
<file path=[Content_Types].xml><?xml version="1.0" encoding="utf-8"?>
<Types xmlns="http://schemas.openxmlformats.org/package/2006/content-types">
  <Default Extension="wmf" ContentType="image/x-wmf"/>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drawings/drawing2.xml" ContentType="application/vnd.openxmlformats-officedocument.drawingml.chartshapes+xml"/>
  <Override PartName="/word/charts/chart3.xml" ContentType="application/vnd.openxmlformats-officedocument.drawingml.chart+xml"/>
  <Override PartName="/word/drawings/drawing3.xml" ContentType="application/vnd.openxmlformats-officedocument.drawingml.chartshapes+xml"/>
  <Override PartName="/word/charts/chart4.xml" ContentType="application/vnd.openxmlformats-officedocument.drawingml.chart+xml"/>
  <Override PartName="/word/charts/chart5.xml" ContentType="application/vnd.openxmlformats-officedocument.drawingml.chart+xml"/>
  <Override PartName="/word/drawings/drawing4.xml" ContentType="application/vnd.openxmlformats-officedocument.drawingml.chartshapes+xml"/>
  <Override PartName="/word/charts/chart6.xml" ContentType="application/vnd.openxmlformats-officedocument.drawingml.chart+xml"/>
  <Override PartName="/word/drawings/drawing5.xml" ContentType="application/vnd.openxmlformats-officedocument.drawingml.chartshapes+xml"/>
  <Override PartName="/word/charts/chart7.xml" ContentType="application/vnd.openxmlformats-officedocument.drawingml.chart+xml"/>
  <Override PartName="/word/drawings/drawing6.xml" ContentType="application/vnd.openxmlformats-officedocument.drawingml.chartshapes+xml"/>
  <Override PartName="/word/charts/chart8.xml" ContentType="application/vnd.openxmlformats-officedocument.drawingml.chart+xml"/>
  <Override PartName="/word/drawings/drawing7.xml" ContentType="application/vnd.openxmlformats-officedocument.drawingml.chartshapes+xml"/>
  <Override PartName="/word/charts/chart9.xml" ContentType="application/vnd.openxmlformats-officedocument.drawingml.chart+xml"/>
  <Override PartName="/word/drawings/drawing8.xml" ContentType="application/vnd.openxmlformats-officedocument.drawingml.chartshapes+xml"/>
  <Override PartName="/word/charts/chart10.xml" ContentType="application/vnd.openxmlformats-officedocument.drawingml.chart+xml"/>
  <Override PartName="/word/drawings/drawing9.xml" ContentType="application/vnd.openxmlformats-officedocument.drawingml.chartshapes+xml"/>
  <Override PartName="/word/charts/chart11.xml" ContentType="application/vnd.openxmlformats-officedocument.drawingml.chart+xml"/>
  <Override PartName="/word/drawings/drawing10.xml" ContentType="application/vnd.openxmlformats-officedocument.drawingml.chartshapes+xml"/>
  <Override PartName="/word/charts/chart12.xml" ContentType="application/vnd.openxmlformats-officedocument.drawingml.chart+xml"/>
  <Override PartName="/word/drawings/drawing11.xml" ContentType="application/vnd.openxmlformats-officedocument.drawingml.chartshapes+xml"/>
  <Override PartName="/word/charts/chart13.xml" ContentType="application/vnd.openxmlformats-officedocument.drawingml.chart+xml"/>
  <Override PartName="/word/drawings/drawing12.xml" ContentType="application/vnd.openxmlformats-officedocument.drawingml.chartshapes+xml"/>
  <Override PartName="/word/charts/chart14.xml" ContentType="application/vnd.openxmlformats-officedocument.drawingml.chart+xml"/>
  <Override PartName="/word/drawings/drawing13.xml" ContentType="application/vnd.openxmlformats-officedocument.drawingml.chartshapes+xml"/>
  <Override PartName="/word/charts/chart15.xml" ContentType="application/vnd.openxmlformats-officedocument.drawingml.chart+xml"/>
  <Override PartName="/word/drawings/drawing14.xml" ContentType="application/vnd.openxmlformats-officedocument.drawingml.chartshapes+xml"/>
  <Override PartName="/word/charts/chart16.xml" ContentType="application/vnd.openxmlformats-officedocument.drawingml.chart+xml"/>
  <Override PartName="/word/drawings/drawing15.xml" ContentType="application/vnd.openxmlformats-officedocument.drawingml.chartshapes+xml"/>
  <Override PartName="/word/charts/chart17.xml" ContentType="application/vnd.openxmlformats-officedocument.drawingml.chart+xml"/>
  <Override PartName="/word/drawings/drawing16.xml" ContentType="application/vnd.openxmlformats-officedocument.drawingml.chartshapes+xml"/>
  <Override PartName="/word/charts/chart18.xml" ContentType="application/vnd.openxmlformats-officedocument.drawingml.chart+xml"/>
  <Override PartName="/word/drawings/drawing17.xml" ContentType="application/vnd.openxmlformats-officedocument.drawingml.chartshapes+xml"/>
  <Override PartName="/word/charts/chart19.xml" ContentType="application/vnd.openxmlformats-officedocument.drawingml.chart+xml"/>
  <Override PartName="/word/drawings/drawing18.xml" ContentType="application/vnd.openxmlformats-officedocument.drawingml.chartshapes+xml"/>
  <Override PartName="/word/charts/chart20.xml" ContentType="application/vnd.openxmlformats-officedocument.drawingml.chart+xml"/>
  <Override PartName="/word/drawings/drawing19.xml" ContentType="application/vnd.openxmlformats-officedocument.drawingml.chartshapes+xml"/>
  <Override PartName="/word/charts/chart21.xml" ContentType="application/vnd.openxmlformats-officedocument.drawingml.chart+xml"/>
  <Override PartName="/word/drawings/drawing20.xml" ContentType="application/vnd.openxmlformats-officedocument.drawingml.chartshapes+xml"/>
  <Override PartName="/word/charts/chart22.xml" ContentType="application/vnd.openxmlformats-officedocument.drawingml.chart+xml"/>
  <Override PartName="/word/drawings/drawing21.xml" ContentType="application/vnd.openxmlformats-officedocument.drawingml.chartshap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59A6671C" w14:textId="77777777" w:rsidR="002F5464" w:rsidRDefault="009B2B6C" w:rsidP="00B80C1A">
      <w:pPr>
        <w:pStyle w:val="Prophuvudrubrik"/>
      </w:pPr>
      <w:r>
        <w:t>Regeringens skrivelse</w:t>
      </w:r>
    </w:p>
    <w:p w14:paraId="5FCE8E89" w14:textId="46ED3048" w:rsidR="002F5464" w:rsidRDefault="009B2B6C" w:rsidP="002F5464">
      <w:pPr>
        <w:pStyle w:val="Prophuvudrubrik"/>
      </w:pPr>
      <w:r>
        <w:t>2013/14:1</w:t>
      </w:r>
      <w:r w:rsidR="00C16C6A">
        <w:t>96</w:t>
      </w:r>
    </w:p>
    <w:p w14:paraId="123F1728" w14:textId="77777777"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14:paraId="235E6768" w14:textId="77777777">
        <w:tc>
          <w:tcPr>
            <w:tcW w:w="5965" w:type="dxa"/>
          </w:tcPr>
          <w:p w14:paraId="196816E6" w14:textId="77777777" w:rsidR="002F5464" w:rsidRDefault="009B2B6C" w:rsidP="009B2B6C">
            <w:pPr>
              <w:pStyle w:val="Proprubrik"/>
            </w:pPr>
            <w:r>
              <w:t>Utvärdering av statens upplåning och skuldförvaltning 2009−2013</w:t>
            </w:r>
          </w:p>
        </w:tc>
        <w:tc>
          <w:tcPr>
            <w:tcW w:w="1571" w:type="dxa"/>
          </w:tcPr>
          <w:p w14:paraId="49434654" w14:textId="77777777" w:rsidR="002F5464" w:rsidRDefault="009B2B6C" w:rsidP="002F5464">
            <w:pPr>
              <w:pStyle w:val="Proprubrik"/>
            </w:pPr>
            <w:r>
              <w:t>Skr.</w:t>
            </w:r>
          </w:p>
          <w:p w14:paraId="34EDD703" w14:textId="50D85361" w:rsidR="002F5464" w:rsidRPr="00141F91" w:rsidRDefault="009B2B6C" w:rsidP="0089616B">
            <w:pPr>
              <w:pStyle w:val="Proprubrik"/>
              <w:rPr>
                <w:szCs w:val="26"/>
              </w:rPr>
            </w:pPr>
            <w:r>
              <w:rPr>
                <w:szCs w:val="26"/>
              </w:rPr>
              <w:t>2013/14:1</w:t>
            </w:r>
            <w:r w:rsidR="0089616B">
              <w:rPr>
                <w:szCs w:val="26"/>
              </w:rPr>
              <w:t>96</w:t>
            </w:r>
          </w:p>
        </w:tc>
      </w:tr>
    </w:tbl>
    <w:p w14:paraId="77B1C809" w14:textId="77777777" w:rsidR="002F5464" w:rsidRDefault="002F5464" w:rsidP="006E5DCA">
      <w:pPr>
        <w:pStyle w:val="Brdtext"/>
        <w:spacing w:before="80"/>
      </w:pPr>
    </w:p>
    <w:p w14:paraId="7A53F781" w14:textId="77777777" w:rsidR="002F5464" w:rsidRDefault="009B2B6C" w:rsidP="006E5DCA">
      <w:pPr>
        <w:pStyle w:val="Brdtext"/>
      </w:pPr>
      <w:r>
        <w:t>Regeringen överlämnar denna skrivelse till riksdagen.</w:t>
      </w:r>
    </w:p>
    <w:p w14:paraId="024B01FC" w14:textId="77777777" w:rsidR="002F5464" w:rsidRDefault="002F5464" w:rsidP="006E5DCA">
      <w:pPr>
        <w:pStyle w:val="Brdtext"/>
      </w:pPr>
    </w:p>
    <w:p w14:paraId="1297C63D" w14:textId="1D7894CA" w:rsidR="002F5464" w:rsidRDefault="002F5464" w:rsidP="006E5DCA">
      <w:pPr>
        <w:pStyle w:val="Brdtext"/>
      </w:pPr>
      <w:r>
        <w:t xml:space="preserve">Stockholm den </w:t>
      </w:r>
      <w:r w:rsidR="00806299">
        <w:t>16 april 2014</w:t>
      </w:r>
    </w:p>
    <w:p w14:paraId="639CD3A6" w14:textId="77777777" w:rsidR="002F5464" w:rsidRDefault="002F5464" w:rsidP="006E5DCA">
      <w:pPr>
        <w:pStyle w:val="Brdtextmedindrag"/>
      </w:pPr>
    </w:p>
    <w:p w14:paraId="12706EB5" w14:textId="4901D0E0" w:rsidR="002F5464" w:rsidRDefault="00806299" w:rsidP="00BE2545">
      <w:pPr>
        <w:pStyle w:val="Propnamnunderskrift1"/>
      </w:pPr>
      <w:r>
        <w:t>Fredrik Reinfeldt</w:t>
      </w:r>
    </w:p>
    <w:p w14:paraId="7E53E2B4" w14:textId="1EBD56D4" w:rsidR="002F5464" w:rsidRDefault="002F5464" w:rsidP="0002470B">
      <w:pPr>
        <w:pStyle w:val="Propnamnunderskrift2"/>
        <w:tabs>
          <w:tab w:val="clear" w:pos="2693"/>
          <w:tab w:val="clear" w:pos="7474"/>
          <w:tab w:val="left" w:pos="2126"/>
        </w:tabs>
      </w:pPr>
      <w:r>
        <w:tab/>
      </w:r>
      <w:r w:rsidR="00806299">
        <w:t>Peter Norman</w:t>
      </w:r>
    </w:p>
    <w:p w14:paraId="732D0222" w14:textId="77777777"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9B2B6C">
        <w:rPr>
          <w:i w:val="0"/>
        </w:rPr>
        <w:t>Finansdepartementet</w:t>
      </w:r>
      <w:r w:rsidRPr="008624B2">
        <w:rPr>
          <w:i w:val="0"/>
        </w:rPr>
        <w:t>)</w:t>
      </w:r>
    </w:p>
    <w:p w14:paraId="20B7BE2D" w14:textId="77777777" w:rsidR="002F5464" w:rsidRDefault="002F5464" w:rsidP="006E5DCA">
      <w:pPr>
        <w:pStyle w:val="Brdtextmedindrag"/>
      </w:pPr>
    </w:p>
    <w:p w14:paraId="3D31DA8F" w14:textId="77777777" w:rsidR="00F635FE" w:rsidRDefault="00F635FE" w:rsidP="00F94C00">
      <w:pPr>
        <w:pStyle w:val="Proprubrik"/>
        <w:spacing w:before="80" w:after="400"/>
      </w:pPr>
    </w:p>
    <w:p w14:paraId="367E7B1D" w14:textId="4AAB60F1" w:rsidR="002F5464" w:rsidRDefault="009B2B6C" w:rsidP="00F94C00">
      <w:pPr>
        <w:pStyle w:val="Proprubrik"/>
        <w:spacing w:before="80" w:after="400"/>
      </w:pPr>
      <w:r>
        <w:t>Skrivelsens huvudsakliga innehåll</w:t>
      </w:r>
      <w:r w:rsidR="00494571">
        <w:t xml:space="preserve">  </w:t>
      </w:r>
    </w:p>
    <w:p w14:paraId="16C32819" w14:textId="0150C30D" w:rsidR="00251EAE" w:rsidRPr="00D7602B" w:rsidRDefault="00251EAE" w:rsidP="00251EAE">
      <w:pPr>
        <w:pStyle w:val="Brdtextmedindrag"/>
        <w:ind w:firstLine="0"/>
      </w:pPr>
      <w:r>
        <w:t>I skrivelsen utvärderar regeringen statens upplåning och skuldförvaltning under perioden 200</w:t>
      </w:r>
      <w:r w:rsidR="0072239E">
        <w:t>9</w:t>
      </w:r>
      <w:r>
        <w:t>–201</w:t>
      </w:r>
      <w:r w:rsidR="0072239E">
        <w:t>3</w:t>
      </w:r>
      <w:r>
        <w:t>. Utgångspunkten för utvärderingen är det av riksdagen beslutade målet för statsskuldspolitiken</w:t>
      </w:r>
      <w:r w:rsidR="00E14C2E">
        <w:t>,</w:t>
      </w:r>
      <w:r>
        <w:t xml:space="preserve"> att s</w:t>
      </w:r>
      <w:r w:rsidRPr="00D7602B">
        <w:t>tatens skuld ska förvaltas så att kostnaden för skulden långsiktigt minimeras samtidigt som risken i förvaltningen beaktas</w:t>
      </w:r>
      <w:r>
        <w:t xml:space="preserve"> samt att f</w:t>
      </w:r>
      <w:r w:rsidRPr="00D7602B">
        <w:t xml:space="preserve">örvaltningen ska ske inom ramen för de krav penningpolitiken ställer. </w:t>
      </w:r>
      <w:r w:rsidR="00E14C2E">
        <w:t>U</w:t>
      </w:r>
      <w:r w:rsidR="000E3C68">
        <w:t xml:space="preserve">tvärderingen </w:t>
      </w:r>
      <w:r w:rsidR="00E14C2E">
        <w:t xml:space="preserve">avser </w:t>
      </w:r>
      <w:r w:rsidR="000E3C68">
        <w:t xml:space="preserve">såväl regeringens styrning som Riksgäldskontorets förvaltning av statsskulden. </w:t>
      </w:r>
      <w:r w:rsidR="0072239E">
        <w:t>Skrivelsen ska överlämn</w:t>
      </w:r>
      <w:r w:rsidR="00B65B63">
        <w:t>as till riksdagen senast den 25 </w:t>
      </w:r>
      <w:r w:rsidR="0072239E">
        <w:t>april vartannat år</w:t>
      </w:r>
    </w:p>
    <w:p w14:paraId="08E4076A" w14:textId="25A833E1" w:rsidR="00F635FE" w:rsidRDefault="00171E23" w:rsidP="00180074">
      <w:pPr>
        <w:pStyle w:val="Brdtextmedindrag"/>
      </w:pPr>
      <w:r>
        <w:t>Målet för statsskuldspolitiken</w:t>
      </w:r>
      <w:r w:rsidR="00251EAE">
        <w:t xml:space="preserve"> är långsiktigt </w:t>
      </w:r>
      <w:r w:rsidR="002D1FBC">
        <w:t xml:space="preserve">och </w:t>
      </w:r>
      <w:r w:rsidR="00251EAE">
        <w:t xml:space="preserve">utvärderas </w:t>
      </w:r>
      <w:r w:rsidR="002D1FBC">
        <w:t xml:space="preserve">därför </w:t>
      </w:r>
      <w:r w:rsidR="000E3C68">
        <w:t xml:space="preserve">i rullande femårsintervall. </w:t>
      </w:r>
      <w:r w:rsidR="00251EAE">
        <w:t>När den femåriga utvärderingsp</w:t>
      </w:r>
      <w:r w:rsidR="00251EAE" w:rsidRPr="008524BE">
        <w:t xml:space="preserve">erioden </w:t>
      </w:r>
      <w:r w:rsidR="00B807AA">
        <w:t>inleddes 2009 rådde stor oro på finansmarknaderna. Världskonjunkturen bromsade in och de offentliga underskotten växte i snabb takt. För att motverka den kraftiga konjunkturnedgången sänkte centralbanker världen över sina styrräntor</w:t>
      </w:r>
      <w:r w:rsidR="00433A0D">
        <w:t>. R</w:t>
      </w:r>
      <w:r w:rsidR="00E14C2E">
        <w:t>iksbank</w:t>
      </w:r>
      <w:r w:rsidR="00433A0D">
        <w:t>en</w:t>
      </w:r>
      <w:r w:rsidR="00634CD2">
        <w:t xml:space="preserve"> sänkte också styrräntan</w:t>
      </w:r>
      <w:r w:rsidR="00B807AA">
        <w:t xml:space="preserve">. </w:t>
      </w:r>
      <w:r w:rsidR="009C4B5D">
        <w:t>Åtgärdena gav effekt och</w:t>
      </w:r>
      <w:r w:rsidR="009C4B5D" w:rsidRPr="009C4B5D">
        <w:t xml:space="preserve"> 2010 återhämtade sig </w:t>
      </w:r>
      <w:r w:rsidR="00634CD2">
        <w:t xml:space="preserve">den svenska </w:t>
      </w:r>
      <w:r w:rsidR="009C4B5D" w:rsidRPr="009C4B5D">
        <w:t>konjunkturen</w:t>
      </w:r>
      <w:r w:rsidR="009C4B5D">
        <w:t xml:space="preserve">. Året därpå </w:t>
      </w:r>
      <w:r w:rsidR="009C4B5D" w:rsidRPr="009C4B5D">
        <w:t xml:space="preserve">fortsatte ekonomin att växa om än i en något långsammare takt. </w:t>
      </w:r>
      <w:r w:rsidR="00CC52AC">
        <w:t xml:space="preserve">Under 2011 tilltog oron för </w:t>
      </w:r>
      <w:r w:rsidR="00A24C6A">
        <w:t xml:space="preserve">statsfinansiella problem i flera europeiska länder. Den </w:t>
      </w:r>
      <w:r w:rsidR="00CC52AC">
        <w:t>ekonomisk</w:t>
      </w:r>
      <w:r w:rsidR="00F635FE">
        <w:t>a</w:t>
      </w:r>
      <w:r w:rsidR="00CC52AC">
        <w:t xml:space="preserve"> utveckling</w:t>
      </w:r>
      <w:r w:rsidR="00F635FE">
        <w:t>en</w:t>
      </w:r>
      <w:r w:rsidR="00CC52AC">
        <w:t xml:space="preserve"> i omvärlden </w:t>
      </w:r>
      <w:r w:rsidR="00A24C6A">
        <w:t xml:space="preserve">förväntades bli svagare, vilket fick </w:t>
      </w:r>
      <w:r w:rsidR="00CC52AC">
        <w:t xml:space="preserve">de långa marknadsräntorna </w:t>
      </w:r>
      <w:r w:rsidR="00A24C6A">
        <w:t>att falla</w:t>
      </w:r>
      <w:r w:rsidR="00CC52AC">
        <w:t xml:space="preserve">. </w:t>
      </w:r>
      <w:r w:rsidR="00A24C6A">
        <w:t xml:space="preserve">Investerare sökte sig till länder med hög kreditvärdighet. De </w:t>
      </w:r>
      <w:r w:rsidR="009C4B5D">
        <w:t>s</w:t>
      </w:r>
      <w:r w:rsidR="00CC52AC">
        <w:t>venska statsfin</w:t>
      </w:r>
      <w:r w:rsidR="009C4B5D">
        <w:t>an</w:t>
      </w:r>
      <w:r w:rsidR="00CC52AC">
        <w:t>ser</w:t>
      </w:r>
      <w:r w:rsidR="00A24C6A">
        <w:t>na</w:t>
      </w:r>
      <w:r w:rsidR="00CC52AC">
        <w:t xml:space="preserve"> </w:t>
      </w:r>
      <w:r w:rsidR="00A24C6A">
        <w:t xml:space="preserve">har </w:t>
      </w:r>
      <w:r w:rsidR="00A24C6A" w:rsidRPr="00B65B63">
        <w:t>stått starka under utvärderingsperioden</w:t>
      </w:r>
      <w:r w:rsidR="00E14C2E">
        <w:t>,</w:t>
      </w:r>
      <w:r w:rsidR="00A24C6A" w:rsidRPr="00B65B63">
        <w:t xml:space="preserve"> </w:t>
      </w:r>
      <w:r w:rsidR="00B65B63" w:rsidRPr="00B65B63">
        <w:t xml:space="preserve">vilket har bidragit till att sänka statens lånekostnader. </w:t>
      </w:r>
    </w:p>
    <w:p w14:paraId="07D5E64B" w14:textId="2EFD2FBF" w:rsidR="00180074" w:rsidRDefault="00251EAE" w:rsidP="00180074">
      <w:pPr>
        <w:pStyle w:val="Brdtextmedindrag"/>
      </w:pPr>
      <w:r w:rsidRPr="00B65B63">
        <w:t xml:space="preserve">I vanliga fall beslutar regeringen om riktlinjer för statsskuldens förvaltning en gång om året. De förändrade förutsättningarna </w:t>
      </w:r>
      <w:r w:rsidR="00B65B63" w:rsidRPr="00B65B63">
        <w:t xml:space="preserve">som följde </w:t>
      </w:r>
      <w:r w:rsidR="00B65B63" w:rsidRPr="00B65B63">
        <w:lastRenderedPageBreak/>
        <w:t xml:space="preserve">av </w:t>
      </w:r>
      <w:r w:rsidR="009C4B5D" w:rsidRPr="00B65B63">
        <w:t xml:space="preserve">finanskrisen föranledde </w:t>
      </w:r>
      <w:r w:rsidRPr="00B65B63">
        <w:t>regeringen att</w:t>
      </w:r>
      <w:r w:rsidR="00B65B63" w:rsidRPr="00B65B63">
        <w:t xml:space="preserve"> </w:t>
      </w:r>
      <w:r w:rsidR="0076005B">
        <w:t xml:space="preserve">under våren 2009 </w:t>
      </w:r>
      <w:r w:rsidR="00B65B63" w:rsidRPr="00B65B63">
        <w:t xml:space="preserve">ändra riktlinjerna </w:t>
      </w:r>
      <w:r w:rsidRPr="00B65B63">
        <w:t xml:space="preserve">vid </w:t>
      </w:r>
      <w:r w:rsidR="009C4B5D" w:rsidRPr="00B65B63">
        <w:t xml:space="preserve">två </w:t>
      </w:r>
      <w:r w:rsidR="00B65B63" w:rsidRPr="00B65B63">
        <w:t>tillfällen.</w:t>
      </w:r>
    </w:p>
    <w:p w14:paraId="2CF52FAF" w14:textId="2C1F9328" w:rsidR="00251EAE" w:rsidRPr="000E3C68" w:rsidRDefault="002007F5" w:rsidP="00180074">
      <w:pPr>
        <w:pStyle w:val="Brdtextmedindrag"/>
        <w:rPr>
          <w:color w:val="0070C0"/>
        </w:rPr>
      </w:pPr>
      <w:r>
        <w:t xml:space="preserve">Under </w:t>
      </w:r>
      <w:r w:rsidR="00C77646">
        <w:t>utvärderings</w:t>
      </w:r>
      <w:r>
        <w:t>perioden har Riksgäldskontoret</w:t>
      </w:r>
      <w:r w:rsidR="00C77646">
        <w:t>,</w:t>
      </w:r>
      <w:r>
        <w:t xml:space="preserve"> </w:t>
      </w:r>
      <w:r w:rsidR="00C77646">
        <w:t xml:space="preserve">efter begäran från Riksbanken, </w:t>
      </w:r>
      <w:r w:rsidR="00433A0D">
        <w:t xml:space="preserve">även </w:t>
      </w:r>
      <w:r w:rsidR="00C77646">
        <w:t>lånat upp 200 </w:t>
      </w:r>
      <w:r>
        <w:t xml:space="preserve">miljarder kronor </w:t>
      </w:r>
      <w:r w:rsidR="00C77646">
        <w:t>i utländsk valuta för förstärkning av valutareserven. För dessa lån betalar Riksbanken ränta som motsvarar Riksgäldskontorets kostnader för upplåningen. Upplåningen till Riksbanken ökade statens lånebehov med 100 miljarder kronor 2009 och</w:t>
      </w:r>
      <w:r w:rsidR="0076005B">
        <w:t xml:space="preserve"> 100 miljarder kronor</w:t>
      </w:r>
      <w:r w:rsidR="00C77646">
        <w:t xml:space="preserve"> 2013. </w:t>
      </w:r>
      <w:r w:rsidR="00D01A28">
        <w:t>Den okonsoliderade s</w:t>
      </w:r>
      <w:r w:rsidR="00C77646">
        <w:t xml:space="preserve">tatsskulden </w:t>
      </w:r>
      <w:r w:rsidR="0076005B">
        <w:t>har ökat med motsvarande belopp. Upplåningen till Riksbanken har inte påverkat statens finansiella sparande eller styrningen av statsskulden</w:t>
      </w:r>
      <w:r w:rsidR="00D01A28">
        <w:t>, eftersom de belopp som förstärkt valutareserven utgör en fordran för staten</w:t>
      </w:r>
      <w:r w:rsidR="0076005B">
        <w:t xml:space="preserve">. </w:t>
      </w:r>
    </w:p>
    <w:p w14:paraId="55330E83" w14:textId="593960CD" w:rsidR="00251EAE" w:rsidRPr="002007F5" w:rsidRDefault="00634CD2" w:rsidP="00251EAE">
      <w:pPr>
        <w:pStyle w:val="Brdtextmedindrag"/>
      </w:pPr>
      <w:r>
        <w:t>Den huvudsakliga slutsatsen</w:t>
      </w:r>
      <w:r w:rsidR="00251EAE" w:rsidRPr="002007F5">
        <w:t xml:space="preserve"> är att statens upplåning och skuldförvaltning fungerat väl under hela utvärderingsperioden. De kvantitativa målen har </w:t>
      </w:r>
      <w:r w:rsidR="002007F5" w:rsidRPr="002007F5">
        <w:t xml:space="preserve">i </w:t>
      </w:r>
      <w:r w:rsidR="002007F5" w:rsidRPr="005410F3">
        <w:t xml:space="preserve">huvudsak </w:t>
      </w:r>
      <w:r w:rsidR="00251EAE" w:rsidRPr="005410F3">
        <w:t xml:space="preserve">uppnåtts. </w:t>
      </w:r>
      <w:r w:rsidR="00B65B63" w:rsidRPr="005410F3">
        <w:t>Ekonomistyrningsverket</w:t>
      </w:r>
      <w:r w:rsidR="00251EAE" w:rsidRPr="005410F3">
        <w:t xml:space="preserve"> </w:t>
      </w:r>
      <w:r w:rsidR="00B65B63" w:rsidRPr="005410F3">
        <w:t>(ESV)</w:t>
      </w:r>
      <w:r w:rsidR="00E14C2E">
        <w:t>,</w:t>
      </w:r>
      <w:r w:rsidR="00B65B63" w:rsidRPr="005410F3">
        <w:t xml:space="preserve"> </w:t>
      </w:r>
      <w:r w:rsidR="00251EAE" w:rsidRPr="005410F3">
        <w:t>som Finansdepartementet anlitat som stöd för utvärderingen, bedömer att Riksgäldskontoret uppfyller målsättningen om en kostnadseffektiv statsskuldsförvaltning</w:t>
      </w:r>
      <w:r w:rsidR="007E623E">
        <w:t xml:space="preserve"> även om målformuleringen inte möjliggör en kvantitativ utvärdering</w:t>
      </w:r>
      <w:r w:rsidR="00251EAE" w:rsidRPr="005410F3">
        <w:t xml:space="preserve">. </w:t>
      </w:r>
    </w:p>
    <w:p w14:paraId="4BDC370D" w14:textId="77777777" w:rsidR="004001D4" w:rsidRDefault="002009D9" w:rsidP="004001D4">
      <w:pPr>
        <w:pStyle w:val="Brdtextmedindrag"/>
      </w:pPr>
      <w:r w:rsidRPr="002007F5">
        <w:t>Vid 2013 års utgång uppgick d</w:t>
      </w:r>
      <w:r w:rsidR="00251EAE" w:rsidRPr="002007F5">
        <w:t xml:space="preserve">en okonsoliderade statsskulden till </w:t>
      </w:r>
      <w:r w:rsidRPr="002007F5">
        <w:t>1 277</w:t>
      </w:r>
      <w:r w:rsidR="00251EAE" w:rsidRPr="002007F5">
        <w:t xml:space="preserve"> miljarder kronor, motsvarande 3</w:t>
      </w:r>
      <w:r w:rsidRPr="002007F5">
        <w:t>5</w:t>
      </w:r>
      <w:r w:rsidR="00251EAE" w:rsidRPr="002007F5">
        <w:t xml:space="preserve"> procent av BNP. I förhållande till utvärderingsperiodens </w:t>
      </w:r>
      <w:r w:rsidR="002007F5">
        <w:t xml:space="preserve">början </w:t>
      </w:r>
      <w:r w:rsidR="002007F5" w:rsidRPr="002007F5">
        <w:t xml:space="preserve">är skuldens </w:t>
      </w:r>
      <w:r w:rsidR="00251EAE" w:rsidRPr="002007F5">
        <w:t>andel av BNP</w:t>
      </w:r>
      <w:r w:rsidR="002007F5" w:rsidRPr="002007F5">
        <w:t xml:space="preserve"> oförändrad</w:t>
      </w:r>
      <w:r w:rsidR="00251EAE" w:rsidRPr="002007F5">
        <w:t xml:space="preserve">. Kraftigt fallande marknadsräntor </w:t>
      </w:r>
      <w:r w:rsidR="002007F5" w:rsidRPr="002007F5">
        <w:t xml:space="preserve">som följt av finanskrisen i kombination med starka svenska statsfinanser har lett till </w:t>
      </w:r>
      <w:r w:rsidR="00251EAE" w:rsidRPr="002007F5">
        <w:t xml:space="preserve">att de kostnadsmässiga statsskuldsräntorna </w:t>
      </w:r>
      <w:r w:rsidR="002007F5" w:rsidRPr="002007F5">
        <w:t>under utvärderingsperioden varit hälften så stora som före krisen</w:t>
      </w:r>
      <w:r w:rsidR="00251EAE" w:rsidRPr="002007F5">
        <w:t xml:space="preserve">. </w:t>
      </w:r>
      <w:r w:rsidR="002007F5" w:rsidRPr="002007F5">
        <w:t>För 2012 uppgick räntekostnaderna till 18 miljarder kronor och för</w:t>
      </w:r>
      <w:r w:rsidR="007E7B5A">
        <w:t xml:space="preserve"> 2013 till 16 miljarder kronor. </w:t>
      </w:r>
    </w:p>
    <w:p w14:paraId="1B3C6418" w14:textId="5A38DC8A" w:rsidR="004001D4" w:rsidRPr="00B609B4" w:rsidRDefault="004001D4" w:rsidP="004001D4">
      <w:pPr>
        <w:pStyle w:val="Brdtextmedindrag"/>
      </w:pPr>
      <w:r>
        <w:t>Det kan konstateras att den låga statsskulden har gynnat Sverige</w:t>
      </w:r>
      <w:r w:rsidRPr="00772ABC">
        <w:t>s</w:t>
      </w:r>
      <w:r>
        <w:t xml:space="preserve"> under åren av finans- och skuldoro i euroområdet. Den</w:t>
      </w:r>
      <w:r w:rsidRPr="00EA0C7F">
        <w:t xml:space="preserve"> låga statsskulden har </w:t>
      </w:r>
      <w:r>
        <w:t xml:space="preserve">bidragit till lägre kostnader för skulden, samtidigt som den gjort det </w:t>
      </w:r>
      <w:r w:rsidRPr="00EA0C7F">
        <w:t>möjligt att möta den kraftiga konjunkturnedgången under finanskrisen utan att behöva genomföra besparingar i de offentliga finanserna.</w:t>
      </w:r>
    </w:p>
    <w:p w14:paraId="2D45D28A" w14:textId="6E5703DF" w:rsidR="002F5464" w:rsidRPr="002007F5" w:rsidRDefault="002F5464" w:rsidP="004001D4">
      <w:pPr>
        <w:pStyle w:val="Brdtextmedindrag"/>
      </w:pPr>
    </w:p>
    <w:p w14:paraId="6AAACB27" w14:textId="77777777" w:rsidR="00714DFD" w:rsidRPr="002007F5" w:rsidRDefault="00714DFD" w:rsidP="00714DFD">
      <w:pPr>
        <w:pStyle w:val="Brdtext"/>
      </w:pPr>
    </w:p>
    <w:p w14:paraId="35407AE6" w14:textId="77777777" w:rsidR="00714DFD" w:rsidRPr="002007F5" w:rsidRDefault="00714DFD" w:rsidP="006E5DCA">
      <w:pPr>
        <w:pStyle w:val="Brdtext"/>
        <w:sectPr w:rsidR="00714DFD" w:rsidRPr="002007F5" w:rsidSect="00330BDB">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0" w:header="0" w:footer="709" w:gutter="0"/>
          <w:cols w:space="720"/>
          <w:titlePg/>
          <w:docGrid w:linePitch="245"/>
        </w:sectPr>
      </w:pPr>
    </w:p>
    <w:p w14:paraId="05B79A55" w14:textId="77777777" w:rsidR="002F5464" w:rsidRDefault="002F5464" w:rsidP="006E5DCA">
      <w:pPr>
        <w:pStyle w:val="Brdtext"/>
        <w:rPr>
          <w:sz w:val="2"/>
        </w:rPr>
      </w:pPr>
      <w:r w:rsidRPr="002007F5">
        <w:lastRenderedPageBreak/>
        <w:br w:type="page"/>
      </w:r>
    </w:p>
    <w:p w14:paraId="6FA85B02" w14:textId="77777777"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14:paraId="74D34F6E" w14:textId="77777777" w:rsidR="00A74022" w:rsidRDefault="002F5464">
      <w:pPr>
        <w:pStyle w:val="Innehll1"/>
        <w:rPr>
          <w:rFonts w:asciiTheme="minorHAnsi" w:eastAsiaTheme="minorEastAsia" w:hAnsiTheme="minorHAnsi" w:cstheme="minorBidi"/>
          <w:sz w:val="22"/>
          <w:szCs w:val="22"/>
          <w:lang w:eastAsia="sv-SE"/>
        </w:rPr>
      </w:pPr>
      <w:r>
        <w:rPr>
          <w:sz w:val="25"/>
        </w:rPr>
        <w:fldChar w:fldCharType="begin"/>
      </w:r>
      <w:r>
        <w:rPr>
          <w:sz w:val="25"/>
        </w:rPr>
        <w:instrText xml:space="preserve"> TOC \o "1-3" \t "Prop. bilaga;4;Prop. rdatablad;6;Prop. utdrag;5" </w:instrText>
      </w:r>
      <w:r>
        <w:rPr>
          <w:sz w:val="25"/>
        </w:rPr>
        <w:fldChar w:fldCharType="separate"/>
      </w:r>
      <w:r w:rsidR="00A74022">
        <w:t>1</w:t>
      </w:r>
      <w:r w:rsidR="00A74022">
        <w:rPr>
          <w:rFonts w:asciiTheme="minorHAnsi" w:eastAsiaTheme="minorEastAsia" w:hAnsiTheme="minorHAnsi" w:cstheme="minorBidi"/>
          <w:sz w:val="22"/>
          <w:szCs w:val="22"/>
          <w:lang w:eastAsia="sv-SE"/>
        </w:rPr>
        <w:tab/>
      </w:r>
      <w:r w:rsidR="00A74022">
        <w:t>Mål och process för statsskuldspolitiken</w:t>
      </w:r>
      <w:r w:rsidR="00A74022">
        <w:tab/>
      </w:r>
      <w:r w:rsidR="00A74022">
        <w:fldChar w:fldCharType="begin"/>
      </w:r>
      <w:r w:rsidR="00A74022">
        <w:instrText xml:space="preserve"> PAGEREF _Toc385339262 \h </w:instrText>
      </w:r>
      <w:r w:rsidR="00A74022">
        <w:fldChar w:fldCharType="separate"/>
      </w:r>
      <w:r w:rsidR="00A74022">
        <w:t>4</w:t>
      </w:r>
      <w:r w:rsidR="00A74022">
        <w:fldChar w:fldCharType="end"/>
      </w:r>
    </w:p>
    <w:p w14:paraId="699B16E2" w14:textId="77777777" w:rsidR="00A74022" w:rsidRDefault="00A74022">
      <w:pPr>
        <w:pStyle w:val="Innehll1"/>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Utgångspunkter för regeringens riktlinjer</w:t>
      </w:r>
      <w:r>
        <w:tab/>
      </w:r>
      <w:r>
        <w:fldChar w:fldCharType="begin"/>
      </w:r>
      <w:r>
        <w:instrText xml:space="preserve"> PAGEREF _Toc385339263 \h </w:instrText>
      </w:r>
      <w:r>
        <w:fldChar w:fldCharType="separate"/>
      </w:r>
      <w:r>
        <w:t>6</w:t>
      </w:r>
      <w:r>
        <w:fldChar w:fldCharType="end"/>
      </w:r>
    </w:p>
    <w:p w14:paraId="7DC9D9E7" w14:textId="77777777" w:rsidR="00A74022" w:rsidRDefault="00A74022">
      <w:pPr>
        <w:pStyle w:val="Innehll2"/>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Lånebehovet</w:t>
      </w:r>
      <w:r>
        <w:tab/>
      </w:r>
      <w:r>
        <w:fldChar w:fldCharType="begin"/>
      </w:r>
      <w:r>
        <w:instrText xml:space="preserve"> PAGEREF _Toc385339264 \h </w:instrText>
      </w:r>
      <w:r>
        <w:fldChar w:fldCharType="separate"/>
      </w:r>
      <w:r>
        <w:t>6</w:t>
      </w:r>
      <w:r>
        <w:fldChar w:fldCharType="end"/>
      </w:r>
    </w:p>
    <w:p w14:paraId="43B97225" w14:textId="77777777" w:rsidR="00A74022" w:rsidRDefault="00A74022">
      <w:pPr>
        <w:pStyle w:val="Innehll2"/>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Statsskulden</w:t>
      </w:r>
      <w:r>
        <w:tab/>
      </w:r>
      <w:r>
        <w:fldChar w:fldCharType="begin"/>
      </w:r>
      <w:r>
        <w:instrText xml:space="preserve"> PAGEREF _Toc385339265 \h </w:instrText>
      </w:r>
      <w:r>
        <w:fldChar w:fldCharType="separate"/>
      </w:r>
      <w:r>
        <w:t>7</w:t>
      </w:r>
      <w:r>
        <w:fldChar w:fldCharType="end"/>
      </w:r>
    </w:p>
    <w:p w14:paraId="3C5CDF9E" w14:textId="77777777" w:rsidR="00A74022" w:rsidRDefault="00A74022">
      <w:pPr>
        <w:pStyle w:val="Innehll2"/>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Lånemarknaderna</w:t>
      </w:r>
      <w:r>
        <w:tab/>
      </w:r>
      <w:r>
        <w:fldChar w:fldCharType="begin"/>
      </w:r>
      <w:r>
        <w:instrText xml:space="preserve"> PAGEREF _Toc385339266 \h </w:instrText>
      </w:r>
      <w:r>
        <w:fldChar w:fldCharType="separate"/>
      </w:r>
      <w:r>
        <w:t>11</w:t>
      </w:r>
      <w:r>
        <w:fldChar w:fldCharType="end"/>
      </w:r>
    </w:p>
    <w:p w14:paraId="51FB72A2" w14:textId="77777777" w:rsidR="00A74022" w:rsidRDefault="00A74022">
      <w:pPr>
        <w:pStyle w:val="Innehll2"/>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Den svenska kronan</w:t>
      </w:r>
      <w:r>
        <w:tab/>
      </w:r>
      <w:r>
        <w:fldChar w:fldCharType="begin"/>
      </w:r>
      <w:r>
        <w:instrText xml:space="preserve"> PAGEREF _Toc385339267 \h </w:instrText>
      </w:r>
      <w:r>
        <w:fldChar w:fldCharType="separate"/>
      </w:r>
      <w:r>
        <w:t>13</w:t>
      </w:r>
      <w:r>
        <w:fldChar w:fldCharType="end"/>
      </w:r>
    </w:p>
    <w:p w14:paraId="3669A092" w14:textId="77777777" w:rsidR="00A74022" w:rsidRDefault="00A74022">
      <w:pPr>
        <w:pStyle w:val="Innehll1"/>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Statsskuldens kostnad och risk</w:t>
      </w:r>
      <w:r>
        <w:tab/>
      </w:r>
      <w:r>
        <w:fldChar w:fldCharType="begin"/>
      </w:r>
      <w:r>
        <w:instrText xml:space="preserve"> PAGEREF _Toc385339268 \h </w:instrText>
      </w:r>
      <w:r>
        <w:fldChar w:fldCharType="separate"/>
      </w:r>
      <w:r>
        <w:t>14</w:t>
      </w:r>
      <w:r>
        <w:fldChar w:fldCharType="end"/>
      </w:r>
    </w:p>
    <w:p w14:paraId="0D41D436" w14:textId="77777777" w:rsidR="00A74022" w:rsidRDefault="00A74022">
      <w:pPr>
        <w:pStyle w:val="Innehll2"/>
        <w:rPr>
          <w:rFonts w:asciiTheme="minorHAnsi" w:eastAsiaTheme="minorEastAsia" w:hAnsiTheme="minorHAnsi" w:cstheme="minorBidi"/>
          <w:sz w:val="22"/>
          <w:szCs w:val="22"/>
          <w:lang w:eastAsia="sv-SE"/>
        </w:rPr>
      </w:pPr>
      <w:r>
        <w:t>3.1</w:t>
      </w:r>
      <w:r>
        <w:rPr>
          <w:rFonts w:asciiTheme="minorHAnsi" w:eastAsiaTheme="minorEastAsia" w:hAnsiTheme="minorHAnsi" w:cstheme="minorBidi"/>
          <w:sz w:val="22"/>
          <w:szCs w:val="22"/>
          <w:lang w:eastAsia="sv-SE"/>
        </w:rPr>
        <w:tab/>
      </w:r>
      <w:r>
        <w:t>Statsskuldens kostnad</w:t>
      </w:r>
      <w:r>
        <w:tab/>
      </w:r>
      <w:r>
        <w:fldChar w:fldCharType="begin"/>
      </w:r>
      <w:r>
        <w:instrText xml:space="preserve"> PAGEREF _Toc385339269 \h </w:instrText>
      </w:r>
      <w:r>
        <w:fldChar w:fldCharType="separate"/>
      </w:r>
      <w:r>
        <w:t>14</w:t>
      </w:r>
      <w:r>
        <w:fldChar w:fldCharType="end"/>
      </w:r>
    </w:p>
    <w:p w14:paraId="3176E6EC" w14:textId="77777777" w:rsidR="00A74022" w:rsidRDefault="00A74022">
      <w:pPr>
        <w:pStyle w:val="Innehll2"/>
        <w:rPr>
          <w:rFonts w:asciiTheme="minorHAnsi" w:eastAsiaTheme="minorEastAsia" w:hAnsiTheme="minorHAnsi" w:cstheme="minorBidi"/>
          <w:sz w:val="22"/>
          <w:szCs w:val="22"/>
          <w:lang w:eastAsia="sv-SE"/>
        </w:rPr>
      </w:pPr>
      <w:r>
        <w:t>3.2</w:t>
      </w:r>
      <w:r>
        <w:rPr>
          <w:rFonts w:asciiTheme="minorHAnsi" w:eastAsiaTheme="minorEastAsia" w:hAnsiTheme="minorHAnsi" w:cstheme="minorBidi"/>
          <w:sz w:val="22"/>
          <w:szCs w:val="22"/>
          <w:lang w:eastAsia="sv-SE"/>
        </w:rPr>
        <w:tab/>
      </w:r>
      <w:r>
        <w:t>Risker i statsskuldsförvaltningen</w:t>
      </w:r>
      <w:r>
        <w:tab/>
      </w:r>
      <w:r>
        <w:fldChar w:fldCharType="begin"/>
      </w:r>
      <w:r>
        <w:instrText xml:space="preserve"> PAGEREF _Toc385339270 \h </w:instrText>
      </w:r>
      <w:r>
        <w:fldChar w:fldCharType="separate"/>
      </w:r>
      <w:r>
        <w:t>18</w:t>
      </w:r>
      <w:r>
        <w:fldChar w:fldCharType="end"/>
      </w:r>
    </w:p>
    <w:p w14:paraId="3985B444" w14:textId="77777777" w:rsidR="00A74022" w:rsidRDefault="00A74022">
      <w:pPr>
        <w:pStyle w:val="Innehll1"/>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Redovisning av regeringens riktlinjebeslut</w:t>
      </w:r>
      <w:r>
        <w:tab/>
      </w:r>
      <w:r>
        <w:fldChar w:fldCharType="begin"/>
      </w:r>
      <w:r>
        <w:instrText xml:space="preserve"> PAGEREF _Toc385339271 \h </w:instrText>
      </w:r>
      <w:r>
        <w:fldChar w:fldCharType="separate"/>
      </w:r>
      <w:r>
        <w:t>23</w:t>
      </w:r>
      <w:r>
        <w:fldChar w:fldCharType="end"/>
      </w:r>
    </w:p>
    <w:p w14:paraId="596167F2" w14:textId="77777777" w:rsidR="00A74022" w:rsidRDefault="00A74022">
      <w:pPr>
        <w:pStyle w:val="Innehll2"/>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Statsskuldens sammansättning ‒ skuldandelar</w:t>
      </w:r>
      <w:r>
        <w:tab/>
      </w:r>
      <w:r>
        <w:fldChar w:fldCharType="begin"/>
      </w:r>
      <w:r>
        <w:instrText xml:space="preserve"> PAGEREF _Toc385339272 \h </w:instrText>
      </w:r>
      <w:r>
        <w:fldChar w:fldCharType="separate"/>
      </w:r>
      <w:r>
        <w:t>24</w:t>
      </w:r>
      <w:r>
        <w:fldChar w:fldCharType="end"/>
      </w:r>
    </w:p>
    <w:p w14:paraId="08DDA78D" w14:textId="77777777" w:rsidR="00A74022" w:rsidRDefault="00A74022">
      <w:pPr>
        <w:pStyle w:val="Innehll2"/>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Statsskuldens löptid</w:t>
      </w:r>
      <w:r>
        <w:tab/>
      </w:r>
      <w:r>
        <w:fldChar w:fldCharType="begin"/>
      </w:r>
      <w:r>
        <w:instrText xml:space="preserve"> PAGEREF _Toc385339273 \h </w:instrText>
      </w:r>
      <w:r>
        <w:fldChar w:fldCharType="separate"/>
      </w:r>
      <w:r>
        <w:t>25</w:t>
      </w:r>
      <w:r>
        <w:fldChar w:fldCharType="end"/>
      </w:r>
    </w:p>
    <w:p w14:paraId="3A7190A2" w14:textId="77777777" w:rsidR="00A74022" w:rsidRDefault="00A74022">
      <w:pPr>
        <w:pStyle w:val="Innehll2"/>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Marknads- och skuldvård</w:t>
      </w:r>
      <w:r>
        <w:tab/>
      </w:r>
      <w:r>
        <w:fldChar w:fldCharType="begin"/>
      </w:r>
      <w:r>
        <w:instrText xml:space="preserve"> PAGEREF _Toc385339274 \h </w:instrText>
      </w:r>
      <w:r>
        <w:fldChar w:fldCharType="separate"/>
      </w:r>
      <w:r>
        <w:t>27</w:t>
      </w:r>
      <w:r>
        <w:fldChar w:fldCharType="end"/>
      </w:r>
    </w:p>
    <w:p w14:paraId="31C66A79" w14:textId="77777777" w:rsidR="00A74022" w:rsidRDefault="00A74022">
      <w:pPr>
        <w:pStyle w:val="Innehll2"/>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Positionstagande</w:t>
      </w:r>
      <w:r>
        <w:tab/>
      </w:r>
      <w:r>
        <w:fldChar w:fldCharType="begin"/>
      </w:r>
      <w:r>
        <w:instrText xml:space="preserve"> PAGEREF _Toc385339275 \h </w:instrText>
      </w:r>
      <w:r>
        <w:fldChar w:fldCharType="separate"/>
      </w:r>
      <w:r>
        <w:t>27</w:t>
      </w:r>
      <w:r>
        <w:fldChar w:fldCharType="end"/>
      </w:r>
    </w:p>
    <w:p w14:paraId="23EF72B5" w14:textId="77777777" w:rsidR="00A74022" w:rsidRDefault="00A74022">
      <w:pPr>
        <w:pStyle w:val="Innehll2"/>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Upplåning på privatmarknaden</w:t>
      </w:r>
      <w:r>
        <w:tab/>
      </w:r>
      <w:r>
        <w:fldChar w:fldCharType="begin"/>
      </w:r>
      <w:r>
        <w:instrText xml:space="preserve"> PAGEREF _Toc385339276 \h </w:instrText>
      </w:r>
      <w:r>
        <w:fldChar w:fldCharType="separate"/>
      </w:r>
      <w:r>
        <w:t>29</w:t>
      </w:r>
      <w:r>
        <w:fldChar w:fldCharType="end"/>
      </w:r>
    </w:p>
    <w:p w14:paraId="34105FEC" w14:textId="77777777" w:rsidR="00A74022" w:rsidRDefault="00A74022">
      <w:pPr>
        <w:pStyle w:val="Innehll2"/>
        <w:rPr>
          <w:rFonts w:asciiTheme="minorHAnsi" w:eastAsiaTheme="minorEastAsia" w:hAnsiTheme="minorHAnsi" w:cstheme="minorBidi"/>
          <w:sz w:val="22"/>
          <w:szCs w:val="22"/>
          <w:lang w:eastAsia="sv-SE"/>
        </w:rPr>
      </w:pPr>
      <w:r>
        <w:t>4.6</w:t>
      </w:r>
      <w:r>
        <w:rPr>
          <w:rFonts w:asciiTheme="minorHAnsi" w:eastAsiaTheme="minorEastAsia" w:hAnsiTheme="minorHAnsi" w:cstheme="minorBidi"/>
          <w:sz w:val="22"/>
          <w:szCs w:val="22"/>
          <w:lang w:eastAsia="sv-SE"/>
        </w:rPr>
        <w:tab/>
      </w:r>
      <w:r>
        <w:t>Lån för att tillgodose behovet av statslån</w:t>
      </w:r>
      <w:r>
        <w:tab/>
      </w:r>
      <w:r>
        <w:fldChar w:fldCharType="begin"/>
      </w:r>
      <w:r>
        <w:instrText xml:space="preserve"> PAGEREF _Toc385339277 \h </w:instrText>
      </w:r>
      <w:r>
        <w:fldChar w:fldCharType="separate"/>
      </w:r>
      <w:r>
        <w:t>30</w:t>
      </w:r>
      <w:r>
        <w:fldChar w:fldCharType="end"/>
      </w:r>
    </w:p>
    <w:p w14:paraId="733CB63A" w14:textId="3B1DCD32" w:rsidR="00A74022" w:rsidRDefault="00A74022">
      <w:pPr>
        <w:pStyle w:val="Innehll1"/>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Utvärdering av Riksgäldskontorets upplåning och skuldförvaltning</w:t>
      </w:r>
      <w:r>
        <w:tab/>
      </w:r>
      <w:r>
        <w:tab/>
      </w:r>
      <w:r>
        <w:tab/>
      </w:r>
      <w:bookmarkStart w:id="4" w:name="_GoBack"/>
      <w:bookmarkEnd w:id="4"/>
      <w:r>
        <w:fldChar w:fldCharType="begin"/>
      </w:r>
      <w:r>
        <w:instrText xml:space="preserve"> PAGEREF _Toc385339278 \h </w:instrText>
      </w:r>
      <w:r>
        <w:fldChar w:fldCharType="separate"/>
      </w:r>
      <w:r>
        <w:t>31</w:t>
      </w:r>
      <w:r>
        <w:fldChar w:fldCharType="end"/>
      </w:r>
    </w:p>
    <w:p w14:paraId="7B27B292" w14:textId="77777777" w:rsidR="00A74022" w:rsidRDefault="00A74022">
      <w:pPr>
        <w:pStyle w:val="Innehll2"/>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Valutaskuld</w:t>
      </w:r>
      <w:r>
        <w:tab/>
      </w:r>
      <w:r>
        <w:fldChar w:fldCharType="begin"/>
      </w:r>
      <w:r>
        <w:instrText xml:space="preserve"> PAGEREF _Toc385339279 \h </w:instrText>
      </w:r>
      <w:r>
        <w:fldChar w:fldCharType="separate"/>
      </w:r>
      <w:r>
        <w:t>31</w:t>
      </w:r>
      <w:r>
        <w:fldChar w:fldCharType="end"/>
      </w:r>
    </w:p>
    <w:p w14:paraId="3CFA93A2" w14:textId="77777777" w:rsidR="00A74022" w:rsidRDefault="00A74022">
      <w:pPr>
        <w:pStyle w:val="Innehll2"/>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Real kronskuld</w:t>
      </w:r>
      <w:r>
        <w:tab/>
      </w:r>
      <w:r>
        <w:fldChar w:fldCharType="begin"/>
      </w:r>
      <w:r>
        <w:instrText xml:space="preserve"> PAGEREF _Toc385339280 \h </w:instrText>
      </w:r>
      <w:r>
        <w:fldChar w:fldCharType="separate"/>
      </w:r>
      <w:r>
        <w:t>38</w:t>
      </w:r>
      <w:r>
        <w:fldChar w:fldCharType="end"/>
      </w:r>
    </w:p>
    <w:p w14:paraId="73FE8CC8" w14:textId="77777777" w:rsidR="00A74022" w:rsidRDefault="00A74022">
      <w:pPr>
        <w:pStyle w:val="Innehll2"/>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Nominell kronskuld</w:t>
      </w:r>
      <w:r>
        <w:tab/>
      </w:r>
      <w:r>
        <w:fldChar w:fldCharType="begin"/>
      </w:r>
      <w:r>
        <w:instrText xml:space="preserve"> PAGEREF _Toc385339281 \h </w:instrText>
      </w:r>
      <w:r>
        <w:fldChar w:fldCharType="separate"/>
      </w:r>
      <w:r>
        <w:t>40</w:t>
      </w:r>
      <w:r>
        <w:fldChar w:fldCharType="end"/>
      </w:r>
    </w:p>
    <w:p w14:paraId="076BDA2F" w14:textId="77777777" w:rsidR="00A74022" w:rsidRDefault="00A74022">
      <w:pPr>
        <w:pStyle w:val="Innehll2"/>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Löptid</w:t>
      </w:r>
      <w:r>
        <w:tab/>
      </w:r>
      <w:r>
        <w:fldChar w:fldCharType="begin"/>
      </w:r>
      <w:r>
        <w:instrText xml:space="preserve"> PAGEREF _Toc385339282 \h </w:instrText>
      </w:r>
      <w:r>
        <w:fldChar w:fldCharType="separate"/>
      </w:r>
      <w:r>
        <w:t>44</w:t>
      </w:r>
      <w:r>
        <w:fldChar w:fldCharType="end"/>
      </w:r>
    </w:p>
    <w:p w14:paraId="4F9DE469" w14:textId="77777777" w:rsidR="00A74022" w:rsidRDefault="00A74022">
      <w:pPr>
        <w:pStyle w:val="Innehll2"/>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Positionstagande</w:t>
      </w:r>
      <w:r>
        <w:tab/>
      </w:r>
      <w:r>
        <w:fldChar w:fldCharType="begin"/>
      </w:r>
      <w:r>
        <w:instrText xml:space="preserve"> PAGEREF _Toc385339283 \h </w:instrText>
      </w:r>
      <w:r>
        <w:fldChar w:fldCharType="separate"/>
      </w:r>
      <w:r>
        <w:t>46</w:t>
      </w:r>
      <w:r>
        <w:fldChar w:fldCharType="end"/>
      </w:r>
    </w:p>
    <w:p w14:paraId="775077D8" w14:textId="77777777" w:rsidR="00A74022" w:rsidRDefault="00A74022">
      <w:pPr>
        <w:pStyle w:val="Innehll2"/>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Marknads- och skuldvård</w:t>
      </w:r>
      <w:r>
        <w:tab/>
      </w:r>
      <w:r>
        <w:fldChar w:fldCharType="begin"/>
      </w:r>
      <w:r>
        <w:instrText xml:space="preserve"> PAGEREF _Toc385339284 \h </w:instrText>
      </w:r>
      <w:r>
        <w:fldChar w:fldCharType="separate"/>
      </w:r>
      <w:r>
        <w:t>50</w:t>
      </w:r>
      <w:r>
        <w:fldChar w:fldCharType="end"/>
      </w:r>
    </w:p>
    <w:p w14:paraId="6512824B" w14:textId="77777777" w:rsidR="00A74022" w:rsidRDefault="00A74022">
      <w:pPr>
        <w:pStyle w:val="Innehll2"/>
        <w:rPr>
          <w:rFonts w:asciiTheme="minorHAnsi" w:eastAsiaTheme="minorEastAsia" w:hAnsiTheme="minorHAnsi" w:cstheme="minorBidi"/>
          <w:sz w:val="22"/>
          <w:szCs w:val="22"/>
          <w:lang w:eastAsia="sv-SE"/>
        </w:rPr>
      </w:pPr>
      <w:r>
        <w:t>5.7</w:t>
      </w:r>
      <w:r>
        <w:rPr>
          <w:rFonts w:asciiTheme="minorHAnsi" w:eastAsiaTheme="minorEastAsia" w:hAnsiTheme="minorHAnsi" w:cstheme="minorBidi"/>
          <w:sz w:val="22"/>
          <w:szCs w:val="22"/>
          <w:lang w:eastAsia="sv-SE"/>
        </w:rPr>
        <w:tab/>
      </w:r>
      <w:r>
        <w:t>Lån för att tillgodose behovet av statslån</w:t>
      </w:r>
      <w:r>
        <w:tab/>
      </w:r>
      <w:r>
        <w:fldChar w:fldCharType="begin"/>
      </w:r>
      <w:r>
        <w:instrText xml:space="preserve"> PAGEREF _Toc385339285 \h </w:instrText>
      </w:r>
      <w:r>
        <w:fldChar w:fldCharType="separate"/>
      </w:r>
      <w:r>
        <w:t>53</w:t>
      </w:r>
      <w:r>
        <w:fldChar w:fldCharType="end"/>
      </w:r>
    </w:p>
    <w:p w14:paraId="121D5595" w14:textId="77777777" w:rsidR="00A74022" w:rsidRDefault="00A74022">
      <w:pPr>
        <w:pStyle w:val="Innehll2"/>
        <w:rPr>
          <w:rFonts w:asciiTheme="minorHAnsi" w:eastAsiaTheme="minorEastAsia" w:hAnsiTheme="minorHAnsi" w:cstheme="minorBidi"/>
          <w:sz w:val="22"/>
          <w:szCs w:val="22"/>
          <w:lang w:eastAsia="sv-SE"/>
        </w:rPr>
      </w:pPr>
      <w:r>
        <w:t>5.8</w:t>
      </w:r>
      <w:r>
        <w:rPr>
          <w:rFonts w:asciiTheme="minorHAnsi" w:eastAsiaTheme="minorEastAsia" w:hAnsiTheme="minorHAnsi" w:cstheme="minorBidi"/>
          <w:sz w:val="22"/>
          <w:szCs w:val="22"/>
          <w:lang w:eastAsia="sv-SE"/>
        </w:rPr>
        <w:tab/>
      </w:r>
      <w:r>
        <w:t>Upplåning på privatmarknaden</w:t>
      </w:r>
      <w:r>
        <w:tab/>
      </w:r>
      <w:r>
        <w:fldChar w:fldCharType="begin"/>
      </w:r>
      <w:r>
        <w:instrText xml:space="preserve"> PAGEREF _Toc385339286 \h </w:instrText>
      </w:r>
      <w:r>
        <w:fldChar w:fldCharType="separate"/>
      </w:r>
      <w:r>
        <w:t>53</w:t>
      </w:r>
      <w:r>
        <w:fldChar w:fldCharType="end"/>
      </w:r>
    </w:p>
    <w:p w14:paraId="0A6902E8" w14:textId="77777777" w:rsidR="00A74022" w:rsidRDefault="00A74022">
      <w:pPr>
        <w:pStyle w:val="Innehll1"/>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Den externa granskningsrapporten och regeringens kommentarer till den</w:t>
      </w:r>
      <w:r>
        <w:tab/>
      </w:r>
      <w:r>
        <w:fldChar w:fldCharType="begin"/>
      </w:r>
      <w:r>
        <w:instrText xml:space="preserve"> PAGEREF _Toc385339287 \h </w:instrText>
      </w:r>
      <w:r>
        <w:fldChar w:fldCharType="separate"/>
      </w:r>
      <w:r>
        <w:t>57</w:t>
      </w:r>
      <w:r>
        <w:fldChar w:fldCharType="end"/>
      </w:r>
    </w:p>
    <w:p w14:paraId="28B85B68" w14:textId="77777777" w:rsidR="002F5464" w:rsidRDefault="002F5464" w:rsidP="002F5464">
      <w:pPr>
        <w:pStyle w:val="Innehllsfrteckning"/>
        <w:rPr>
          <w:noProof/>
          <w:sz w:val="25"/>
        </w:rPr>
      </w:pPr>
      <w:r>
        <w:rPr>
          <w:noProof/>
          <w:sz w:val="25"/>
        </w:rPr>
        <w:fldChar w:fldCharType="end"/>
      </w:r>
    </w:p>
    <w:p w14:paraId="4BE8D01C" w14:textId="6EB3A3A0" w:rsidR="00EB5F34" w:rsidRDefault="00EB5F34" w:rsidP="00C74BA0">
      <w:pPr>
        <w:pStyle w:val="Brdtext"/>
      </w:pPr>
      <w:r>
        <w:t>Bilaga Ekonomistyrningsverkets rapport: Utvärdering av statens upplåning och skuldförvaltning 2009‒2013</w:t>
      </w:r>
    </w:p>
    <w:p w14:paraId="4B509D69" w14:textId="77777777" w:rsidR="00EB5F34" w:rsidRDefault="00EB5F34" w:rsidP="00EB5F34">
      <w:pPr>
        <w:pStyle w:val="Brdtextmedindrag"/>
      </w:pPr>
    </w:p>
    <w:p w14:paraId="7C993332" w14:textId="13A84B49" w:rsidR="00EB5F34" w:rsidRPr="00EB5F34" w:rsidRDefault="00EB5F34" w:rsidP="00EB5F34">
      <w:pPr>
        <w:pStyle w:val="Brdtext"/>
      </w:pPr>
      <w:r>
        <w:t>Utdrag ur protokoll vid regeringssammanträde den 16 april 2014</w:t>
      </w:r>
    </w:p>
    <w:p w14:paraId="43976C0A" w14:textId="77777777" w:rsidR="002F5464" w:rsidRDefault="002F5464" w:rsidP="0089616B">
      <w:pPr>
        <w:pStyle w:val="Rubrik1"/>
        <w:spacing w:before="100" w:beforeAutospacing="1"/>
      </w:pPr>
      <w:r>
        <w:br w:type="page"/>
      </w:r>
      <w:bookmarkStart w:id="5" w:name="_Toc385339262"/>
      <w:r w:rsidR="009B2B6C">
        <w:lastRenderedPageBreak/>
        <w:t>Mål och process för statsskuldspolitiken</w:t>
      </w:r>
      <w:bookmarkEnd w:id="5"/>
    </w:p>
    <w:p w14:paraId="3F1E297F" w14:textId="39AC39B8" w:rsidR="00444EFE" w:rsidRDefault="00444EFE" w:rsidP="00251EAE">
      <w:pPr>
        <w:pStyle w:val="Brdtext"/>
      </w:pPr>
      <w:r>
        <w:rPr>
          <w:i/>
        </w:rPr>
        <w:t>Målet för statsskuldspolitiken och upplåningens ändamål</w:t>
      </w:r>
    </w:p>
    <w:p w14:paraId="05347248" w14:textId="60642D53" w:rsidR="00444EFE" w:rsidRDefault="0077448C" w:rsidP="00D2369B">
      <w:pPr>
        <w:pStyle w:val="Brdtext"/>
      </w:pPr>
      <w:r>
        <w:t>S</w:t>
      </w:r>
      <w:r w:rsidR="000E3C68">
        <w:t xml:space="preserve">tatsskuldspolitiken </w:t>
      </w:r>
      <w:r w:rsidR="00E4263B">
        <w:t xml:space="preserve">tar sin utgångspunkt i </w:t>
      </w:r>
      <w:r>
        <w:t xml:space="preserve">målet </w:t>
      </w:r>
      <w:r w:rsidR="000E3C68">
        <w:t>att statens skuld ska förvaltas så att kostnaden för skulden långsiktigt minimeras samtidigt som risken beaktas</w:t>
      </w:r>
      <w:r w:rsidR="00E4263B">
        <w:t>. F</w:t>
      </w:r>
      <w:r w:rsidR="000E3C68">
        <w:t>örvaltningen ska ske inom ramen för de krav penningpolitiken ställer</w:t>
      </w:r>
      <w:r w:rsidR="00E4263B">
        <w:t>, se 5 kap. 5 § budgetlagen (2011:203).</w:t>
      </w:r>
      <w:r w:rsidR="00D2369B">
        <w:t xml:space="preserve"> </w:t>
      </w:r>
      <w:r w:rsidR="00574C46">
        <w:t xml:space="preserve">Dessförinnan </w:t>
      </w:r>
      <w:r w:rsidR="00444EFE">
        <w:t xml:space="preserve">fanns denna reglering i lagen (1988:1387) om statens upplåning och skuldförvaltning. Målet </w:t>
      </w:r>
      <w:r w:rsidR="0054537C">
        <w:t>reglerades i lag 1998, dvs. i spåren efter den statsfinansiella krisen på 1990-talet.</w:t>
      </w:r>
    </w:p>
    <w:p w14:paraId="4810EB4E" w14:textId="77777777" w:rsidR="00444EFE" w:rsidRDefault="00444EFE" w:rsidP="00444EFE">
      <w:pPr>
        <w:pStyle w:val="Brdtextmedindrag"/>
      </w:pPr>
      <w:r>
        <w:t>R</w:t>
      </w:r>
      <w:r w:rsidRPr="00820325">
        <w:t xml:space="preserve">egeringen </w:t>
      </w:r>
      <w:r>
        <w:t xml:space="preserve">får </w:t>
      </w:r>
      <w:r w:rsidRPr="00820325">
        <w:t>in</w:t>
      </w:r>
      <w:r>
        <w:t xml:space="preserve">te utan att riksdagen har medgett det </w:t>
      </w:r>
      <w:r w:rsidRPr="00820325">
        <w:t xml:space="preserve">ta upp lån eller </w:t>
      </w:r>
      <w:r>
        <w:t>göra andra ekonomiska åtaganden för staten (9 </w:t>
      </w:r>
      <w:r w:rsidRPr="00820325">
        <w:t>kap</w:t>
      </w:r>
      <w:r>
        <w:t>.</w:t>
      </w:r>
      <w:r w:rsidRPr="00820325">
        <w:t xml:space="preserve"> </w:t>
      </w:r>
      <w:r>
        <w:t>8</w:t>
      </w:r>
      <w:r w:rsidRPr="00820325">
        <w:t xml:space="preserve"> §</w:t>
      </w:r>
      <w:r>
        <w:t xml:space="preserve"> andra stycket regeringsformen). Enligt budgetlagen får Riksgäldskontoret, efter riksdagens bemyndigande och </w:t>
      </w:r>
      <w:r w:rsidRPr="00820325">
        <w:t>regeringen</w:t>
      </w:r>
      <w:r>
        <w:t xml:space="preserve">s bestämmande, </w:t>
      </w:r>
      <w:r w:rsidRPr="00820325">
        <w:t>ta upp lån till staten för att</w:t>
      </w:r>
    </w:p>
    <w:p w14:paraId="4C1FDD30" w14:textId="77777777" w:rsidR="00444EFE" w:rsidRDefault="00444EFE" w:rsidP="00444EFE">
      <w:pPr>
        <w:pStyle w:val="Brdtextmedindrag"/>
        <w:numPr>
          <w:ilvl w:val="0"/>
          <w:numId w:val="29"/>
        </w:numPr>
        <w:tabs>
          <w:tab w:val="clear" w:pos="2268"/>
        </w:tabs>
      </w:pPr>
      <w:r w:rsidRPr="00575503">
        <w:t>finansiera löpande underskott i statens budget och andra</w:t>
      </w:r>
      <w:r>
        <w:t xml:space="preserve"> </w:t>
      </w:r>
      <w:r w:rsidRPr="00575503">
        <w:t>utgifter som gr</w:t>
      </w:r>
      <w:r>
        <w:t>undar sig på riksdagens beslut,</w:t>
      </w:r>
    </w:p>
    <w:p w14:paraId="7D7549B5" w14:textId="77777777" w:rsidR="00444EFE" w:rsidRDefault="00444EFE" w:rsidP="00444EFE">
      <w:pPr>
        <w:pStyle w:val="Brdtextmedindrag"/>
        <w:numPr>
          <w:ilvl w:val="0"/>
          <w:numId w:val="29"/>
        </w:numPr>
        <w:tabs>
          <w:tab w:val="clear" w:pos="2268"/>
        </w:tabs>
      </w:pPr>
      <w:r w:rsidRPr="00575503">
        <w:t>tillhandahålla sådana krediter och fullgöra sådana garan</w:t>
      </w:r>
      <w:r>
        <w:t>tier som riksdagen beslutat om,</w:t>
      </w:r>
      <w:r w:rsidRPr="00575503">
        <w:t xml:space="preserve"> </w:t>
      </w:r>
    </w:p>
    <w:p w14:paraId="1799ABB4" w14:textId="77777777" w:rsidR="00444EFE" w:rsidRDefault="00444EFE" w:rsidP="00444EFE">
      <w:pPr>
        <w:pStyle w:val="Brdtextmedindrag"/>
        <w:numPr>
          <w:ilvl w:val="0"/>
          <w:numId w:val="29"/>
        </w:numPr>
        <w:tabs>
          <w:tab w:val="clear" w:pos="2268"/>
        </w:tabs>
      </w:pPr>
      <w:r w:rsidRPr="00575503">
        <w:t>amortera,</w:t>
      </w:r>
      <w:r>
        <w:t xml:space="preserve"> lösa in och köpa upp statslån,</w:t>
      </w:r>
    </w:p>
    <w:p w14:paraId="7D5CD11C" w14:textId="77777777" w:rsidR="00444EFE" w:rsidRDefault="00444EFE" w:rsidP="00444EFE">
      <w:pPr>
        <w:pStyle w:val="Brdtextmedindrag"/>
        <w:numPr>
          <w:ilvl w:val="0"/>
          <w:numId w:val="29"/>
        </w:numPr>
        <w:tabs>
          <w:tab w:val="clear" w:pos="2268"/>
        </w:tabs>
      </w:pPr>
      <w:r w:rsidRPr="00575503">
        <w:t>i samråd med Riksbanken tillgodose behovet av s</w:t>
      </w:r>
      <w:r>
        <w:t>tatslån med olika löptider, och</w:t>
      </w:r>
    </w:p>
    <w:p w14:paraId="6CCF0C44" w14:textId="77777777" w:rsidR="00444EFE" w:rsidRDefault="00444EFE" w:rsidP="00444EFE">
      <w:pPr>
        <w:pStyle w:val="Brdtextmedindrag"/>
        <w:numPr>
          <w:ilvl w:val="0"/>
          <w:numId w:val="29"/>
        </w:numPr>
        <w:tabs>
          <w:tab w:val="clear" w:pos="2268"/>
        </w:tabs>
      </w:pPr>
      <w:r w:rsidRPr="00575503">
        <w:t>tillgodose Riksbankens behov av valutareserv.</w:t>
      </w:r>
    </w:p>
    <w:p w14:paraId="5E167886" w14:textId="77777777" w:rsidR="00444EFE" w:rsidRDefault="00444EFE" w:rsidP="00444EFE">
      <w:pPr>
        <w:pStyle w:val="Brdtextmedindrag"/>
        <w:ind w:firstLine="0"/>
      </w:pPr>
      <w:r>
        <w:t>Bemyndigandet lämnas för ett budgetår i sänder.</w:t>
      </w:r>
    </w:p>
    <w:p w14:paraId="1F2F0E6E" w14:textId="77777777" w:rsidR="00444EFE" w:rsidRDefault="00444EFE" w:rsidP="00D2369B">
      <w:pPr>
        <w:pStyle w:val="Brdtextmedindrag"/>
        <w:ind w:firstLine="0"/>
      </w:pPr>
    </w:p>
    <w:p w14:paraId="6C0A17E8" w14:textId="552AE466" w:rsidR="00444EFE" w:rsidRDefault="00444EFE" w:rsidP="00444EFE">
      <w:pPr>
        <w:pStyle w:val="Brdtext"/>
      </w:pPr>
      <w:r>
        <w:rPr>
          <w:i/>
        </w:rPr>
        <w:t>Processen för statsskuldspolitiken</w:t>
      </w:r>
    </w:p>
    <w:p w14:paraId="1F00FD12" w14:textId="20683588" w:rsidR="009C70BC" w:rsidRDefault="00810274" w:rsidP="00444EFE">
      <w:pPr>
        <w:pStyle w:val="Brdtext"/>
      </w:pPr>
      <w:r>
        <w:t xml:space="preserve">Ansvaret för </w:t>
      </w:r>
      <w:r w:rsidR="00D2369B">
        <w:t>statsskuldspolitik</w:t>
      </w:r>
      <w:r w:rsidR="00FC73DE">
        <w:t>en</w:t>
      </w:r>
      <w:r w:rsidR="00D2369B">
        <w:t xml:space="preserve"> ligger på politisk </w:t>
      </w:r>
      <w:r>
        <w:t>nivå</w:t>
      </w:r>
      <w:r w:rsidR="00D2369B">
        <w:t xml:space="preserve"> genom att riksdagen beslutat målet och regeringen </w:t>
      </w:r>
      <w:r w:rsidR="00FC73DE">
        <w:t xml:space="preserve">i årliga riktlinjer beslutar om den </w:t>
      </w:r>
      <w:r w:rsidR="00D2369B">
        <w:t xml:space="preserve">övergripande inriktningen. </w:t>
      </w:r>
      <w:r w:rsidR="00251EAE">
        <w:t xml:space="preserve">Riksgäldskontoret ansvarar för att </w:t>
      </w:r>
      <w:r w:rsidR="00DC4D68">
        <w:t xml:space="preserve">upplåning och </w:t>
      </w:r>
      <w:r w:rsidR="00251EAE">
        <w:t>förvaltning</w:t>
      </w:r>
      <w:r w:rsidR="009C70BC">
        <w:t xml:space="preserve"> </w:t>
      </w:r>
      <w:r w:rsidR="00FC73DE">
        <w:t xml:space="preserve">görs i enlighet med målet och </w:t>
      </w:r>
      <w:r w:rsidR="00CD0D3C">
        <w:t>inom ramen för</w:t>
      </w:r>
      <w:r w:rsidR="00FC73DE">
        <w:t xml:space="preserve"> </w:t>
      </w:r>
      <w:r>
        <w:t xml:space="preserve">de riktlinjer </w:t>
      </w:r>
      <w:r w:rsidR="009C70BC">
        <w:t>som regeringen beslutat</w:t>
      </w:r>
      <w:r w:rsidR="00251EAE">
        <w:t>.</w:t>
      </w:r>
      <w:r w:rsidR="00FC73DE">
        <w:t xml:space="preserve"> Återrapporteringen till riksdagen görs i en skrivelse vartannat år.</w:t>
      </w:r>
      <w:r w:rsidR="001F3133">
        <w:t xml:space="preserve"> </w:t>
      </w:r>
      <w:r>
        <w:t xml:space="preserve">Styrnings- och utvärderingsprocessen </w:t>
      </w:r>
      <w:r w:rsidR="001F3133">
        <w:t>kan sammanfattas enligt nedan;</w:t>
      </w:r>
    </w:p>
    <w:p w14:paraId="45567D18" w14:textId="01583BEE" w:rsidR="009C70BC" w:rsidRDefault="009C70BC" w:rsidP="009C70BC">
      <w:pPr>
        <w:pStyle w:val="Brdtextmedindrag"/>
        <w:numPr>
          <w:ilvl w:val="0"/>
          <w:numId w:val="23"/>
        </w:numPr>
      </w:pPr>
      <w:r>
        <w:t xml:space="preserve">Senast </w:t>
      </w:r>
      <w:r w:rsidRPr="002D3EB6">
        <w:t xml:space="preserve">den 1 oktober </w:t>
      </w:r>
      <w:r>
        <w:t xml:space="preserve">lämnar </w:t>
      </w:r>
      <w:r w:rsidRPr="002D3EB6">
        <w:t>Riksgäldskontoret</w:t>
      </w:r>
      <w:r>
        <w:t xml:space="preserve"> förslag till riktlinjer för statsskuldens förvaltning till regeringen.</w:t>
      </w:r>
    </w:p>
    <w:p w14:paraId="47EC55D6" w14:textId="24E6662C" w:rsidR="009C70BC" w:rsidRDefault="009C70BC" w:rsidP="009C70BC">
      <w:pPr>
        <w:pStyle w:val="Brdtextmedindrag"/>
        <w:numPr>
          <w:ilvl w:val="0"/>
          <w:numId w:val="23"/>
        </w:numPr>
      </w:pPr>
      <w:r>
        <w:t xml:space="preserve">Riktlinjeförslaget remitteras </w:t>
      </w:r>
      <w:r w:rsidRPr="002D3EB6">
        <w:t>till Riksbanken för yttrande</w:t>
      </w:r>
      <w:r>
        <w:t>.</w:t>
      </w:r>
    </w:p>
    <w:p w14:paraId="65E773F0" w14:textId="77777777" w:rsidR="009C70BC" w:rsidRDefault="009C70BC" w:rsidP="009C70BC">
      <w:pPr>
        <w:pStyle w:val="Brdtextmedindrag"/>
        <w:numPr>
          <w:ilvl w:val="0"/>
          <w:numId w:val="23"/>
        </w:numPr>
      </w:pPr>
      <w:r w:rsidRPr="002D3EB6">
        <w:t xml:space="preserve">Senast den 15 november fattar </w:t>
      </w:r>
      <w:r>
        <w:t>regeringen beslut om riktlinjer för statsskuldens förvaltning för kommande år.</w:t>
      </w:r>
    </w:p>
    <w:p w14:paraId="165927EC" w14:textId="40728C0E" w:rsidR="009C70BC" w:rsidRDefault="009C70BC" w:rsidP="009C70BC">
      <w:pPr>
        <w:pStyle w:val="Brdtextmedindrag"/>
        <w:numPr>
          <w:ilvl w:val="0"/>
          <w:numId w:val="23"/>
        </w:numPr>
      </w:pPr>
      <w:r>
        <w:t xml:space="preserve">Under verksamhetsåret ansvarar Riksgäldskontoret för upplåning och förvaltning </w:t>
      </w:r>
      <w:r w:rsidR="00810274">
        <w:t>enligt de riktlinjer som regeringen beslutat</w:t>
      </w:r>
      <w:r>
        <w:t xml:space="preserve">. </w:t>
      </w:r>
    </w:p>
    <w:p w14:paraId="24398AD3" w14:textId="0D90D7BC" w:rsidR="00ED053F" w:rsidRDefault="009C70BC" w:rsidP="009C70BC">
      <w:pPr>
        <w:pStyle w:val="Brdtextmedindrag"/>
        <w:numPr>
          <w:ilvl w:val="0"/>
          <w:numId w:val="23"/>
        </w:numPr>
      </w:pPr>
      <w:r>
        <w:t>D</w:t>
      </w:r>
      <w:r w:rsidRPr="002D3EB6">
        <w:t xml:space="preserve">en 22 februari </w:t>
      </w:r>
      <w:r>
        <w:t>tar u</w:t>
      </w:r>
      <w:r w:rsidR="00251EAE" w:rsidRPr="002D3EB6">
        <w:t>tvärderingsprocessen formellt sin början</w:t>
      </w:r>
      <w:r w:rsidR="00ED053F">
        <w:t xml:space="preserve"> då </w:t>
      </w:r>
      <w:r w:rsidR="00251EAE" w:rsidRPr="002D3EB6">
        <w:t>Riksgäldskontoret lämnar underlag för utv</w:t>
      </w:r>
      <w:r w:rsidR="00DC4D68">
        <w:t>ärdering till regeringen</w:t>
      </w:r>
      <w:r w:rsidR="00251EAE" w:rsidRPr="002D3EB6">
        <w:t xml:space="preserve">. </w:t>
      </w:r>
    </w:p>
    <w:p w14:paraId="4E1BB920" w14:textId="318452FD" w:rsidR="00E4263B" w:rsidRDefault="00ED053F" w:rsidP="00810274">
      <w:pPr>
        <w:pStyle w:val="Brdtextmedindrag"/>
        <w:numPr>
          <w:ilvl w:val="0"/>
          <w:numId w:val="23"/>
        </w:numPr>
      </w:pPr>
      <w:r>
        <w:t>S</w:t>
      </w:r>
      <w:r w:rsidRPr="002D3EB6">
        <w:t>enast den 25 april vartannat</w:t>
      </w:r>
      <w:r w:rsidR="00CD0D3C">
        <w:t xml:space="preserve"> år</w:t>
      </w:r>
      <w:r w:rsidRPr="002D3EB6">
        <w:t xml:space="preserve"> </w:t>
      </w:r>
      <w:r w:rsidR="000038F8">
        <w:t xml:space="preserve">lämnar regeringen en utvärdering </w:t>
      </w:r>
      <w:r w:rsidR="00810274">
        <w:t xml:space="preserve">till riksdagen </w:t>
      </w:r>
      <w:r w:rsidR="000038F8">
        <w:t xml:space="preserve">i form av en skrivelse. </w:t>
      </w:r>
      <w:r w:rsidR="00810274">
        <w:t>F</w:t>
      </w:r>
      <w:r w:rsidR="00810274" w:rsidRPr="00810274">
        <w:t xml:space="preserve">rån och med 2008 </w:t>
      </w:r>
      <w:r w:rsidR="00810AAF">
        <w:t>kompletteras utvärderings</w:t>
      </w:r>
      <w:r w:rsidR="00810274">
        <w:t xml:space="preserve">skrivelsen </w:t>
      </w:r>
      <w:r w:rsidR="00810AAF">
        <w:t xml:space="preserve">med </w:t>
      </w:r>
      <w:r w:rsidR="00810274">
        <w:t xml:space="preserve">en </w:t>
      </w:r>
      <w:r w:rsidR="00810274" w:rsidRPr="00810274">
        <w:t xml:space="preserve">extern granskning. Den externa granskningen </w:t>
      </w:r>
      <w:r w:rsidR="00810AAF">
        <w:t xml:space="preserve">innehåller, förutom en bedömning av måluppfyllelsen, i vissa fall även </w:t>
      </w:r>
      <w:r w:rsidR="00810274" w:rsidRPr="00810274">
        <w:t>förslag om förändringar i styrningen</w:t>
      </w:r>
      <w:r w:rsidR="00810AAF">
        <w:t>.</w:t>
      </w:r>
      <w:r w:rsidR="00810274" w:rsidRPr="00810274">
        <w:t xml:space="preserve"> </w:t>
      </w:r>
    </w:p>
    <w:p w14:paraId="3FD93FB1" w14:textId="77777777" w:rsidR="00251EAE" w:rsidRPr="0097117C" w:rsidRDefault="00251EAE" w:rsidP="00251EAE">
      <w:pPr>
        <w:pStyle w:val="Brdtext"/>
        <w:rPr>
          <w:i/>
        </w:rPr>
      </w:pPr>
      <w:r w:rsidRPr="0097117C">
        <w:rPr>
          <w:i/>
        </w:rPr>
        <w:t>Budgetmässig hantering av räntor på statsskulden</w:t>
      </w:r>
    </w:p>
    <w:p w14:paraId="576EA29A" w14:textId="421D7BBE" w:rsidR="0094100B" w:rsidRDefault="00810AAF" w:rsidP="0094100B">
      <w:pPr>
        <w:pStyle w:val="Brdtext"/>
      </w:pPr>
      <w:r>
        <w:t>Räntebetalningarna på s</w:t>
      </w:r>
      <w:r w:rsidR="00251EAE" w:rsidRPr="0097117C">
        <w:t xml:space="preserve">tatsskulden </w:t>
      </w:r>
      <w:r>
        <w:t xml:space="preserve">finansieras via statsbudgetens utgiftsområde </w:t>
      </w:r>
      <w:r w:rsidR="00251EAE" w:rsidRPr="0097117C">
        <w:t>26</w:t>
      </w:r>
      <w:r>
        <w:t xml:space="preserve"> </w:t>
      </w:r>
      <w:r w:rsidR="00251EAE" w:rsidRPr="0097117C">
        <w:t xml:space="preserve">Statsskuldsräntor m.m. anslag 92:1 </w:t>
      </w:r>
      <w:r w:rsidR="00251EAE" w:rsidRPr="007E623E">
        <w:rPr>
          <w:i/>
        </w:rPr>
        <w:t>Räntor på statsskulden</w:t>
      </w:r>
      <w:r w:rsidR="00251EAE" w:rsidRPr="0097117C">
        <w:t xml:space="preserve">. </w:t>
      </w:r>
      <w:r w:rsidR="009F500A">
        <w:t>Den budgetpåverkande r</w:t>
      </w:r>
      <w:r>
        <w:t>edovisningen</w:t>
      </w:r>
      <w:r w:rsidR="00251EAE" w:rsidRPr="0097117C">
        <w:t xml:space="preserve"> är utgiftsmässig och </w:t>
      </w:r>
      <w:r>
        <w:t>baseras</w:t>
      </w:r>
      <w:r w:rsidR="00251EAE" w:rsidRPr="0097117C">
        <w:t xml:space="preserve"> </w:t>
      </w:r>
      <w:r w:rsidRPr="0097117C">
        <w:t xml:space="preserve">i princip </w:t>
      </w:r>
      <w:r w:rsidR="00251EAE" w:rsidRPr="0097117C">
        <w:t xml:space="preserve">på hur mycket </w:t>
      </w:r>
      <w:r w:rsidR="009F500A">
        <w:t xml:space="preserve">ränta </w:t>
      </w:r>
      <w:r w:rsidR="00251EAE" w:rsidRPr="0097117C">
        <w:t xml:space="preserve">som betalas </w:t>
      </w:r>
      <w:r w:rsidR="009F500A">
        <w:t xml:space="preserve">respektive </w:t>
      </w:r>
      <w:r w:rsidR="00251EAE" w:rsidRPr="0097117C">
        <w:t xml:space="preserve">år (kassamässigt). </w:t>
      </w:r>
      <w:r w:rsidR="009F500A">
        <w:t>U</w:t>
      </w:r>
      <w:r w:rsidR="00251EAE" w:rsidRPr="0097117C">
        <w:t>pplåningstekniska faktorer</w:t>
      </w:r>
      <w:r w:rsidR="009F500A">
        <w:t xml:space="preserve"> </w:t>
      </w:r>
      <w:r w:rsidR="00251EAE" w:rsidRPr="0097117C">
        <w:t xml:space="preserve">gör att det ibland uppkommer variationer </w:t>
      </w:r>
      <w:r w:rsidR="009F500A">
        <w:t xml:space="preserve">i betalningarna </w:t>
      </w:r>
      <w:r w:rsidR="00251EAE" w:rsidRPr="0097117C">
        <w:t>som inte kan hänföras till underliggande skuld-, ränte- och valutakursfaktorer</w:t>
      </w:r>
      <w:r w:rsidR="009F500A">
        <w:t xml:space="preserve"> för varje enskilt år</w:t>
      </w:r>
      <w:r w:rsidR="00251EAE" w:rsidRPr="0097117C">
        <w:t xml:space="preserve">. </w:t>
      </w:r>
      <w:r w:rsidR="0094100B">
        <w:t xml:space="preserve">Den kostnadsmässiga redovisningen av </w:t>
      </w:r>
      <w:r w:rsidR="0094100B" w:rsidRPr="007555D9">
        <w:t>statsskulden</w:t>
      </w:r>
      <w:r w:rsidR="003F3B8C">
        <w:t>, vilken påverkar statens finansi</w:t>
      </w:r>
      <w:r w:rsidR="00F635FE">
        <w:t>e</w:t>
      </w:r>
      <w:r w:rsidR="003F3B8C">
        <w:t>lla sparande, justeras</w:t>
      </w:r>
      <w:r w:rsidR="0094100B">
        <w:t xml:space="preserve"> för dessa upplåningstekniska faktorer.</w:t>
      </w:r>
    </w:p>
    <w:p w14:paraId="4A30987E" w14:textId="3740C3E9" w:rsidR="00251EAE" w:rsidRPr="007B0AF0" w:rsidRDefault="00251EAE" w:rsidP="00F905FD">
      <w:pPr>
        <w:pStyle w:val="Brdtextmedindrag"/>
      </w:pPr>
      <w:r w:rsidRPr="007555D9">
        <w:t>Utgiftsområde 26 Statsskuldsräntor m.m. ligger utanför utgiftstaket. Detta innebär att i situationer då statsskuldsräntorna blir högre än budgeterat krävs inte finansiering från något annat utgiftsområde. På motsvarande sätt frigörs heller inget utrymme i situationer då statsskuldsräntorna blir lägre än budgeterat.</w:t>
      </w:r>
      <w:r w:rsidR="00F0190F">
        <w:t>-</w:t>
      </w:r>
      <w:r w:rsidR="00F905FD" w:rsidRPr="007555D9">
        <w:t>Riksgäldskontoret</w:t>
      </w:r>
      <w:r w:rsidRPr="007555D9">
        <w:t xml:space="preserve"> </w:t>
      </w:r>
      <w:r w:rsidR="00F905FD">
        <w:t xml:space="preserve">ges </w:t>
      </w:r>
      <w:r w:rsidRPr="007555D9">
        <w:t xml:space="preserve">efter ett särskilt årligt bemyndigande rätt att överskrida anslag 92:1 </w:t>
      </w:r>
      <w:r w:rsidRPr="007E623E">
        <w:rPr>
          <w:i/>
        </w:rPr>
        <w:t>Räntor på statsskulden</w:t>
      </w:r>
      <w:r w:rsidRPr="007555D9">
        <w:t xml:space="preserve"> och anslag 92:3 </w:t>
      </w:r>
      <w:r w:rsidRPr="007E623E">
        <w:rPr>
          <w:i/>
        </w:rPr>
        <w:t>Riksgäldskontorets provisionskostnader i samband med</w:t>
      </w:r>
      <w:r w:rsidR="00F905FD" w:rsidRPr="007E623E">
        <w:rPr>
          <w:i/>
        </w:rPr>
        <w:t xml:space="preserve"> upplåning och skuldförvaltning</w:t>
      </w:r>
      <w:r w:rsidR="00F905FD">
        <w:t>.</w:t>
      </w:r>
      <w:r w:rsidRPr="007555D9">
        <w:t xml:space="preserve"> </w:t>
      </w:r>
      <w:r w:rsidR="00F905FD">
        <w:t>Bemyndigandena</w:t>
      </w:r>
      <w:r>
        <w:t xml:space="preserve"> är nödvändiga för att ge upplåningsverksamheten den flexibilitet som krävs för att staten i alla lägen (och i rätt tid) ska kunna fullgöra sina åtaganden.</w:t>
      </w:r>
    </w:p>
    <w:p w14:paraId="4556F290" w14:textId="77777777" w:rsidR="00251EAE" w:rsidRPr="00A74022" w:rsidRDefault="00251EAE" w:rsidP="00251EAE">
      <w:pPr>
        <w:pStyle w:val="Brdtextmedindrag"/>
        <w:rPr>
          <w:i/>
        </w:rPr>
      </w:pPr>
    </w:p>
    <w:p w14:paraId="33A46185" w14:textId="0FD794C0" w:rsidR="00251EAE" w:rsidRPr="007B16CB" w:rsidRDefault="00251EAE" w:rsidP="00251EAE">
      <w:pPr>
        <w:pStyle w:val="Brdtext"/>
        <w:rPr>
          <w:i/>
        </w:rPr>
      </w:pPr>
      <w:r w:rsidRPr="007B16CB">
        <w:rPr>
          <w:i/>
        </w:rPr>
        <w:t>Principer för utvärderingen</w:t>
      </w:r>
      <w:r w:rsidR="00F905FD">
        <w:rPr>
          <w:i/>
        </w:rPr>
        <w:t xml:space="preserve"> </w:t>
      </w:r>
    </w:p>
    <w:p w14:paraId="443DF1AD" w14:textId="4F2BED8C" w:rsidR="00251EAE" w:rsidRPr="00A74022" w:rsidRDefault="00251EAE" w:rsidP="00251EAE">
      <w:pPr>
        <w:pStyle w:val="Brdtext"/>
      </w:pPr>
      <w:r w:rsidRPr="007B16CB">
        <w:t xml:space="preserve">Principerna för hur statens upplåning och skuldförvaltning ska utvärderas </w:t>
      </w:r>
      <w:r w:rsidR="00433A0D">
        <w:t>anges</w:t>
      </w:r>
      <w:r w:rsidRPr="007B16CB">
        <w:t xml:space="preserve"> </w:t>
      </w:r>
      <w:r>
        <w:t>i riktlinjebesluten</w:t>
      </w:r>
      <w:r w:rsidRPr="007B16CB">
        <w:t xml:space="preserve">. </w:t>
      </w:r>
      <w:r w:rsidR="00433A0D">
        <w:t xml:space="preserve">De har legat fast under en följd av år och på så sätt utvärderats och godkänts av riksdagen. </w:t>
      </w:r>
      <w:r>
        <w:t>U</w:t>
      </w:r>
      <w:r w:rsidRPr="007B16CB">
        <w:t xml:space="preserve">tgångspunkten är att utvärderingen ska göras mot det långsiktiga målet för statsskuldsförvaltningen samt i ljuset av den kunskap som fanns vid beslutstillfället. Statsskuldsförvaltningen måste ta hänsyn till risker av många slag som dessutom kan variera över tiden. </w:t>
      </w:r>
      <w:r>
        <w:t xml:space="preserve">Av detta följer att </w:t>
      </w:r>
      <w:r w:rsidRPr="007B16CB">
        <w:t xml:space="preserve">det inte är möjligt att exakt utvärdera om målet att låna till lägsta möjliga kostnad utan att ta för stora risker uppnåtts. </w:t>
      </w:r>
      <w:r>
        <w:t>R</w:t>
      </w:r>
      <w:r w:rsidRPr="007B16CB">
        <w:t xml:space="preserve">edovisningen till riksdagen avser </w:t>
      </w:r>
      <w:r>
        <w:t xml:space="preserve">därför främst </w:t>
      </w:r>
      <w:r w:rsidRPr="007B16CB">
        <w:t>strategiska överväganden som låg till g</w:t>
      </w:r>
      <w:r>
        <w:t>rund för beslut</w:t>
      </w:r>
      <w:r w:rsidRPr="007B16CB">
        <w:t xml:space="preserve"> utifrån den kunskap som fanns vid beslutstillfället. </w:t>
      </w:r>
      <w:r>
        <w:t xml:space="preserve">När </w:t>
      </w:r>
      <w:r w:rsidRPr="007B16CB">
        <w:t xml:space="preserve">kvantitativa </w:t>
      </w:r>
      <w:r>
        <w:t xml:space="preserve">mått och </w:t>
      </w:r>
      <w:r w:rsidRPr="007B16CB">
        <w:t xml:space="preserve">jämförelser är </w:t>
      </w:r>
      <w:r>
        <w:t>tillgängliga</w:t>
      </w:r>
      <w:r w:rsidRPr="007B16CB">
        <w:t xml:space="preserve"> redovisas</w:t>
      </w:r>
      <w:r>
        <w:t xml:space="preserve"> dessa</w:t>
      </w:r>
      <w:r w:rsidRPr="007B16CB">
        <w:t>.</w:t>
      </w:r>
      <w:r w:rsidRPr="00D819CD">
        <w:rPr>
          <w:color w:val="0000FF"/>
        </w:rPr>
        <w:t xml:space="preserve"> </w:t>
      </w:r>
    </w:p>
    <w:p w14:paraId="479CCABD" w14:textId="3EAF1852" w:rsidR="001E5C47" w:rsidRPr="00A74022" w:rsidRDefault="001E5C47" w:rsidP="001E5C47">
      <w:pPr>
        <w:pStyle w:val="Brdtextmedindrag"/>
      </w:pPr>
    </w:p>
    <w:p w14:paraId="20B4445B" w14:textId="5713620C" w:rsidR="001E5C47" w:rsidRPr="00A74022" w:rsidRDefault="00CD0D3C" w:rsidP="00CD0D3C">
      <w:pPr>
        <w:pStyle w:val="Brdtext"/>
        <w:rPr>
          <w:i/>
        </w:rPr>
      </w:pPr>
      <w:r w:rsidRPr="00A74022">
        <w:rPr>
          <w:i/>
        </w:rPr>
        <w:t>Översyn av statsskuldspolitiken</w:t>
      </w:r>
    </w:p>
    <w:p w14:paraId="4A10846F" w14:textId="5CD76AAE" w:rsidR="00AF4DDF" w:rsidRPr="00AF4DDF" w:rsidRDefault="007073A9" w:rsidP="00494571">
      <w:pPr>
        <w:pStyle w:val="Brdtext"/>
        <w:sectPr w:rsidR="00AF4DDF" w:rsidRPr="00AF4DDF" w:rsidSect="00330BDB">
          <w:type w:val="continuous"/>
          <w:pgSz w:w="9356" w:h="13721" w:code="9"/>
          <w:pgMar w:top="794" w:right="2438" w:bottom="1191" w:left="1020" w:header="0" w:footer="709" w:gutter="0"/>
          <w:cols w:space="720"/>
          <w:docGrid w:linePitch="245"/>
        </w:sectPr>
      </w:pPr>
      <w:r>
        <w:t xml:space="preserve">I </w:t>
      </w:r>
      <w:r w:rsidR="003A2979">
        <w:t xml:space="preserve">februari 2013 beslutade regeringen att ge en särskild utredare i uppdrag att utreda frågor </w:t>
      </w:r>
      <w:r w:rsidR="00706447">
        <w:t>om</w:t>
      </w:r>
      <w:r w:rsidR="003A2979">
        <w:t xml:space="preserve"> statsskuldspolitiken samt </w:t>
      </w:r>
      <w:r w:rsidR="005D0151">
        <w:t xml:space="preserve">om </w:t>
      </w:r>
      <w:r w:rsidR="003A2979">
        <w:t>statspappersmarknadens funktion och betydelse för den finansiella stabiliteten</w:t>
      </w:r>
      <w:r w:rsidR="005D0151">
        <w:t xml:space="preserve"> (dir. 2013:17).</w:t>
      </w:r>
      <w:r>
        <w:t xml:space="preserve"> </w:t>
      </w:r>
      <w:r w:rsidR="003A2979">
        <w:t xml:space="preserve">Bakgrunden </w:t>
      </w:r>
      <w:r w:rsidR="00706447">
        <w:t>till översynen är att</w:t>
      </w:r>
      <w:r w:rsidR="003A2979">
        <w:t xml:space="preserve"> de svenska statsfinanserna stärkts betydligt </w:t>
      </w:r>
      <w:r w:rsidR="00706447">
        <w:t xml:space="preserve">sedan det nuvarande regelverket för statsskuldspolitiken infördes i lag 1998, samt </w:t>
      </w:r>
      <w:r w:rsidR="003A2979">
        <w:t xml:space="preserve">att den finansiella sektorn som andel av BNP </w:t>
      </w:r>
      <w:r w:rsidR="00706447">
        <w:t xml:space="preserve">vuxit kraftigt under denna period. </w:t>
      </w:r>
      <w:r w:rsidR="003A2979">
        <w:t>Under senare år har den finansiella oron tydliggjort att statspapper kan ha en roll när det gäller stabiliteten i den finansiella sektorn och därmed för samhällsekonomin i stort.</w:t>
      </w:r>
      <w:r w:rsidR="00706447">
        <w:t xml:space="preserve"> </w:t>
      </w:r>
      <w:r>
        <w:t>I februari 2014 lämnade u</w:t>
      </w:r>
      <w:r w:rsidR="005410F3">
        <w:t>tredningen betänkandet Översyn av statsskuldspolitiken (SOU 2014:8)</w:t>
      </w:r>
      <w:r>
        <w:t xml:space="preserve">. Utredningen föreslår att ändringarna ska träda i kraft den 1 januari 2016. </w:t>
      </w:r>
      <w:r w:rsidR="00C244C7">
        <w:t>Betänkandet är på remiss under våren </w:t>
      </w:r>
      <w:r>
        <w:t>2014.</w:t>
      </w:r>
    </w:p>
    <w:p w14:paraId="12F481EA" w14:textId="5FD5EE9F" w:rsidR="00AF4DDF" w:rsidRDefault="00AF4DDF" w:rsidP="00FD76F0">
      <w:pPr>
        <w:pStyle w:val="Rubrik1"/>
        <w:spacing w:before="100" w:beforeAutospacing="1"/>
      </w:pPr>
      <w:bookmarkStart w:id="6" w:name="_Toc385339263"/>
      <w:r>
        <w:t>Utgångspunkter för regeringens riktlinjer</w:t>
      </w:r>
      <w:bookmarkEnd w:id="6"/>
    </w:p>
    <w:p w14:paraId="25B65B36" w14:textId="77777777" w:rsidR="00AF4DDF" w:rsidRDefault="00AF4DDF" w:rsidP="00AF4DDF">
      <w:pPr>
        <w:pStyle w:val="Brdtext"/>
      </w:pPr>
    </w:p>
    <w:p w14:paraId="467FAA63" w14:textId="63CCA774" w:rsidR="0022283B" w:rsidRPr="00B0670B" w:rsidRDefault="005B6365" w:rsidP="00530445">
      <w:pPr>
        <w:pStyle w:val="Brdtext"/>
        <w:pBdr>
          <w:top w:val="single" w:sz="4" w:space="1" w:color="auto"/>
          <w:left w:val="single" w:sz="4" w:space="4" w:color="auto"/>
          <w:bottom w:val="single" w:sz="4" w:space="1" w:color="auto"/>
          <w:right w:val="single" w:sz="4" w:space="4" w:color="auto"/>
        </w:pBdr>
      </w:pPr>
      <w:r w:rsidRPr="005E1E43">
        <w:rPr>
          <w:b/>
        </w:rPr>
        <w:t>Sammanfattning:</w:t>
      </w:r>
      <w:r>
        <w:t xml:space="preserve"> </w:t>
      </w:r>
      <w:r w:rsidR="0022283B">
        <w:t>S</w:t>
      </w:r>
      <w:r>
        <w:t>tatens lånebehov</w:t>
      </w:r>
      <w:r w:rsidR="0022283B">
        <w:t xml:space="preserve"> har under utvärderingsperioden </w:t>
      </w:r>
      <w:r>
        <w:t xml:space="preserve">varierat kraftigt mellan åren. Upplåning för Riksbankens räkning </w:t>
      </w:r>
      <w:r w:rsidR="005E1E43">
        <w:t xml:space="preserve">i utländsk valuta </w:t>
      </w:r>
      <w:r w:rsidRPr="00B0670B">
        <w:t>ökade lånebehovet med 100 miljarder</w:t>
      </w:r>
      <w:r w:rsidR="004124A1">
        <w:t xml:space="preserve"> kronor</w:t>
      </w:r>
      <w:r w:rsidRPr="00B0670B">
        <w:t xml:space="preserve"> 2009 och </w:t>
      </w:r>
      <w:r w:rsidR="00915421" w:rsidRPr="00B0670B">
        <w:t xml:space="preserve">med </w:t>
      </w:r>
      <w:r w:rsidR="005E1E43" w:rsidRPr="00B0670B">
        <w:t>100</w:t>
      </w:r>
      <w:r w:rsidR="00915421" w:rsidRPr="00B0670B">
        <w:t> miljarder</w:t>
      </w:r>
      <w:r w:rsidR="004124A1">
        <w:t xml:space="preserve"> kronor</w:t>
      </w:r>
      <w:r w:rsidR="00915421" w:rsidRPr="00B0670B">
        <w:t xml:space="preserve"> </w:t>
      </w:r>
      <w:r w:rsidRPr="00B0670B">
        <w:t xml:space="preserve">2013. </w:t>
      </w:r>
      <w:r w:rsidR="0022283B" w:rsidRPr="00B0670B">
        <w:t>Upplå</w:t>
      </w:r>
      <w:r w:rsidR="00F635FE" w:rsidRPr="00B0670B">
        <w:t xml:space="preserve">ningen till Riksbanken har ökat </w:t>
      </w:r>
      <w:r w:rsidR="0022283B" w:rsidRPr="00B0670B">
        <w:t xml:space="preserve">den </w:t>
      </w:r>
      <w:r w:rsidR="00E14C2E">
        <w:t>okonsoliderade statsskulden med</w:t>
      </w:r>
      <w:r w:rsidR="0022283B" w:rsidRPr="00B0670B">
        <w:t xml:space="preserve"> 200 miljarder kronor. Däremot har inte styrningen av statsskulden eller statens finansiella sparande påverkats</w:t>
      </w:r>
      <w:r w:rsidR="004124A1">
        <w:t>,</w:t>
      </w:r>
      <w:r w:rsidR="0022283B" w:rsidRPr="00B0670B">
        <w:t xml:space="preserve"> eftersom en lika stor fordran har tillkommit. </w:t>
      </w:r>
    </w:p>
    <w:p w14:paraId="4C4AF38A" w14:textId="4CCD667A" w:rsidR="005E1E43" w:rsidRPr="00B0670B" w:rsidRDefault="005B6365" w:rsidP="00530445">
      <w:pPr>
        <w:pStyle w:val="Brdtextmedindrag"/>
        <w:pBdr>
          <w:top w:val="single" w:sz="4" w:space="1" w:color="auto"/>
          <w:left w:val="single" w:sz="4" w:space="4" w:color="auto"/>
          <w:bottom w:val="single" w:sz="4" w:space="1" w:color="auto"/>
          <w:right w:val="single" w:sz="4" w:space="4" w:color="auto"/>
        </w:pBdr>
      </w:pPr>
      <w:r w:rsidRPr="00B0670B">
        <w:t xml:space="preserve">Den okonsoliderade statsskulden uppgick </w:t>
      </w:r>
      <w:r w:rsidR="005E1E43" w:rsidRPr="00B0670B">
        <w:t xml:space="preserve">till 1 129 miljarder kronor </w:t>
      </w:r>
      <w:r w:rsidRPr="00B0670B">
        <w:t xml:space="preserve">vid utvärderingsperiodens början </w:t>
      </w:r>
      <w:r w:rsidR="005E1E43" w:rsidRPr="00B0670B">
        <w:t>och till 1</w:t>
      </w:r>
      <w:r w:rsidR="00915421" w:rsidRPr="00B0670B">
        <w:t> 277 </w:t>
      </w:r>
      <w:r w:rsidR="005E1E43" w:rsidRPr="00B0670B">
        <w:t xml:space="preserve">miljarder kronor vid utvärderingsperiodens slut. </w:t>
      </w:r>
      <w:r w:rsidR="00915421" w:rsidRPr="00B0670B">
        <w:t>I</w:t>
      </w:r>
      <w:r w:rsidR="005E1E43" w:rsidRPr="00B0670B">
        <w:t xml:space="preserve"> förhållande till BNP </w:t>
      </w:r>
      <w:r w:rsidR="00530445" w:rsidRPr="00B0670B">
        <w:t>motsvarade detta 35 </w:t>
      </w:r>
      <w:r w:rsidR="005E1E43" w:rsidRPr="00B0670B">
        <w:t>procent</w:t>
      </w:r>
      <w:r w:rsidR="00915421" w:rsidRPr="00B0670B">
        <w:t xml:space="preserve"> både vid periodens början och slut.</w:t>
      </w:r>
    </w:p>
    <w:p w14:paraId="1696FFAF" w14:textId="11539127" w:rsidR="00915421" w:rsidRPr="00915421" w:rsidRDefault="000B1D62" w:rsidP="00530445">
      <w:pPr>
        <w:pStyle w:val="Brdtextmedindrag"/>
        <w:pBdr>
          <w:top w:val="single" w:sz="4" w:space="1" w:color="auto"/>
          <w:left w:val="single" w:sz="4" w:space="4" w:color="auto"/>
          <w:bottom w:val="single" w:sz="4" w:space="1" w:color="auto"/>
          <w:right w:val="single" w:sz="4" w:space="4" w:color="auto"/>
        </w:pBdr>
      </w:pPr>
      <w:r w:rsidRPr="00B0670B">
        <w:t>De</w:t>
      </w:r>
      <w:r w:rsidR="00915421" w:rsidRPr="00B0670B">
        <w:t xml:space="preserve"> korta statsräntor</w:t>
      </w:r>
      <w:r w:rsidRPr="00B0670B">
        <w:t>na</w:t>
      </w:r>
      <w:r w:rsidR="00915421" w:rsidRPr="00B0670B">
        <w:t xml:space="preserve"> f</w:t>
      </w:r>
      <w:r w:rsidRPr="00B0670B">
        <w:t>öll kraftigt i samband med finanskrisen under utvärderingsperiodens början</w:t>
      </w:r>
      <w:r>
        <w:t xml:space="preserve">. </w:t>
      </w:r>
      <w:r w:rsidR="00AC2B70">
        <w:t>Under 2011 föll de långa statsräntorna i samband med den europeiska skuldkrisen</w:t>
      </w:r>
      <w:r>
        <w:t xml:space="preserve">. </w:t>
      </w:r>
      <w:r w:rsidR="00AC2B70">
        <w:t xml:space="preserve">Det senaste året </w:t>
      </w:r>
      <w:r>
        <w:t>har de långa statsräntorna stigit</w:t>
      </w:r>
      <w:r w:rsidR="00AC2B70">
        <w:t xml:space="preserve"> bl.a. till följd av minskad oro för den europeiska skuldkrisen.</w:t>
      </w:r>
    </w:p>
    <w:p w14:paraId="56AF8068" w14:textId="77777777" w:rsidR="00915421" w:rsidRPr="00915421" w:rsidRDefault="00915421" w:rsidP="00915421">
      <w:pPr>
        <w:pStyle w:val="Brdtextmedindrag"/>
      </w:pPr>
    </w:p>
    <w:p w14:paraId="153FE7AD" w14:textId="593DE29B" w:rsidR="00166C2B" w:rsidRDefault="00166C2B" w:rsidP="00166C2B">
      <w:pPr>
        <w:pStyle w:val="Brdtext"/>
      </w:pPr>
      <w:r>
        <w:t xml:space="preserve">Vid utformningen av riktlinjerna beaktas statsskuldens storlek och hur skulden förväntas utvecklas de närmast åren. Situationen på lånemarknaderna och den svenska kronans växelkurs har i vissa fall också betydelse för riktlinjernas utformning. </w:t>
      </w:r>
    </w:p>
    <w:p w14:paraId="4FA7A493" w14:textId="77777777" w:rsidR="00166C2B" w:rsidRDefault="00166C2B" w:rsidP="007B47D1">
      <w:pPr>
        <w:pStyle w:val="Rubrik2"/>
      </w:pPr>
      <w:bookmarkStart w:id="7" w:name="_Toc258933684"/>
      <w:bookmarkStart w:id="8" w:name="_Toc259435656"/>
      <w:bookmarkStart w:id="9" w:name="_Toc259435698"/>
      <w:bookmarkStart w:id="10" w:name="_Toc259435761"/>
      <w:bookmarkStart w:id="11" w:name="_Toc259436353"/>
      <w:bookmarkStart w:id="12" w:name="_Toc322446927"/>
      <w:bookmarkStart w:id="13" w:name="_Toc385339264"/>
      <w:r>
        <w:t>Lånebehovet</w:t>
      </w:r>
      <w:bookmarkEnd w:id="7"/>
      <w:bookmarkEnd w:id="8"/>
      <w:bookmarkEnd w:id="9"/>
      <w:bookmarkEnd w:id="10"/>
      <w:bookmarkEnd w:id="11"/>
      <w:bookmarkEnd w:id="12"/>
      <w:bookmarkEnd w:id="13"/>
    </w:p>
    <w:p w14:paraId="6D6182E5" w14:textId="609FDAC1" w:rsidR="00166C2B" w:rsidRDefault="00FC3BE4" w:rsidP="00843288">
      <w:pPr>
        <w:pStyle w:val="Brdtext"/>
      </w:pPr>
      <w:r>
        <w:t>S</w:t>
      </w:r>
      <w:r w:rsidR="00EF3433">
        <w:t xml:space="preserve">tatens budget </w:t>
      </w:r>
      <w:r>
        <w:t xml:space="preserve">är sällan helt i balans. Vissa år uppstår det </w:t>
      </w:r>
      <w:r w:rsidR="00EF3433">
        <w:t xml:space="preserve">underskott (lånebehov) och andra år överskott (negativt lånebehov). </w:t>
      </w:r>
      <w:r>
        <w:t>B</w:t>
      </w:r>
      <w:r w:rsidR="00EF3433">
        <w:t>udgetundersko</w:t>
      </w:r>
      <w:r>
        <w:t>t</w:t>
      </w:r>
      <w:r w:rsidR="00EF3433">
        <w:t>t</w:t>
      </w:r>
      <w:r>
        <w:t>en finansieras med</w:t>
      </w:r>
      <w:r w:rsidR="00EF3433">
        <w:t xml:space="preserve"> ny upplåning, medan budgetöverskott</w:t>
      </w:r>
      <w:r>
        <w:t>en</w:t>
      </w:r>
      <w:r w:rsidR="00EF3433">
        <w:t xml:space="preserve"> används för att amortera befintlig skuld. </w:t>
      </w:r>
      <w:r>
        <w:t>Lånebehovet påverkas i hög grad av d</w:t>
      </w:r>
      <w:r w:rsidR="00166C2B">
        <w:t xml:space="preserve">en ekonomiska utvecklingen </w:t>
      </w:r>
      <w:r>
        <w:t xml:space="preserve">och av politiska beslut. </w:t>
      </w:r>
      <w:r w:rsidR="005726F4">
        <w:t>Vissa år påverkas lånebehovet även av e</w:t>
      </w:r>
      <w:r w:rsidR="00166C2B">
        <w:t>ngångsvisa händelser</w:t>
      </w:r>
      <w:r w:rsidR="00433A0D">
        <w:t xml:space="preserve">. Exempel under den nu aktuella perioden är </w:t>
      </w:r>
      <w:r w:rsidR="00166C2B">
        <w:t>försäljning</w:t>
      </w:r>
      <w:r>
        <w:t xml:space="preserve"> </w:t>
      </w:r>
      <w:r w:rsidR="00166C2B">
        <w:t>av aktier i statligt ägda bolag</w:t>
      </w:r>
      <w:r>
        <w:t xml:space="preserve"> </w:t>
      </w:r>
      <w:r w:rsidR="00433A0D">
        <w:t>och</w:t>
      </w:r>
      <w:r>
        <w:t xml:space="preserve"> upplåning för att förstärka Riksbankens valutareserv</w:t>
      </w:r>
      <w:r w:rsidR="005726F4">
        <w:t>.</w:t>
      </w:r>
    </w:p>
    <w:p w14:paraId="71BBA556" w14:textId="6A3DBE94" w:rsidR="00843288" w:rsidRDefault="00843288" w:rsidP="00FC3BE4">
      <w:pPr>
        <w:pStyle w:val="Brdtextmedindrag"/>
      </w:pPr>
      <w:r>
        <w:t xml:space="preserve">I början av utvärderingsperioden rådde stor oro på finansmarknaderna. År 2009 lånade Riksgäldskontoret upp motsvarande 100 miljarder kronor i utländsk valuta för Riksbankens räkning. Syftet var att stärka valutareserven. </w:t>
      </w:r>
      <w:r w:rsidR="00791B14">
        <w:t xml:space="preserve">En </w:t>
      </w:r>
      <w:r>
        <w:t>kraftig inbromsn</w:t>
      </w:r>
      <w:r w:rsidR="00791B14">
        <w:t xml:space="preserve">ing av konjunkturen bidrog utöver upplåningen till Riksbanken till att </w:t>
      </w:r>
      <w:r>
        <w:t xml:space="preserve">lånebehovet blev 176 miljarder </w:t>
      </w:r>
      <w:r w:rsidR="00791B14">
        <w:t xml:space="preserve">kronor </w:t>
      </w:r>
      <w:r w:rsidR="009B4639">
        <w:t>2009</w:t>
      </w:r>
      <w:r>
        <w:t xml:space="preserve">. Under 2010 återhämtade sig </w:t>
      </w:r>
      <w:r w:rsidR="00574C46">
        <w:t xml:space="preserve">den svenska </w:t>
      </w:r>
      <w:r>
        <w:t xml:space="preserve">ekonomin starkt och statens budget visade </w:t>
      </w:r>
      <w:r w:rsidR="009B4639">
        <w:t xml:space="preserve">balans </w:t>
      </w:r>
      <w:r>
        <w:t xml:space="preserve">för året som helhet. Ekonomin fortsatte att växa </w:t>
      </w:r>
      <w:r w:rsidR="00791B14">
        <w:t xml:space="preserve">2011 och budgetöverskottet blev </w:t>
      </w:r>
      <w:r w:rsidR="009B4639">
        <w:t xml:space="preserve">detta år </w:t>
      </w:r>
      <w:r>
        <w:t>68 miljarder kronor</w:t>
      </w:r>
      <w:r w:rsidR="009B4639">
        <w:t>. År 2012</w:t>
      </w:r>
      <w:r w:rsidR="00791B14">
        <w:t xml:space="preserve"> och 2013 var lånebehovet </w:t>
      </w:r>
      <w:r w:rsidR="009B4639">
        <w:t xml:space="preserve">25 </w:t>
      </w:r>
      <w:r w:rsidR="00791B14">
        <w:t xml:space="preserve">respektive 131 </w:t>
      </w:r>
      <w:r w:rsidR="009B4639">
        <w:t>miljarder kronor</w:t>
      </w:r>
      <w:r w:rsidR="00791B14">
        <w:t xml:space="preserve">. Av lånebehovet 2013 förklaras 100 miljarder kronor av utlåningen till </w:t>
      </w:r>
      <w:r w:rsidR="008C42E8">
        <w:t>Riksbanken. I</w:t>
      </w:r>
      <w:r w:rsidR="00791B14">
        <w:t xml:space="preserve">nkomster för försäljning av </w:t>
      </w:r>
      <w:r w:rsidR="008C42E8">
        <w:t>statens aktier i Nordea gjorde att lånebehovet minskade med 41 miljarder kronor detta år.</w:t>
      </w:r>
      <w:r w:rsidR="00791B14">
        <w:t xml:space="preserve">  </w:t>
      </w:r>
      <w:r w:rsidR="009B4639">
        <w:t xml:space="preserve">  </w:t>
      </w:r>
      <w:r>
        <w:t xml:space="preserve"> </w:t>
      </w:r>
    </w:p>
    <w:p w14:paraId="18EB91CF" w14:textId="77777777" w:rsidR="00B0670B" w:rsidRDefault="00B0670B" w:rsidP="00166C2B">
      <w:pPr>
        <w:rPr>
          <w:b/>
        </w:rPr>
      </w:pPr>
    </w:p>
    <w:p w14:paraId="5BCA8B3C" w14:textId="7B6DF0D0" w:rsidR="00166C2B" w:rsidRPr="002C746B" w:rsidRDefault="00680C7F" w:rsidP="00166C2B">
      <w:pPr>
        <w:rPr>
          <w:b/>
        </w:rPr>
      </w:pPr>
      <w:r>
        <w:rPr>
          <w:b/>
        </w:rPr>
        <w:t>Diagram 2.1</w:t>
      </w:r>
      <w:r w:rsidR="00166C2B" w:rsidRPr="002C746B">
        <w:rPr>
          <w:b/>
        </w:rPr>
        <w:t xml:space="preserve"> Stat</w:t>
      </w:r>
      <w:r w:rsidR="00915421">
        <w:rPr>
          <w:b/>
        </w:rPr>
        <w:t xml:space="preserve">ens lånebehov </w:t>
      </w:r>
    </w:p>
    <w:p w14:paraId="2D444377" w14:textId="219159B2" w:rsidR="00166C2B" w:rsidRPr="00F33D4E" w:rsidRDefault="005B6365" w:rsidP="00166C2B">
      <w:pPr>
        <w:pStyle w:val="Brdtext"/>
      </w:pPr>
      <w:r w:rsidRPr="005B6365">
        <w:rPr>
          <w:noProof/>
          <w:lang w:eastAsia="sv-SE"/>
        </w:rPr>
        <w:drawing>
          <wp:inline distT="0" distB="0" distL="0" distR="0" wp14:anchorId="41765F59" wp14:editId="5B7738D3">
            <wp:extent cx="3745230" cy="2743494"/>
            <wp:effectExtent l="0" t="0" r="7620" b="0"/>
            <wp:docPr id="6"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3745230" cy="2743494"/>
                    </a:xfrm>
                    <a:prstGeom prst="rect">
                      <a:avLst/>
                    </a:prstGeom>
                    <a:noFill/>
                    <a:ln>
                      <a:noFill/>
                    </a:ln>
                  </pic:spPr>
                </pic:pic>
              </a:graphicData>
            </a:graphic>
          </wp:inline>
        </w:drawing>
      </w:r>
    </w:p>
    <w:p w14:paraId="6CA6DB98" w14:textId="58830B85" w:rsidR="00166C2B" w:rsidRPr="008C42E8" w:rsidRDefault="00166C2B" w:rsidP="008C42E8">
      <w:pPr>
        <w:pStyle w:val="Brdtextmedindrag"/>
        <w:ind w:firstLine="0"/>
      </w:pPr>
      <w:r w:rsidRPr="008C42E8">
        <w:t>I diagram 2.1 redovisas lånebehovet (statens budgetsaldo med omvänt tecken) fördelat på primärt lånebehov och räntor på statsskulden</w:t>
      </w:r>
      <w:r w:rsidR="00D47242">
        <w:t xml:space="preserve"> de senaste tio åren</w:t>
      </w:r>
      <w:r w:rsidRPr="008C42E8">
        <w:t xml:space="preserve">. </w:t>
      </w:r>
      <w:r w:rsidR="00D47242">
        <w:t>Som framgår visade statens budget överskott åren före finanskrisen. Efter finanskrisen har variationern</w:t>
      </w:r>
      <w:r w:rsidR="00530445">
        <w:t>a i lånebehovet varit betydande, främst till följd av vidareutlåningen till Riksbanken.</w:t>
      </w:r>
    </w:p>
    <w:p w14:paraId="58433DFE" w14:textId="77777777" w:rsidR="00166C2B" w:rsidRDefault="00166C2B" w:rsidP="009A51AF">
      <w:pPr>
        <w:pStyle w:val="Rubrik2"/>
      </w:pPr>
      <w:bookmarkStart w:id="14" w:name="_Toc258933685"/>
      <w:bookmarkStart w:id="15" w:name="_Toc259435657"/>
      <w:bookmarkStart w:id="16" w:name="_Toc259435699"/>
      <w:bookmarkStart w:id="17" w:name="_Toc259435762"/>
      <w:bookmarkStart w:id="18" w:name="_Toc259436354"/>
      <w:bookmarkStart w:id="19" w:name="_Toc322446928"/>
      <w:bookmarkStart w:id="20" w:name="_Toc385339265"/>
      <w:r>
        <w:t>Statsskulden</w:t>
      </w:r>
      <w:bookmarkEnd w:id="14"/>
      <w:bookmarkEnd w:id="15"/>
      <w:bookmarkEnd w:id="16"/>
      <w:bookmarkEnd w:id="17"/>
      <w:bookmarkEnd w:id="18"/>
      <w:bookmarkEnd w:id="19"/>
      <w:bookmarkEnd w:id="20"/>
    </w:p>
    <w:p w14:paraId="4814E765" w14:textId="669F9446" w:rsidR="00D47242" w:rsidRDefault="00166C2B" w:rsidP="00D47242">
      <w:pPr>
        <w:pStyle w:val="Brdtext"/>
      </w:pPr>
      <w:r w:rsidRPr="000D0B91">
        <w:t>Statsskulden är ett resultat av att statens budget historiskt visat större underskott än överskott. Förenklat ökar statsskulden när statens budget visar underskott och minskar när budgeten visar överskott</w:t>
      </w:r>
      <w:r w:rsidR="000D0B91" w:rsidRPr="000D0B91">
        <w:t>.</w:t>
      </w:r>
      <w:r w:rsidRPr="000D0B91">
        <w:t xml:space="preserve"> </w:t>
      </w:r>
      <w:r w:rsidR="009C55E6">
        <w:t>Den ekonomiska utvecklingen i omvärlden och i landet har en stor betydelse för statsskuldens utveckling, liksom den förda ekonomiska politiken.</w:t>
      </w:r>
      <w:r w:rsidR="00D47242">
        <w:t xml:space="preserve"> E</w:t>
      </w:r>
      <w:r w:rsidR="005F362D">
        <w:t>ngångsvisa hä</w:t>
      </w:r>
      <w:r w:rsidR="00F635FE">
        <w:t>n</w:t>
      </w:r>
      <w:r w:rsidR="005F362D">
        <w:t>delser som försäljningsinkomster och utlåning till Riksbanken</w:t>
      </w:r>
      <w:r w:rsidR="00D47242">
        <w:t xml:space="preserve"> påverkar såväl lånebehovet som den okonsoliderade statsskulden.</w:t>
      </w:r>
      <w:r w:rsidR="005F362D">
        <w:t xml:space="preserve"> </w:t>
      </w:r>
    </w:p>
    <w:p w14:paraId="6B9F308A" w14:textId="77777777" w:rsidR="00B609B4" w:rsidRDefault="00B609B4" w:rsidP="00B609B4">
      <w:pPr>
        <w:pStyle w:val="Brdtext"/>
        <w:rPr>
          <w:i/>
        </w:rPr>
      </w:pPr>
    </w:p>
    <w:p w14:paraId="0F347CAA" w14:textId="77777777" w:rsidR="00B609B4" w:rsidRPr="000D0B91" w:rsidRDefault="00B609B4" w:rsidP="00B609B4">
      <w:pPr>
        <w:pStyle w:val="Brdtext"/>
        <w:rPr>
          <w:i/>
        </w:rPr>
      </w:pPr>
      <w:r w:rsidRPr="000D0B91">
        <w:rPr>
          <w:i/>
        </w:rPr>
        <w:t>Statsskuldens utveckling i ett längre perspektiv</w:t>
      </w:r>
    </w:p>
    <w:p w14:paraId="5A27E8A5" w14:textId="6B44BCEB" w:rsidR="00D47242" w:rsidRDefault="00D47242" w:rsidP="00B609B4">
      <w:pPr>
        <w:pStyle w:val="Brdtextmedindrag"/>
        <w:ind w:firstLine="0"/>
      </w:pPr>
      <w:r>
        <w:t>Vid en längre tillbakablick kan konstateras att s</w:t>
      </w:r>
      <w:r w:rsidRPr="00D0015B">
        <w:t>tatsskulden som andel av BNP har ökat kraftigt under två perioder. Mellan 1976 och 1985 ökade statsskulden som andel av BNP från 22 till 65 procent och mellan 1990 till 1995 från 43 till 77 procent av BNP.</w:t>
      </w:r>
      <w:r>
        <w:t xml:space="preserve"> Den stigande statsskulden under den första perioden uppkom till följd av internationell konjunkturnedgång och kraftigt höjda oljepriser. Den svenska industrin brottades också med stora kostnadsökningar och försämrad konkurrenskraft. Stål- och varvindustrin var särskilt drabbad. Efter flera devalveringar under 1970-talets senare hälft och i början av 1980-talet förbättrades exportindustrins konkurrenskraft och konjunkturen vände uppåt igen. Därefter följde flera år av hög ekonomisk tillväxt och statsskulden </w:t>
      </w:r>
      <w:r w:rsidR="00680C7F">
        <w:t xml:space="preserve">som andel av BNP </w:t>
      </w:r>
      <w:r>
        <w:t xml:space="preserve">började minska igen. </w:t>
      </w:r>
    </w:p>
    <w:p w14:paraId="408B077C" w14:textId="3EFCE9E3" w:rsidR="00B609B4" w:rsidRDefault="00B609B4" w:rsidP="00B609B4">
      <w:pPr>
        <w:pStyle w:val="Brdtextmedindrag"/>
      </w:pPr>
      <w:r>
        <w:t>I början av 1990</w:t>
      </w:r>
      <w:r w:rsidR="00574C46">
        <w:t>-</w:t>
      </w:r>
      <w:r>
        <w:t xml:space="preserve">talet drabbades Sverige av en omfattande fastighets- och finanskris. En djup lågkonjunktur inleddes, konsumtionen föll och arbetslösheten steg. Detta fick statsskulden att börja stiga igen. Statsskulden nådde sin högsta nivå i absoluta tal 1998, </w:t>
      </w:r>
      <w:r w:rsidR="00F635FE">
        <w:t xml:space="preserve">då </w:t>
      </w:r>
      <w:r>
        <w:t xml:space="preserve">den uppgick till 1 450 miljarder kronor. Som andel av BNP nådde statsskulden sin högsta nivå några år tidigare. Skuldkvoten under 1994 och 1995 uppgick till </w:t>
      </w:r>
      <w:r w:rsidR="00433A0D">
        <w:t>närmare</w:t>
      </w:r>
      <w:r>
        <w:t xml:space="preserve"> 80 procent. </w:t>
      </w:r>
    </w:p>
    <w:p w14:paraId="30AB06C6" w14:textId="1DC03777" w:rsidR="00B609B4" w:rsidRPr="009C55E6" w:rsidRDefault="00B609B4" w:rsidP="00B609B4">
      <w:pPr>
        <w:pStyle w:val="Brdtextmedindrag"/>
      </w:pPr>
      <w:r>
        <w:t>Under senare delen av 1990-talet började ekonomin återhämta sig. Den fasta växelkurspolitiken övergavs 1992 och det kraftiga kronfallet som följde gynnade den svenska exportindustrin. Under 1994</w:t>
      </w:r>
      <w:r w:rsidR="00530445">
        <w:t>‒</w:t>
      </w:r>
      <w:r>
        <w:t>1997 genomfördes en kraftig budgetsanering med sparåtgärder på sammanlagt 120</w:t>
      </w:r>
      <w:r w:rsidR="004124A1">
        <w:t>‒</w:t>
      </w:r>
      <w:r>
        <w:t>130 miljarder kronor. Samtidigt skärptes det budgetpolitiska ramverk</w:t>
      </w:r>
      <w:r w:rsidR="00680C7F">
        <w:t>et</w:t>
      </w:r>
      <w:r>
        <w:t xml:space="preserve"> bl.a. genom att det infördes ett utgiftstak för staten och ett överskottsmål för den offentliga sektorns finansiella sparande. En kraftig börsuppgång i s</w:t>
      </w:r>
      <w:r w:rsidR="00530445">
        <w:t xml:space="preserve">lutet av 1990-talet bidrog </w:t>
      </w:r>
      <w:r>
        <w:t xml:space="preserve">till ökade skatteintäkter samtidigt som intäktssidan i statens budget </w:t>
      </w:r>
      <w:r w:rsidR="00530445">
        <w:t xml:space="preserve">även </w:t>
      </w:r>
      <w:r>
        <w:t>stärktes av inkomste</w:t>
      </w:r>
      <w:r w:rsidR="00433A0D">
        <w:t>r från försäljningar av bl.a. aktier</w:t>
      </w:r>
      <w:r>
        <w:t xml:space="preserve"> i Telia AB samt av överföringar från AP-fonderna i samband med att det nya pensionssystemet sjösattes.      Sammantaget ledde detta till att budgetunderskotten successivt minskade och att underskott vändes till överskott i statens budget runt millennieskiftet. Som andel av BNP har statsskulden gradvis minskat sedan mitten av 1990-talet, bortsett från 2009 och 2013. Dessa år steg skuldkvoten </w:t>
      </w:r>
      <w:r w:rsidR="00680C7F">
        <w:t>främst till följd av vidareutlåningen till Riksbanken</w:t>
      </w:r>
      <w:r w:rsidR="00637330">
        <w:t>.</w:t>
      </w:r>
    </w:p>
    <w:p w14:paraId="1A22776E" w14:textId="0517AE78" w:rsidR="00166C2B" w:rsidRPr="00644670" w:rsidRDefault="00002EDB" w:rsidP="000D0B91">
      <w:pPr>
        <w:pStyle w:val="DiagramRubrik"/>
      </w:pPr>
      <w:r>
        <w:t>Diagram 2.2</w:t>
      </w:r>
      <w:r w:rsidR="00166C2B" w:rsidRPr="00644670">
        <w:t xml:space="preserve"> Okonsoliderad statsskuld </w:t>
      </w:r>
      <w:r w:rsidR="000D0B91">
        <w:t>sedan 1975</w:t>
      </w:r>
      <w:r w:rsidR="00FD76F0">
        <w:rPr>
          <w:rStyle w:val="Fotnotsreferens"/>
        </w:rPr>
        <w:footnoteReference w:id="2"/>
      </w:r>
      <w:r w:rsidR="00166C2B" w:rsidRPr="00644670">
        <w:t xml:space="preserve"> </w:t>
      </w:r>
    </w:p>
    <w:p w14:paraId="0A84F1E3" w14:textId="50BA86A8" w:rsidR="00166C2B" w:rsidRPr="00644670" w:rsidRDefault="000D0B91" w:rsidP="00166C2B">
      <w:pPr>
        <w:pStyle w:val="Brdtext"/>
        <w:rPr>
          <w:color w:val="0070C0"/>
        </w:rPr>
      </w:pPr>
      <w:r>
        <w:rPr>
          <w:noProof/>
          <w:lang w:eastAsia="sv-SE"/>
        </w:rPr>
        <w:drawing>
          <wp:inline distT="0" distB="0" distL="0" distR="0" wp14:anchorId="1ECCAE34" wp14:editId="18B7E8C9">
            <wp:extent cx="3745230" cy="2751720"/>
            <wp:effectExtent l="0" t="0" r="7620" b="0"/>
            <wp:docPr id="22" name="Diagram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524A166" w14:textId="77777777" w:rsidR="00C74BA0" w:rsidRDefault="00C74BA0">
      <w:pPr>
        <w:overflowPunct/>
        <w:autoSpaceDE/>
        <w:autoSpaceDN/>
        <w:adjustRightInd/>
        <w:textAlignment w:val="auto"/>
        <w:rPr>
          <w:i/>
          <w:sz w:val="20"/>
        </w:rPr>
      </w:pPr>
      <w:r>
        <w:rPr>
          <w:i/>
        </w:rPr>
        <w:br w:type="page"/>
      </w:r>
    </w:p>
    <w:p w14:paraId="2A30E13F" w14:textId="550F405A" w:rsidR="00B609B4" w:rsidRPr="00B609B4" w:rsidRDefault="00B609B4" w:rsidP="00B609B4">
      <w:pPr>
        <w:pStyle w:val="Brdtext"/>
        <w:rPr>
          <w:i/>
        </w:rPr>
      </w:pPr>
      <w:r w:rsidRPr="00B609B4">
        <w:rPr>
          <w:i/>
        </w:rPr>
        <w:t>Statsskuldens utveckling under utvärderingsperioden</w:t>
      </w:r>
    </w:p>
    <w:p w14:paraId="44C5D3AD" w14:textId="77777777" w:rsidR="00F11FC1" w:rsidRDefault="00B609B4" w:rsidP="00BE12F5">
      <w:pPr>
        <w:pStyle w:val="Brdtext"/>
      </w:pPr>
      <w:r>
        <w:t>Den okonsoliderade statsskulden uppgick till 1 129 miljarder kronor vid utvärderingsperiodens början och till 1 277 miljarder kronor vid utvärderingsperiodens slut.</w:t>
      </w:r>
      <w:r w:rsidR="00BE12F5">
        <w:t xml:space="preserve"> I förhållande till BNP var skuldkvoten dock oförändrad på 35 procent. Vid 2013 års slut uppgick den totala vidareutlåningen för Riksbankens räkning till 193 miljarder kronor, vilket ungefär motsvarar fem procent av BNP.</w:t>
      </w:r>
      <w:r w:rsidR="00772ABC">
        <w:t xml:space="preserve"> </w:t>
      </w:r>
    </w:p>
    <w:p w14:paraId="532365A0" w14:textId="0AAC1D89" w:rsidR="00B609B4" w:rsidRPr="00B609B4" w:rsidRDefault="00F11FC1" w:rsidP="00F11FC1">
      <w:pPr>
        <w:pStyle w:val="Brdtextmedindrag"/>
      </w:pPr>
      <w:r>
        <w:t>Det kan konstateras att den låga statsskulden har gynnat Sverige</w:t>
      </w:r>
      <w:r w:rsidRPr="00772ABC">
        <w:t>s</w:t>
      </w:r>
      <w:r>
        <w:t xml:space="preserve"> under åren av finans- och skuldoro i euroområdet.</w:t>
      </w:r>
      <w:r w:rsidR="00EA0C7F">
        <w:t xml:space="preserve"> Den</w:t>
      </w:r>
      <w:r w:rsidR="00EA0C7F" w:rsidRPr="00EA0C7F">
        <w:t xml:space="preserve"> låga statsskulden har </w:t>
      </w:r>
      <w:r w:rsidR="00EA0C7F">
        <w:t xml:space="preserve">bidragit till lägre kostnader för skulden, samtidigt som den gjort det </w:t>
      </w:r>
      <w:r w:rsidR="00EA0C7F" w:rsidRPr="00EA0C7F">
        <w:t>möjligt att möta den kraftiga konjunkturnedgången under finanskrisen utan att behöva genomföra besparingar i de offentliga finanserna.</w:t>
      </w:r>
    </w:p>
    <w:p w14:paraId="0FFE92E7" w14:textId="689F5B63" w:rsidR="00B609B4" w:rsidRPr="00B609B4" w:rsidRDefault="00B609B4" w:rsidP="00B609B4">
      <w:pPr>
        <w:pStyle w:val="DiagramRubrik"/>
      </w:pPr>
      <w:r w:rsidRPr="00B609B4">
        <w:t>Diagram 2.</w:t>
      </w:r>
      <w:r w:rsidR="00002EDB">
        <w:t>3</w:t>
      </w:r>
      <w:r w:rsidRPr="00B609B4">
        <w:t xml:space="preserve"> Okonsoliderad statsskuld</w:t>
      </w:r>
      <w:r w:rsidR="00637330">
        <w:rPr>
          <w:rStyle w:val="Fotnotsreferens"/>
        </w:rPr>
        <w:footnoteReference w:id="3"/>
      </w:r>
      <w:r w:rsidRPr="00B609B4">
        <w:t xml:space="preserve"> </w:t>
      </w:r>
    </w:p>
    <w:p w14:paraId="73473D78" w14:textId="1E056A53" w:rsidR="00B609B4" w:rsidRPr="00B609B4" w:rsidRDefault="00B609B4" w:rsidP="008402E3">
      <w:pPr>
        <w:pStyle w:val="Brdtext"/>
      </w:pPr>
      <w:r w:rsidRPr="00B609B4">
        <w:rPr>
          <w:noProof/>
          <w:lang w:eastAsia="sv-SE"/>
        </w:rPr>
        <w:drawing>
          <wp:inline distT="0" distB="0" distL="0" distR="0" wp14:anchorId="29DAB7FC" wp14:editId="46D10E45">
            <wp:extent cx="3745230" cy="2751720"/>
            <wp:effectExtent l="0" t="0" r="7620" b="0"/>
            <wp:docPr id="21" name="Diagram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68539B2" w14:textId="77777777" w:rsidR="00166C2B" w:rsidRPr="00B609B4" w:rsidRDefault="00166C2B" w:rsidP="00166C2B">
      <w:pPr>
        <w:pStyle w:val="Brdtext"/>
        <w:rPr>
          <w:i/>
        </w:rPr>
      </w:pPr>
      <w:r w:rsidRPr="00B609B4">
        <w:rPr>
          <w:i/>
        </w:rPr>
        <w:t>Maastrichtskulden</w:t>
      </w:r>
    </w:p>
    <w:p w14:paraId="35E726CA" w14:textId="5C381C98" w:rsidR="00BE12F5" w:rsidRDefault="00166C2B" w:rsidP="00BE12F5">
      <w:pPr>
        <w:pStyle w:val="Brdtext"/>
      </w:pPr>
      <w:r w:rsidRPr="00B609B4">
        <w:t>Maastrichtskulden</w:t>
      </w:r>
      <w:r w:rsidR="005F362D" w:rsidRPr="00B609B4">
        <w:t xml:space="preserve"> avser den offentliga sektorns konsoliderade bruttoskuld och </w:t>
      </w:r>
      <w:r w:rsidR="0022283B">
        <w:t>definieras av EU-</w:t>
      </w:r>
      <w:r w:rsidR="00AB5D04" w:rsidRPr="00B609B4">
        <w:t xml:space="preserve">regler. Skuldmåttet används för att jämföra </w:t>
      </w:r>
      <w:r w:rsidR="005F362D" w:rsidRPr="00B609B4">
        <w:t>EU-länders offentliga skuldsättning.</w:t>
      </w:r>
      <w:r w:rsidRPr="00B609B4">
        <w:t xml:space="preserve"> För svenska förhållanden innebär definitionen att </w:t>
      </w:r>
      <w:r w:rsidR="005F362D" w:rsidRPr="00B609B4">
        <w:t>statss</w:t>
      </w:r>
      <w:r w:rsidRPr="00B609B4">
        <w:t xml:space="preserve">kulden </w:t>
      </w:r>
      <w:r w:rsidR="005F362D" w:rsidRPr="00B609B4">
        <w:t xml:space="preserve">och den kommunala sektorns skulder på kapitalmarknaden räknas samman, med avdrag för </w:t>
      </w:r>
      <w:r w:rsidRPr="00B609B4">
        <w:t xml:space="preserve">AP-fondernas innehav av statsobligationer. </w:t>
      </w:r>
    </w:p>
    <w:p w14:paraId="7F6991E5" w14:textId="683354FE" w:rsidR="00BE12F5" w:rsidRDefault="00BE12F5" w:rsidP="00BE12F5">
      <w:pPr>
        <w:pStyle w:val="Brdtextmedindrag"/>
      </w:pPr>
      <w:r w:rsidRPr="00B609B4">
        <w:t>För Sverige uppgick den konsoliderade offentliga bruttoskulden som andel av BNP till 38</w:t>
      </w:r>
      <w:r w:rsidR="00530445">
        <w:t xml:space="preserve"> </w:t>
      </w:r>
      <w:r w:rsidRPr="00B609B4">
        <w:t>procent vid slutet av 2012. Motsvarande skuldkvot för Tyskland och Frankrike var vid samma tillfälle 81</w:t>
      </w:r>
      <w:r w:rsidR="00530445">
        <w:t xml:space="preserve"> </w:t>
      </w:r>
      <w:r w:rsidRPr="00B609B4">
        <w:t>respektive 90 procent. Greklands skuldkvot uppgick vid 2012 års slut till 15</w:t>
      </w:r>
      <w:r w:rsidR="00530445">
        <w:t xml:space="preserve">7 </w:t>
      </w:r>
      <w:r w:rsidRPr="00B609B4">
        <w:t>procent. För E</w:t>
      </w:r>
      <w:r w:rsidR="00530445">
        <w:t>U 27 uppgick skuldkvoten till 87</w:t>
      </w:r>
      <w:r w:rsidR="004001D4">
        <w:t xml:space="preserve"> procent, dv</w:t>
      </w:r>
      <w:r w:rsidRPr="00B609B4">
        <w:t xml:space="preserve">s. mer än dubbelt så högt som för Sverige. Det kan konstateras att de svenska statsfinanserna därmed är starka ur ett såväl historiskt som internationellt perspektiv. </w:t>
      </w:r>
    </w:p>
    <w:p w14:paraId="3CFC7FDF" w14:textId="159D3B1E" w:rsidR="00166C2B" w:rsidRPr="00B609B4" w:rsidRDefault="00166C2B" w:rsidP="00810040">
      <w:pPr>
        <w:pStyle w:val="DiagramRubrik"/>
      </w:pPr>
      <w:r w:rsidRPr="00B609B4">
        <w:t>Diagram 2.</w:t>
      </w:r>
      <w:r w:rsidR="00002EDB">
        <w:t>4</w:t>
      </w:r>
      <w:r w:rsidRPr="00B609B4">
        <w:t xml:space="preserve"> Den offentliga sektorns konsoliderade bruttoskuld 201</w:t>
      </w:r>
      <w:r w:rsidR="00810040" w:rsidRPr="00B609B4">
        <w:t>2</w:t>
      </w:r>
      <w:r w:rsidRPr="00B609B4">
        <w:t xml:space="preserve"> </w:t>
      </w:r>
    </w:p>
    <w:p w14:paraId="3DC26C59" w14:textId="22E26B2E" w:rsidR="00166C2B" w:rsidRPr="00B609B4" w:rsidRDefault="00810040" w:rsidP="00166C2B">
      <w:pPr>
        <w:pStyle w:val="Brdtext"/>
      </w:pPr>
      <w:r w:rsidRPr="00B609B4">
        <w:rPr>
          <w:noProof/>
          <w:lang w:eastAsia="sv-SE"/>
        </w:rPr>
        <w:drawing>
          <wp:inline distT="0" distB="0" distL="0" distR="0" wp14:anchorId="63367E87" wp14:editId="1B476EFE">
            <wp:extent cx="3745230" cy="2751720"/>
            <wp:effectExtent l="0" t="0" r="7620" b="0"/>
            <wp:docPr id="19" name="Diagram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65C30F21" w14:textId="77777777" w:rsidR="0071373B" w:rsidRDefault="0071373B" w:rsidP="0071373B">
      <w:pPr>
        <w:pStyle w:val="Brdtextmedindrag"/>
      </w:pPr>
      <w:bookmarkStart w:id="21" w:name="_Toc258933687"/>
      <w:bookmarkStart w:id="22" w:name="_Toc259435659"/>
      <w:bookmarkStart w:id="23" w:name="_Toc259435701"/>
      <w:bookmarkStart w:id="24" w:name="_Toc259435764"/>
      <w:bookmarkStart w:id="25" w:name="_Toc259436356"/>
    </w:p>
    <w:p w14:paraId="5FC967E4" w14:textId="54110B68" w:rsidR="0071373B" w:rsidRPr="0071373B" w:rsidRDefault="0071373B" w:rsidP="0071373B">
      <w:pPr>
        <w:pStyle w:val="Brdtext"/>
        <w:pBdr>
          <w:top w:val="single" w:sz="4" w:space="1" w:color="auto"/>
          <w:left w:val="single" w:sz="4" w:space="4" w:color="auto"/>
          <w:bottom w:val="single" w:sz="4" w:space="1" w:color="auto"/>
          <w:right w:val="single" w:sz="4" w:space="4" w:color="auto"/>
        </w:pBdr>
        <w:rPr>
          <w:b/>
        </w:rPr>
      </w:pPr>
      <w:r w:rsidRPr="0071373B">
        <w:rPr>
          <w:b/>
        </w:rPr>
        <w:t>Faktaruta: Olika mått på statsskulden</w:t>
      </w:r>
    </w:p>
    <w:p w14:paraId="28896B78" w14:textId="0BFD4360" w:rsidR="0071373B" w:rsidRPr="00673215" w:rsidRDefault="0071373B" w:rsidP="0071373B">
      <w:pPr>
        <w:pStyle w:val="Brdtext"/>
        <w:pBdr>
          <w:top w:val="single" w:sz="4" w:space="1" w:color="auto"/>
          <w:left w:val="single" w:sz="4" w:space="4" w:color="auto"/>
          <w:bottom w:val="single" w:sz="4" w:space="1" w:color="auto"/>
          <w:right w:val="single" w:sz="4" w:space="4" w:color="auto"/>
        </w:pBdr>
      </w:pPr>
      <w:r w:rsidRPr="00616157">
        <w:t xml:space="preserve">Det finns flera olika mått på statsskulden.  </w:t>
      </w:r>
      <w:r>
        <w:t xml:space="preserve">De olika måtten används i </w:t>
      </w:r>
      <w:r w:rsidRPr="00391E57">
        <w:t xml:space="preserve">olika sammanhang beroende på måttets syfte. Det officiella måttet kallas </w:t>
      </w:r>
      <w:r w:rsidRPr="00391E57">
        <w:rPr>
          <w:i/>
        </w:rPr>
        <w:t xml:space="preserve">okonsoliderad statsskuld </w:t>
      </w:r>
      <w:r w:rsidRPr="00391E57">
        <w:t>och motsvarar den skuld Riksgäldskontoret förvaltar.</w:t>
      </w:r>
      <w:r w:rsidR="00F0190F">
        <w:t>-</w:t>
      </w:r>
      <w:r w:rsidRPr="00391E57">
        <w:t xml:space="preserve">I detta avsnitt används nämnda mått. I budgetpropositionen använder regeringen i </w:t>
      </w:r>
      <w:r w:rsidRPr="00673215">
        <w:t>huvudsak måttet konsoliderad statsskuld, vilket visar statens skuld till aktörer utanför staten. Skillnaden mellan okonsoliderad och konsoliderad statsskuld utgörs av statliga myndigheters innehav av statspapper. Vid 201</w:t>
      </w:r>
      <w:r>
        <w:t>3</w:t>
      </w:r>
      <w:r w:rsidRPr="00673215">
        <w:t xml:space="preserve"> års utgång uppgick detta innehav till </w:t>
      </w:r>
      <w:r w:rsidR="00092B4F">
        <w:t>41</w:t>
      </w:r>
      <w:r>
        <w:t xml:space="preserve"> miljarder kronor. Både</w:t>
      </w:r>
      <w:r w:rsidRPr="00673215">
        <w:t xml:space="preserve"> </w:t>
      </w:r>
      <w:r>
        <w:t xml:space="preserve">okonsoliderad och konsoliderad statsskuld </w:t>
      </w:r>
      <w:r w:rsidRPr="00673215">
        <w:t xml:space="preserve">visar statens framtida åtaganden i termer av summerade nominella slutbelopp för Riksgäldskontorets utestående låneinstrument, med respektive utan myndigheternas innehav.  </w:t>
      </w:r>
    </w:p>
    <w:p w14:paraId="3AECAAD8" w14:textId="584CC0F9" w:rsidR="0071373B" w:rsidRPr="00FF1AB1" w:rsidRDefault="0071373B" w:rsidP="0071373B">
      <w:pPr>
        <w:pStyle w:val="Brdtext"/>
        <w:pBdr>
          <w:top w:val="single" w:sz="4" w:space="1" w:color="auto"/>
          <w:left w:val="single" w:sz="4" w:space="4" w:color="auto"/>
          <w:bottom w:val="single" w:sz="4" w:space="1" w:color="auto"/>
          <w:right w:val="single" w:sz="4" w:space="4" w:color="auto"/>
        </w:pBdr>
      </w:pPr>
      <w:r w:rsidRPr="00673215">
        <w:t xml:space="preserve">    För styrning av statsskulden används måttet statsskuldens summerade kassaflöde (SSK-måttet). Detta mått mäter risken i statsskulden genom att omfatta framtida åtaganden i termer av kassaflöden. Förutom nominella slutbelopp ingår även kupongbetalningar och inflationskompensation. En annan viktig skillnad jämfört med måtten okonsoliderad och konsoliderad statsskuld är att SSK-måttet inkluderar kassaflöden från tillgångar som ligger inom Riksgäldskontorets skuldförvaltning.</w:t>
      </w:r>
      <w:r w:rsidR="00F0190F">
        <w:t>-</w:t>
      </w:r>
      <w:r>
        <w:t>V</w:t>
      </w:r>
      <w:r w:rsidRPr="00673215">
        <w:t>idareutlåning</w:t>
      </w:r>
      <w:r>
        <w:t>en</w:t>
      </w:r>
      <w:r w:rsidRPr="00673215">
        <w:t xml:space="preserve"> till Riksbanken</w:t>
      </w:r>
      <w:r>
        <w:t xml:space="preserve"> är ett aktuellt exempel på denna typ av tillgång</w:t>
      </w:r>
      <w:r w:rsidRPr="00673215">
        <w:t xml:space="preserve">. De styrande andelarna för statsskuldens sammansättning liksom riktvärdena för löptiden </w:t>
      </w:r>
      <w:r w:rsidRPr="00FF1AB1">
        <w:t>i de olika skuldslagen baseras på SSK-måttet.</w:t>
      </w:r>
    </w:p>
    <w:p w14:paraId="10559046" w14:textId="77777777" w:rsidR="00166C2B" w:rsidRPr="001E0B29" w:rsidRDefault="00166C2B" w:rsidP="00644670">
      <w:pPr>
        <w:pStyle w:val="Rubrik2"/>
      </w:pPr>
      <w:bookmarkStart w:id="26" w:name="_Toc322446929"/>
      <w:bookmarkStart w:id="27" w:name="_Toc385339266"/>
      <w:r w:rsidRPr="00644670">
        <w:t>Lånemarknaderna</w:t>
      </w:r>
      <w:bookmarkEnd w:id="21"/>
      <w:bookmarkEnd w:id="22"/>
      <w:bookmarkEnd w:id="23"/>
      <w:bookmarkEnd w:id="24"/>
      <w:bookmarkEnd w:id="25"/>
      <w:bookmarkEnd w:id="26"/>
      <w:bookmarkEnd w:id="27"/>
    </w:p>
    <w:p w14:paraId="4467EF47" w14:textId="4D095080" w:rsidR="006B783A" w:rsidRDefault="00002EDB" w:rsidP="006B783A">
      <w:pPr>
        <w:pStyle w:val="Brdtextmedindrag"/>
        <w:ind w:firstLine="0"/>
      </w:pPr>
      <w:r>
        <w:t>Statens kostnad för att låna på olika löptider kan förenklat beskrivas med hjälp av avkastning</w:t>
      </w:r>
      <w:r w:rsidR="00433A0D">
        <w:t>skurvan på svenska statspapper.</w:t>
      </w:r>
      <w:r>
        <w:t xml:space="preserve"> </w:t>
      </w:r>
      <w:r w:rsidRPr="001E0B29">
        <w:t>Avkastningskurvan har i regel en positiv lutning, vilket innebär att upplåning på kortare löptider (statsskuldväxlar) görs till lägre ränta än upplåning på längre löptider (statsobligationer). Den kortare upplåningen innebär dock att ränteomsättnings- och refina</w:t>
      </w:r>
      <w:r w:rsidR="007F743E">
        <w:t>n</w:t>
      </w:r>
      <w:r w:rsidRPr="001E0B29">
        <w:t xml:space="preserve">sieringsrisken ökar, eftersom skulden omsätts oftare till på förhand okända villkor. När avkastningskurvan är brant </w:t>
      </w:r>
      <w:r>
        <w:t>förstärks</w:t>
      </w:r>
      <w:r w:rsidRPr="001E0B29">
        <w:t xml:space="preserve"> utbytesförhållandet mellan kostnad och risk, dvs. kostnaderna förväntas minska</w:t>
      </w:r>
      <w:r>
        <w:t xml:space="preserve"> </w:t>
      </w:r>
      <w:r w:rsidR="00530445">
        <w:t xml:space="preserve">mer </w:t>
      </w:r>
      <w:r>
        <w:t>av en löptidsförkortning när avkastningskurvan</w:t>
      </w:r>
      <w:r w:rsidRPr="001E0B29">
        <w:t xml:space="preserve"> är brant</w:t>
      </w:r>
      <w:r>
        <w:t>.</w:t>
      </w:r>
      <w:r w:rsidR="006B783A" w:rsidRPr="006B783A">
        <w:t xml:space="preserve"> </w:t>
      </w:r>
    </w:p>
    <w:p w14:paraId="448D8220" w14:textId="2A146D8C" w:rsidR="00002EDB" w:rsidRPr="00002EDB" w:rsidRDefault="006B783A" w:rsidP="006B783A">
      <w:pPr>
        <w:pStyle w:val="Brdtextmedindrag"/>
      </w:pPr>
      <w:r>
        <w:t>A</w:t>
      </w:r>
      <w:r w:rsidRPr="005D3761">
        <w:t>vkastningskurvans nivå är av underordnad betydelse för valet av löptid. I betraktande av att upp- och nedgångar av ränteläget på sikt tar ut varandra, reduceras vinsten av att ha en lång skuld när räntorna stiger av att en förlust kan sägas uppkomma när ränteläget sjunker igen. I vissa extraordinära fall har dock räntenivån påverkat löptidsstyrningen. Så skedde t.ex. våren 2009 då regeringen öppnade möjligheten för Riksgäldskontoret att emittera ett 30-årigt obligationslån</w:t>
      </w:r>
      <w:r w:rsidR="004124A1">
        <w:t>, b</w:t>
      </w:r>
      <w:r>
        <w:t>l</w:t>
      </w:r>
      <w:r w:rsidR="004124A1">
        <w:t>.</w:t>
      </w:r>
      <w:r>
        <w:t>a. i syfte att låsa in låga räntor</w:t>
      </w:r>
      <w:r w:rsidRPr="005D3761">
        <w:t xml:space="preserve">. </w:t>
      </w:r>
    </w:p>
    <w:p w14:paraId="4B85A608" w14:textId="77777777" w:rsidR="00B858C3" w:rsidRPr="008402E3" w:rsidRDefault="00B858C3" w:rsidP="008402E3">
      <w:pPr>
        <w:pStyle w:val="DiagramRubrik"/>
      </w:pPr>
      <w:r w:rsidRPr="008402E3">
        <w:t>Diagram 2.5 Trettioårs, tioårs och tremånaders statsränta i Sverige</w:t>
      </w:r>
    </w:p>
    <w:p w14:paraId="613F5859" w14:textId="443CA0B4" w:rsidR="00B858C3" w:rsidRPr="00644670" w:rsidRDefault="00D1292C" w:rsidP="00B858C3">
      <w:pPr>
        <w:pStyle w:val="Brdtext"/>
        <w:rPr>
          <w:color w:val="0070C0"/>
        </w:rPr>
      </w:pPr>
      <w:r>
        <w:rPr>
          <w:noProof/>
          <w:lang w:eastAsia="sv-SE"/>
        </w:rPr>
        <w:drawing>
          <wp:inline distT="0" distB="0" distL="0" distR="0" wp14:anchorId="64EDFDB8" wp14:editId="684CBE5B">
            <wp:extent cx="3745230" cy="2247138"/>
            <wp:effectExtent l="0" t="0" r="7620" b="1270"/>
            <wp:docPr id="32" name="Diagram 32"/>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562D2732" w14:textId="77777777" w:rsidR="00B858C3" w:rsidRPr="004C51CA" w:rsidRDefault="00B858C3" w:rsidP="00B858C3">
      <w:pPr>
        <w:pStyle w:val="Brdtext"/>
        <w:rPr>
          <w:rFonts w:ascii="TradeGothic" w:hAnsi="TradeGothic"/>
          <w:sz w:val="14"/>
          <w:szCs w:val="14"/>
        </w:rPr>
      </w:pPr>
      <w:r w:rsidRPr="004C51CA">
        <w:rPr>
          <w:rFonts w:ascii="TradeGothic" w:hAnsi="TradeGothic"/>
          <w:sz w:val="14"/>
          <w:szCs w:val="14"/>
        </w:rPr>
        <w:t>Källa: EcoWin</w:t>
      </w:r>
    </w:p>
    <w:p w14:paraId="1D459357" w14:textId="77777777" w:rsidR="00B858C3" w:rsidRPr="00B858C3" w:rsidRDefault="00B858C3" w:rsidP="00B858C3">
      <w:pPr>
        <w:pStyle w:val="Brdtext"/>
      </w:pPr>
    </w:p>
    <w:p w14:paraId="768632D8" w14:textId="3E4A5702" w:rsidR="00C169FA" w:rsidRDefault="00B858C3" w:rsidP="00C169FA">
      <w:pPr>
        <w:pStyle w:val="Brdtextmedindrag"/>
        <w:ind w:firstLine="0"/>
      </w:pPr>
      <w:r w:rsidRPr="00B858C3">
        <w:t xml:space="preserve">Under hösten 2008 och inledningen av 2009 föll de korta statspappersräntorna kraftigt till följd av att centralbanker </w:t>
      </w:r>
      <w:r w:rsidR="00253EE4">
        <w:t xml:space="preserve">(inklusive </w:t>
      </w:r>
      <w:r w:rsidR="00253EE4" w:rsidRPr="00B858C3">
        <w:t>Riksbanken</w:t>
      </w:r>
      <w:r w:rsidR="00253EE4">
        <w:t>)</w:t>
      </w:r>
      <w:r w:rsidR="00253EE4" w:rsidRPr="00B858C3">
        <w:t xml:space="preserve"> </w:t>
      </w:r>
      <w:r w:rsidRPr="00B858C3">
        <w:t>sänkte sina styrräntor till historiskt låga nivåer (diagram 2.5). Räntesänkningarna syftade till att mild</w:t>
      </w:r>
      <w:r w:rsidR="00253EE4">
        <w:t xml:space="preserve">ra </w:t>
      </w:r>
      <w:r w:rsidR="006B783A">
        <w:t>de ekonomiska effekterna av finanskrisen</w:t>
      </w:r>
      <w:r w:rsidR="00253EE4">
        <w:t>.</w:t>
      </w:r>
      <w:r>
        <w:t xml:space="preserve"> </w:t>
      </w:r>
      <w:r w:rsidR="00253EE4">
        <w:t xml:space="preserve">Under 2011 uppkom oro för en </w:t>
      </w:r>
      <w:r w:rsidRPr="00B858C3">
        <w:t>europeisk</w:t>
      </w:r>
      <w:r w:rsidR="00253EE4">
        <w:t xml:space="preserve"> skuldkris</w:t>
      </w:r>
      <w:r w:rsidRPr="00B858C3">
        <w:t xml:space="preserve"> </w:t>
      </w:r>
      <w:r w:rsidR="00253EE4">
        <w:t xml:space="preserve">och en </w:t>
      </w:r>
      <w:r w:rsidRPr="00B858C3">
        <w:t>svag</w:t>
      </w:r>
      <w:r w:rsidR="00253EE4">
        <w:t>are</w:t>
      </w:r>
      <w:r w:rsidRPr="00B858C3">
        <w:t xml:space="preserve"> ekonomisk utveckling i omvärlden</w:t>
      </w:r>
      <w:r w:rsidR="00253EE4">
        <w:t>. D</w:t>
      </w:r>
      <w:r w:rsidR="00433A0D">
        <w:t>etta gjorde att räntan på den tio</w:t>
      </w:r>
      <w:r w:rsidR="00253EE4">
        <w:t>-åriga svenska st</w:t>
      </w:r>
      <w:r w:rsidR="007F743E">
        <w:t xml:space="preserve">atsobligationen föll från fyra </w:t>
      </w:r>
      <w:r w:rsidR="00253EE4">
        <w:t>till under två procent. En bidragande orsak till att de</w:t>
      </w:r>
      <w:r w:rsidR="006B783A">
        <w:t>n</w:t>
      </w:r>
      <w:r w:rsidR="00253EE4">
        <w:t xml:space="preserve"> </w:t>
      </w:r>
      <w:r w:rsidR="000A7B61">
        <w:t xml:space="preserve">långa </w:t>
      </w:r>
      <w:r w:rsidR="00253EE4">
        <w:t>svenska</w:t>
      </w:r>
      <w:r w:rsidR="000A7B61">
        <w:t xml:space="preserve"> statspappersränt</w:t>
      </w:r>
      <w:r w:rsidR="006B783A">
        <w:t>an</w:t>
      </w:r>
      <w:r w:rsidR="000A7B61">
        <w:t xml:space="preserve"> föll särskilt kraftigt under 2011 var att internationella i</w:t>
      </w:r>
      <w:r w:rsidR="00253EE4" w:rsidRPr="00B858C3">
        <w:t>nvesterare</w:t>
      </w:r>
      <w:r w:rsidR="000A7B61">
        <w:t xml:space="preserve"> i ökad omfattning sökte sig till </w:t>
      </w:r>
      <w:r w:rsidR="000A7B61" w:rsidRPr="00B858C3">
        <w:t xml:space="preserve">svenska statspapper </w:t>
      </w:r>
      <w:r w:rsidR="007F743E">
        <w:t xml:space="preserve">i </w:t>
      </w:r>
      <w:r w:rsidR="000A7B61">
        <w:t xml:space="preserve">sin </w:t>
      </w:r>
      <w:r w:rsidR="000A7B61" w:rsidRPr="00B858C3">
        <w:t>strävan att undvika kreditrisk</w:t>
      </w:r>
      <w:r w:rsidR="006B783A">
        <w:t>. D</w:t>
      </w:r>
      <w:r w:rsidR="000A7B61">
        <w:t xml:space="preserve">e svenska statsfinanserna </w:t>
      </w:r>
      <w:r w:rsidR="006B783A">
        <w:t>visade god motståndskraft mot finanskrisen och utgångsläget var starkt i en internationell jämförelse.</w:t>
      </w:r>
      <w:r w:rsidR="000A7B61">
        <w:t xml:space="preserve"> </w:t>
      </w:r>
      <w:r w:rsidR="006B783A">
        <w:t>H</w:t>
      </w:r>
      <w:r w:rsidR="002648DC">
        <w:t xml:space="preserve">östen 2012 och under 2013 </w:t>
      </w:r>
      <w:r w:rsidR="00530445">
        <w:t>minskade</w:t>
      </w:r>
      <w:r w:rsidR="006B783A">
        <w:t xml:space="preserve"> oron för den europeiska skuldskrisen. Förväntningarna om </w:t>
      </w:r>
      <w:r w:rsidR="002648DC">
        <w:t>en något bättre ekonomisk utveckling</w:t>
      </w:r>
      <w:r w:rsidR="006B783A">
        <w:t xml:space="preserve"> steg samtidigt som </w:t>
      </w:r>
      <w:r w:rsidR="002648DC">
        <w:t>riskaptit</w:t>
      </w:r>
      <w:r w:rsidR="006B783A">
        <w:t>en</w:t>
      </w:r>
      <w:r w:rsidR="002648DC">
        <w:t xml:space="preserve"> ökade</w:t>
      </w:r>
      <w:r w:rsidR="006B783A">
        <w:t>. Detta gjorde att de långa räntorna steg under hösten 2012 och under 2013.</w:t>
      </w:r>
    </w:p>
    <w:p w14:paraId="50E7D988" w14:textId="6CBB6E38" w:rsidR="00B858C3" w:rsidRPr="00B858C3" w:rsidRDefault="002648DC" w:rsidP="000A7B61">
      <w:pPr>
        <w:pStyle w:val="Brdtextmedindrag"/>
      </w:pPr>
      <w:r>
        <w:t xml:space="preserve">De kraftigt fallande korträntorna under utvärderingsperiodens början </w:t>
      </w:r>
      <w:r w:rsidRPr="00B0670B">
        <w:t>gjorde att skillnaden mellan korta och långa statspappers</w:t>
      </w:r>
      <w:r w:rsidR="000A7B61" w:rsidRPr="00B0670B">
        <w:t>räntor steg</w:t>
      </w:r>
      <w:r w:rsidRPr="00B0670B">
        <w:t xml:space="preserve">. </w:t>
      </w:r>
      <w:r w:rsidR="00C169FA" w:rsidRPr="00B0670B">
        <w:t xml:space="preserve">Under </w:t>
      </w:r>
      <w:r w:rsidRPr="00B0670B">
        <w:t xml:space="preserve">2009 var skillnaden </w:t>
      </w:r>
      <w:r w:rsidR="007F743E" w:rsidRPr="00B0670B">
        <w:t>mellan långa och korta statspappersräntor som</w:t>
      </w:r>
      <w:r w:rsidRPr="00B0670B">
        <w:t xml:space="preserve"> mest 3,5 procentenheter</w:t>
      </w:r>
      <w:r w:rsidR="007F743E" w:rsidRPr="00B0670B">
        <w:t xml:space="preserve"> (räntan på tioåriga statsobligationer jämfört med tremånaders </w:t>
      </w:r>
      <w:r w:rsidR="00D40278" w:rsidRPr="00B0670B">
        <w:t>statskuldväxel).</w:t>
      </w:r>
      <w:r w:rsidRPr="00B0670B">
        <w:t xml:space="preserve"> </w:t>
      </w:r>
      <w:r w:rsidR="000A7B61" w:rsidRPr="00B0670B">
        <w:t xml:space="preserve">I takt med att den långa statspappersräntan </w:t>
      </w:r>
      <w:r w:rsidR="004E350F" w:rsidRPr="00B0670B">
        <w:t>började falla under</w:t>
      </w:r>
      <w:r w:rsidR="004E350F">
        <w:t xml:space="preserve"> 2011 minskade skillnaden. Under en period kring årsskiftet 2012 </w:t>
      </w:r>
      <w:r w:rsidRPr="00B858C3">
        <w:t>var den svenska avkastningskurvan i princip helt flack</w:t>
      </w:r>
      <w:r w:rsidR="00530445">
        <w:t>.</w:t>
      </w:r>
      <w:r w:rsidRPr="00B858C3">
        <w:t xml:space="preserve"> </w:t>
      </w:r>
      <w:r w:rsidR="004E350F">
        <w:t>Under 2013 har skillnaden återigen stigit</w:t>
      </w:r>
      <w:r w:rsidR="004124A1">
        <w:t>,</w:t>
      </w:r>
      <w:r w:rsidR="004E350F">
        <w:t xml:space="preserve"> eftersom </w:t>
      </w:r>
      <w:r w:rsidR="00B858C3" w:rsidRPr="00B858C3">
        <w:t xml:space="preserve">de </w:t>
      </w:r>
      <w:r w:rsidR="004E350F">
        <w:t xml:space="preserve">långa </w:t>
      </w:r>
      <w:r w:rsidR="00B858C3" w:rsidRPr="00B858C3">
        <w:t xml:space="preserve">räntorna </w:t>
      </w:r>
      <w:r w:rsidR="004E350F">
        <w:t>blivit högre</w:t>
      </w:r>
      <w:r w:rsidR="00530445">
        <w:t xml:space="preserve"> </w:t>
      </w:r>
      <w:r w:rsidR="00530445" w:rsidRPr="00B858C3">
        <w:t>(diagram 2.6).</w:t>
      </w:r>
      <w:r w:rsidR="00B858C3" w:rsidRPr="00B858C3">
        <w:t xml:space="preserve"> </w:t>
      </w:r>
    </w:p>
    <w:p w14:paraId="70E474C1" w14:textId="04950A60" w:rsidR="00002EDB" w:rsidRDefault="00002EDB" w:rsidP="00002EDB">
      <w:pPr>
        <w:pStyle w:val="DiagramRubrik"/>
      </w:pPr>
      <w:r w:rsidRPr="00002EDB">
        <w:t xml:space="preserve">Diagram </w:t>
      </w:r>
      <w:r>
        <w:t>2.</w:t>
      </w:r>
      <w:r w:rsidR="00B858C3">
        <w:t>6</w:t>
      </w:r>
      <w:r w:rsidRPr="00002EDB">
        <w:t xml:space="preserve"> Skillnaden mellan tioårs och tremånaders statspappersräntor i Sverige </w:t>
      </w:r>
    </w:p>
    <w:p w14:paraId="57E398B2" w14:textId="0F73F764" w:rsidR="00E03F8D" w:rsidRPr="00E03F8D" w:rsidRDefault="004C51CA" w:rsidP="00E03F8D">
      <w:pPr>
        <w:pStyle w:val="Brdtext"/>
      </w:pPr>
      <w:r>
        <w:rPr>
          <w:noProof/>
          <w:lang w:eastAsia="sv-SE"/>
        </w:rPr>
        <w:drawing>
          <wp:inline distT="0" distB="0" distL="0" distR="0" wp14:anchorId="6EE65F7D" wp14:editId="63B0ED20">
            <wp:extent cx="3745230" cy="2751720"/>
            <wp:effectExtent l="0" t="0" r="7620" b="0"/>
            <wp:docPr id="34" name="Diagram 34"/>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36A99AF0" w14:textId="6F9BE523" w:rsidR="004C51CA" w:rsidRPr="004C51CA" w:rsidRDefault="004C51CA" w:rsidP="004C51CA">
      <w:pPr>
        <w:pStyle w:val="Brdtext"/>
        <w:rPr>
          <w:rFonts w:ascii="TradeGothic" w:hAnsi="TradeGothic"/>
          <w:sz w:val="14"/>
          <w:szCs w:val="14"/>
        </w:rPr>
      </w:pPr>
      <w:r>
        <w:rPr>
          <w:rFonts w:ascii="TradeGothic" w:hAnsi="TradeGothic"/>
          <w:sz w:val="14"/>
          <w:szCs w:val="14"/>
        </w:rPr>
        <w:t>K</w:t>
      </w:r>
      <w:r w:rsidRPr="004C51CA">
        <w:rPr>
          <w:rFonts w:ascii="TradeGothic" w:hAnsi="TradeGothic"/>
          <w:sz w:val="14"/>
          <w:szCs w:val="14"/>
        </w:rPr>
        <w:t>älla: EcoWin</w:t>
      </w:r>
    </w:p>
    <w:p w14:paraId="446C850A" w14:textId="77777777" w:rsidR="00002EDB" w:rsidRDefault="00002EDB" w:rsidP="00002EDB">
      <w:pPr>
        <w:pStyle w:val="Brdtextmedindrag"/>
        <w:ind w:firstLine="0"/>
      </w:pPr>
    </w:p>
    <w:p w14:paraId="6D489674" w14:textId="77777777" w:rsidR="00002EDB" w:rsidRDefault="00002EDB" w:rsidP="00002EDB">
      <w:pPr>
        <w:pStyle w:val="Brdtextmedindrag"/>
        <w:ind w:firstLine="0"/>
      </w:pPr>
    </w:p>
    <w:p w14:paraId="2C7D5BAF" w14:textId="77777777" w:rsidR="00002EDB" w:rsidRDefault="00002EDB" w:rsidP="00002EDB">
      <w:pPr>
        <w:pStyle w:val="Brdtextmedindrag"/>
        <w:ind w:firstLine="0"/>
      </w:pPr>
    </w:p>
    <w:p w14:paraId="3D8C81BB" w14:textId="0D7C8B3E" w:rsidR="00166C2B" w:rsidRPr="001E0B29" w:rsidRDefault="00166C2B" w:rsidP="00166C2B">
      <w:pPr>
        <w:pStyle w:val="Brdtext"/>
      </w:pPr>
    </w:p>
    <w:p w14:paraId="2E170BD3" w14:textId="6A3B326C" w:rsidR="001E0B29" w:rsidRPr="001E0B29" w:rsidRDefault="001E0B29" w:rsidP="001E0B29">
      <w:pPr>
        <w:pStyle w:val="TabellUnderrubrik"/>
        <w:spacing w:line="240" w:lineRule="exact"/>
      </w:pPr>
    </w:p>
    <w:p w14:paraId="40170303" w14:textId="77777777" w:rsidR="001E0B29" w:rsidRDefault="001E0B29" w:rsidP="001E0B29">
      <w:pPr>
        <w:pStyle w:val="DiagramRubrik"/>
        <w:spacing w:line="240" w:lineRule="exact"/>
        <w:rPr>
          <w:rFonts w:ascii="Times New Roman" w:hAnsi="Times New Roman"/>
          <w:b w:val="0"/>
          <w:color w:val="0070C0"/>
          <w:sz w:val="20"/>
        </w:rPr>
      </w:pPr>
    </w:p>
    <w:p w14:paraId="3C788C94" w14:textId="77777777" w:rsidR="001E0B29" w:rsidRDefault="001E0B29" w:rsidP="001E0B29">
      <w:pPr>
        <w:pStyle w:val="DiagramRubrik"/>
        <w:spacing w:line="240" w:lineRule="exact"/>
        <w:rPr>
          <w:rFonts w:ascii="Times New Roman" w:hAnsi="Times New Roman"/>
          <w:b w:val="0"/>
          <w:color w:val="0070C0"/>
          <w:sz w:val="20"/>
        </w:rPr>
      </w:pPr>
    </w:p>
    <w:p w14:paraId="0C03B1A8" w14:textId="77777777" w:rsidR="00166C2B" w:rsidRPr="00644670" w:rsidRDefault="00166C2B" w:rsidP="00644670">
      <w:pPr>
        <w:pStyle w:val="Rubrik2"/>
      </w:pPr>
      <w:bookmarkStart w:id="28" w:name="_Toc322446930"/>
      <w:bookmarkStart w:id="29" w:name="_Toc385339267"/>
      <w:r w:rsidRPr="00644670">
        <w:t>Den svenska kronan</w:t>
      </w:r>
      <w:bookmarkEnd w:id="28"/>
      <w:bookmarkEnd w:id="29"/>
      <w:r w:rsidRPr="00644670">
        <w:t xml:space="preserve"> </w:t>
      </w:r>
    </w:p>
    <w:p w14:paraId="165C15A5" w14:textId="73640478" w:rsidR="00CE51CE" w:rsidRDefault="009447FE" w:rsidP="009447FE">
      <w:pPr>
        <w:pStyle w:val="Brdtext"/>
      </w:pPr>
      <w:r>
        <w:t>V</w:t>
      </w:r>
      <w:r w:rsidRPr="00292D8D">
        <w:t xml:space="preserve">alutaskuldens storlek uttryckt i kronor </w:t>
      </w:r>
      <w:r>
        <w:t>påverkas av d</w:t>
      </w:r>
      <w:r w:rsidRPr="00292D8D">
        <w:t>en svenska kronans styrka i förhållande till de valutor valutaskulden är exponerad</w:t>
      </w:r>
      <w:r w:rsidR="007F743E">
        <w:t xml:space="preserve"> mot</w:t>
      </w:r>
      <w:r w:rsidR="004A464A">
        <w:t xml:space="preserve">. </w:t>
      </w:r>
      <w:r w:rsidR="008339CC">
        <w:t xml:space="preserve">En starkare krona minskar valutaskulden uttryckt i kronor och vice versa. </w:t>
      </w:r>
      <w:r>
        <w:t xml:space="preserve">I diagram </w:t>
      </w:r>
      <w:r w:rsidR="00CE51CE">
        <w:t>2.7</w:t>
      </w:r>
      <w:r w:rsidRPr="00292D8D">
        <w:t xml:space="preserve"> framgår hur kronan utvecklats i förhållande till </w:t>
      </w:r>
      <w:r w:rsidR="00CE51CE">
        <w:t xml:space="preserve">de valutor som ingår i valutariktmärket </w:t>
      </w:r>
      <w:r w:rsidR="004A464A">
        <w:t xml:space="preserve">(EUR 45 procent, CHF 20 procent, JPY 15 procent, USD 10 procent, GBP 5 procent och CAD 5 procent). </w:t>
      </w:r>
      <w:r w:rsidR="00CE51CE">
        <w:t xml:space="preserve"> </w:t>
      </w:r>
    </w:p>
    <w:p w14:paraId="50254CC0" w14:textId="16BD3FE5" w:rsidR="009447FE" w:rsidRPr="00292D8D" w:rsidRDefault="00CE51CE" w:rsidP="00CE51CE">
      <w:pPr>
        <w:pStyle w:val="Brdtextmedindrag"/>
      </w:pPr>
      <w:r>
        <w:t xml:space="preserve">Vid utvärderingsperiodens början var den svenska kronan kraftigt försvagad i samband med finanskrisen. </w:t>
      </w:r>
      <w:r w:rsidRPr="00292D8D">
        <w:t>Sommaren 2009 stärktes kronan i takt med att finansmarknaderna stabiliserades och då konjunktursignalerna blev mer positiva. Under 2010 handlades kronan i stort på samma nivåer som före finanskrisen</w:t>
      </w:r>
      <w:r>
        <w:t>. V</w:t>
      </w:r>
      <w:r w:rsidRPr="00292D8D">
        <w:t>id inledningen av skuldkrisen 2011 försvagades kronan endast marginellt.</w:t>
      </w:r>
      <w:r>
        <w:t xml:space="preserve"> Under 2012 </w:t>
      </w:r>
      <w:r w:rsidR="004A464A">
        <w:t xml:space="preserve">stärktes kronan i förhållande till valutariktmärket och under </w:t>
      </w:r>
      <w:r>
        <w:t>2013</w:t>
      </w:r>
      <w:r w:rsidR="004A464A">
        <w:t xml:space="preserve"> </w:t>
      </w:r>
      <w:r w:rsidR="00433A0D">
        <w:t>v</w:t>
      </w:r>
      <w:r>
        <w:t>ar kronan relativt stabil i förhållande</w:t>
      </w:r>
      <w:r w:rsidR="004A464A">
        <w:t xml:space="preserve"> till valutariktmärket. Vid utvärderingsperiodens slut var index runt 85</w:t>
      </w:r>
      <w:r w:rsidR="00097E2C">
        <w:t xml:space="preserve">. Detta </w:t>
      </w:r>
      <w:r w:rsidR="004A464A">
        <w:t xml:space="preserve">innebär en förstärkning </w:t>
      </w:r>
      <w:r w:rsidR="00097E2C">
        <w:t xml:space="preserve">av kronan </w:t>
      </w:r>
      <w:r w:rsidR="004A464A">
        <w:t>med 15 procent</w:t>
      </w:r>
      <w:r w:rsidR="00097E2C">
        <w:t xml:space="preserve"> </w:t>
      </w:r>
      <w:r w:rsidR="004A464A">
        <w:t xml:space="preserve">jämfört med </w:t>
      </w:r>
      <w:r w:rsidR="00097E2C">
        <w:t>valutariktmärket sedan utvärderings</w:t>
      </w:r>
      <w:r w:rsidR="004A464A">
        <w:t xml:space="preserve">periodens början. </w:t>
      </w:r>
    </w:p>
    <w:p w14:paraId="2DE9FACE" w14:textId="6247DABE" w:rsidR="009447FE" w:rsidRPr="00CB0D1E" w:rsidRDefault="009447FE" w:rsidP="00CB0D1E">
      <w:pPr>
        <w:pStyle w:val="DiagramRubrik"/>
      </w:pPr>
      <w:r w:rsidRPr="00CB0D1E">
        <w:t xml:space="preserve">Diagram 2.7 </w:t>
      </w:r>
      <w:r w:rsidR="00A34805" w:rsidRPr="00CB0D1E">
        <w:t xml:space="preserve">Kronans utveckling </w:t>
      </w:r>
      <w:r w:rsidR="00CE51CE" w:rsidRPr="00CB0D1E">
        <w:t>mot valutariktmärket</w:t>
      </w:r>
    </w:p>
    <w:p w14:paraId="355221BB" w14:textId="4FE0DD43" w:rsidR="009447FE" w:rsidRPr="00CE51CE" w:rsidRDefault="00CE51CE" w:rsidP="009447FE">
      <w:pPr>
        <w:pStyle w:val="Brdtext"/>
      </w:pPr>
      <w:r>
        <w:rPr>
          <w:noProof/>
          <w:lang w:eastAsia="sv-SE"/>
        </w:rPr>
        <w:drawing>
          <wp:inline distT="0" distB="0" distL="0" distR="0" wp14:anchorId="0095247E" wp14:editId="256DC1C3">
            <wp:extent cx="3745230" cy="2751720"/>
            <wp:effectExtent l="0" t="0" r="7620" b="0"/>
            <wp:docPr id="11" name="Diagram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91F9CAB" w14:textId="2AF5B4CC" w:rsidR="00166C2B" w:rsidRPr="00644670" w:rsidRDefault="00166C2B" w:rsidP="00166C2B">
      <w:pPr>
        <w:pStyle w:val="Brdtext"/>
        <w:rPr>
          <w:color w:val="0070C0"/>
        </w:rPr>
      </w:pPr>
    </w:p>
    <w:p w14:paraId="0BD13360" w14:textId="77777777" w:rsidR="00644670" w:rsidRDefault="00644670" w:rsidP="00251EAE">
      <w:pPr>
        <w:pStyle w:val="Brdtext"/>
        <w:rPr>
          <w:color w:val="0070C0"/>
        </w:rPr>
        <w:sectPr w:rsidR="00644670" w:rsidSect="00330BDB">
          <w:pgSz w:w="9356" w:h="13721" w:code="9"/>
          <w:pgMar w:top="794" w:right="2438" w:bottom="1191" w:left="1020" w:header="0" w:footer="709" w:gutter="0"/>
          <w:cols w:space="720"/>
          <w:docGrid w:linePitch="245"/>
        </w:sectPr>
      </w:pPr>
    </w:p>
    <w:p w14:paraId="48D77A2A" w14:textId="04821F99" w:rsidR="00251EAE" w:rsidRDefault="00644670" w:rsidP="00FD76F0">
      <w:pPr>
        <w:pStyle w:val="Rubrik1"/>
        <w:spacing w:before="100" w:beforeAutospacing="1"/>
      </w:pPr>
      <w:bookmarkStart w:id="30" w:name="_Toc385339268"/>
      <w:r w:rsidRPr="00644670">
        <w:t>S</w:t>
      </w:r>
      <w:r w:rsidR="00554CE7">
        <w:t>tatsskuldens kostnad och risk</w:t>
      </w:r>
      <w:bookmarkEnd w:id="30"/>
    </w:p>
    <w:p w14:paraId="53D63A1D" w14:textId="04CBF85A" w:rsidR="00D913CD" w:rsidRDefault="00D913CD" w:rsidP="009563DC">
      <w:pPr>
        <w:pStyle w:val="Brdtext"/>
        <w:pBdr>
          <w:top w:val="single" w:sz="4" w:space="1" w:color="auto"/>
          <w:left w:val="single" w:sz="4" w:space="4" w:color="auto"/>
          <w:bottom w:val="single" w:sz="4" w:space="1" w:color="auto"/>
          <w:right w:val="single" w:sz="4" w:space="4" w:color="auto"/>
        </w:pBdr>
      </w:pPr>
      <w:r w:rsidRPr="00D913CD">
        <w:rPr>
          <w:b/>
        </w:rPr>
        <w:t>Sammanfattning:</w:t>
      </w:r>
      <w:r>
        <w:rPr>
          <w:b/>
        </w:rPr>
        <w:t xml:space="preserve"> </w:t>
      </w:r>
      <w:r>
        <w:t>De kost</w:t>
      </w:r>
      <w:r w:rsidR="006300C0">
        <w:t xml:space="preserve">nadsmässiga statsskuldsräntorna har under utvärderingsperioden varit </w:t>
      </w:r>
      <w:r w:rsidR="007F743E">
        <w:t>cirka</w:t>
      </w:r>
      <w:r w:rsidR="006300C0">
        <w:t xml:space="preserve"> 20 miljarder per år. Under 2012 och 2013 uppgick räntekostnaderna till 18 respektive 16 miljarder kronor. I förhållande till före finanskrisen 2009 har de årliga räntekostnaderna halverats. I förhållande till BNP har räntekostnaderna under utvärderingsperioden minskat från 0,7 till 0,4 procent.</w:t>
      </w:r>
    </w:p>
    <w:p w14:paraId="1117F1BF" w14:textId="3816D5A0" w:rsidR="00D913CD" w:rsidRPr="00D913CD" w:rsidRDefault="006300C0" w:rsidP="006300C0">
      <w:pPr>
        <w:pStyle w:val="Brdtext"/>
        <w:pBdr>
          <w:top w:val="single" w:sz="4" w:space="1" w:color="auto"/>
          <w:left w:val="single" w:sz="4" w:space="4" w:color="auto"/>
          <w:bottom w:val="single" w:sz="4" w:space="1" w:color="auto"/>
          <w:right w:val="single" w:sz="4" w:space="4" w:color="auto"/>
        </w:pBdr>
      </w:pPr>
      <w:r>
        <w:t>   </w:t>
      </w:r>
      <w:r w:rsidR="00D913CD">
        <w:t>De genomsnittliga emissionsräntorna för den utestående statsskulden</w:t>
      </w:r>
      <w:r>
        <w:t xml:space="preserve"> har minskat under utvärderingsperioden</w:t>
      </w:r>
      <w:r w:rsidR="0054547A">
        <w:t xml:space="preserve">. </w:t>
      </w:r>
      <w:r w:rsidR="007E623E">
        <w:t xml:space="preserve">Genomsnittlig </w:t>
      </w:r>
      <w:r w:rsidR="00D913CD">
        <w:t>tid till förfall</w:t>
      </w:r>
      <w:r w:rsidR="00433A0D">
        <w:t xml:space="preserve"> för hela statsskulden </w:t>
      </w:r>
      <w:r w:rsidR="0054547A">
        <w:t xml:space="preserve">var </w:t>
      </w:r>
      <w:r w:rsidR="007F743E">
        <w:t>cirka</w:t>
      </w:r>
      <w:r w:rsidR="00433A0D">
        <w:t xml:space="preserve"> fem</w:t>
      </w:r>
      <w:r w:rsidR="0054547A">
        <w:t xml:space="preserve"> år under hela utvärderingsperioden, bortsett från i början av 2009 då den var knappt</w:t>
      </w:r>
      <w:r w:rsidR="007E623E">
        <w:t xml:space="preserve"> sju </w:t>
      </w:r>
      <w:r w:rsidR="0054547A">
        <w:t>år.</w:t>
      </w:r>
    </w:p>
    <w:p w14:paraId="115C708D" w14:textId="34B0220B" w:rsidR="00D913CD" w:rsidRDefault="00CF442C" w:rsidP="00D913CD">
      <w:pPr>
        <w:pStyle w:val="Rubrik2"/>
      </w:pPr>
      <w:bookmarkStart w:id="31" w:name="_Toc385339269"/>
      <w:r>
        <w:t>Statsskuldens kostnad</w:t>
      </w:r>
      <w:bookmarkEnd w:id="31"/>
      <w:r w:rsidR="00AB530F">
        <w:t xml:space="preserve"> </w:t>
      </w:r>
    </w:p>
    <w:p w14:paraId="6416D7E3" w14:textId="77777777" w:rsidR="00211574" w:rsidRPr="00AD305D" w:rsidRDefault="00211574" w:rsidP="00211574">
      <w:pPr>
        <w:pStyle w:val="Brdtext"/>
      </w:pPr>
      <w:r w:rsidRPr="00AD305D">
        <w:t xml:space="preserve">Statsskuldens kostnader påverkas i första hand av skuldens storlek och räntenivåerna då räntorna på skuldinstrumenten sätts. Även valutakursrörelser påverkar skuldkostnaden, eftersom en del av statsskulden är exponerad mot utländsk valuta. På motsvarande sätt påverkas realskuldens kostnader av hur KPI utvecklas. </w:t>
      </w:r>
      <w:r>
        <w:t>Nedan redovisas kostnaden för statsskulden med tre olika metoder.</w:t>
      </w:r>
    </w:p>
    <w:p w14:paraId="36E61B3F" w14:textId="77777777" w:rsidR="00211574" w:rsidRDefault="00211574" w:rsidP="00211574">
      <w:pPr>
        <w:pStyle w:val="Brdtext"/>
      </w:pPr>
    </w:p>
    <w:p w14:paraId="371EAA21" w14:textId="5CFCFDCE" w:rsidR="00211574" w:rsidRPr="00211574" w:rsidRDefault="00211574" w:rsidP="00211574">
      <w:pPr>
        <w:pStyle w:val="Brdtext"/>
      </w:pPr>
      <w:r>
        <w:rPr>
          <w:i/>
        </w:rPr>
        <w:t>Utgifts- och kostnadsmässiga statsskuldsräntor</w:t>
      </w:r>
    </w:p>
    <w:p w14:paraId="79F12EE9" w14:textId="23A1C622" w:rsidR="00E77763" w:rsidRPr="00CB4FBB" w:rsidRDefault="00E77763" w:rsidP="00E77763">
      <w:pPr>
        <w:pStyle w:val="Brdtext"/>
      </w:pPr>
      <w:r w:rsidRPr="00CB4FBB">
        <w:t>År 201</w:t>
      </w:r>
      <w:r>
        <w:t>2</w:t>
      </w:r>
      <w:r w:rsidRPr="00CB4FBB">
        <w:t xml:space="preserve"> anvisades </w:t>
      </w:r>
      <w:r w:rsidR="004A4F93">
        <w:t>2</w:t>
      </w:r>
      <w:r w:rsidR="002A0EB7">
        <w:t>7</w:t>
      </w:r>
      <w:r w:rsidR="004A4F93">
        <w:t>,7</w:t>
      </w:r>
      <w:r w:rsidRPr="00CB4FBB">
        <w:t xml:space="preserve"> miljarder kronor på anslaget </w:t>
      </w:r>
      <w:r w:rsidRPr="0021224B">
        <w:rPr>
          <w:i/>
        </w:rPr>
        <w:t>Räntor på statsskulden</w:t>
      </w:r>
      <w:r w:rsidR="002A0EB7">
        <w:t>, varav 6 miljarder kronor på höständringsbudgeten för 201</w:t>
      </w:r>
      <w:r w:rsidR="0021224B">
        <w:t>3</w:t>
      </w:r>
      <w:r w:rsidR="002A0EB7">
        <w:t>. Utfallet för 2012 blev 27,3 miljarder kronor. För år</w:t>
      </w:r>
      <w:r>
        <w:t xml:space="preserve"> </w:t>
      </w:r>
      <w:r w:rsidRPr="00CB4FBB">
        <w:t>201</w:t>
      </w:r>
      <w:r>
        <w:t>3</w:t>
      </w:r>
      <w:r w:rsidRPr="00CB4FBB">
        <w:t xml:space="preserve"> anvisades </w:t>
      </w:r>
      <w:r w:rsidR="004A4F93">
        <w:t>22,0</w:t>
      </w:r>
      <w:r w:rsidRPr="00CB4FBB">
        <w:t xml:space="preserve"> miljarder kronor</w:t>
      </w:r>
      <w:r w:rsidR="002A0EB7">
        <w:t xml:space="preserve"> på anslaget</w:t>
      </w:r>
      <w:r w:rsidR="004124A1">
        <w:t>, medan u</w:t>
      </w:r>
      <w:r w:rsidR="002A0EB7">
        <w:t xml:space="preserve">tfallet </w:t>
      </w:r>
      <w:r w:rsidR="004124A1">
        <w:t xml:space="preserve">detta år blev </w:t>
      </w:r>
      <w:r w:rsidR="002A0EB7">
        <w:t>16,7 miljarder kronor</w:t>
      </w:r>
      <w:r>
        <w:t xml:space="preserve">. </w:t>
      </w:r>
    </w:p>
    <w:p w14:paraId="34A1AB30" w14:textId="6F9D3D7A" w:rsidR="00E77763" w:rsidRPr="000C4573" w:rsidRDefault="00804482" w:rsidP="00E77763">
      <w:pPr>
        <w:pStyle w:val="DiagramRubrik"/>
      </w:pPr>
      <w:r>
        <w:t>Tabell 3.</w:t>
      </w:r>
      <w:r w:rsidR="00E77763" w:rsidRPr="000C4573">
        <w:t>1 Utgifts- och kostnadsmässiga statsskuldsräntor</w:t>
      </w:r>
      <w:r w:rsidR="003A18B5">
        <w:t>, mdkr</w:t>
      </w:r>
      <w:r w:rsidR="00E77763" w:rsidRPr="000C4573">
        <w:t xml:space="preserve"> </w:t>
      </w:r>
    </w:p>
    <w:tbl>
      <w:tblPr>
        <w:tblW w:w="5697" w:type="dxa"/>
        <w:tblInd w:w="70" w:type="dxa"/>
        <w:tblCellMar>
          <w:left w:w="70" w:type="dxa"/>
          <w:right w:w="70" w:type="dxa"/>
        </w:tblCellMar>
        <w:tblLook w:val="0000" w:firstRow="0" w:lastRow="0" w:firstColumn="0" w:lastColumn="0" w:noHBand="0" w:noVBand="0"/>
      </w:tblPr>
      <w:tblGrid>
        <w:gridCol w:w="3003"/>
        <w:gridCol w:w="516"/>
        <w:gridCol w:w="516"/>
        <w:gridCol w:w="516"/>
        <w:gridCol w:w="516"/>
        <w:gridCol w:w="630"/>
      </w:tblGrid>
      <w:tr w:rsidR="00E77763" w:rsidRPr="000C4573" w14:paraId="2ADD4DC0" w14:textId="77777777" w:rsidTr="003A18B5">
        <w:trPr>
          <w:trHeight w:val="255"/>
        </w:trPr>
        <w:tc>
          <w:tcPr>
            <w:tcW w:w="3003" w:type="dxa"/>
            <w:tcBorders>
              <w:top w:val="single" w:sz="12" w:space="0" w:color="auto"/>
              <w:left w:val="nil"/>
              <w:bottom w:val="single" w:sz="8" w:space="0" w:color="auto"/>
              <w:right w:val="nil"/>
            </w:tcBorders>
            <w:shd w:val="clear" w:color="auto" w:fill="auto"/>
            <w:noWrap/>
            <w:vAlign w:val="bottom"/>
          </w:tcPr>
          <w:p w14:paraId="393124BC" w14:textId="77777777" w:rsidR="00E77763" w:rsidRPr="000C4573" w:rsidRDefault="00E77763" w:rsidP="00AD305D">
            <w:pPr>
              <w:overflowPunct/>
              <w:autoSpaceDE/>
              <w:autoSpaceDN/>
              <w:adjustRightInd/>
              <w:textAlignment w:val="auto"/>
              <w:rPr>
                <w:i/>
                <w:iCs/>
                <w:szCs w:val="18"/>
                <w:lang w:eastAsia="sv-SE"/>
              </w:rPr>
            </w:pPr>
            <w:r w:rsidRPr="000C4573">
              <w:rPr>
                <w:i/>
                <w:iCs/>
                <w:szCs w:val="18"/>
                <w:lang w:eastAsia="sv-SE"/>
              </w:rPr>
              <w:t>Utgiftsmässiga statsskuldsräntor</w:t>
            </w:r>
          </w:p>
        </w:tc>
        <w:tc>
          <w:tcPr>
            <w:tcW w:w="516" w:type="dxa"/>
            <w:tcBorders>
              <w:top w:val="single" w:sz="12" w:space="0" w:color="auto"/>
              <w:left w:val="nil"/>
              <w:bottom w:val="single" w:sz="8" w:space="0" w:color="auto"/>
              <w:right w:val="nil"/>
            </w:tcBorders>
            <w:vAlign w:val="bottom"/>
          </w:tcPr>
          <w:p w14:paraId="6F5FA8BC" w14:textId="5B31AA51"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2009</w:t>
            </w:r>
          </w:p>
        </w:tc>
        <w:tc>
          <w:tcPr>
            <w:tcW w:w="516" w:type="dxa"/>
            <w:tcBorders>
              <w:top w:val="single" w:sz="12" w:space="0" w:color="auto"/>
              <w:left w:val="nil"/>
              <w:bottom w:val="single" w:sz="8" w:space="0" w:color="auto"/>
              <w:right w:val="nil"/>
            </w:tcBorders>
            <w:vAlign w:val="bottom"/>
          </w:tcPr>
          <w:p w14:paraId="6CC3DFDB" w14:textId="62A333EA"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2010</w:t>
            </w:r>
          </w:p>
        </w:tc>
        <w:tc>
          <w:tcPr>
            <w:tcW w:w="516" w:type="dxa"/>
            <w:tcBorders>
              <w:top w:val="single" w:sz="12" w:space="0" w:color="auto"/>
              <w:left w:val="nil"/>
              <w:bottom w:val="single" w:sz="8" w:space="0" w:color="auto"/>
              <w:right w:val="nil"/>
            </w:tcBorders>
            <w:vAlign w:val="bottom"/>
          </w:tcPr>
          <w:p w14:paraId="6A224B03" w14:textId="62D044BB"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2011</w:t>
            </w:r>
          </w:p>
        </w:tc>
        <w:tc>
          <w:tcPr>
            <w:tcW w:w="516" w:type="dxa"/>
            <w:tcBorders>
              <w:top w:val="single" w:sz="12" w:space="0" w:color="auto"/>
              <w:left w:val="nil"/>
              <w:bottom w:val="single" w:sz="8" w:space="0" w:color="auto"/>
              <w:right w:val="nil"/>
            </w:tcBorders>
            <w:vAlign w:val="bottom"/>
          </w:tcPr>
          <w:p w14:paraId="2D5B0109" w14:textId="37E69268" w:rsidR="00E77763" w:rsidRPr="000C4573" w:rsidRDefault="00E77763" w:rsidP="00AD305D">
            <w:pPr>
              <w:overflowPunct/>
              <w:autoSpaceDE/>
              <w:autoSpaceDN/>
              <w:adjustRightInd/>
              <w:jc w:val="right"/>
              <w:textAlignment w:val="auto"/>
              <w:rPr>
                <w:b/>
                <w:bCs/>
                <w:szCs w:val="18"/>
                <w:lang w:eastAsia="sv-SE"/>
              </w:rPr>
            </w:pPr>
            <w:r>
              <w:rPr>
                <w:b/>
                <w:bCs/>
                <w:szCs w:val="18"/>
                <w:lang w:eastAsia="sv-SE"/>
              </w:rPr>
              <w:t>2012</w:t>
            </w:r>
          </w:p>
        </w:tc>
        <w:tc>
          <w:tcPr>
            <w:tcW w:w="630" w:type="dxa"/>
            <w:tcBorders>
              <w:top w:val="single" w:sz="12" w:space="0" w:color="auto"/>
              <w:left w:val="nil"/>
              <w:bottom w:val="single" w:sz="8" w:space="0" w:color="auto"/>
              <w:right w:val="nil"/>
            </w:tcBorders>
            <w:vAlign w:val="bottom"/>
          </w:tcPr>
          <w:p w14:paraId="17438DB7" w14:textId="238B8469" w:rsidR="00E77763" w:rsidRPr="000C4573" w:rsidRDefault="00E77763" w:rsidP="00AD305D">
            <w:pPr>
              <w:overflowPunct/>
              <w:autoSpaceDE/>
              <w:autoSpaceDN/>
              <w:adjustRightInd/>
              <w:jc w:val="right"/>
              <w:textAlignment w:val="auto"/>
              <w:rPr>
                <w:b/>
                <w:bCs/>
                <w:szCs w:val="18"/>
                <w:lang w:eastAsia="sv-SE"/>
              </w:rPr>
            </w:pPr>
            <w:r>
              <w:rPr>
                <w:b/>
                <w:bCs/>
                <w:szCs w:val="18"/>
                <w:lang w:eastAsia="sv-SE"/>
              </w:rPr>
              <w:t>2013</w:t>
            </w:r>
          </w:p>
        </w:tc>
      </w:tr>
      <w:tr w:rsidR="00E77763" w:rsidRPr="000C4573" w14:paraId="66B4E83F" w14:textId="77777777" w:rsidTr="003A18B5">
        <w:trPr>
          <w:trHeight w:val="255"/>
        </w:trPr>
        <w:tc>
          <w:tcPr>
            <w:tcW w:w="3003" w:type="dxa"/>
            <w:tcBorders>
              <w:top w:val="single" w:sz="8" w:space="0" w:color="auto"/>
              <w:left w:val="nil"/>
              <w:bottom w:val="nil"/>
              <w:right w:val="nil"/>
            </w:tcBorders>
            <w:shd w:val="clear" w:color="auto" w:fill="auto"/>
            <w:noWrap/>
            <w:vAlign w:val="bottom"/>
          </w:tcPr>
          <w:p w14:paraId="06FC91ED"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Inhemska räntor</w:t>
            </w:r>
          </w:p>
        </w:tc>
        <w:tc>
          <w:tcPr>
            <w:tcW w:w="516" w:type="dxa"/>
            <w:tcBorders>
              <w:top w:val="single" w:sz="8" w:space="0" w:color="auto"/>
              <w:left w:val="nil"/>
              <w:bottom w:val="nil"/>
              <w:right w:val="nil"/>
            </w:tcBorders>
            <w:vAlign w:val="bottom"/>
          </w:tcPr>
          <w:p w14:paraId="7DE56E12" w14:textId="1B5FDCDD"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25,0</w:t>
            </w:r>
          </w:p>
        </w:tc>
        <w:tc>
          <w:tcPr>
            <w:tcW w:w="516" w:type="dxa"/>
            <w:tcBorders>
              <w:top w:val="single" w:sz="8" w:space="0" w:color="auto"/>
              <w:left w:val="nil"/>
              <w:bottom w:val="nil"/>
              <w:right w:val="nil"/>
            </w:tcBorders>
            <w:vAlign w:val="bottom"/>
          </w:tcPr>
          <w:p w14:paraId="2A842B8A" w14:textId="2A0B70B9"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22,8</w:t>
            </w:r>
          </w:p>
        </w:tc>
        <w:tc>
          <w:tcPr>
            <w:tcW w:w="516" w:type="dxa"/>
            <w:tcBorders>
              <w:top w:val="single" w:sz="8" w:space="0" w:color="auto"/>
              <w:left w:val="nil"/>
              <w:bottom w:val="nil"/>
              <w:right w:val="nil"/>
            </w:tcBorders>
            <w:vAlign w:val="bottom"/>
          </w:tcPr>
          <w:p w14:paraId="06845983" w14:textId="6AE9A441"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29,3</w:t>
            </w:r>
          </w:p>
        </w:tc>
        <w:tc>
          <w:tcPr>
            <w:tcW w:w="516" w:type="dxa"/>
            <w:tcBorders>
              <w:top w:val="single" w:sz="8" w:space="0" w:color="auto"/>
              <w:left w:val="nil"/>
              <w:bottom w:val="nil"/>
              <w:right w:val="nil"/>
            </w:tcBorders>
            <w:vAlign w:val="bottom"/>
          </w:tcPr>
          <w:p w14:paraId="2276D60A" w14:textId="60DF1F71" w:rsidR="00E77763" w:rsidRPr="000C4573" w:rsidRDefault="003A18B5" w:rsidP="00AD305D">
            <w:pPr>
              <w:overflowPunct/>
              <w:autoSpaceDE/>
              <w:autoSpaceDN/>
              <w:adjustRightInd/>
              <w:jc w:val="right"/>
              <w:textAlignment w:val="auto"/>
              <w:rPr>
                <w:szCs w:val="18"/>
                <w:lang w:eastAsia="sv-SE"/>
              </w:rPr>
            </w:pPr>
            <w:r>
              <w:rPr>
                <w:szCs w:val="18"/>
                <w:lang w:eastAsia="sv-SE"/>
              </w:rPr>
              <w:t>28,9</w:t>
            </w:r>
          </w:p>
        </w:tc>
        <w:tc>
          <w:tcPr>
            <w:tcW w:w="630" w:type="dxa"/>
            <w:tcBorders>
              <w:top w:val="single" w:sz="8" w:space="0" w:color="auto"/>
              <w:left w:val="nil"/>
              <w:bottom w:val="nil"/>
              <w:right w:val="nil"/>
            </w:tcBorders>
            <w:vAlign w:val="bottom"/>
          </w:tcPr>
          <w:p w14:paraId="43FE062A" w14:textId="4CFCC166" w:rsidR="00E77763" w:rsidRPr="000C4573" w:rsidRDefault="003A18B5" w:rsidP="00AD305D">
            <w:pPr>
              <w:overflowPunct/>
              <w:autoSpaceDE/>
              <w:autoSpaceDN/>
              <w:adjustRightInd/>
              <w:jc w:val="right"/>
              <w:textAlignment w:val="auto"/>
              <w:rPr>
                <w:szCs w:val="18"/>
                <w:lang w:eastAsia="sv-SE"/>
              </w:rPr>
            </w:pPr>
            <w:r>
              <w:rPr>
                <w:szCs w:val="18"/>
                <w:lang w:eastAsia="sv-SE"/>
              </w:rPr>
              <w:t>22,7</w:t>
            </w:r>
          </w:p>
        </w:tc>
      </w:tr>
      <w:tr w:rsidR="00E77763" w:rsidRPr="000C4573" w14:paraId="0D7AE1F2" w14:textId="77777777" w:rsidTr="003A18B5">
        <w:trPr>
          <w:trHeight w:val="255"/>
        </w:trPr>
        <w:tc>
          <w:tcPr>
            <w:tcW w:w="3003" w:type="dxa"/>
            <w:tcBorders>
              <w:top w:val="nil"/>
              <w:left w:val="nil"/>
              <w:bottom w:val="nil"/>
              <w:right w:val="nil"/>
            </w:tcBorders>
            <w:shd w:val="clear" w:color="auto" w:fill="auto"/>
            <w:noWrap/>
            <w:vAlign w:val="bottom"/>
          </w:tcPr>
          <w:p w14:paraId="453EA4EF"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Utländska räntor</w:t>
            </w:r>
          </w:p>
        </w:tc>
        <w:tc>
          <w:tcPr>
            <w:tcW w:w="516" w:type="dxa"/>
            <w:tcBorders>
              <w:top w:val="nil"/>
              <w:left w:val="nil"/>
              <w:bottom w:val="nil"/>
              <w:right w:val="nil"/>
            </w:tcBorders>
            <w:vAlign w:val="bottom"/>
          </w:tcPr>
          <w:p w14:paraId="138DDC95" w14:textId="47A8D24B"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7,7</w:t>
            </w:r>
          </w:p>
        </w:tc>
        <w:tc>
          <w:tcPr>
            <w:tcW w:w="516" w:type="dxa"/>
            <w:tcBorders>
              <w:top w:val="nil"/>
              <w:left w:val="nil"/>
              <w:bottom w:val="nil"/>
              <w:right w:val="nil"/>
            </w:tcBorders>
            <w:vAlign w:val="bottom"/>
          </w:tcPr>
          <w:p w14:paraId="7828F012" w14:textId="2D632102" w:rsidR="00E77763" w:rsidRPr="000C4573" w:rsidRDefault="003A18B5" w:rsidP="00AD305D">
            <w:pPr>
              <w:overflowPunct/>
              <w:autoSpaceDE/>
              <w:autoSpaceDN/>
              <w:adjustRightInd/>
              <w:jc w:val="right"/>
              <w:textAlignment w:val="auto"/>
              <w:rPr>
                <w:szCs w:val="18"/>
                <w:lang w:eastAsia="sv-SE"/>
              </w:rPr>
            </w:pPr>
            <w:r>
              <w:rPr>
                <w:szCs w:val="18"/>
                <w:lang w:eastAsia="sv-SE"/>
              </w:rPr>
              <w:t>2,1</w:t>
            </w:r>
          </w:p>
        </w:tc>
        <w:tc>
          <w:tcPr>
            <w:tcW w:w="516" w:type="dxa"/>
            <w:tcBorders>
              <w:top w:val="nil"/>
              <w:left w:val="nil"/>
              <w:bottom w:val="nil"/>
              <w:right w:val="nil"/>
            </w:tcBorders>
            <w:vAlign w:val="bottom"/>
          </w:tcPr>
          <w:p w14:paraId="7D615BF7" w14:textId="204F4827"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2,2</w:t>
            </w:r>
          </w:p>
        </w:tc>
        <w:tc>
          <w:tcPr>
            <w:tcW w:w="516" w:type="dxa"/>
            <w:tcBorders>
              <w:top w:val="nil"/>
              <w:left w:val="nil"/>
              <w:bottom w:val="nil"/>
              <w:right w:val="nil"/>
            </w:tcBorders>
            <w:vAlign w:val="bottom"/>
          </w:tcPr>
          <w:p w14:paraId="0F4A3BD2" w14:textId="38B79091" w:rsidR="00E77763" w:rsidRPr="000C4573" w:rsidRDefault="003A18B5" w:rsidP="00AD305D">
            <w:pPr>
              <w:overflowPunct/>
              <w:autoSpaceDE/>
              <w:autoSpaceDN/>
              <w:adjustRightInd/>
              <w:jc w:val="right"/>
              <w:textAlignment w:val="auto"/>
              <w:rPr>
                <w:szCs w:val="18"/>
                <w:lang w:eastAsia="sv-SE"/>
              </w:rPr>
            </w:pPr>
            <w:r>
              <w:rPr>
                <w:szCs w:val="18"/>
                <w:lang w:eastAsia="sv-SE"/>
              </w:rPr>
              <w:t>2,3</w:t>
            </w:r>
          </w:p>
        </w:tc>
        <w:tc>
          <w:tcPr>
            <w:tcW w:w="630" w:type="dxa"/>
            <w:tcBorders>
              <w:top w:val="nil"/>
              <w:left w:val="nil"/>
              <w:bottom w:val="nil"/>
              <w:right w:val="nil"/>
            </w:tcBorders>
            <w:vAlign w:val="bottom"/>
          </w:tcPr>
          <w:p w14:paraId="2DE59658" w14:textId="04C401E3" w:rsidR="00E77763" w:rsidRPr="000C4573" w:rsidRDefault="003A18B5" w:rsidP="00AD305D">
            <w:pPr>
              <w:overflowPunct/>
              <w:autoSpaceDE/>
              <w:autoSpaceDN/>
              <w:adjustRightInd/>
              <w:jc w:val="right"/>
              <w:textAlignment w:val="auto"/>
              <w:rPr>
                <w:szCs w:val="18"/>
                <w:lang w:eastAsia="sv-SE"/>
              </w:rPr>
            </w:pPr>
            <w:r>
              <w:rPr>
                <w:szCs w:val="18"/>
                <w:lang w:eastAsia="sv-SE"/>
              </w:rPr>
              <w:t>0,8</w:t>
            </w:r>
          </w:p>
        </w:tc>
      </w:tr>
      <w:tr w:rsidR="00E77763" w:rsidRPr="000C4573" w14:paraId="114799ED" w14:textId="77777777" w:rsidTr="003A18B5">
        <w:trPr>
          <w:trHeight w:val="255"/>
        </w:trPr>
        <w:tc>
          <w:tcPr>
            <w:tcW w:w="3003" w:type="dxa"/>
            <w:tcBorders>
              <w:top w:val="nil"/>
              <w:left w:val="nil"/>
              <w:bottom w:val="nil"/>
              <w:right w:val="nil"/>
            </w:tcBorders>
            <w:shd w:val="clear" w:color="auto" w:fill="auto"/>
            <w:noWrap/>
            <w:vAlign w:val="bottom"/>
          </w:tcPr>
          <w:p w14:paraId="3E3AC0FA"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Över-/underkurser vid emission</w:t>
            </w:r>
          </w:p>
        </w:tc>
        <w:tc>
          <w:tcPr>
            <w:tcW w:w="516" w:type="dxa"/>
            <w:tcBorders>
              <w:top w:val="nil"/>
              <w:left w:val="nil"/>
              <w:bottom w:val="nil"/>
              <w:right w:val="nil"/>
            </w:tcBorders>
            <w:vAlign w:val="bottom"/>
          </w:tcPr>
          <w:p w14:paraId="674489FB" w14:textId="32985014"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-10,8</w:t>
            </w:r>
          </w:p>
        </w:tc>
        <w:tc>
          <w:tcPr>
            <w:tcW w:w="516" w:type="dxa"/>
            <w:tcBorders>
              <w:top w:val="nil"/>
              <w:left w:val="nil"/>
              <w:bottom w:val="nil"/>
              <w:right w:val="nil"/>
            </w:tcBorders>
            <w:vAlign w:val="bottom"/>
          </w:tcPr>
          <w:p w14:paraId="62DD2461" w14:textId="03A4F0E6"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-11,2</w:t>
            </w:r>
          </w:p>
        </w:tc>
        <w:tc>
          <w:tcPr>
            <w:tcW w:w="516" w:type="dxa"/>
            <w:tcBorders>
              <w:top w:val="nil"/>
              <w:left w:val="nil"/>
              <w:bottom w:val="nil"/>
              <w:right w:val="nil"/>
            </w:tcBorders>
            <w:vAlign w:val="bottom"/>
          </w:tcPr>
          <w:p w14:paraId="1E143C18" w14:textId="1C8FC148"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-6,0</w:t>
            </w:r>
          </w:p>
        </w:tc>
        <w:tc>
          <w:tcPr>
            <w:tcW w:w="516" w:type="dxa"/>
            <w:tcBorders>
              <w:top w:val="nil"/>
              <w:left w:val="nil"/>
              <w:bottom w:val="nil"/>
              <w:right w:val="nil"/>
            </w:tcBorders>
            <w:vAlign w:val="bottom"/>
          </w:tcPr>
          <w:p w14:paraId="6F0A1C45" w14:textId="4DE4E592" w:rsidR="00E77763" w:rsidRPr="000C4573" w:rsidRDefault="003A18B5" w:rsidP="00AD305D">
            <w:pPr>
              <w:overflowPunct/>
              <w:autoSpaceDE/>
              <w:autoSpaceDN/>
              <w:adjustRightInd/>
              <w:jc w:val="right"/>
              <w:textAlignment w:val="auto"/>
              <w:rPr>
                <w:szCs w:val="18"/>
                <w:lang w:eastAsia="sv-SE"/>
              </w:rPr>
            </w:pPr>
            <w:r>
              <w:rPr>
                <w:szCs w:val="18"/>
                <w:lang w:eastAsia="sv-SE"/>
              </w:rPr>
              <w:t>-9,5</w:t>
            </w:r>
          </w:p>
        </w:tc>
        <w:tc>
          <w:tcPr>
            <w:tcW w:w="630" w:type="dxa"/>
            <w:tcBorders>
              <w:top w:val="nil"/>
              <w:left w:val="nil"/>
              <w:bottom w:val="nil"/>
              <w:right w:val="nil"/>
            </w:tcBorders>
            <w:vAlign w:val="bottom"/>
          </w:tcPr>
          <w:p w14:paraId="71EB8105" w14:textId="0C1A8278" w:rsidR="00E77763" w:rsidRPr="000C4573" w:rsidRDefault="003A18B5" w:rsidP="00AD305D">
            <w:pPr>
              <w:overflowPunct/>
              <w:autoSpaceDE/>
              <w:autoSpaceDN/>
              <w:adjustRightInd/>
              <w:jc w:val="right"/>
              <w:textAlignment w:val="auto"/>
              <w:rPr>
                <w:szCs w:val="18"/>
                <w:lang w:eastAsia="sv-SE"/>
              </w:rPr>
            </w:pPr>
            <w:r>
              <w:rPr>
                <w:szCs w:val="18"/>
                <w:lang w:eastAsia="sv-SE"/>
              </w:rPr>
              <w:t>0,8</w:t>
            </w:r>
          </w:p>
        </w:tc>
      </w:tr>
      <w:tr w:rsidR="00E77763" w:rsidRPr="000C4573" w14:paraId="7301CD55" w14:textId="77777777" w:rsidTr="003A18B5">
        <w:trPr>
          <w:trHeight w:val="255"/>
        </w:trPr>
        <w:tc>
          <w:tcPr>
            <w:tcW w:w="3003" w:type="dxa"/>
            <w:tcBorders>
              <w:top w:val="nil"/>
              <w:left w:val="nil"/>
              <w:bottom w:val="nil"/>
              <w:right w:val="nil"/>
            </w:tcBorders>
            <w:shd w:val="clear" w:color="auto" w:fill="auto"/>
            <w:noWrap/>
            <w:vAlign w:val="bottom"/>
          </w:tcPr>
          <w:p w14:paraId="02E8E228" w14:textId="77777777" w:rsidR="00E77763" w:rsidRPr="000C4573" w:rsidRDefault="00E77763" w:rsidP="00AD305D">
            <w:pPr>
              <w:overflowPunct/>
              <w:autoSpaceDE/>
              <w:autoSpaceDN/>
              <w:adjustRightInd/>
              <w:textAlignment w:val="auto"/>
              <w:rPr>
                <w:b/>
                <w:bCs/>
                <w:szCs w:val="18"/>
                <w:lang w:eastAsia="sv-SE"/>
              </w:rPr>
            </w:pPr>
            <w:r w:rsidRPr="000C4573">
              <w:rPr>
                <w:b/>
                <w:bCs/>
                <w:szCs w:val="18"/>
                <w:lang w:eastAsia="sv-SE"/>
              </w:rPr>
              <w:t>Summa räntor</w:t>
            </w:r>
          </w:p>
        </w:tc>
        <w:tc>
          <w:tcPr>
            <w:tcW w:w="516" w:type="dxa"/>
            <w:tcBorders>
              <w:top w:val="nil"/>
              <w:left w:val="nil"/>
              <w:bottom w:val="nil"/>
              <w:right w:val="nil"/>
            </w:tcBorders>
            <w:vAlign w:val="bottom"/>
          </w:tcPr>
          <w:p w14:paraId="646265E7" w14:textId="1844D806"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21,9</w:t>
            </w:r>
          </w:p>
        </w:tc>
        <w:tc>
          <w:tcPr>
            <w:tcW w:w="516" w:type="dxa"/>
            <w:tcBorders>
              <w:top w:val="nil"/>
              <w:left w:val="nil"/>
              <w:bottom w:val="nil"/>
              <w:right w:val="nil"/>
            </w:tcBorders>
            <w:vAlign w:val="bottom"/>
          </w:tcPr>
          <w:p w14:paraId="45AD57A2" w14:textId="1F4A3088"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13,7</w:t>
            </w:r>
          </w:p>
        </w:tc>
        <w:tc>
          <w:tcPr>
            <w:tcW w:w="516" w:type="dxa"/>
            <w:tcBorders>
              <w:top w:val="nil"/>
              <w:left w:val="nil"/>
              <w:bottom w:val="nil"/>
              <w:right w:val="nil"/>
            </w:tcBorders>
            <w:vAlign w:val="bottom"/>
          </w:tcPr>
          <w:p w14:paraId="2DD023D4" w14:textId="51F6BB13"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25,5</w:t>
            </w:r>
          </w:p>
        </w:tc>
        <w:tc>
          <w:tcPr>
            <w:tcW w:w="516" w:type="dxa"/>
            <w:tcBorders>
              <w:top w:val="nil"/>
              <w:left w:val="nil"/>
              <w:bottom w:val="nil"/>
              <w:right w:val="nil"/>
            </w:tcBorders>
            <w:vAlign w:val="bottom"/>
          </w:tcPr>
          <w:p w14:paraId="3B38CFD4" w14:textId="41140D27"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27,7</w:t>
            </w:r>
          </w:p>
        </w:tc>
        <w:tc>
          <w:tcPr>
            <w:tcW w:w="630" w:type="dxa"/>
            <w:tcBorders>
              <w:top w:val="nil"/>
              <w:left w:val="nil"/>
              <w:bottom w:val="nil"/>
              <w:right w:val="nil"/>
            </w:tcBorders>
            <w:vAlign w:val="bottom"/>
          </w:tcPr>
          <w:p w14:paraId="0D89D3CF" w14:textId="5A1B72D0"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24,3</w:t>
            </w:r>
          </w:p>
        </w:tc>
      </w:tr>
      <w:tr w:rsidR="00E77763" w:rsidRPr="000C4573" w14:paraId="779C7B0A" w14:textId="77777777" w:rsidTr="003A18B5">
        <w:trPr>
          <w:trHeight w:val="255"/>
        </w:trPr>
        <w:tc>
          <w:tcPr>
            <w:tcW w:w="3003" w:type="dxa"/>
            <w:tcBorders>
              <w:top w:val="nil"/>
              <w:left w:val="nil"/>
              <w:bottom w:val="nil"/>
              <w:right w:val="nil"/>
            </w:tcBorders>
            <w:shd w:val="clear" w:color="auto" w:fill="auto"/>
            <w:noWrap/>
            <w:vAlign w:val="bottom"/>
          </w:tcPr>
          <w:p w14:paraId="272F229A"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Räntor på in/utlåning</w:t>
            </w:r>
          </w:p>
        </w:tc>
        <w:tc>
          <w:tcPr>
            <w:tcW w:w="516" w:type="dxa"/>
            <w:tcBorders>
              <w:top w:val="nil"/>
              <w:left w:val="nil"/>
              <w:bottom w:val="nil"/>
              <w:right w:val="nil"/>
            </w:tcBorders>
            <w:vAlign w:val="bottom"/>
          </w:tcPr>
          <w:p w14:paraId="5AF528D7" w14:textId="24201FF8"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-6,5</w:t>
            </w:r>
          </w:p>
        </w:tc>
        <w:tc>
          <w:tcPr>
            <w:tcW w:w="516" w:type="dxa"/>
            <w:tcBorders>
              <w:top w:val="nil"/>
              <w:left w:val="nil"/>
              <w:bottom w:val="nil"/>
              <w:right w:val="nil"/>
            </w:tcBorders>
            <w:vAlign w:val="bottom"/>
          </w:tcPr>
          <w:p w14:paraId="126D5ED4" w14:textId="1F01A723" w:rsidR="00E77763" w:rsidRPr="000C4573" w:rsidRDefault="003A18B5" w:rsidP="00AD305D">
            <w:pPr>
              <w:overflowPunct/>
              <w:autoSpaceDE/>
              <w:autoSpaceDN/>
              <w:adjustRightInd/>
              <w:jc w:val="right"/>
              <w:textAlignment w:val="auto"/>
              <w:rPr>
                <w:szCs w:val="18"/>
                <w:lang w:eastAsia="sv-SE"/>
              </w:rPr>
            </w:pPr>
            <w:r>
              <w:rPr>
                <w:szCs w:val="18"/>
                <w:lang w:eastAsia="sv-SE"/>
              </w:rPr>
              <w:t>-6,5</w:t>
            </w:r>
          </w:p>
        </w:tc>
        <w:tc>
          <w:tcPr>
            <w:tcW w:w="516" w:type="dxa"/>
            <w:tcBorders>
              <w:top w:val="nil"/>
              <w:left w:val="nil"/>
              <w:bottom w:val="nil"/>
              <w:right w:val="nil"/>
            </w:tcBorders>
            <w:vAlign w:val="bottom"/>
          </w:tcPr>
          <w:p w14:paraId="57227ADD" w14:textId="0173B288"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-4,6</w:t>
            </w:r>
          </w:p>
        </w:tc>
        <w:tc>
          <w:tcPr>
            <w:tcW w:w="516" w:type="dxa"/>
            <w:tcBorders>
              <w:top w:val="nil"/>
              <w:left w:val="nil"/>
              <w:bottom w:val="nil"/>
              <w:right w:val="nil"/>
            </w:tcBorders>
            <w:vAlign w:val="bottom"/>
          </w:tcPr>
          <w:p w14:paraId="564F3700" w14:textId="32BD84A2" w:rsidR="00E77763" w:rsidRPr="000C4573" w:rsidRDefault="003A18B5" w:rsidP="00AD305D">
            <w:pPr>
              <w:overflowPunct/>
              <w:autoSpaceDE/>
              <w:autoSpaceDN/>
              <w:adjustRightInd/>
              <w:jc w:val="right"/>
              <w:textAlignment w:val="auto"/>
              <w:rPr>
                <w:szCs w:val="18"/>
                <w:lang w:eastAsia="sv-SE"/>
              </w:rPr>
            </w:pPr>
            <w:r>
              <w:rPr>
                <w:szCs w:val="18"/>
                <w:lang w:eastAsia="sv-SE"/>
              </w:rPr>
              <w:t>-4,0</w:t>
            </w:r>
          </w:p>
        </w:tc>
        <w:tc>
          <w:tcPr>
            <w:tcW w:w="630" w:type="dxa"/>
            <w:tcBorders>
              <w:top w:val="nil"/>
              <w:left w:val="nil"/>
              <w:bottom w:val="nil"/>
              <w:right w:val="nil"/>
            </w:tcBorders>
            <w:vAlign w:val="bottom"/>
          </w:tcPr>
          <w:p w14:paraId="37FDD8A9" w14:textId="248BD3B6" w:rsidR="00E77763" w:rsidRPr="000C4573" w:rsidRDefault="003A18B5" w:rsidP="00AD305D">
            <w:pPr>
              <w:overflowPunct/>
              <w:autoSpaceDE/>
              <w:autoSpaceDN/>
              <w:adjustRightInd/>
              <w:jc w:val="right"/>
              <w:textAlignment w:val="auto"/>
              <w:rPr>
                <w:szCs w:val="18"/>
                <w:lang w:eastAsia="sv-SE"/>
              </w:rPr>
            </w:pPr>
            <w:r>
              <w:rPr>
                <w:szCs w:val="18"/>
                <w:lang w:eastAsia="sv-SE"/>
              </w:rPr>
              <w:t>-3,5</w:t>
            </w:r>
          </w:p>
        </w:tc>
      </w:tr>
      <w:tr w:rsidR="00E77763" w:rsidRPr="000C4573" w14:paraId="00B15184" w14:textId="77777777" w:rsidTr="003A18B5">
        <w:trPr>
          <w:trHeight w:val="255"/>
        </w:trPr>
        <w:tc>
          <w:tcPr>
            <w:tcW w:w="3003" w:type="dxa"/>
            <w:tcBorders>
              <w:top w:val="nil"/>
              <w:left w:val="nil"/>
              <w:bottom w:val="nil"/>
              <w:right w:val="nil"/>
            </w:tcBorders>
            <w:shd w:val="clear" w:color="auto" w:fill="auto"/>
            <w:noWrap/>
            <w:vAlign w:val="bottom"/>
          </w:tcPr>
          <w:p w14:paraId="49293847"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Valutaförluster/vinster</w:t>
            </w:r>
          </w:p>
        </w:tc>
        <w:tc>
          <w:tcPr>
            <w:tcW w:w="516" w:type="dxa"/>
            <w:tcBorders>
              <w:top w:val="nil"/>
              <w:left w:val="nil"/>
              <w:bottom w:val="nil"/>
              <w:right w:val="nil"/>
            </w:tcBorders>
            <w:vAlign w:val="bottom"/>
          </w:tcPr>
          <w:p w14:paraId="6FE91EBE" w14:textId="7F773300"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13,9</w:t>
            </w:r>
          </w:p>
        </w:tc>
        <w:tc>
          <w:tcPr>
            <w:tcW w:w="516" w:type="dxa"/>
            <w:tcBorders>
              <w:top w:val="nil"/>
              <w:left w:val="nil"/>
              <w:bottom w:val="nil"/>
              <w:right w:val="nil"/>
            </w:tcBorders>
            <w:vAlign w:val="bottom"/>
          </w:tcPr>
          <w:p w14:paraId="6DA0EAD4" w14:textId="6E0FCB4D"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7,8</w:t>
            </w:r>
          </w:p>
        </w:tc>
        <w:tc>
          <w:tcPr>
            <w:tcW w:w="516" w:type="dxa"/>
            <w:tcBorders>
              <w:top w:val="nil"/>
              <w:left w:val="nil"/>
              <w:bottom w:val="nil"/>
              <w:right w:val="nil"/>
            </w:tcBorders>
            <w:vAlign w:val="bottom"/>
          </w:tcPr>
          <w:p w14:paraId="307F2D65" w14:textId="4E94AABA"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3,8</w:t>
            </w:r>
          </w:p>
        </w:tc>
        <w:tc>
          <w:tcPr>
            <w:tcW w:w="516" w:type="dxa"/>
            <w:tcBorders>
              <w:top w:val="nil"/>
              <w:left w:val="nil"/>
              <w:bottom w:val="nil"/>
              <w:right w:val="nil"/>
            </w:tcBorders>
            <w:vAlign w:val="bottom"/>
          </w:tcPr>
          <w:p w14:paraId="4D60C932" w14:textId="22EB99F4" w:rsidR="00E77763" w:rsidRPr="000C4573" w:rsidRDefault="003A18B5" w:rsidP="00AD305D">
            <w:pPr>
              <w:overflowPunct/>
              <w:autoSpaceDE/>
              <w:autoSpaceDN/>
              <w:adjustRightInd/>
              <w:jc w:val="right"/>
              <w:textAlignment w:val="auto"/>
              <w:rPr>
                <w:szCs w:val="18"/>
                <w:lang w:eastAsia="sv-SE"/>
              </w:rPr>
            </w:pPr>
            <w:r>
              <w:rPr>
                <w:szCs w:val="18"/>
                <w:lang w:eastAsia="sv-SE"/>
              </w:rPr>
              <w:t>-2,9</w:t>
            </w:r>
          </w:p>
        </w:tc>
        <w:tc>
          <w:tcPr>
            <w:tcW w:w="630" w:type="dxa"/>
            <w:tcBorders>
              <w:top w:val="nil"/>
              <w:left w:val="nil"/>
              <w:bottom w:val="nil"/>
              <w:right w:val="nil"/>
            </w:tcBorders>
            <w:vAlign w:val="bottom"/>
          </w:tcPr>
          <w:p w14:paraId="15134EFF" w14:textId="3598527A" w:rsidR="00E77763" w:rsidRPr="000C4573" w:rsidRDefault="003A18B5" w:rsidP="00AD305D">
            <w:pPr>
              <w:overflowPunct/>
              <w:autoSpaceDE/>
              <w:autoSpaceDN/>
              <w:adjustRightInd/>
              <w:jc w:val="right"/>
              <w:textAlignment w:val="auto"/>
              <w:rPr>
                <w:szCs w:val="18"/>
                <w:lang w:eastAsia="sv-SE"/>
              </w:rPr>
            </w:pPr>
            <w:r>
              <w:rPr>
                <w:szCs w:val="18"/>
                <w:lang w:eastAsia="sv-SE"/>
              </w:rPr>
              <w:t>-10,3</w:t>
            </w:r>
          </w:p>
        </w:tc>
      </w:tr>
      <w:tr w:rsidR="00E77763" w:rsidRPr="000C4573" w14:paraId="30CB7941" w14:textId="77777777" w:rsidTr="003A18B5">
        <w:trPr>
          <w:trHeight w:val="255"/>
        </w:trPr>
        <w:tc>
          <w:tcPr>
            <w:tcW w:w="3003" w:type="dxa"/>
            <w:tcBorders>
              <w:top w:val="nil"/>
              <w:left w:val="nil"/>
              <w:bottom w:val="nil"/>
              <w:right w:val="nil"/>
            </w:tcBorders>
            <w:shd w:val="clear" w:color="auto" w:fill="auto"/>
            <w:noWrap/>
            <w:vAlign w:val="bottom"/>
          </w:tcPr>
          <w:p w14:paraId="2D90EB6D"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Kursförluster/vinster</w:t>
            </w:r>
          </w:p>
        </w:tc>
        <w:tc>
          <w:tcPr>
            <w:tcW w:w="516" w:type="dxa"/>
            <w:tcBorders>
              <w:top w:val="nil"/>
              <w:left w:val="nil"/>
              <w:bottom w:val="nil"/>
              <w:right w:val="nil"/>
            </w:tcBorders>
            <w:vAlign w:val="bottom"/>
          </w:tcPr>
          <w:p w14:paraId="79D58210" w14:textId="1AEC72E6"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1,6</w:t>
            </w:r>
          </w:p>
        </w:tc>
        <w:tc>
          <w:tcPr>
            <w:tcW w:w="516" w:type="dxa"/>
            <w:tcBorders>
              <w:top w:val="nil"/>
              <w:left w:val="nil"/>
              <w:bottom w:val="nil"/>
              <w:right w:val="nil"/>
            </w:tcBorders>
            <w:vAlign w:val="bottom"/>
          </w:tcPr>
          <w:p w14:paraId="14D32AFA" w14:textId="6EF7341E"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8,1</w:t>
            </w:r>
          </w:p>
        </w:tc>
        <w:tc>
          <w:tcPr>
            <w:tcW w:w="516" w:type="dxa"/>
            <w:tcBorders>
              <w:top w:val="nil"/>
              <w:left w:val="nil"/>
              <w:bottom w:val="nil"/>
              <w:right w:val="nil"/>
            </w:tcBorders>
            <w:vAlign w:val="bottom"/>
          </w:tcPr>
          <w:p w14:paraId="25098820" w14:textId="38667890"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9,8</w:t>
            </w:r>
          </w:p>
        </w:tc>
        <w:tc>
          <w:tcPr>
            <w:tcW w:w="516" w:type="dxa"/>
            <w:tcBorders>
              <w:top w:val="nil"/>
              <w:left w:val="nil"/>
              <w:bottom w:val="nil"/>
              <w:right w:val="nil"/>
            </w:tcBorders>
            <w:vAlign w:val="bottom"/>
          </w:tcPr>
          <w:p w14:paraId="2BA49076" w14:textId="26A44DB0" w:rsidR="00E77763" w:rsidRPr="000C4573" w:rsidRDefault="003A18B5" w:rsidP="00AD305D">
            <w:pPr>
              <w:overflowPunct/>
              <w:autoSpaceDE/>
              <w:autoSpaceDN/>
              <w:adjustRightInd/>
              <w:jc w:val="right"/>
              <w:textAlignment w:val="auto"/>
              <w:rPr>
                <w:szCs w:val="18"/>
                <w:lang w:eastAsia="sv-SE"/>
              </w:rPr>
            </w:pPr>
            <w:r>
              <w:rPr>
                <w:szCs w:val="18"/>
                <w:lang w:eastAsia="sv-SE"/>
              </w:rPr>
              <w:t>12,5</w:t>
            </w:r>
          </w:p>
        </w:tc>
        <w:tc>
          <w:tcPr>
            <w:tcW w:w="630" w:type="dxa"/>
            <w:tcBorders>
              <w:top w:val="nil"/>
              <w:left w:val="nil"/>
              <w:bottom w:val="nil"/>
              <w:right w:val="nil"/>
            </w:tcBorders>
            <w:vAlign w:val="bottom"/>
          </w:tcPr>
          <w:p w14:paraId="6346D85E" w14:textId="6EE22E30" w:rsidR="00E77763" w:rsidRPr="000C4573" w:rsidRDefault="003A18B5" w:rsidP="00AD305D">
            <w:pPr>
              <w:overflowPunct/>
              <w:autoSpaceDE/>
              <w:autoSpaceDN/>
              <w:adjustRightInd/>
              <w:jc w:val="right"/>
              <w:textAlignment w:val="auto"/>
              <w:rPr>
                <w:szCs w:val="18"/>
                <w:lang w:eastAsia="sv-SE"/>
              </w:rPr>
            </w:pPr>
            <w:r>
              <w:rPr>
                <w:szCs w:val="18"/>
                <w:lang w:eastAsia="sv-SE"/>
              </w:rPr>
              <w:t>6,1</w:t>
            </w:r>
          </w:p>
        </w:tc>
      </w:tr>
      <w:tr w:rsidR="00E77763" w:rsidRPr="000C4573" w14:paraId="69251CD2" w14:textId="77777777" w:rsidTr="003A18B5">
        <w:trPr>
          <w:trHeight w:val="255"/>
        </w:trPr>
        <w:tc>
          <w:tcPr>
            <w:tcW w:w="3003" w:type="dxa"/>
            <w:tcBorders>
              <w:top w:val="nil"/>
              <w:left w:val="nil"/>
              <w:bottom w:val="single" w:sz="8" w:space="0" w:color="auto"/>
              <w:right w:val="nil"/>
            </w:tcBorders>
            <w:shd w:val="clear" w:color="auto" w:fill="auto"/>
            <w:noWrap/>
            <w:vAlign w:val="bottom"/>
          </w:tcPr>
          <w:p w14:paraId="08F77B99"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Övrigt</w:t>
            </w:r>
          </w:p>
        </w:tc>
        <w:tc>
          <w:tcPr>
            <w:tcW w:w="516" w:type="dxa"/>
            <w:tcBorders>
              <w:top w:val="nil"/>
              <w:left w:val="nil"/>
              <w:bottom w:val="single" w:sz="8" w:space="0" w:color="auto"/>
              <w:right w:val="nil"/>
            </w:tcBorders>
            <w:vAlign w:val="bottom"/>
          </w:tcPr>
          <w:p w14:paraId="7D9ACB53" w14:textId="7C00AA9B"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0,2</w:t>
            </w:r>
          </w:p>
        </w:tc>
        <w:tc>
          <w:tcPr>
            <w:tcW w:w="516" w:type="dxa"/>
            <w:tcBorders>
              <w:top w:val="nil"/>
              <w:left w:val="nil"/>
              <w:bottom w:val="single" w:sz="8" w:space="0" w:color="auto"/>
              <w:right w:val="nil"/>
            </w:tcBorders>
            <w:vAlign w:val="bottom"/>
          </w:tcPr>
          <w:p w14:paraId="05D9C016" w14:textId="26C7FEF4" w:rsidR="00E77763" w:rsidRPr="000C4573" w:rsidRDefault="003A18B5" w:rsidP="00AD305D">
            <w:pPr>
              <w:overflowPunct/>
              <w:autoSpaceDE/>
              <w:autoSpaceDN/>
              <w:adjustRightInd/>
              <w:jc w:val="right"/>
              <w:textAlignment w:val="auto"/>
              <w:rPr>
                <w:szCs w:val="18"/>
                <w:lang w:eastAsia="sv-SE"/>
              </w:rPr>
            </w:pPr>
            <w:r>
              <w:rPr>
                <w:szCs w:val="18"/>
                <w:lang w:eastAsia="sv-SE"/>
              </w:rPr>
              <w:t>0,0</w:t>
            </w:r>
          </w:p>
        </w:tc>
        <w:tc>
          <w:tcPr>
            <w:tcW w:w="516" w:type="dxa"/>
            <w:tcBorders>
              <w:top w:val="nil"/>
              <w:left w:val="nil"/>
              <w:bottom w:val="single" w:sz="8" w:space="0" w:color="auto"/>
              <w:right w:val="nil"/>
            </w:tcBorders>
            <w:vAlign w:val="bottom"/>
          </w:tcPr>
          <w:p w14:paraId="22D597D4" w14:textId="4E2C0D32"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-0,1</w:t>
            </w:r>
          </w:p>
        </w:tc>
        <w:tc>
          <w:tcPr>
            <w:tcW w:w="516" w:type="dxa"/>
            <w:tcBorders>
              <w:top w:val="nil"/>
              <w:left w:val="nil"/>
              <w:bottom w:val="single" w:sz="8" w:space="0" w:color="auto"/>
              <w:right w:val="nil"/>
            </w:tcBorders>
            <w:vAlign w:val="bottom"/>
          </w:tcPr>
          <w:p w14:paraId="194D4CEA" w14:textId="5D48D506" w:rsidR="00E77763" w:rsidRPr="000C4573" w:rsidRDefault="003A18B5" w:rsidP="00AD305D">
            <w:pPr>
              <w:overflowPunct/>
              <w:autoSpaceDE/>
              <w:autoSpaceDN/>
              <w:adjustRightInd/>
              <w:jc w:val="right"/>
              <w:textAlignment w:val="auto"/>
              <w:rPr>
                <w:szCs w:val="18"/>
                <w:lang w:eastAsia="sv-SE"/>
              </w:rPr>
            </w:pPr>
            <w:r>
              <w:rPr>
                <w:szCs w:val="18"/>
                <w:lang w:eastAsia="sv-SE"/>
              </w:rPr>
              <w:t>0,0</w:t>
            </w:r>
          </w:p>
        </w:tc>
        <w:tc>
          <w:tcPr>
            <w:tcW w:w="630" w:type="dxa"/>
            <w:tcBorders>
              <w:top w:val="nil"/>
              <w:left w:val="nil"/>
              <w:bottom w:val="single" w:sz="8" w:space="0" w:color="auto"/>
              <w:right w:val="nil"/>
            </w:tcBorders>
            <w:vAlign w:val="bottom"/>
          </w:tcPr>
          <w:p w14:paraId="458C668D" w14:textId="6EF76C4D" w:rsidR="00E77763" w:rsidRPr="000C4573" w:rsidRDefault="003A18B5" w:rsidP="00AD305D">
            <w:pPr>
              <w:overflowPunct/>
              <w:autoSpaceDE/>
              <w:autoSpaceDN/>
              <w:adjustRightInd/>
              <w:jc w:val="right"/>
              <w:textAlignment w:val="auto"/>
              <w:rPr>
                <w:szCs w:val="18"/>
                <w:lang w:eastAsia="sv-SE"/>
              </w:rPr>
            </w:pPr>
            <w:r>
              <w:rPr>
                <w:szCs w:val="18"/>
                <w:lang w:eastAsia="sv-SE"/>
              </w:rPr>
              <w:t>0,1</w:t>
            </w:r>
          </w:p>
        </w:tc>
      </w:tr>
      <w:tr w:rsidR="00E77763" w:rsidRPr="000C4573" w14:paraId="123933F9" w14:textId="77777777" w:rsidTr="003A18B5">
        <w:trPr>
          <w:trHeight w:val="255"/>
        </w:trPr>
        <w:tc>
          <w:tcPr>
            <w:tcW w:w="3003" w:type="dxa"/>
            <w:tcBorders>
              <w:top w:val="single" w:sz="8" w:space="0" w:color="auto"/>
              <w:left w:val="nil"/>
              <w:bottom w:val="single" w:sz="8" w:space="0" w:color="auto"/>
              <w:right w:val="nil"/>
            </w:tcBorders>
            <w:shd w:val="clear" w:color="auto" w:fill="auto"/>
            <w:noWrap/>
            <w:vAlign w:val="bottom"/>
          </w:tcPr>
          <w:p w14:paraId="4FCF8339" w14:textId="77777777" w:rsidR="00E77763" w:rsidRPr="000C4573" w:rsidRDefault="00E77763" w:rsidP="00AD305D">
            <w:pPr>
              <w:overflowPunct/>
              <w:autoSpaceDE/>
              <w:autoSpaceDN/>
              <w:adjustRightInd/>
              <w:textAlignment w:val="auto"/>
              <w:rPr>
                <w:b/>
                <w:bCs/>
                <w:szCs w:val="18"/>
                <w:lang w:eastAsia="sv-SE"/>
              </w:rPr>
            </w:pPr>
            <w:r w:rsidRPr="000C4573">
              <w:rPr>
                <w:b/>
                <w:bCs/>
                <w:szCs w:val="18"/>
                <w:lang w:eastAsia="sv-SE"/>
              </w:rPr>
              <w:t>Summa ränteutgifter</w:t>
            </w:r>
          </w:p>
        </w:tc>
        <w:tc>
          <w:tcPr>
            <w:tcW w:w="516" w:type="dxa"/>
            <w:tcBorders>
              <w:top w:val="single" w:sz="8" w:space="0" w:color="auto"/>
              <w:left w:val="nil"/>
              <w:bottom w:val="single" w:sz="8" w:space="0" w:color="auto"/>
              <w:right w:val="nil"/>
            </w:tcBorders>
            <w:vAlign w:val="bottom"/>
          </w:tcPr>
          <w:p w14:paraId="13DC7931" w14:textId="409E0055"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31,1</w:t>
            </w:r>
          </w:p>
        </w:tc>
        <w:tc>
          <w:tcPr>
            <w:tcW w:w="516" w:type="dxa"/>
            <w:tcBorders>
              <w:top w:val="single" w:sz="8" w:space="0" w:color="auto"/>
              <w:left w:val="nil"/>
              <w:bottom w:val="single" w:sz="8" w:space="0" w:color="auto"/>
              <w:right w:val="nil"/>
            </w:tcBorders>
            <w:vAlign w:val="bottom"/>
          </w:tcPr>
          <w:p w14:paraId="68C8640D" w14:textId="754BFF00"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23,3</w:t>
            </w:r>
          </w:p>
        </w:tc>
        <w:tc>
          <w:tcPr>
            <w:tcW w:w="516" w:type="dxa"/>
            <w:tcBorders>
              <w:top w:val="single" w:sz="8" w:space="0" w:color="auto"/>
              <w:left w:val="nil"/>
              <w:bottom w:val="single" w:sz="8" w:space="0" w:color="auto"/>
              <w:right w:val="nil"/>
            </w:tcBorders>
            <w:vAlign w:val="bottom"/>
          </w:tcPr>
          <w:p w14:paraId="4C3C6148" w14:textId="0B030BB0"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34,4</w:t>
            </w:r>
          </w:p>
        </w:tc>
        <w:tc>
          <w:tcPr>
            <w:tcW w:w="516" w:type="dxa"/>
            <w:tcBorders>
              <w:top w:val="single" w:sz="8" w:space="0" w:color="auto"/>
              <w:left w:val="nil"/>
              <w:bottom w:val="single" w:sz="8" w:space="0" w:color="auto"/>
              <w:right w:val="nil"/>
            </w:tcBorders>
            <w:vAlign w:val="bottom"/>
          </w:tcPr>
          <w:p w14:paraId="66EA00DD" w14:textId="70DCBBDE"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27,3</w:t>
            </w:r>
          </w:p>
        </w:tc>
        <w:tc>
          <w:tcPr>
            <w:tcW w:w="630" w:type="dxa"/>
            <w:tcBorders>
              <w:top w:val="single" w:sz="8" w:space="0" w:color="auto"/>
              <w:left w:val="nil"/>
              <w:bottom w:val="single" w:sz="8" w:space="0" w:color="auto"/>
              <w:right w:val="nil"/>
            </w:tcBorders>
            <w:vAlign w:val="bottom"/>
          </w:tcPr>
          <w:p w14:paraId="3A30125A" w14:textId="2B9F76CE"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16,7</w:t>
            </w:r>
          </w:p>
        </w:tc>
      </w:tr>
      <w:tr w:rsidR="00E77763" w:rsidRPr="000C4573" w14:paraId="6F04799B" w14:textId="77777777" w:rsidTr="003A18B5">
        <w:trPr>
          <w:trHeight w:val="255"/>
        </w:trPr>
        <w:tc>
          <w:tcPr>
            <w:tcW w:w="3003" w:type="dxa"/>
            <w:tcBorders>
              <w:top w:val="nil"/>
              <w:left w:val="nil"/>
              <w:bottom w:val="nil"/>
              <w:right w:val="nil"/>
            </w:tcBorders>
            <w:shd w:val="clear" w:color="auto" w:fill="auto"/>
            <w:noWrap/>
            <w:vAlign w:val="bottom"/>
          </w:tcPr>
          <w:p w14:paraId="378BA3F6" w14:textId="77777777" w:rsidR="00E77763" w:rsidRPr="000C4573" w:rsidRDefault="00E77763" w:rsidP="00AD305D">
            <w:pPr>
              <w:overflowPunct/>
              <w:autoSpaceDE/>
              <w:autoSpaceDN/>
              <w:adjustRightInd/>
              <w:textAlignment w:val="auto"/>
              <w:rPr>
                <w:i/>
                <w:iCs/>
                <w:szCs w:val="18"/>
                <w:lang w:eastAsia="sv-SE"/>
              </w:rPr>
            </w:pPr>
            <w:r w:rsidRPr="000C4573">
              <w:rPr>
                <w:i/>
                <w:iCs/>
                <w:szCs w:val="18"/>
                <w:lang w:eastAsia="sv-SE"/>
              </w:rPr>
              <w:t xml:space="preserve">Kostnadsmässiga statsskuldsräntor </w:t>
            </w:r>
          </w:p>
        </w:tc>
        <w:tc>
          <w:tcPr>
            <w:tcW w:w="516" w:type="dxa"/>
            <w:tcBorders>
              <w:top w:val="nil"/>
              <w:left w:val="nil"/>
              <w:bottom w:val="nil"/>
              <w:right w:val="nil"/>
            </w:tcBorders>
            <w:vAlign w:val="bottom"/>
          </w:tcPr>
          <w:p w14:paraId="1242F502" w14:textId="77777777" w:rsidR="00E77763" w:rsidRPr="000C4573" w:rsidRDefault="00E77763" w:rsidP="00AD305D">
            <w:pPr>
              <w:overflowPunct/>
              <w:autoSpaceDE/>
              <w:autoSpaceDN/>
              <w:adjustRightInd/>
              <w:textAlignment w:val="auto"/>
              <w:rPr>
                <w:szCs w:val="18"/>
                <w:lang w:eastAsia="sv-SE"/>
              </w:rPr>
            </w:pPr>
          </w:p>
        </w:tc>
        <w:tc>
          <w:tcPr>
            <w:tcW w:w="516" w:type="dxa"/>
            <w:tcBorders>
              <w:top w:val="nil"/>
              <w:left w:val="nil"/>
              <w:bottom w:val="nil"/>
              <w:right w:val="nil"/>
            </w:tcBorders>
            <w:vAlign w:val="bottom"/>
          </w:tcPr>
          <w:p w14:paraId="7764C9EB" w14:textId="77777777" w:rsidR="00E77763" w:rsidRPr="000C4573" w:rsidRDefault="00E77763" w:rsidP="00AD305D">
            <w:pPr>
              <w:overflowPunct/>
              <w:autoSpaceDE/>
              <w:autoSpaceDN/>
              <w:adjustRightInd/>
              <w:textAlignment w:val="auto"/>
              <w:rPr>
                <w:szCs w:val="18"/>
                <w:lang w:eastAsia="sv-SE"/>
              </w:rPr>
            </w:pPr>
          </w:p>
        </w:tc>
        <w:tc>
          <w:tcPr>
            <w:tcW w:w="516" w:type="dxa"/>
            <w:tcBorders>
              <w:top w:val="nil"/>
              <w:left w:val="nil"/>
              <w:bottom w:val="nil"/>
              <w:right w:val="nil"/>
            </w:tcBorders>
            <w:vAlign w:val="bottom"/>
          </w:tcPr>
          <w:p w14:paraId="45EBC6AF" w14:textId="77777777" w:rsidR="00E77763" w:rsidRPr="000C4573" w:rsidRDefault="00E77763" w:rsidP="00AD305D">
            <w:pPr>
              <w:overflowPunct/>
              <w:autoSpaceDE/>
              <w:autoSpaceDN/>
              <w:adjustRightInd/>
              <w:textAlignment w:val="auto"/>
              <w:rPr>
                <w:szCs w:val="18"/>
                <w:lang w:eastAsia="sv-SE"/>
              </w:rPr>
            </w:pPr>
          </w:p>
        </w:tc>
        <w:tc>
          <w:tcPr>
            <w:tcW w:w="516" w:type="dxa"/>
            <w:tcBorders>
              <w:top w:val="nil"/>
              <w:left w:val="nil"/>
              <w:bottom w:val="nil"/>
              <w:right w:val="nil"/>
            </w:tcBorders>
            <w:vAlign w:val="bottom"/>
          </w:tcPr>
          <w:p w14:paraId="031DD94E" w14:textId="436CF47A" w:rsidR="00E77763" w:rsidRPr="000C4573" w:rsidRDefault="00E77763" w:rsidP="00AD305D">
            <w:pPr>
              <w:overflowPunct/>
              <w:autoSpaceDE/>
              <w:autoSpaceDN/>
              <w:adjustRightInd/>
              <w:textAlignment w:val="auto"/>
              <w:rPr>
                <w:szCs w:val="18"/>
                <w:lang w:eastAsia="sv-SE"/>
              </w:rPr>
            </w:pPr>
          </w:p>
        </w:tc>
        <w:tc>
          <w:tcPr>
            <w:tcW w:w="630" w:type="dxa"/>
            <w:tcBorders>
              <w:top w:val="nil"/>
              <w:left w:val="nil"/>
              <w:bottom w:val="nil"/>
              <w:right w:val="nil"/>
            </w:tcBorders>
            <w:vAlign w:val="bottom"/>
          </w:tcPr>
          <w:p w14:paraId="2B263D02" w14:textId="77777777" w:rsidR="00E77763" w:rsidRPr="000C4573" w:rsidRDefault="00E77763" w:rsidP="00AD305D">
            <w:pPr>
              <w:overflowPunct/>
              <w:autoSpaceDE/>
              <w:autoSpaceDN/>
              <w:adjustRightInd/>
              <w:textAlignment w:val="auto"/>
              <w:rPr>
                <w:szCs w:val="18"/>
                <w:lang w:eastAsia="sv-SE"/>
              </w:rPr>
            </w:pPr>
          </w:p>
        </w:tc>
      </w:tr>
      <w:tr w:rsidR="00E77763" w:rsidRPr="000C4573" w14:paraId="6FC050C3" w14:textId="77777777" w:rsidTr="003A18B5">
        <w:trPr>
          <w:trHeight w:val="227"/>
        </w:trPr>
        <w:tc>
          <w:tcPr>
            <w:tcW w:w="3003" w:type="dxa"/>
            <w:tcBorders>
              <w:top w:val="nil"/>
              <w:left w:val="nil"/>
              <w:bottom w:val="nil"/>
              <w:right w:val="nil"/>
            </w:tcBorders>
            <w:shd w:val="clear" w:color="auto" w:fill="auto"/>
            <w:noWrap/>
            <w:vAlign w:val="bottom"/>
          </w:tcPr>
          <w:p w14:paraId="19BA2A0B" w14:textId="77777777" w:rsidR="00E77763" w:rsidRPr="000C4573" w:rsidRDefault="00E77763" w:rsidP="00AD305D">
            <w:pPr>
              <w:overflowPunct/>
              <w:autoSpaceDE/>
              <w:autoSpaceDN/>
              <w:adjustRightInd/>
              <w:textAlignment w:val="auto"/>
              <w:rPr>
                <w:b/>
                <w:bCs/>
                <w:szCs w:val="18"/>
                <w:lang w:eastAsia="sv-SE"/>
              </w:rPr>
            </w:pPr>
            <w:r w:rsidRPr="000C4573">
              <w:rPr>
                <w:b/>
                <w:bCs/>
                <w:szCs w:val="18"/>
                <w:lang w:eastAsia="sv-SE"/>
              </w:rPr>
              <w:t>Summa räntor (se tabell ovan)</w:t>
            </w:r>
          </w:p>
        </w:tc>
        <w:tc>
          <w:tcPr>
            <w:tcW w:w="516" w:type="dxa"/>
            <w:tcBorders>
              <w:top w:val="nil"/>
              <w:left w:val="nil"/>
              <w:bottom w:val="nil"/>
              <w:right w:val="nil"/>
            </w:tcBorders>
            <w:vAlign w:val="bottom"/>
          </w:tcPr>
          <w:p w14:paraId="6D6657E1" w14:textId="087F98AB"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21,9</w:t>
            </w:r>
          </w:p>
        </w:tc>
        <w:tc>
          <w:tcPr>
            <w:tcW w:w="516" w:type="dxa"/>
            <w:tcBorders>
              <w:top w:val="nil"/>
              <w:left w:val="nil"/>
              <w:bottom w:val="nil"/>
              <w:right w:val="nil"/>
            </w:tcBorders>
            <w:vAlign w:val="bottom"/>
          </w:tcPr>
          <w:p w14:paraId="3F7D5A6A" w14:textId="3612E4D9"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13,7</w:t>
            </w:r>
          </w:p>
        </w:tc>
        <w:tc>
          <w:tcPr>
            <w:tcW w:w="516" w:type="dxa"/>
            <w:tcBorders>
              <w:top w:val="nil"/>
              <w:left w:val="nil"/>
              <w:bottom w:val="nil"/>
              <w:right w:val="nil"/>
            </w:tcBorders>
            <w:vAlign w:val="bottom"/>
          </w:tcPr>
          <w:p w14:paraId="76C34D4C" w14:textId="0EE40E38" w:rsidR="00E77763" w:rsidRPr="000C4573" w:rsidRDefault="00E77763" w:rsidP="00AD305D">
            <w:pPr>
              <w:overflowPunct/>
              <w:autoSpaceDE/>
              <w:autoSpaceDN/>
              <w:adjustRightInd/>
              <w:jc w:val="right"/>
              <w:textAlignment w:val="auto"/>
              <w:rPr>
                <w:b/>
                <w:bCs/>
                <w:szCs w:val="18"/>
                <w:lang w:eastAsia="sv-SE"/>
              </w:rPr>
            </w:pPr>
            <w:r w:rsidRPr="000C4573">
              <w:rPr>
                <w:b/>
                <w:bCs/>
                <w:szCs w:val="18"/>
                <w:lang w:eastAsia="sv-SE"/>
              </w:rPr>
              <w:t>25,5</w:t>
            </w:r>
          </w:p>
        </w:tc>
        <w:tc>
          <w:tcPr>
            <w:tcW w:w="516" w:type="dxa"/>
            <w:tcBorders>
              <w:top w:val="nil"/>
              <w:left w:val="nil"/>
              <w:bottom w:val="nil"/>
              <w:right w:val="nil"/>
            </w:tcBorders>
            <w:vAlign w:val="bottom"/>
          </w:tcPr>
          <w:p w14:paraId="15EBAFB5" w14:textId="26FA37E7"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21,7</w:t>
            </w:r>
          </w:p>
        </w:tc>
        <w:tc>
          <w:tcPr>
            <w:tcW w:w="630" w:type="dxa"/>
            <w:tcBorders>
              <w:top w:val="nil"/>
              <w:left w:val="nil"/>
              <w:bottom w:val="nil"/>
              <w:right w:val="nil"/>
            </w:tcBorders>
            <w:vAlign w:val="bottom"/>
          </w:tcPr>
          <w:p w14:paraId="0DC05FB7" w14:textId="491004B4"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24,3</w:t>
            </w:r>
          </w:p>
        </w:tc>
      </w:tr>
      <w:tr w:rsidR="00E77763" w:rsidRPr="000C4573" w14:paraId="0D9C2B2F" w14:textId="77777777" w:rsidTr="003A18B5">
        <w:trPr>
          <w:trHeight w:val="182"/>
        </w:trPr>
        <w:tc>
          <w:tcPr>
            <w:tcW w:w="3003" w:type="dxa"/>
            <w:tcBorders>
              <w:top w:val="nil"/>
              <w:left w:val="nil"/>
              <w:bottom w:val="single" w:sz="8" w:space="0" w:color="auto"/>
              <w:right w:val="nil"/>
            </w:tcBorders>
            <w:shd w:val="clear" w:color="auto" w:fill="auto"/>
            <w:noWrap/>
            <w:vAlign w:val="bottom"/>
          </w:tcPr>
          <w:p w14:paraId="3FE730C4" w14:textId="77777777" w:rsidR="00E77763" w:rsidRPr="000C4573" w:rsidRDefault="00E77763" w:rsidP="00AD305D">
            <w:pPr>
              <w:overflowPunct/>
              <w:autoSpaceDE/>
              <w:autoSpaceDN/>
              <w:adjustRightInd/>
              <w:textAlignment w:val="auto"/>
              <w:rPr>
                <w:szCs w:val="18"/>
                <w:lang w:eastAsia="sv-SE"/>
              </w:rPr>
            </w:pPr>
            <w:r w:rsidRPr="000C4573">
              <w:rPr>
                <w:szCs w:val="18"/>
                <w:lang w:eastAsia="sv-SE"/>
              </w:rPr>
              <w:t>Summa kostnadsjustering</w:t>
            </w:r>
          </w:p>
        </w:tc>
        <w:tc>
          <w:tcPr>
            <w:tcW w:w="516" w:type="dxa"/>
            <w:tcBorders>
              <w:top w:val="nil"/>
              <w:left w:val="nil"/>
              <w:bottom w:val="single" w:sz="8" w:space="0" w:color="auto"/>
              <w:right w:val="nil"/>
            </w:tcBorders>
            <w:vAlign w:val="bottom"/>
          </w:tcPr>
          <w:p w14:paraId="448FF440" w14:textId="22109F28"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-0,2</w:t>
            </w:r>
          </w:p>
        </w:tc>
        <w:tc>
          <w:tcPr>
            <w:tcW w:w="516" w:type="dxa"/>
            <w:tcBorders>
              <w:top w:val="nil"/>
              <w:left w:val="nil"/>
              <w:bottom w:val="single" w:sz="8" w:space="0" w:color="auto"/>
              <w:right w:val="nil"/>
            </w:tcBorders>
            <w:vAlign w:val="bottom"/>
          </w:tcPr>
          <w:p w14:paraId="41AC70E3" w14:textId="4C414E45" w:rsidR="00E77763" w:rsidRPr="000C4573" w:rsidRDefault="003A18B5" w:rsidP="00AD305D">
            <w:pPr>
              <w:overflowPunct/>
              <w:autoSpaceDE/>
              <w:autoSpaceDN/>
              <w:adjustRightInd/>
              <w:jc w:val="right"/>
              <w:textAlignment w:val="auto"/>
              <w:rPr>
                <w:szCs w:val="18"/>
                <w:lang w:eastAsia="sv-SE"/>
              </w:rPr>
            </w:pPr>
            <w:r>
              <w:rPr>
                <w:szCs w:val="18"/>
                <w:lang w:eastAsia="sv-SE"/>
              </w:rPr>
              <w:t>7,3</w:t>
            </w:r>
          </w:p>
        </w:tc>
        <w:tc>
          <w:tcPr>
            <w:tcW w:w="516" w:type="dxa"/>
            <w:tcBorders>
              <w:top w:val="nil"/>
              <w:left w:val="nil"/>
              <w:bottom w:val="single" w:sz="8" w:space="0" w:color="auto"/>
              <w:right w:val="nil"/>
            </w:tcBorders>
            <w:vAlign w:val="bottom"/>
          </w:tcPr>
          <w:p w14:paraId="72918437" w14:textId="5E02456C" w:rsidR="00E77763" w:rsidRPr="000C4573" w:rsidRDefault="00E77763" w:rsidP="00AD305D">
            <w:pPr>
              <w:overflowPunct/>
              <w:autoSpaceDE/>
              <w:autoSpaceDN/>
              <w:adjustRightInd/>
              <w:jc w:val="right"/>
              <w:textAlignment w:val="auto"/>
              <w:rPr>
                <w:szCs w:val="18"/>
                <w:lang w:eastAsia="sv-SE"/>
              </w:rPr>
            </w:pPr>
            <w:r w:rsidRPr="000C4573">
              <w:rPr>
                <w:szCs w:val="18"/>
                <w:lang w:eastAsia="sv-SE"/>
              </w:rPr>
              <w:t>0,7</w:t>
            </w:r>
          </w:p>
        </w:tc>
        <w:tc>
          <w:tcPr>
            <w:tcW w:w="516" w:type="dxa"/>
            <w:tcBorders>
              <w:top w:val="nil"/>
              <w:left w:val="nil"/>
              <w:bottom w:val="single" w:sz="8" w:space="0" w:color="auto"/>
              <w:right w:val="nil"/>
            </w:tcBorders>
            <w:vAlign w:val="bottom"/>
          </w:tcPr>
          <w:p w14:paraId="2346A6A6" w14:textId="6D0A571A" w:rsidR="00E77763" w:rsidRPr="000C4573" w:rsidRDefault="003A18B5" w:rsidP="00AD305D">
            <w:pPr>
              <w:overflowPunct/>
              <w:autoSpaceDE/>
              <w:autoSpaceDN/>
              <w:adjustRightInd/>
              <w:jc w:val="right"/>
              <w:textAlignment w:val="auto"/>
              <w:rPr>
                <w:szCs w:val="18"/>
                <w:lang w:eastAsia="sv-SE"/>
              </w:rPr>
            </w:pPr>
            <w:r>
              <w:rPr>
                <w:szCs w:val="18"/>
                <w:lang w:eastAsia="sv-SE"/>
              </w:rPr>
              <w:t>-3,8</w:t>
            </w:r>
          </w:p>
        </w:tc>
        <w:tc>
          <w:tcPr>
            <w:tcW w:w="630" w:type="dxa"/>
            <w:tcBorders>
              <w:top w:val="nil"/>
              <w:left w:val="nil"/>
              <w:bottom w:val="single" w:sz="8" w:space="0" w:color="auto"/>
              <w:right w:val="nil"/>
            </w:tcBorders>
            <w:vAlign w:val="bottom"/>
          </w:tcPr>
          <w:p w14:paraId="6873E0CE" w14:textId="2C73CBFA" w:rsidR="00E77763" w:rsidRPr="000C4573" w:rsidRDefault="003A18B5" w:rsidP="00AD305D">
            <w:pPr>
              <w:overflowPunct/>
              <w:autoSpaceDE/>
              <w:autoSpaceDN/>
              <w:adjustRightInd/>
              <w:jc w:val="right"/>
              <w:textAlignment w:val="auto"/>
              <w:rPr>
                <w:szCs w:val="18"/>
                <w:lang w:eastAsia="sv-SE"/>
              </w:rPr>
            </w:pPr>
            <w:r>
              <w:rPr>
                <w:szCs w:val="18"/>
                <w:lang w:eastAsia="sv-SE"/>
              </w:rPr>
              <w:t>-8,9</w:t>
            </w:r>
          </w:p>
        </w:tc>
      </w:tr>
      <w:tr w:rsidR="00E77763" w:rsidRPr="000C4573" w14:paraId="6CFBBC55" w14:textId="77777777" w:rsidTr="003A18B5">
        <w:trPr>
          <w:trHeight w:val="218"/>
        </w:trPr>
        <w:tc>
          <w:tcPr>
            <w:tcW w:w="3003" w:type="dxa"/>
            <w:tcBorders>
              <w:top w:val="single" w:sz="8" w:space="0" w:color="auto"/>
              <w:left w:val="nil"/>
              <w:bottom w:val="single" w:sz="12" w:space="0" w:color="auto"/>
              <w:right w:val="nil"/>
            </w:tcBorders>
            <w:shd w:val="clear" w:color="auto" w:fill="auto"/>
            <w:noWrap/>
            <w:vAlign w:val="bottom"/>
          </w:tcPr>
          <w:p w14:paraId="3B317561" w14:textId="77777777" w:rsidR="00E77763" w:rsidRPr="000C4573" w:rsidRDefault="00E77763" w:rsidP="00AD305D">
            <w:pPr>
              <w:overflowPunct/>
              <w:autoSpaceDE/>
              <w:autoSpaceDN/>
              <w:adjustRightInd/>
              <w:textAlignment w:val="auto"/>
              <w:rPr>
                <w:b/>
                <w:bCs/>
                <w:szCs w:val="18"/>
                <w:lang w:eastAsia="sv-SE"/>
              </w:rPr>
            </w:pPr>
            <w:r w:rsidRPr="000C4573">
              <w:rPr>
                <w:b/>
                <w:bCs/>
                <w:szCs w:val="18"/>
                <w:lang w:eastAsia="sv-SE"/>
              </w:rPr>
              <w:t>Summa räntekostnader</w:t>
            </w:r>
          </w:p>
        </w:tc>
        <w:tc>
          <w:tcPr>
            <w:tcW w:w="516" w:type="dxa"/>
            <w:tcBorders>
              <w:top w:val="single" w:sz="8" w:space="0" w:color="auto"/>
              <w:left w:val="nil"/>
              <w:bottom w:val="single" w:sz="12" w:space="0" w:color="auto"/>
              <w:right w:val="nil"/>
            </w:tcBorders>
            <w:vAlign w:val="bottom"/>
          </w:tcPr>
          <w:p w14:paraId="71AEA7ED" w14:textId="027F6327"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22,3</w:t>
            </w:r>
          </w:p>
        </w:tc>
        <w:tc>
          <w:tcPr>
            <w:tcW w:w="516" w:type="dxa"/>
            <w:tcBorders>
              <w:top w:val="single" w:sz="8" w:space="0" w:color="auto"/>
              <w:left w:val="nil"/>
              <w:bottom w:val="single" w:sz="12" w:space="0" w:color="auto"/>
              <w:right w:val="nil"/>
            </w:tcBorders>
            <w:vAlign w:val="bottom"/>
          </w:tcPr>
          <w:p w14:paraId="5D442DBC" w14:textId="2CC48D22"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21,1</w:t>
            </w:r>
          </w:p>
        </w:tc>
        <w:tc>
          <w:tcPr>
            <w:tcW w:w="516" w:type="dxa"/>
            <w:tcBorders>
              <w:top w:val="single" w:sz="8" w:space="0" w:color="auto"/>
              <w:left w:val="nil"/>
              <w:bottom w:val="single" w:sz="12" w:space="0" w:color="auto"/>
              <w:right w:val="nil"/>
            </w:tcBorders>
            <w:vAlign w:val="bottom"/>
          </w:tcPr>
          <w:p w14:paraId="75CE3C99" w14:textId="374202AB"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26,3</w:t>
            </w:r>
          </w:p>
        </w:tc>
        <w:tc>
          <w:tcPr>
            <w:tcW w:w="516" w:type="dxa"/>
            <w:tcBorders>
              <w:top w:val="single" w:sz="8" w:space="0" w:color="auto"/>
              <w:left w:val="nil"/>
              <w:bottom w:val="single" w:sz="12" w:space="0" w:color="auto"/>
              <w:right w:val="nil"/>
            </w:tcBorders>
            <w:vAlign w:val="bottom"/>
          </w:tcPr>
          <w:p w14:paraId="7370D2C4" w14:textId="25A55A48"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17,9</w:t>
            </w:r>
          </w:p>
        </w:tc>
        <w:tc>
          <w:tcPr>
            <w:tcW w:w="630" w:type="dxa"/>
            <w:tcBorders>
              <w:top w:val="single" w:sz="8" w:space="0" w:color="auto"/>
              <w:left w:val="nil"/>
              <w:bottom w:val="single" w:sz="12" w:space="0" w:color="auto"/>
              <w:right w:val="nil"/>
            </w:tcBorders>
            <w:vAlign w:val="bottom"/>
          </w:tcPr>
          <w:p w14:paraId="4A52A2D0" w14:textId="1DF58FA7" w:rsidR="00E77763" w:rsidRPr="000C4573" w:rsidRDefault="003A18B5" w:rsidP="00AD305D">
            <w:pPr>
              <w:overflowPunct/>
              <w:autoSpaceDE/>
              <w:autoSpaceDN/>
              <w:adjustRightInd/>
              <w:jc w:val="right"/>
              <w:textAlignment w:val="auto"/>
              <w:rPr>
                <w:b/>
                <w:bCs/>
                <w:szCs w:val="18"/>
                <w:lang w:eastAsia="sv-SE"/>
              </w:rPr>
            </w:pPr>
            <w:r>
              <w:rPr>
                <w:b/>
                <w:bCs/>
                <w:szCs w:val="18"/>
                <w:lang w:eastAsia="sv-SE"/>
              </w:rPr>
              <w:t>15,5</w:t>
            </w:r>
          </w:p>
        </w:tc>
      </w:tr>
    </w:tbl>
    <w:p w14:paraId="107501E4" w14:textId="77777777" w:rsidR="00E77763" w:rsidRPr="000C4573" w:rsidRDefault="00E77763" w:rsidP="00E77763">
      <w:pPr>
        <w:pStyle w:val="Brdtext"/>
        <w:rPr>
          <w:sz w:val="16"/>
          <w:szCs w:val="16"/>
        </w:rPr>
      </w:pPr>
      <w:r w:rsidRPr="000C4573">
        <w:rPr>
          <w:sz w:val="16"/>
          <w:szCs w:val="16"/>
        </w:rPr>
        <w:t xml:space="preserve">Källa: Riksgäldskontoret </w:t>
      </w:r>
    </w:p>
    <w:p w14:paraId="168A2F05" w14:textId="77777777" w:rsidR="00E77763" w:rsidRDefault="00E77763" w:rsidP="00E77763">
      <w:pPr>
        <w:pStyle w:val="Brdtextmedindrag"/>
      </w:pPr>
    </w:p>
    <w:p w14:paraId="4B53D140" w14:textId="462D4B4B" w:rsidR="0061663C" w:rsidRDefault="004A4F93" w:rsidP="00E77763">
      <w:pPr>
        <w:pStyle w:val="Brdtext"/>
      </w:pPr>
      <w:r>
        <w:t xml:space="preserve">I tabellen ovan motsvarar </w:t>
      </w:r>
      <w:r w:rsidR="00A12C03" w:rsidRPr="00A12C03">
        <w:t>”</w:t>
      </w:r>
      <w:r w:rsidR="003A7488" w:rsidRPr="00A12C03">
        <w:t>Summa ränteutgifter</w:t>
      </w:r>
      <w:r w:rsidR="00A12C03" w:rsidRPr="00A12C03">
        <w:t>”</w:t>
      </w:r>
      <w:r w:rsidR="003A7488" w:rsidRPr="00A12C03">
        <w:t xml:space="preserve"> belastning</w:t>
      </w:r>
      <w:r w:rsidR="007F743E">
        <w:t>en</w:t>
      </w:r>
      <w:r w:rsidR="003A7488" w:rsidRPr="00A12C03">
        <w:t xml:space="preserve"> på statens budget medan </w:t>
      </w:r>
      <w:r w:rsidR="00A12C03" w:rsidRPr="00A12C03">
        <w:t xml:space="preserve">”Summa räntekostnader” motsvarar </w:t>
      </w:r>
      <w:r w:rsidR="003A7488" w:rsidRPr="00A12C03">
        <w:t xml:space="preserve">belastningen på statens finansiella sparande. </w:t>
      </w:r>
      <w:r w:rsidR="00A12C03" w:rsidRPr="00A12C03">
        <w:t xml:space="preserve">Räntekostnaderna </w:t>
      </w:r>
      <w:r w:rsidR="000E33F4">
        <w:t xml:space="preserve">beräknas genom att ränteutgifterna justeras för </w:t>
      </w:r>
      <w:r w:rsidR="003A7488" w:rsidRPr="00A12C03">
        <w:t xml:space="preserve">upplåningstekniska effekter. </w:t>
      </w:r>
    </w:p>
    <w:p w14:paraId="69F4CDAC" w14:textId="1BD6BF2A" w:rsidR="001343A8" w:rsidRPr="001343A8" w:rsidRDefault="0061663C" w:rsidP="001343A8">
      <w:pPr>
        <w:pStyle w:val="Brdtextmedindrag"/>
      </w:pPr>
      <w:r>
        <w:t xml:space="preserve">Det högre utfallet 2012 jämfört med ursprungsbudgeten förklaras i huvudsak av högre kursförluster vid byten av lån </w:t>
      </w:r>
      <w:r w:rsidR="001343A8">
        <w:t>samt</w:t>
      </w:r>
      <w:r>
        <w:t xml:space="preserve"> högre valutakursförluster för skulden i utländs</w:t>
      </w:r>
      <w:r w:rsidR="001317F6">
        <w:t xml:space="preserve">k </w:t>
      </w:r>
      <w:r>
        <w:t xml:space="preserve">valuta. </w:t>
      </w:r>
      <w:r w:rsidR="00EA3F5C">
        <w:t xml:space="preserve">De högre kursförlusterna i samband med byten av lån var en följd av </w:t>
      </w:r>
      <w:r w:rsidR="003D17C7">
        <w:t xml:space="preserve">oförutsedda </w:t>
      </w:r>
      <w:r w:rsidR="00EA3F5C">
        <w:t>ändringar i Riksgäldskontoret låneplan kombinerat med låga marknadsräntor. När lån m</w:t>
      </w:r>
      <w:r w:rsidR="001343A8">
        <w:t>ed högre kupongränta byts ut mot</w:t>
      </w:r>
      <w:r w:rsidR="00EA3F5C">
        <w:t xml:space="preserve"> lån med lägre kupongränta</w:t>
      </w:r>
      <w:r w:rsidR="001343A8">
        <w:t xml:space="preserve"> </w:t>
      </w:r>
      <w:r w:rsidR="001317F6">
        <w:t>ökar statens utgifter</w:t>
      </w:r>
      <w:r w:rsidR="004124A1">
        <w:t>,</w:t>
      </w:r>
      <w:r w:rsidR="001317F6">
        <w:t xml:space="preserve"> eftersom obligationsinnehavarna kompenseras för nuvärdet av skillna</w:t>
      </w:r>
      <w:r w:rsidR="00530445">
        <w:t>den mellan</w:t>
      </w:r>
      <w:r w:rsidR="001317F6">
        <w:t xml:space="preserve"> kupongräntorna i de gamla och nya lånen. </w:t>
      </w:r>
      <w:r w:rsidR="001343A8" w:rsidRPr="001343A8">
        <w:t xml:space="preserve">Bytena </w:t>
      </w:r>
      <w:r w:rsidR="00680C7F">
        <w:t>leder till</w:t>
      </w:r>
      <w:r w:rsidR="001343A8" w:rsidRPr="001343A8">
        <w:t xml:space="preserve"> en omfördelning av räntebetalningarna över tiden</w:t>
      </w:r>
      <w:r w:rsidR="00680C7F">
        <w:t>, men påverkar inte kostnaderna för statsskulden.</w:t>
      </w:r>
    </w:p>
    <w:p w14:paraId="41862770" w14:textId="1FD934D9" w:rsidR="00E77763" w:rsidRPr="00551E8B" w:rsidRDefault="00E77763" w:rsidP="00E77763">
      <w:pPr>
        <w:pStyle w:val="DiagramRubrik"/>
      </w:pPr>
      <w:r w:rsidRPr="00551E8B">
        <w:t xml:space="preserve">Diagram 3.1 Kostnadsmässiga statsskuldsräntor </w:t>
      </w:r>
    </w:p>
    <w:p w14:paraId="52A3B8B2" w14:textId="1CC3EDEC" w:rsidR="00E77763" w:rsidRPr="00EA7877" w:rsidRDefault="00F24C8C" w:rsidP="00E77763">
      <w:pPr>
        <w:pStyle w:val="Brdtext"/>
        <w:rPr>
          <w:color w:val="0070C0"/>
        </w:rPr>
      </w:pPr>
      <w:r>
        <w:rPr>
          <w:noProof/>
          <w:lang w:eastAsia="sv-SE"/>
        </w:rPr>
        <w:drawing>
          <wp:inline distT="0" distB="0" distL="0" distR="0" wp14:anchorId="238B3E98" wp14:editId="3A619ABB">
            <wp:extent cx="3745230" cy="2751720"/>
            <wp:effectExtent l="0" t="0" r="7620" b="0"/>
            <wp:docPr id="13" name="Diagram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A970132" w14:textId="1C1E258C" w:rsidR="005966FA" w:rsidRPr="001343A8" w:rsidRDefault="00DB5DC5" w:rsidP="005966FA">
      <w:pPr>
        <w:pStyle w:val="Brdtextmedindrag"/>
        <w:ind w:firstLine="0"/>
      </w:pPr>
      <w:r>
        <w:t>De senaste åren har d</w:t>
      </w:r>
      <w:r w:rsidR="005966FA" w:rsidRPr="001343A8">
        <w:t xml:space="preserve">e kostnadsmässiga statsskuldsräntorna </w:t>
      </w:r>
      <w:r w:rsidR="005966FA">
        <w:t>varit omkring hälften så stora som före finanskrisen</w:t>
      </w:r>
      <w:r w:rsidR="00680C7F">
        <w:t>.</w:t>
      </w:r>
      <w:r>
        <w:t xml:space="preserve"> L</w:t>
      </w:r>
      <w:r w:rsidR="005966FA">
        <w:t xml:space="preserve">ägre marknadsräntor </w:t>
      </w:r>
      <w:r w:rsidR="007F743E">
        <w:t>till</w:t>
      </w:r>
      <w:r w:rsidR="005966FA">
        <w:t xml:space="preserve"> följ</w:t>
      </w:r>
      <w:r w:rsidR="007F743E">
        <w:t>d</w:t>
      </w:r>
      <w:r w:rsidR="005966FA">
        <w:t xml:space="preserve"> av </w:t>
      </w:r>
      <w:r>
        <w:t>finans</w:t>
      </w:r>
      <w:r w:rsidR="005966FA">
        <w:t>krisen</w:t>
      </w:r>
      <w:r w:rsidR="001317F6">
        <w:t xml:space="preserve"> </w:t>
      </w:r>
      <w:r>
        <w:t xml:space="preserve">har </w:t>
      </w:r>
      <w:r w:rsidR="001317F6">
        <w:t xml:space="preserve">fått genomslag </w:t>
      </w:r>
      <w:r>
        <w:t xml:space="preserve">på räntekostnaden genom </w:t>
      </w:r>
      <w:r w:rsidR="001317F6">
        <w:t xml:space="preserve">att skulden </w:t>
      </w:r>
      <w:r w:rsidR="003D17C7">
        <w:t xml:space="preserve">gradvis </w:t>
      </w:r>
      <w:r w:rsidR="001317F6">
        <w:t>refinansierats till generellt lägre räntenivåer</w:t>
      </w:r>
      <w:r w:rsidR="00F24C8C">
        <w:t>. S</w:t>
      </w:r>
      <w:r w:rsidR="005966FA">
        <w:t xml:space="preserve">tarka </w:t>
      </w:r>
      <w:r w:rsidR="00F24C8C">
        <w:t>svenska stats</w:t>
      </w:r>
      <w:r w:rsidR="005966FA">
        <w:t>finanser</w:t>
      </w:r>
      <w:r w:rsidR="00F24C8C">
        <w:t xml:space="preserve"> har också bidragit till att minska lånekostnaderna</w:t>
      </w:r>
      <w:r w:rsidR="004124A1">
        <w:t>,</w:t>
      </w:r>
      <w:r w:rsidR="00F24C8C">
        <w:t xml:space="preserve"> eftersom</w:t>
      </w:r>
      <w:r w:rsidR="005966FA">
        <w:t xml:space="preserve"> investerare </w:t>
      </w:r>
      <w:r w:rsidR="00F24C8C">
        <w:t xml:space="preserve">i ökad omfattning </w:t>
      </w:r>
      <w:r w:rsidR="005966FA">
        <w:t xml:space="preserve">sökt sig till svenska statspapper. </w:t>
      </w:r>
      <w:r w:rsidR="006F78A8">
        <w:t>År 2012 uppgick</w:t>
      </w:r>
      <w:r w:rsidR="006F78A8" w:rsidRPr="001343A8">
        <w:t xml:space="preserve"> räntekostnaderna </w:t>
      </w:r>
      <w:r w:rsidR="006F78A8">
        <w:t>till 17,9 miljarder kronor</w:t>
      </w:r>
      <w:r w:rsidR="006F78A8" w:rsidRPr="001343A8">
        <w:t xml:space="preserve"> och 2013</w:t>
      </w:r>
      <w:r w:rsidR="006F78A8">
        <w:t xml:space="preserve"> till </w:t>
      </w:r>
      <w:r w:rsidR="006F78A8" w:rsidRPr="001343A8">
        <w:t>15,5</w:t>
      </w:r>
      <w:r w:rsidR="006F78A8">
        <w:t> </w:t>
      </w:r>
      <w:r w:rsidR="006F78A8" w:rsidRPr="001343A8">
        <w:t xml:space="preserve">miljarder kronor. </w:t>
      </w:r>
      <w:r w:rsidR="00680C7F">
        <w:t xml:space="preserve">Före finanskrisen uppgick de årliga räntekostnaderna för </w:t>
      </w:r>
      <w:r w:rsidR="006F78A8" w:rsidRPr="001343A8">
        <w:t>statsskuld</w:t>
      </w:r>
      <w:r w:rsidR="00680C7F">
        <w:t>en till drygt 40 miljarder kronor</w:t>
      </w:r>
      <w:r>
        <w:t xml:space="preserve">, </w:t>
      </w:r>
      <w:r w:rsidR="00680C7F">
        <w:t xml:space="preserve">motsvarade runt </w:t>
      </w:r>
      <w:r w:rsidR="00F24C8C">
        <w:t>1,</w:t>
      </w:r>
      <w:r w:rsidR="00680C7F">
        <w:t>4</w:t>
      </w:r>
      <w:r w:rsidR="005966FA">
        <w:t xml:space="preserve"> </w:t>
      </w:r>
      <w:r w:rsidR="006F78A8">
        <w:t>procent</w:t>
      </w:r>
      <w:r>
        <w:t xml:space="preserve"> av BNP</w:t>
      </w:r>
      <w:r w:rsidR="005966FA" w:rsidRPr="001343A8">
        <w:t xml:space="preserve">. </w:t>
      </w:r>
      <w:r>
        <w:t xml:space="preserve">Vid </w:t>
      </w:r>
      <w:r w:rsidR="005966FA" w:rsidRPr="001343A8">
        <w:t>utvärderingsperioden</w:t>
      </w:r>
      <w:r>
        <w:t>s</w:t>
      </w:r>
      <w:r w:rsidR="005966FA" w:rsidRPr="001343A8">
        <w:t xml:space="preserve"> </w:t>
      </w:r>
      <w:r>
        <w:t xml:space="preserve">slut var motsvarade andel </w:t>
      </w:r>
      <w:r w:rsidR="00F24C8C">
        <w:t>0,4</w:t>
      </w:r>
      <w:r>
        <w:t> </w:t>
      </w:r>
      <w:r w:rsidR="005966FA" w:rsidRPr="001343A8">
        <w:t>procent</w:t>
      </w:r>
      <w:r w:rsidR="00530445">
        <w:t xml:space="preserve"> (diagram 3.1)</w:t>
      </w:r>
      <w:r>
        <w:t>.</w:t>
      </w:r>
      <w:r w:rsidR="00F24C8C">
        <w:t xml:space="preserve"> </w:t>
      </w:r>
    </w:p>
    <w:p w14:paraId="34EB8C2E" w14:textId="77777777" w:rsidR="00E77763" w:rsidRDefault="00E77763" w:rsidP="00C33592">
      <w:pPr>
        <w:pStyle w:val="Brdtext"/>
      </w:pPr>
    </w:p>
    <w:p w14:paraId="18447EE1" w14:textId="0F15BA9B" w:rsidR="00C33592" w:rsidRPr="000D6373" w:rsidRDefault="00C33592" w:rsidP="00D913CD">
      <w:pPr>
        <w:pStyle w:val="Brdtextmedindrag"/>
        <w:rPr>
          <w:color w:val="0070C0"/>
        </w:rPr>
      </w:pPr>
    </w:p>
    <w:p w14:paraId="310B6976" w14:textId="77777777" w:rsidR="0054547A" w:rsidRDefault="0054547A" w:rsidP="00211574">
      <w:pPr>
        <w:pStyle w:val="Brdtext"/>
        <w:rPr>
          <w:i/>
        </w:rPr>
      </w:pPr>
    </w:p>
    <w:p w14:paraId="13751E3D" w14:textId="5A235DF8" w:rsidR="00C33592" w:rsidRPr="00211574" w:rsidRDefault="00C33592" w:rsidP="00211574">
      <w:pPr>
        <w:pStyle w:val="Brdtext"/>
        <w:rPr>
          <w:i/>
        </w:rPr>
      </w:pPr>
      <w:r w:rsidRPr="00211574">
        <w:rPr>
          <w:i/>
        </w:rPr>
        <w:t>Genomsnittliga emissionsräntor</w:t>
      </w:r>
    </w:p>
    <w:p w14:paraId="4C458F60" w14:textId="612BC6E8" w:rsidR="000D6373" w:rsidRPr="009C164B" w:rsidRDefault="00A12C03" w:rsidP="000D6373">
      <w:pPr>
        <w:pStyle w:val="Brdtext"/>
      </w:pPr>
      <w:r>
        <w:t xml:space="preserve">Det </w:t>
      </w:r>
      <w:r w:rsidRPr="009C164B">
        <w:t>övergripande kostnadsmått</w:t>
      </w:r>
      <w:r>
        <w:t>et för</w:t>
      </w:r>
      <w:r w:rsidRPr="009C164B">
        <w:t xml:space="preserve"> styrning och uppföljn</w:t>
      </w:r>
      <w:r>
        <w:t xml:space="preserve">ing av statsskuldsförvaltningen är den </w:t>
      </w:r>
      <w:r w:rsidR="009C164B" w:rsidRPr="009C164B">
        <w:t>genomsnittliga emissionsräntan</w:t>
      </w:r>
      <w:r w:rsidR="000D6373" w:rsidRPr="009C164B">
        <w:t>.</w:t>
      </w:r>
      <w:r w:rsidR="000D6373" w:rsidRPr="009C164B">
        <w:rPr>
          <w:rStyle w:val="Fotnotsreferens"/>
        </w:rPr>
        <w:footnoteReference w:id="4"/>
      </w:r>
      <w:r w:rsidR="000D6373" w:rsidRPr="009C164B">
        <w:t xml:space="preserve"> Med emissionsränta avses den ränta (eller yield) som staten vid emissionstillfället lånade till. Genomsnittet för respektive skuldslag beräknas genom att väga samman alla enskilda emissionsräntor med </w:t>
      </w:r>
      <w:r w:rsidR="009C164B">
        <w:t xml:space="preserve">respektive utestående volym. Kostnadsmåttet </w:t>
      </w:r>
      <w:r w:rsidR="000D6373" w:rsidRPr="009C164B">
        <w:t>fördela</w:t>
      </w:r>
      <w:r w:rsidR="009C164B">
        <w:t>r räntebetalningarna jämnt</w:t>
      </w:r>
      <w:r w:rsidR="000D6373" w:rsidRPr="009C164B">
        <w:t xml:space="preserve"> över instrumentets löptid. </w:t>
      </w:r>
      <w:r>
        <w:t>E</w:t>
      </w:r>
      <w:r w:rsidR="000D6373" w:rsidRPr="009C164B">
        <w:t xml:space="preserve">missionsräntorna </w:t>
      </w:r>
      <w:r w:rsidR="00DB4C8B">
        <w:t xml:space="preserve">i de olika skuldslagen </w:t>
      </w:r>
      <w:r>
        <w:t xml:space="preserve">är dock inte helt </w:t>
      </w:r>
      <w:r w:rsidR="000D6373" w:rsidRPr="009C164B">
        <w:t xml:space="preserve">jämförbara i kostnadstermer. </w:t>
      </w:r>
      <w:r w:rsidR="00DB4C8B">
        <w:t>F</w:t>
      </w:r>
      <w:r w:rsidR="00DB4C8B" w:rsidRPr="009C164B">
        <w:t xml:space="preserve">ör realskulden </w:t>
      </w:r>
      <w:r w:rsidR="000D6373" w:rsidRPr="009C164B">
        <w:t xml:space="preserve">tillkommer </w:t>
      </w:r>
      <w:r w:rsidR="00DB4C8B">
        <w:t>i</w:t>
      </w:r>
      <w:r w:rsidR="00DB4C8B" w:rsidRPr="009C164B">
        <w:t xml:space="preserve">nflationskompensation </w:t>
      </w:r>
      <w:r w:rsidR="00DB4C8B">
        <w:t>och för valutaskulden påverkas kostnaden av</w:t>
      </w:r>
      <w:r w:rsidR="00B2381F">
        <w:t xml:space="preserve"> valutakur</w:t>
      </w:r>
      <w:r w:rsidR="000D6373" w:rsidRPr="009C164B">
        <w:t>sutvecklingen</w:t>
      </w:r>
      <w:r w:rsidR="00DB4C8B">
        <w:t>.</w:t>
      </w:r>
      <w:r w:rsidR="00525F38">
        <w:t xml:space="preserve"> </w:t>
      </w:r>
      <w:r w:rsidR="00B5695B">
        <w:t>O</w:t>
      </w:r>
      <w:r w:rsidR="00DB4C8B">
        <w:t xml:space="preserve">lika </w:t>
      </w:r>
      <w:r w:rsidR="00B5695B">
        <w:t xml:space="preserve">lång löptid </w:t>
      </w:r>
      <w:r w:rsidR="00525F38">
        <w:t xml:space="preserve">i </w:t>
      </w:r>
      <w:r w:rsidR="00B5695B">
        <w:t>de olika skuldslagen</w:t>
      </w:r>
      <w:r w:rsidR="00525F38">
        <w:t xml:space="preserve"> gö</w:t>
      </w:r>
      <w:r>
        <w:t>r</w:t>
      </w:r>
      <w:r w:rsidR="00525F38">
        <w:t xml:space="preserve"> också att </w:t>
      </w:r>
      <w:r>
        <w:t>kostnad och risk</w:t>
      </w:r>
      <w:r w:rsidR="00B5695B">
        <w:t xml:space="preserve"> skiljer sig åt</w:t>
      </w:r>
      <w:r>
        <w:t xml:space="preserve"> i de olika skuldslagen</w:t>
      </w:r>
      <w:r w:rsidR="00525F38">
        <w:t>.</w:t>
      </w:r>
    </w:p>
    <w:p w14:paraId="239A2AC5" w14:textId="3FA7B50B" w:rsidR="000D6373" w:rsidRPr="002B3317" w:rsidRDefault="000D6373" w:rsidP="000D6373">
      <w:pPr>
        <w:pStyle w:val="DiagramRubrik"/>
      </w:pPr>
      <w:r w:rsidRPr="002B3317">
        <w:t>Diagram 3.2 Genomsnittliga emissionsräntor</w:t>
      </w:r>
      <w:r w:rsidR="009C164B">
        <w:t xml:space="preserve"> per skuldslag</w:t>
      </w:r>
    </w:p>
    <w:p w14:paraId="5D7FD1C6" w14:textId="3CA93DAD" w:rsidR="000D6373" w:rsidRPr="00A12C03" w:rsidRDefault="00D81794" w:rsidP="00A12C03">
      <w:pPr>
        <w:pStyle w:val="Brdtext"/>
        <w:rPr>
          <w:sz w:val="16"/>
          <w:szCs w:val="16"/>
        </w:rPr>
      </w:pPr>
      <w:r>
        <w:rPr>
          <w:noProof/>
          <w:lang w:eastAsia="sv-SE"/>
        </w:rPr>
        <w:drawing>
          <wp:inline distT="0" distB="0" distL="0" distR="0" wp14:anchorId="43AFF0F6" wp14:editId="564E5348">
            <wp:extent cx="3745230" cy="2751720"/>
            <wp:effectExtent l="0" t="0" r="7620" b="0"/>
            <wp:docPr id="36" name="Diagram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09AF55E7" w14:textId="0801856E" w:rsidR="00CF442C" w:rsidRDefault="000D6373" w:rsidP="00211574">
      <w:pPr>
        <w:pStyle w:val="Brdtext"/>
      </w:pPr>
      <w:r w:rsidRPr="006E245C">
        <w:t xml:space="preserve">I </w:t>
      </w:r>
      <w:r w:rsidR="00A12C03">
        <w:t xml:space="preserve">diagrammet ovan visas hur den </w:t>
      </w:r>
      <w:r w:rsidRPr="006E245C">
        <w:t xml:space="preserve">genomsnittliga emissionsräntan </w:t>
      </w:r>
      <w:r w:rsidR="00A12C03">
        <w:t xml:space="preserve">utvecklats </w:t>
      </w:r>
      <w:r w:rsidR="00A12C03" w:rsidRPr="006E245C">
        <w:t>för de olika skuldslagen</w:t>
      </w:r>
      <w:r w:rsidR="00A12C03">
        <w:t xml:space="preserve"> </w:t>
      </w:r>
      <w:r w:rsidR="00525F38">
        <w:t>under utvärderingsperioden</w:t>
      </w:r>
      <w:r w:rsidRPr="006E245C">
        <w:t xml:space="preserve">. </w:t>
      </w:r>
      <w:r w:rsidR="002154EB">
        <w:t xml:space="preserve">Som tidigare framgått </w:t>
      </w:r>
      <w:r w:rsidR="00525F38">
        <w:t>föll de korta marknadsräntorna kraftigt</w:t>
      </w:r>
      <w:r w:rsidR="002154EB">
        <w:t xml:space="preserve"> i början av utvärderingsperioden (avsnitt 2.3)</w:t>
      </w:r>
      <w:r w:rsidR="00525F38">
        <w:t xml:space="preserve">. </w:t>
      </w:r>
      <w:r w:rsidR="00CF442C">
        <w:t xml:space="preserve">Den genomsnittliga emissionsräntan för valutaskulden minskade snabbast </w:t>
      </w:r>
      <w:r w:rsidR="003F3B8C">
        <w:t>då</w:t>
      </w:r>
      <w:r w:rsidR="00CF442C">
        <w:t xml:space="preserve"> löptiden är kortast i detta skuldslag. Vartefter har även den genomsnittliga emissionsräntan för nominell och real kronskuld fallit</w:t>
      </w:r>
      <w:r w:rsidR="004124A1">
        <w:t>,</w:t>
      </w:r>
      <w:r w:rsidR="00CF442C">
        <w:t xml:space="preserve"> eftersom marknadsräntorna legat kvar på låga nivåer.</w:t>
      </w:r>
      <w:r w:rsidR="006E28C8">
        <w:t xml:space="preserve"> </w:t>
      </w:r>
      <w:r w:rsidR="00DB4C8B">
        <w:t xml:space="preserve">Vid slutet av 2013 var den genomsnittliga emissionsräntan för valutaskulden 0,4 procent, för den nominella kronskulden 1,9 procent och för den reala kronskulden 2,2 procent. </w:t>
      </w:r>
    </w:p>
    <w:p w14:paraId="3D1A69EC" w14:textId="77777777" w:rsidR="00211574" w:rsidRDefault="00211574" w:rsidP="00211574">
      <w:pPr>
        <w:pStyle w:val="Brdtextmedindrag"/>
      </w:pPr>
    </w:p>
    <w:p w14:paraId="05C6ACF0" w14:textId="4084885C" w:rsidR="00211574" w:rsidRDefault="00211574" w:rsidP="00211574">
      <w:pPr>
        <w:pStyle w:val="Brdtext"/>
        <w:rPr>
          <w:i/>
        </w:rPr>
      </w:pPr>
      <w:r>
        <w:rPr>
          <w:i/>
        </w:rPr>
        <w:t>Periodiserad kostnad</w:t>
      </w:r>
    </w:p>
    <w:p w14:paraId="4D04039F" w14:textId="77777777" w:rsidR="00AE1B77" w:rsidRDefault="00211574" w:rsidP="00211574">
      <w:pPr>
        <w:pStyle w:val="Brdtext"/>
      </w:pPr>
      <w:r>
        <w:t xml:space="preserve">Riksgäldskontoret redovisade i riktlinjeförslaget inför 2013 en metod för att </w:t>
      </w:r>
      <w:r w:rsidR="00AE1B77">
        <w:t xml:space="preserve">på ett konsekvent sätt </w:t>
      </w:r>
      <w:r>
        <w:t>räkna ut kostnaden fö</w:t>
      </w:r>
      <w:r w:rsidR="00AE1B77">
        <w:t>r alla skuldslag och instrument</w:t>
      </w:r>
      <w:r>
        <w:t xml:space="preserve">. Sedan dess pågår ett arbete med att implementera den nya metoden. </w:t>
      </w:r>
      <w:r w:rsidR="00AE1B77">
        <w:t xml:space="preserve">För närvarande kan Riksgäldskontoret beräkna kostnaden för nominella obligationer, statsskuldväxlar, realobligationer samt ränteswappar i svenska kronor. Under 2014 räknar Riksgäldskontoret med att komplettera verktyget så att även kostnaden för instrument i utländsk valuta ska kunna beräknas på samma sätt. </w:t>
      </w:r>
    </w:p>
    <w:p w14:paraId="31E5308E" w14:textId="0618A032" w:rsidR="00211574" w:rsidRDefault="00AE1B77" w:rsidP="00371BB8">
      <w:pPr>
        <w:pStyle w:val="Brdtextmedindrag"/>
      </w:pPr>
      <w:r>
        <w:t xml:space="preserve">Att mäta den periodiserade kostnaden är behäftat med vissa svårigheter. Exempelvis ger upplåning i realobligationer och utländsk valuta upphov till framtida kassaflöden som är okända vid upplåningstillfället. </w:t>
      </w:r>
      <w:r w:rsidR="00371BB8">
        <w:t xml:space="preserve">För att beräkna kostnaden behövs antaganden om framtida inflation, räntor och valutakurser. Riksgäldskontorets antaganden bygger på de förväntningar som impliceras av aktuella marknadspriser. Dessa antaganden ersätts över tid med faktiska utfall, vilket gör att den beräknade kostnaden </w:t>
      </w:r>
      <w:r w:rsidR="002154EB">
        <w:t>i efterhand behöver revideras. I diagram 3.3</w:t>
      </w:r>
      <w:r w:rsidR="00371BB8">
        <w:t xml:space="preserve"> framgår den årliga kostnaden för den nominella och reala kronskulden sedan 2002 givet dessa antaganden.</w:t>
      </w:r>
    </w:p>
    <w:p w14:paraId="1E77E086" w14:textId="77ED3830" w:rsidR="00572ADA" w:rsidRDefault="00572ADA" w:rsidP="00572ADA">
      <w:pPr>
        <w:pStyle w:val="DiagramRubrik"/>
      </w:pPr>
      <w:r>
        <w:t>Diagram 3.3 Kostnad för nominell och real kronskuld</w:t>
      </w:r>
    </w:p>
    <w:p w14:paraId="5E75B0E6" w14:textId="2C35299C" w:rsidR="00572ADA" w:rsidRPr="00211574" w:rsidRDefault="00D703C0" w:rsidP="00572ADA">
      <w:pPr>
        <w:pStyle w:val="Brdtext"/>
      </w:pPr>
      <w:r>
        <w:rPr>
          <w:noProof/>
          <w:lang w:eastAsia="sv-SE"/>
        </w:rPr>
        <w:drawing>
          <wp:inline distT="0" distB="0" distL="0" distR="0" wp14:anchorId="0E89FEC5" wp14:editId="5236E72A">
            <wp:extent cx="3745230" cy="2751720"/>
            <wp:effectExtent l="0" t="0" r="7620" b="0"/>
            <wp:docPr id="10" name="Diagram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636ACD6" w14:textId="1D146D20" w:rsidR="00CF442C" w:rsidRDefault="003D17C7" w:rsidP="00572ADA">
      <w:pPr>
        <w:pStyle w:val="Brdtext"/>
      </w:pPr>
      <w:r>
        <w:t>K</w:t>
      </w:r>
      <w:r w:rsidR="00572ADA">
        <w:t xml:space="preserve">ostnaden för </w:t>
      </w:r>
      <w:r w:rsidR="00D07420">
        <w:t xml:space="preserve">både </w:t>
      </w:r>
      <w:r w:rsidR="00572ADA">
        <w:t xml:space="preserve">den nominella och </w:t>
      </w:r>
      <w:r w:rsidR="00D07420">
        <w:t xml:space="preserve">den </w:t>
      </w:r>
      <w:r w:rsidR="00572ADA">
        <w:t xml:space="preserve">reala kronskulden </w:t>
      </w:r>
      <w:r>
        <w:t xml:space="preserve">var </w:t>
      </w:r>
      <w:r w:rsidR="00572ADA">
        <w:t>historiskt låg vid 2013 års slut. För nominell kronskuld uppskattas kostnaden till 2,3 procent och för realskulden till 3,4 procent.</w:t>
      </w:r>
      <w:r w:rsidR="00D07420">
        <w:t xml:space="preserve"> Den historiskt låga nivån är ett resultat av att instrument som emitterats till de senaste årens låga räntor utgör en allt större andel av den totala skulden. </w:t>
      </w:r>
      <w:r w:rsidR="00B2381F">
        <w:t>Huvuda</w:t>
      </w:r>
      <w:r w:rsidR="00572ADA">
        <w:t xml:space="preserve">nledningen till att kostnaden är högre för den reala kronskulden </w:t>
      </w:r>
      <w:r w:rsidR="00D07420">
        <w:t>än för den nominella kronskulden är att r</w:t>
      </w:r>
      <w:r w:rsidR="00572ADA">
        <w:t>äntebindningstiden är längre i detta skuldslag</w:t>
      </w:r>
      <w:r w:rsidR="00D07420">
        <w:t>.</w:t>
      </w:r>
      <w:r w:rsidR="00572ADA">
        <w:t xml:space="preserve"> </w:t>
      </w:r>
      <w:r>
        <w:t>En större del av stocken utgörs därför av obligationer som getts ut i ett tidigare och därmed i ett avsevärt högre ränteläge.</w:t>
      </w:r>
    </w:p>
    <w:p w14:paraId="26376C46" w14:textId="267F36BE" w:rsidR="00D913CD" w:rsidRPr="004C730A" w:rsidRDefault="00D913CD" w:rsidP="00CF442C">
      <w:pPr>
        <w:pStyle w:val="Rubrik2"/>
      </w:pPr>
      <w:bookmarkStart w:id="32" w:name="_Toc385339270"/>
      <w:r w:rsidRPr="004C730A">
        <w:t>Risker i statsskuldsförvaltningen</w:t>
      </w:r>
      <w:bookmarkEnd w:id="32"/>
      <w:r w:rsidRPr="004C730A">
        <w:t xml:space="preserve"> </w:t>
      </w:r>
    </w:p>
    <w:p w14:paraId="33A0F6CA" w14:textId="1D70B8D0" w:rsidR="008D35F4" w:rsidRDefault="00FC25DC" w:rsidP="008D35F4">
      <w:pPr>
        <w:pStyle w:val="Brdtextmedindrag"/>
        <w:ind w:firstLine="0"/>
      </w:pPr>
      <w:r>
        <w:t>R</w:t>
      </w:r>
      <w:r w:rsidR="00D913CD" w:rsidRPr="00FC25DC">
        <w:t xml:space="preserve">isken i statsskulden </w:t>
      </w:r>
      <w:r>
        <w:t xml:space="preserve">definieras på övergripande nivå </w:t>
      </w:r>
      <w:r w:rsidR="00D913CD" w:rsidRPr="00FC25DC">
        <w:t xml:space="preserve">som dess bidrag till variationer i budgetsaldot och statsskulden. </w:t>
      </w:r>
      <w:r w:rsidR="00146F64">
        <w:t>En lägre statsskuld, som</w:t>
      </w:r>
      <w:r w:rsidR="00404986">
        <w:t xml:space="preserve"> för med sig lägre kostnader</w:t>
      </w:r>
      <w:r w:rsidR="00146F64">
        <w:t>, bidrar till en lägre risk eftersom variation</w:t>
      </w:r>
      <w:r w:rsidR="00B2381F">
        <w:t>en</w:t>
      </w:r>
      <w:r w:rsidR="00404986">
        <w:t xml:space="preserve"> i kostnaderna (uttryckt i kronor)</w:t>
      </w:r>
      <w:r w:rsidR="00146F64">
        <w:t xml:space="preserve"> minskar när skulden är lägre</w:t>
      </w:r>
      <w:r w:rsidR="00404986">
        <w:t xml:space="preserve">. </w:t>
      </w:r>
      <w:r w:rsidR="003F3B8C">
        <w:t xml:space="preserve">En lägre statsskuld i utgångsläget gör det även lättare för staten </w:t>
      </w:r>
      <w:r w:rsidR="006F78A8">
        <w:t>att i ett krisläge</w:t>
      </w:r>
      <w:r w:rsidR="003F3B8C">
        <w:t xml:space="preserve"> låna upp stora belopp utan att räntorna stiger kraftigt. </w:t>
      </w:r>
    </w:p>
    <w:p w14:paraId="4676069E" w14:textId="79C6481F" w:rsidR="008D35F4" w:rsidRDefault="00FC25DC" w:rsidP="006F78A8">
      <w:pPr>
        <w:pStyle w:val="Brdtextmedindrag"/>
      </w:pPr>
      <w:r>
        <w:t>Det finns inte n</w:t>
      </w:r>
      <w:r w:rsidR="00D913CD" w:rsidRPr="00FC25DC">
        <w:t xml:space="preserve">ågot enskilt </w:t>
      </w:r>
      <w:r>
        <w:t xml:space="preserve">mått </w:t>
      </w:r>
      <w:r w:rsidR="00D703C0">
        <w:t xml:space="preserve">som beskriver </w:t>
      </w:r>
      <w:r w:rsidR="00D913CD" w:rsidRPr="00FC25DC">
        <w:t>den sammantagna risken i statsskuldsförvaltningen.</w:t>
      </w:r>
      <w:r w:rsidR="00A42B60">
        <w:t xml:space="preserve"> I </w:t>
      </w:r>
      <w:r w:rsidR="00D913CD" w:rsidRPr="00FC25DC">
        <w:t xml:space="preserve">stället </w:t>
      </w:r>
      <w:r w:rsidR="00404986">
        <w:t xml:space="preserve">redovisas </w:t>
      </w:r>
      <w:r w:rsidR="00D913CD" w:rsidRPr="00FC25DC">
        <w:t>olika typer av risker, varav de främsta är ränteomsättningsrisk, refinansiering</w:t>
      </w:r>
      <w:r>
        <w:t xml:space="preserve">srisk, </w:t>
      </w:r>
      <w:r w:rsidR="00D913CD" w:rsidRPr="00FC25DC">
        <w:t>finansieringsrisk</w:t>
      </w:r>
      <w:r>
        <w:t xml:space="preserve"> och motpartsrisk</w:t>
      </w:r>
      <w:r w:rsidR="00D913CD" w:rsidRPr="00FC25DC">
        <w:t>.</w:t>
      </w:r>
      <w:r>
        <w:t xml:space="preserve"> </w:t>
      </w:r>
      <w:r w:rsidR="00A42B60">
        <w:t>Regeringens riktlinjer och Riksgäldskontorets strategier för upplåning och marknadsvård b</w:t>
      </w:r>
      <w:r w:rsidR="00D703C0">
        <w:t>egränsar riskerna i statsskulds</w:t>
      </w:r>
      <w:r w:rsidR="00A42B60">
        <w:t>förvaltningen på flera olika sätt.</w:t>
      </w:r>
      <w:r w:rsidR="001317F6">
        <w:t xml:space="preserve"> Riksgäldskontoret fastställer regelverk som begränsar motpartsrisken.</w:t>
      </w:r>
      <w:r w:rsidR="00A42B60">
        <w:t xml:space="preserve"> </w:t>
      </w:r>
      <w:r w:rsidR="008D35F4">
        <w:t>Den bästa försäkringen mot både refinansierings- och finansieringsrisk utgörs av s</w:t>
      </w:r>
      <w:r w:rsidR="008D35F4" w:rsidRPr="00F24FD0">
        <w:t>tarka och hållbara statsfinanser.</w:t>
      </w:r>
    </w:p>
    <w:p w14:paraId="58C3D7AA" w14:textId="188BD887" w:rsidR="00C33592" w:rsidRPr="008D35F4" w:rsidRDefault="00C33592" w:rsidP="008D35F4">
      <w:pPr>
        <w:pStyle w:val="Brdtextmedindrag"/>
      </w:pPr>
    </w:p>
    <w:p w14:paraId="1A347F3E" w14:textId="016EF2B8" w:rsidR="00D50355" w:rsidRDefault="00C33592" w:rsidP="00F56972">
      <w:pPr>
        <w:pStyle w:val="Brdtextmedindrag"/>
        <w:ind w:firstLine="0"/>
      </w:pPr>
      <w:r w:rsidRPr="00C33592">
        <w:rPr>
          <w:i/>
        </w:rPr>
        <w:t>Ränteomsättningsrisk</w:t>
      </w:r>
      <w:r>
        <w:rPr>
          <w:color w:val="0070C0"/>
        </w:rPr>
        <w:br/>
      </w:r>
      <w:r w:rsidR="00A42B60">
        <w:t>Med ränteomsättningsrisk menas</w:t>
      </w:r>
      <w:r w:rsidR="006B2469">
        <w:t xml:space="preserve"> att räntan på skulden snabbt s</w:t>
      </w:r>
      <w:r w:rsidR="00A42B60">
        <w:t>t</w:t>
      </w:r>
      <w:r w:rsidR="006B2469">
        <w:t>i</w:t>
      </w:r>
      <w:r w:rsidR="00A42B60">
        <w:t xml:space="preserve">ger </w:t>
      </w:r>
      <w:r w:rsidR="006B2469">
        <w:t xml:space="preserve">om marknadsräntorna </w:t>
      </w:r>
      <w:r w:rsidR="00146F64">
        <w:t>rör sig uppåt</w:t>
      </w:r>
      <w:r w:rsidR="006B2469">
        <w:t>.</w:t>
      </w:r>
      <w:r w:rsidR="00146F64">
        <w:t xml:space="preserve"> Ju större andel av skulden som består av</w:t>
      </w:r>
      <w:r w:rsidR="00555E4B">
        <w:t xml:space="preserve"> korta och rörliga lån desto känsligare blir skulden för förändrade marknadsräntor. </w:t>
      </w:r>
      <w:r w:rsidR="009F0E56">
        <w:t>K</w:t>
      </w:r>
      <w:r w:rsidR="00555E4B">
        <w:t>or</w:t>
      </w:r>
      <w:r w:rsidR="009F0E56">
        <w:t>t</w:t>
      </w:r>
      <w:r w:rsidR="00555E4B">
        <w:t xml:space="preserve"> upplåning </w:t>
      </w:r>
      <w:r w:rsidR="009F0E56">
        <w:t xml:space="preserve">är </w:t>
      </w:r>
      <w:r w:rsidR="00555E4B">
        <w:t>i regel billigare än lång upplåning</w:t>
      </w:r>
      <w:r w:rsidR="003F3B8C">
        <w:t>. A</w:t>
      </w:r>
      <w:r w:rsidR="004202AA">
        <w:t>vväg</w:t>
      </w:r>
      <w:r w:rsidR="00B2381F">
        <w:t>n</w:t>
      </w:r>
      <w:r w:rsidR="004202AA">
        <w:t>ingen mellan kostnad och risk</w:t>
      </w:r>
      <w:r w:rsidR="00F56972">
        <w:t xml:space="preserve"> </w:t>
      </w:r>
      <w:r w:rsidR="003F3B8C">
        <w:t xml:space="preserve">fastställs av regeringen </w:t>
      </w:r>
      <w:r w:rsidR="00F56972">
        <w:t xml:space="preserve">i de årliga riktlinjerna </w:t>
      </w:r>
      <w:r w:rsidR="004C18BD">
        <w:t xml:space="preserve">genom </w:t>
      </w:r>
      <w:r w:rsidR="004C18BD" w:rsidRPr="00D50355">
        <w:t>riktvärde</w:t>
      </w:r>
      <w:r w:rsidR="00F24FD0" w:rsidRPr="00D50355">
        <w:t>n</w:t>
      </w:r>
      <w:r w:rsidR="004C18BD" w:rsidRPr="00D50355">
        <w:t xml:space="preserve"> för </w:t>
      </w:r>
      <w:r w:rsidR="009F0E56" w:rsidRPr="00D50355">
        <w:t xml:space="preserve">räntebindningstiden </w:t>
      </w:r>
      <w:r w:rsidR="00B5637A" w:rsidRPr="00D50355">
        <w:t xml:space="preserve">i </w:t>
      </w:r>
      <w:r w:rsidR="009F0E56" w:rsidRPr="00D50355">
        <w:t>de olika skuldslagen (</w:t>
      </w:r>
      <w:r w:rsidR="00960765" w:rsidRPr="00D50355">
        <w:t>avsnitt </w:t>
      </w:r>
      <w:r w:rsidR="009F0E56" w:rsidRPr="00D50355">
        <w:t>4.2).</w:t>
      </w:r>
      <w:r w:rsidR="00960765" w:rsidRPr="00D50355">
        <w:t xml:space="preserve"> </w:t>
      </w:r>
      <w:r w:rsidR="003F3B8C">
        <w:t>Inom ramen för riktlinjerna</w:t>
      </w:r>
      <w:r w:rsidR="003F3B8C" w:rsidRPr="00D50355">
        <w:t xml:space="preserve"> </w:t>
      </w:r>
      <w:r w:rsidR="003F3B8C">
        <w:t xml:space="preserve">fattar </w:t>
      </w:r>
      <w:r w:rsidR="005F3944" w:rsidRPr="00D50355">
        <w:t>Riksgäldskontoret</w:t>
      </w:r>
      <w:r w:rsidR="00F24FD0" w:rsidRPr="00D50355">
        <w:t xml:space="preserve"> </w:t>
      </w:r>
      <w:r w:rsidR="003F3B8C">
        <w:t xml:space="preserve">beslut om hur löptidsriktvärdena </w:t>
      </w:r>
      <w:r w:rsidR="00DA2897">
        <w:t>ska uppnås</w:t>
      </w:r>
      <w:r w:rsidR="00D0191A">
        <w:t xml:space="preserve"> för de enskilda skuldslagen. I avsnitt 5.4 framgår att Riksgäldskontoret följt regeringens löptidsriktmärke i termer av räntebindningstid för de olika </w:t>
      </w:r>
      <w:r w:rsidR="00D0191A" w:rsidRPr="00B47C73">
        <w:t>skuldslagen</w:t>
      </w:r>
      <w:r w:rsidR="00DA2897" w:rsidRPr="00B47C73">
        <w:t xml:space="preserve">. </w:t>
      </w:r>
      <w:r w:rsidR="00D0191A" w:rsidRPr="00B47C73">
        <w:t xml:space="preserve">I diagram 3.4 redovisas </w:t>
      </w:r>
      <w:r w:rsidR="00D50355" w:rsidRPr="00B47C73">
        <w:t>den genomsnittliga räntebindningstiden för hela statsskulden</w:t>
      </w:r>
      <w:r w:rsidR="00D0191A" w:rsidRPr="00B47C73">
        <w:t xml:space="preserve">. </w:t>
      </w:r>
      <w:r w:rsidR="00B47C73" w:rsidRPr="00B47C73">
        <w:t>Detta övergripande m</w:t>
      </w:r>
      <w:r w:rsidR="00D0191A" w:rsidRPr="00B47C73">
        <w:t>ått bör dock tolkas försiktigt</w:t>
      </w:r>
      <w:r w:rsidR="00B47C73" w:rsidRPr="00B47C73">
        <w:t>,</w:t>
      </w:r>
      <w:r w:rsidR="00D0191A" w:rsidRPr="00B47C73">
        <w:t xml:space="preserve"> eftersom den genomsnittliga räntebindningstiden kan uppnås på olika sätt</w:t>
      </w:r>
      <w:r w:rsidR="00B47C73" w:rsidRPr="00B47C73">
        <w:t xml:space="preserve">. Under utvärderingsperioden har den </w:t>
      </w:r>
      <w:r w:rsidR="00D50355" w:rsidRPr="00B47C73">
        <w:t xml:space="preserve">genomsnittliga räntebindningstiden för hela statsskulden </w:t>
      </w:r>
      <w:r w:rsidR="00B47C73" w:rsidRPr="00B47C73">
        <w:t>minskat från åtta till fem</w:t>
      </w:r>
      <w:r w:rsidR="00F56972" w:rsidRPr="00B47C73">
        <w:t xml:space="preserve"> år. </w:t>
      </w:r>
      <w:r w:rsidR="003D17C7">
        <w:t>Orsaken är i första hand att utestående realobligationer kommer närmare förfall för varje år som går, samtidigt som nyupplåningen utgör den liten del av stocken.</w:t>
      </w:r>
    </w:p>
    <w:p w14:paraId="22A14F21" w14:textId="77777777" w:rsidR="00E808A1" w:rsidRDefault="00E808A1" w:rsidP="00E808A1">
      <w:pPr>
        <w:pStyle w:val="Brdtext"/>
        <w:rPr>
          <w:b/>
          <w:highlight w:val="yellow"/>
        </w:rPr>
      </w:pPr>
    </w:p>
    <w:p w14:paraId="6435F9E7" w14:textId="77777777" w:rsidR="00E808A1" w:rsidRDefault="00E808A1" w:rsidP="00E808A1">
      <w:pPr>
        <w:pStyle w:val="Brdtext"/>
        <w:rPr>
          <w:b/>
        </w:rPr>
      </w:pPr>
    </w:p>
    <w:p w14:paraId="05C0F41B" w14:textId="77777777" w:rsidR="00E808A1" w:rsidRDefault="00E808A1" w:rsidP="00E808A1">
      <w:pPr>
        <w:pStyle w:val="Brdtext"/>
        <w:rPr>
          <w:b/>
        </w:rPr>
      </w:pPr>
    </w:p>
    <w:p w14:paraId="56615379" w14:textId="77777777" w:rsidR="00E808A1" w:rsidRDefault="00E808A1" w:rsidP="00E808A1">
      <w:pPr>
        <w:pStyle w:val="Brdtext"/>
        <w:rPr>
          <w:b/>
        </w:rPr>
      </w:pPr>
    </w:p>
    <w:p w14:paraId="6ECC347A" w14:textId="77777777" w:rsidR="00E808A1" w:rsidRDefault="00E808A1" w:rsidP="00E808A1">
      <w:pPr>
        <w:pStyle w:val="Brdtext"/>
        <w:rPr>
          <w:b/>
        </w:rPr>
      </w:pPr>
    </w:p>
    <w:p w14:paraId="2B061F43" w14:textId="77777777" w:rsidR="00E808A1" w:rsidRDefault="00E808A1" w:rsidP="00E808A1">
      <w:pPr>
        <w:pStyle w:val="Brdtext"/>
        <w:rPr>
          <w:b/>
        </w:rPr>
      </w:pPr>
    </w:p>
    <w:p w14:paraId="24EA193F" w14:textId="77777777" w:rsidR="00E808A1" w:rsidRDefault="00E808A1" w:rsidP="00E808A1">
      <w:pPr>
        <w:pStyle w:val="Brdtext"/>
        <w:rPr>
          <w:b/>
        </w:rPr>
      </w:pPr>
    </w:p>
    <w:p w14:paraId="43D73970" w14:textId="77777777" w:rsidR="00E808A1" w:rsidRDefault="00E808A1" w:rsidP="00E808A1">
      <w:pPr>
        <w:pStyle w:val="Brdtext"/>
        <w:rPr>
          <w:b/>
        </w:rPr>
      </w:pPr>
    </w:p>
    <w:p w14:paraId="32C35654" w14:textId="77777777" w:rsidR="00E808A1" w:rsidRDefault="00E808A1" w:rsidP="00E808A1">
      <w:pPr>
        <w:pStyle w:val="Brdtext"/>
        <w:rPr>
          <w:b/>
        </w:rPr>
      </w:pPr>
    </w:p>
    <w:p w14:paraId="0AD3A9CA" w14:textId="77777777" w:rsidR="00E808A1" w:rsidRDefault="00E808A1" w:rsidP="00E808A1">
      <w:pPr>
        <w:pStyle w:val="Brdtext"/>
        <w:rPr>
          <w:b/>
        </w:rPr>
      </w:pPr>
    </w:p>
    <w:p w14:paraId="7525529E" w14:textId="77777777" w:rsidR="00E808A1" w:rsidRDefault="00E808A1" w:rsidP="00E808A1">
      <w:pPr>
        <w:pStyle w:val="Brdtext"/>
        <w:rPr>
          <w:b/>
        </w:rPr>
      </w:pPr>
    </w:p>
    <w:p w14:paraId="33DF65FE" w14:textId="77777777" w:rsidR="00E808A1" w:rsidRDefault="00E808A1" w:rsidP="00E808A1">
      <w:pPr>
        <w:pStyle w:val="Brdtext"/>
        <w:rPr>
          <w:b/>
        </w:rPr>
      </w:pPr>
    </w:p>
    <w:p w14:paraId="1C589F03" w14:textId="77777777" w:rsidR="00E808A1" w:rsidRDefault="00E808A1" w:rsidP="00E808A1">
      <w:pPr>
        <w:pStyle w:val="Brdtext"/>
        <w:rPr>
          <w:b/>
        </w:rPr>
      </w:pPr>
    </w:p>
    <w:p w14:paraId="0ED8F27C" w14:textId="77777777" w:rsidR="00E808A1" w:rsidRDefault="00E808A1" w:rsidP="00E808A1">
      <w:pPr>
        <w:pStyle w:val="Brdtext"/>
        <w:rPr>
          <w:b/>
        </w:rPr>
      </w:pPr>
    </w:p>
    <w:p w14:paraId="21656FB2" w14:textId="77777777" w:rsidR="00E808A1" w:rsidRDefault="00E808A1" w:rsidP="00E808A1">
      <w:pPr>
        <w:pStyle w:val="Brdtext"/>
        <w:rPr>
          <w:b/>
        </w:rPr>
      </w:pPr>
      <w:r>
        <w:rPr>
          <w:b/>
        </w:rPr>
        <w:t>Diagram 3.</w:t>
      </w:r>
      <w:r w:rsidRPr="00D0191A">
        <w:rPr>
          <w:b/>
        </w:rPr>
        <w:t>4 Genomsnittlig</w:t>
      </w:r>
      <w:r>
        <w:rPr>
          <w:b/>
        </w:rPr>
        <w:t xml:space="preserve"> räntebindningstid, hela statsskulden</w:t>
      </w:r>
    </w:p>
    <w:p w14:paraId="4B7AB6D0" w14:textId="77777777" w:rsidR="00E808A1" w:rsidRPr="00DA2897" w:rsidRDefault="00E808A1" w:rsidP="00E808A1">
      <w:pPr>
        <w:pStyle w:val="Brdtext"/>
      </w:pPr>
      <w:r>
        <w:rPr>
          <w:noProof/>
          <w:lang w:eastAsia="sv-SE"/>
        </w:rPr>
        <w:drawing>
          <wp:inline distT="0" distB="0" distL="0" distR="0" wp14:anchorId="3DC4176A" wp14:editId="26C30CC9">
            <wp:extent cx="3745230" cy="2751720"/>
            <wp:effectExtent l="0" t="0" r="7620" b="0"/>
            <wp:docPr id="23" name="Diagram 23"/>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024F968B" w14:textId="77777777" w:rsidR="002154EB" w:rsidRPr="00D50355" w:rsidRDefault="002154EB" w:rsidP="002154EB">
      <w:pPr>
        <w:pStyle w:val="Brdtext"/>
        <w:rPr>
          <w:i/>
        </w:rPr>
      </w:pPr>
      <w:r w:rsidRPr="00D50355">
        <w:rPr>
          <w:i/>
        </w:rPr>
        <w:t>Refinansieringsrisk</w:t>
      </w:r>
      <w:r>
        <w:rPr>
          <w:i/>
        </w:rPr>
        <w:t xml:space="preserve"> och finansieringsrisk</w:t>
      </w:r>
    </w:p>
    <w:p w14:paraId="424EF8A3" w14:textId="7A549AAC" w:rsidR="002154EB" w:rsidRDefault="002154EB" w:rsidP="002154EB">
      <w:pPr>
        <w:pStyle w:val="Brdtextmedindrag"/>
        <w:ind w:firstLine="0"/>
      </w:pPr>
      <w:r w:rsidRPr="004B2664">
        <w:t xml:space="preserve">Refinansieringsrisk avser risken att staten inte lyckas låna för att täcka förfallande lån. En något vidare tolkning inkluderar </w:t>
      </w:r>
      <w:r>
        <w:t xml:space="preserve">även </w:t>
      </w:r>
      <w:r w:rsidRPr="004B2664">
        <w:t>risken att staten måste betala mycket höga räntor</w:t>
      </w:r>
      <w:r>
        <w:t xml:space="preserve"> för att investerare ska vara villiga att låna ut pengar</w:t>
      </w:r>
      <w:r w:rsidRPr="004B2664">
        <w:t xml:space="preserve">. Refinansieringsrisken framträder i regel </w:t>
      </w:r>
      <w:r>
        <w:t xml:space="preserve">när statsfinanserna är svaga och behovet av </w:t>
      </w:r>
      <w:r w:rsidRPr="004B2664">
        <w:t xml:space="preserve">nyupplåning </w:t>
      </w:r>
      <w:r>
        <w:t xml:space="preserve">är stort. </w:t>
      </w:r>
      <w:r w:rsidRPr="004124A1">
        <w:t xml:space="preserve">Finansieringsrisk </w:t>
      </w:r>
      <w:r>
        <w:t xml:space="preserve">omfattar både refinansiering och finansiering av </w:t>
      </w:r>
      <w:r w:rsidRPr="00B0670B">
        <w:t xml:space="preserve">nyupplåning. </w:t>
      </w:r>
      <w:r w:rsidR="00B2381F" w:rsidRPr="00B0670B">
        <w:t>De båda begreppen används ofta synonymt.</w:t>
      </w:r>
    </w:p>
    <w:p w14:paraId="5A167969" w14:textId="480D1E6F" w:rsidR="00E808A1" w:rsidRDefault="002154EB" w:rsidP="00E808A1">
      <w:pPr>
        <w:pStyle w:val="Brdtextmedindrag"/>
      </w:pPr>
      <w:r>
        <w:t>Inom ramen för den långsiktiga låneplaneringen använder Riksgäldskontoret olika metoder för att reducera refinansieringsrisken. Genom att emittera små volymer i regelbundna auktioner sprids upplåningen</w:t>
      </w:r>
      <w:r w:rsidR="00B2381F">
        <w:t xml:space="preserve"> ut över tiden. Detta minskar re</w:t>
      </w:r>
      <w:r>
        <w:t xml:space="preserve">finansieringsrisken samtidigt som ränteläget vid en enskild tidpunkt får mindre genomslag på upplåningskostnaden. </w:t>
      </w:r>
      <w:r w:rsidRPr="00B73387">
        <w:t xml:space="preserve">Upplåningen görs främst i </w:t>
      </w:r>
      <w:r>
        <w:t>tioåriga statsobligationer</w:t>
      </w:r>
      <w:r w:rsidRPr="00B73387">
        <w:t xml:space="preserve"> där </w:t>
      </w:r>
      <w:r>
        <w:t xml:space="preserve">efterfrågan </w:t>
      </w:r>
      <w:r w:rsidRPr="00B73387">
        <w:t>är som störst.</w:t>
      </w:r>
      <w:r>
        <w:t xml:space="preserve"> Genom att swappa en viss del av den tioåriga obligationsupplåningen till kortare räntebindningstid kan Riksgäldskontoret sänka den förväntade kostnaden samtidigt so</w:t>
      </w:r>
      <w:r w:rsidR="003D17C7">
        <w:t>m refinansieringsrisken är opåverkad</w:t>
      </w:r>
      <w:r>
        <w:t xml:space="preserve">. </w:t>
      </w:r>
      <w:r w:rsidRPr="00B73387">
        <w:t xml:space="preserve">En </w:t>
      </w:r>
      <w:r>
        <w:t xml:space="preserve">annan åtgärd som minskat refinansieringsrisken är att en </w:t>
      </w:r>
      <w:r w:rsidRPr="00B73387">
        <w:t>viss upplåning även gjorts</w:t>
      </w:r>
      <w:r>
        <w:t xml:space="preserve"> </w:t>
      </w:r>
      <w:r w:rsidRPr="00B73387">
        <w:t xml:space="preserve">på längre </w:t>
      </w:r>
      <w:r>
        <w:t xml:space="preserve">löptider än tolv år. Detta har </w:t>
      </w:r>
      <w:r w:rsidRPr="00B73387">
        <w:t>spridit</w:t>
      </w:r>
      <w:r>
        <w:t xml:space="preserve"> upplåningen</w:t>
      </w:r>
      <w:r w:rsidRPr="00B73387">
        <w:t xml:space="preserve"> över en längre tidsperiod. Genom upplåning i utländsk valuta har Riksgäldskontoret en upparbetad kanal till de internationella kapitalmarknaderna. Denna </w:t>
      </w:r>
      <w:r w:rsidRPr="00F24FD0">
        <w:t>lånekanal ger möjlighet att låna upp stora volymer på kort tid.</w:t>
      </w:r>
      <w:r w:rsidRPr="00D50355">
        <w:t xml:space="preserve"> Sedan</w:t>
      </w:r>
      <w:r>
        <w:t xml:space="preserve"> 2013 framgår det av riktlinjerna att Riksgäldskontoret ska </w:t>
      </w:r>
      <w:r w:rsidRPr="00B73387">
        <w:t>beakta refinansieringsrisker i förvaltningen av statsskulden.</w:t>
      </w:r>
    </w:p>
    <w:p w14:paraId="6F60DEC7" w14:textId="2B3C9926" w:rsidR="009476D9" w:rsidRDefault="00D50355" w:rsidP="00E808A1">
      <w:pPr>
        <w:pStyle w:val="Brdtextmedindrag"/>
      </w:pPr>
      <w:r>
        <w:t>Ett sätt att bedöma r</w:t>
      </w:r>
      <w:r w:rsidRPr="00F24FD0">
        <w:t xml:space="preserve">efinansieringsrisken </w:t>
      </w:r>
      <w:r>
        <w:t xml:space="preserve">är att mäta </w:t>
      </w:r>
      <w:r w:rsidR="000B7B92">
        <w:t xml:space="preserve">genomsnittlig </w:t>
      </w:r>
      <w:r>
        <w:t>återstående tid</w:t>
      </w:r>
      <w:r w:rsidRPr="00F24FD0">
        <w:t xml:space="preserve"> till förfall, dvs. när skulden </w:t>
      </w:r>
      <w:r w:rsidR="000B7B92">
        <w:t xml:space="preserve">i genomsnitt </w:t>
      </w:r>
      <w:r w:rsidRPr="00F24FD0">
        <w:t>behöver finansieras om.</w:t>
      </w:r>
      <w:r w:rsidR="00DE3907">
        <w:t xml:space="preserve"> Om lånen sprids ut över lång löptid minskar andelen som måste refinansieras varje år. Den genomsnittliga löptiden visar däremot inte hur jämn fördelningen är. Enstaka mycket långa lån kan göra att den genomsnittliga löptiden blir betydligt längre utan att refinansieringsrisken i praktiken minskat i motsvarande grad. </w:t>
      </w:r>
    </w:p>
    <w:p w14:paraId="0F282EB6" w14:textId="77777777" w:rsidR="00E808A1" w:rsidRDefault="00E808A1" w:rsidP="00E808A1">
      <w:pPr>
        <w:pStyle w:val="Brdtext"/>
        <w:rPr>
          <w:b/>
        </w:rPr>
      </w:pPr>
    </w:p>
    <w:p w14:paraId="1394B909" w14:textId="77777777" w:rsidR="00E808A1" w:rsidRDefault="00E808A1" w:rsidP="00E808A1">
      <w:pPr>
        <w:pStyle w:val="Brdtext"/>
        <w:rPr>
          <w:b/>
        </w:rPr>
      </w:pPr>
      <w:r>
        <w:rPr>
          <w:b/>
        </w:rPr>
        <w:t>Diagram 3.5</w:t>
      </w:r>
      <w:r w:rsidRPr="009476D9">
        <w:rPr>
          <w:b/>
        </w:rPr>
        <w:t xml:space="preserve"> </w:t>
      </w:r>
      <w:r>
        <w:rPr>
          <w:b/>
        </w:rPr>
        <w:t xml:space="preserve">Genomsnittlig </w:t>
      </w:r>
      <w:r w:rsidRPr="009476D9">
        <w:rPr>
          <w:b/>
        </w:rPr>
        <w:t>tid</w:t>
      </w:r>
      <w:r>
        <w:rPr>
          <w:b/>
        </w:rPr>
        <w:t xml:space="preserve"> till förfall</w:t>
      </w:r>
    </w:p>
    <w:p w14:paraId="4B8B5B98" w14:textId="77777777" w:rsidR="00E808A1" w:rsidRPr="00F24FD0" w:rsidRDefault="00E808A1" w:rsidP="00E808A1">
      <w:pPr>
        <w:pStyle w:val="Brdtext"/>
      </w:pPr>
      <w:r>
        <w:rPr>
          <w:noProof/>
          <w:lang w:eastAsia="sv-SE"/>
        </w:rPr>
        <w:drawing>
          <wp:inline distT="0" distB="0" distL="0" distR="0" wp14:anchorId="3C45C171" wp14:editId="5B1AE31E">
            <wp:extent cx="3745230" cy="2751720"/>
            <wp:effectExtent l="0" t="0" r="7620" b="0"/>
            <wp:docPr id="37" name="Diagram 37"/>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B7D113C" w14:textId="701B4BDD" w:rsidR="00D50355" w:rsidRDefault="009476D9" w:rsidP="00E808A1">
      <w:pPr>
        <w:pStyle w:val="Brdtext"/>
      </w:pPr>
      <w:r>
        <w:t xml:space="preserve">Den utestående tiden till förfall för den totala statsskulden har under utvärderingsperioden varit kring </w:t>
      </w:r>
      <w:r w:rsidR="001317F6">
        <w:t>fem</w:t>
      </w:r>
      <w:r>
        <w:t xml:space="preserve"> år. I samband med att Riksgäldskontoret gav ut ett 30-årigt nominellt lån på 38 miljarder kronor våren 2009 steg </w:t>
      </w:r>
      <w:r w:rsidR="000B7B92">
        <w:t xml:space="preserve">genomsnittet för den </w:t>
      </w:r>
      <w:r>
        <w:t xml:space="preserve">återstående tiden till förfall till </w:t>
      </w:r>
      <w:r w:rsidR="004124A1">
        <w:t>närmare</w:t>
      </w:r>
      <w:r w:rsidR="001317F6">
        <w:t xml:space="preserve"> sju</w:t>
      </w:r>
      <w:r w:rsidR="004124A1">
        <w:t xml:space="preserve"> år. För varje enskild obligation blir d</w:t>
      </w:r>
      <w:r>
        <w:t xml:space="preserve">en återstående tiden till förfall ett år kortare för varje år som går. Genom </w:t>
      </w:r>
      <w:r w:rsidR="006F78A8">
        <w:t xml:space="preserve">att </w:t>
      </w:r>
      <w:r>
        <w:t xml:space="preserve">Riksgäldskontoret löpande </w:t>
      </w:r>
      <w:r w:rsidR="001317F6">
        <w:t xml:space="preserve">har </w:t>
      </w:r>
      <w:r>
        <w:t>emittera</w:t>
      </w:r>
      <w:r w:rsidR="001317F6">
        <w:t>t</w:t>
      </w:r>
      <w:r>
        <w:t xml:space="preserve"> nya </w:t>
      </w:r>
      <w:r w:rsidR="003D17C7">
        <w:t>tio</w:t>
      </w:r>
      <w:r>
        <w:t>år</w:t>
      </w:r>
      <w:r w:rsidR="004001D4">
        <w:t>i</w:t>
      </w:r>
      <w:r>
        <w:t xml:space="preserve">ga nominella obligationer </w:t>
      </w:r>
      <w:r w:rsidR="000B7B92">
        <w:t xml:space="preserve">har </w:t>
      </w:r>
      <w:r w:rsidR="001317F6">
        <w:t>genomsnittet för</w:t>
      </w:r>
      <w:r>
        <w:t xml:space="preserve"> </w:t>
      </w:r>
      <w:r w:rsidR="002154EB">
        <w:t xml:space="preserve">den </w:t>
      </w:r>
      <w:r>
        <w:t xml:space="preserve">återstående tiden till förfall </w:t>
      </w:r>
      <w:r w:rsidR="000B7B92">
        <w:t xml:space="preserve">upprätthållits </w:t>
      </w:r>
      <w:r>
        <w:t xml:space="preserve">kring fem år. </w:t>
      </w:r>
      <w:r w:rsidR="000B7B92">
        <w:t>I</w:t>
      </w:r>
      <w:r w:rsidR="00CB0D1E">
        <w:t xml:space="preserve"> diagram 3.5</w:t>
      </w:r>
      <w:r w:rsidR="006300C0">
        <w:t xml:space="preserve"> kan även noteras att d</w:t>
      </w:r>
      <w:r w:rsidR="000B7B92">
        <w:t xml:space="preserve">en reala kronskulden har blivit </w:t>
      </w:r>
      <w:r w:rsidR="006300C0">
        <w:t xml:space="preserve">kortare under utvärderingsperioden. Den återstående tiden till förfall för valutaskulden har </w:t>
      </w:r>
      <w:r w:rsidR="000B7B92">
        <w:t xml:space="preserve">under utvärderingsperioden </w:t>
      </w:r>
      <w:r w:rsidR="006300C0">
        <w:t>varit runt två år.</w:t>
      </w:r>
      <w:r w:rsidR="000B7B92">
        <w:t xml:space="preserve"> </w:t>
      </w:r>
    </w:p>
    <w:p w14:paraId="4A7D8860" w14:textId="6F6310FE" w:rsidR="00DE3907" w:rsidRDefault="00B37EC9" w:rsidP="00E808A1">
      <w:pPr>
        <w:pStyle w:val="Brdtextmedindrag"/>
      </w:pPr>
      <w:r w:rsidRPr="00E808A1">
        <w:t>Ett</w:t>
      </w:r>
      <w:r>
        <w:t xml:space="preserve"> annat sätt att bedöma refinansieringsrisken är att titta på hur mycket av skulden som </w:t>
      </w:r>
      <w:r w:rsidR="00205255">
        <w:t xml:space="preserve">faller till betalning </w:t>
      </w:r>
      <w:r>
        <w:t xml:space="preserve">det närmaste året. </w:t>
      </w:r>
      <w:r w:rsidR="00D018E7">
        <w:t>Till skillnad från många andra statliga låntagare hade Riksgäldskontoret möjlighet att minska andelen kortfristig finansiering när lånebehovet ökade under finanskrisen 2009</w:t>
      </w:r>
      <w:r w:rsidR="003B0D33">
        <w:t xml:space="preserve">. En stor del av den nominella upplåningen gjordes i </w:t>
      </w:r>
      <w:r w:rsidR="003D17C7">
        <w:t>tio</w:t>
      </w:r>
      <w:r w:rsidR="003B0D33">
        <w:t>åriga</w:t>
      </w:r>
      <w:r w:rsidR="00D018E7">
        <w:t xml:space="preserve"> </w:t>
      </w:r>
      <w:r w:rsidR="003B0D33">
        <w:t>obligationer som swappades till en kortare räntebindningstid.</w:t>
      </w:r>
      <w:r w:rsidR="00041395">
        <w:t xml:space="preserve"> Under 2009 emitterades även ett 30-årigt nominellt obligationslån. </w:t>
      </w:r>
      <w:r w:rsidR="00CB0D1E">
        <w:t>Diagram 3.6</w:t>
      </w:r>
      <w:r w:rsidR="002154EB">
        <w:t xml:space="preserve"> visar hur utbudet av korta statspapper minskat sedan 2002. </w:t>
      </w:r>
    </w:p>
    <w:p w14:paraId="27FA236E" w14:textId="09603219" w:rsidR="00494571" w:rsidRDefault="00D018E7" w:rsidP="002154EB">
      <w:pPr>
        <w:pStyle w:val="Brdtextmedindrag"/>
        <w:ind w:firstLine="0"/>
        <w:rPr>
          <w:b/>
          <w:highlight w:val="yellow"/>
        </w:rPr>
      </w:pPr>
      <w:r>
        <w:t xml:space="preserve"> </w:t>
      </w:r>
    </w:p>
    <w:p w14:paraId="07F7FB7A" w14:textId="77777777" w:rsidR="00E808A1" w:rsidRDefault="00E808A1" w:rsidP="00DE3907">
      <w:pPr>
        <w:pStyle w:val="Brdtext"/>
        <w:rPr>
          <w:b/>
        </w:rPr>
      </w:pPr>
    </w:p>
    <w:p w14:paraId="4EC8F64A" w14:textId="77777777" w:rsidR="00E808A1" w:rsidRDefault="00E808A1" w:rsidP="00DE3907">
      <w:pPr>
        <w:pStyle w:val="Brdtext"/>
        <w:rPr>
          <w:b/>
        </w:rPr>
      </w:pPr>
    </w:p>
    <w:p w14:paraId="0E766455" w14:textId="77777777" w:rsidR="00E808A1" w:rsidRDefault="00E808A1" w:rsidP="00DE3907">
      <w:pPr>
        <w:pStyle w:val="Brdtext"/>
        <w:rPr>
          <w:b/>
        </w:rPr>
      </w:pPr>
    </w:p>
    <w:p w14:paraId="4926D24E" w14:textId="77777777" w:rsidR="00E808A1" w:rsidRDefault="00E808A1" w:rsidP="00DE3907">
      <w:pPr>
        <w:pStyle w:val="Brdtext"/>
        <w:rPr>
          <w:b/>
        </w:rPr>
      </w:pPr>
    </w:p>
    <w:p w14:paraId="12B87F13" w14:textId="77777777" w:rsidR="00E808A1" w:rsidRDefault="00E808A1" w:rsidP="00DE3907">
      <w:pPr>
        <w:pStyle w:val="Brdtext"/>
        <w:rPr>
          <w:b/>
        </w:rPr>
      </w:pPr>
    </w:p>
    <w:p w14:paraId="6C8C70CD" w14:textId="77777777" w:rsidR="00E808A1" w:rsidRDefault="00E808A1" w:rsidP="00DE3907">
      <w:pPr>
        <w:pStyle w:val="Brdtext"/>
        <w:rPr>
          <w:b/>
        </w:rPr>
      </w:pPr>
    </w:p>
    <w:p w14:paraId="35C25358" w14:textId="77777777" w:rsidR="00E808A1" w:rsidRDefault="00E808A1" w:rsidP="00DE3907">
      <w:pPr>
        <w:pStyle w:val="Brdtext"/>
        <w:rPr>
          <w:b/>
        </w:rPr>
      </w:pPr>
    </w:p>
    <w:p w14:paraId="75CAEA45" w14:textId="77777777" w:rsidR="00E808A1" w:rsidRDefault="00E808A1" w:rsidP="00DE3907">
      <w:pPr>
        <w:pStyle w:val="Brdtext"/>
        <w:rPr>
          <w:b/>
        </w:rPr>
      </w:pPr>
    </w:p>
    <w:p w14:paraId="09C79AF0" w14:textId="1971DB15" w:rsidR="00DE3907" w:rsidRPr="0082625D" w:rsidRDefault="00CB0D1E" w:rsidP="00DE3907">
      <w:pPr>
        <w:pStyle w:val="Brdtext"/>
        <w:rPr>
          <w:b/>
        </w:rPr>
      </w:pPr>
      <w:r>
        <w:rPr>
          <w:b/>
        </w:rPr>
        <w:t>Diagram 3.6</w:t>
      </w:r>
      <w:r w:rsidR="00DE3907" w:rsidRPr="00494571">
        <w:rPr>
          <w:b/>
        </w:rPr>
        <w:t xml:space="preserve"> </w:t>
      </w:r>
      <w:r w:rsidR="00844FA6" w:rsidRPr="00494571">
        <w:rPr>
          <w:b/>
        </w:rPr>
        <w:t>Stock av</w:t>
      </w:r>
      <w:r w:rsidR="00844FA6">
        <w:rPr>
          <w:b/>
        </w:rPr>
        <w:t xml:space="preserve"> statspapper med löptid upp till ett år</w:t>
      </w:r>
    </w:p>
    <w:p w14:paraId="7E6D37F9" w14:textId="775EC1BB" w:rsidR="00180074" w:rsidRDefault="003B0D33" w:rsidP="00674D1A">
      <w:pPr>
        <w:pStyle w:val="Brdtextmedindrag"/>
        <w:ind w:firstLine="0"/>
      </w:pPr>
      <w:r>
        <w:rPr>
          <w:noProof/>
          <w:lang w:eastAsia="sv-SE"/>
        </w:rPr>
        <w:drawing>
          <wp:inline distT="0" distB="0" distL="0" distR="0" wp14:anchorId="7CF0B784" wp14:editId="16C9F8CE">
            <wp:extent cx="3745230" cy="2751720"/>
            <wp:effectExtent l="0" t="0" r="7620" b="0"/>
            <wp:docPr id="3" name="Diagram 3"/>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2D13686E" w14:textId="666AAC50" w:rsidR="007B60E4" w:rsidRDefault="0010175A" w:rsidP="005F3944">
      <w:pPr>
        <w:pStyle w:val="Brdtext"/>
      </w:pPr>
      <w:r>
        <w:t xml:space="preserve">Som framgår av diagram 3.6 </w:t>
      </w:r>
      <w:r w:rsidR="00B47116">
        <w:t xml:space="preserve">är den löpande variationen av </w:t>
      </w:r>
      <w:r>
        <w:t xml:space="preserve">statsskuldväxelvolymen relativt kraftig. Anledningen </w:t>
      </w:r>
      <w:r w:rsidR="00B65BE7">
        <w:t xml:space="preserve">är </w:t>
      </w:r>
      <w:r>
        <w:t xml:space="preserve">att </w:t>
      </w:r>
      <w:r w:rsidR="00B47116">
        <w:t xml:space="preserve">Riksgäldskontoret ökar upplåningen i statsskuldväxlar de månader då lånebehovet är större och att </w:t>
      </w:r>
      <w:r>
        <w:t xml:space="preserve">det finns ett säsongsmässigt mönster </w:t>
      </w:r>
      <w:r w:rsidR="00B65BE7">
        <w:t xml:space="preserve">i statens lånebehov. </w:t>
      </w:r>
      <w:r w:rsidR="00B47116">
        <w:t>S</w:t>
      </w:r>
      <w:r w:rsidR="00B65BE7">
        <w:t>äsongsmönst</w:t>
      </w:r>
      <w:r w:rsidR="00B47116">
        <w:t>ret</w:t>
      </w:r>
      <w:r w:rsidR="00B65BE7">
        <w:t xml:space="preserve"> styrs i sin tur av regler för när betalningar ska ske. December är den månad då</w:t>
      </w:r>
      <w:r w:rsidR="00B47116">
        <w:t xml:space="preserve"> lånebehovet i regel är störst. </w:t>
      </w:r>
      <w:r w:rsidR="00B65BE7">
        <w:t xml:space="preserve">Då överförs bl.a. ett helt års inbetalade premiepensionsmedel till de fonder som spararna gjort inom premiepensionsvalet. </w:t>
      </w:r>
      <w:r w:rsidR="00B47116">
        <w:t>Mönstret blir särskilt tydligt eftersom januari och februari ofta är månader som visar överskott. I diagrammet kan också utläsas att statsskuldväxelvolymen utökades under hösten 2008 i samband med att Riksgäldskontoret genomför</w:t>
      </w:r>
      <w:r w:rsidR="007B60E4">
        <w:t>d</w:t>
      </w:r>
      <w:r w:rsidR="00B47116">
        <w:t xml:space="preserve">e extra emissioner för att dämpa oron </w:t>
      </w:r>
      <w:r w:rsidR="007B60E4">
        <w:t>i inledningen av finanskrisen (avsnitt 4.6 och 5.7).</w:t>
      </w:r>
    </w:p>
    <w:p w14:paraId="6642A5B7" w14:textId="0DF5ABA7" w:rsidR="002154EB" w:rsidRDefault="007B60E4" w:rsidP="007B60E4">
      <w:pPr>
        <w:pStyle w:val="Brdtextmedindrag"/>
      </w:pPr>
      <w:r>
        <w:t xml:space="preserve">Av diagrammet framgår att statsskuldväxelstocken minskat sedan finanskrisen. </w:t>
      </w:r>
      <w:r w:rsidR="002154EB">
        <w:t>Före finanskrisen finansierades omkring 25 procent av skulden på penningmarknaden, medan andelen efter finanskrisen har varit omkring 15 procent. Riksgäldskontoret bedömer att utbudet av statsskuldväxlar inte kan minskas ytterligare med mindre än att marknaden läggs ner.</w:t>
      </w:r>
    </w:p>
    <w:p w14:paraId="2CD01D55" w14:textId="77777777" w:rsidR="002154EB" w:rsidRPr="002154EB" w:rsidRDefault="002154EB" w:rsidP="002154EB">
      <w:pPr>
        <w:pStyle w:val="Brdtextmedindrag"/>
      </w:pPr>
    </w:p>
    <w:p w14:paraId="2B72F6AC" w14:textId="2FED61DC" w:rsidR="005F3944" w:rsidRDefault="005F3944" w:rsidP="005F3944">
      <w:pPr>
        <w:pStyle w:val="Brdtext"/>
        <w:rPr>
          <w:i/>
        </w:rPr>
      </w:pPr>
      <w:r>
        <w:rPr>
          <w:i/>
        </w:rPr>
        <w:t>Motpartsrisk</w:t>
      </w:r>
    </w:p>
    <w:p w14:paraId="0652A13D" w14:textId="2B3D5D62" w:rsidR="00E520A8" w:rsidRPr="003C641F" w:rsidRDefault="00E520A8" w:rsidP="00E520A8">
      <w:pPr>
        <w:pStyle w:val="Brdtext"/>
      </w:pPr>
      <w:r>
        <w:t xml:space="preserve">Med motpartsrisk avses risken att motparten i en transaktion inte kan fullgöra sina betalningsförpliktelser, eller förpliktelser att leverera andra säkerheter. Riksgäldskontoret exponeras mot motpartsrisker i </w:t>
      </w:r>
      <w:r w:rsidRPr="003C641F">
        <w:t xml:space="preserve">likviditetshanteringen, men också inom ramen för </w:t>
      </w:r>
      <w:r w:rsidR="007548EB">
        <w:t xml:space="preserve">bl.a. </w:t>
      </w:r>
      <w:r w:rsidR="000B7B92">
        <w:t>swapp</w:t>
      </w:r>
      <w:r w:rsidR="007548EB">
        <w:t>verksamheten</w:t>
      </w:r>
      <w:r w:rsidRPr="003C641F">
        <w:t xml:space="preserve">. </w:t>
      </w:r>
    </w:p>
    <w:p w14:paraId="455BC8B3" w14:textId="66CBB5E3" w:rsidR="004B32E1" w:rsidRDefault="00CF0930" w:rsidP="00CF0930">
      <w:pPr>
        <w:pStyle w:val="Brdtextmedindrag"/>
      </w:pPr>
      <w:r w:rsidRPr="003C641F">
        <w:t>I Riksgäldskontorets finans- och riskpolicy</w:t>
      </w:r>
      <w:r w:rsidR="004A4D1A">
        <w:t>, som ses över årligen,</w:t>
      </w:r>
      <w:r w:rsidRPr="003C641F">
        <w:t xml:space="preserve"> fastställs och definieras </w:t>
      </w:r>
      <w:r w:rsidR="003C641F">
        <w:t xml:space="preserve">bl.a. </w:t>
      </w:r>
      <w:r w:rsidRPr="003C641F">
        <w:t>regelverk</w:t>
      </w:r>
      <w:r w:rsidR="003C641F">
        <w:t xml:space="preserve"> avseende </w:t>
      </w:r>
      <w:r w:rsidRPr="003C641F">
        <w:t>krav</w:t>
      </w:r>
      <w:r w:rsidR="003C641F">
        <w:t>en</w:t>
      </w:r>
      <w:r w:rsidRPr="003C641F">
        <w:t xml:space="preserve"> på motpartens kreditbetyg. </w:t>
      </w:r>
      <w:r w:rsidR="003C641F" w:rsidRPr="00B0670B">
        <w:t>Motpart</w:t>
      </w:r>
      <w:r w:rsidR="00D40278" w:rsidRPr="00B0670B">
        <w:t xml:space="preserve">ens kreditbetyg styr limiterna </w:t>
      </w:r>
      <w:r w:rsidR="003C641F" w:rsidRPr="00B0670B">
        <w:t>för placeringar</w:t>
      </w:r>
      <w:r w:rsidR="003A5B49" w:rsidRPr="00B0670B">
        <w:t xml:space="preserve"> och bilaterala derivatavtal som inte hanteras via central motpartsclearing</w:t>
      </w:r>
      <w:r w:rsidR="003C641F" w:rsidRPr="00B0670B">
        <w:t>.</w:t>
      </w:r>
      <w:r w:rsidR="008B0ECA" w:rsidRPr="00B0670B">
        <w:t xml:space="preserve"> </w:t>
      </w:r>
      <w:r w:rsidR="003C641F" w:rsidRPr="00B0670B">
        <w:t xml:space="preserve">Riksgäldskontoret har även regler för </w:t>
      </w:r>
      <w:r w:rsidR="000B7B92" w:rsidRPr="00B0670B">
        <w:t xml:space="preserve">placeringarnas </w:t>
      </w:r>
      <w:r w:rsidR="003C641F" w:rsidRPr="00B0670B">
        <w:t>maximal</w:t>
      </w:r>
      <w:r w:rsidR="000B7B92" w:rsidRPr="00B0670B">
        <w:t>a</w:t>
      </w:r>
      <w:r w:rsidR="003C641F" w:rsidRPr="00B0670B">
        <w:t xml:space="preserve"> löptid.</w:t>
      </w:r>
      <w:r w:rsidR="003C641F">
        <w:t xml:space="preserve"> För att Riksgäldskontoret ska kunna genomföra derivattransaktioner med en motpart krävs ISDA-avtal med nedgraderingsklausul och ett avtal kallat Credit Support Annex (CSA). CSA-avtalet innehåller tröskelvärden som styr den maximala tillåtna exponeringen mot motparten. </w:t>
      </w:r>
      <w:r w:rsidR="00B37EC9">
        <w:t xml:space="preserve">Om värdet på derivatexponeringen stiger över dessa tröskelvärden betalar motparten beloppet i säkerheter till Riksgäldskontoret. Säkerheterna utgör ett skydd för den händelse att motparten inte kan fullgöra sina åtaganden. Avtalen är bilaterala i meningen att Riksgäldskontoret inte bara tar emot utan också ställer säkerheter om marknadsvärdet på derivaten faller. </w:t>
      </w:r>
    </w:p>
    <w:p w14:paraId="06E76609" w14:textId="77777777" w:rsidR="004B32E1" w:rsidRDefault="004B32E1" w:rsidP="004B32E1">
      <w:pPr>
        <w:pStyle w:val="Brdtextmedindrag"/>
      </w:pPr>
    </w:p>
    <w:p w14:paraId="764228CF" w14:textId="77777777" w:rsidR="004B32E1" w:rsidRDefault="004B32E1" w:rsidP="004B32E1">
      <w:pPr>
        <w:pStyle w:val="Brdtextmedindrag"/>
      </w:pPr>
    </w:p>
    <w:p w14:paraId="7F1748FC" w14:textId="77777777" w:rsidR="007B60E4" w:rsidRDefault="007B60E4">
      <w:pPr>
        <w:overflowPunct/>
        <w:autoSpaceDE/>
        <w:autoSpaceDN/>
        <w:adjustRightInd/>
        <w:textAlignment w:val="auto"/>
        <w:rPr>
          <w:kern w:val="28"/>
          <w:sz w:val="30"/>
        </w:rPr>
      </w:pPr>
      <w:r>
        <w:br w:type="page"/>
      </w:r>
    </w:p>
    <w:p w14:paraId="53238867" w14:textId="24C6F0F9" w:rsidR="004B32E1" w:rsidRDefault="00554CE7" w:rsidP="00FD76F0">
      <w:pPr>
        <w:pStyle w:val="Rubrik1"/>
        <w:spacing w:before="100" w:beforeAutospacing="1"/>
      </w:pPr>
      <w:bookmarkStart w:id="33" w:name="_Toc385339271"/>
      <w:r>
        <w:t>Redovisning av r</w:t>
      </w:r>
      <w:r w:rsidR="004B32E1">
        <w:t>egeringens riktlinjebeslut</w:t>
      </w:r>
      <w:bookmarkEnd w:id="33"/>
    </w:p>
    <w:p w14:paraId="6A9FE991" w14:textId="6E423FCB" w:rsidR="00554CE7" w:rsidRDefault="00E617B7" w:rsidP="00A72F7D">
      <w:pPr>
        <w:pStyle w:val="Brdtext"/>
        <w:pBdr>
          <w:top w:val="single" w:sz="4" w:space="1" w:color="auto"/>
          <w:left w:val="single" w:sz="4" w:space="4" w:color="auto"/>
          <w:bottom w:val="single" w:sz="4" w:space="1" w:color="auto"/>
          <w:right w:val="single" w:sz="4" w:space="4" w:color="auto"/>
        </w:pBdr>
      </w:pPr>
      <w:r w:rsidRPr="00A72F7D">
        <w:rPr>
          <w:b/>
        </w:rPr>
        <w:t>Sammanfattning:</w:t>
      </w:r>
      <w:r w:rsidR="00102DB4">
        <w:t xml:space="preserve"> </w:t>
      </w:r>
      <w:r w:rsidR="009C4BCE">
        <w:t xml:space="preserve">Regeringen har </w:t>
      </w:r>
      <w:r w:rsidR="00102DB4">
        <w:t>styrt</w:t>
      </w:r>
      <w:r w:rsidR="009C4BCE">
        <w:t xml:space="preserve"> statsskuldens sammansättning</w:t>
      </w:r>
      <w:r w:rsidR="00102DB4">
        <w:t xml:space="preserve"> mot </w:t>
      </w:r>
      <w:r w:rsidR="00A72F7D">
        <w:t>15 procent valutaskuld och 25 procent realskuld</w:t>
      </w:r>
      <w:r w:rsidR="00102DB4">
        <w:t xml:space="preserve"> under hela utvärderingsperioden</w:t>
      </w:r>
      <w:r w:rsidR="00A72F7D">
        <w:t>. Återstoden har utgjorts av nominell kronskuld.</w:t>
      </w:r>
    </w:p>
    <w:p w14:paraId="2F00809C" w14:textId="5C6BE6AA" w:rsidR="00A72F7D" w:rsidRDefault="009C4BCE" w:rsidP="00A72F7D">
      <w:pPr>
        <w:pStyle w:val="Brdtextmedindrag"/>
        <w:pBdr>
          <w:top w:val="single" w:sz="4" w:space="1" w:color="auto"/>
          <w:left w:val="single" w:sz="4" w:space="4" w:color="auto"/>
          <w:bottom w:val="single" w:sz="4" w:space="1" w:color="auto"/>
          <w:right w:val="single" w:sz="4" w:space="4" w:color="auto"/>
        </w:pBdr>
      </w:pPr>
      <w:r>
        <w:t>Styrningen av s</w:t>
      </w:r>
      <w:r w:rsidR="00A72F7D">
        <w:t>tatsskuldens löptid</w:t>
      </w:r>
      <w:r>
        <w:t xml:space="preserve"> har gjorts mer flexibel genom att regeringen sedan 2011 anger intervall för den reala kronskuldens löptid och </w:t>
      </w:r>
      <w:r w:rsidR="00F350DD">
        <w:t xml:space="preserve">sedan 2012 även ett intervall </w:t>
      </w:r>
      <w:r>
        <w:t xml:space="preserve">för nominell kronskuld med upp till 12 år till förfall. För nominell kronskuld med mer än 12 år till förfall tillämpades ett tak för utestående volymer på 60 respektive 65 miljarder kronor 2010 och 2011. I riktlinjebeslutet för 2012 gjordes taket om till ett riktmärke på 60 miljarder kronor. </w:t>
      </w:r>
      <w:r w:rsidR="00E14C2E">
        <w:t xml:space="preserve">År </w:t>
      </w:r>
      <w:r>
        <w:t xml:space="preserve">2013 höjdes detta riktmärke till </w:t>
      </w:r>
      <w:r w:rsidR="00F350DD">
        <w:t>70 </w:t>
      </w:r>
      <w:r>
        <w:t>miljarder kronor.</w:t>
      </w:r>
    </w:p>
    <w:p w14:paraId="559F923F" w14:textId="2FDEB6FA" w:rsidR="00F350DD" w:rsidRPr="00A72F7D" w:rsidRDefault="00F350DD" w:rsidP="00A72F7D">
      <w:pPr>
        <w:pStyle w:val="Brdtextmedindrag"/>
        <w:pBdr>
          <w:top w:val="single" w:sz="4" w:space="1" w:color="auto"/>
          <w:left w:val="single" w:sz="4" w:space="4" w:color="auto"/>
          <w:bottom w:val="single" w:sz="4" w:space="1" w:color="auto"/>
          <w:right w:val="single" w:sz="4" w:space="4" w:color="auto"/>
        </w:pBdr>
      </w:pPr>
      <w:r>
        <w:t xml:space="preserve">Under 2009 utökades Riksgäldskontorets mandat att ta positioner avseende kronans växelkurs, från 15 till 50 miljarder kronor. </w:t>
      </w:r>
      <w:r w:rsidR="007548EB">
        <w:t xml:space="preserve">För </w:t>
      </w:r>
      <w:r>
        <w:t xml:space="preserve">2012 återfördes mandatet till 15 miljarder kronor och </w:t>
      </w:r>
      <w:r w:rsidR="007548EB">
        <w:t xml:space="preserve">för </w:t>
      </w:r>
      <w:r>
        <w:t>2013 sänktes mandat</w:t>
      </w:r>
      <w:r w:rsidR="007548EB">
        <w:t>et till 7,5 miljarder kronor. För</w:t>
      </w:r>
      <w:r>
        <w:t xml:space="preserve"> 2011 sänktes riskmandatet för övrigt aktivt positionstagande från 600 till 450 miljoner kronor mätt som daglig Value-at-Risk (VaR). Mandatet i kronans växelkurs omfattas inte av VaR-mandatet.</w:t>
      </w:r>
    </w:p>
    <w:p w14:paraId="64C74031" w14:textId="77777777" w:rsidR="00E617B7" w:rsidRDefault="00E617B7" w:rsidP="009625D2">
      <w:pPr>
        <w:pStyle w:val="Brdtext"/>
      </w:pPr>
    </w:p>
    <w:p w14:paraId="2993170A" w14:textId="41434D42" w:rsidR="009625D2" w:rsidRDefault="00B95A62" w:rsidP="00B95A62">
      <w:pPr>
        <w:pStyle w:val="Brdtext"/>
      </w:pPr>
      <w:r>
        <w:t>Regeringen har fattat samtliga ordinarie riktlinjebeslut för åren 2009‒2013 senast den 15 november året innan</w:t>
      </w:r>
      <w:r w:rsidR="00705BBB">
        <w:t xml:space="preserve"> riktlinjerna ska tillämpas. </w:t>
      </w:r>
      <w:r w:rsidR="00E34D9E">
        <w:t>På m</w:t>
      </w:r>
      <w:r w:rsidR="00705BBB">
        <w:t xml:space="preserve">otsvarande </w:t>
      </w:r>
      <w:r w:rsidR="00E34D9E">
        <w:t xml:space="preserve">sätt </w:t>
      </w:r>
      <w:r w:rsidR="008632AD">
        <w:t xml:space="preserve">har </w:t>
      </w:r>
      <w:r>
        <w:t xml:space="preserve">Riksgäldskontoret </w:t>
      </w:r>
      <w:r w:rsidR="008632AD">
        <w:t>lämnat förslag till riktlinjer senast den 1 oktober inför nämnda riktlinjebeslut.</w:t>
      </w:r>
      <w:r w:rsidR="008632AD">
        <w:rPr>
          <w:rStyle w:val="Fotnotsreferens"/>
        </w:rPr>
        <w:footnoteReference w:id="5"/>
      </w:r>
      <w:r w:rsidR="0039537A">
        <w:t xml:space="preserve"> </w:t>
      </w:r>
      <w:r w:rsidR="0069452D">
        <w:t>Utöver de ordinarie riktlinjebesluten fattade regeringen vid två tillfällen</w:t>
      </w:r>
      <w:r w:rsidR="002F1B5E">
        <w:t>,</w:t>
      </w:r>
      <w:r w:rsidR="0069452D">
        <w:t xml:space="preserve"> </w:t>
      </w:r>
      <w:r w:rsidR="00705BBB">
        <w:t>u</w:t>
      </w:r>
      <w:r w:rsidR="007D0A2F">
        <w:t xml:space="preserve">nder </w:t>
      </w:r>
      <w:r w:rsidR="0039537A">
        <w:t xml:space="preserve">finanskrisen </w:t>
      </w:r>
      <w:r w:rsidR="007D0A2F">
        <w:t>våren 2009</w:t>
      </w:r>
      <w:r w:rsidR="002F1B5E">
        <w:t>,</w:t>
      </w:r>
      <w:r w:rsidR="0069452D">
        <w:t xml:space="preserve"> beslut om ändringar i riktlinjerna</w:t>
      </w:r>
      <w:r w:rsidR="00705BBB">
        <w:t>. Ändringsbesluten</w:t>
      </w:r>
      <w:r w:rsidR="004A049E">
        <w:t xml:space="preserve"> avsåg </w:t>
      </w:r>
      <w:r w:rsidR="00044155">
        <w:t xml:space="preserve">upphävt löptidsriktvärde för nominell kronskuld </w:t>
      </w:r>
      <w:r w:rsidR="002F1B5E">
        <w:t>samt</w:t>
      </w:r>
      <w:r w:rsidR="004A049E">
        <w:t xml:space="preserve"> utökat </w:t>
      </w:r>
      <w:r w:rsidR="00044155">
        <w:t>mandat för positioner avseende kronans växelkurs.</w:t>
      </w:r>
      <w:r w:rsidR="007D0A2F">
        <w:t xml:space="preserve"> </w:t>
      </w:r>
    </w:p>
    <w:p w14:paraId="545B37B7" w14:textId="6AAB43F3" w:rsidR="006A1272" w:rsidRPr="006A1272" w:rsidRDefault="006A1272" w:rsidP="003F5819">
      <w:pPr>
        <w:pStyle w:val="Brdtextmedindrag"/>
      </w:pPr>
      <w:r>
        <w:t>Nedan redovisas en sammanställning av regeringens riktlinjer för statsskuldens förvaltning under perioden 2009‒2013. I de fall Riksgäldskontoret föreslagit andra riktvärden än vad som beslutats framgår detta.</w:t>
      </w:r>
      <w:r w:rsidR="00A13747">
        <w:t xml:space="preserve"> </w:t>
      </w:r>
      <w:r w:rsidR="003F5819">
        <w:t>I Riksbankens remissyttrande avseende Riksgäldskontorets förslag till riktlinjer har det framgått att förslagen varit förenliga med de krav som penningpolitiken ställer. Riksbanken har, ur ett penningpolitiskt perspektiv, inte haft något att invända mot Riksgäldskontorets riktlinjeförslag</w:t>
      </w:r>
      <w:r w:rsidR="00061630" w:rsidRPr="00061630">
        <w:t xml:space="preserve"> </w:t>
      </w:r>
      <w:r w:rsidR="00061630">
        <w:t>under utvärderingsperioden</w:t>
      </w:r>
      <w:r w:rsidR="003F5819">
        <w:t xml:space="preserve">. </w:t>
      </w:r>
      <w:r w:rsidR="0069452D">
        <w:t xml:space="preserve">På liknande sätt som vid de senaste statsskuldsutvärderingarna har regeringen anlitat externt stöd som komplement till regeringens egen utvärdering. </w:t>
      </w:r>
      <w:r w:rsidR="009469F4">
        <w:t xml:space="preserve">Årets externa granskning har genomförts av Ekonomistyrningsverket (ESV). </w:t>
      </w:r>
      <w:r w:rsidR="009D775C">
        <w:t xml:space="preserve">I avsnitt 6 framgår en sammanfattning av den externa utvärderingen samt </w:t>
      </w:r>
      <w:r w:rsidR="00111C62">
        <w:t xml:space="preserve">i några fall </w:t>
      </w:r>
      <w:r w:rsidR="009D775C">
        <w:t xml:space="preserve">regeringens kommentarer till </w:t>
      </w:r>
      <w:r w:rsidR="00111C62">
        <w:t>ESV:s bedömningar</w:t>
      </w:r>
      <w:r w:rsidR="009D775C">
        <w:t xml:space="preserve">. Den externa utvärderingen finns i </w:t>
      </w:r>
      <w:r w:rsidR="009D775C">
        <w:rPr>
          <w:i/>
        </w:rPr>
        <w:t>bilagan</w:t>
      </w:r>
      <w:r w:rsidR="009D775C">
        <w:t>.</w:t>
      </w:r>
    </w:p>
    <w:p w14:paraId="7587BD30" w14:textId="5169AD5E" w:rsidR="009625D2" w:rsidRDefault="009625D2" w:rsidP="003572C3">
      <w:pPr>
        <w:pStyle w:val="Rubrik2"/>
      </w:pPr>
      <w:bookmarkStart w:id="34" w:name="_Toc385339272"/>
      <w:r>
        <w:t>Statsskuldens sa</w:t>
      </w:r>
      <w:r w:rsidR="003572C3">
        <w:t>mman</w:t>
      </w:r>
      <w:r>
        <w:t>sättning ‒ skuldandelar</w:t>
      </w:r>
      <w:bookmarkEnd w:id="34"/>
    </w:p>
    <w:p w14:paraId="207A9501" w14:textId="0A22178B" w:rsidR="00430E61" w:rsidRDefault="00E8463E" w:rsidP="003572C3">
      <w:pPr>
        <w:pStyle w:val="Brdtext"/>
      </w:pPr>
      <w:r>
        <w:t>Regeringen har under hela utvärderingsperioden styrt s</w:t>
      </w:r>
      <w:r w:rsidR="003572C3">
        <w:t xml:space="preserve">tatsskuldens sammansättning </w:t>
      </w:r>
      <w:r w:rsidR="007B2FA4">
        <w:t xml:space="preserve">mot </w:t>
      </w:r>
      <w:r w:rsidR="003572C3">
        <w:t>15 procent valutaskuld och 25 procent real kronskuld. Återstoden har utgjorts av nominell kronskuld.</w:t>
      </w:r>
      <w:r w:rsidR="00F14869">
        <w:t xml:space="preserve"> För valutaskulden tillämpas ett styrintervall på </w:t>
      </w:r>
      <w:r w:rsidR="00C93A92">
        <w:t>±</w:t>
      </w:r>
      <w:r w:rsidR="00F14869">
        <w:t>2 procentenheter runt målandelen. Styrintervallet finns främst till för att undvika kostnader som annars skulle uppstå vid justeringar för tillfälliga valutakursförändringar. I riktlinjerna för 2009 ändrades målformuleringen så att styrningen av den reala kronskulden ska ske ur ett långsiktigt perspektiv</w:t>
      </w:r>
      <w:r w:rsidR="00AB21A7">
        <w:t>.</w:t>
      </w:r>
    </w:p>
    <w:p w14:paraId="0794DEFF" w14:textId="77777777" w:rsidR="00430E61" w:rsidRDefault="00430E61" w:rsidP="003572C3">
      <w:pPr>
        <w:pStyle w:val="Brdtext"/>
      </w:pPr>
    </w:p>
    <w:p w14:paraId="1FF231E7" w14:textId="143248CC" w:rsidR="00430E61" w:rsidRPr="00E262E2" w:rsidRDefault="00430E61" w:rsidP="00430E61">
      <w:pPr>
        <w:rPr>
          <w:b/>
        </w:rPr>
      </w:pPr>
      <w:r w:rsidRPr="00BE197E">
        <w:rPr>
          <w:b/>
        </w:rPr>
        <w:t>Tabel</w:t>
      </w:r>
      <w:r>
        <w:rPr>
          <w:b/>
        </w:rPr>
        <w:t>l 4.1 M</w:t>
      </w:r>
      <w:r w:rsidRPr="00BE197E">
        <w:rPr>
          <w:b/>
        </w:rPr>
        <w:t xml:space="preserve">ålandelar för statsskuldens </w:t>
      </w:r>
      <w:r w:rsidRPr="00E262E2">
        <w:rPr>
          <w:b/>
        </w:rPr>
        <w:t>sammansättning</w:t>
      </w:r>
      <w:r>
        <w:rPr>
          <w:b/>
        </w:rPr>
        <w:t>, procent</w:t>
      </w:r>
    </w:p>
    <w:tbl>
      <w:tblPr>
        <w:tblW w:w="5940" w:type="dxa"/>
        <w:tblInd w:w="70" w:type="dxa"/>
        <w:tblBorders>
          <w:top w:val="single" w:sz="12" w:space="0" w:color="000000"/>
        </w:tblBorders>
        <w:tblCellMar>
          <w:left w:w="70" w:type="dxa"/>
          <w:right w:w="70" w:type="dxa"/>
        </w:tblCellMar>
        <w:tblLook w:val="0000" w:firstRow="0" w:lastRow="0" w:firstColumn="0" w:lastColumn="0" w:noHBand="0" w:noVBand="0"/>
      </w:tblPr>
      <w:tblGrid>
        <w:gridCol w:w="2790"/>
        <w:gridCol w:w="720"/>
        <w:gridCol w:w="540"/>
        <w:gridCol w:w="678"/>
        <w:gridCol w:w="672"/>
        <w:gridCol w:w="540"/>
      </w:tblGrid>
      <w:tr w:rsidR="00430E61" w:rsidRPr="00E262E2" w14:paraId="31232670" w14:textId="77777777" w:rsidTr="007B0C38">
        <w:trPr>
          <w:trHeight w:val="270"/>
        </w:trPr>
        <w:tc>
          <w:tcPr>
            <w:tcW w:w="2790" w:type="dxa"/>
            <w:tcBorders>
              <w:top w:val="single" w:sz="12" w:space="0" w:color="auto"/>
              <w:bottom w:val="single" w:sz="8" w:space="0" w:color="auto"/>
            </w:tcBorders>
            <w:shd w:val="clear" w:color="auto" w:fill="auto"/>
          </w:tcPr>
          <w:p w14:paraId="2971406A" w14:textId="77777777" w:rsidR="00430E61" w:rsidRPr="00E262E2" w:rsidRDefault="00430E61" w:rsidP="007B0C38">
            <w:pPr>
              <w:pStyle w:val="Brdtext"/>
              <w:rPr>
                <w:sz w:val="18"/>
                <w:szCs w:val="18"/>
                <w:lang w:eastAsia="sv-SE"/>
              </w:rPr>
            </w:pPr>
            <w:r w:rsidRPr="00E262E2">
              <w:rPr>
                <w:sz w:val="18"/>
                <w:szCs w:val="18"/>
                <w:lang w:eastAsia="sv-SE"/>
              </w:rPr>
              <w:t> </w:t>
            </w:r>
          </w:p>
        </w:tc>
        <w:tc>
          <w:tcPr>
            <w:tcW w:w="720" w:type="dxa"/>
            <w:tcBorders>
              <w:top w:val="single" w:sz="12" w:space="0" w:color="auto"/>
              <w:bottom w:val="single" w:sz="8" w:space="0" w:color="auto"/>
            </w:tcBorders>
            <w:shd w:val="clear" w:color="auto" w:fill="auto"/>
          </w:tcPr>
          <w:p w14:paraId="78C0DFA5" w14:textId="42998757" w:rsidR="00430E61" w:rsidRPr="00E262E2" w:rsidRDefault="00430E61" w:rsidP="00430E61">
            <w:pPr>
              <w:pStyle w:val="Brdtext"/>
              <w:jc w:val="right"/>
              <w:rPr>
                <w:b/>
                <w:bCs/>
                <w:sz w:val="18"/>
                <w:szCs w:val="18"/>
                <w:lang w:eastAsia="sv-SE"/>
              </w:rPr>
            </w:pPr>
            <w:r w:rsidRPr="00E262E2">
              <w:rPr>
                <w:b/>
                <w:bCs/>
                <w:sz w:val="18"/>
                <w:szCs w:val="18"/>
                <w:lang w:eastAsia="sv-SE"/>
              </w:rPr>
              <w:t>200</w:t>
            </w:r>
            <w:r>
              <w:rPr>
                <w:b/>
                <w:bCs/>
                <w:sz w:val="18"/>
                <w:szCs w:val="18"/>
                <w:lang w:eastAsia="sv-SE"/>
              </w:rPr>
              <w:t>9</w:t>
            </w:r>
          </w:p>
        </w:tc>
        <w:tc>
          <w:tcPr>
            <w:tcW w:w="540" w:type="dxa"/>
            <w:tcBorders>
              <w:top w:val="single" w:sz="12" w:space="0" w:color="auto"/>
              <w:bottom w:val="single" w:sz="8" w:space="0" w:color="auto"/>
            </w:tcBorders>
            <w:shd w:val="clear" w:color="auto" w:fill="auto"/>
          </w:tcPr>
          <w:p w14:paraId="1A50C58A" w14:textId="0F45660F" w:rsidR="00430E61" w:rsidRPr="00E262E2" w:rsidRDefault="00430E61" w:rsidP="00430E61">
            <w:pPr>
              <w:pStyle w:val="Brdtext"/>
              <w:jc w:val="right"/>
              <w:rPr>
                <w:b/>
                <w:bCs/>
                <w:sz w:val="18"/>
                <w:szCs w:val="18"/>
                <w:lang w:eastAsia="sv-SE"/>
              </w:rPr>
            </w:pPr>
            <w:r>
              <w:rPr>
                <w:b/>
                <w:bCs/>
                <w:sz w:val="18"/>
                <w:szCs w:val="18"/>
                <w:lang w:eastAsia="sv-SE"/>
              </w:rPr>
              <w:t>2010</w:t>
            </w:r>
          </w:p>
        </w:tc>
        <w:tc>
          <w:tcPr>
            <w:tcW w:w="678" w:type="dxa"/>
            <w:tcBorders>
              <w:top w:val="single" w:sz="12" w:space="0" w:color="auto"/>
              <w:bottom w:val="single" w:sz="8" w:space="0" w:color="auto"/>
            </w:tcBorders>
            <w:shd w:val="clear" w:color="auto" w:fill="auto"/>
          </w:tcPr>
          <w:p w14:paraId="27B6F7B5" w14:textId="7D863326" w:rsidR="00430E61" w:rsidRPr="00E262E2" w:rsidRDefault="00430E61" w:rsidP="00430E61">
            <w:pPr>
              <w:pStyle w:val="Brdtext"/>
              <w:jc w:val="right"/>
              <w:rPr>
                <w:b/>
                <w:bCs/>
                <w:sz w:val="18"/>
                <w:szCs w:val="18"/>
                <w:lang w:eastAsia="sv-SE"/>
              </w:rPr>
            </w:pPr>
            <w:r w:rsidRPr="00E262E2">
              <w:rPr>
                <w:b/>
                <w:bCs/>
                <w:sz w:val="18"/>
                <w:szCs w:val="18"/>
                <w:lang w:eastAsia="sv-SE"/>
              </w:rPr>
              <w:t>20</w:t>
            </w:r>
            <w:r>
              <w:rPr>
                <w:b/>
                <w:bCs/>
                <w:sz w:val="18"/>
                <w:szCs w:val="18"/>
                <w:lang w:eastAsia="sv-SE"/>
              </w:rPr>
              <w:t>11</w:t>
            </w:r>
          </w:p>
        </w:tc>
        <w:tc>
          <w:tcPr>
            <w:tcW w:w="672" w:type="dxa"/>
            <w:tcBorders>
              <w:top w:val="single" w:sz="12" w:space="0" w:color="auto"/>
              <w:bottom w:val="single" w:sz="8" w:space="0" w:color="auto"/>
            </w:tcBorders>
            <w:shd w:val="clear" w:color="auto" w:fill="auto"/>
          </w:tcPr>
          <w:p w14:paraId="3149938D" w14:textId="664313BB" w:rsidR="00430E61" w:rsidRPr="00E262E2" w:rsidRDefault="00430E61" w:rsidP="00430E61">
            <w:pPr>
              <w:pStyle w:val="Brdtext"/>
              <w:jc w:val="right"/>
              <w:rPr>
                <w:b/>
                <w:bCs/>
                <w:sz w:val="18"/>
                <w:szCs w:val="18"/>
                <w:lang w:eastAsia="sv-SE"/>
              </w:rPr>
            </w:pPr>
            <w:r w:rsidRPr="00E262E2">
              <w:rPr>
                <w:b/>
                <w:bCs/>
                <w:sz w:val="18"/>
                <w:szCs w:val="18"/>
                <w:lang w:eastAsia="sv-SE"/>
              </w:rPr>
              <w:t>201</w:t>
            </w:r>
            <w:r>
              <w:rPr>
                <w:b/>
                <w:bCs/>
                <w:sz w:val="18"/>
                <w:szCs w:val="18"/>
                <w:lang w:eastAsia="sv-SE"/>
              </w:rPr>
              <w:t>2</w:t>
            </w:r>
          </w:p>
        </w:tc>
        <w:tc>
          <w:tcPr>
            <w:tcW w:w="540" w:type="dxa"/>
            <w:tcBorders>
              <w:top w:val="single" w:sz="12" w:space="0" w:color="auto"/>
              <w:bottom w:val="single" w:sz="8" w:space="0" w:color="auto"/>
            </w:tcBorders>
            <w:shd w:val="clear" w:color="auto" w:fill="auto"/>
          </w:tcPr>
          <w:p w14:paraId="6EAE55EC" w14:textId="0904B221" w:rsidR="00430E61" w:rsidRPr="00E262E2" w:rsidRDefault="00430E61" w:rsidP="00430E61">
            <w:pPr>
              <w:pStyle w:val="Brdtext"/>
              <w:jc w:val="right"/>
              <w:rPr>
                <w:b/>
                <w:bCs/>
                <w:sz w:val="18"/>
                <w:szCs w:val="18"/>
                <w:lang w:eastAsia="sv-SE"/>
              </w:rPr>
            </w:pPr>
            <w:r w:rsidRPr="00E262E2">
              <w:rPr>
                <w:b/>
                <w:bCs/>
                <w:sz w:val="18"/>
                <w:szCs w:val="18"/>
                <w:lang w:eastAsia="sv-SE"/>
              </w:rPr>
              <w:t>201</w:t>
            </w:r>
            <w:r>
              <w:rPr>
                <w:b/>
                <w:bCs/>
                <w:sz w:val="18"/>
                <w:szCs w:val="18"/>
                <w:lang w:eastAsia="sv-SE"/>
              </w:rPr>
              <w:t>3</w:t>
            </w:r>
          </w:p>
        </w:tc>
      </w:tr>
      <w:tr w:rsidR="00430E61" w:rsidRPr="00E262E2" w14:paraId="493A853D" w14:textId="77777777" w:rsidTr="007B0C38">
        <w:trPr>
          <w:trHeight w:val="241"/>
        </w:trPr>
        <w:tc>
          <w:tcPr>
            <w:tcW w:w="2790" w:type="dxa"/>
            <w:tcBorders>
              <w:top w:val="single" w:sz="8" w:space="0" w:color="auto"/>
            </w:tcBorders>
            <w:shd w:val="clear" w:color="auto" w:fill="auto"/>
          </w:tcPr>
          <w:p w14:paraId="2C865927" w14:textId="77777777" w:rsidR="00430E61" w:rsidRPr="00E262E2" w:rsidRDefault="00430E61" w:rsidP="007B0C38">
            <w:pPr>
              <w:pStyle w:val="Brdtext"/>
              <w:jc w:val="left"/>
              <w:rPr>
                <w:iCs/>
                <w:sz w:val="18"/>
                <w:szCs w:val="18"/>
                <w:lang w:eastAsia="sv-SE"/>
              </w:rPr>
            </w:pPr>
            <w:r w:rsidRPr="00E262E2">
              <w:rPr>
                <w:iCs/>
                <w:sz w:val="18"/>
                <w:szCs w:val="18"/>
                <w:lang w:eastAsia="sv-SE"/>
              </w:rPr>
              <w:t>Målandel valutaskuld</w:t>
            </w:r>
          </w:p>
        </w:tc>
        <w:tc>
          <w:tcPr>
            <w:tcW w:w="720" w:type="dxa"/>
            <w:tcBorders>
              <w:top w:val="single" w:sz="8" w:space="0" w:color="auto"/>
            </w:tcBorders>
            <w:shd w:val="clear" w:color="auto" w:fill="auto"/>
          </w:tcPr>
          <w:p w14:paraId="3916E511" w14:textId="681F8569" w:rsidR="00430E61" w:rsidRPr="00E262E2" w:rsidRDefault="00430E61" w:rsidP="00430E61">
            <w:pPr>
              <w:pStyle w:val="Brdtext"/>
              <w:jc w:val="right"/>
              <w:rPr>
                <w:iCs/>
                <w:sz w:val="18"/>
                <w:szCs w:val="18"/>
                <w:lang w:eastAsia="sv-SE"/>
              </w:rPr>
            </w:pPr>
            <w:r w:rsidRPr="00E262E2">
              <w:rPr>
                <w:iCs/>
                <w:sz w:val="18"/>
                <w:szCs w:val="18"/>
                <w:lang w:eastAsia="sv-SE"/>
              </w:rPr>
              <w:t>15</w:t>
            </w:r>
          </w:p>
        </w:tc>
        <w:tc>
          <w:tcPr>
            <w:tcW w:w="540" w:type="dxa"/>
            <w:tcBorders>
              <w:top w:val="single" w:sz="8" w:space="0" w:color="auto"/>
            </w:tcBorders>
            <w:shd w:val="clear" w:color="auto" w:fill="auto"/>
          </w:tcPr>
          <w:p w14:paraId="3E5E83FC" w14:textId="3AA34D03" w:rsidR="00430E61" w:rsidRPr="00E262E2" w:rsidRDefault="00430E61" w:rsidP="007B0C38">
            <w:pPr>
              <w:pStyle w:val="Brdtext"/>
              <w:jc w:val="right"/>
              <w:rPr>
                <w:iCs/>
                <w:sz w:val="18"/>
                <w:szCs w:val="18"/>
                <w:lang w:eastAsia="sv-SE"/>
              </w:rPr>
            </w:pPr>
            <w:r>
              <w:rPr>
                <w:iCs/>
                <w:sz w:val="18"/>
                <w:szCs w:val="18"/>
                <w:lang w:eastAsia="sv-SE"/>
              </w:rPr>
              <w:t>15</w:t>
            </w:r>
          </w:p>
        </w:tc>
        <w:tc>
          <w:tcPr>
            <w:tcW w:w="678" w:type="dxa"/>
            <w:tcBorders>
              <w:top w:val="single" w:sz="8" w:space="0" w:color="auto"/>
            </w:tcBorders>
            <w:shd w:val="clear" w:color="auto" w:fill="auto"/>
          </w:tcPr>
          <w:p w14:paraId="4AFA26F9" w14:textId="63652F50" w:rsidR="00430E61" w:rsidRPr="00E262E2" w:rsidRDefault="00430E61" w:rsidP="007B0C38">
            <w:pPr>
              <w:pStyle w:val="Brdtext"/>
              <w:jc w:val="right"/>
              <w:rPr>
                <w:iCs/>
                <w:sz w:val="18"/>
                <w:szCs w:val="18"/>
                <w:lang w:eastAsia="sv-SE"/>
              </w:rPr>
            </w:pPr>
            <w:r>
              <w:rPr>
                <w:iCs/>
                <w:sz w:val="18"/>
                <w:szCs w:val="18"/>
                <w:lang w:eastAsia="sv-SE"/>
              </w:rPr>
              <w:t>15</w:t>
            </w:r>
          </w:p>
        </w:tc>
        <w:tc>
          <w:tcPr>
            <w:tcW w:w="672" w:type="dxa"/>
            <w:tcBorders>
              <w:top w:val="single" w:sz="8" w:space="0" w:color="auto"/>
            </w:tcBorders>
            <w:shd w:val="clear" w:color="auto" w:fill="auto"/>
          </w:tcPr>
          <w:p w14:paraId="79B602C8" w14:textId="3203A698" w:rsidR="00430E61" w:rsidRPr="00E262E2" w:rsidRDefault="00430E61" w:rsidP="007B0C38">
            <w:pPr>
              <w:pStyle w:val="Brdtext"/>
              <w:jc w:val="right"/>
              <w:rPr>
                <w:iCs/>
                <w:sz w:val="18"/>
                <w:szCs w:val="18"/>
                <w:lang w:eastAsia="sv-SE"/>
              </w:rPr>
            </w:pPr>
            <w:r>
              <w:rPr>
                <w:iCs/>
                <w:sz w:val="18"/>
                <w:szCs w:val="18"/>
                <w:lang w:eastAsia="sv-SE"/>
              </w:rPr>
              <w:t>15</w:t>
            </w:r>
          </w:p>
        </w:tc>
        <w:tc>
          <w:tcPr>
            <w:tcW w:w="540" w:type="dxa"/>
            <w:tcBorders>
              <w:top w:val="single" w:sz="8" w:space="0" w:color="auto"/>
            </w:tcBorders>
            <w:shd w:val="clear" w:color="auto" w:fill="auto"/>
          </w:tcPr>
          <w:p w14:paraId="5695BB2D" w14:textId="4595CAFE" w:rsidR="00430E61" w:rsidRPr="00E262E2" w:rsidRDefault="00430E61" w:rsidP="00430E61">
            <w:pPr>
              <w:pStyle w:val="Brdtext"/>
              <w:jc w:val="right"/>
              <w:rPr>
                <w:iCs/>
                <w:sz w:val="18"/>
                <w:szCs w:val="18"/>
                <w:lang w:eastAsia="sv-SE"/>
              </w:rPr>
            </w:pPr>
            <w:r w:rsidRPr="00E262E2">
              <w:rPr>
                <w:iCs/>
                <w:sz w:val="18"/>
                <w:szCs w:val="18"/>
                <w:lang w:eastAsia="sv-SE"/>
              </w:rPr>
              <w:t>15</w:t>
            </w:r>
          </w:p>
        </w:tc>
      </w:tr>
      <w:tr w:rsidR="00430E61" w:rsidRPr="00E262E2" w14:paraId="13DD8458" w14:textId="77777777" w:rsidTr="007B0C38">
        <w:trPr>
          <w:trHeight w:val="268"/>
        </w:trPr>
        <w:tc>
          <w:tcPr>
            <w:tcW w:w="2790" w:type="dxa"/>
            <w:tcBorders>
              <w:bottom w:val="nil"/>
            </w:tcBorders>
            <w:shd w:val="clear" w:color="auto" w:fill="auto"/>
          </w:tcPr>
          <w:p w14:paraId="65165178" w14:textId="77777777" w:rsidR="00430E61" w:rsidRPr="00E262E2" w:rsidRDefault="00430E61" w:rsidP="007B0C38">
            <w:pPr>
              <w:pStyle w:val="Brdtext"/>
              <w:jc w:val="left"/>
              <w:rPr>
                <w:sz w:val="18"/>
                <w:szCs w:val="18"/>
                <w:lang w:eastAsia="sv-SE"/>
              </w:rPr>
            </w:pPr>
            <w:r w:rsidRPr="00E262E2">
              <w:rPr>
                <w:sz w:val="18"/>
                <w:szCs w:val="18"/>
                <w:lang w:eastAsia="sv-SE"/>
              </w:rPr>
              <w:t>Målandel real skuld</w:t>
            </w:r>
          </w:p>
        </w:tc>
        <w:tc>
          <w:tcPr>
            <w:tcW w:w="720" w:type="dxa"/>
            <w:tcBorders>
              <w:bottom w:val="nil"/>
            </w:tcBorders>
            <w:shd w:val="clear" w:color="auto" w:fill="auto"/>
          </w:tcPr>
          <w:p w14:paraId="24406068" w14:textId="76CADEE0" w:rsidR="00430E61" w:rsidRPr="00E262E2" w:rsidRDefault="00430E61" w:rsidP="007B0C38">
            <w:pPr>
              <w:pStyle w:val="Brdtext"/>
              <w:jc w:val="right"/>
              <w:rPr>
                <w:sz w:val="18"/>
                <w:szCs w:val="18"/>
                <w:lang w:eastAsia="sv-SE"/>
              </w:rPr>
            </w:pPr>
            <w:r>
              <w:rPr>
                <w:sz w:val="18"/>
                <w:szCs w:val="18"/>
                <w:lang w:eastAsia="sv-SE"/>
              </w:rPr>
              <w:t>25</w:t>
            </w:r>
          </w:p>
        </w:tc>
        <w:tc>
          <w:tcPr>
            <w:tcW w:w="540" w:type="dxa"/>
            <w:tcBorders>
              <w:bottom w:val="nil"/>
            </w:tcBorders>
            <w:shd w:val="clear" w:color="auto" w:fill="auto"/>
          </w:tcPr>
          <w:p w14:paraId="54BF3A44" w14:textId="25CE4242" w:rsidR="00430E61" w:rsidRPr="00E262E2" w:rsidRDefault="00430E61" w:rsidP="007B0C38">
            <w:pPr>
              <w:pStyle w:val="Brdtext"/>
              <w:jc w:val="right"/>
              <w:rPr>
                <w:sz w:val="18"/>
                <w:szCs w:val="18"/>
                <w:lang w:eastAsia="sv-SE"/>
              </w:rPr>
            </w:pPr>
            <w:r w:rsidRPr="00E262E2">
              <w:rPr>
                <w:sz w:val="18"/>
                <w:szCs w:val="18"/>
                <w:lang w:eastAsia="sv-SE"/>
              </w:rPr>
              <w:t>25</w:t>
            </w:r>
          </w:p>
        </w:tc>
        <w:tc>
          <w:tcPr>
            <w:tcW w:w="678" w:type="dxa"/>
            <w:tcBorders>
              <w:bottom w:val="nil"/>
            </w:tcBorders>
            <w:shd w:val="clear" w:color="auto" w:fill="auto"/>
          </w:tcPr>
          <w:p w14:paraId="472B1D4B" w14:textId="72DEABEC" w:rsidR="00430E61" w:rsidRPr="00E262E2" w:rsidRDefault="00430E61" w:rsidP="007B0C38">
            <w:pPr>
              <w:pStyle w:val="Brdtext"/>
              <w:jc w:val="right"/>
              <w:rPr>
                <w:sz w:val="18"/>
                <w:szCs w:val="18"/>
                <w:lang w:eastAsia="sv-SE"/>
              </w:rPr>
            </w:pPr>
            <w:r>
              <w:rPr>
                <w:sz w:val="18"/>
                <w:szCs w:val="18"/>
                <w:lang w:eastAsia="sv-SE"/>
              </w:rPr>
              <w:t>25</w:t>
            </w:r>
          </w:p>
        </w:tc>
        <w:tc>
          <w:tcPr>
            <w:tcW w:w="672" w:type="dxa"/>
            <w:tcBorders>
              <w:bottom w:val="nil"/>
            </w:tcBorders>
            <w:shd w:val="clear" w:color="auto" w:fill="auto"/>
          </w:tcPr>
          <w:p w14:paraId="5C0F90E0" w14:textId="0E2FE835" w:rsidR="00430E61" w:rsidRPr="00E262E2" w:rsidRDefault="00430E61" w:rsidP="007B0C38">
            <w:pPr>
              <w:pStyle w:val="Brdtext"/>
              <w:jc w:val="right"/>
              <w:rPr>
                <w:sz w:val="18"/>
                <w:szCs w:val="18"/>
                <w:lang w:eastAsia="sv-SE"/>
              </w:rPr>
            </w:pPr>
            <w:r>
              <w:rPr>
                <w:sz w:val="18"/>
                <w:szCs w:val="18"/>
                <w:lang w:eastAsia="sv-SE"/>
              </w:rPr>
              <w:t>25</w:t>
            </w:r>
          </w:p>
        </w:tc>
        <w:tc>
          <w:tcPr>
            <w:tcW w:w="540" w:type="dxa"/>
            <w:tcBorders>
              <w:bottom w:val="nil"/>
            </w:tcBorders>
            <w:shd w:val="clear" w:color="auto" w:fill="auto"/>
          </w:tcPr>
          <w:p w14:paraId="5C35B7EA" w14:textId="7CDE259D" w:rsidR="00430E61" w:rsidRPr="00E262E2" w:rsidRDefault="00430E61" w:rsidP="007B0C38">
            <w:pPr>
              <w:pStyle w:val="Brdtext"/>
              <w:jc w:val="right"/>
              <w:rPr>
                <w:sz w:val="18"/>
                <w:szCs w:val="18"/>
                <w:lang w:eastAsia="sv-SE"/>
              </w:rPr>
            </w:pPr>
            <w:r>
              <w:rPr>
                <w:sz w:val="18"/>
                <w:szCs w:val="18"/>
                <w:lang w:eastAsia="sv-SE"/>
              </w:rPr>
              <w:t>25</w:t>
            </w:r>
          </w:p>
        </w:tc>
      </w:tr>
      <w:tr w:rsidR="00430E61" w:rsidRPr="00E262E2" w14:paraId="543FBB1D" w14:textId="77777777" w:rsidTr="007B0C38">
        <w:trPr>
          <w:trHeight w:val="199"/>
        </w:trPr>
        <w:tc>
          <w:tcPr>
            <w:tcW w:w="2790" w:type="dxa"/>
            <w:tcBorders>
              <w:top w:val="nil"/>
              <w:bottom w:val="single" w:sz="12" w:space="0" w:color="auto"/>
            </w:tcBorders>
            <w:shd w:val="clear" w:color="auto" w:fill="auto"/>
          </w:tcPr>
          <w:p w14:paraId="342AF2DF" w14:textId="77777777" w:rsidR="00430E61" w:rsidRPr="00E262E2" w:rsidRDefault="00430E61" w:rsidP="007B0C38">
            <w:pPr>
              <w:pStyle w:val="Brdtext"/>
              <w:jc w:val="left"/>
              <w:rPr>
                <w:iCs/>
                <w:sz w:val="18"/>
                <w:szCs w:val="18"/>
                <w:lang w:eastAsia="sv-SE"/>
              </w:rPr>
            </w:pPr>
            <w:r w:rsidRPr="00E262E2">
              <w:rPr>
                <w:iCs/>
                <w:sz w:val="18"/>
                <w:szCs w:val="18"/>
                <w:lang w:eastAsia="sv-SE"/>
              </w:rPr>
              <w:t>Residual nominell skuld</w:t>
            </w:r>
          </w:p>
        </w:tc>
        <w:tc>
          <w:tcPr>
            <w:tcW w:w="720" w:type="dxa"/>
            <w:tcBorders>
              <w:top w:val="nil"/>
              <w:bottom w:val="single" w:sz="12" w:space="0" w:color="auto"/>
            </w:tcBorders>
            <w:shd w:val="clear" w:color="auto" w:fill="auto"/>
          </w:tcPr>
          <w:p w14:paraId="6EB412C0" w14:textId="109FA781" w:rsidR="00430E61" w:rsidRPr="00E262E2" w:rsidRDefault="00430E61" w:rsidP="007B0C38">
            <w:pPr>
              <w:pStyle w:val="Brdtext"/>
              <w:jc w:val="right"/>
              <w:rPr>
                <w:iCs/>
                <w:sz w:val="18"/>
                <w:szCs w:val="18"/>
                <w:lang w:eastAsia="sv-SE"/>
              </w:rPr>
            </w:pPr>
            <w:r>
              <w:rPr>
                <w:iCs/>
                <w:sz w:val="18"/>
                <w:szCs w:val="18"/>
                <w:lang w:eastAsia="sv-SE"/>
              </w:rPr>
              <w:t>60</w:t>
            </w:r>
          </w:p>
        </w:tc>
        <w:tc>
          <w:tcPr>
            <w:tcW w:w="540" w:type="dxa"/>
            <w:tcBorders>
              <w:top w:val="nil"/>
              <w:bottom w:val="single" w:sz="12" w:space="0" w:color="auto"/>
            </w:tcBorders>
            <w:shd w:val="clear" w:color="auto" w:fill="auto"/>
          </w:tcPr>
          <w:p w14:paraId="0D40435E" w14:textId="74D0B378" w:rsidR="00430E61" w:rsidRPr="00E262E2" w:rsidRDefault="00430E61" w:rsidP="007B0C38">
            <w:pPr>
              <w:pStyle w:val="Brdtext"/>
              <w:jc w:val="right"/>
              <w:rPr>
                <w:iCs/>
                <w:sz w:val="18"/>
                <w:szCs w:val="18"/>
                <w:lang w:eastAsia="sv-SE"/>
              </w:rPr>
            </w:pPr>
            <w:r w:rsidRPr="00E262E2">
              <w:rPr>
                <w:iCs/>
                <w:sz w:val="18"/>
                <w:szCs w:val="18"/>
                <w:lang w:eastAsia="sv-SE"/>
              </w:rPr>
              <w:t>60</w:t>
            </w:r>
          </w:p>
        </w:tc>
        <w:tc>
          <w:tcPr>
            <w:tcW w:w="678" w:type="dxa"/>
            <w:tcBorders>
              <w:top w:val="nil"/>
              <w:bottom w:val="single" w:sz="12" w:space="0" w:color="auto"/>
            </w:tcBorders>
            <w:shd w:val="clear" w:color="auto" w:fill="auto"/>
          </w:tcPr>
          <w:p w14:paraId="75652B1C" w14:textId="527042B2" w:rsidR="00430E61" w:rsidRPr="00E262E2" w:rsidRDefault="00430E61" w:rsidP="007B0C38">
            <w:pPr>
              <w:pStyle w:val="Brdtext"/>
              <w:jc w:val="right"/>
              <w:rPr>
                <w:iCs/>
                <w:sz w:val="18"/>
                <w:szCs w:val="18"/>
                <w:lang w:eastAsia="sv-SE"/>
              </w:rPr>
            </w:pPr>
            <w:r>
              <w:rPr>
                <w:iCs/>
                <w:sz w:val="18"/>
                <w:szCs w:val="18"/>
                <w:lang w:eastAsia="sv-SE"/>
              </w:rPr>
              <w:t>60</w:t>
            </w:r>
          </w:p>
        </w:tc>
        <w:tc>
          <w:tcPr>
            <w:tcW w:w="672" w:type="dxa"/>
            <w:tcBorders>
              <w:top w:val="nil"/>
              <w:bottom w:val="single" w:sz="12" w:space="0" w:color="auto"/>
            </w:tcBorders>
            <w:shd w:val="clear" w:color="auto" w:fill="auto"/>
          </w:tcPr>
          <w:p w14:paraId="4533D9B1" w14:textId="1BA93653" w:rsidR="00430E61" w:rsidRPr="00E262E2" w:rsidRDefault="00430E61" w:rsidP="007B0C38">
            <w:pPr>
              <w:pStyle w:val="Brdtext"/>
              <w:jc w:val="right"/>
              <w:rPr>
                <w:iCs/>
                <w:sz w:val="18"/>
                <w:szCs w:val="18"/>
                <w:lang w:eastAsia="sv-SE"/>
              </w:rPr>
            </w:pPr>
            <w:r>
              <w:rPr>
                <w:iCs/>
                <w:sz w:val="18"/>
                <w:szCs w:val="18"/>
                <w:lang w:eastAsia="sv-SE"/>
              </w:rPr>
              <w:t>60</w:t>
            </w:r>
          </w:p>
        </w:tc>
        <w:tc>
          <w:tcPr>
            <w:tcW w:w="540" w:type="dxa"/>
            <w:tcBorders>
              <w:top w:val="nil"/>
              <w:bottom w:val="single" w:sz="12" w:space="0" w:color="auto"/>
            </w:tcBorders>
            <w:shd w:val="clear" w:color="auto" w:fill="auto"/>
          </w:tcPr>
          <w:p w14:paraId="71333330" w14:textId="09A85358" w:rsidR="00430E61" w:rsidRPr="00E262E2" w:rsidRDefault="00430E61" w:rsidP="007B0C38">
            <w:pPr>
              <w:pStyle w:val="Brdtext"/>
              <w:jc w:val="right"/>
              <w:rPr>
                <w:iCs/>
                <w:sz w:val="18"/>
                <w:szCs w:val="18"/>
                <w:lang w:eastAsia="sv-SE"/>
              </w:rPr>
            </w:pPr>
            <w:r>
              <w:rPr>
                <w:iCs/>
                <w:sz w:val="18"/>
                <w:szCs w:val="18"/>
                <w:lang w:eastAsia="sv-SE"/>
              </w:rPr>
              <w:t>60</w:t>
            </w:r>
          </w:p>
        </w:tc>
      </w:tr>
    </w:tbl>
    <w:p w14:paraId="2BFA18FC" w14:textId="77777777" w:rsidR="00430E61" w:rsidRPr="00E262E2" w:rsidRDefault="00430E61" w:rsidP="00430E61">
      <w:pPr>
        <w:pStyle w:val="Brdtext"/>
        <w:rPr>
          <w:sz w:val="16"/>
          <w:szCs w:val="16"/>
        </w:rPr>
      </w:pPr>
      <w:r w:rsidRPr="00E262E2">
        <w:rPr>
          <w:sz w:val="16"/>
          <w:szCs w:val="16"/>
        </w:rPr>
        <w:t>Källa: Finansdepartementet</w:t>
      </w:r>
    </w:p>
    <w:p w14:paraId="349D4008" w14:textId="77777777" w:rsidR="00430E61" w:rsidRPr="005741EF" w:rsidRDefault="00430E61" w:rsidP="00430E61">
      <w:pPr>
        <w:pStyle w:val="Brdtext"/>
        <w:rPr>
          <w:color w:val="0070C0"/>
        </w:rPr>
      </w:pPr>
    </w:p>
    <w:p w14:paraId="00707913" w14:textId="006ED06B" w:rsidR="009469F4" w:rsidRPr="000B4532" w:rsidRDefault="006A1272" w:rsidP="00F350DD">
      <w:pPr>
        <w:pStyle w:val="Brdtext"/>
      </w:pPr>
      <w:r>
        <w:t>Syftet med att</w:t>
      </w:r>
      <w:r w:rsidR="000C4825">
        <w:t xml:space="preserve"> fördela </w:t>
      </w:r>
      <w:r>
        <w:t>s</w:t>
      </w:r>
      <w:r w:rsidR="0039282A">
        <w:t>tatsskulden</w:t>
      </w:r>
      <w:r w:rsidR="000C4825">
        <w:t xml:space="preserve"> </w:t>
      </w:r>
      <w:r w:rsidR="006E0E19">
        <w:t xml:space="preserve">på flera skuldslag är </w:t>
      </w:r>
      <w:r w:rsidR="0039282A">
        <w:t>att minska risken utan att öka kostnaderna.</w:t>
      </w:r>
      <w:r w:rsidR="006E0E19">
        <w:t xml:space="preserve"> </w:t>
      </w:r>
      <w:r w:rsidR="008F0596">
        <w:t xml:space="preserve">Fördelningen på olika </w:t>
      </w:r>
      <w:r w:rsidR="002F6BDD">
        <w:t>skuldslag</w:t>
      </w:r>
      <w:r w:rsidR="008F0596">
        <w:t xml:space="preserve"> gör att skulden blir något mindre känslig för enskilda riskfaktorer som förändringar i inflation och valutakurser. </w:t>
      </w:r>
      <w:r w:rsidR="007B60E4">
        <w:t xml:space="preserve">En större valutaandel ökar kronkursens </w:t>
      </w:r>
      <w:r w:rsidR="00E01E50">
        <w:t xml:space="preserve">betydelse för statsskuldens kostnad, eftersom den absoluta merparten av statens inkomster är i kronor. </w:t>
      </w:r>
      <w:r w:rsidR="000C4825">
        <w:t>Valutaupplåningen</w:t>
      </w:r>
      <w:r w:rsidR="00E01E50">
        <w:t xml:space="preserve"> möjliggör samtidigt tillgång till de internationella kapitalmarknaderna, vilket minskar finansieringsrisken </w:t>
      </w:r>
      <w:r w:rsidR="000C4825">
        <w:t>(</w:t>
      </w:r>
      <w:r w:rsidR="00E01E50">
        <w:t xml:space="preserve">avsnitt 4 i </w:t>
      </w:r>
      <w:r w:rsidR="00E01E50" w:rsidRPr="00E01E50">
        <w:rPr>
          <w:i/>
        </w:rPr>
        <w:t>bilagan</w:t>
      </w:r>
      <w:r w:rsidR="00E01E50">
        <w:t>). M</w:t>
      </w:r>
      <w:r w:rsidR="00355AEC">
        <w:t>ålandelar</w:t>
      </w:r>
      <w:r w:rsidR="0084564A">
        <w:t>na</w:t>
      </w:r>
      <w:r w:rsidR="00557FAA">
        <w:t xml:space="preserve"> bygger i första hand på</w:t>
      </w:r>
      <w:r w:rsidR="000C4825">
        <w:t xml:space="preserve"> </w:t>
      </w:r>
      <w:r w:rsidR="00355AEC">
        <w:t>Riksgäldskontoret</w:t>
      </w:r>
      <w:r w:rsidR="000C4825">
        <w:t>s</w:t>
      </w:r>
      <w:r w:rsidR="00355AEC">
        <w:t xml:space="preserve"> </w:t>
      </w:r>
      <w:r w:rsidR="000C4825">
        <w:t>analys i</w:t>
      </w:r>
      <w:r w:rsidR="00355AEC">
        <w:t xml:space="preserve"> riktlinje</w:t>
      </w:r>
      <w:r w:rsidR="000C4825">
        <w:t xml:space="preserve">förslaget </w:t>
      </w:r>
      <w:r w:rsidR="00355AEC">
        <w:t>för 2005.</w:t>
      </w:r>
      <w:r w:rsidR="00430E61">
        <w:t xml:space="preserve"> </w:t>
      </w:r>
      <w:r w:rsidR="000C4825">
        <w:t>Sedan 2007 har m</w:t>
      </w:r>
      <w:r w:rsidR="00430E61">
        <w:t>ålandelarna varit oförändrade.</w:t>
      </w:r>
      <w:r w:rsidR="009469F4" w:rsidRPr="009469F4">
        <w:t xml:space="preserve"> </w:t>
      </w:r>
      <w:r w:rsidR="009469F4">
        <w:t>U</w:t>
      </w:r>
      <w:r w:rsidR="009469F4" w:rsidRPr="00D603A6">
        <w:t xml:space="preserve">nder utvärderingsperioden </w:t>
      </w:r>
      <w:r w:rsidR="009469F4">
        <w:t xml:space="preserve">har </w:t>
      </w:r>
      <w:r w:rsidR="009469F4" w:rsidRPr="00D603A6">
        <w:t xml:space="preserve">Riksgäldskontorets förslag till riktlinjer </w:t>
      </w:r>
      <w:r w:rsidR="009469F4">
        <w:t xml:space="preserve">avseende statsskuldens sammansättning </w:t>
      </w:r>
      <w:r w:rsidR="009469F4" w:rsidRPr="00D603A6">
        <w:t>överensstämt</w:t>
      </w:r>
      <w:r w:rsidR="009469F4">
        <w:t xml:space="preserve"> med</w:t>
      </w:r>
      <w:r w:rsidR="009469F4" w:rsidRPr="00D603A6">
        <w:t xml:space="preserve"> regeringens beslut. </w:t>
      </w:r>
    </w:p>
    <w:p w14:paraId="465763A2" w14:textId="77777777" w:rsidR="004F58B5" w:rsidRPr="004F58B5" w:rsidRDefault="004F58B5" w:rsidP="004F58B5">
      <w:pPr>
        <w:pStyle w:val="Brdtextmedindrag"/>
      </w:pPr>
    </w:p>
    <w:p w14:paraId="6B783861" w14:textId="282C0672" w:rsidR="004F58B5" w:rsidRPr="004F58B5" w:rsidRDefault="004F58B5" w:rsidP="004F58B5">
      <w:pPr>
        <w:pStyle w:val="Brdtextmedindrag"/>
        <w:ind w:firstLine="0"/>
        <w:rPr>
          <w:i/>
        </w:rPr>
      </w:pPr>
      <w:r>
        <w:rPr>
          <w:i/>
        </w:rPr>
        <w:t>Analysuppdrag</w:t>
      </w:r>
      <w:r w:rsidR="008E1486">
        <w:rPr>
          <w:i/>
        </w:rPr>
        <w:t xml:space="preserve"> </w:t>
      </w:r>
      <w:r>
        <w:rPr>
          <w:i/>
        </w:rPr>
        <w:t>avseende statsskuldens andelar och löptider vid en betydligt högre respektive lägre statsskuld</w:t>
      </w:r>
    </w:p>
    <w:p w14:paraId="07B55ECF" w14:textId="1D678E01" w:rsidR="009469F4" w:rsidRDefault="00F14869" w:rsidP="004F58B5">
      <w:pPr>
        <w:pStyle w:val="Brdtextmedindrag"/>
        <w:ind w:firstLine="0"/>
      </w:pPr>
      <w:r>
        <w:t xml:space="preserve">I april 2010 gav regeringen Riksgäldskontoret i uppdrag att med utgångspunkt från en betydligt högre respektive lägre statsskuld analysera hur stora andelarna bör vara samt analysera hur löptiden bör hanteras i dessa fall. </w:t>
      </w:r>
      <w:r w:rsidR="00822CCB">
        <w:t>Frågeställningen an</w:t>
      </w:r>
      <w:r w:rsidR="00AB21A7">
        <w:t>a</w:t>
      </w:r>
      <w:r w:rsidR="00822CCB">
        <w:t>lyserades i Riksgäldskontorets förslag till riktlinjer för 2012 och 2013. I riktlinjeförslaget för 2014 föreslog</w:t>
      </w:r>
      <w:r w:rsidR="00D603A6">
        <w:t xml:space="preserve"> Riksgäldskontoret</w:t>
      </w:r>
      <w:r w:rsidR="00822CCB">
        <w:t xml:space="preserve"> att den fasta andelen för valu</w:t>
      </w:r>
      <w:r w:rsidR="00D603A6">
        <w:t>taskulden på 15 </w:t>
      </w:r>
      <w:r w:rsidR="00822CCB">
        <w:t xml:space="preserve">procent </w:t>
      </w:r>
      <w:r w:rsidR="00D603A6">
        <w:t xml:space="preserve">ska </w:t>
      </w:r>
      <w:r w:rsidR="00822CCB">
        <w:t>byt</w:t>
      </w:r>
      <w:r w:rsidR="00D603A6">
        <w:t>a</w:t>
      </w:r>
      <w:r w:rsidR="00822CCB">
        <w:t xml:space="preserve">s ut mot ett tak med samma andel. Regeringen valde att avvakta förslaget mot bakgrund av att betänkandet från utredningen om översyn av statsskuldspolitiken </w:t>
      </w:r>
      <w:r w:rsidR="009469F4">
        <w:t>(SOU 2014:8)</w:t>
      </w:r>
      <w:r w:rsidR="00822CCB">
        <w:t xml:space="preserve"> borde </w:t>
      </w:r>
      <w:r w:rsidR="005F0953">
        <w:t>inväntas</w:t>
      </w:r>
      <w:r w:rsidR="00D603A6">
        <w:t>,</w:t>
      </w:r>
      <w:r w:rsidR="005F0953">
        <w:t xml:space="preserve"> liksom </w:t>
      </w:r>
      <w:r w:rsidR="00923783">
        <w:t>ställningstagande till förslag från u</w:t>
      </w:r>
      <w:r w:rsidR="00822CCB">
        <w:t xml:space="preserve">tredningen </w:t>
      </w:r>
      <w:r w:rsidR="00923783">
        <w:t xml:space="preserve">om </w:t>
      </w:r>
      <w:r w:rsidR="00822CCB">
        <w:t>Riksbankens finansiella oberoende och balansräkning</w:t>
      </w:r>
      <w:r w:rsidR="00D603A6">
        <w:t xml:space="preserve"> (SOU</w:t>
      </w:r>
      <w:r w:rsidR="00E34D9E">
        <w:t xml:space="preserve"> </w:t>
      </w:r>
      <w:r w:rsidR="00D603A6">
        <w:t>2013:9)</w:t>
      </w:r>
      <w:r w:rsidR="00822CCB">
        <w:t xml:space="preserve">. </w:t>
      </w:r>
      <w:r w:rsidR="005F0953">
        <w:t xml:space="preserve">Ytterligare ett skäl att avvakta </w:t>
      </w:r>
      <w:r w:rsidR="00923783">
        <w:t xml:space="preserve">med att ta ställning till </w:t>
      </w:r>
      <w:r w:rsidR="005F0953">
        <w:t xml:space="preserve">förslaget var att Riksgäldskontoret bedömde att det ur ett kostnadsperspektiv inte skulle vara ogynnsamt att behålla den nuvarande målandelen. </w:t>
      </w:r>
    </w:p>
    <w:p w14:paraId="68BCFDAF" w14:textId="271D7182" w:rsidR="00D603A6" w:rsidRPr="00D603A6" w:rsidRDefault="005F0953" w:rsidP="009469F4">
      <w:pPr>
        <w:pStyle w:val="Brdtextmedindrag"/>
      </w:pPr>
      <w:r>
        <w:t>I syfte att inhämta ytterligare analysunderlag i fråg</w:t>
      </w:r>
      <w:r w:rsidR="009469F4">
        <w:t>an ombads ESV</w:t>
      </w:r>
      <w:r>
        <w:t xml:space="preserve"> att analysera den </w:t>
      </w:r>
      <w:r w:rsidRPr="00D603A6">
        <w:t xml:space="preserve">föreslagna styrmodellen för valutaskulden som en del </w:t>
      </w:r>
      <w:r w:rsidR="00180074">
        <w:t xml:space="preserve">i </w:t>
      </w:r>
      <w:r w:rsidRPr="00D603A6">
        <w:t>den externa utvärderingen av statsskuldens förvaltning</w:t>
      </w:r>
      <w:r w:rsidR="009469F4">
        <w:t xml:space="preserve">. I avsnitt 6 samt i </w:t>
      </w:r>
      <w:r w:rsidR="009469F4">
        <w:rPr>
          <w:i/>
        </w:rPr>
        <w:t xml:space="preserve">bilagan </w:t>
      </w:r>
      <w:r w:rsidR="009469F4">
        <w:t xml:space="preserve">framgår </w:t>
      </w:r>
      <w:r w:rsidR="00C7152B">
        <w:t>ESV:s analys av frågeställningen.</w:t>
      </w:r>
      <w:r w:rsidR="009469F4">
        <w:t xml:space="preserve"> </w:t>
      </w:r>
    </w:p>
    <w:p w14:paraId="58727C35" w14:textId="3B13EA0D" w:rsidR="0093675B" w:rsidRDefault="0093675B" w:rsidP="0093675B">
      <w:pPr>
        <w:pStyle w:val="Rubrik2"/>
      </w:pPr>
      <w:bookmarkStart w:id="35" w:name="_Toc385339273"/>
      <w:r>
        <w:t>Statsskuldens löptid</w:t>
      </w:r>
      <w:bookmarkEnd w:id="35"/>
    </w:p>
    <w:p w14:paraId="28A4EBFF" w14:textId="608A8B0E" w:rsidR="00A50872" w:rsidRDefault="00A50872" w:rsidP="00C73CA4">
      <w:pPr>
        <w:pStyle w:val="Brdtext"/>
      </w:pPr>
      <w:r>
        <w:t xml:space="preserve">Löptiden i statsskulden </w:t>
      </w:r>
      <w:r w:rsidR="00180074">
        <w:t>speglar</w:t>
      </w:r>
      <w:r>
        <w:t xml:space="preserve"> i stor utsträckning avvägningen mellan kostnad och risk i statsskuldsförvaltningen. Avvägningen bygger på att räntan på kortare löptider i regel är lägre än på långa löptider samtidigt som variationen i räntekostnaderna ökar när löptiden är kortare. En kortare upplåning innebär att en större del av skulden omsätts varje år till på förhand okända villkor. </w:t>
      </w:r>
    </w:p>
    <w:p w14:paraId="2777E053" w14:textId="18F2238E" w:rsidR="00920FB3" w:rsidRDefault="00D14289" w:rsidP="00A50872">
      <w:pPr>
        <w:pStyle w:val="Brdtextmedindrag"/>
      </w:pPr>
      <w:r w:rsidRPr="00B0670B">
        <w:t xml:space="preserve">Löptiden </w:t>
      </w:r>
      <w:r w:rsidR="00E34D9E" w:rsidRPr="00B0670B">
        <w:t xml:space="preserve">i de enskilda skuldslagen </w:t>
      </w:r>
      <w:r w:rsidR="00A97AF4" w:rsidRPr="00B0670B">
        <w:t>styrs</w:t>
      </w:r>
      <w:r w:rsidR="00A97AF4">
        <w:t xml:space="preserve"> </w:t>
      </w:r>
      <w:r>
        <w:t>var för sig</w:t>
      </w:r>
      <w:r w:rsidR="00920FB3">
        <w:t xml:space="preserve"> och i huvudsak i termer av räntebindningstid.</w:t>
      </w:r>
      <w:r w:rsidR="00A50872">
        <w:t xml:space="preserve"> Nominell kronskuld med mer än tolv år till förfall styrdes under 2010 och 2011 av ett volymbaserat tak och under 2012 och 2013 av ett volymbaserat riktvärde uttryckt i miljarder kronor. </w:t>
      </w:r>
    </w:p>
    <w:p w14:paraId="41BB1AD0" w14:textId="77777777" w:rsidR="00A50872" w:rsidRDefault="00A50872" w:rsidP="00A50872">
      <w:pPr>
        <w:rPr>
          <w:b/>
        </w:rPr>
      </w:pPr>
    </w:p>
    <w:p w14:paraId="42008078" w14:textId="38E8BC4D" w:rsidR="00A50872" w:rsidRPr="004847A5" w:rsidRDefault="00A50872" w:rsidP="00A50872">
      <w:pPr>
        <w:rPr>
          <w:b/>
        </w:rPr>
      </w:pPr>
      <w:r>
        <w:rPr>
          <w:b/>
        </w:rPr>
        <w:t>Tabell 4.</w:t>
      </w:r>
      <w:r w:rsidR="00CB0D1E">
        <w:rPr>
          <w:b/>
        </w:rPr>
        <w:t>2</w:t>
      </w:r>
      <w:r>
        <w:rPr>
          <w:b/>
        </w:rPr>
        <w:t xml:space="preserve"> S</w:t>
      </w:r>
      <w:r w:rsidRPr="004847A5">
        <w:rPr>
          <w:b/>
        </w:rPr>
        <w:t>tatsskulden</w:t>
      </w:r>
      <w:r>
        <w:rPr>
          <w:b/>
        </w:rPr>
        <w:t>s löptid, räntebindningstid uttryckt i år</w:t>
      </w:r>
    </w:p>
    <w:tbl>
      <w:tblPr>
        <w:tblW w:w="5968" w:type="dxa"/>
        <w:tblInd w:w="70" w:type="dxa"/>
        <w:tblCellMar>
          <w:left w:w="70" w:type="dxa"/>
          <w:right w:w="70" w:type="dxa"/>
        </w:tblCellMar>
        <w:tblLook w:val="0000" w:firstRow="0" w:lastRow="0" w:firstColumn="0" w:lastColumn="0" w:noHBand="0" w:noVBand="0"/>
      </w:tblPr>
      <w:tblGrid>
        <w:gridCol w:w="1844"/>
        <w:gridCol w:w="141"/>
        <w:gridCol w:w="656"/>
        <w:gridCol w:w="804"/>
        <w:gridCol w:w="975"/>
        <w:gridCol w:w="803"/>
        <w:gridCol w:w="745"/>
      </w:tblGrid>
      <w:tr w:rsidR="00A50872" w:rsidRPr="004847A5" w14:paraId="15BB7D8E" w14:textId="77777777" w:rsidTr="00366945">
        <w:trPr>
          <w:trHeight w:val="270"/>
        </w:trPr>
        <w:tc>
          <w:tcPr>
            <w:tcW w:w="1844" w:type="dxa"/>
            <w:tcBorders>
              <w:top w:val="single" w:sz="12" w:space="0" w:color="auto"/>
              <w:left w:val="nil"/>
              <w:bottom w:val="single" w:sz="8" w:space="0" w:color="auto"/>
              <w:right w:val="nil"/>
            </w:tcBorders>
            <w:shd w:val="clear" w:color="auto" w:fill="auto"/>
            <w:vAlign w:val="bottom"/>
          </w:tcPr>
          <w:p w14:paraId="284D4C71" w14:textId="77777777" w:rsidR="00A50872" w:rsidRPr="004847A5" w:rsidRDefault="00A50872" w:rsidP="00366945">
            <w:pPr>
              <w:overflowPunct/>
              <w:autoSpaceDE/>
              <w:autoSpaceDN/>
              <w:adjustRightInd/>
              <w:textAlignment w:val="auto"/>
              <w:rPr>
                <w:rFonts w:cs="Arial"/>
                <w:b/>
                <w:bCs/>
                <w:szCs w:val="18"/>
                <w:lang w:eastAsia="sv-SE"/>
              </w:rPr>
            </w:pPr>
          </w:p>
        </w:tc>
        <w:tc>
          <w:tcPr>
            <w:tcW w:w="797" w:type="dxa"/>
            <w:gridSpan w:val="2"/>
            <w:tcBorders>
              <w:top w:val="single" w:sz="12" w:space="0" w:color="auto"/>
              <w:left w:val="nil"/>
              <w:bottom w:val="single" w:sz="8" w:space="0" w:color="auto"/>
              <w:right w:val="nil"/>
            </w:tcBorders>
            <w:shd w:val="clear" w:color="auto" w:fill="auto"/>
            <w:vAlign w:val="bottom"/>
          </w:tcPr>
          <w:p w14:paraId="387A6484" w14:textId="77777777" w:rsidR="00A50872" w:rsidRPr="004847A5" w:rsidRDefault="00A50872" w:rsidP="00366945">
            <w:pPr>
              <w:overflowPunct/>
              <w:autoSpaceDE/>
              <w:autoSpaceDN/>
              <w:adjustRightInd/>
              <w:jc w:val="right"/>
              <w:textAlignment w:val="auto"/>
              <w:rPr>
                <w:rFonts w:cs="Arial"/>
                <w:b/>
                <w:bCs/>
                <w:szCs w:val="18"/>
                <w:lang w:eastAsia="sv-SE"/>
              </w:rPr>
            </w:pPr>
            <w:r w:rsidRPr="004847A5">
              <w:rPr>
                <w:rFonts w:cs="Arial"/>
                <w:b/>
                <w:bCs/>
                <w:szCs w:val="18"/>
                <w:lang w:eastAsia="sv-SE"/>
              </w:rPr>
              <w:t>200</w:t>
            </w:r>
            <w:r>
              <w:rPr>
                <w:rFonts w:cs="Arial"/>
                <w:b/>
                <w:bCs/>
                <w:szCs w:val="18"/>
                <w:lang w:eastAsia="sv-SE"/>
              </w:rPr>
              <w:t>9</w:t>
            </w:r>
          </w:p>
        </w:tc>
        <w:tc>
          <w:tcPr>
            <w:tcW w:w="804" w:type="dxa"/>
            <w:tcBorders>
              <w:top w:val="single" w:sz="12" w:space="0" w:color="auto"/>
              <w:left w:val="nil"/>
              <w:bottom w:val="single" w:sz="8" w:space="0" w:color="auto"/>
              <w:right w:val="nil"/>
            </w:tcBorders>
            <w:shd w:val="clear" w:color="auto" w:fill="auto"/>
            <w:vAlign w:val="bottom"/>
          </w:tcPr>
          <w:p w14:paraId="4A6EF125" w14:textId="77777777" w:rsidR="00A50872" w:rsidRPr="004847A5" w:rsidRDefault="00A50872" w:rsidP="00366945">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10</w:t>
            </w:r>
          </w:p>
        </w:tc>
        <w:tc>
          <w:tcPr>
            <w:tcW w:w="975" w:type="dxa"/>
            <w:tcBorders>
              <w:top w:val="single" w:sz="12" w:space="0" w:color="auto"/>
              <w:left w:val="nil"/>
              <w:bottom w:val="single" w:sz="8" w:space="0" w:color="auto"/>
              <w:right w:val="nil"/>
            </w:tcBorders>
            <w:shd w:val="clear" w:color="auto" w:fill="auto"/>
            <w:vAlign w:val="bottom"/>
          </w:tcPr>
          <w:p w14:paraId="1D260670" w14:textId="77777777" w:rsidR="00A50872" w:rsidRPr="004847A5" w:rsidRDefault="00A50872" w:rsidP="00366945">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11</w:t>
            </w:r>
          </w:p>
        </w:tc>
        <w:tc>
          <w:tcPr>
            <w:tcW w:w="803" w:type="dxa"/>
            <w:tcBorders>
              <w:top w:val="single" w:sz="12" w:space="0" w:color="auto"/>
              <w:left w:val="nil"/>
              <w:bottom w:val="single" w:sz="8" w:space="0" w:color="auto"/>
              <w:right w:val="nil"/>
            </w:tcBorders>
            <w:shd w:val="clear" w:color="auto" w:fill="auto"/>
            <w:vAlign w:val="bottom"/>
          </w:tcPr>
          <w:p w14:paraId="56D1C30A" w14:textId="77777777" w:rsidR="00A50872" w:rsidRPr="004847A5" w:rsidRDefault="00A50872" w:rsidP="00366945">
            <w:pPr>
              <w:overflowPunct/>
              <w:autoSpaceDE/>
              <w:autoSpaceDN/>
              <w:adjustRightInd/>
              <w:jc w:val="right"/>
              <w:textAlignment w:val="auto"/>
              <w:rPr>
                <w:rFonts w:cs="Arial"/>
                <w:b/>
                <w:bCs/>
                <w:szCs w:val="18"/>
                <w:lang w:eastAsia="sv-SE"/>
              </w:rPr>
            </w:pPr>
            <w:r w:rsidRPr="004847A5">
              <w:rPr>
                <w:rFonts w:cs="Arial"/>
                <w:b/>
                <w:bCs/>
                <w:szCs w:val="18"/>
                <w:lang w:eastAsia="sv-SE"/>
              </w:rPr>
              <w:t>201</w:t>
            </w:r>
            <w:r>
              <w:rPr>
                <w:rFonts w:cs="Arial"/>
                <w:b/>
                <w:bCs/>
                <w:szCs w:val="18"/>
                <w:lang w:eastAsia="sv-SE"/>
              </w:rPr>
              <w:t>2</w:t>
            </w:r>
          </w:p>
        </w:tc>
        <w:tc>
          <w:tcPr>
            <w:tcW w:w="745" w:type="dxa"/>
            <w:tcBorders>
              <w:top w:val="single" w:sz="12" w:space="0" w:color="auto"/>
              <w:left w:val="nil"/>
              <w:bottom w:val="single" w:sz="8" w:space="0" w:color="auto"/>
              <w:right w:val="nil"/>
            </w:tcBorders>
            <w:vAlign w:val="bottom"/>
          </w:tcPr>
          <w:p w14:paraId="483433FE" w14:textId="77777777" w:rsidR="00A50872" w:rsidRPr="004847A5" w:rsidRDefault="00A50872" w:rsidP="00366945">
            <w:pPr>
              <w:overflowPunct/>
              <w:autoSpaceDE/>
              <w:autoSpaceDN/>
              <w:adjustRightInd/>
              <w:jc w:val="right"/>
              <w:textAlignment w:val="auto"/>
              <w:rPr>
                <w:rFonts w:cs="Arial"/>
                <w:b/>
                <w:bCs/>
                <w:szCs w:val="18"/>
                <w:lang w:eastAsia="sv-SE"/>
              </w:rPr>
            </w:pPr>
            <w:r w:rsidRPr="004847A5">
              <w:rPr>
                <w:rFonts w:cs="Arial"/>
                <w:b/>
                <w:bCs/>
                <w:szCs w:val="18"/>
                <w:lang w:eastAsia="sv-SE"/>
              </w:rPr>
              <w:t>201</w:t>
            </w:r>
            <w:r>
              <w:rPr>
                <w:rFonts w:cs="Arial"/>
                <w:b/>
                <w:bCs/>
                <w:szCs w:val="18"/>
                <w:lang w:eastAsia="sv-SE"/>
              </w:rPr>
              <w:t>3</w:t>
            </w:r>
          </w:p>
        </w:tc>
      </w:tr>
      <w:tr w:rsidR="00A50872" w:rsidRPr="004847A5" w14:paraId="482BD2C8" w14:textId="77777777" w:rsidTr="00366945">
        <w:trPr>
          <w:trHeight w:val="255"/>
        </w:trPr>
        <w:tc>
          <w:tcPr>
            <w:tcW w:w="1844" w:type="dxa"/>
            <w:tcBorders>
              <w:top w:val="nil"/>
              <w:left w:val="nil"/>
              <w:right w:val="nil"/>
            </w:tcBorders>
            <w:shd w:val="clear" w:color="auto" w:fill="auto"/>
            <w:vAlign w:val="bottom"/>
          </w:tcPr>
          <w:p w14:paraId="54CC61BD" w14:textId="77777777" w:rsidR="00A50872" w:rsidRPr="004847A5" w:rsidRDefault="00A50872" w:rsidP="00366945">
            <w:pPr>
              <w:overflowPunct/>
              <w:autoSpaceDE/>
              <w:autoSpaceDN/>
              <w:adjustRightInd/>
              <w:textAlignment w:val="auto"/>
              <w:rPr>
                <w:rFonts w:cs="Arial"/>
                <w:szCs w:val="18"/>
                <w:lang w:eastAsia="sv-SE"/>
              </w:rPr>
            </w:pPr>
            <w:r w:rsidRPr="004847A5">
              <w:rPr>
                <w:rFonts w:cs="Arial"/>
                <w:szCs w:val="18"/>
                <w:lang w:eastAsia="sv-SE"/>
              </w:rPr>
              <w:t>Valutaskuld</w:t>
            </w:r>
          </w:p>
        </w:tc>
        <w:tc>
          <w:tcPr>
            <w:tcW w:w="797" w:type="dxa"/>
            <w:gridSpan w:val="2"/>
            <w:tcBorders>
              <w:top w:val="nil"/>
              <w:left w:val="nil"/>
              <w:right w:val="nil"/>
            </w:tcBorders>
            <w:shd w:val="clear" w:color="auto" w:fill="auto"/>
            <w:vAlign w:val="bottom"/>
          </w:tcPr>
          <w:p w14:paraId="3FCE6F7E"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 xml:space="preserve">0,125 </w:t>
            </w:r>
          </w:p>
        </w:tc>
        <w:tc>
          <w:tcPr>
            <w:tcW w:w="804" w:type="dxa"/>
            <w:tcBorders>
              <w:top w:val="nil"/>
              <w:left w:val="nil"/>
              <w:right w:val="nil"/>
            </w:tcBorders>
            <w:shd w:val="clear" w:color="auto" w:fill="auto"/>
            <w:vAlign w:val="bottom"/>
          </w:tcPr>
          <w:p w14:paraId="6D981AD3"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0,125</w:t>
            </w:r>
          </w:p>
        </w:tc>
        <w:tc>
          <w:tcPr>
            <w:tcW w:w="975" w:type="dxa"/>
            <w:tcBorders>
              <w:top w:val="nil"/>
              <w:left w:val="nil"/>
              <w:right w:val="nil"/>
            </w:tcBorders>
            <w:shd w:val="clear" w:color="auto" w:fill="auto"/>
            <w:vAlign w:val="bottom"/>
          </w:tcPr>
          <w:p w14:paraId="7F49F9A0" w14:textId="77777777" w:rsidR="00A50872" w:rsidRPr="004847A5" w:rsidRDefault="00A50872" w:rsidP="00366945">
            <w:pPr>
              <w:overflowPunct/>
              <w:autoSpaceDE/>
              <w:autoSpaceDN/>
              <w:adjustRightInd/>
              <w:jc w:val="right"/>
              <w:textAlignment w:val="auto"/>
              <w:rPr>
                <w:rFonts w:cs="Arial"/>
                <w:szCs w:val="18"/>
                <w:lang w:eastAsia="sv-SE"/>
              </w:rPr>
            </w:pPr>
            <w:r w:rsidRPr="004847A5">
              <w:rPr>
                <w:rFonts w:cs="Arial"/>
                <w:szCs w:val="18"/>
                <w:lang w:eastAsia="sv-SE"/>
              </w:rPr>
              <w:t>0,125</w:t>
            </w:r>
          </w:p>
        </w:tc>
        <w:tc>
          <w:tcPr>
            <w:tcW w:w="803" w:type="dxa"/>
            <w:tcBorders>
              <w:top w:val="nil"/>
              <w:left w:val="nil"/>
              <w:right w:val="nil"/>
            </w:tcBorders>
            <w:shd w:val="clear" w:color="auto" w:fill="auto"/>
            <w:vAlign w:val="bottom"/>
          </w:tcPr>
          <w:p w14:paraId="53FA5B65"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0,125</w:t>
            </w:r>
          </w:p>
        </w:tc>
        <w:tc>
          <w:tcPr>
            <w:tcW w:w="745" w:type="dxa"/>
            <w:tcBorders>
              <w:top w:val="nil"/>
              <w:left w:val="nil"/>
              <w:right w:val="nil"/>
            </w:tcBorders>
            <w:vAlign w:val="bottom"/>
          </w:tcPr>
          <w:p w14:paraId="46911DAA"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0,125</w:t>
            </w:r>
          </w:p>
        </w:tc>
      </w:tr>
      <w:tr w:rsidR="00A50872" w:rsidRPr="004847A5" w14:paraId="33170008" w14:textId="77777777" w:rsidTr="00366945">
        <w:trPr>
          <w:trHeight w:val="255"/>
        </w:trPr>
        <w:tc>
          <w:tcPr>
            <w:tcW w:w="1844" w:type="dxa"/>
            <w:tcBorders>
              <w:top w:val="nil"/>
              <w:left w:val="nil"/>
              <w:bottom w:val="nil"/>
              <w:right w:val="nil"/>
            </w:tcBorders>
            <w:shd w:val="clear" w:color="auto" w:fill="auto"/>
            <w:vAlign w:val="bottom"/>
          </w:tcPr>
          <w:p w14:paraId="54421C32" w14:textId="77777777" w:rsidR="00A50872" w:rsidRPr="004847A5" w:rsidRDefault="00A50872" w:rsidP="00366945">
            <w:pPr>
              <w:overflowPunct/>
              <w:autoSpaceDE/>
              <w:autoSpaceDN/>
              <w:adjustRightInd/>
              <w:textAlignment w:val="auto"/>
              <w:rPr>
                <w:rFonts w:cs="Arial"/>
                <w:szCs w:val="18"/>
                <w:lang w:eastAsia="sv-SE"/>
              </w:rPr>
            </w:pPr>
            <w:r w:rsidRPr="004847A5">
              <w:rPr>
                <w:rFonts w:cs="Arial"/>
                <w:szCs w:val="18"/>
                <w:lang w:eastAsia="sv-SE"/>
              </w:rPr>
              <w:t xml:space="preserve">Realkronskuld </w:t>
            </w:r>
          </w:p>
        </w:tc>
        <w:tc>
          <w:tcPr>
            <w:tcW w:w="797" w:type="dxa"/>
            <w:gridSpan w:val="2"/>
            <w:tcBorders>
              <w:top w:val="nil"/>
              <w:left w:val="nil"/>
              <w:bottom w:val="nil"/>
              <w:right w:val="nil"/>
            </w:tcBorders>
            <w:shd w:val="clear" w:color="auto" w:fill="auto"/>
            <w:vAlign w:val="bottom"/>
          </w:tcPr>
          <w:p w14:paraId="07408654" w14:textId="77777777" w:rsidR="00A50872" w:rsidRPr="004847A5" w:rsidRDefault="00A50872" w:rsidP="00366945">
            <w:pPr>
              <w:overflowPunct/>
              <w:autoSpaceDE/>
              <w:autoSpaceDN/>
              <w:adjustRightInd/>
              <w:jc w:val="right"/>
              <w:textAlignment w:val="auto"/>
              <w:rPr>
                <w:rFonts w:cs="Arial"/>
                <w:szCs w:val="18"/>
                <w:lang w:eastAsia="sv-SE"/>
              </w:rPr>
            </w:pPr>
            <w:r w:rsidRPr="004847A5">
              <w:rPr>
                <w:rFonts w:cs="Arial"/>
                <w:szCs w:val="18"/>
                <w:lang w:eastAsia="sv-SE"/>
              </w:rPr>
              <w:t>10,1</w:t>
            </w:r>
          </w:p>
        </w:tc>
        <w:tc>
          <w:tcPr>
            <w:tcW w:w="804" w:type="dxa"/>
            <w:tcBorders>
              <w:top w:val="nil"/>
              <w:left w:val="nil"/>
              <w:bottom w:val="nil"/>
              <w:right w:val="nil"/>
            </w:tcBorders>
            <w:shd w:val="clear" w:color="auto" w:fill="auto"/>
            <w:vAlign w:val="bottom"/>
          </w:tcPr>
          <w:p w14:paraId="516E0806"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9,4</w:t>
            </w:r>
          </w:p>
        </w:tc>
        <w:tc>
          <w:tcPr>
            <w:tcW w:w="975" w:type="dxa"/>
            <w:tcBorders>
              <w:top w:val="nil"/>
              <w:left w:val="nil"/>
              <w:bottom w:val="nil"/>
              <w:right w:val="nil"/>
            </w:tcBorders>
            <w:shd w:val="clear" w:color="auto" w:fill="auto"/>
            <w:vAlign w:val="bottom"/>
          </w:tcPr>
          <w:p w14:paraId="0536C146"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8</w:t>
            </w:r>
            <w:r>
              <w:rPr>
                <w:szCs w:val="18"/>
                <w:lang w:eastAsia="sv-SE"/>
              </w:rPr>
              <w:t>–</w:t>
            </w:r>
            <w:r>
              <w:rPr>
                <w:rFonts w:cs="Arial"/>
                <w:szCs w:val="18"/>
                <w:lang w:eastAsia="sv-SE"/>
              </w:rPr>
              <w:t>10</w:t>
            </w:r>
          </w:p>
        </w:tc>
        <w:tc>
          <w:tcPr>
            <w:tcW w:w="803" w:type="dxa"/>
            <w:tcBorders>
              <w:top w:val="nil"/>
              <w:left w:val="nil"/>
              <w:bottom w:val="nil"/>
              <w:right w:val="nil"/>
            </w:tcBorders>
            <w:shd w:val="clear" w:color="auto" w:fill="auto"/>
            <w:vAlign w:val="bottom"/>
          </w:tcPr>
          <w:p w14:paraId="20A14DE8"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7</w:t>
            </w:r>
            <w:r>
              <w:rPr>
                <w:szCs w:val="18"/>
                <w:lang w:eastAsia="sv-SE"/>
              </w:rPr>
              <w:t>–</w:t>
            </w:r>
            <w:r>
              <w:rPr>
                <w:rFonts w:cs="Arial"/>
                <w:szCs w:val="18"/>
                <w:lang w:eastAsia="sv-SE"/>
              </w:rPr>
              <w:t>10</w:t>
            </w:r>
          </w:p>
        </w:tc>
        <w:tc>
          <w:tcPr>
            <w:tcW w:w="745" w:type="dxa"/>
            <w:tcBorders>
              <w:top w:val="nil"/>
              <w:left w:val="nil"/>
              <w:bottom w:val="nil"/>
              <w:right w:val="nil"/>
            </w:tcBorders>
            <w:vAlign w:val="bottom"/>
          </w:tcPr>
          <w:p w14:paraId="67368EF3"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7</w:t>
            </w:r>
            <w:r>
              <w:rPr>
                <w:szCs w:val="18"/>
                <w:lang w:eastAsia="sv-SE"/>
              </w:rPr>
              <w:t>–</w:t>
            </w:r>
            <w:r>
              <w:rPr>
                <w:rFonts w:cs="Arial"/>
                <w:szCs w:val="18"/>
                <w:lang w:eastAsia="sv-SE"/>
              </w:rPr>
              <w:t>10</w:t>
            </w:r>
          </w:p>
        </w:tc>
      </w:tr>
      <w:tr w:rsidR="00A50872" w:rsidRPr="004847A5" w14:paraId="521B1EF5" w14:textId="77777777" w:rsidTr="00366945">
        <w:trPr>
          <w:trHeight w:val="255"/>
        </w:trPr>
        <w:tc>
          <w:tcPr>
            <w:tcW w:w="1844" w:type="dxa"/>
            <w:tcBorders>
              <w:top w:val="nil"/>
              <w:left w:val="nil"/>
              <w:right w:val="nil"/>
            </w:tcBorders>
            <w:shd w:val="clear" w:color="auto" w:fill="auto"/>
            <w:vAlign w:val="bottom"/>
          </w:tcPr>
          <w:p w14:paraId="14690122" w14:textId="77777777" w:rsidR="00A50872" w:rsidRPr="004847A5" w:rsidRDefault="00A50872" w:rsidP="00366945">
            <w:pPr>
              <w:overflowPunct/>
              <w:autoSpaceDE/>
              <w:autoSpaceDN/>
              <w:adjustRightInd/>
              <w:textAlignment w:val="auto"/>
              <w:rPr>
                <w:rFonts w:cs="Arial"/>
                <w:szCs w:val="18"/>
                <w:lang w:eastAsia="sv-SE"/>
              </w:rPr>
            </w:pPr>
            <w:r w:rsidRPr="004847A5">
              <w:rPr>
                <w:rFonts w:cs="Arial"/>
                <w:szCs w:val="18"/>
                <w:lang w:eastAsia="sv-SE"/>
              </w:rPr>
              <w:t>Nominell skuld</w:t>
            </w:r>
          </w:p>
        </w:tc>
        <w:tc>
          <w:tcPr>
            <w:tcW w:w="797" w:type="dxa"/>
            <w:gridSpan w:val="2"/>
            <w:tcBorders>
              <w:top w:val="nil"/>
              <w:left w:val="nil"/>
              <w:right w:val="nil"/>
            </w:tcBorders>
            <w:shd w:val="clear" w:color="auto" w:fill="auto"/>
            <w:vAlign w:val="bottom"/>
          </w:tcPr>
          <w:p w14:paraId="1B5D411B"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3,5</w:t>
            </w:r>
            <w:r w:rsidRPr="004847A5">
              <w:rPr>
                <w:rStyle w:val="Fotnotsreferens"/>
                <w:rFonts w:cs="Arial"/>
                <w:szCs w:val="18"/>
                <w:lang w:eastAsia="sv-SE"/>
              </w:rPr>
              <w:footnoteReference w:id="6"/>
            </w:r>
          </w:p>
        </w:tc>
        <w:tc>
          <w:tcPr>
            <w:tcW w:w="804" w:type="dxa"/>
            <w:tcBorders>
              <w:top w:val="nil"/>
              <w:left w:val="nil"/>
              <w:right w:val="nil"/>
            </w:tcBorders>
            <w:shd w:val="clear" w:color="auto" w:fill="auto"/>
            <w:vAlign w:val="bottom"/>
          </w:tcPr>
          <w:p w14:paraId="639774C9" w14:textId="77777777" w:rsidR="00A50872" w:rsidRPr="004847A5" w:rsidRDefault="00A50872" w:rsidP="00366945">
            <w:pPr>
              <w:overflowPunct/>
              <w:autoSpaceDE/>
              <w:autoSpaceDN/>
              <w:adjustRightInd/>
              <w:jc w:val="right"/>
              <w:textAlignment w:val="auto"/>
              <w:rPr>
                <w:rFonts w:cs="Arial"/>
                <w:szCs w:val="18"/>
                <w:lang w:eastAsia="sv-SE"/>
              </w:rPr>
            </w:pPr>
          </w:p>
        </w:tc>
        <w:tc>
          <w:tcPr>
            <w:tcW w:w="975" w:type="dxa"/>
            <w:tcBorders>
              <w:top w:val="nil"/>
              <w:left w:val="nil"/>
              <w:right w:val="nil"/>
            </w:tcBorders>
            <w:shd w:val="clear" w:color="auto" w:fill="auto"/>
            <w:vAlign w:val="bottom"/>
          </w:tcPr>
          <w:p w14:paraId="446823E7" w14:textId="77777777" w:rsidR="00A50872" w:rsidRPr="004847A5" w:rsidRDefault="00A50872" w:rsidP="00366945">
            <w:pPr>
              <w:overflowPunct/>
              <w:autoSpaceDE/>
              <w:autoSpaceDN/>
              <w:adjustRightInd/>
              <w:jc w:val="right"/>
              <w:textAlignment w:val="auto"/>
              <w:rPr>
                <w:rFonts w:cs="Arial"/>
                <w:szCs w:val="18"/>
                <w:lang w:eastAsia="sv-SE"/>
              </w:rPr>
            </w:pPr>
          </w:p>
        </w:tc>
        <w:tc>
          <w:tcPr>
            <w:tcW w:w="803" w:type="dxa"/>
            <w:tcBorders>
              <w:top w:val="nil"/>
              <w:left w:val="nil"/>
              <w:right w:val="nil"/>
            </w:tcBorders>
            <w:shd w:val="clear" w:color="auto" w:fill="auto"/>
            <w:vAlign w:val="bottom"/>
          </w:tcPr>
          <w:p w14:paraId="6A36296F" w14:textId="77777777" w:rsidR="00A50872" w:rsidRPr="004847A5" w:rsidRDefault="00A50872" w:rsidP="00366945">
            <w:pPr>
              <w:overflowPunct/>
              <w:autoSpaceDE/>
              <w:autoSpaceDN/>
              <w:adjustRightInd/>
              <w:jc w:val="right"/>
              <w:textAlignment w:val="auto"/>
              <w:rPr>
                <w:szCs w:val="18"/>
                <w:lang w:eastAsia="sv-SE"/>
              </w:rPr>
            </w:pPr>
          </w:p>
        </w:tc>
        <w:tc>
          <w:tcPr>
            <w:tcW w:w="745" w:type="dxa"/>
            <w:tcBorders>
              <w:top w:val="nil"/>
              <w:left w:val="nil"/>
              <w:right w:val="nil"/>
            </w:tcBorders>
            <w:vAlign w:val="bottom"/>
          </w:tcPr>
          <w:p w14:paraId="3AE08355" w14:textId="77777777" w:rsidR="00A50872" w:rsidRPr="004847A5" w:rsidRDefault="00A50872" w:rsidP="00366945">
            <w:pPr>
              <w:overflowPunct/>
              <w:autoSpaceDE/>
              <w:autoSpaceDN/>
              <w:adjustRightInd/>
              <w:jc w:val="right"/>
              <w:textAlignment w:val="auto"/>
              <w:rPr>
                <w:rFonts w:cs="Arial"/>
                <w:szCs w:val="18"/>
                <w:lang w:eastAsia="sv-SE"/>
              </w:rPr>
            </w:pPr>
          </w:p>
        </w:tc>
      </w:tr>
      <w:tr w:rsidR="00A50872" w:rsidRPr="004847A5" w14:paraId="0A36A3A7" w14:textId="77777777" w:rsidTr="00366945">
        <w:trPr>
          <w:trHeight w:val="255"/>
        </w:trPr>
        <w:tc>
          <w:tcPr>
            <w:tcW w:w="1985" w:type="dxa"/>
            <w:gridSpan w:val="2"/>
            <w:tcBorders>
              <w:top w:val="nil"/>
              <w:left w:val="nil"/>
              <w:right w:val="nil"/>
            </w:tcBorders>
            <w:shd w:val="clear" w:color="auto" w:fill="auto"/>
            <w:vAlign w:val="bottom"/>
          </w:tcPr>
          <w:p w14:paraId="757F76FD" w14:textId="77777777" w:rsidR="00A50872" w:rsidRPr="004847A5" w:rsidRDefault="00A50872" w:rsidP="00366945">
            <w:pPr>
              <w:overflowPunct/>
              <w:autoSpaceDE/>
              <w:autoSpaceDN/>
              <w:adjustRightInd/>
              <w:textAlignment w:val="auto"/>
              <w:rPr>
                <w:rFonts w:cs="Arial"/>
                <w:szCs w:val="18"/>
                <w:lang w:eastAsia="sv-SE"/>
              </w:rPr>
            </w:pPr>
            <w:r>
              <w:rPr>
                <w:rFonts w:cs="Arial"/>
                <w:szCs w:val="18"/>
                <w:lang w:eastAsia="sv-SE"/>
              </w:rPr>
              <w:t xml:space="preserve">   upp till 12 år till förfall</w:t>
            </w:r>
          </w:p>
        </w:tc>
        <w:tc>
          <w:tcPr>
            <w:tcW w:w="656" w:type="dxa"/>
            <w:tcBorders>
              <w:top w:val="nil"/>
              <w:left w:val="nil"/>
              <w:right w:val="nil"/>
            </w:tcBorders>
            <w:shd w:val="clear" w:color="auto" w:fill="auto"/>
            <w:vAlign w:val="bottom"/>
          </w:tcPr>
          <w:p w14:paraId="3604CDE2" w14:textId="77777777" w:rsidR="00A50872" w:rsidRPr="004847A5" w:rsidRDefault="00A50872" w:rsidP="00366945">
            <w:pPr>
              <w:overflowPunct/>
              <w:autoSpaceDE/>
              <w:autoSpaceDN/>
              <w:adjustRightInd/>
              <w:jc w:val="right"/>
              <w:textAlignment w:val="auto"/>
              <w:rPr>
                <w:szCs w:val="18"/>
                <w:lang w:eastAsia="sv-SE"/>
              </w:rPr>
            </w:pPr>
          </w:p>
        </w:tc>
        <w:tc>
          <w:tcPr>
            <w:tcW w:w="804" w:type="dxa"/>
            <w:tcBorders>
              <w:top w:val="nil"/>
              <w:left w:val="nil"/>
              <w:right w:val="nil"/>
            </w:tcBorders>
            <w:shd w:val="clear" w:color="auto" w:fill="auto"/>
            <w:vAlign w:val="bottom"/>
          </w:tcPr>
          <w:p w14:paraId="715B283F" w14:textId="77777777" w:rsidR="00A50872" w:rsidRPr="004847A5" w:rsidRDefault="00A50872" w:rsidP="00366945">
            <w:pPr>
              <w:overflowPunct/>
              <w:autoSpaceDE/>
              <w:autoSpaceDN/>
              <w:adjustRightInd/>
              <w:jc w:val="right"/>
              <w:textAlignment w:val="auto"/>
              <w:rPr>
                <w:szCs w:val="18"/>
                <w:lang w:eastAsia="sv-SE"/>
              </w:rPr>
            </w:pPr>
            <w:r>
              <w:rPr>
                <w:szCs w:val="18"/>
                <w:lang w:eastAsia="sv-SE"/>
              </w:rPr>
              <w:t>3,2</w:t>
            </w:r>
          </w:p>
        </w:tc>
        <w:tc>
          <w:tcPr>
            <w:tcW w:w="975" w:type="dxa"/>
            <w:tcBorders>
              <w:top w:val="nil"/>
              <w:left w:val="nil"/>
              <w:right w:val="nil"/>
            </w:tcBorders>
            <w:shd w:val="clear" w:color="auto" w:fill="auto"/>
            <w:vAlign w:val="bottom"/>
          </w:tcPr>
          <w:p w14:paraId="5123EE39" w14:textId="77777777" w:rsidR="00A50872" w:rsidRPr="004847A5" w:rsidRDefault="00A50872" w:rsidP="00366945">
            <w:pPr>
              <w:overflowPunct/>
              <w:autoSpaceDE/>
              <w:autoSpaceDN/>
              <w:adjustRightInd/>
              <w:jc w:val="right"/>
              <w:textAlignment w:val="auto"/>
              <w:rPr>
                <w:rFonts w:cs="Arial"/>
                <w:szCs w:val="18"/>
                <w:lang w:eastAsia="sv-SE"/>
              </w:rPr>
            </w:pPr>
            <w:r>
              <w:rPr>
                <w:rFonts w:cs="Arial"/>
                <w:szCs w:val="18"/>
                <w:lang w:eastAsia="sv-SE"/>
              </w:rPr>
              <w:t>3,1</w:t>
            </w:r>
          </w:p>
        </w:tc>
        <w:tc>
          <w:tcPr>
            <w:tcW w:w="803" w:type="dxa"/>
            <w:tcBorders>
              <w:top w:val="nil"/>
              <w:left w:val="nil"/>
              <w:right w:val="nil"/>
            </w:tcBorders>
            <w:shd w:val="clear" w:color="auto" w:fill="auto"/>
            <w:vAlign w:val="bottom"/>
          </w:tcPr>
          <w:p w14:paraId="6A76EBC7" w14:textId="77777777" w:rsidR="00A50872" w:rsidRPr="004847A5" w:rsidRDefault="00A50872" w:rsidP="00366945">
            <w:pPr>
              <w:overflowPunct/>
              <w:autoSpaceDE/>
              <w:autoSpaceDN/>
              <w:adjustRightInd/>
              <w:jc w:val="right"/>
              <w:textAlignment w:val="auto"/>
              <w:rPr>
                <w:szCs w:val="18"/>
                <w:lang w:eastAsia="sv-SE"/>
              </w:rPr>
            </w:pPr>
            <w:r>
              <w:rPr>
                <w:szCs w:val="18"/>
                <w:lang w:eastAsia="sv-SE"/>
              </w:rPr>
              <w:t>2,7–3,2</w:t>
            </w:r>
          </w:p>
        </w:tc>
        <w:tc>
          <w:tcPr>
            <w:tcW w:w="745" w:type="dxa"/>
            <w:tcBorders>
              <w:top w:val="nil"/>
              <w:left w:val="nil"/>
              <w:right w:val="nil"/>
            </w:tcBorders>
            <w:vAlign w:val="bottom"/>
          </w:tcPr>
          <w:p w14:paraId="6F4020C9" w14:textId="77777777" w:rsidR="00A50872" w:rsidRPr="004847A5" w:rsidRDefault="00A50872" w:rsidP="00366945">
            <w:pPr>
              <w:overflowPunct/>
              <w:autoSpaceDE/>
              <w:autoSpaceDN/>
              <w:adjustRightInd/>
              <w:jc w:val="right"/>
              <w:textAlignment w:val="auto"/>
              <w:rPr>
                <w:rFonts w:cs="Arial"/>
                <w:szCs w:val="18"/>
                <w:lang w:eastAsia="sv-SE"/>
              </w:rPr>
            </w:pPr>
            <w:r>
              <w:rPr>
                <w:szCs w:val="18"/>
                <w:lang w:eastAsia="sv-SE"/>
              </w:rPr>
              <w:t>2,7–3,2</w:t>
            </w:r>
          </w:p>
        </w:tc>
      </w:tr>
      <w:tr w:rsidR="00A50872" w:rsidRPr="004847A5" w14:paraId="677CA088" w14:textId="77777777" w:rsidTr="00366945">
        <w:trPr>
          <w:trHeight w:val="255"/>
        </w:trPr>
        <w:tc>
          <w:tcPr>
            <w:tcW w:w="1985" w:type="dxa"/>
            <w:gridSpan w:val="2"/>
            <w:tcBorders>
              <w:top w:val="nil"/>
              <w:left w:val="nil"/>
              <w:bottom w:val="single" w:sz="12" w:space="0" w:color="auto"/>
              <w:right w:val="nil"/>
            </w:tcBorders>
            <w:shd w:val="clear" w:color="auto" w:fill="auto"/>
            <w:vAlign w:val="bottom"/>
          </w:tcPr>
          <w:p w14:paraId="6D30EF0B" w14:textId="77777777" w:rsidR="00A50872" w:rsidRDefault="00A50872" w:rsidP="00366945">
            <w:pPr>
              <w:overflowPunct/>
              <w:autoSpaceDE/>
              <w:autoSpaceDN/>
              <w:adjustRightInd/>
              <w:textAlignment w:val="auto"/>
              <w:rPr>
                <w:rFonts w:cs="Arial"/>
                <w:szCs w:val="18"/>
                <w:lang w:eastAsia="sv-SE"/>
              </w:rPr>
            </w:pPr>
            <w:r>
              <w:rPr>
                <w:rFonts w:cs="Arial"/>
                <w:szCs w:val="18"/>
                <w:lang w:eastAsia="sv-SE"/>
              </w:rPr>
              <w:t xml:space="preserve">   mer än 12 år till förfall</w:t>
            </w:r>
          </w:p>
        </w:tc>
        <w:tc>
          <w:tcPr>
            <w:tcW w:w="656" w:type="dxa"/>
            <w:tcBorders>
              <w:top w:val="nil"/>
              <w:left w:val="nil"/>
              <w:bottom w:val="single" w:sz="12" w:space="0" w:color="auto"/>
              <w:right w:val="nil"/>
            </w:tcBorders>
            <w:shd w:val="clear" w:color="auto" w:fill="auto"/>
            <w:vAlign w:val="bottom"/>
          </w:tcPr>
          <w:p w14:paraId="094F6DBD" w14:textId="77777777" w:rsidR="00A50872" w:rsidRPr="004847A5" w:rsidRDefault="00A50872" w:rsidP="00366945">
            <w:pPr>
              <w:overflowPunct/>
              <w:autoSpaceDE/>
              <w:autoSpaceDN/>
              <w:adjustRightInd/>
              <w:jc w:val="right"/>
              <w:textAlignment w:val="auto"/>
              <w:rPr>
                <w:szCs w:val="18"/>
                <w:lang w:eastAsia="sv-SE"/>
              </w:rPr>
            </w:pPr>
          </w:p>
        </w:tc>
        <w:tc>
          <w:tcPr>
            <w:tcW w:w="804" w:type="dxa"/>
            <w:tcBorders>
              <w:top w:val="nil"/>
              <w:left w:val="nil"/>
              <w:bottom w:val="single" w:sz="12" w:space="0" w:color="auto"/>
              <w:right w:val="nil"/>
            </w:tcBorders>
            <w:shd w:val="clear" w:color="auto" w:fill="auto"/>
            <w:vAlign w:val="bottom"/>
          </w:tcPr>
          <w:p w14:paraId="47319EFC" w14:textId="77777777" w:rsidR="00A50872" w:rsidRDefault="00A50872" w:rsidP="00366945">
            <w:pPr>
              <w:overflowPunct/>
              <w:autoSpaceDE/>
              <w:autoSpaceDN/>
              <w:adjustRightInd/>
              <w:jc w:val="right"/>
              <w:textAlignment w:val="auto"/>
              <w:rPr>
                <w:szCs w:val="18"/>
                <w:lang w:eastAsia="sv-SE"/>
              </w:rPr>
            </w:pPr>
            <w:r>
              <w:rPr>
                <w:szCs w:val="18"/>
                <w:lang w:eastAsia="sv-SE"/>
              </w:rPr>
              <w:t>60 mdkr</w:t>
            </w:r>
          </w:p>
        </w:tc>
        <w:tc>
          <w:tcPr>
            <w:tcW w:w="975" w:type="dxa"/>
            <w:tcBorders>
              <w:top w:val="nil"/>
              <w:left w:val="nil"/>
              <w:bottom w:val="single" w:sz="12" w:space="0" w:color="auto"/>
              <w:right w:val="nil"/>
            </w:tcBorders>
            <w:shd w:val="clear" w:color="auto" w:fill="auto"/>
            <w:vAlign w:val="bottom"/>
          </w:tcPr>
          <w:p w14:paraId="55AD13A5" w14:textId="77777777" w:rsidR="00A50872" w:rsidRDefault="00A50872" w:rsidP="00366945">
            <w:pPr>
              <w:overflowPunct/>
              <w:autoSpaceDE/>
              <w:autoSpaceDN/>
              <w:adjustRightInd/>
              <w:jc w:val="right"/>
              <w:textAlignment w:val="auto"/>
              <w:rPr>
                <w:rFonts w:cs="Arial"/>
                <w:szCs w:val="18"/>
                <w:lang w:eastAsia="sv-SE"/>
              </w:rPr>
            </w:pPr>
            <w:r>
              <w:rPr>
                <w:rFonts w:cs="Arial"/>
                <w:szCs w:val="18"/>
                <w:lang w:eastAsia="sv-SE"/>
              </w:rPr>
              <w:t>65 mdkr</w:t>
            </w:r>
          </w:p>
        </w:tc>
        <w:tc>
          <w:tcPr>
            <w:tcW w:w="803" w:type="dxa"/>
            <w:tcBorders>
              <w:top w:val="nil"/>
              <w:left w:val="nil"/>
              <w:bottom w:val="single" w:sz="12" w:space="0" w:color="auto"/>
              <w:right w:val="nil"/>
            </w:tcBorders>
            <w:shd w:val="clear" w:color="auto" w:fill="auto"/>
            <w:vAlign w:val="bottom"/>
          </w:tcPr>
          <w:p w14:paraId="6BD78292" w14:textId="77777777" w:rsidR="00A50872" w:rsidRDefault="00A50872" w:rsidP="00366945">
            <w:pPr>
              <w:overflowPunct/>
              <w:autoSpaceDE/>
              <w:autoSpaceDN/>
              <w:adjustRightInd/>
              <w:jc w:val="right"/>
              <w:textAlignment w:val="auto"/>
              <w:rPr>
                <w:szCs w:val="18"/>
                <w:lang w:eastAsia="sv-SE"/>
              </w:rPr>
            </w:pPr>
            <w:r>
              <w:rPr>
                <w:szCs w:val="18"/>
                <w:lang w:eastAsia="sv-SE"/>
              </w:rPr>
              <w:t>60 mdkr</w:t>
            </w:r>
          </w:p>
        </w:tc>
        <w:tc>
          <w:tcPr>
            <w:tcW w:w="745" w:type="dxa"/>
            <w:tcBorders>
              <w:top w:val="nil"/>
              <w:left w:val="nil"/>
              <w:bottom w:val="single" w:sz="12" w:space="0" w:color="auto"/>
              <w:right w:val="nil"/>
            </w:tcBorders>
            <w:vAlign w:val="bottom"/>
          </w:tcPr>
          <w:p w14:paraId="45B90EE1" w14:textId="77777777" w:rsidR="00A50872" w:rsidRDefault="00A50872" w:rsidP="00366945">
            <w:pPr>
              <w:overflowPunct/>
              <w:autoSpaceDE/>
              <w:autoSpaceDN/>
              <w:adjustRightInd/>
              <w:jc w:val="right"/>
              <w:textAlignment w:val="auto"/>
              <w:rPr>
                <w:szCs w:val="18"/>
                <w:lang w:eastAsia="sv-SE"/>
              </w:rPr>
            </w:pPr>
            <w:r>
              <w:rPr>
                <w:rFonts w:cs="Arial"/>
                <w:szCs w:val="18"/>
                <w:lang w:eastAsia="sv-SE"/>
              </w:rPr>
              <w:t>70 mdkr</w:t>
            </w:r>
          </w:p>
        </w:tc>
      </w:tr>
    </w:tbl>
    <w:p w14:paraId="33277698" w14:textId="77777777" w:rsidR="00A50872" w:rsidRPr="004847A5" w:rsidRDefault="00A50872" w:rsidP="00A50872">
      <w:pPr>
        <w:pStyle w:val="Brdtext"/>
        <w:rPr>
          <w:sz w:val="16"/>
          <w:szCs w:val="16"/>
        </w:rPr>
      </w:pPr>
      <w:r w:rsidRPr="004847A5">
        <w:rPr>
          <w:sz w:val="16"/>
          <w:szCs w:val="16"/>
        </w:rPr>
        <w:t>Källa: Finansdepartementet</w:t>
      </w:r>
      <w:r>
        <w:rPr>
          <w:sz w:val="16"/>
          <w:szCs w:val="16"/>
        </w:rPr>
        <w:t xml:space="preserve"> och Riksgäldskontoret</w:t>
      </w:r>
    </w:p>
    <w:p w14:paraId="0BFD825C" w14:textId="77777777" w:rsidR="00A50872" w:rsidRPr="00851C57" w:rsidRDefault="00A50872" w:rsidP="00A50872">
      <w:pPr>
        <w:pStyle w:val="Brdtextmedindrag"/>
      </w:pPr>
    </w:p>
    <w:p w14:paraId="0749ED15" w14:textId="072E75F8" w:rsidR="008E1486" w:rsidRDefault="008E1486" w:rsidP="00A50872">
      <w:pPr>
        <w:pStyle w:val="Brdtextmedindrag"/>
        <w:ind w:firstLine="0"/>
      </w:pPr>
      <w:r>
        <w:rPr>
          <w:i/>
        </w:rPr>
        <w:t>Löptiden i valutaskulden</w:t>
      </w:r>
    </w:p>
    <w:p w14:paraId="7080C809" w14:textId="4A4B6443" w:rsidR="00920FB3" w:rsidRPr="009B6ACB" w:rsidRDefault="00D05163" w:rsidP="00A50872">
      <w:pPr>
        <w:pStyle w:val="Brdtextmedindrag"/>
        <w:ind w:firstLine="0"/>
      </w:pPr>
      <w:r>
        <w:t>Löptiden för v</w:t>
      </w:r>
      <w:r w:rsidR="00920FB3">
        <w:t xml:space="preserve">alutaskulden har styrts mot </w:t>
      </w:r>
      <w:r>
        <w:t xml:space="preserve">en räntebindningstid på </w:t>
      </w:r>
      <w:r w:rsidR="00920FB3">
        <w:t xml:space="preserve">0,125 år under hela utvärderingsperioden. Den korta </w:t>
      </w:r>
      <w:r>
        <w:t>räntebindningstiden</w:t>
      </w:r>
      <w:r w:rsidR="00920FB3">
        <w:t xml:space="preserve"> bedöms som ändamålsenlig i termer av kostnad och risk</w:t>
      </w:r>
      <w:r w:rsidR="00923783">
        <w:t>,</w:t>
      </w:r>
      <w:r w:rsidR="00920FB3">
        <w:t xml:space="preserve"> eftersom valutaskulden sprids på flera valutor </w:t>
      </w:r>
      <w:r w:rsidR="00E34D9E">
        <w:t>och</w:t>
      </w:r>
      <w:r w:rsidR="00920FB3">
        <w:t xml:space="preserve"> andel av den totala statsskulden är begränsad till 15 procent. Tillgången till en bred och djup derivatmarknad gör det också prakt</w:t>
      </w:r>
      <w:r>
        <w:t>iskt möjligt att uppnå en kort räntebindningstid</w:t>
      </w:r>
      <w:r w:rsidR="00920FB3">
        <w:t xml:space="preserve"> i detta skuldslag. </w:t>
      </w:r>
    </w:p>
    <w:p w14:paraId="4390E8EB" w14:textId="77777777" w:rsidR="008E1486" w:rsidRDefault="008E1486" w:rsidP="008E1486">
      <w:pPr>
        <w:pStyle w:val="Brdtextmedindrag"/>
        <w:ind w:firstLine="0"/>
      </w:pPr>
    </w:p>
    <w:p w14:paraId="402D469F" w14:textId="23FB2844" w:rsidR="008E1486" w:rsidRPr="008E1486" w:rsidRDefault="008E1486" w:rsidP="008E1486">
      <w:pPr>
        <w:pStyle w:val="Brdtextmedindrag"/>
        <w:ind w:firstLine="0"/>
        <w:rPr>
          <w:i/>
        </w:rPr>
      </w:pPr>
      <w:r>
        <w:rPr>
          <w:i/>
        </w:rPr>
        <w:t>Löptiden i den reala kronskulden</w:t>
      </w:r>
    </w:p>
    <w:p w14:paraId="795B4129" w14:textId="44844214" w:rsidR="00060D45" w:rsidRDefault="00D05163" w:rsidP="008E1486">
      <w:pPr>
        <w:pStyle w:val="Brdtextmedindrag"/>
        <w:ind w:firstLine="0"/>
      </w:pPr>
      <w:r>
        <w:t>Löptiden för d</w:t>
      </w:r>
      <w:r w:rsidR="00920FB3">
        <w:t xml:space="preserve">en reala </w:t>
      </w:r>
      <w:r w:rsidR="00394FE0">
        <w:t xml:space="preserve">kronskulden </w:t>
      </w:r>
      <w:r>
        <w:t>styrdes under 2009 och 2010 av fasta riktvärde</w:t>
      </w:r>
      <w:r w:rsidR="00923783">
        <w:t>n</w:t>
      </w:r>
      <w:r>
        <w:t xml:space="preserve"> för räntebindningstiden på 10,1 år respektive 9,4 år. Från 2011 tillämpas en mer flexibel löptidsstyrning genom att regeringen anger ett intervall i stället för ett fast löptidsriktvärde. Det tidigare preliminära löptidsriktvärdet för 2011</w:t>
      </w:r>
      <w:r w:rsidR="0022283B">
        <w:t xml:space="preserve"> </w:t>
      </w:r>
      <w:r>
        <w:t>var 8,7 år och låg inom det nya</w:t>
      </w:r>
      <w:r w:rsidR="00AB21A7">
        <w:t xml:space="preserve"> styr</w:t>
      </w:r>
      <w:r>
        <w:t xml:space="preserve">intervallet på 8‒10 år. </w:t>
      </w:r>
      <w:r w:rsidR="00060D45">
        <w:t>Ändringen gjordes av kostnadsskäl</w:t>
      </w:r>
      <w:r w:rsidR="00923783">
        <w:t>, eftersom</w:t>
      </w:r>
      <w:r w:rsidR="00060D45">
        <w:t xml:space="preserve"> en ökad flexibilitet gör det möjligt för Riksgäldskontoret att ta större hänsyn till marknadsläget i samband med emissioner. Under 2012 och 2013 var</w:t>
      </w:r>
      <w:r w:rsidR="00AB21A7">
        <w:t xml:space="preserve"> styrintervallet för löptiden i den reala kronskulden </w:t>
      </w:r>
      <w:r w:rsidR="00060D45">
        <w:t xml:space="preserve">7‒10 år. </w:t>
      </w:r>
    </w:p>
    <w:p w14:paraId="78AE8654" w14:textId="77777777" w:rsidR="00327505" w:rsidRDefault="00327505" w:rsidP="008E1486">
      <w:pPr>
        <w:pStyle w:val="Brdtextmedindrag"/>
        <w:ind w:firstLine="0"/>
        <w:rPr>
          <w:i/>
        </w:rPr>
      </w:pPr>
    </w:p>
    <w:p w14:paraId="3D47C5C4" w14:textId="31563B37" w:rsidR="008E1486" w:rsidRPr="008E1486" w:rsidRDefault="008E1486" w:rsidP="008E1486">
      <w:pPr>
        <w:pStyle w:val="Brdtextmedindrag"/>
        <w:ind w:firstLine="0"/>
        <w:rPr>
          <w:i/>
        </w:rPr>
      </w:pPr>
      <w:r>
        <w:rPr>
          <w:i/>
        </w:rPr>
        <w:t>Löptiden i den nominella kronskulden</w:t>
      </w:r>
    </w:p>
    <w:p w14:paraId="447F9D78" w14:textId="20E7C8C4" w:rsidR="00C3654F" w:rsidRDefault="00060D45" w:rsidP="008E1486">
      <w:pPr>
        <w:pStyle w:val="Brdtextmedindrag"/>
        <w:ind w:firstLine="0"/>
      </w:pPr>
      <w:r>
        <w:t>L</w:t>
      </w:r>
      <w:r w:rsidR="00394FE0">
        <w:t xml:space="preserve">öptiden för den nominella kronskulden </w:t>
      </w:r>
      <w:r>
        <w:t xml:space="preserve">styrdes </w:t>
      </w:r>
      <w:r w:rsidR="005C440F">
        <w:t xml:space="preserve">från 2009 års början till den 12 mars 2009 </w:t>
      </w:r>
      <w:r>
        <w:t xml:space="preserve">med ett riktvärde för räntebindningstiden på 3,5 år. </w:t>
      </w:r>
      <w:r w:rsidR="005C440F">
        <w:t xml:space="preserve">Efter förslag från Riksgäldskontoret beslutade regeringen vid detta tillfälle att </w:t>
      </w:r>
      <w:r>
        <w:t xml:space="preserve">temporärt upphäva löptidsriktvärdet </w:t>
      </w:r>
      <w:r w:rsidR="005C440F">
        <w:t>för den nominella kronskulden. Skälet var att ge Riksgäldskontoret möjlighet att emittera ett 30-årigt nominellt obligationslån</w:t>
      </w:r>
      <w:r w:rsidR="00923783">
        <w:t>,</w:t>
      </w:r>
      <w:r w:rsidR="005C440F">
        <w:t xml:space="preserve"> </w:t>
      </w:r>
      <w:r w:rsidR="00C3654F">
        <w:t>eftersom</w:t>
      </w:r>
      <w:r w:rsidR="00AB21A7">
        <w:t xml:space="preserve"> </w:t>
      </w:r>
      <w:r w:rsidR="00C3654F">
        <w:t xml:space="preserve">räntan på svenska statsobligationer </w:t>
      </w:r>
      <w:r w:rsidR="00AB21A7">
        <w:t>fallit kraftigt i samband med finanskrisen</w:t>
      </w:r>
      <w:r w:rsidR="005C440F">
        <w:t xml:space="preserve">. Ytterligare ett motiv var att minska refinansieringsrisken och sprida upplåningen på fler löptider i en situation när utsikterna för statsfinanserna försämrades och osäkerheten tilltog. I riktlinjerna för </w:t>
      </w:r>
      <w:r w:rsidR="00E34D9E">
        <w:t xml:space="preserve">år </w:t>
      </w:r>
      <w:r w:rsidR="005C440F">
        <w:t xml:space="preserve">2010 </w:t>
      </w:r>
      <w:r w:rsidR="00A97AF4">
        <w:t>dela</w:t>
      </w:r>
      <w:r w:rsidR="005C440F">
        <w:t>des</w:t>
      </w:r>
      <w:r w:rsidR="00A97AF4">
        <w:t xml:space="preserve"> </w:t>
      </w:r>
      <w:r w:rsidR="005C440F">
        <w:t>löptids</w:t>
      </w:r>
      <w:r w:rsidR="00A97AF4">
        <w:t xml:space="preserve">styrningen </w:t>
      </w:r>
      <w:r w:rsidR="005C440F">
        <w:t xml:space="preserve">av den nominella kronskulden </w:t>
      </w:r>
      <w:r w:rsidR="00A97AF4">
        <w:t xml:space="preserve">upp på instrument med kortare respektive längre tid till </w:t>
      </w:r>
      <w:r w:rsidR="00357AF0">
        <w:t xml:space="preserve">förfall </w:t>
      </w:r>
      <w:r w:rsidR="00A97AF4">
        <w:t xml:space="preserve">än tolv år. För instrument med upp till tolv år till förfall </w:t>
      </w:r>
      <w:r w:rsidR="00C848AD">
        <w:t xml:space="preserve">beslutades att </w:t>
      </w:r>
      <w:r w:rsidR="00A97AF4">
        <w:t>räntebindningstid</w:t>
      </w:r>
      <w:r w:rsidR="00C848AD">
        <w:t>en skulle vara 3,2 år</w:t>
      </w:r>
      <w:r w:rsidR="00033634">
        <w:t>,</w:t>
      </w:r>
      <w:r w:rsidR="003D01D6">
        <w:t xml:space="preserve"> medan instrument med mer än tolv år till förfall </w:t>
      </w:r>
      <w:r w:rsidR="00C848AD">
        <w:t>skulle begränsas med att tak på 60 miljarder kronor. För 2011 sänktes löptidsriktvärdet för instrument med upp till tolv år till förfall till 3,1 år</w:t>
      </w:r>
      <w:r w:rsidR="00C3654F">
        <w:t>,</w:t>
      </w:r>
      <w:r w:rsidR="00C848AD">
        <w:t xml:space="preserve"> medan taket för instrument med mer än tolv år till förfall höjdes till 65 miljarder kronor.</w:t>
      </w:r>
      <w:r w:rsidR="00987524">
        <w:t xml:space="preserve"> </w:t>
      </w:r>
    </w:p>
    <w:p w14:paraId="64FF1307" w14:textId="13BF3739" w:rsidR="00C3654F" w:rsidRDefault="005D49C9" w:rsidP="00C3654F">
      <w:pPr>
        <w:pStyle w:val="Brdtextmedindrag"/>
      </w:pPr>
      <w:r>
        <w:t xml:space="preserve">Riktlinjebeslutet för 2012 innebar en ökad fokusering på robustheten i statsskuldsförvaltningen. Bakgrunden var den stora osäkerhet som rådde till följd av statsfinansiella problem i vissa europeiska länder och de erfarenheter som andra länder gjort i sin refinansiering av förfallande lån. Regeringen såg därför skäl att sprida statsskuldens förfall över en längre tidsperiod. För instrument i nominell kronskuld med mer än tolv år till förfall ersattes </w:t>
      </w:r>
      <w:r w:rsidR="00C3654F">
        <w:t xml:space="preserve">därför </w:t>
      </w:r>
      <w:r>
        <w:t>det tidigare takbeloppet</w:t>
      </w:r>
      <w:r w:rsidR="00D2758C">
        <w:t xml:space="preserve"> på 65 miljarder kronor med ett riktvärde på 60 miljarder kronor. Samtidigt ersattes det tidigare löptidsriktvärdet för nominell kronskuld med upp till tolv år till förfall på 3,1 år med ett intervall på 2,7‒3,2 år. Intervallet infördes av effektivitets- och kostnadsskäl</w:t>
      </w:r>
      <w:r w:rsidR="00923783">
        <w:t>,</w:t>
      </w:r>
      <w:r w:rsidR="00D2758C">
        <w:t xml:space="preserve"> eftersom styrningen i termer av andelar och löptid försvåras i perioder när lånebehovet är litet och statsskulden minskar. </w:t>
      </w:r>
    </w:p>
    <w:p w14:paraId="330B5921" w14:textId="78A3E2F6" w:rsidR="006B0F05" w:rsidRDefault="00D2758C" w:rsidP="00C3654F">
      <w:pPr>
        <w:pStyle w:val="Brdtextmedindrag"/>
      </w:pPr>
      <w:r>
        <w:t xml:space="preserve">I riktlinjebeslutet för </w:t>
      </w:r>
      <w:r w:rsidR="00E34D9E">
        <w:t xml:space="preserve">år </w:t>
      </w:r>
      <w:r>
        <w:t>2013 behölls intervallet för den nominell</w:t>
      </w:r>
      <w:r w:rsidR="00E34D9E">
        <w:t>a</w:t>
      </w:r>
      <w:r>
        <w:t xml:space="preserve"> kronskuld</w:t>
      </w:r>
      <w:r w:rsidR="007548EB">
        <w:t>en</w:t>
      </w:r>
      <w:r>
        <w:t xml:space="preserve"> med upp till tolv år till förfall på 2,7‒3,2 år</w:t>
      </w:r>
      <w:r w:rsidR="00C3654F">
        <w:t>,</w:t>
      </w:r>
      <w:r>
        <w:t xml:space="preserve"> medan riktvärdet för instrument i nominell kronskuld med mer än tolv år till </w:t>
      </w:r>
      <w:r w:rsidR="00E34D9E">
        <w:t xml:space="preserve">förfall </w:t>
      </w:r>
      <w:r>
        <w:t>höjdes till 70 </w:t>
      </w:r>
      <w:r w:rsidR="00D446CB">
        <w:t xml:space="preserve">miljarder kronor. Höjningen syftade till att öka volymen skuld i de långa löptidssegmenten och därmed i viss utsträckning minska refinansieringsrisken i statsskulden. I riktlinjebeslutet framgick att riktmärket ska betraktas som långsiktigt och att ökningstakten i förhållande till riktvärdet ska vägas mot kostnad och risk för upplåning i andra löptider samt utvecklingen i efterfrågan på långa obligationer. Av riktlinjebeslutet för </w:t>
      </w:r>
      <w:r w:rsidR="00E34D9E">
        <w:t xml:space="preserve">år </w:t>
      </w:r>
      <w:r w:rsidR="00D446CB">
        <w:t xml:space="preserve">2013 framgick också att Riksgäldskontoret ska beakta den statsfinansiella utvecklingen på så sätt att ett ökat lånebehov kan leda till att det långsiktiga riktmärket uppnås tidigare än annars. I Riksgäldskontorets förslag till riktlinjer för </w:t>
      </w:r>
      <w:r w:rsidR="00E34D9E">
        <w:t xml:space="preserve">år </w:t>
      </w:r>
      <w:r w:rsidR="00D446CB">
        <w:t>2013 föreslogs att riktvärdet på 60 miljarder kronor för instrument i nominell kronskuld med mer än tolv år till förfall skulle vara oförändrat.</w:t>
      </w:r>
    </w:p>
    <w:p w14:paraId="57C0C8FE" w14:textId="7503D13F" w:rsidR="00C726B5" w:rsidRDefault="00E808A1" w:rsidP="006B0F05">
      <w:pPr>
        <w:pStyle w:val="Brdtextmedindrag"/>
      </w:pPr>
      <w:r>
        <w:t>G</w:t>
      </w:r>
      <w:r w:rsidR="007548EB">
        <w:t>enomsnittlig återstående tid</w:t>
      </w:r>
      <w:r w:rsidR="0054547A">
        <w:t xml:space="preserve"> till förfall för hela statsskulden uppgick </w:t>
      </w:r>
      <w:r>
        <w:t xml:space="preserve">våren 2009 </w:t>
      </w:r>
      <w:r w:rsidR="0054547A">
        <w:t xml:space="preserve">till knappt </w:t>
      </w:r>
      <w:r w:rsidR="007548EB">
        <w:t>sju</w:t>
      </w:r>
      <w:r>
        <w:t xml:space="preserve"> år, d</w:t>
      </w:r>
      <w:r w:rsidR="001B1813">
        <w:t xml:space="preserve">ärefter har </w:t>
      </w:r>
      <w:r>
        <w:t xml:space="preserve">den </w:t>
      </w:r>
      <w:r w:rsidR="0054547A">
        <w:t xml:space="preserve">varit </w:t>
      </w:r>
      <w:r w:rsidR="00E34D9E">
        <w:t>om</w:t>
      </w:r>
      <w:r w:rsidR="0054547A">
        <w:t>kring fem år</w:t>
      </w:r>
      <w:r w:rsidR="00A50872">
        <w:t xml:space="preserve"> </w:t>
      </w:r>
      <w:r w:rsidR="0078505C">
        <w:t xml:space="preserve">(se </w:t>
      </w:r>
      <w:r w:rsidR="001B1813">
        <w:t xml:space="preserve">avsnitt </w:t>
      </w:r>
      <w:r w:rsidR="0010312C">
        <w:t>3.2</w:t>
      </w:r>
      <w:r w:rsidR="001B1813">
        <w:t>). Flexibilitet</w:t>
      </w:r>
      <w:r w:rsidR="00A50872">
        <w:t xml:space="preserve">en </w:t>
      </w:r>
      <w:r w:rsidR="00D14289">
        <w:t xml:space="preserve">i löptidsstyrningen </w:t>
      </w:r>
      <w:r w:rsidR="001B1813">
        <w:t xml:space="preserve">har </w:t>
      </w:r>
      <w:r w:rsidR="00D14289">
        <w:t>ökats</w:t>
      </w:r>
      <w:r w:rsidR="001B1813">
        <w:t xml:space="preserve"> </w:t>
      </w:r>
      <w:r w:rsidR="00A50872">
        <w:t xml:space="preserve">genom att intervall har införts för </w:t>
      </w:r>
      <w:r w:rsidR="001E00CA">
        <w:t xml:space="preserve">den reala kronskulden samt för nominell kronskuld med </w:t>
      </w:r>
      <w:r w:rsidR="007548EB">
        <w:t>kortare</w:t>
      </w:r>
      <w:r w:rsidR="001E00CA">
        <w:t xml:space="preserve"> tid till förfall än tolv </w:t>
      </w:r>
      <w:r w:rsidR="007369F7">
        <w:t>år.</w:t>
      </w:r>
    </w:p>
    <w:p w14:paraId="130669A7" w14:textId="780FD58D" w:rsidR="0093675B" w:rsidRDefault="0093675B" w:rsidP="0093675B">
      <w:pPr>
        <w:pStyle w:val="Rubrik2"/>
      </w:pPr>
      <w:bookmarkStart w:id="36" w:name="_Toc385339274"/>
      <w:r>
        <w:t>Marknads- och skuldvård</w:t>
      </w:r>
      <w:bookmarkEnd w:id="36"/>
    </w:p>
    <w:p w14:paraId="128070AC" w14:textId="47DE9955" w:rsidR="0093675B" w:rsidRDefault="00357AF0" w:rsidP="0093675B">
      <w:pPr>
        <w:pStyle w:val="Brdtext"/>
      </w:pPr>
      <w:r>
        <w:t xml:space="preserve">I </w:t>
      </w:r>
      <w:r w:rsidR="002C568A">
        <w:t xml:space="preserve">de årliga </w:t>
      </w:r>
      <w:r>
        <w:t xml:space="preserve">riktlinjerna finns ett särskilt mål för marknads- och skuldvård. </w:t>
      </w:r>
      <w:r w:rsidR="002C568A">
        <w:t xml:space="preserve">Följande målformulering </w:t>
      </w:r>
      <w:r w:rsidR="007548EB">
        <w:t xml:space="preserve">har </w:t>
      </w:r>
      <w:r w:rsidR="002C568A">
        <w:t>gällt u</w:t>
      </w:r>
      <w:r>
        <w:t xml:space="preserve">nder hela utvärderingsperioden: </w:t>
      </w:r>
    </w:p>
    <w:p w14:paraId="3F68D5CF" w14:textId="77777777" w:rsidR="001962CF" w:rsidRDefault="00357AF0" w:rsidP="00357AF0">
      <w:pPr>
        <w:pStyle w:val="Brdtextmedindrag"/>
        <w:numPr>
          <w:ilvl w:val="0"/>
          <w:numId w:val="27"/>
        </w:numPr>
      </w:pPr>
      <w:r>
        <w:t>Riksgäldskontoret ska</w:t>
      </w:r>
      <w:r w:rsidR="001962CF">
        <w:t xml:space="preserve"> genom marknads- och skuldvård bidra till att statspappersmarknaden fungerar väl i syfte att uppnå det långsiktiga kostnadsminimeringsmålet med beaktande av risk.</w:t>
      </w:r>
    </w:p>
    <w:p w14:paraId="7EC2893B" w14:textId="14B747AE" w:rsidR="00357AF0" w:rsidRDefault="001962CF" w:rsidP="00357AF0">
      <w:pPr>
        <w:pStyle w:val="Brdtextmedindrag"/>
        <w:numPr>
          <w:ilvl w:val="0"/>
          <w:numId w:val="27"/>
        </w:numPr>
      </w:pPr>
      <w:r>
        <w:t>Riksgäldskontoret ska besluta om principer för marknads- och skuldvård.</w:t>
      </w:r>
      <w:r w:rsidR="00357AF0">
        <w:t xml:space="preserve"> </w:t>
      </w:r>
    </w:p>
    <w:p w14:paraId="456D7448" w14:textId="190241B4" w:rsidR="005B7077" w:rsidRDefault="005B7077" w:rsidP="005B7077">
      <w:pPr>
        <w:pStyle w:val="Brdtextmedindrag"/>
        <w:ind w:left="360" w:firstLine="0"/>
      </w:pPr>
    </w:p>
    <w:p w14:paraId="5B319A88" w14:textId="12BDAAD0" w:rsidR="005B7077" w:rsidRPr="00357AF0" w:rsidRDefault="005B7077" w:rsidP="005B7077">
      <w:pPr>
        <w:pStyle w:val="Brdtext"/>
      </w:pPr>
      <w:r>
        <w:t>Under utvärderingsperioden har det inte förekommit några förslag till ändringar i målformuleringen</w:t>
      </w:r>
      <w:r w:rsidR="001E74EA">
        <w:t>.</w:t>
      </w:r>
      <w:r w:rsidR="00FD04F6">
        <w:t xml:space="preserve"> Målet har funnits i riktlinjebesluten</w:t>
      </w:r>
      <w:r w:rsidR="001E74EA">
        <w:t xml:space="preserve"> sedan 2006 och dessförinnan i regleringsbrevet till Riksgäldskontoret.</w:t>
      </w:r>
    </w:p>
    <w:p w14:paraId="646F1FEB" w14:textId="1628655F" w:rsidR="0093675B" w:rsidRDefault="0093675B" w:rsidP="0093675B">
      <w:pPr>
        <w:pStyle w:val="Rubrik2"/>
      </w:pPr>
      <w:bookmarkStart w:id="37" w:name="_Toc385339275"/>
      <w:r>
        <w:t>Positionstagande</w:t>
      </w:r>
      <w:bookmarkEnd w:id="37"/>
    </w:p>
    <w:p w14:paraId="77ABCDB9" w14:textId="7C59AEE1" w:rsidR="00006731" w:rsidRDefault="004A40C5" w:rsidP="00006731">
      <w:pPr>
        <w:pStyle w:val="Brdtext"/>
      </w:pPr>
      <w:r>
        <w:t xml:space="preserve">Riksgäldskontoret </w:t>
      </w:r>
      <w:r w:rsidR="00006731">
        <w:t>får ta positioner i utländsk valuta och i kronans valutakurs</w:t>
      </w:r>
      <w:r w:rsidR="00B97974" w:rsidRPr="00B97974">
        <w:t xml:space="preserve"> </w:t>
      </w:r>
      <w:r w:rsidR="00B97974">
        <w:t>i syfte att sänka kostnaden för statsskulden</w:t>
      </w:r>
      <w:r w:rsidR="00006731">
        <w:t xml:space="preserve">. Med positioner avses transaktioner som </w:t>
      </w:r>
      <w:r w:rsidR="004A4D1A">
        <w:t>motiveras av en bedömning att kostnaden kan sänkas genom att avvika från skuldens löptid eller sammansättning.</w:t>
      </w:r>
      <w:r w:rsidR="00006731">
        <w:t xml:space="preserve"> </w:t>
      </w:r>
      <w:r w:rsidR="00DA326E">
        <w:t xml:space="preserve">Positioner får endast tas på marknader som medger att marknadsrisken kan hanteras genom likvida och väl utvecklade derivatinstrument och som potentiellt är en lånevaluta inom ramen för skuldförvaltningen. </w:t>
      </w:r>
      <w:r w:rsidR="00006731">
        <w:t xml:space="preserve">Positioner får inte tas på den svenska räntemarknaden. </w:t>
      </w:r>
    </w:p>
    <w:p w14:paraId="38F33E97" w14:textId="57341B8A" w:rsidR="00B97974" w:rsidRDefault="003E1E91" w:rsidP="00B97974">
      <w:pPr>
        <w:pStyle w:val="Brdtextmedindrag"/>
      </w:pPr>
      <w:r>
        <w:t xml:space="preserve">Regeringen styr </w:t>
      </w:r>
      <w:r w:rsidR="008A3499">
        <w:t xml:space="preserve">riskexponeringen i </w:t>
      </w:r>
      <w:r>
        <w:t>positionsverksamheten</w:t>
      </w:r>
      <w:r w:rsidR="008A3499">
        <w:t xml:space="preserve"> ge</w:t>
      </w:r>
      <w:r>
        <w:t xml:space="preserve">nom att </w:t>
      </w:r>
      <w:r w:rsidR="00006731">
        <w:t xml:space="preserve">i riktlinjerna </w:t>
      </w:r>
      <w:r>
        <w:t xml:space="preserve">besluta om </w:t>
      </w:r>
      <w:r w:rsidR="008A3499">
        <w:t xml:space="preserve">två olika </w:t>
      </w:r>
      <w:r w:rsidR="00281B51">
        <w:t>mandat för</w:t>
      </w:r>
      <w:r w:rsidR="008A3499">
        <w:t xml:space="preserve"> positionstagande.</w:t>
      </w:r>
      <w:r w:rsidR="00281B51">
        <w:t xml:space="preserve"> I tabell 4.3 framgår dessa mandat under utvärderingsperioden.</w:t>
      </w:r>
    </w:p>
    <w:p w14:paraId="2C6F745B" w14:textId="0D6B0190" w:rsidR="000C7A82" w:rsidRDefault="000C7A82" w:rsidP="000C7A82">
      <w:pPr>
        <w:pStyle w:val="Brdtext"/>
      </w:pPr>
    </w:p>
    <w:p w14:paraId="0A834F00" w14:textId="49A7A0D0" w:rsidR="000C7A82" w:rsidRPr="00E262E2" w:rsidRDefault="000C7A82" w:rsidP="000C7A82">
      <w:pPr>
        <w:rPr>
          <w:b/>
        </w:rPr>
      </w:pPr>
      <w:r w:rsidRPr="00BE197E">
        <w:rPr>
          <w:b/>
        </w:rPr>
        <w:t>Tabel</w:t>
      </w:r>
      <w:r>
        <w:rPr>
          <w:b/>
        </w:rPr>
        <w:t>l 4.3 Mandat för positionstagande</w:t>
      </w:r>
    </w:p>
    <w:tbl>
      <w:tblPr>
        <w:tblW w:w="5940" w:type="dxa"/>
        <w:tblInd w:w="70" w:type="dxa"/>
        <w:tblBorders>
          <w:top w:val="single" w:sz="12" w:space="0" w:color="000000"/>
        </w:tblBorders>
        <w:tblCellMar>
          <w:left w:w="70" w:type="dxa"/>
          <w:right w:w="70" w:type="dxa"/>
        </w:tblCellMar>
        <w:tblLook w:val="0000" w:firstRow="0" w:lastRow="0" w:firstColumn="0" w:lastColumn="0" w:noHBand="0" w:noVBand="0"/>
      </w:tblPr>
      <w:tblGrid>
        <w:gridCol w:w="2959"/>
        <w:gridCol w:w="727"/>
        <w:gridCol w:w="542"/>
        <w:gridCol w:w="592"/>
        <w:gridCol w:w="580"/>
        <w:gridCol w:w="540"/>
      </w:tblGrid>
      <w:tr w:rsidR="000C7A82" w:rsidRPr="00E262E2" w14:paraId="438D9C6B" w14:textId="77777777" w:rsidTr="009905F9">
        <w:trPr>
          <w:trHeight w:val="270"/>
        </w:trPr>
        <w:tc>
          <w:tcPr>
            <w:tcW w:w="2959" w:type="dxa"/>
            <w:tcBorders>
              <w:top w:val="single" w:sz="12" w:space="0" w:color="auto"/>
              <w:bottom w:val="single" w:sz="8" w:space="0" w:color="auto"/>
            </w:tcBorders>
            <w:shd w:val="clear" w:color="auto" w:fill="auto"/>
          </w:tcPr>
          <w:p w14:paraId="6A7A76F5" w14:textId="77777777" w:rsidR="000C7A82" w:rsidRPr="00E262E2" w:rsidRDefault="000C7A82" w:rsidP="000833CE">
            <w:pPr>
              <w:pStyle w:val="Brdtext"/>
              <w:rPr>
                <w:sz w:val="18"/>
                <w:szCs w:val="18"/>
                <w:lang w:eastAsia="sv-SE"/>
              </w:rPr>
            </w:pPr>
            <w:r w:rsidRPr="00E262E2">
              <w:rPr>
                <w:sz w:val="18"/>
                <w:szCs w:val="18"/>
                <w:lang w:eastAsia="sv-SE"/>
              </w:rPr>
              <w:t> </w:t>
            </w:r>
          </w:p>
        </w:tc>
        <w:tc>
          <w:tcPr>
            <w:tcW w:w="727" w:type="dxa"/>
            <w:tcBorders>
              <w:top w:val="single" w:sz="12" w:space="0" w:color="auto"/>
              <w:bottom w:val="single" w:sz="8" w:space="0" w:color="auto"/>
            </w:tcBorders>
            <w:shd w:val="clear" w:color="auto" w:fill="auto"/>
          </w:tcPr>
          <w:p w14:paraId="77328B8A" w14:textId="77777777" w:rsidR="000C7A82" w:rsidRPr="00E262E2" w:rsidRDefault="000C7A82" w:rsidP="000833CE">
            <w:pPr>
              <w:pStyle w:val="Brdtext"/>
              <w:jc w:val="right"/>
              <w:rPr>
                <w:b/>
                <w:bCs/>
                <w:sz w:val="18"/>
                <w:szCs w:val="18"/>
                <w:lang w:eastAsia="sv-SE"/>
              </w:rPr>
            </w:pPr>
            <w:r w:rsidRPr="00E262E2">
              <w:rPr>
                <w:b/>
                <w:bCs/>
                <w:sz w:val="18"/>
                <w:szCs w:val="18"/>
                <w:lang w:eastAsia="sv-SE"/>
              </w:rPr>
              <w:t>200</w:t>
            </w:r>
            <w:r>
              <w:rPr>
                <w:b/>
                <w:bCs/>
                <w:sz w:val="18"/>
                <w:szCs w:val="18"/>
                <w:lang w:eastAsia="sv-SE"/>
              </w:rPr>
              <w:t>9</w:t>
            </w:r>
          </w:p>
        </w:tc>
        <w:tc>
          <w:tcPr>
            <w:tcW w:w="542" w:type="dxa"/>
            <w:tcBorders>
              <w:top w:val="single" w:sz="12" w:space="0" w:color="auto"/>
              <w:bottom w:val="single" w:sz="8" w:space="0" w:color="auto"/>
            </w:tcBorders>
            <w:shd w:val="clear" w:color="auto" w:fill="auto"/>
          </w:tcPr>
          <w:p w14:paraId="6920149B" w14:textId="77777777" w:rsidR="000C7A82" w:rsidRPr="00E262E2" w:rsidRDefault="000C7A82" w:rsidP="000833CE">
            <w:pPr>
              <w:pStyle w:val="Brdtext"/>
              <w:jc w:val="right"/>
              <w:rPr>
                <w:b/>
                <w:bCs/>
                <w:sz w:val="18"/>
                <w:szCs w:val="18"/>
                <w:lang w:eastAsia="sv-SE"/>
              </w:rPr>
            </w:pPr>
            <w:r>
              <w:rPr>
                <w:b/>
                <w:bCs/>
                <w:sz w:val="18"/>
                <w:szCs w:val="18"/>
                <w:lang w:eastAsia="sv-SE"/>
              </w:rPr>
              <w:t>2010</w:t>
            </w:r>
          </w:p>
        </w:tc>
        <w:tc>
          <w:tcPr>
            <w:tcW w:w="592" w:type="dxa"/>
            <w:tcBorders>
              <w:top w:val="single" w:sz="12" w:space="0" w:color="auto"/>
              <w:bottom w:val="single" w:sz="8" w:space="0" w:color="auto"/>
            </w:tcBorders>
            <w:shd w:val="clear" w:color="auto" w:fill="auto"/>
          </w:tcPr>
          <w:p w14:paraId="0EC378AB" w14:textId="77777777" w:rsidR="000C7A82" w:rsidRPr="00E262E2" w:rsidRDefault="000C7A82" w:rsidP="000833CE">
            <w:pPr>
              <w:pStyle w:val="Brdtext"/>
              <w:jc w:val="right"/>
              <w:rPr>
                <w:b/>
                <w:bCs/>
                <w:sz w:val="18"/>
                <w:szCs w:val="18"/>
                <w:lang w:eastAsia="sv-SE"/>
              </w:rPr>
            </w:pPr>
            <w:r w:rsidRPr="00E262E2">
              <w:rPr>
                <w:b/>
                <w:bCs/>
                <w:sz w:val="18"/>
                <w:szCs w:val="18"/>
                <w:lang w:eastAsia="sv-SE"/>
              </w:rPr>
              <w:t>20</w:t>
            </w:r>
            <w:r>
              <w:rPr>
                <w:b/>
                <w:bCs/>
                <w:sz w:val="18"/>
                <w:szCs w:val="18"/>
                <w:lang w:eastAsia="sv-SE"/>
              </w:rPr>
              <w:t>11</w:t>
            </w:r>
          </w:p>
        </w:tc>
        <w:tc>
          <w:tcPr>
            <w:tcW w:w="580" w:type="dxa"/>
            <w:tcBorders>
              <w:top w:val="single" w:sz="12" w:space="0" w:color="auto"/>
              <w:bottom w:val="single" w:sz="8" w:space="0" w:color="auto"/>
            </w:tcBorders>
            <w:shd w:val="clear" w:color="auto" w:fill="auto"/>
          </w:tcPr>
          <w:p w14:paraId="7BF90359" w14:textId="77777777" w:rsidR="000C7A82" w:rsidRPr="00E262E2" w:rsidRDefault="000C7A82" w:rsidP="000833CE">
            <w:pPr>
              <w:pStyle w:val="Brdtext"/>
              <w:jc w:val="right"/>
              <w:rPr>
                <w:b/>
                <w:bCs/>
                <w:sz w:val="18"/>
                <w:szCs w:val="18"/>
                <w:lang w:eastAsia="sv-SE"/>
              </w:rPr>
            </w:pPr>
            <w:r w:rsidRPr="00E262E2">
              <w:rPr>
                <w:b/>
                <w:bCs/>
                <w:sz w:val="18"/>
                <w:szCs w:val="18"/>
                <w:lang w:eastAsia="sv-SE"/>
              </w:rPr>
              <w:t>201</w:t>
            </w:r>
            <w:r>
              <w:rPr>
                <w:b/>
                <w:bCs/>
                <w:sz w:val="18"/>
                <w:szCs w:val="18"/>
                <w:lang w:eastAsia="sv-SE"/>
              </w:rPr>
              <w:t>2</w:t>
            </w:r>
          </w:p>
        </w:tc>
        <w:tc>
          <w:tcPr>
            <w:tcW w:w="540" w:type="dxa"/>
            <w:tcBorders>
              <w:top w:val="single" w:sz="12" w:space="0" w:color="auto"/>
              <w:bottom w:val="single" w:sz="8" w:space="0" w:color="auto"/>
            </w:tcBorders>
            <w:shd w:val="clear" w:color="auto" w:fill="auto"/>
          </w:tcPr>
          <w:p w14:paraId="1B025543" w14:textId="77777777" w:rsidR="000C7A82" w:rsidRPr="00E262E2" w:rsidRDefault="000C7A82" w:rsidP="000833CE">
            <w:pPr>
              <w:pStyle w:val="Brdtext"/>
              <w:jc w:val="right"/>
              <w:rPr>
                <w:b/>
                <w:bCs/>
                <w:sz w:val="18"/>
                <w:szCs w:val="18"/>
                <w:lang w:eastAsia="sv-SE"/>
              </w:rPr>
            </w:pPr>
            <w:r w:rsidRPr="00E262E2">
              <w:rPr>
                <w:b/>
                <w:bCs/>
                <w:sz w:val="18"/>
                <w:szCs w:val="18"/>
                <w:lang w:eastAsia="sv-SE"/>
              </w:rPr>
              <w:t>201</w:t>
            </w:r>
            <w:r>
              <w:rPr>
                <w:b/>
                <w:bCs/>
                <w:sz w:val="18"/>
                <w:szCs w:val="18"/>
                <w:lang w:eastAsia="sv-SE"/>
              </w:rPr>
              <w:t>3</w:t>
            </w:r>
          </w:p>
        </w:tc>
      </w:tr>
      <w:tr w:rsidR="000C7A82" w:rsidRPr="00E262E2" w14:paraId="181B1604" w14:textId="77777777" w:rsidTr="009905F9">
        <w:trPr>
          <w:trHeight w:val="241"/>
        </w:trPr>
        <w:tc>
          <w:tcPr>
            <w:tcW w:w="2959" w:type="dxa"/>
            <w:tcBorders>
              <w:top w:val="single" w:sz="8" w:space="0" w:color="auto"/>
            </w:tcBorders>
            <w:shd w:val="clear" w:color="auto" w:fill="auto"/>
          </w:tcPr>
          <w:p w14:paraId="2AB68DBD" w14:textId="6AB32501" w:rsidR="000C7A82" w:rsidRPr="00E262E2" w:rsidRDefault="009905F9" w:rsidP="009905F9">
            <w:pPr>
              <w:pStyle w:val="Brdtext"/>
              <w:jc w:val="left"/>
              <w:rPr>
                <w:iCs/>
                <w:sz w:val="18"/>
                <w:szCs w:val="18"/>
                <w:lang w:eastAsia="sv-SE"/>
              </w:rPr>
            </w:pPr>
            <w:r>
              <w:rPr>
                <w:iCs/>
                <w:sz w:val="18"/>
                <w:szCs w:val="18"/>
                <w:lang w:eastAsia="sv-SE"/>
              </w:rPr>
              <w:t xml:space="preserve">Daglig </w:t>
            </w:r>
            <w:r w:rsidR="000C7A82">
              <w:rPr>
                <w:iCs/>
                <w:sz w:val="18"/>
                <w:szCs w:val="18"/>
                <w:lang w:eastAsia="sv-SE"/>
              </w:rPr>
              <w:t>VaR</w:t>
            </w:r>
            <w:r>
              <w:rPr>
                <w:iCs/>
                <w:sz w:val="18"/>
                <w:szCs w:val="18"/>
                <w:lang w:eastAsia="sv-SE"/>
              </w:rPr>
              <w:t xml:space="preserve"> vid 95 % sannolikhet</w:t>
            </w:r>
          </w:p>
        </w:tc>
        <w:tc>
          <w:tcPr>
            <w:tcW w:w="727" w:type="dxa"/>
            <w:tcBorders>
              <w:top w:val="single" w:sz="8" w:space="0" w:color="auto"/>
            </w:tcBorders>
            <w:shd w:val="clear" w:color="auto" w:fill="auto"/>
          </w:tcPr>
          <w:p w14:paraId="38684F79" w14:textId="65DA23D5" w:rsidR="000C7A82" w:rsidRPr="00E262E2" w:rsidRDefault="000C7A82" w:rsidP="000833CE">
            <w:pPr>
              <w:pStyle w:val="Brdtext"/>
              <w:jc w:val="right"/>
              <w:rPr>
                <w:iCs/>
                <w:sz w:val="18"/>
                <w:szCs w:val="18"/>
                <w:lang w:eastAsia="sv-SE"/>
              </w:rPr>
            </w:pPr>
            <w:r>
              <w:rPr>
                <w:iCs/>
                <w:sz w:val="18"/>
                <w:szCs w:val="18"/>
                <w:lang w:eastAsia="sv-SE"/>
              </w:rPr>
              <w:t>600</w:t>
            </w:r>
          </w:p>
        </w:tc>
        <w:tc>
          <w:tcPr>
            <w:tcW w:w="542" w:type="dxa"/>
            <w:tcBorders>
              <w:top w:val="single" w:sz="8" w:space="0" w:color="auto"/>
            </w:tcBorders>
            <w:shd w:val="clear" w:color="auto" w:fill="auto"/>
          </w:tcPr>
          <w:p w14:paraId="14BD9732" w14:textId="3981F9A9" w:rsidR="000C7A82" w:rsidRPr="00E262E2" w:rsidRDefault="000C7A82" w:rsidP="000833CE">
            <w:pPr>
              <w:pStyle w:val="Brdtext"/>
              <w:jc w:val="right"/>
              <w:rPr>
                <w:iCs/>
                <w:sz w:val="18"/>
                <w:szCs w:val="18"/>
                <w:lang w:eastAsia="sv-SE"/>
              </w:rPr>
            </w:pPr>
            <w:r>
              <w:rPr>
                <w:iCs/>
                <w:sz w:val="18"/>
                <w:szCs w:val="18"/>
                <w:lang w:eastAsia="sv-SE"/>
              </w:rPr>
              <w:t>600</w:t>
            </w:r>
          </w:p>
        </w:tc>
        <w:tc>
          <w:tcPr>
            <w:tcW w:w="592" w:type="dxa"/>
            <w:tcBorders>
              <w:top w:val="single" w:sz="8" w:space="0" w:color="auto"/>
            </w:tcBorders>
            <w:shd w:val="clear" w:color="auto" w:fill="auto"/>
          </w:tcPr>
          <w:p w14:paraId="485E2285" w14:textId="6003C470" w:rsidR="000C7A82" w:rsidRPr="00E262E2" w:rsidRDefault="000C7A82" w:rsidP="000833CE">
            <w:pPr>
              <w:pStyle w:val="Brdtext"/>
              <w:jc w:val="right"/>
              <w:rPr>
                <w:iCs/>
                <w:sz w:val="18"/>
                <w:szCs w:val="18"/>
                <w:lang w:eastAsia="sv-SE"/>
              </w:rPr>
            </w:pPr>
            <w:r>
              <w:rPr>
                <w:iCs/>
                <w:sz w:val="18"/>
                <w:szCs w:val="18"/>
                <w:lang w:eastAsia="sv-SE"/>
              </w:rPr>
              <w:t>450</w:t>
            </w:r>
          </w:p>
        </w:tc>
        <w:tc>
          <w:tcPr>
            <w:tcW w:w="580" w:type="dxa"/>
            <w:tcBorders>
              <w:top w:val="single" w:sz="8" w:space="0" w:color="auto"/>
            </w:tcBorders>
            <w:shd w:val="clear" w:color="auto" w:fill="auto"/>
          </w:tcPr>
          <w:p w14:paraId="5E5F1B7C" w14:textId="1C453F19" w:rsidR="000C7A82" w:rsidRPr="00E262E2" w:rsidRDefault="000C7A82" w:rsidP="000833CE">
            <w:pPr>
              <w:pStyle w:val="Brdtext"/>
              <w:jc w:val="right"/>
              <w:rPr>
                <w:iCs/>
                <w:sz w:val="18"/>
                <w:szCs w:val="18"/>
                <w:lang w:eastAsia="sv-SE"/>
              </w:rPr>
            </w:pPr>
            <w:r>
              <w:rPr>
                <w:iCs/>
                <w:sz w:val="18"/>
                <w:szCs w:val="18"/>
                <w:lang w:eastAsia="sv-SE"/>
              </w:rPr>
              <w:t>450</w:t>
            </w:r>
          </w:p>
        </w:tc>
        <w:tc>
          <w:tcPr>
            <w:tcW w:w="540" w:type="dxa"/>
            <w:tcBorders>
              <w:top w:val="single" w:sz="8" w:space="0" w:color="auto"/>
            </w:tcBorders>
            <w:shd w:val="clear" w:color="auto" w:fill="auto"/>
          </w:tcPr>
          <w:p w14:paraId="01AE55B8" w14:textId="796C5C35" w:rsidR="000C7A82" w:rsidRPr="00E262E2" w:rsidRDefault="000C7A82" w:rsidP="000833CE">
            <w:pPr>
              <w:pStyle w:val="Brdtext"/>
              <w:jc w:val="right"/>
              <w:rPr>
                <w:iCs/>
                <w:sz w:val="18"/>
                <w:szCs w:val="18"/>
                <w:lang w:eastAsia="sv-SE"/>
              </w:rPr>
            </w:pPr>
            <w:r>
              <w:rPr>
                <w:iCs/>
                <w:sz w:val="18"/>
                <w:szCs w:val="18"/>
                <w:lang w:eastAsia="sv-SE"/>
              </w:rPr>
              <w:t>450</w:t>
            </w:r>
          </w:p>
        </w:tc>
      </w:tr>
      <w:tr w:rsidR="000C7A82" w:rsidRPr="00E262E2" w14:paraId="4408B101" w14:textId="77777777" w:rsidTr="009905F9">
        <w:trPr>
          <w:trHeight w:val="199"/>
        </w:trPr>
        <w:tc>
          <w:tcPr>
            <w:tcW w:w="2959" w:type="dxa"/>
            <w:tcBorders>
              <w:top w:val="nil"/>
              <w:bottom w:val="single" w:sz="12" w:space="0" w:color="auto"/>
            </w:tcBorders>
            <w:shd w:val="clear" w:color="auto" w:fill="auto"/>
          </w:tcPr>
          <w:p w14:paraId="37DCC31E" w14:textId="3C9D5ABA" w:rsidR="000C7A82" w:rsidRPr="00E262E2" w:rsidRDefault="009905F9" w:rsidP="000833CE">
            <w:pPr>
              <w:pStyle w:val="Brdtext"/>
              <w:jc w:val="left"/>
              <w:rPr>
                <w:iCs/>
                <w:sz w:val="18"/>
                <w:szCs w:val="18"/>
                <w:lang w:eastAsia="sv-SE"/>
              </w:rPr>
            </w:pPr>
            <w:r>
              <w:rPr>
                <w:iCs/>
                <w:sz w:val="18"/>
                <w:szCs w:val="18"/>
                <w:lang w:eastAsia="sv-SE"/>
              </w:rPr>
              <w:t>Den svenska kronans valutakurs, mdkr</w:t>
            </w:r>
          </w:p>
        </w:tc>
        <w:tc>
          <w:tcPr>
            <w:tcW w:w="727" w:type="dxa"/>
            <w:tcBorders>
              <w:top w:val="nil"/>
              <w:bottom w:val="single" w:sz="12" w:space="0" w:color="auto"/>
            </w:tcBorders>
            <w:shd w:val="clear" w:color="auto" w:fill="auto"/>
          </w:tcPr>
          <w:p w14:paraId="2B36154A" w14:textId="75EB04C8" w:rsidR="000C7A82" w:rsidRPr="00E262E2" w:rsidRDefault="000C7A82" w:rsidP="000833CE">
            <w:pPr>
              <w:pStyle w:val="Brdtext"/>
              <w:jc w:val="right"/>
              <w:rPr>
                <w:iCs/>
                <w:sz w:val="18"/>
                <w:szCs w:val="18"/>
                <w:lang w:eastAsia="sv-SE"/>
              </w:rPr>
            </w:pPr>
            <w:r>
              <w:rPr>
                <w:iCs/>
                <w:sz w:val="18"/>
                <w:szCs w:val="18"/>
                <w:lang w:eastAsia="sv-SE"/>
              </w:rPr>
              <w:t>15/50</w:t>
            </w:r>
          </w:p>
        </w:tc>
        <w:tc>
          <w:tcPr>
            <w:tcW w:w="542" w:type="dxa"/>
            <w:tcBorders>
              <w:top w:val="nil"/>
              <w:bottom w:val="single" w:sz="12" w:space="0" w:color="auto"/>
            </w:tcBorders>
            <w:shd w:val="clear" w:color="auto" w:fill="auto"/>
          </w:tcPr>
          <w:p w14:paraId="54DB84FC" w14:textId="4E4FFB62" w:rsidR="000C7A82" w:rsidRPr="00E262E2" w:rsidRDefault="000C7A82" w:rsidP="000833CE">
            <w:pPr>
              <w:pStyle w:val="Brdtext"/>
              <w:jc w:val="right"/>
              <w:rPr>
                <w:iCs/>
                <w:sz w:val="18"/>
                <w:szCs w:val="18"/>
                <w:lang w:eastAsia="sv-SE"/>
              </w:rPr>
            </w:pPr>
            <w:r>
              <w:rPr>
                <w:iCs/>
                <w:sz w:val="18"/>
                <w:szCs w:val="18"/>
                <w:lang w:eastAsia="sv-SE"/>
              </w:rPr>
              <w:t>50</w:t>
            </w:r>
          </w:p>
        </w:tc>
        <w:tc>
          <w:tcPr>
            <w:tcW w:w="592" w:type="dxa"/>
            <w:tcBorders>
              <w:top w:val="nil"/>
              <w:bottom w:val="single" w:sz="12" w:space="0" w:color="auto"/>
            </w:tcBorders>
            <w:shd w:val="clear" w:color="auto" w:fill="auto"/>
          </w:tcPr>
          <w:p w14:paraId="04898DDE" w14:textId="60B00719" w:rsidR="000C7A82" w:rsidRPr="00E262E2" w:rsidRDefault="000C7A82" w:rsidP="000833CE">
            <w:pPr>
              <w:pStyle w:val="Brdtext"/>
              <w:jc w:val="right"/>
              <w:rPr>
                <w:iCs/>
                <w:sz w:val="18"/>
                <w:szCs w:val="18"/>
                <w:lang w:eastAsia="sv-SE"/>
              </w:rPr>
            </w:pPr>
            <w:r>
              <w:rPr>
                <w:iCs/>
                <w:sz w:val="18"/>
                <w:szCs w:val="18"/>
                <w:lang w:eastAsia="sv-SE"/>
              </w:rPr>
              <w:t>50</w:t>
            </w:r>
          </w:p>
        </w:tc>
        <w:tc>
          <w:tcPr>
            <w:tcW w:w="580" w:type="dxa"/>
            <w:tcBorders>
              <w:top w:val="nil"/>
              <w:bottom w:val="single" w:sz="12" w:space="0" w:color="auto"/>
            </w:tcBorders>
            <w:shd w:val="clear" w:color="auto" w:fill="auto"/>
          </w:tcPr>
          <w:p w14:paraId="2C143AB7" w14:textId="61C49154" w:rsidR="000C7A82" w:rsidRPr="00E262E2" w:rsidRDefault="009905F9" w:rsidP="000833CE">
            <w:pPr>
              <w:pStyle w:val="Brdtext"/>
              <w:jc w:val="right"/>
              <w:rPr>
                <w:iCs/>
                <w:sz w:val="18"/>
                <w:szCs w:val="18"/>
                <w:lang w:eastAsia="sv-SE"/>
              </w:rPr>
            </w:pPr>
            <w:r>
              <w:rPr>
                <w:iCs/>
                <w:sz w:val="18"/>
                <w:szCs w:val="18"/>
                <w:lang w:eastAsia="sv-SE"/>
              </w:rPr>
              <w:t>15</w:t>
            </w:r>
          </w:p>
        </w:tc>
        <w:tc>
          <w:tcPr>
            <w:tcW w:w="540" w:type="dxa"/>
            <w:tcBorders>
              <w:top w:val="nil"/>
              <w:bottom w:val="single" w:sz="12" w:space="0" w:color="auto"/>
            </w:tcBorders>
            <w:shd w:val="clear" w:color="auto" w:fill="auto"/>
          </w:tcPr>
          <w:p w14:paraId="1F1D59BF" w14:textId="4ED63EEE" w:rsidR="000C7A82" w:rsidRPr="00E262E2" w:rsidRDefault="009905F9" w:rsidP="000833CE">
            <w:pPr>
              <w:pStyle w:val="Brdtext"/>
              <w:jc w:val="right"/>
              <w:rPr>
                <w:iCs/>
                <w:sz w:val="18"/>
                <w:szCs w:val="18"/>
                <w:lang w:eastAsia="sv-SE"/>
              </w:rPr>
            </w:pPr>
            <w:r>
              <w:rPr>
                <w:iCs/>
                <w:sz w:val="18"/>
                <w:szCs w:val="18"/>
                <w:lang w:eastAsia="sv-SE"/>
              </w:rPr>
              <w:t>7,5</w:t>
            </w:r>
          </w:p>
        </w:tc>
      </w:tr>
    </w:tbl>
    <w:p w14:paraId="1C7B4B2F" w14:textId="77777777" w:rsidR="000C7A82" w:rsidRPr="00E262E2" w:rsidRDefault="000C7A82" w:rsidP="000C7A82">
      <w:pPr>
        <w:pStyle w:val="Brdtext"/>
        <w:rPr>
          <w:sz w:val="16"/>
          <w:szCs w:val="16"/>
        </w:rPr>
      </w:pPr>
      <w:r w:rsidRPr="00E262E2">
        <w:rPr>
          <w:sz w:val="16"/>
          <w:szCs w:val="16"/>
        </w:rPr>
        <w:t>Källa: Finansdepartementet</w:t>
      </w:r>
    </w:p>
    <w:p w14:paraId="1F6F5297" w14:textId="77777777" w:rsidR="000C7A82" w:rsidRDefault="000C7A82" w:rsidP="000C7A82">
      <w:pPr>
        <w:pStyle w:val="Brdtextmedindrag"/>
      </w:pPr>
    </w:p>
    <w:p w14:paraId="4CE8A4FF" w14:textId="0FAEFAAB" w:rsidR="00B97974" w:rsidRPr="00B97974" w:rsidRDefault="00B97974" w:rsidP="00B97974">
      <w:pPr>
        <w:pStyle w:val="Brdtextmedindrag"/>
        <w:ind w:firstLine="0"/>
        <w:rPr>
          <w:i/>
        </w:rPr>
      </w:pPr>
      <w:r>
        <w:rPr>
          <w:i/>
        </w:rPr>
        <w:t>Mandatet i utländsk valuta</w:t>
      </w:r>
    </w:p>
    <w:p w14:paraId="7EB04F8C" w14:textId="436538DC" w:rsidR="00B97974" w:rsidRDefault="002D2A7B" w:rsidP="00B97974">
      <w:pPr>
        <w:pStyle w:val="Brdtextmedindrag"/>
        <w:ind w:firstLine="0"/>
      </w:pPr>
      <w:r>
        <w:t>Mandatet</w:t>
      </w:r>
      <w:r w:rsidR="00281B51">
        <w:t xml:space="preserve"> i utländsk </w:t>
      </w:r>
      <w:r w:rsidR="00281B51" w:rsidRPr="007369F7">
        <w:t xml:space="preserve">valuta </w:t>
      </w:r>
      <w:r w:rsidR="00281B51">
        <w:t xml:space="preserve">gör det möjligt </w:t>
      </w:r>
      <w:r>
        <w:t xml:space="preserve">för Riksgäldskontoret </w:t>
      </w:r>
      <w:r w:rsidR="00281B51">
        <w:t xml:space="preserve">att </w:t>
      </w:r>
      <w:r w:rsidR="00281B51" w:rsidRPr="007369F7">
        <w:t>via ränte- och valutapositioner</w:t>
      </w:r>
      <w:r w:rsidR="00281B51">
        <w:t xml:space="preserve"> sänka kostnaden för statsskulden. Mandatet </w:t>
      </w:r>
      <w:r>
        <w:t xml:space="preserve">för hur stor riskexponering Riksgäldskontoret får ta </w:t>
      </w:r>
      <w:r w:rsidR="00B26178">
        <w:t>i utländsk valuta</w:t>
      </w:r>
      <w:r>
        <w:t xml:space="preserve"> </w:t>
      </w:r>
      <w:r w:rsidR="00281B51">
        <w:t xml:space="preserve">uttrycks </w:t>
      </w:r>
      <w:r w:rsidR="00281B51" w:rsidRPr="00B0670B">
        <w:t xml:space="preserve">i termer av daglig Value-at-Risk (VaR) vid 95 procents sannolikhet. </w:t>
      </w:r>
      <w:r w:rsidR="003A5B49" w:rsidRPr="00B0670B">
        <w:t xml:space="preserve">Enkelt uttryckt innebär VaR-måttet att man förväntar sig att förlora det fastställda beloppet eller mer var tjugonde dag, i genomsnitt. </w:t>
      </w:r>
      <w:r w:rsidR="00B97974" w:rsidRPr="00B0670B">
        <w:t xml:space="preserve">För åren 2009 och 2010 </w:t>
      </w:r>
      <w:r w:rsidR="003A5B49" w:rsidRPr="00B0670B">
        <w:t>var det fastställda</w:t>
      </w:r>
      <w:r w:rsidR="008E1486" w:rsidRPr="00B0670B">
        <w:t xml:space="preserve"> </w:t>
      </w:r>
      <w:r w:rsidR="00B97974" w:rsidRPr="00B0670B">
        <w:t>mandatet 600 miljoner kronor</w:t>
      </w:r>
      <w:r w:rsidR="00281B51" w:rsidRPr="00B0670B">
        <w:t>.</w:t>
      </w:r>
      <w:r w:rsidR="00B97974" w:rsidRPr="00B0670B">
        <w:t xml:space="preserve"> År 2011 sänktes mandatet</w:t>
      </w:r>
      <w:r w:rsidR="00B97974">
        <w:t xml:space="preserve"> till 450 miljoner kronor, vilket även gällde för 2012 och 2013. Sänkningen 2011 gjordes mot bakgrund av mandatet för positioner i kronans valutakurs behölls oförändrad detta år</w:t>
      </w:r>
      <w:r>
        <w:t xml:space="preserve"> (50 miljarder kronor)</w:t>
      </w:r>
      <w:r w:rsidR="00B97974">
        <w:t>, men högre än före finanskrisen</w:t>
      </w:r>
      <w:r>
        <w:t xml:space="preserve"> (15 miljarder kronor)</w:t>
      </w:r>
      <w:r w:rsidR="00B97974">
        <w:t xml:space="preserve">. Ändringen syftade till att balansera den samlade risknivån som Riksgäldskontoret tilldelats inom ramen för positionsriktlinjerna. </w:t>
      </w:r>
    </w:p>
    <w:p w14:paraId="1796E09B" w14:textId="77777777" w:rsidR="004A4D1A" w:rsidRDefault="001B210C" w:rsidP="00B26178">
      <w:pPr>
        <w:pStyle w:val="Brdtextmedindrag"/>
      </w:pPr>
      <w:r>
        <w:t>I regeringens skrivelse Utvärdering av statens upplåning och skuldförvaltning 2007–2011 (skr. 2011/12:104) a</w:t>
      </w:r>
      <w:r w:rsidR="00B26178">
        <w:t xml:space="preserve">ngavs att regeringen </w:t>
      </w:r>
      <w:r w:rsidR="007548EB">
        <w:t xml:space="preserve">hade </w:t>
      </w:r>
      <w:r>
        <w:t>för avsikt att överväga positionsmandatens storlek och utformning. I samband med utvärderingsskrivelsen gav regeringen därför Riksg</w:t>
      </w:r>
      <w:r>
        <w:rPr>
          <w:rFonts w:cs="OrigGarmnd BT"/>
        </w:rPr>
        <w:t>ä</w:t>
      </w:r>
      <w:r>
        <w:t>ldskontoret i uppdrag att: dels utreda hur mandatet f</w:t>
      </w:r>
      <w:r>
        <w:rPr>
          <w:rFonts w:cs="OrigGarmnd BT"/>
        </w:rPr>
        <w:t>ö</w:t>
      </w:r>
      <w:r>
        <w:t>r positionstagande kan begr</w:t>
      </w:r>
      <w:r>
        <w:rPr>
          <w:rFonts w:cs="OrigGarmnd BT"/>
        </w:rPr>
        <w:t>ä</w:t>
      </w:r>
      <w:r>
        <w:t>nsas p</w:t>
      </w:r>
      <w:r>
        <w:rPr>
          <w:rFonts w:cs="OrigGarmnd BT"/>
        </w:rPr>
        <w:t>å</w:t>
      </w:r>
      <w:r>
        <w:t xml:space="preserve"> ett s</w:t>
      </w:r>
      <w:r>
        <w:rPr>
          <w:rFonts w:cs="OrigGarmnd BT"/>
        </w:rPr>
        <w:t>å</w:t>
      </w:r>
      <w:r>
        <w:t>dant s</w:t>
      </w:r>
      <w:r>
        <w:rPr>
          <w:rFonts w:cs="OrigGarmnd BT"/>
        </w:rPr>
        <w:t>ä</w:t>
      </w:r>
      <w:r>
        <w:t>tt att m</w:t>
      </w:r>
      <w:r>
        <w:rPr>
          <w:rFonts w:cs="OrigGarmnd BT"/>
        </w:rPr>
        <w:t>ö</w:t>
      </w:r>
      <w:r>
        <w:t>jligheten att ta positioner utan direkt koppling till valutaskulden st</w:t>
      </w:r>
      <w:r>
        <w:rPr>
          <w:rFonts w:cs="OrigGarmnd BT"/>
        </w:rPr>
        <w:t>ä</w:t>
      </w:r>
      <w:r>
        <w:t xml:space="preserve">ngs, dels redovisa </w:t>
      </w:r>
      <w:r w:rsidRPr="00B26178">
        <w:t xml:space="preserve">hur positionsmandatet kan motiveras och analyseras som en integrerad del i statsskuldsförvaltningen. </w:t>
      </w:r>
    </w:p>
    <w:p w14:paraId="7EF6B8A2" w14:textId="12335F52" w:rsidR="00EB546B" w:rsidRPr="00117910" w:rsidRDefault="00EB546B" w:rsidP="00B26178">
      <w:pPr>
        <w:pStyle w:val="Brdtextmedindrag"/>
      </w:pPr>
      <w:r w:rsidRPr="00B26178">
        <w:t>I den första delen av uppdraget, dvs. hur mandatet för positionstagande kan begränsas så att möjligheten att ta positioner utan direkt koppling till valutaskulden stängs, föreslog Riksgäldskontoret ett tillägg i riktlinjerna</w:t>
      </w:r>
      <w:r w:rsidR="008A3499">
        <w:t>. R</w:t>
      </w:r>
      <w:r w:rsidR="00B26178">
        <w:t>egeringen beslutade i enlighet med</w:t>
      </w:r>
      <w:r w:rsidR="008A3499">
        <w:t xml:space="preserve"> Riksgäldskontorets förslag</w:t>
      </w:r>
      <w:r w:rsidRPr="00B26178">
        <w:t>. Tillägget i riktlinjerna inneb</w:t>
      </w:r>
      <w:r w:rsidR="00B26178">
        <w:t>är</w:t>
      </w:r>
      <w:r w:rsidRPr="00B26178">
        <w:t xml:space="preserve"> att regeringen, i stället för Riksgäldskontorets styrelse, fastställer principerna för den aktiva förvaltningen. </w:t>
      </w:r>
      <w:r w:rsidR="008A3499">
        <w:t xml:space="preserve">Sedan 2013 framgår det av riktlinjerna </w:t>
      </w:r>
      <w:r w:rsidRPr="00B26178">
        <w:t>att positioner bara får tas på marknader som potentiellt är lånevaluta inom ramen för statsskuldsförvaltningen</w:t>
      </w:r>
      <w:r w:rsidR="00B26178">
        <w:t xml:space="preserve"> samt att</w:t>
      </w:r>
      <w:r w:rsidRPr="00B26178">
        <w:t xml:space="preserve"> risken på dessa marknader </w:t>
      </w:r>
      <w:r w:rsidR="00B26178">
        <w:t xml:space="preserve">ska </w:t>
      </w:r>
      <w:r w:rsidRPr="00B26178">
        <w:t xml:space="preserve">kunna hanteras genom likvida och i övrigt väl utformade derivatinstrument. Riksgäldskontoret </w:t>
      </w:r>
      <w:r w:rsidR="00B26178">
        <w:t xml:space="preserve">ska </w:t>
      </w:r>
      <w:r w:rsidRPr="00B26178">
        <w:t>även i fortsättningen fastställa vilka marknader som vid var tid uppfyller kraven</w:t>
      </w:r>
      <w:r w:rsidR="00B26178">
        <w:t xml:space="preserve"> i</w:t>
      </w:r>
      <w:r w:rsidR="00B26178" w:rsidRPr="00B26178">
        <w:t>nom de av regeringen beslutade principerna</w:t>
      </w:r>
      <w:r w:rsidRPr="00B26178">
        <w:t xml:space="preserve">. </w:t>
      </w:r>
      <w:r w:rsidR="00B26178">
        <w:t>Denna beslutsordning anses lämplig eftersom f</w:t>
      </w:r>
      <w:r w:rsidRPr="00B26178">
        <w:t>örutsättningarna kan variera över tiden</w:t>
      </w:r>
      <w:r w:rsidR="00B26178">
        <w:t>.</w:t>
      </w:r>
      <w:r w:rsidRPr="00B26178">
        <w:t xml:space="preserve"> </w:t>
      </w:r>
    </w:p>
    <w:p w14:paraId="05C34078" w14:textId="276B2628" w:rsidR="00006731" w:rsidRDefault="00006731" w:rsidP="000C7A82">
      <w:pPr>
        <w:pStyle w:val="Brdtextmedindrag"/>
      </w:pPr>
    </w:p>
    <w:p w14:paraId="17233A24" w14:textId="1454A907" w:rsidR="00B97974" w:rsidRPr="00B97974" w:rsidRDefault="00B97974" w:rsidP="00B97974">
      <w:pPr>
        <w:pStyle w:val="Brdtextmedindrag"/>
        <w:ind w:firstLine="0"/>
        <w:rPr>
          <w:i/>
        </w:rPr>
      </w:pPr>
      <w:r>
        <w:rPr>
          <w:i/>
        </w:rPr>
        <w:t>Mandatet i kronans valutakurs</w:t>
      </w:r>
    </w:p>
    <w:p w14:paraId="25781462" w14:textId="525F17F9" w:rsidR="004635A8" w:rsidRDefault="002D2A7B" w:rsidP="002D2A7B">
      <w:pPr>
        <w:pStyle w:val="Brdtextmedindrag"/>
        <w:ind w:firstLine="0"/>
      </w:pPr>
      <w:r>
        <w:t>Mandatet i kronans valutakurs gör det möjligt att ta till</w:t>
      </w:r>
      <w:r w:rsidR="004A4D1A">
        <w:t xml:space="preserve"> </w:t>
      </w:r>
      <w:r>
        <w:t>vara svängningar i kronans värde gentemot andra valutor för att därigenom sä</w:t>
      </w:r>
      <w:r w:rsidR="008A3499">
        <w:t xml:space="preserve">nka kostnaden för statsskulden. </w:t>
      </w:r>
      <w:r w:rsidR="008E1486">
        <w:t xml:space="preserve">Mandatet </w:t>
      </w:r>
      <w:r w:rsidR="004635A8">
        <w:t>härstammar från det avvikelseintervall runt amorteringsriktvärdet på valutaskulden som tillämpades fram till augusti 2008</w:t>
      </w:r>
      <w:r>
        <w:t>,</w:t>
      </w:r>
      <w:r w:rsidR="004635A8">
        <w:t xml:space="preserve"> då det långsiktiga andelsmålet</w:t>
      </w:r>
      <w:r>
        <w:t xml:space="preserve"> på 15 procent</w:t>
      </w:r>
      <w:r w:rsidR="004635A8">
        <w:t xml:space="preserve"> för valutaskulden uppnåddes. </w:t>
      </w:r>
      <w:r w:rsidR="00281B51">
        <w:t xml:space="preserve">Mandatet för positioner i kronans valutakurs </w:t>
      </w:r>
      <w:r>
        <w:t>fastställs</w:t>
      </w:r>
      <w:r w:rsidR="00281B51">
        <w:t xml:space="preserve"> i miljarder kronor. </w:t>
      </w:r>
    </w:p>
    <w:p w14:paraId="00C67CBB" w14:textId="2BECF8F5" w:rsidR="00934E07" w:rsidRDefault="00A86E87" w:rsidP="002D2A7B">
      <w:pPr>
        <w:pStyle w:val="Brdtextmedindrag"/>
      </w:pPr>
      <w:r>
        <w:t xml:space="preserve">Den 28 maj </w:t>
      </w:r>
      <w:r w:rsidR="00627A09">
        <w:t xml:space="preserve">2009 </w:t>
      </w:r>
      <w:r>
        <w:t>beslutade regeringen, efter förslag från Riksgäldskontor</w:t>
      </w:r>
      <w:r w:rsidR="00E34D9E">
        <w:t>e</w:t>
      </w:r>
      <w:r>
        <w:t xml:space="preserve">t, att utöka </w:t>
      </w:r>
      <w:r w:rsidR="00627A09">
        <w:t>mandatet</w:t>
      </w:r>
      <w:r>
        <w:t xml:space="preserve"> i den svenska kronans valutakurs</w:t>
      </w:r>
      <w:r w:rsidR="00627A09">
        <w:t xml:space="preserve"> från 15 till 50 miljarder kronor. </w:t>
      </w:r>
      <w:r w:rsidR="00934E07">
        <w:t xml:space="preserve">Det höjda mandatet </w:t>
      </w:r>
      <w:r w:rsidR="00934E07" w:rsidRPr="00F520D9">
        <w:t xml:space="preserve">undantogs från derivat- </w:t>
      </w:r>
      <w:r w:rsidR="00934E07">
        <w:t>och VaR-begränsningen som gällde</w:t>
      </w:r>
      <w:r w:rsidR="00934E07" w:rsidRPr="00F520D9">
        <w:t xml:space="preserve"> andra positioner. </w:t>
      </w:r>
      <w:r>
        <w:t xml:space="preserve">Bakgrunden till det höjda kronmandatet var </w:t>
      </w:r>
      <w:r w:rsidRPr="00285149">
        <w:t>den extremt låga kronkursen som följde av finanskrisen. Regeringen och Riksgäldskontoret bedömde att kronan skulle stärkas när den finansiella oron ebbat ut</w:t>
      </w:r>
      <w:r w:rsidR="00D0021F">
        <w:t xml:space="preserve">. I september 2010 inleddes en gradvis avveckling och i juni 2011 var </w:t>
      </w:r>
      <w:r w:rsidR="00934E07">
        <w:t>positionen helt avve</w:t>
      </w:r>
      <w:r w:rsidR="008A3499">
        <w:t xml:space="preserve">cklad. Positionens resultat blev </w:t>
      </w:r>
      <w:r w:rsidR="004A4D1A">
        <w:t xml:space="preserve">ett överskott på </w:t>
      </w:r>
      <w:r w:rsidR="00934E07">
        <w:t xml:space="preserve">8,1 miljarder kronor. </w:t>
      </w:r>
    </w:p>
    <w:p w14:paraId="3AE486D2" w14:textId="74A9F768" w:rsidR="00366945" w:rsidRDefault="002D2A7B" w:rsidP="00366945">
      <w:pPr>
        <w:pStyle w:val="Brdtextmedindrag"/>
      </w:pPr>
      <w:r>
        <w:t>I riktlinjerna 2</w:t>
      </w:r>
      <w:r w:rsidR="00A3321A">
        <w:t xml:space="preserve">012 återfördes </w:t>
      </w:r>
      <w:r>
        <w:t>mandatet</w:t>
      </w:r>
      <w:r w:rsidR="00A3321A">
        <w:t xml:space="preserve"> i kronans valutakurs</w:t>
      </w:r>
      <w:r>
        <w:t xml:space="preserve"> </w:t>
      </w:r>
      <w:r w:rsidR="00934E07">
        <w:t>till nivån före finanskrisen</w:t>
      </w:r>
      <w:r>
        <w:t>, dvs.</w:t>
      </w:r>
      <w:r w:rsidR="00934E07">
        <w:t xml:space="preserve"> till</w:t>
      </w:r>
      <w:r>
        <w:t xml:space="preserve"> 15 miljarder kronor</w:t>
      </w:r>
      <w:r w:rsidR="00934E07">
        <w:t xml:space="preserve">.  </w:t>
      </w:r>
      <w:r w:rsidR="001B210C">
        <w:t>Som tidigare nämnts angavs i</w:t>
      </w:r>
      <w:r w:rsidR="00934E07">
        <w:t xml:space="preserve"> skrivelsen Utvärdering av statens upplåning och skuldförvalting </w:t>
      </w:r>
      <w:r w:rsidR="00CE4052">
        <w:t>2007‒2011 (skr. 2011/12</w:t>
      </w:r>
      <w:r w:rsidR="00923783">
        <w:t>:104</w:t>
      </w:r>
      <w:r w:rsidR="00CE4052">
        <w:t xml:space="preserve">) att regeringen inför kommande riktlinjebeslut hade för avsikt att på nytt överväga positionsmandatens storlek och utformning. </w:t>
      </w:r>
      <w:r w:rsidR="00366945">
        <w:t xml:space="preserve">Analysen visade att positionsverksamheten bidragit till stora kostnadsbesparingar för statsskuldsförvaltningen. </w:t>
      </w:r>
      <w:r w:rsidR="00A3321A">
        <w:t xml:space="preserve">Samtidigt </w:t>
      </w:r>
      <w:r w:rsidR="00366945">
        <w:t>konstaterades att 94 procent</w:t>
      </w:r>
      <w:r w:rsidR="008A3499">
        <w:t>,</w:t>
      </w:r>
      <w:r w:rsidR="00366945">
        <w:t xml:space="preserve"> av den totala vinsten på 18,4 miljarder kronor sedan 2000</w:t>
      </w:r>
      <w:r w:rsidR="008A3499">
        <w:t>,</w:t>
      </w:r>
      <w:r w:rsidR="00366945">
        <w:t xml:space="preserve"> kommer från fem strategiska positioner. Analysen pekade ut två huvudargument för aktiv förvaltning genom positionstagande</w:t>
      </w:r>
      <w:r w:rsidR="00A3321A">
        <w:t>; m</w:t>
      </w:r>
      <w:r w:rsidR="00366945">
        <w:t>öjligheten att hålla nere skuldkostnaderna genom att parera större växelkursrörelser</w:t>
      </w:r>
      <w:r w:rsidR="00A3321A">
        <w:t xml:space="preserve"> </w:t>
      </w:r>
      <w:r w:rsidR="008A3499">
        <w:t>samt</w:t>
      </w:r>
      <w:r w:rsidR="00A3321A">
        <w:t xml:space="preserve"> positionsverksamhetens bidrag till </w:t>
      </w:r>
      <w:r w:rsidR="00366945">
        <w:t>ökat marknadsfokus</w:t>
      </w:r>
      <w:r w:rsidR="001B210C">
        <w:t xml:space="preserve"> och bredare</w:t>
      </w:r>
      <w:r w:rsidR="00A3321A">
        <w:t xml:space="preserve"> </w:t>
      </w:r>
      <w:r w:rsidR="00366945">
        <w:t xml:space="preserve">kompetens i finansiella frågor hos Riksgäldskontorets medarbetare. Även det sistnämnda argumentet går att koppla till målet om kostnadsminimering. </w:t>
      </w:r>
    </w:p>
    <w:p w14:paraId="15943DD0" w14:textId="6B491805" w:rsidR="00B26178" w:rsidRDefault="00366945" w:rsidP="00B26178">
      <w:pPr>
        <w:pStyle w:val="Brdtextmedindrag"/>
      </w:pPr>
      <w:r>
        <w:t xml:space="preserve">Mot </w:t>
      </w:r>
      <w:r w:rsidR="00505994">
        <w:t xml:space="preserve">de </w:t>
      </w:r>
      <w:r>
        <w:t xml:space="preserve">nämnda argumenten </w:t>
      </w:r>
      <w:r w:rsidR="008A3499">
        <w:t xml:space="preserve">ställs </w:t>
      </w:r>
      <w:r>
        <w:t xml:space="preserve">positionsverksamhetens risker.  </w:t>
      </w:r>
      <w:r w:rsidR="008A3499">
        <w:t xml:space="preserve">I riktlinjerna för 2013 </w:t>
      </w:r>
      <w:r w:rsidR="0096423A">
        <w:t>beslutade</w:t>
      </w:r>
      <w:r w:rsidR="008A3499">
        <w:t xml:space="preserve"> regeringen att sänka m</w:t>
      </w:r>
      <w:r>
        <w:t>andatet för strategiska positioner i kronans valutakurs från 15 till 7,5 miljarder kronor. Halveringen av man</w:t>
      </w:r>
      <w:r w:rsidR="008A3499">
        <w:t xml:space="preserve">datet </w:t>
      </w:r>
      <w:r w:rsidR="0096423A">
        <w:t xml:space="preserve">begränsar </w:t>
      </w:r>
      <w:r>
        <w:t>risken för förluster inom p</w:t>
      </w:r>
      <w:r w:rsidR="00B26178">
        <w:t>ositionsverksamheten.</w:t>
      </w:r>
    </w:p>
    <w:p w14:paraId="08F1423D" w14:textId="7AC91F22" w:rsidR="0093675B" w:rsidRDefault="008466A1" w:rsidP="007548EB">
      <w:pPr>
        <w:pStyle w:val="Brdtextmedindrag"/>
      </w:pPr>
      <w:r w:rsidRPr="00B26178">
        <w:t>Riksgäldsk</w:t>
      </w:r>
      <w:r w:rsidR="000D0729">
        <w:t>ontorets förslag till mandat för positionsverksamheten</w:t>
      </w:r>
      <w:r w:rsidRPr="00B26178">
        <w:t xml:space="preserve"> skiljde</w:t>
      </w:r>
      <w:r w:rsidR="00B26178" w:rsidRPr="00B26178">
        <w:t xml:space="preserve"> sig åt från regeringens beslut</w:t>
      </w:r>
      <w:r w:rsidR="000D0729">
        <w:t xml:space="preserve"> åren 2011‒2013. För 2011 föreslog Riksgäldskontoret att VaR-mandatet skulle vara 600 miljoner kronor, medan regeringen beslutade 450 miljoner kronor. Vidare föreslog Riksgäldskontoret att mandatet i den svenska kronans valutakurs för 2012 och 2013 skulle vara 50 respektive 15 miljarder kronor</w:t>
      </w:r>
      <w:r w:rsidR="00364442">
        <w:t>, medan r</w:t>
      </w:r>
      <w:r w:rsidR="000D0729">
        <w:t>egeringen beslutade</w:t>
      </w:r>
      <w:r w:rsidR="007548EB">
        <w:t xml:space="preserve"> att mandatet</w:t>
      </w:r>
      <w:r w:rsidR="00FD04F6">
        <w:t xml:space="preserve"> skulle vara</w:t>
      </w:r>
      <w:r w:rsidR="000D0729">
        <w:t xml:space="preserve"> 15 respektive 7,5 miljarder kronor</w:t>
      </w:r>
      <w:r w:rsidR="00FD04F6">
        <w:t>.</w:t>
      </w:r>
    </w:p>
    <w:p w14:paraId="2A86CF17" w14:textId="10C37049" w:rsidR="0093675B" w:rsidRDefault="0093675B" w:rsidP="0093675B">
      <w:pPr>
        <w:pStyle w:val="Rubrik2"/>
      </w:pPr>
      <w:bookmarkStart w:id="38" w:name="_Toc385339276"/>
      <w:r>
        <w:t>Upplåning på privatmarknaden</w:t>
      </w:r>
      <w:bookmarkEnd w:id="38"/>
    </w:p>
    <w:p w14:paraId="6B35BE31" w14:textId="654DB2D7" w:rsidR="00E617B7" w:rsidRDefault="002C568A" w:rsidP="00E617B7">
      <w:pPr>
        <w:pStyle w:val="Brdtext"/>
      </w:pPr>
      <w:r>
        <w:t>I de årliga riktlinjerna finns ett särskilt mål för upplåning på privatmarknaden. I riktlinjerna för 2012 preciserades målet</w:t>
      </w:r>
      <w:r w:rsidR="005B7077">
        <w:t xml:space="preserve">. Följande målformulering </w:t>
      </w:r>
      <w:r w:rsidR="007548EB">
        <w:t xml:space="preserve">har </w:t>
      </w:r>
      <w:r w:rsidR="005B7077">
        <w:t>gäll</w:t>
      </w:r>
      <w:r w:rsidR="007548EB">
        <w:t>t</w:t>
      </w:r>
      <w:r w:rsidR="005B7077">
        <w:t xml:space="preserve"> sedan 2012</w:t>
      </w:r>
      <w:r>
        <w:t>:</w:t>
      </w:r>
    </w:p>
    <w:p w14:paraId="5966DA87" w14:textId="736A8510" w:rsidR="002C568A" w:rsidRDefault="002C568A" w:rsidP="002C568A">
      <w:pPr>
        <w:pStyle w:val="Brdtextmedindrag"/>
        <w:numPr>
          <w:ilvl w:val="0"/>
          <w:numId w:val="28"/>
        </w:numPr>
      </w:pPr>
      <w:r>
        <w:t xml:space="preserve">Riksgäldskontoret ska </w:t>
      </w:r>
      <w:r w:rsidR="00A4407D">
        <w:t>genom privatmarknadsupplåningen bidra till att minska kostnaden för statsskulden i förhållande till motsvarande upplåning på institutionsmarknaden.</w:t>
      </w:r>
    </w:p>
    <w:p w14:paraId="4461B1A0" w14:textId="77777777" w:rsidR="005B7077" w:rsidRDefault="005B7077" w:rsidP="00A4407D">
      <w:pPr>
        <w:pStyle w:val="Brdtext"/>
      </w:pPr>
    </w:p>
    <w:p w14:paraId="76F0FE08" w14:textId="77777777" w:rsidR="000B4532" w:rsidRDefault="005B7077" w:rsidP="000B4532">
      <w:pPr>
        <w:pStyle w:val="Brdtext"/>
      </w:pPr>
      <w:r>
        <w:t>Bakgrunden till ändringen var att regeringen under v</w:t>
      </w:r>
      <w:r w:rsidR="00A4407D">
        <w:t>åren 2010 gav Riksgäldskontoret i uppdrag att arbeta vidare med förbättringar av jämförelsen mellan upplåning på privatmarknad och statspappersmarknad. I riktlinje</w:t>
      </w:r>
      <w:r>
        <w:t>förslaget för</w:t>
      </w:r>
      <w:r w:rsidR="00A4407D">
        <w:t xml:space="preserve"> 2012 </w:t>
      </w:r>
      <w:r>
        <w:t>föreslog Riksgäldskontoret den</w:t>
      </w:r>
      <w:r w:rsidR="00A4407D">
        <w:t xml:space="preserve"> målformulering som beslutades</w:t>
      </w:r>
      <w:r>
        <w:t xml:space="preserve"> i riktlinjerna</w:t>
      </w:r>
      <w:r w:rsidR="00A4407D">
        <w:t>. I riktlinjeförslag</w:t>
      </w:r>
      <w:r>
        <w:t xml:space="preserve">et utvecklades </w:t>
      </w:r>
      <w:r w:rsidR="00A4407D">
        <w:t xml:space="preserve">även resonemang och metoder för utvärdering av privatmarknadsupplåningen. Metoden innebär att räntan på privatmarknadsinstrument ska jämföras med räntan på motsvarande instrument </w:t>
      </w:r>
      <w:r>
        <w:t>som Riksgäldskontoret ger ut på statspappersmarknaden. Resultatet ska beräknas som räntemarginalen (omräknad i kronor) för de båda upplåningssätten. Resultatet ska, liksom tidigare, även belastas av de kostnader som tillkommer för att distribuera och hantera privatmarknadsinstrumenten.</w:t>
      </w:r>
      <w:r w:rsidR="00A4407D">
        <w:t xml:space="preserve"> </w:t>
      </w:r>
    </w:p>
    <w:p w14:paraId="74BD3AC7" w14:textId="5C20BB80" w:rsidR="000B4532" w:rsidRPr="000B4532" w:rsidRDefault="000B4532" w:rsidP="000B4532">
      <w:pPr>
        <w:pStyle w:val="Brdtextmedindrag"/>
      </w:pPr>
      <w:r>
        <w:t>Riksgäldskontorets förslag till riktlinjer under utvärderingsperioden har överensstämt me</w:t>
      </w:r>
      <w:r w:rsidR="000C425C">
        <w:t>d</w:t>
      </w:r>
      <w:r>
        <w:t xml:space="preserve"> regeringens beslut</w:t>
      </w:r>
      <w:r w:rsidR="000C425C">
        <w:t>.</w:t>
      </w:r>
    </w:p>
    <w:p w14:paraId="763C04AC" w14:textId="77777777" w:rsidR="00E808A1" w:rsidRDefault="00E808A1">
      <w:pPr>
        <w:overflowPunct/>
        <w:autoSpaceDE/>
        <w:autoSpaceDN/>
        <w:adjustRightInd/>
        <w:textAlignment w:val="auto"/>
        <w:rPr>
          <w:sz w:val="26"/>
        </w:rPr>
      </w:pPr>
      <w:r>
        <w:br w:type="page"/>
      </w:r>
    </w:p>
    <w:p w14:paraId="07CE4521" w14:textId="5E0EBB80" w:rsidR="00E617B7" w:rsidRPr="00E617B7" w:rsidRDefault="00E617B7" w:rsidP="00E617B7">
      <w:pPr>
        <w:pStyle w:val="Rubrik2"/>
      </w:pPr>
      <w:bookmarkStart w:id="39" w:name="_Toc385339277"/>
      <w:r>
        <w:t>Lån för att tillgodose behovet av statslån</w:t>
      </w:r>
      <w:bookmarkEnd w:id="39"/>
    </w:p>
    <w:p w14:paraId="43B2DAF8" w14:textId="05CF591F" w:rsidR="00E27B5A" w:rsidRDefault="001E74EA" w:rsidP="001E74EA">
      <w:pPr>
        <w:pStyle w:val="Brdtext"/>
      </w:pPr>
      <w:r>
        <w:t>S</w:t>
      </w:r>
      <w:r w:rsidRPr="008822C3">
        <w:t xml:space="preserve">edan hösten 2008 </w:t>
      </w:r>
      <w:r>
        <w:t xml:space="preserve">har Riksgäldskontoret </w:t>
      </w:r>
      <w:r w:rsidRPr="008822C3">
        <w:t>rätt att lån</w:t>
      </w:r>
      <w:r>
        <w:t>a</w:t>
      </w:r>
      <w:r w:rsidRPr="008822C3">
        <w:t xml:space="preserve"> för att tillgodose behovet av statslån med olika löptid</w:t>
      </w:r>
      <w:r>
        <w:t>.</w:t>
      </w:r>
      <w:r w:rsidRPr="008822C3">
        <w:t xml:space="preserve"> </w:t>
      </w:r>
      <w:r w:rsidR="000B4532">
        <w:t xml:space="preserve">Bakgrunden </w:t>
      </w:r>
      <w:r w:rsidR="0078505C">
        <w:t xml:space="preserve">till denna regel </w:t>
      </w:r>
      <w:r w:rsidR="000B4532">
        <w:t>var</w:t>
      </w:r>
      <w:r w:rsidR="00710077">
        <w:t xml:space="preserve"> att e</w:t>
      </w:r>
      <w:r w:rsidR="00E27B5A" w:rsidRPr="008822C3">
        <w:t>fterfrågan på statspapper</w:t>
      </w:r>
      <w:r w:rsidR="00E27B5A">
        <w:t xml:space="preserve"> steg mycket kraftigt e</w:t>
      </w:r>
      <w:r w:rsidR="00E27B5A" w:rsidRPr="008822C3">
        <w:t>fter Lehman Brothers konkurs i september 2008</w:t>
      </w:r>
      <w:r w:rsidR="00E27B5A">
        <w:t>. För att möta den kraftig</w:t>
      </w:r>
      <w:r w:rsidR="00710077">
        <w:t xml:space="preserve">t ökade </w:t>
      </w:r>
      <w:r w:rsidR="00E27B5A">
        <w:t>efterfrågan</w:t>
      </w:r>
      <w:r w:rsidR="00710077">
        <w:t xml:space="preserve"> på statspapper, och därigenom minska den finansiella oron,</w:t>
      </w:r>
      <w:r w:rsidR="00E27B5A">
        <w:t xml:space="preserve"> beslutade Riksgäldskontoret att </w:t>
      </w:r>
      <w:r w:rsidR="00710077">
        <w:t>genomföra</w:t>
      </w:r>
      <w:r w:rsidR="00C202D4">
        <w:t xml:space="preserve"> extra,</w:t>
      </w:r>
      <w:r w:rsidR="00710077">
        <w:t xml:space="preserve"> stora och täta auktioner i statsskuldväxlar. Riksgäldskontoret satte en övre gräns på 150 miljarder kronor för hur mycket de utestående extra växlarna fick uppgå till. De extra emissionerna beslutades i samråd med Riksbanken. Riksdagen beslutade i efterhand om ett tillägg i </w:t>
      </w:r>
      <w:r w:rsidR="00C202D4">
        <w:t xml:space="preserve">nuvarande </w:t>
      </w:r>
      <w:r w:rsidR="00710077">
        <w:t xml:space="preserve">5 kap. 1 § budgetlagen (2011:203) </w:t>
      </w:r>
      <w:r w:rsidR="001621CA">
        <w:t xml:space="preserve">avseende upplåning för att tillgodose behovet av </w:t>
      </w:r>
      <w:r w:rsidR="00710077">
        <w:t xml:space="preserve">statslån med olika löptid. </w:t>
      </w:r>
    </w:p>
    <w:p w14:paraId="639E1DAE" w14:textId="2663720E" w:rsidR="00CA68CF" w:rsidRDefault="001621CA" w:rsidP="00CA68CF">
      <w:pPr>
        <w:pStyle w:val="Brdtextmedindrag"/>
      </w:pPr>
      <w:r>
        <w:t xml:space="preserve">I riktlinjebeslutet för 2009 beslutades att den utestående </w:t>
      </w:r>
      <w:r w:rsidR="001E74EA" w:rsidRPr="008822C3">
        <w:t>volym</w:t>
      </w:r>
      <w:r w:rsidR="007548EB">
        <w:t>en</w:t>
      </w:r>
      <w:r w:rsidR="00CA68CF">
        <w:t xml:space="preserve"> för ändamålet</w:t>
      </w:r>
      <w:r w:rsidR="001E74EA" w:rsidRPr="008822C3">
        <w:t xml:space="preserve"> </w:t>
      </w:r>
      <w:r>
        <w:t xml:space="preserve">maximalt får uppgå till ett värde av </w:t>
      </w:r>
      <w:r w:rsidR="001E74EA" w:rsidRPr="008822C3">
        <w:t>200 miljarder kronor</w:t>
      </w:r>
      <w:r>
        <w:t>.</w:t>
      </w:r>
      <w:r w:rsidR="00CA68CF">
        <w:t xml:space="preserve"> I riktlinjebeslute</w:t>
      </w:r>
      <w:r w:rsidR="00923783">
        <w:t>n</w:t>
      </w:r>
      <w:r w:rsidR="00CA68CF">
        <w:t xml:space="preserve"> för 2010, 2011 och 2013 har tillägg och förtydliganden gjorts. Ändringarna har resulterat i följande riktlinjer för 2013:</w:t>
      </w:r>
    </w:p>
    <w:p w14:paraId="53B9D381" w14:textId="77777777" w:rsidR="00CA68CF" w:rsidRDefault="00CA68CF" w:rsidP="00CA68CF">
      <w:pPr>
        <w:pStyle w:val="Brdtext"/>
        <w:numPr>
          <w:ilvl w:val="0"/>
          <w:numId w:val="28"/>
        </w:numPr>
      </w:pPr>
      <w:r>
        <w:t>Möjligheten att ta upp lån för att tillgodose behovet av statslån enligt 5 kap. 1 § budgetlagen får utnyttjas bara om det är påkallat på grund av hot mot den finansiella marknadens funktion.</w:t>
      </w:r>
    </w:p>
    <w:p w14:paraId="2E984467" w14:textId="77777777" w:rsidR="00CA68CF" w:rsidRDefault="00CA68CF" w:rsidP="00CA68CF">
      <w:pPr>
        <w:pStyle w:val="Brdtext"/>
        <w:numPr>
          <w:ilvl w:val="0"/>
          <w:numId w:val="28"/>
        </w:numPr>
      </w:pPr>
      <w:r>
        <w:t>Riksgäldskontoret får ha utestående lån till ett maximalt nominellt värde av 200 miljarder kronor för detta ändamål.</w:t>
      </w:r>
    </w:p>
    <w:p w14:paraId="65A46EB8" w14:textId="2284F099" w:rsidR="00CA68CF" w:rsidRPr="008822C3" w:rsidRDefault="00CA68CF" w:rsidP="00CA68CF">
      <w:pPr>
        <w:pStyle w:val="Brdtext"/>
        <w:numPr>
          <w:ilvl w:val="0"/>
          <w:numId w:val="28"/>
        </w:numPr>
      </w:pPr>
      <w:r>
        <w:t>Placering av medel som tagits upp genom lån för att tillgodose behovet av statslån bör vägledas av de principer som anges i lagen (2008:814) om statligt stöd till kreditinstitut.</w:t>
      </w:r>
    </w:p>
    <w:p w14:paraId="14EAF635" w14:textId="77777777" w:rsidR="00554CE7" w:rsidRDefault="00554CE7" w:rsidP="001E74EA">
      <w:pPr>
        <w:pStyle w:val="Brdtext"/>
      </w:pPr>
    </w:p>
    <w:p w14:paraId="3F099362" w14:textId="4816FB65" w:rsidR="00554CE7" w:rsidRDefault="00CA68CF" w:rsidP="00CA68CF">
      <w:pPr>
        <w:pStyle w:val="Brdtextmedindrag"/>
        <w:ind w:firstLine="0"/>
      </w:pPr>
      <w:r>
        <w:t>Riksgäldskontor</w:t>
      </w:r>
      <w:r w:rsidR="000B4532">
        <w:t xml:space="preserve">ets förslag till riktlinjer under utvärderingsperioden har </w:t>
      </w:r>
      <w:r>
        <w:t xml:space="preserve">överensstämt mer regeringens beslut. </w:t>
      </w:r>
    </w:p>
    <w:p w14:paraId="6939E5A0" w14:textId="77777777" w:rsidR="00271D4A" w:rsidRDefault="00271D4A">
      <w:pPr>
        <w:overflowPunct/>
        <w:autoSpaceDE/>
        <w:autoSpaceDN/>
        <w:adjustRightInd/>
        <w:textAlignment w:val="auto"/>
        <w:rPr>
          <w:kern w:val="28"/>
          <w:sz w:val="30"/>
        </w:rPr>
      </w:pPr>
      <w:r>
        <w:br w:type="page"/>
      </w:r>
    </w:p>
    <w:p w14:paraId="48B85D05" w14:textId="718A7F13" w:rsidR="00554CE7" w:rsidRDefault="00554CE7" w:rsidP="00FD76F0">
      <w:pPr>
        <w:pStyle w:val="Rubrik1"/>
        <w:spacing w:before="100" w:beforeAutospacing="1"/>
      </w:pPr>
      <w:bookmarkStart w:id="40" w:name="_Toc385339278"/>
      <w:r>
        <w:t>Utvärdering av Riksgäldskontorets upplåning och skuldförvaltning</w:t>
      </w:r>
      <w:bookmarkEnd w:id="40"/>
    </w:p>
    <w:p w14:paraId="1BA935B6" w14:textId="646E3E9E" w:rsidR="00736C22" w:rsidRDefault="00736C22" w:rsidP="00736C22">
      <w:pPr>
        <w:pStyle w:val="Brdtext"/>
      </w:pPr>
    </w:p>
    <w:p w14:paraId="4B2BA538" w14:textId="08FEF271" w:rsidR="00736C22" w:rsidRPr="00736C22" w:rsidRDefault="00501FFD" w:rsidP="00736C22">
      <w:pPr>
        <w:pStyle w:val="Brdtext"/>
        <w:pBdr>
          <w:top w:val="single" w:sz="4" w:space="1" w:color="auto"/>
          <w:left w:val="single" w:sz="4" w:space="4" w:color="auto"/>
          <w:bottom w:val="single" w:sz="4" w:space="1" w:color="auto"/>
          <w:right w:val="single" w:sz="4" w:space="4" w:color="auto"/>
        </w:pBdr>
        <w:rPr>
          <w:b/>
        </w:rPr>
      </w:pPr>
      <w:r>
        <w:rPr>
          <w:b/>
        </w:rPr>
        <w:t>Sammanfattning</w:t>
      </w:r>
      <w:r w:rsidR="00736C22" w:rsidRPr="0039602A">
        <w:rPr>
          <w:b/>
        </w:rPr>
        <w:t xml:space="preserve">: </w:t>
      </w:r>
      <w:r w:rsidR="0039602A" w:rsidRPr="0039602A">
        <w:t>Regeringen</w:t>
      </w:r>
      <w:r w:rsidR="0039602A">
        <w:t xml:space="preserve"> bedömer att Riksgäldskontorets strategiska och operativa beslut har fattats i enlighet med regeringens riktlinjer och det statsskuldspolitiska målet</w:t>
      </w:r>
      <w:r w:rsidR="0078505C">
        <w:t>.</w:t>
      </w:r>
    </w:p>
    <w:p w14:paraId="66AC185C" w14:textId="4B393C3F" w:rsidR="00736C22" w:rsidRDefault="00736C22" w:rsidP="00927543">
      <w:pPr>
        <w:pStyle w:val="Brdtext"/>
      </w:pPr>
    </w:p>
    <w:p w14:paraId="6DC90C15" w14:textId="03370A15" w:rsidR="00927543" w:rsidRPr="00927543" w:rsidRDefault="00271D4A" w:rsidP="00927543">
      <w:pPr>
        <w:pStyle w:val="Brdtextmedindrag"/>
        <w:ind w:firstLine="0"/>
      </w:pPr>
      <w:r>
        <w:t>Riksgäldskontorets styrelse har i uppgift att fatta strategiska beslut avseende förvaltning och upplåning inom ramen för regeringens årliga riktlinjer. De operativa besluten fattas inom myndigheten.</w:t>
      </w:r>
    </w:p>
    <w:p w14:paraId="4A16FA2B" w14:textId="0B1EC642" w:rsidR="0096423A" w:rsidRDefault="00146A54" w:rsidP="000E156E">
      <w:pPr>
        <w:pStyle w:val="Rubrik2"/>
      </w:pPr>
      <w:bookmarkStart w:id="41" w:name="_Toc385339279"/>
      <w:r>
        <w:t>Valutaskuld</w:t>
      </w:r>
      <w:bookmarkEnd w:id="41"/>
    </w:p>
    <w:p w14:paraId="17F7AC01" w14:textId="327CDF5A" w:rsidR="00A03130" w:rsidRDefault="0048305D" w:rsidP="00973664">
      <w:pPr>
        <w:pStyle w:val="Brdtext"/>
        <w:pBdr>
          <w:top w:val="single" w:sz="4" w:space="1" w:color="auto"/>
          <w:left w:val="single" w:sz="4" w:space="4" w:color="auto"/>
          <w:bottom w:val="single" w:sz="4" w:space="1" w:color="auto"/>
          <w:right w:val="single" w:sz="4" w:space="4" w:color="auto"/>
        </w:pBdr>
      </w:pPr>
      <w:r w:rsidRPr="0048305D">
        <w:rPr>
          <w:b/>
        </w:rPr>
        <w:t xml:space="preserve">Regeringens bedömning: </w:t>
      </w:r>
      <w:r w:rsidR="000039DC">
        <w:t>Riksgäldskontorets beslut avseende upplåning och förvaltning i utländsk valuta har varit förenligt med regeringens riktlinjer och det statsskuldspolitiska målet. Andelen valutaskuld har, bortsett från första kvartalet 2011, hållits inom styrinterva</w:t>
      </w:r>
      <w:r w:rsidR="00E14C2E">
        <w:t>l</w:t>
      </w:r>
      <w:r w:rsidR="000039DC">
        <w:t xml:space="preserve">let ±2 procentenheter i förhållande till målandelen på 15 procent. </w:t>
      </w:r>
      <w:r w:rsidR="00973664">
        <w:t>A</w:t>
      </w:r>
      <w:r w:rsidR="000039DC">
        <w:t xml:space="preserve">ndelen valutaskuld </w:t>
      </w:r>
      <w:r w:rsidR="00973664">
        <w:t xml:space="preserve">var </w:t>
      </w:r>
      <w:r w:rsidR="000039DC">
        <w:t>som högst 16,9 procent och som lägst till 12,4 procent</w:t>
      </w:r>
      <w:r w:rsidR="00973664" w:rsidRPr="00973664">
        <w:t xml:space="preserve"> </w:t>
      </w:r>
      <w:r w:rsidR="00973664">
        <w:t>under utvärderingsperioden.</w:t>
      </w:r>
      <w:r w:rsidR="0084274F">
        <w:t xml:space="preserve"> </w:t>
      </w:r>
    </w:p>
    <w:p w14:paraId="43570696" w14:textId="5ED52D66" w:rsidR="00973664" w:rsidRDefault="00A03130" w:rsidP="00973664">
      <w:pPr>
        <w:pStyle w:val="Brdtextmedindrag"/>
        <w:pBdr>
          <w:top w:val="single" w:sz="4" w:space="1" w:color="auto"/>
          <w:left w:val="single" w:sz="4" w:space="4" w:color="auto"/>
          <w:bottom w:val="single" w:sz="4" w:space="1" w:color="auto"/>
          <w:right w:val="single" w:sz="4" w:space="4" w:color="auto"/>
        </w:pBdr>
      </w:pPr>
      <w:r>
        <w:t>V</w:t>
      </w:r>
      <w:r w:rsidR="001560E0">
        <w:t>alutaandelen</w:t>
      </w:r>
      <w:r>
        <w:t xml:space="preserve"> har i huvudsak finansierats med hjälp av obligationsupplåning i kronor som </w:t>
      </w:r>
      <w:r w:rsidR="0084274F">
        <w:t>swapp</w:t>
      </w:r>
      <w:r>
        <w:t xml:space="preserve">ats till exponering i utländsk valuta. </w:t>
      </w:r>
      <w:r w:rsidR="00973664">
        <w:t xml:space="preserve">Liksom tidigare har detta varit det billigaste sättet för finansiering </w:t>
      </w:r>
      <w:r w:rsidR="00505994" w:rsidRPr="00B0670B">
        <w:t>av</w:t>
      </w:r>
      <w:r w:rsidR="00973664" w:rsidRPr="00B0670B">
        <w:t xml:space="preserve"> utländsk</w:t>
      </w:r>
      <w:r w:rsidR="00973664">
        <w:t xml:space="preserve"> valuta. </w:t>
      </w:r>
    </w:p>
    <w:p w14:paraId="4E2809D9" w14:textId="67DDA2BC" w:rsidR="00C05F68" w:rsidRPr="00C05F68" w:rsidRDefault="00A03130" w:rsidP="00973664">
      <w:pPr>
        <w:pStyle w:val="Brdtextmedindrag"/>
        <w:pBdr>
          <w:top w:val="single" w:sz="4" w:space="1" w:color="auto"/>
          <w:left w:val="single" w:sz="4" w:space="4" w:color="auto"/>
          <w:bottom w:val="single" w:sz="4" w:space="1" w:color="auto"/>
          <w:right w:val="single" w:sz="4" w:space="4" w:color="auto"/>
        </w:pBdr>
      </w:pPr>
      <w:r>
        <w:t xml:space="preserve">Obligationsupplåningen i utländsk valuta </w:t>
      </w:r>
      <w:r w:rsidR="00973664">
        <w:t xml:space="preserve">har främst avsett vidareutlåning till Riksbanken. Riksgäldskontorets finansiering av vidareutlåningen till Riksbanken fick </w:t>
      </w:r>
      <w:r w:rsidR="00796FA6">
        <w:t xml:space="preserve">internationell uppmärksamhet </w:t>
      </w:r>
      <w:r w:rsidR="00973664">
        <w:t>under 2013.</w:t>
      </w:r>
      <w:r w:rsidR="00180074">
        <w:t xml:space="preserve"> Detta styrker regeringens bedömning om att</w:t>
      </w:r>
      <w:r w:rsidR="00973664">
        <w:t xml:space="preserve"> även obligationsupplåningen </w:t>
      </w:r>
      <w:r w:rsidR="00C05F68">
        <w:t>i utländsk valuta</w:t>
      </w:r>
      <w:r w:rsidR="00796FA6">
        <w:t xml:space="preserve"> </w:t>
      </w:r>
      <w:r w:rsidR="00180074">
        <w:t>varit</w:t>
      </w:r>
      <w:r w:rsidR="00796FA6">
        <w:t xml:space="preserve"> kostnadseffektiv.</w:t>
      </w:r>
    </w:p>
    <w:p w14:paraId="27F3C42B" w14:textId="14E0D1DA" w:rsidR="0048305D" w:rsidRDefault="00C93A92" w:rsidP="00DC6F79">
      <w:pPr>
        <w:pStyle w:val="Rubrik4utannumrering"/>
      </w:pPr>
      <w:r>
        <w:t>Bakgrund</w:t>
      </w:r>
    </w:p>
    <w:p w14:paraId="3EF07B8D" w14:textId="2AC0A57E" w:rsidR="00BD6CF8" w:rsidRDefault="00BD6CF8" w:rsidP="00C93A92">
      <w:pPr>
        <w:pStyle w:val="Brdtext"/>
        <w:rPr>
          <w:i/>
        </w:rPr>
      </w:pPr>
      <w:r>
        <w:rPr>
          <w:i/>
        </w:rPr>
        <w:t>Andelen valutaskuld</w:t>
      </w:r>
    </w:p>
    <w:p w14:paraId="37BAF2E9" w14:textId="44F5495C" w:rsidR="008A3FA6" w:rsidRDefault="00B820A1" w:rsidP="008A3FA6">
      <w:pPr>
        <w:pStyle w:val="Brdtext"/>
      </w:pPr>
      <w:r>
        <w:t>I riktlinjerna anges att v</w:t>
      </w:r>
      <w:r w:rsidR="008A3FA6">
        <w:t>alutaskulden</w:t>
      </w:r>
      <w:r>
        <w:t xml:space="preserve"> ska styras</w:t>
      </w:r>
      <w:r w:rsidR="008A3FA6">
        <w:t xml:space="preserve"> mot 15 procent av statsskulden. Runt riktvärdet ti</w:t>
      </w:r>
      <w:r w:rsidR="0078505C">
        <w:t>llämpas ett styrintervall på ±2 </w:t>
      </w:r>
      <w:r w:rsidR="008A3FA6">
        <w:t>procentenheter. Om valutaandelen hamnar utanför styrintervallet</w:t>
      </w:r>
      <w:r w:rsidR="001A3FF4">
        <w:t>,</w:t>
      </w:r>
      <w:r w:rsidR="008A3FA6">
        <w:t xml:space="preserve"> ska andelen </w:t>
      </w:r>
      <w:r w:rsidR="00C202D4">
        <w:t xml:space="preserve">gradvis </w:t>
      </w:r>
      <w:r w:rsidR="008A3FA6">
        <w:t>återföras mot riktvärdet. Om avvikelsen beror på valutakursrörelser</w:t>
      </w:r>
      <w:r w:rsidR="001A3FF4">
        <w:t>,</w:t>
      </w:r>
      <w:r w:rsidR="008A3FA6">
        <w:t xml:space="preserve"> ska andelen valutaskuld återföras innanför intervallet. </w:t>
      </w:r>
    </w:p>
    <w:p w14:paraId="44A93126" w14:textId="110C30F5" w:rsidR="008F00B6" w:rsidRDefault="003F70A8" w:rsidP="003F70A8">
      <w:pPr>
        <w:pStyle w:val="Brdtextmedindrag"/>
      </w:pPr>
      <w:r>
        <w:t xml:space="preserve">Andelen valutaskuld har hållits inom intervallet under hela utvärderingsperioden, bortsett från första kvartalet 2011 då andelen som lägst var 12,4 procent. Den låga andelen i början av 2011 </w:t>
      </w:r>
      <w:r w:rsidR="003B080F">
        <w:t>berodde på den kraftiga kronförstärkningen under hösten 2010. Ytterligare en faktor som bidrog till den tillfälligt låga valutaandelen var att lånebehovet runt årsskiftet 2010/2011 var särskilt stort. Lånebehovet finansierades då till stor del inom likviditetsförvaltningen i svenska kronor</w:t>
      </w:r>
      <w:r w:rsidR="001A3FF4">
        <w:t>,</w:t>
      </w:r>
      <w:r w:rsidR="003B080F">
        <w:t xml:space="preserve"> vilket fick till följd att valutaandelen tillfälligt minskade. Under 2012 och 2013 uppgick andelen valutaskuld i genomsnitt till 14,3 respektive 14,7 procent.</w:t>
      </w:r>
      <w:r>
        <w:t xml:space="preserve"> </w:t>
      </w:r>
      <w:r w:rsidR="005318B4">
        <w:t xml:space="preserve">I diagram 5.1 framgår andelen valutaskuld i förhållande till styrintervallet under utvärderingsperioden. </w:t>
      </w:r>
    </w:p>
    <w:p w14:paraId="5D7F7B69" w14:textId="29CF689B" w:rsidR="00142ED7" w:rsidRDefault="008F00B6" w:rsidP="008F00B6">
      <w:pPr>
        <w:pStyle w:val="DiagramRubrik"/>
      </w:pPr>
      <w:r>
        <w:t>Diagram 5.1 Valutaskuldens andel och styrintervall</w:t>
      </w:r>
    </w:p>
    <w:p w14:paraId="7EEBA50C" w14:textId="3685BDD1" w:rsidR="002F2BA2" w:rsidRPr="002F2BA2" w:rsidRDefault="00B820A1" w:rsidP="0096649C">
      <w:pPr>
        <w:pStyle w:val="Brdtext"/>
      </w:pPr>
      <w:r>
        <w:rPr>
          <w:noProof/>
          <w:lang w:eastAsia="sv-SE"/>
        </w:rPr>
        <w:drawing>
          <wp:inline distT="0" distB="0" distL="0" distR="0" wp14:anchorId="43CFDE35" wp14:editId="1FD12B11">
            <wp:extent cx="3745230" cy="2751720"/>
            <wp:effectExtent l="0" t="0" r="7620" b="0"/>
            <wp:docPr id="9" name="Diagram 9"/>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171CD45" w14:textId="77777777" w:rsidR="00973664" w:rsidRDefault="00973664" w:rsidP="00575E4C">
      <w:pPr>
        <w:pStyle w:val="Brdtext"/>
        <w:rPr>
          <w:i/>
        </w:rPr>
      </w:pPr>
    </w:p>
    <w:p w14:paraId="43BD3B4A" w14:textId="79067C07" w:rsidR="0078505C" w:rsidRDefault="0078505C" w:rsidP="00575E4C">
      <w:pPr>
        <w:pStyle w:val="Brdtext"/>
        <w:rPr>
          <w:i/>
        </w:rPr>
      </w:pPr>
      <w:r>
        <w:rPr>
          <w:i/>
        </w:rPr>
        <w:t>Valutaskuldens sammasättning</w:t>
      </w:r>
    </w:p>
    <w:p w14:paraId="3F173985" w14:textId="0A3D6C31" w:rsidR="0078505C" w:rsidRDefault="00E426F5" w:rsidP="00E426F5">
      <w:pPr>
        <w:pStyle w:val="Brdtext"/>
      </w:pPr>
      <w:r>
        <w:t>Valutaskuldens sammansättning utgår från de</w:t>
      </w:r>
      <w:r w:rsidR="00CE51CE">
        <w:t>t</w:t>
      </w:r>
      <w:r>
        <w:t xml:space="preserve"> </w:t>
      </w:r>
      <w:r w:rsidR="00CE51CE">
        <w:t>valutariktmärke</w:t>
      </w:r>
      <w:r>
        <w:t xml:space="preserve"> som Riksgäldskontorets styrelse fastställer. </w:t>
      </w:r>
      <w:r w:rsidR="00CE51CE">
        <w:t>Valutariktmärket</w:t>
      </w:r>
      <w:r>
        <w:t xml:space="preserve"> bestämmer exponeringen mot olika valutor inklusive derivat. Fördelningen som gällt sedan 2009 framgår av diagram 5.2.</w:t>
      </w:r>
    </w:p>
    <w:p w14:paraId="39195DDF" w14:textId="313141CE" w:rsidR="0078505C" w:rsidRDefault="00AC4A8C" w:rsidP="00AC4A8C">
      <w:pPr>
        <w:pStyle w:val="DiagramRubrik"/>
      </w:pPr>
      <w:r>
        <w:t xml:space="preserve">5.2 Valutaskuldens sammansättning, </w:t>
      </w:r>
      <w:r w:rsidR="00CE51CE">
        <w:t>valutariktmärke</w:t>
      </w:r>
    </w:p>
    <w:p w14:paraId="49275CD7" w14:textId="4E6E43FD" w:rsidR="0080011E" w:rsidRDefault="00E808A1" w:rsidP="0080011E">
      <w:pPr>
        <w:pStyle w:val="Brdtext"/>
      </w:pPr>
      <w:r>
        <w:rPr>
          <w:noProof/>
          <w:lang w:eastAsia="sv-SE"/>
        </w:rPr>
        <w:drawing>
          <wp:inline distT="0" distB="0" distL="0" distR="0" wp14:anchorId="773327B5" wp14:editId="1FF00BFD">
            <wp:extent cx="3745230" cy="2459689"/>
            <wp:effectExtent l="0" t="0" r="26670" b="17145"/>
            <wp:docPr id="2"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58331AFF" w14:textId="77777777" w:rsidR="0080011E" w:rsidRDefault="0080011E" w:rsidP="0080011E">
      <w:pPr>
        <w:pStyle w:val="Brdtextmedindrag"/>
      </w:pPr>
    </w:p>
    <w:p w14:paraId="7FB30062" w14:textId="77777777" w:rsidR="0080011E" w:rsidRDefault="0080011E" w:rsidP="0080011E">
      <w:pPr>
        <w:pStyle w:val="Brdtext"/>
        <w:rPr>
          <w:i/>
        </w:rPr>
      </w:pPr>
    </w:p>
    <w:p w14:paraId="4163D163" w14:textId="06218C42" w:rsidR="00575E4C" w:rsidRPr="0080011E" w:rsidRDefault="00575E4C" w:rsidP="0080011E">
      <w:pPr>
        <w:pStyle w:val="Brdtext"/>
        <w:rPr>
          <w:i/>
        </w:rPr>
      </w:pPr>
      <w:r w:rsidRPr="0080011E">
        <w:rPr>
          <w:i/>
        </w:rPr>
        <w:t>Finansieringen av valutaskulden</w:t>
      </w:r>
    </w:p>
    <w:p w14:paraId="355187B3" w14:textId="21AFA491" w:rsidR="001C0542" w:rsidRDefault="00FB79FD" w:rsidP="0078505C">
      <w:pPr>
        <w:pStyle w:val="Brdtext"/>
      </w:pPr>
      <w:r>
        <w:t>Styrningen av valuta</w:t>
      </w:r>
      <w:r w:rsidR="001A312E">
        <w:t xml:space="preserve">skuldens andel och riktmärkesportföljens sammansättning </w:t>
      </w:r>
      <w:r>
        <w:t>avser exponeringen</w:t>
      </w:r>
      <w:r w:rsidR="001A312E">
        <w:t>. F</w:t>
      </w:r>
      <w:r>
        <w:t xml:space="preserve">inansieringen av </w:t>
      </w:r>
      <w:r w:rsidR="000C03B2">
        <w:t>valutaskulden</w:t>
      </w:r>
      <w:r w:rsidR="001A312E">
        <w:t xml:space="preserve"> skiljer sig från exponeringen</w:t>
      </w:r>
      <w:r w:rsidR="0080011E">
        <w:t xml:space="preserve">, eftersom Riksgäldskontoret har möjlighet att </w:t>
      </w:r>
      <w:r w:rsidR="00942C91">
        <w:t xml:space="preserve">låna </w:t>
      </w:r>
      <w:r w:rsidR="0080011E">
        <w:t>billigare i kronor, euro och dollar</w:t>
      </w:r>
      <w:r>
        <w:t xml:space="preserve">. </w:t>
      </w:r>
    </w:p>
    <w:p w14:paraId="526FABBE" w14:textId="4F4AB0A6" w:rsidR="00783137" w:rsidRDefault="00783137" w:rsidP="00783137">
      <w:pPr>
        <w:pStyle w:val="DiagramRubrik"/>
      </w:pPr>
      <w:r>
        <w:t>Diagram 5.</w:t>
      </w:r>
      <w:r w:rsidR="0080011E">
        <w:t>3</w:t>
      </w:r>
      <w:r>
        <w:t xml:space="preserve"> Finansiering av valutaskulden (inklusive lån till Riksbanken)</w:t>
      </w:r>
    </w:p>
    <w:p w14:paraId="70FDEF64" w14:textId="297368FE" w:rsidR="00783137" w:rsidRPr="00783137" w:rsidRDefault="00E43B2A" w:rsidP="00783137">
      <w:pPr>
        <w:pStyle w:val="Brdtext"/>
      </w:pPr>
      <w:r>
        <w:rPr>
          <w:noProof/>
          <w:lang w:eastAsia="sv-SE"/>
        </w:rPr>
        <w:drawing>
          <wp:inline distT="0" distB="0" distL="0" distR="0" wp14:anchorId="4B8F8E99" wp14:editId="378F4433">
            <wp:extent cx="3745230" cy="2751720"/>
            <wp:effectExtent l="0" t="0" r="7620" b="0"/>
            <wp:docPr id="31" name="Diagram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38E9BD76" w14:textId="7CABB46D" w:rsidR="009D452A" w:rsidRPr="009D452A" w:rsidRDefault="00942C91" w:rsidP="00942C91">
      <w:pPr>
        <w:pStyle w:val="Brdtextmedindrag"/>
        <w:ind w:firstLine="0"/>
      </w:pPr>
      <w:r>
        <w:t xml:space="preserve">Normalt innebär ett litet nettolånebehov att lån i utländsk valuta främst refinansieras genom kronupplåning som swappas till utländsk valuta (basswapp). Vid tillfällen när lånebehovet är större lånar Riksgäldskontoret utländsk valuta via obligationer och commercial paper (lång </w:t>
      </w:r>
      <w:r w:rsidRPr="00B0670B">
        <w:t>respektive kort upplåning i utländsk valuta). För att säkerställa</w:t>
      </w:r>
      <w:r>
        <w:t xml:space="preserve"> marknadsnärvaro på de internationella kapitalmarknaderna emittera</w:t>
      </w:r>
      <w:r w:rsidR="00A94037">
        <w:t>s</w:t>
      </w:r>
      <w:r>
        <w:t xml:space="preserve"> även mindre belopp i utländsk valuta när nettolånebehovet är litet. I diagram 5.3 framgår hur valutaskulden var finansierad vid respektive års slut under utvärderingsperioden. Åren 2009‒2012 avser cirka 100 miljarder kronor av valutaskuldens finansiering vidareutlåningen till Riksbanken. För 2013 motsvarar denna siffra cirka 200 miljarder kronor. </w:t>
      </w:r>
    </w:p>
    <w:p w14:paraId="018A327D" w14:textId="110DB674" w:rsidR="007A754E" w:rsidRDefault="007A754E" w:rsidP="00942C91">
      <w:pPr>
        <w:pStyle w:val="Brdtextmedindrag"/>
      </w:pPr>
    </w:p>
    <w:p w14:paraId="5759C3A9" w14:textId="77777777" w:rsidR="007A754E" w:rsidRDefault="007A754E" w:rsidP="007A754E">
      <w:pPr>
        <w:pStyle w:val="Brdtext"/>
        <w:rPr>
          <w:i/>
        </w:rPr>
      </w:pPr>
      <w:r>
        <w:rPr>
          <w:i/>
        </w:rPr>
        <w:t>Valutaexponering via swappar</w:t>
      </w:r>
    </w:p>
    <w:p w14:paraId="29B42188" w14:textId="41AC2F8E" w:rsidR="007A754E" w:rsidRDefault="007A754E" w:rsidP="007A754E">
      <w:pPr>
        <w:pStyle w:val="Brdtext"/>
      </w:pPr>
      <w:r>
        <w:t xml:space="preserve">Med hjälp av swappar från kronor till utländsk valuta kan Riksgäldskontoret byta exponering </w:t>
      </w:r>
      <w:r w:rsidR="00505994">
        <w:t xml:space="preserve">från kronor </w:t>
      </w:r>
      <w:r>
        <w:t>till utländsk valuta. Swapparna används för att uppnå riktvärdet för valutaskuldens andel på 15 procent. Riksgäldskontoret anpassar swapparnas löptid efter löptiden i de statsobligationer som emitteras under året. Swapptransaktionerna sprids jämnt över året.</w:t>
      </w:r>
    </w:p>
    <w:p w14:paraId="7E7730E6" w14:textId="47E4773D" w:rsidR="007A754E" w:rsidRPr="009F56FA" w:rsidRDefault="007A754E" w:rsidP="007A754E">
      <w:pPr>
        <w:pStyle w:val="Brdtextmedindrag"/>
      </w:pPr>
      <w:r>
        <w:t>Relativ upplåningskostnad för valutaexponering vi</w:t>
      </w:r>
      <w:r w:rsidR="00A94037">
        <w:t>a swappade obligationer redovisas i</w:t>
      </w:r>
      <w:r>
        <w:t xml:space="preserve"> baspunkter jämfört med Liborräntor i de olika valutorna (tabell 5.1). Skillnaden relativt Libor förklaras dels av swappspreaden i kronor, dels av spreadar i basswapparna. </w:t>
      </w:r>
    </w:p>
    <w:p w14:paraId="3D9BE73C" w14:textId="5083BCE0" w:rsidR="007A754E" w:rsidRDefault="007A754E" w:rsidP="007A754E">
      <w:pPr>
        <w:pStyle w:val="TabellRubrik"/>
      </w:pPr>
      <w:r>
        <w:t>Tabell 5.1 Relativ upplåningskostnad för valutaexponering via swappar</w:t>
      </w:r>
    </w:p>
    <w:tbl>
      <w:tblPr>
        <w:tblW w:w="5968" w:type="dxa"/>
        <w:tblInd w:w="70" w:type="dxa"/>
        <w:tblCellMar>
          <w:left w:w="70" w:type="dxa"/>
          <w:right w:w="70" w:type="dxa"/>
        </w:tblCellMar>
        <w:tblLook w:val="0000" w:firstRow="0" w:lastRow="0" w:firstColumn="0" w:lastColumn="0" w:noHBand="0" w:noVBand="0"/>
      </w:tblPr>
      <w:tblGrid>
        <w:gridCol w:w="2268"/>
        <w:gridCol w:w="258"/>
        <w:gridCol w:w="500"/>
        <w:gridCol w:w="676"/>
        <w:gridCol w:w="730"/>
        <w:gridCol w:w="747"/>
        <w:gridCol w:w="789"/>
      </w:tblGrid>
      <w:tr w:rsidR="007A754E" w:rsidRPr="004847A5" w14:paraId="6D1DBB10" w14:textId="77777777" w:rsidTr="0022283B">
        <w:trPr>
          <w:trHeight w:val="270"/>
        </w:trPr>
        <w:tc>
          <w:tcPr>
            <w:tcW w:w="2526" w:type="dxa"/>
            <w:gridSpan w:val="2"/>
            <w:tcBorders>
              <w:top w:val="single" w:sz="12" w:space="0" w:color="auto"/>
              <w:left w:val="nil"/>
              <w:bottom w:val="single" w:sz="8" w:space="0" w:color="auto"/>
              <w:right w:val="nil"/>
            </w:tcBorders>
            <w:shd w:val="clear" w:color="auto" w:fill="auto"/>
            <w:vAlign w:val="bottom"/>
          </w:tcPr>
          <w:p w14:paraId="2102B00E" w14:textId="77777777" w:rsidR="007A754E" w:rsidRPr="00587D1E" w:rsidRDefault="007A754E" w:rsidP="0022283B">
            <w:pPr>
              <w:overflowPunct/>
              <w:autoSpaceDE/>
              <w:autoSpaceDN/>
              <w:adjustRightInd/>
              <w:textAlignment w:val="auto"/>
              <w:rPr>
                <w:rFonts w:cs="Arial"/>
                <w:bCs/>
                <w:i/>
                <w:szCs w:val="18"/>
                <w:lang w:eastAsia="sv-SE"/>
              </w:rPr>
            </w:pPr>
            <w:r>
              <w:rPr>
                <w:rFonts w:cs="Arial"/>
                <w:bCs/>
                <w:i/>
                <w:szCs w:val="18"/>
                <w:lang w:eastAsia="sv-SE"/>
              </w:rPr>
              <w:t>Baspunkter</w:t>
            </w:r>
          </w:p>
        </w:tc>
        <w:tc>
          <w:tcPr>
            <w:tcW w:w="500" w:type="dxa"/>
            <w:tcBorders>
              <w:top w:val="single" w:sz="12" w:space="0" w:color="auto"/>
              <w:left w:val="nil"/>
              <w:bottom w:val="single" w:sz="8" w:space="0" w:color="auto"/>
              <w:right w:val="nil"/>
            </w:tcBorders>
            <w:shd w:val="clear" w:color="auto" w:fill="auto"/>
            <w:vAlign w:val="bottom"/>
          </w:tcPr>
          <w:p w14:paraId="7F28D8F5" w14:textId="77777777" w:rsidR="007A754E" w:rsidRPr="004847A5" w:rsidRDefault="007A754E"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200</w:t>
            </w:r>
            <w:r>
              <w:rPr>
                <w:rFonts w:cs="Arial"/>
                <w:b/>
                <w:bCs/>
                <w:szCs w:val="18"/>
                <w:lang w:eastAsia="sv-SE"/>
              </w:rPr>
              <w:t>9</w:t>
            </w:r>
          </w:p>
        </w:tc>
        <w:tc>
          <w:tcPr>
            <w:tcW w:w="676" w:type="dxa"/>
            <w:tcBorders>
              <w:top w:val="single" w:sz="12" w:space="0" w:color="auto"/>
              <w:left w:val="nil"/>
              <w:bottom w:val="single" w:sz="8" w:space="0" w:color="auto"/>
              <w:right w:val="nil"/>
            </w:tcBorders>
            <w:shd w:val="clear" w:color="auto" w:fill="auto"/>
            <w:vAlign w:val="bottom"/>
          </w:tcPr>
          <w:p w14:paraId="5D1820F8" w14:textId="77777777" w:rsidR="007A754E" w:rsidRPr="004847A5" w:rsidRDefault="007A754E"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10</w:t>
            </w:r>
          </w:p>
        </w:tc>
        <w:tc>
          <w:tcPr>
            <w:tcW w:w="730" w:type="dxa"/>
            <w:tcBorders>
              <w:top w:val="single" w:sz="12" w:space="0" w:color="auto"/>
              <w:left w:val="nil"/>
              <w:bottom w:val="single" w:sz="8" w:space="0" w:color="auto"/>
              <w:right w:val="nil"/>
            </w:tcBorders>
            <w:shd w:val="clear" w:color="auto" w:fill="auto"/>
            <w:vAlign w:val="bottom"/>
          </w:tcPr>
          <w:p w14:paraId="01B5AE94" w14:textId="77777777" w:rsidR="007A754E" w:rsidRPr="004847A5" w:rsidRDefault="007A754E"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11</w:t>
            </w:r>
          </w:p>
        </w:tc>
        <w:tc>
          <w:tcPr>
            <w:tcW w:w="747" w:type="dxa"/>
            <w:tcBorders>
              <w:top w:val="single" w:sz="12" w:space="0" w:color="auto"/>
              <w:left w:val="nil"/>
              <w:bottom w:val="single" w:sz="8" w:space="0" w:color="auto"/>
              <w:right w:val="nil"/>
            </w:tcBorders>
            <w:shd w:val="clear" w:color="auto" w:fill="auto"/>
            <w:vAlign w:val="bottom"/>
          </w:tcPr>
          <w:p w14:paraId="31F70722" w14:textId="77777777" w:rsidR="007A754E" w:rsidRPr="004847A5" w:rsidRDefault="007A754E" w:rsidP="0022283B">
            <w:pPr>
              <w:overflowPunct/>
              <w:autoSpaceDE/>
              <w:autoSpaceDN/>
              <w:adjustRightInd/>
              <w:jc w:val="right"/>
              <w:textAlignment w:val="auto"/>
              <w:rPr>
                <w:rFonts w:cs="Arial"/>
                <w:b/>
                <w:bCs/>
                <w:szCs w:val="18"/>
                <w:lang w:eastAsia="sv-SE"/>
              </w:rPr>
            </w:pPr>
            <w:r>
              <w:rPr>
                <w:rFonts w:cs="Arial"/>
                <w:b/>
                <w:bCs/>
                <w:szCs w:val="18"/>
                <w:lang w:eastAsia="sv-SE"/>
              </w:rPr>
              <w:t>2012</w:t>
            </w:r>
          </w:p>
        </w:tc>
        <w:tc>
          <w:tcPr>
            <w:tcW w:w="789" w:type="dxa"/>
            <w:tcBorders>
              <w:top w:val="single" w:sz="12" w:space="0" w:color="auto"/>
              <w:left w:val="nil"/>
              <w:bottom w:val="single" w:sz="8" w:space="0" w:color="auto"/>
              <w:right w:val="nil"/>
            </w:tcBorders>
            <w:vAlign w:val="bottom"/>
          </w:tcPr>
          <w:p w14:paraId="6CD97300" w14:textId="77777777" w:rsidR="007A754E" w:rsidRPr="004847A5" w:rsidRDefault="007A754E" w:rsidP="0022283B">
            <w:pPr>
              <w:overflowPunct/>
              <w:autoSpaceDE/>
              <w:autoSpaceDN/>
              <w:adjustRightInd/>
              <w:jc w:val="right"/>
              <w:textAlignment w:val="auto"/>
              <w:rPr>
                <w:rFonts w:cs="Arial"/>
                <w:b/>
                <w:bCs/>
                <w:szCs w:val="18"/>
                <w:lang w:eastAsia="sv-SE"/>
              </w:rPr>
            </w:pPr>
            <w:r>
              <w:rPr>
                <w:rFonts w:cs="Arial"/>
                <w:b/>
                <w:bCs/>
                <w:szCs w:val="18"/>
                <w:lang w:eastAsia="sv-SE"/>
              </w:rPr>
              <w:t>2013</w:t>
            </w:r>
          </w:p>
        </w:tc>
      </w:tr>
      <w:tr w:rsidR="007A754E" w:rsidRPr="004847A5" w14:paraId="2F6A2631" w14:textId="77777777" w:rsidTr="0022283B">
        <w:trPr>
          <w:trHeight w:val="255"/>
        </w:trPr>
        <w:tc>
          <w:tcPr>
            <w:tcW w:w="2526" w:type="dxa"/>
            <w:gridSpan w:val="2"/>
            <w:tcBorders>
              <w:top w:val="nil"/>
              <w:left w:val="nil"/>
              <w:right w:val="nil"/>
            </w:tcBorders>
            <w:shd w:val="clear" w:color="auto" w:fill="auto"/>
            <w:vAlign w:val="bottom"/>
          </w:tcPr>
          <w:p w14:paraId="289E3C97" w14:textId="77777777" w:rsidR="007A754E" w:rsidRPr="00587D1E" w:rsidRDefault="007A754E" w:rsidP="0022283B">
            <w:pPr>
              <w:overflowPunct/>
              <w:autoSpaceDE/>
              <w:autoSpaceDN/>
              <w:adjustRightInd/>
              <w:textAlignment w:val="auto"/>
              <w:rPr>
                <w:rFonts w:cs="Arial"/>
                <w:szCs w:val="18"/>
                <w:lang w:eastAsia="sv-SE"/>
              </w:rPr>
            </w:pPr>
            <w:r>
              <w:rPr>
                <w:rFonts w:cs="Arial"/>
                <w:szCs w:val="18"/>
                <w:lang w:eastAsia="sv-SE"/>
              </w:rPr>
              <w:t>Kronor/euro</w:t>
            </w:r>
          </w:p>
        </w:tc>
        <w:tc>
          <w:tcPr>
            <w:tcW w:w="500" w:type="dxa"/>
            <w:tcBorders>
              <w:top w:val="nil"/>
              <w:left w:val="nil"/>
              <w:right w:val="nil"/>
            </w:tcBorders>
            <w:shd w:val="clear" w:color="auto" w:fill="auto"/>
            <w:vAlign w:val="bottom"/>
          </w:tcPr>
          <w:p w14:paraId="5987365C" w14:textId="77777777" w:rsidR="007A754E" w:rsidRPr="004847A5" w:rsidRDefault="007A754E" w:rsidP="0022283B">
            <w:pPr>
              <w:overflowPunct/>
              <w:autoSpaceDE/>
              <w:autoSpaceDN/>
              <w:adjustRightInd/>
              <w:jc w:val="right"/>
              <w:textAlignment w:val="auto"/>
              <w:rPr>
                <w:rFonts w:cs="Arial"/>
                <w:szCs w:val="18"/>
                <w:lang w:eastAsia="sv-SE"/>
              </w:rPr>
            </w:pPr>
            <w:r>
              <w:rPr>
                <w:rFonts w:cs="Arial"/>
                <w:szCs w:val="18"/>
                <w:lang w:eastAsia="sv-SE"/>
              </w:rPr>
              <w:t>-46</w:t>
            </w:r>
          </w:p>
        </w:tc>
        <w:tc>
          <w:tcPr>
            <w:tcW w:w="676" w:type="dxa"/>
            <w:tcBorders>
              <w:top w:val="nil"/>
              <w:left w:val="nil"/>
              <w:right w:val="nil"/>
            </w:tcBorders>
            <w:shd w:val="clear" w:color="auto" w:fill="auto"/>
            <w:vAlign w:val="bottom"/>
          </w:tcPr>
          <w:p w14:paraId="333D4888" w14:textId="77777777" w:rsidR="007A754E" w:rsidRPr="004847A5" w:rsidRDefault="007A754E" w:rsidP="0022283B">
            <w:pPr>
              <w:overflowPunct/>
              <w:autoSpaceDE/>
              <w:autoSpaceDN/>
              <w:adjustRightInd/>
              <w:jc w:val="right"/>
              <w:textAlignment w:val="auto"/>
              <w:rPr>
                <w:rFonts w:cs="Arial"/>
                <w:szCs w:val="18"/>
                <w:lang w:eastAsia="sv-SE"/>
              </w:rPr>
            </w:pPr>
            <w:r>
              <w:rPr>
                <w:rFonts w:cs="Arial"/>
                <w:szCs w:val="18"/>
                <w:lang w:eastAsia="sv-SE"/>
              </w:rPr>
              <w:t>-73</w:t>
            </w:r>
          </w:p>
        </w:tc>
        <w:tc>
          <w:tcPr>
            <w:tcW w:w="730" w:type="dxa"/>
            <w:tcBorders>
              <w:top w:val="nil"/>
              <w:left w:val="nil"/>
              <w:right w:val="nil"/>
            </w:tcBorders>
            <w:shd w:val="clear" w:color="auto" w:fill="auto"/>
            <w:vAlign w:val="bottom"/>
          </w:tcPr>
          <w:p w14:paraId="51144C77" w14:textId="77777777" w:rsidR="007A754E" w:rsidRPr="004847A5" w:rsidRDefault="007A754E" w:rsidP="0022283B">
            <w:pPr>
              <w:overflowPunct/>
              <w:autoSpaceDE/>
              <w:autoSpaceDN/>
              <w:adjustRightInd/>
              <w:jc w:val="right"/>
              <w:textAlignment w:val="auto"/>
              <w:rPr>
                <w:rFonts w:cs="Arial"/>
                <w:szCs w:val="18"/>
                <w:lang w:eastAsia="sv-SE"/>
              </w:rPr>
            </w:pPr>
            <w:r>
              <w:rPr>
                <w:szCs w:val="18"/>
                <w:lang w:eastAsia="sv-SE"/>
              </w:rPr>
              <w:t>-97</w:t>
            </w:r>
          </w:p>
        </w:tc>
        <w:tc>
          <w:tcPr>
            <w:tcW w:w="747" w:type="dxa"/>
            <w:tcBorders>
              <w:top w:val="nil"/>
              <w:left w:val="nil"/>
              <w:right w:val="nil"/>
            </w:tcBorders>
            <w:shd w:val="clear" w:color="auto" w:fill="auto"/>
            <w:vAlign w:val="bottom"/>
          </w:tcPr>
          <w:p w14:paraId="12C660E0" w14:textId="77777777" w:rsidR="007A754E" w:rsidRPr="004847A5" w:rsidRDefault="007A754E" w:rsidP="0022283B">
            <w:pPr>
              <w:overflowPunct/>
              <w:autoSpaceDE/>
              <w:autoSpaceDN/>
              <w:adjustRightInd/>
              <w:jc w:val="right"/>
              <w:textAlignment w:val="auto"/>
              <w:rPr>
                <w:rFonts w:cs="Arial"/>
                <w:szCs w:val="18"/>
                <w:lang w:eastAsia="sv-SE"/>
              </w:rPr>
            </w:pPr>
            <w:r>
              <w:rPr>
                <w:szCs w:val="18"/>
                <w:lang w:eastAsia="sv-SE"/>
              </w:rPr>
              <w:t>-100</w:t>
            </w:r>
          </w:p>
        </w:tc>
        <w:tc>
          <w:tcPr>
            <w:tcW w:w="789" w:type="dxa"/>
            <w:tcBorders>
              <w:top w:val="nil"/>
              <w:left w:val="nil"/>
              <w:right w:val="nil"/>
            </w:tcBorders>
            <w:vAlign w:val="bottom"/>
          </w:tcPr>
          <w:p w14:paraId="5F7F3D93" w14:textId="77777777" w:rsidR="007A754E" w:rsidRPr="004847A5" w:rsidRDefault="007A754E" w:rsidP="0022283B">
            <w:pPr>
              <w:overflowPunct/>
              <w:autoSpaceDE/>
              <w:autoSpaceDN/>
              <w:adjustRightInd/>
              <w:jc w:val="right"/>
              <w:textAlignment w:val="auto"/>
              <w:rPr>
                <w:rFonts w:cs="Arial"/>
                <w:szCs w:val="18"/>
                <w:lang w:eastAsia="sv-SE"/>
              </w:rPr>
            </w:pPr>
            <w:r>
              <w:rPr>
                <w:rFonts w:cs="Arial"/>
                <w:szCs w:val="18"/>
                <w:lang w:eastAsia="sv-SE"/>
              </w:rPr>
              <w:t>-66</w:t>
            </w:r>
          </w:p>
        </w:tc>
      </w:tr>
      <w:tr w:rsidR="007A754E" w:rsidRPr="004847A5" w14:paraId="61A31ACF" w14:textId="77777777" w:rsidTr="0022283B">
        <w:trPr>
          <w:trHeight w:val="255"/>
        </w:trPr>
        <w:tc>
          <w:tcPr>
            <w:tcW w:w="2268" w:type="dxa"/>
            <w:tcBorders>
              <w:top w:val="nil"/>
              <w:left w:val="nil"/>
              <w:bottom w:val="nil"/>
              <w:right w:val="nil"/>
            </w:tcBorders>
            <w:shd w:val="clear" w:color="auto" w:fill="auto"/>
            <w:vAlign w:val="bottom"/>
          </w:tcPr>
          <w:p w14:paraId="1647EDF6" w14:textId="77777777" w:rsidR="007A754E" w:rsidRPr="004847A5" w:rsidRDefault="007A754E" w:rsidP="0022283B">
            <w:pPr>
              <w:overflowPunct/>
              <w:autoSpaceDE/>
              <w:autoSpaceDN/>
              <w:adjustRightInd/>
              <w:textAlignment w:val="auto"/>
              <w:rPr>
                <w:rFonts w:cs="Arial"/>
                <w:szCs w:val="18"/>
                <w:lang w:eastAsia="sv-SE"/>
              </w:rPr>
            </w:pPr>
            <w:r>
              <w:rPr>
                <w:rFonts w:cs="Arial"/>
                <w:szCs w:val="18"/>
                <w:lang w:eastAsia="sv-SE"/>
              </w:rPr>
              <w:t>Kronor/yen</w:t>
            </w:r>
          </w:p>
        </w:tc>
        <w:tc>
          <w:tcPr>
            <w:tcW w:w="758" w:type="dxa"/>
            <w:gridSpan w:val="2"/>
            <w:tcBorders>
              <w:top w:val="nil"/>
              <w:left w:val="nil"/>
              <w:bottom w:val="nil"/>
              <w:right w:val="nil"/>
            </w:tcBorders>
            <w:shd w:val="clear" w:color="auto" w:fill="auto"/>
            <w:vAlign w:val="bottom"/>
          </w:tcPr>
          <w:p w14:paraId="6080A6C5" w14:textId="77777777" w:rsidR="007A754E" w:rsidRPr="004847A5" w:rsidRDefault="007A754E" w:rsidP="0022283B">
            <w:pPr>
              <w:overflowPunct/>
              <w:autoSpaceDE/>
              <w:autoSpaceDN/>
              <w:adjustRightInd/>
              <w:jc w:val="right"/>
              <w:textAlignment w:val="auto"/>
              <w:rPr>
                <w:rFonts w:cs="Arial"/>
                <w:szCs w:val="18"/>
                <w:lang w:eastAsia="sv-SE"/>
              </w:rPr>
            </w:pPr>
          </w:p>
        </w:tc>
        <w:tc>
          <w:tcPr>
            <w:tcW w:w="676" w:type="dxa"/>
            <w:tcBorders>
              <w:top w:val="nil"/>
              <w:left w:val="nil"/>
              <w:bottom w:val="nil"/>
              <w:right w:val="nil"/>
            </w:tcBorders>
            <w:shd w:val="clear" w:color="auto" w:fill="auto"/>
            <w:vAlign w:val="bottom"/>
          </w:tcPr>
          <w:p w14:paraId="428ABA71" w14:textId="77777777" w:rsidR="007A754E" w:rsidRPr="004847A5" w:rsidRDefault="007A754E" w:rsidP="0022283B">
            <w:pPr>
              <w:overflowPunct/>
              <w:autoSpaceDE/>
              <w:autoSpaceDN/>
              <w:adjustRightInd/>
              <w:jc w:val="right"/>
              <w:textAlignment w:val="auto"/>
              <w:rPr>
                <w:rFonts w:cs="Arial"/>
                <w:szCs w:val="18"/>
                <w:lang w:eastAsia="sv-SE"/>
              </w:rPr>
            </w:pPr>
          </w:p>
        </w:tc>
        <w:tc>
          <w:tcPr>
            <w:tcW w:w="730" w:type="dxa"/>
            <w:tcBorders>
              <w:top w:val="nil"/>
              <w:left w:val="nil"/>
              <w:bottom w:val="nil"/>
              <w:right w:val="nil"/>
            </w:tcBorders>
            <w:shd w:val="clear" w:color="auto" w:fill="auto"/>
            <w:vAlign w:val="bottom"/>
          </w:tcPr>
          <w:p w14:paraId="5F1F69F3" w14:textId="77777777" w:rsidR="007A754E" w:rsidRPr="004847A5" w:rsidRDefault="007A754E" w:rsidP="0022283B">
            <w:pPr>
              <w:overflowPunct/>
              <w:autoSpaceDE/>
              <w:autoSpaceDN/>
              <w:adjustRightInd/>
              <w:jc w:val="right"/>
              <w:textAlignment w:val="auto"/>
              <w:rPr>
                <w:szCs w:val="18"/>
                <w:lang w:eastAsia="sv-SE"/>
              </w:rPr>
            </w:pPr>
          </w:p>
        </w:tc>
        <w:tc>
          <w:tcPr>
            <w:tcW w:w="747" w:type="dxa"/>
            <w:tcBorders>
              <w:top w:val="nil"/>
              <w:left w:val="nil"/>
              <w:bottom w:val="nil"/>
              <w:right w:val="nil"/>
            </w:tcBorders>
            <w:shd w:val="clear" w:color="auto" w:fill="auto"/>
            <w:vAlign w:val="bottom"/>
          </w:tcPr>
          <w:p w14:paraId="53307481" w14:textId="77777777" w:rsidR="007A754E" w:rsidRPr="004847A5" w:rsidRDefault="007A754E" w:rsidP="0022283B">
            <w:pPr>
              <w:overflowPunct/>
              <w:autoSpaceDE/>
              <w:autoSpaceDN/>
              <w:adjustRightInd/>
              <w:jc w:val="right"/>
              <w:textAlignment w:val="auto"/>
              <w:rPr>
                <w:szCs w:val="18"/>
                <w:lang w:eastAsia="sv-SE"/>
              </w:rPr>
            </w:pPr>
          </w:p>
        </w:tc>
        <w:tc>
          <w:tcPr>
            <w:tcW w:w="789" w:type="dxa"/>
            <w:tcBorders>
              <w:top w:val="nil"/>
              <w:left w:val="nil"/>
              <w:bottom w:val="nil"/>
              <w:right w:val="nil"/>
            </w:tcBorders>
            <w:vAlign w:val="bottom"/>
          </w:tcPr>
          <w:p w14:paraId="04F261EB" w14:textId="77777777" w:rsidR="007A754E" w:rsidRPr="004847A5" w:rsidRDefault="007A754E" w:rsidP="0022283B">
            <w:pPr>
              <w:overflowPunct/>
              <w:autoSpaceDE/>
              <w:autoSpaceDN/>
              <w:adjustRightInd/>
              <w:jc w:val="right"/>
              <w:textAlignment w:val="auto"/>
              <w:rPr>
                <w:rFonts w:cs="Arial"/>
                <w:szCs w:val="18"/>
                <w:lang w:eastAsia="sv-SE"/>
              </w:rPr>
            </w:pPr>
            <w:r>
              <w:rPr>
                <w:rFonts w:cs="Arial"/>
                <w:szCs w:val="18"/>
                <w:lang w:eastAsia="sv-SE"/>
              </w:rPr>
              <w:t>-123</w:t>
            </w:r>
          </w:p>
        </w:tc>
      </w:tr>
      <w:tr w:rsidR="007A754E" w:rsidRPr="004847A5" w14:paraId="4CBD4A7A" w14:textId="77777777" w:rsidTr="0022283B">
        <w:trPr>
          <w:trHeight w:val="255"/>
        </w:trPr>
        <w:tc>
          <w:tcPr>
            <w:tcW w:w="2268" w:type="dxa"/>
            <w:tcBorders>
              <w:top w:val="nil"/>
              <w:left w:val="nil"/>
              <w:bottom w:val="single" w:sz="4" w:space="0" w:color="auto"/>
              <w:right w:val="nil"/>
            </w:tcBorders>
            <w:shd w:val="clear" w:color="auto" w:fill="auto"/>
            <w:vAlign w:val="bottom"/>
          </w:tcPr>
          <w:p w14:paraId="49485802" w14:textId="77777777" w:rsidR="007A754E" w:rsidRDefault="007A754E" w:rsidP="0022283B">
            <w:pPr>
              <w:overflowPunct/>
              <w:autoSpaceDE/>
              <w:autoSpaceDN/>
              <w:adjustRightInd/>
              <w:textAlignment w:val="auto"/>
              <w:rPr>
                <w:rFonts w:cs="Arial"/>
                <w:szCs w:val="18"/>
                <w:lang w:eastAsia="sv-SE"/>
              </w:rPr>
            </w:pPr>
            <w:r>
              <w:rPr>
                <w:rFonts w:cs="Arial"/>
                <w:szCs w:val="18"/>
                <w:lang w:eastAsia="sv-SE"/>
              </w:rPr>
              <w:t>Kronor/schweizerfranc</w:t>
            </w:r>
          </w:p>
        </w:tc>
        <w:tc>
          <w:tcPr>
            <w:tcW w:w="758" w:type="dxa"/>
            <w:gridSpan w:val="2"/>
            <w:tcBorders>
              <w:top w:val="nil"/>
              <w:left w:val="nil"/>
              <w:bottom w:val="single" w:sz="4" w:space="0" w:color="auto"/>
              <w:right w:val="nil"/>
            </w:tcBorders>
            <w:shd w:val="clear" w:color="auto" w:fill="auto"/>
            <w:vAlign w:val="bottom"/>
          </w:tcPr>
          <w:p w14:paraId="77651246" w14:textId="77777777" w:rsidR="007A754E" w:rsidRDefault="007A754E" w:rsidP="0022283B">
            <w:pPr>
              <w:overflowPunct/>
              <w:autoSpaceDE/>
              <w:autoSpaceDN/>
              <w:adjustRightInd/>
              <w:jc w:val="right"/>
              <w:textAlignment w:val="auto"/>
              <w:rPr>
                <w:rFonts w:cs="Arial"/>
                <w:szCs w:val="18"/>
                <w:lang w:eastAsia="sv-SE"/>
              </w:rPr>
            </w:pPr>
          </w:p>
        </w:tc>
        <w:tc>
          <w:tcPr>
            <w:tcW w:w="676" w:type="dxa"/>
            <w:tcBorders>
              <w:top w:val="nil"/>
              <w:left w:val="nil"/>
              <w:bottom w:val="single" w:sz="4" w:space="0" w:color="auto"/>
              <w:right w:val="nil"/>
            </w:tcBorders>
            <w:shd w:val="clear" w:color="auto" w:fill="auto"/>
            <w:vAlign w:val="bottom"/>
          </w:tcPr>
          <w:p w14:paraId="7B7B078E" w14:textId="77777777" w:rsidR="007A754E" w:rsidRDefault="007A754E" w:rsidP="0022283B">
            <w:pPr>
              <w:overflowPunct/>
              <w:autoSpaceDE/>
              <w:autoSpaceDN/>
              <w:adjustRightInd/>
              <w:jc w:val="right"/>
              <w:textAlignment w:val="auto"/>
              <w:rPr>
                <w:rFonts w:cs="Arial"/>
                <w:szCs w:val="18"/>
                <w:lang w:eastAsia="sv-SE"/>
              </w:rPr>
            </w:pPr>
          </w:p>
        </w:tc>
        <w:tc>
          <w:tcPr>
            <w:tcW w:w="730" w:type="dxa"/>
            <w:tcBorders>
              <w:top w:val="nil"/>
              <w:left w:val="nil"/>
              <w:bottom w:val="single" w:sz="4" w:space="0" w:color="auto"/>
              <w:right w:val="nil"/>
            </w:tcBorders>
            <w:shd w:val="clear" w:color="auto" w:fill="auto"/>
            <w:vAlign w:val="bottom"/>
          </w:tcPr>
          <w:p w14:paraId="39DDC3A7" w14:textId="77777777" w:rsidR="007A754E" w:rsidRDefault="007A754E" w:rsidP="0022283B">
            <w:pPr>
              <w:overflowPunct/>
              <w:autoSpaceDE/>
              <w:autoSpaceDN/>
              <w:adjustRightInd/>
              <w:jc w:val="right"/>
              <w:textAlignment w:val="auto"/>
              <w:rPr>
                <w:szCs w:val="18"/>
                <w:lang w:eastAsia="sv-SE"/>
              </w:rPr>
            </w:pPr>
          </w:p>
        </w:tc>
        <w:tc>
          <w:tcPr>
            <w:tcW w:w="747" w:type="dxa"/>
            <w:tcBorders>
              <w:top w:val="nil"/>
              <w:left w:val="nil"/>
              <w:bottom w:val="single" w:sz="4" w:space="0" w:color="auto"/>
              <w:right w:val="nil"/>
            </w:tcBorders>
            <w:shd w:val="clear" w:color="auto" w:fill="auto"/>
            <w:vAlign w:val="bottom"/>
          </w:tcPr>
          <w:p w14:paraId="0BA7BB42" w14:textId="77777777" w:rsidR="007A754E" w:rsidRDefault="007A754E" w:rsidP="0022283B">
            <w:pPr>
              <w:overflowPunct/>
              <w:autoSpaceDE/>
              <w:autoSpaceDN/>
              <w:adjustRightInd/>
              <w:jc w:val="right"/>
              <w:textAlignment w:val="auto"/>
              <w:rPr>
                <w:szCs w:val="18"/>
                <w:lang w:eastAsia="sv-SE"/>
              </w:rPr>
            </w:pPr>
          </w:p>
        </w:tc>
        <w:tc>
          <w:tcPr>
            <w:tcW w:w="789" w:type="dxa"/>
            <w:tcBorders>
              <w:top w:val="nil"/>
              <w:left w:val="nil"/>
              <w:bottom w:val="single" w:sz="4" w:space="0" w:color="auto"/>
              <w:right w:val="nil"/>
            </w:tcBorders>
            <w:vAlign w:val="bottom"/>
          </w:tcPr>
          <w:p w14:paraId="3CC7816F" w14:textId="77777777" w:rsidR="007A754E" w:rsidRDefault="007A754E" w:rsidP="0022283B">
            <w:pPr>
              <w:overflowPunct/>
              <w:autoSpaceDE/>
              <w:autoSpaceDN/>
              <w:adjustRightInd/>
              <w:jc w:val="right"/>
              <w:textAlignment w:val="auto"/>
              <w:rPr>
                <w:rFonts w:cs="Arial"/>
                <w:szCs w:val="18"/>
                <w:lang w:eastAsia="sv-SE"/>
              </w:rPr>
            </w:pPr>
            <w:r>
              <w:rPr>
                <w:rFonts w:cs="Arial"/>
                <w:szCs w:val="18"/>
                <w:lang w:eastAsia="sv-SE"/>
              </w:rPr>
              <w:t>-93</w:t>
            </w:r>
          </w:p>
        </w:tc>
      </w:tr>
      <w:tr w:rsidR="007A754E" w:rsidRPr="004847A5" w14:paraId="6AFC0EEC" w14:textId="77777777" w:rsidTr="0022283B">
        <w:trPr>
          <w:trHeight w:val="255"/>
        </w:trPr>
        <w:tc>
          <w:tcPr>
            <w:tcW w:w="2268" w:type="dxa"/>
            <w:tcBorders>
              <w:top w:val="single" w:sz="4" w:space="0" w:color="auto"/>
              <w:left w:val="nil"/>
              <w:bottom w:val="single" w:sz="12" w:space="0" w:color="auto"/>
              <w:right w:val="nil"/>
            </w:tcBorders>
            <w:shd w:val="clear" w:color="auto" w:fill="auto"/>
            <w:vAlign w:val="bottom"/>
          </w:tcPr>
          <w:p w14:paraId="14DF0B48" w14:textId="77777777" w:rsidR="007A754E" w:rsidRDefault="007A754E" w:rsidP="0022283B">
            <w:pPr>
              <w:overflowPunct/>
              <w:autoSpaceDE/>
              <w:autoSpaceDN/>
              <w:adjustRightInd/>
              <w:textAlignment w:val="auto"/>
              <w:rPr>
                <w:rFonts w:cs="Arial"/>
                <w:szCs w:val="18"/>
                <w:lang w:eastAsia="sv-SE"/>
              </w:rPr>
            </w:pPr>
            <w:r>
              <w:rPr>
                <w:rFonts w:cs="Arial"/>
                <w:szCs w:val="18"/>
                <w:lang w:eastAsia="sv-SE"/>
              </w:rPr>
              <w:t>Varav ränteswappar</w:t>
            </w:r>
          </w:p>
        </w:tc>
        <w:tc>
          <w:tcPr>
            <w:tcW w:w="758" w:type="dxa"/>
            <w:gridSpan w:val="2"/>
            <w:tcBorders>
              <w:top w:val="single" w:sz="4" w:space="0" w:color="auto"/>
              <w:left w:val="nil"/>
              <w:bottom w:val="single" w:sz="12" w:space="0" w:color="auto"/>
              <w:right w:val="nil"/>
            </w:tcBorders>
            <w:shd w:val="clear" w:color="auto" w:fill="auto"/>
            <w:vAlign w:val="bottom"/>
          </w:tcPr>
          <w:p w14:paraId="4BC07E48" w14:textId="77777777" w:rsidR="007A754E" w:rsidRDefault="007A754E" w:rsidP="0022283B">
            <w:pPr>
              <w:overflowPunct/>
              <w:autoSpaceDE/>
              <w:autoSpaceDN/>
              <w:adjustRightInd/>
              <w:jc w:val="right"/>
              <w:textAlignment w:val="auto"/>
              <w:rPr>
                <w:rFonts w:cs="Arial"/>
                <w:szCs w:val="18"/>
                <w:lang w:eastAsia="sv-SE"/>
              </w:rPr>
            </w:pPr>
            <w:r>
              <w:rPr>
                <w:rFonts w:cs="Arial"/>
                <w:szCs w:val="18"/>
                <w:lang w:eastAsia="sv-SE"/>
              </w:rPr>
              <w:t>-24</w:t>
            </w:r>
          </w:p>
        </w:tc>
        <w:tc>
          <w:tcPr>
            <w:tcW w:w="676" w:type="dxa"/>
            <w:tcBorders>
              <w:top w:val="single" w:sz="4" w:space="0" w:color="auto"/>
              <w:left w:val="nil"/>
              <w:bottom w:val="single" w:sz="12" w:space="0" w:color="auto"/>
              <w:right w:val="nil"/>
            </w:tcBorders>
            <w:shd w:val="clear" w:color="auto" w:fill="auto"/>
            <w:vAlign w:val="bottom"/>
          </w:tcPr>
          <w:p w14:paraId="32B961AE" w14:textId="77777777" w:rsidR="007A754E" w:rsidRDefault="007A754E" w:rsidP="0022283B">
            <w:pPr>
              <w:overflowPunct/>
              <w:autoSpaceDE/>
              <w:autoSpaceDN/>
              <w:adjustRightInd/>
              <w:jc w:val="right"/>
              <w:textAlignment w:val="auto"/>
              <w:rPr>
                <w:rFonts w:cs="Arial"/>
                <w:szCs w:val="18"/>
                <w:lang w:eastAsia="sv-SE"/>
              </w:rPr>
            </w:pPr>
            <w:r>
              <w:rPr>
                <w:rFonts w:cs="Arial"/>
                <w:szCs w:val="18"/>
                <w:lang w:eastAsia="sv-SE"/>
              </w:rPr>
              <w:t>-29</w:t>
            </w:r>
          </w:p>
        </w:tc>
        <w:tc>
          <w:tcPr>
            <w:tcW w:w="730" w:type="dxa"/>
            <w:tcBorders>
              <w:top w:val="single" w:sz="4" w:space="0" w:color="auto"/>
              <w:left w:val="nil"/>
              <w:bottom w:val="single" w:sz="12" w:space="0" w:color="auto"/>
              <w:right w:val="nil"/>
            </w:tcBorders>
            <w:shd w:val="clear" w:color="auto" w:fill="auto"/>
            <w:vAlign w:val="bottom"/>
          </w:tcPr>
          <w:p w14:paraId="0CE51BAB" w14:textId="77777777" w:rsidR="007A754E" w:rsidRDefault="007A754E" w:rsidP="0022283B">
            <w:pPr>
              <w:overflowPunct/>
              <w:autoSpaceDE/>
              <w:autoSpaceDN/>
              <w:adjustRightInd/>
              <w:jc w:val="right"/>
              <w:textAlignment w:val="auto"/>
              <w:rPr>
                <w:szCs w:val="18"/>
                <w:lang w:eastAsia="sv-SE"/>
              </w:rPr>
            </w:pPr>
            <w:r>
              <w:rPr>
                <w:szCs w:val="18"/>
                <w:lang w:eastAsia="sv-SE"/>
              </w:rPr>
              <w:t>-65</w:t>
            </w:r>
          </w:p>
        </w:tc>
        <w:tc>
          <w:tcPr>
            <w:tcW w:w="747" w:type="dxa"/>
            <w:tcBorders>
              <w:top w:val="single" w:sz="4" w:space="0" w:color="auto"/>
              <w:left w:val="nil"/>
              <w:bottom w:val="single" w:sz="12" w:space="0" w:color="auto"/>
              <w:right w:val="nil"/>
            </w:tcBorders>
            <w:shd w:val="clear" w:color="auto" w:fill="auto"/>
            <w:vAlign w:val="bottom"/>
          </w:tcPr>
          <w:p w14:paraId="4C631F3A" w14:textId="77777777" w:rsidR="007A754E" w:rsidRDefault="007A754E" w:rsidP="0022283B">
            <w:pPr>
              <w:overflowPunct/>
              <w:autoSpaceDE/>
              <w:autoSpaceDN/>
              <w:adjustRightInd/>
              <w:jc w:val="right"/>
              <w:textAlignment w:val="auto"/>
              <w:rPr>
                <w:szCs w:val="18"/>
                <w:lang w:eastAsia="sv-SE"/>
              </w:rPr>
            </w:pPr>
            <w:r>
              <w:rPr>
                <w:szCs w:val="18"/>
                <w:lang w:eastAsia="sv-SE"/>
              </w:rPr>
              <w:t>-67</w:t>
            </w:r>
          </w:p>
        </w:tc>
        <w:tc>
          <w:tcPr>
            <w:tcW w:w="789" w:type="dxa"/>
            <w:tcBorders>
              <w:top w:val="single" w:sz="4" w:space="0" w:color="auto"/>
              <w:left w:val="nil"/>
              <w:bottom w:val="single" w:sz="12" w:space="0" w:color="auto"/>
              <w:right w:val="nil"/>
            </w:tcBorders>
            <w:vAlign w:val="bottom"/>
          </w:tcPr>
          <w:p w14:paraId="11B1BF14" w14:textId="77777777" w:rsidR="007A754E" w:rsidRDefault="007A754E" w:rsidP="0022283B">
            <w:pPr>
              <w:overflowPunct/>
              <w:autoSpaceDE/>
              <w:autoSpaceDN/>
              <w:adjustRightInd/>
              <w:jc w:val="right"/>
              <w:textAlignment w:val="auto"/>
              <w:rPr>
                <w:rFonts w:cs="Arial"/>
                <w:szCs w:val="18"/>
                <w:lang w:eastAsia="sv-SE"/>
              </w:rPr>
            </w:pPr>
            <w:r>
              <w:rPr>
                <w:rFonts w:cs="Arial"/>
                <w:szCs w:val="18"/>
                <w:lang w:eastAsia="sv-SE"/>
              </w:rPr>
              <w:t>-46</w:t>
            </w:r>
          </w:p>
        </w:tc>
      </w:tr>
    </w:tbl>
    <w:p w14:paraId="62D55776" w14:textId="77777777" w:rsidR="007A754E" w:rsidRDefault="007A754E" w:rsidP="007A754E"/>
    <w:p w14:paraId="22BF4151" w14:textId="6E1E39A7" w:rsidR="00A94037" w:rsidRPr="009B1EB3" w:rsidRDefault="00A94037" w:rsidP="00A94037">
      <w:pPr>
        <w:pStyle w:val="Brdtext"/>
      </w:pPr>
      <w:r>
        <w:t>Som framgår av tabellen har den valutaexponering som skapats via kron/euro swappar varit upp emot 100 baspunkter lägre än Libor. Under 2013 var den 66 punkter under Libor.</w:t>
      </w:r>
    </w:p>
    <w:p w14:paraId="059275BC" w14:textId="77777777" w:rsidR="007A754E" w:rsidRDefault="007A754E" w:rsidP="007A754E">
      <w:pPr>
        <w:pStyle w:val="Brdtextmedindrag"/>
      </w:pPr>
    </w:p>
    <w:p w14:paraId="5EBB5C20" w14:textId="77777777" w:rsidR="007A754E" w:rsidRPr="00D82F90" w:rsidRDefault="007A754E" w:rsidP="007A754E">
      <w:pPr>
        <w:pStyle w:val="Brdtext"/>
        <w:pBdr>
          <w:top w:val="single" w:sz="4" w:space="1" w:color="auto"/>
          <w:left w:val="single" w:sz="4" w:space="4" w:color="auto"/>
          <w:bottom w:val="single" w:sz="4" w:space="1" w:color="auto"/>
          <w:right w:val="single" w:sz="4" w:space="4" w:color="auto"/>
        </w:pBdr>
        <w:rPr>
          <w:b/>
        </w:rPr>
      </w:pPr>
      <w:r w:rsidRPr="00D82F90">
        <w:rPr>
          <w:b/>
        </w:rPr>
        <w:t xml:space="preserve">Faktaruta: </w:t>
      </w:r>
      <w:r>
        <w:rPr>
          <w:b/>
        </w:rPr>
        <w:t>Valutaexponering via swappar</w:t>
      </w:r>
      <w:r w:rsidRPr="00D82F90">
        <w:rPr>
          <w:b/>
        </w:rPr>
        <w:t xml:space="preserve"> </w:t>
      </w:r>
    </w:p>
    <w:p w14:paraId="54CA259E" w14:textId="05A91F00" w:rsidR="007A754E" w:rsidRDefault="007A754E" w:rsidP="007A754E">
      <w:pPr>
        <w:pStyle w:val="Brdtext"/>
        <w:pBdr>
          <w:top w:val="single" w:sz="4" w:space="1" w:color="auto"/>
          <w:left w:val="single" w:sz="4" w:space="4" w:color="auto"/>
          <w:bottom w:val="single" w:sz="4" w:space="1" w:color="auto"/>
          <w:right w:val="single" w:sz="4" w:space="4" w:color="auto"/>
        </w:pBdr>
      </w:pPr>
      <w:r>
        <w:t xml:space="preserve">Det första steget i en </w:t>
      </w:r>
      <w:r w:rsidRPr="00D82F90">
        <w:t xml:space="preserve">valutaswapp </w:t>
      </w:r>
      <w:r>
        <w:t xml:space="preserve">är att Riksgäldskontoret lånar på den svenska obligationsmarknaden. Därefter görs en swapp i vilken Riksgäldskontoret mottar en fast swappränta, som är högre än obligationsräntan, och betalar en rörlig ränta i utländsk valuta. Exponeringen i den långa obligationsräntan elimineras därmed. Inom ramen för swappen växlar Riksgäldskontoret kronbeloppet från obligationsupplåningen till utländsk valuta med sin motpart.    Slutresultatet blir att Riksgäldskontoret ger ut ett obligationslån i kronor men får beloppet och betalar rörlig ränta i utländsk valuta. </w:t>
      </w:r>
    </w:p>
    <w:p w14:paraId="6A12111D" w14:textId="77777777" w:rsidR="007A754E" w:rsidRDefault="007A754E" w:rsidP="007A754E">
      <w:pPr>
        <w:pStyle w:val="Brdtextmedindrag"/>
        <w:pBdr>
          <w:top w:val="single" w:sz="4" w:space="1" w:color="auto"/>
          <w:left w:val="single" w:sz="4" w:space="4" w:color="auto"/>
          <w:bottom w:val="single" w:sz="4" w:space="1" w:color="auto"/>
          <w:right w:val="single" w:sz="4" w:space="4" w:color="auto"/>
        </w:pBdr>
      </w:pPr>
      <w:r>
        <w:t>När swappen förfaller växlar Riksgäldskontoret tillbaka det lånade beloppet till kronor med sin swappmotpart. Enligt avtalet ska växlingen göras till samma kurs som vid den ursprungliga valutaväxlingen. Med kronbeloppet kan Riksgäldskontoret betala obligationsförfallet. För att kunna växla tillbaka beloppet till kronor måste Riksgäldskontoret köpa den utländska valutan. Detta skapar en valutaexponering eftersom den framtida växelkursen är okänd då swappen görs. Valutaswapp-upplåningen ger således samma valutaexponering som när Riksgäldskontoret emitterar en obligation direkt i utländsk valuta.</w:t>
      </w:r>
    </w:p>
    <w:p w14:paraId="522762E5" w14:textId="77777777" w:rsidR="007A754E" w:rsidRPr="007711F2" w:rsidRDefault="007A754E" w:rsidP="007A754E">
      <w:pPr>
        <w:pStyle w:val="Brdtextmedindrag"/>
      </w:pPr>
    </w:p>
    <w:p w14:paraId="600DEB6E" w14:textId="625D3F5A" w:rsidR="007A754E" w:rsidRDefault="00A94037" w:rsidP="007A754E">
      <w:pPr>
        <w:pStyle w:val="Brdtext"/>
      </w:pPr>
      <w:r>
        <w:rPr>
          <w:i/>
        </w:rPr>
        <w:t>Upplåning i obligationer, utländsk valuta</w:t>
      </w:r>
    </w:p>
    <w:p w14:paraId="42D427A3" w14:textId="4391B2D2" w:rsidR="004F161B" w:rsidRDefault="003A18B5" w:rsidP="00A94037">
      <w:pPr>
        <w:pStyle w:val="Brdtext"/>
      </w:pPr>
      <w:r w:rsidRPr="00616675">
        <w:t>Under utvärderingsperioden</w:t>
      </w:r>
      <w:r w:rsidR="0080011E">
        <w:t xml:space="preserve"> lånades motsvarande </w:t>
      </w:r>
      <w:r>
        <w:t>364 miljarder kronor</w:t>
      </w:r>
      <w:r w:rsidR="0080011E">
        <w:t xml:space="preserve"> i obligationer med utländsk valuta</w:t>
      </w:r>
      <w:r w:rsidR="00A94037">
        <w:t xml:space="preserve">, varav </w:t>
      </w:r>
      <w:r>
        <w:t>304 miljarder kronor</w:t>
      </w:r>
      <w:r w:rsidR="00C36F40">
        <w:t xml:space="preserve"> </w:t>
      </w:r>
      <w:r w:rsidR="00A94037">
        <w:t xml:space="preserve">avsåg </w:t>
      </w:r>
      <w:r w:rsidR="00C36F40">
        <w:t xml:space="preserve">vidareutlåning </w:t>
      </w:r>
      <w:r w:rsidR="00C202D4">
        <w:t xml:space="preserve">till Riksbanken </w:t>
      </w:r>
      <w:r w:rsidR="00C36F40">
        <w:t>inklusive refinansiering av denna</w:t>
      </w:r>
      <w:r w:rsidR="00942C91">
        <w:t>.</w:t>
      </w:r>
      <w:r>
        <w:t xml:space="preserve"> </w:t>
      </w:r>
    </w:p>
    <w:p w14:paraId="4A3E618D" w14:textId="22118091" w:rsidR="008F00B6" w:rsidRDefault="008F00B6" w:rsidP="008F00B6">
      <w:pPr>
        <w:pStyle w:val="TabellRubrik"/>
      </w:pPr>
      <w:r w:rsidRPr="003000B7">
        <w:t>Tabell 5.</w:t>
      </w:r>
      <w:r w:rsidR="00A94037">
        <w:t>2</w:t>
      </w:r>
      <w:r w:rsidRPr="003000B7">
        <w:t xml:space="preserve"> </w:t>
      </w:r>
      <w:r w:rsidR="000E2356">
        <w:t>U</w:t>
      </w:r>
      <w:r>
        <w:t>pplåning i</w:t>
      </w:r>
      <w:r w:rsidR="000E2356">
        <w:t xml:space="preserve"> obligationer,</w:t>
      </w:r>
      <w:r>
        <w:t xml:space="preserve"> utländsk valuta</w:t>
      </w:r>
    </w:p>
    <w:tbl>
      <w:tblPr>
        <w:tblW w:w="5968" w:type="dxa"/>
        <w:tblInd w:w="70" w:type="dxa"/>
        <w:tblCellMar>
          <w:left w:w="70" w:type="dxa"/>
          <w:right w:w="70" w:type="dxa"/>
        </w:tblCellMar>
        <w:tblLook w:val="0000" w:firstRow="0" w:lastRow="0" w:firstColumn="0" w:lastColumn="0" w:noHBand="0" w:noVBand="0"/>
      </w:tblPr>
      <w:tblGrid>
        <w:gridCol w:w="2112"/>
        <w:gridCol w:w="156"/>
        <w:gridCol w:w="758"/>
        <w:gridCol w:w="676"/>
        <w:gridCol w:w="730"/>
        <w:gridCol w:w="747"/>
        <w:gridCol w:w="789"/>
      </w:tblGrid>
      <w:tr w:rsidR="008F00B6" w:rsidRPr="004847A5" w14:paraId="12C29CFF" w14:textId="77777777" w:rsidTr="0096649C">
        <w:trPr>
          <w:trHeight w:val="270"/>
        </w:trPr>
        <w:tc>
          <w:tcPr>
            <w:tcW w:w="2112" w:type="dxa"/>
            <w:tcBorders>
              <w:top w:val="single" w:sz="12" w:space="0" w:color="auto"/>
              <w:left w:val="nil"/>
              <w:bottom w:val="single" w:sz="8" w:space="0" w:color="auto"/>
              <w:right w:val="nil"/>
            </w:tcBorders>
            <w:shd w:val="clear" w:color="auto" w:fill="auto"/>
            <w:vAlign w:val="bottom"/>
          </w:tcPr>
          <w:p w14:paraId="5631453F" w14:textId="77777777" w:rsidR="008F00B6" w:rsidRPr="00587D1E" w:rsidRDefault="008F00B6" w:rsidP="009C164B">
            <w:pPr>
              <w:overflowPunct/>
              <w:autoSpaceDE/>
              <w:autoSpaceDN/>
              <w:adjustRightInd/>
              <w:textAlignment w:val="auto"/>
              <w:rPr>
                <w:rFonts w:cs="Arial"/>
                <w:bCs/>
                <w:i/>
                <w:szCs w:val="18"/>
                <w:lang w:eastAsia="sv-SE"/>
              </w:rPr>
            </w:pPr>
            <w:r>
              <w:rPr>
                <w:rFonts w:cs="Arial"/>
                <w:bCs/>
                <w:i/>
                <w:szCs w:val="18"/>
                <w:lang w:eastAsia="sv-SE"/>
              </w:rPr>
              <w:t>Miljarder kronor</w:t>
            </w:r>
          </w:p>
        </w:tc>
        <w:tc>
          <w:tcPr>
            <w:tcW w:w="914" w:type="dxa"/>
            <w:gridSpan w:val="2"/>
            <w:tcBorders>
              <w:top w:val="single" w:sz="12" w:space="0" w:color="auto"/>
              <w:left w:val="nil"/>
              <w:bottom w:val="single" w:sz="8" w:space="0" w:color="auto"/>
              <w:right w:val="nil"/>
            </w:tcBorders>
            <w:shd w:val="clear" w:color="auto" w:fill="auto"/>
            <w:vAlign w:val="bottom"/>
          </w:tcPr>
          <w:p w14:paraId="3B3A78B9" w14:textId="57AFF83F" w:rsidR="008F00B6" w:rsidRPr="004847A5" w:rsidRDefault="008F00B6" w:rsidP="008F00B6">
            <w:pPr>
              <w:overflowPunct/>
              <w:autoSpaceDE/>
              <w:autoSpaceDN/>
              <w:adjustRightInd/>
              <w:jc w:val="right"/>
              <w:textAlignment w:val="auto"/>
              <w:rPr>
                <w:rFonts w:cs="Arial"/>
                <w:b/>
                <w:bCs/>
                <w:szCs w:val="18"/>
                <w:lang w:eastAsia="sv-SE"/>
              </w:rPr>
            </w:pPr>
            <w:r w:rsidRPr="004847A5">
              <w:rPr>
                <w:rFonts w:cs="Arial"/>
                <w:b/>
                <w:bCs/>
                <w:szCs w:val="18"/>
                <w:lang w:eastAsia="sv-SE"/>
              </w:rPr>
              <w:t>200</w:t>
            </w:r>
            <w:r>
              <w:rPr>
                <w:rFonts w:cs="Arial"/>
                <w:b/>
                <w:bCs/>
                <w:szCs w:val="18"/>
                <w:lang w:eastAsia="sv-SE"/>
              </w:rPr>
              <w:t>9</w:t>
            </w:r>
          </w:p>
        </w:tc>
        <w:tc>
          <w:tcPr>
            <w:tcW w:w="676" w:type="dxa"/>
            <w:tcBorders>
              <w:top w:val="single" w:sz="12" w:space="0" w:color="auto"/>
              <w:left w:val="nil"/>
              <w:bottom w:val="single" w:sz="8" w:space="0" w:color="auto"/>
              <w:right w:val="nil"/>
            </w:tcBorders>
            <w:shd w:val="clear" w:color="auto" w:fill="auto"/>
            <w:vAlign w:val="bottom"/>
          </w:tcPr>
          <w:p w14:paraId="4D362E31" w14:textId="6A356D49" w:rsidR="008F00B6" w:rsidRPr="004847A5" w:rsidRDefault="008F00B6" w:rsidP="008F00B6">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10</w:t>
            </w:r>
          </w:p>
        </w:tc>
        <w:tc>
          <w:tcPr>
            <w:tcW w:w="730" w:type="dxa"/>
            <w:tcBorders>
              <w:top w:val="single" w:sz="12" w:space="0" w:color="auto"/>
              <w:left w:val="nil"/>
              <w:bottom w:val="single" w:sz="8" w:space="0" w:color="auto"/>
              <w:right w:val="nil"/>
            </w:tcBorders>
            <w:shd w:val="clear" w:color="auto" w:fill="auto"/>
            <w:vAlign w:val="bottom"/>
          </w:tcPr>
          <w:p w14:paraId="3296F79A" w14:textId="0D5D3AE0" w:rsidR="008F00B6" w:rsidRPr="004847A5" w:rsidRDefault="008F00B6" w:rsidP="008F00B6">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11</w:t>
            </w:r>
          </w:p>
        </w:tc>
        <w:tc>
          <w:tcPr>
            <w:tcW w:w="747" w:type="dxa"/>
            <w:tcBorders>
              <w:top w:val="single" w:sz="12" w:space="0" w:color="auto"/>
              <w:left w:val="nil"/>
              <w:bottom w:val="single" w:sz="8" w:space="0" w:color="auto"/>
              <w:right w:val="nil"/>
            </w:tcBorders>
            <w:shd w:val="clear" w:color="auto" w:fill="auto"/>
            <w:vAlign w:val="bottom"/>
          </w:tcPr>
          <w:p w14:paraId="64A594B4" w14:textId="33BCF4BC" w:rsidR="008F00B6" w:rsidRPr="004847A5" w:rsidRDefault="008F00B6" w:rsidP="009C164B">
            <w:pPr>
              <w:overflowPunct/>
              <w:autoSpaceDE/>
              <w:autoSpaceDN/>
              <w:adjustRightInd/>
              <w:jc w:val="right"/>
              <w:textAlignment w:val="auto"/>
              <w:rPr>
                <w:rFonts w:cs="Arial"/>
                <w:b/>
                <w:bCs/>
                <w:szCs w:val="18"/>
                <w:lang w:eastAsia="sv-SE"/>
              </w:rPr>
            </w:pPr>
            <w:r>
              <w:rPr>
                <w:rFonts w:cs="Arial"/>
                <w:b/>
                <w:bCs/>
                <w:szCs w:val="18"/>
                <w:lang w:eastAsia="sv-SE"/>
              </w:rPr>
              <w:t>2012</w:t>
            </w:r>
          </w:p>
        </w:tc>
        <w:tc>
          <w:tcPr>
            <w:tcW w:w="789" w:type="dxa"/>
            <w:tcBorders>
              <w:top w:val="single" w:sz="12" w:space="0" w:color="auto"/>
              <w:left w:val="nil"/>
              <w:bottom w:val="single" w:sz="8" w:space="0" w:color="auto"/>
              <w:right w:val="nil"/>
            </w:tcBorders>
            <w:vAlign w:val="bottom"/>
          </w:tcPr>
          <w:p w14:paraId="3F469B5A" w14:textId="7AD9C3D2" w:rsidR="008F00B6" w:rsidRPr="004847A5" w:rsidRDefault="008F00B6" w:rsidP="009C164B">
            <w:pPr>
              <w:overflowPunct/>
              <w:autoSpaceDE/>
              <w:autoSpaceDN/>
              <w:adjustRightInd/>
              <w:jc w:val="right"/>
              <w:textAlignment w:val="auto"/>
              <w:rPr>
                <w:rFonts w:cs="Arial"/>
                <w:b/>
                <w:bCs/>
                <w:szCs w:val="18"/>
                <w:lang w:eastAsia="sv-SE"/>
              </w:rPr>
            </w:pPr>
            <w:r>
              <w:rPr>
                <w:rFonts w:cs="Arial"/>
                <w:b/>
                <w:bCs/>
                <w:szCs w:val="18"/>
                <w:lang w:eastAsia="sv-SE"/>
              </w:rPr>
              <w:t>2013</w:t>
            </w:r>
          </w:p>
        </w:tc>
      </w:tr>
      <w:tr w:rsidR="008F00B6" w:rsidRPr="004847A5" w14:paraId="3D820769" w14:textId="77777777" w:rsidTr="0096649C">
        <w:trPr>
          <w:trHeight w:val="255"/>
        </w:trPr>
        <w:tc>
          <w:tcPr>
            <w:tcW w:w="2112" w:type="dxa"/>
            <w:tcBorders>
              <w:top w:val="nil"/>
              <w:left w:val="nil"/>
              <w:right w:val="nil"/>
            </w:tcBorders>
            <w:shd w:val="clear" w:color="auto" w:fill="auto"/>
            <w:vAlign w:val="bottom"/>
          </w:tcPr>
          <w:p w14:paraId="4F0D992F" w14:textId="77777777" w:rsidR="008F00B6" w:rsidRPr="00587D1E" w:rsidRDefault="008F00B6" w:rsidP="009C164B">
            <w:pPr>
              <w:overflowPunct/>
              <w:autoSpaceDE/>
              <w:autoSpaceDN/>
              <w:adjustRightInd/>
              <w:textAlignment w:val="auto"/>
              <w:rPr>
                <w:rFonts w:cs="Arial"/>
                <w:szCs w:val="18"/>
                <w:lang w:eastAsia="sv-SE"/>
              </w:rPr>
            </w:pPr>
            <w:r>
              <w:rPr>
                <w:rFonts w:cs="Arial"/>
                <w:szCs w:val="18"/>
                <w:lang w:eastAsia="sv-SE"/>
              </w:rPr>
              <w:t xml:space="preserve">Upplåning obl. utl. valuta </w:t>
            </w:r>
          </w:p>
        </w:tc>
        <w:tc>
          <w:tcPr>
            <w:tcW w:w="914" w:type="dxa"/>
            <w:gridSpan w:val="2"/>
            <w:tcBorders>
              <w:top w:val="nil"/>
              <w:left w:val="nil"/>
              <w:right w:val="nil"/>
            </w:tcBorders>
            <w:shd w:val="clear" w:color="auto" w:fill="auto"/>
            <w:vAlign w:val="bottom"/>
          </w:tcPr>
          <w:p w14:paraId="57BA82E7" w14:textId="4A141170" w:rsidR="008F00B6" w:rsidRPr="004847A5" w:rsidRDefault="008F00B6" w:rsidP="009C164B">
            <w:pPr>
              <w:overflowPunct/>
              <w:autoSpaceDE/>
              <w:autoSpaceDN/>
              <w:adjustRightInd/>
              <w:jc w:val="right"/>
              <w:textAlignment w:val="auto"/>
              <w:rPr>
                <w:rFonts w:cs="Arial"/>
                <w:szCs w:val="18"/>
                <w:lang w:eastAsia="sv-SE"/>
              </w:rPr>
            </w:pPr>
            <w:r>
              <w:rPr>
                <w:rFonts w:cs="Arial"/>
                <w:szCs w:val="18"/>
                <w:lang w:eastAsia="sv-SE"/>
              </w:rPr>
              <w:t>130</w:t>
            </w:r>
          </w:p>
        </w:tc>
        <w:tc>
          <w:tcPr>
            <w:tcW w:w="676" w:type="dxa"/>
            <w:tcBorders>
              <w:top w:val="nil"/>
              <w:left w:val="nil"/>
              <w:right w:val="nil"/>
            </w:tcBorders>
            <w:shd w:val="clear" w:color="auto" w:fill="auto"/>
            <w:vAlign w:val="bottom"/>
          </w:tcPr>
          <w:p w14:paraId="293CC82A" w14:textId="04EE97D4" w:rsidR="008F00B6" w:rsidRPr="004847A5" w:rsidRDefault="008F00B6" w:rsidP="009C164B">
            <w:pPr>
              <w:overflowPunct/>
              <w:autoSpaceDE/>
              <w:autoSpaceDN/>
              <w:adjustRightInd/>
              <w:jc w:val="right"/>
              <w:textAlignment w:val="auto"/>
              <w:rPr>
                <w:rFonts w:cs="Arial"/>
                <w:szCs w:val="18"/>
                <w:lang w:eastAsia="sv-SE"/>
              </w:rPr>
            </w:pPr>
            <w:r>
              <w:rPr>
                <w:rFonts w:cs="Arial"/>
                <w:szCs w:val="18"/>
                <w:lang w:eastAsia="sv-SE"/>
              </w:rPr>
              <w:t>31</w:t>
            </w:r>
          </w:p>
        </w:tc>
        <w:tc>
          <w:tcPr>
            <w:tcW w:w="730" w:type="dxa"/>
            <w:tcBorders>
              <w:top w:val="nil"/>
              <w:left w:val="nil"/>
              <w:right w:val="nil"/>
            </w:tcBorders>
            <w:shd w:val="clear" w:color="auto" w:fill="auto"/>
            <w:vAlign w:val="bottom"/>
          </w:tcPr>
          <w:p w14:paraId="1BD7AA7C" w14:textId="1C587A7C" w:rsidR="008F00B6" w:rsidRPr="004847A5" w:rsidRDefault="008F00B6" w:rsidP="009C164B">
            <w:pPr>
              <w:overflowPunct/>
              <w:autoSpaceDE/>
              <w:autoSpaceDN/>
              <w:adjustRightInd/>
              <w:jc w:val="right"/>
              <w:textAlignment w:val="auto"/>
              <w:rPr>
                <w:rFonts w:cs="Arial"/>
                <w:szCs w:val="18"/>
                <w:lang w:eastAsia="sv-SE"/>
              </w:rPr>
            </w:pPr>
            <w:r>
              <w:rPr>
                <w:rFonts w:cs="Arial"/>
                <w:szCs w:val="18"/>
                <w:lang w:eastAsia="sv-SE"/>
              </w:rPr>
              <w:t>31</w:t>
            </w:r>
          </w:p>
        </w:tc>
        <w:tc>
          <w:tcPr>
            <w:tcW w:w="747" w:type="dxa"/>
            <w:tcBorders>
              <w:top w:val="nil"/>
              <w:left w:val="nil"/>
              <w:right w:val="nil"/>
            </w:tcBorders>
            <w:shd w:val="clear" w:color="auto" w:fill="auto"/>
            <w:vAlign w:val="bottom"/>
          </w:tcPr>
          <w:p w14:paraId="3BB40581" w14:textId="7AA08658"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35</w:t>
            </w:r>
          </w:p>
        </w:tc>
        <w:tc>
          <w:tcPr>
            <w:tcW w:w="789" w:type="dxa"/>
            <w:tcBorders>
              <w:top w:val="nil"/>
              <w:left w:val="nil"/>
              <w:right w:val="nil"/>
            </w:tcBorders>
            <w:vAlign w:val="bottom"/>
          </w:tcPr>
          <w:p w14:paraId="0443F105" w14:textId="528B3F70"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137</w:t>
            </w:r>
          </w:p>
        </w:tc>
      </w:tr>
      <w:tr w:rsidR="008F00B6" w:rsidRPr="004847A5" w14:paraId="07028442" w14:textId="77777777" w:rsidTr="0096649C">
        <w:trPr>
          <w:trHeight w:val="255"/>
        </w:trPr>
        <w:tc>
          <w:tcPr>
            <w:tcW w:w="2112" w:type="dxa"/>
            <w:tcBorders>
              <w:top w:val="nil"/>
              <w:left w:val="nil"/>
              <w:bottom w:val="nil"/>
              <w:right w:val="nil"/>
            </w:tcBorders>
            <w:shd w:val="clear" w:color="auto" w:fill="auto"/>
            <w:vAlign w:val="bottom"/>
          </w:tcPr>
          <w:p w14:paraId="406322A2" w14:textId="77777777" w:rsidR="008F00B6" w:rsidRPr="004847A5" w:rsidRDefault="008F00B6" w:rsidP="009C164B">
            <w:pPr>
              <w:overflowPunct/>
              <w:autoSpaceDE/>
              <w:autoSpaceDN/>
              <w:adjustRightInd/>
              <w:textAlignment w:val="auto"/>
              <w:rPr>
                <w:rFonts w:cs="Arial"/>
                <w:szCs w:val="18"/>
                <w:lang w:eastAsia="sv-SE"/>
              </w:rPr>
            </w:pPr>
            <w:r>
              <w:rPr>
                <w:rFonts w:cs="Arial"/>
                <w:szCs w:val="18"/>
                <w:lang w:eastAsia="sv-SE"/>
              </w:rPr>
              <w:t>Varav</w:t>
            </w:r>
          </w:p>
        </w:tc>
        <w:tc>
          <w:tcPr>
            <w:tcW w:w="914" w:type="dxa"/>
            <w:gridSpan w:val="2"/>
            <w:tcBorders>
              <w:top w:val="nil"/>
              <w:left w:val="nil"/>
              <w:bottom w:val="nil"/>
              <w:right w:val="nil"/>
            </w:tcBorders>
            <w:shd w:val="clear" w:color="auto" w:fill="auto"/>
            <w:vAlign w:val="bottom"/>
          </w:tcPr>
          <w:p w14:paraId="36347260" w14:textId="77777777" w:rsidR="008F00B6" w:rsidRPr="004847A5" w:rsidRDefault="008F00B6" w:rsidP="009C164B">
            <w:pPr>
              <w:overflowPunct/>
              <w:autoSpaceDE/>
              <w:autoSpaceDN/>
              <w:adjustRightInd/>
              <w:jc w:val="right"/>
              <w:textAlignment w:val="auto"/>
              <w:rPr>
                <w:rFonts w:cs="Arial"/>
                <w:szCs w:val="18"/>
                <w:lang w:eastAsia="sv-SE"/>
              </w:rPr>
            </w:pPr>
          </w:p>
        </w:tc>
        <w:tc>
          <w:tcPr>
            <w:tcW w:w="676" w:type="dxa"/>
            <w:tcBorders>
              <w:top w:val="nil"/>
              <w:left w:val="nil"/>
              <w:bottom w:val="nil"/>
              <w:right w:val="nil"/>
            </w:tcBorders>
            <w:shd w:val="clear" w:color="auto" w:fill="auto"/>
            <w:vAlign w:val="bottom"/>
          </w:tcPr>
          <w:p w14:paraId="15149855" w14:textId="77777777" w:rsidR="008F00B6" w:rsidRPr="004847A5" w:rsidRDefault="008F00B6" w:rsidP="009C164B">
            <w:pPr>
              <w:overflowPunct/>
              <w:autoSpaceDE/>
              <w:autoSpaceDN/>
              <w:adjustRightInd/>
              <w:jc w:val="right"/>
              <w:textAlignment w:val="auto"/>
              <w:rPr>
                <w:rFonts w:cs="Arial"/>
                <w:szCs w:val="18"/>
                <w:lang w:eastAsia="sv-SE"/>
              </w:rPr>
            </w:pPr>
          </w:p>
        </w:tc>
        <w:tc>
          <w:tcPr>
            <w:tcW w:w="730" w:type="dxa"/>
            <w:tcBorders>
              <w:top w:val="nil"/>
              <w:left w:val="nil"/>
              <w:bottom w:val="nil"/>
              <w:right w:val="nil"/>
            </w:tcBorders>
            <w:shd w:val="clear" w:color="auto" w:fill="auto"/>
            <w:vAlign w:val="bottom"/>
          </w:tcPr>
          <w:p w14:paraId="5224A4FB" w14:textId="77777777" w:rsidR="008F00B6" w:rsidRPr="004847A5" w:rsidRDefault="008F00B6" w:rsidP="009C164B">
            <w:pPr>
              <w:overflowPunct/>
              <w:autoSpaceDE/>
              <w:autoSpaceDN/>
              <w:adjustRightInd/>
              <w:jc w:val="right"/>
              <w:textAlignment w:val="auto"/>
              <w:rPr>
                <w:rFonts w:cs="Arial"/>
                <w:szCs w:val="18"/>
                <w:lang w:eastAsia="sv-SE"/>
              </w:rPr>
            </w:pPr>
          </w:p>
        </w:tc>
        <w:tc>
          <w:tcPr>
            <w:tcW w:w="747" w:type="dxa"/>
            <w:tcBorders>
              <w:top w:val="nil"/>
              <w:left w:val="nil"/>
              <w:bottom w:val="nil"/>
              <w:right w:val="nil"/>
            </w:tcBorders>
            <w:shd w:val="clear" w:color="auto" w:fill="auto"/>
            <w:vAlign w:val="bottom"/>
          </w:tcPr>
          <w:p w14:paraId="62DA228C" w14:textId="77777777" w:rsidR="008F00B6" w:rsidRPr="004847A5" w:rsidRDefault="008F00B6" w:rsidP="009C164B">
            <w:pPr>
              <w:overflowPunct/>
              <w:autoSpaceDE/>
              <w:autoSpaceDN/>
              <w:adjustRightInd/>
              <w:jc w:val="right"/>
              <w:textAlignment w:val="auto"/>
              <w:rPr>
                <w:rFonts w:cs="Arial"/>
                <w:szCs w:val="18"/>
                <w:lang w:eastAsia="sv-SE"/>
              </w:rPr>
            </w:pPr>
          </w:p>
        </w:tc>
        <w:tc>
          <w:tcPr>
            <w:tcW w:w="789" w:type="dxa"/>
            <w:tcBorders>
              <w:top w:val="nil"/>
              <w:left w:val="nil"/>
              <w:bottom w:val="nil"/>
              <w:right w:val="nil"/>
            </w:tcBorders>
            <w:vAlign w:val="bottom"/>
          </w:tcPr>
          <w:p w14:paraId="656C4E3E" w14:textId="77777777" w:rsidR="008F00B6" w:rsidRPr="004847A5" w:rsidRDefault="008F00B6" w:rsidP="009C164B">
            <w:pPr>
              <w:overflowPunct/>
              <w:autoSpaceDE/>
              <w:autoSpaceDN/>
              <w:adjustRightInd/>
              <w:jc w:val="right"/>
              <w:textAlignment w:val="auto"/>
              <w:rPr>
                <w:rFonts w:cs="Arial"/>
                <w:szCs w:val="18"/>
                <w:lang w:eastAsia="sv-SE"/>
              </w:rPr>
            </w:pPr>
          </w:p>
        </w:tc>
      </w:tr>
      <w:tr w:rsidR="008F00B6" w:rsidRPr="004847A5" w14:paraId="787C13E2" w14:textId="77777777" w:rsidTr="0096649C">
        <w:trPr>
          <w:trHeight w:val="255"/>
        </w:trPr>
        <w:tc>
          <w:tcPr>
            <w:tcW w:w="2268" w:type="dxa"/>
            <w:gridSpan w:val="2"/>
            <w:tcBorders>
              <w:top w:val="nil"/>
              <w:left w:val="nil"/>
              <w:right w:val="nil"/>
            </w:tcBorders>
            <w:shd w:val="clear" w:color="auto" w:fill="auto"/>
            <w:vAlign w:val="bottom"/>
          </w:tcPr>
          <w:p w14:paraId="06988264" w14:textId="77777777" w:rsidR="008F00B6" w:rsidRPr="004847A5" w:rsidRDefault="008F00B6" w:rsidP="009C164B">
            <w:pPr>
              <w:overflowPunct/>
              <w:autoSpaceDE/>
              <w:autoSpaceDN/>
              <w:adjustRightInd/>
              <w:textAlignment w:val="auto"/>
              <w:rPr>
                <w:rFonts w:cs="Arial"/>
                <w:szCs w:val="18"/>
                <w:lang w:eastAsia="sv-SE"/>
              </w:rPr>
            </w:pPr>
            <w:r>
              <w:rPr>
                <w:rFonts w:cs="Arial"/>
                <w:szCs w:val="18"/>
                <w:lang w:eastAsia="sv-SE"/>
              </w:rPr>
              <w:t xml:space="preserve">   Vidareutlåning </w:t>
            </w:r>
          </w:p>
        </w:tc>
        <w:tc>
          <w:tcPr>
            <w:tcW w:w="758" w:type="dxa"/>
            <w:tcBorders>
              <w:top w:val="nil"/>
              <w:left w:val="nil"/>
              <w:right w:val="nil"/>
            </w:tcBorders>
            <w:shd w:val="clear" w:color="auto" w:fill="auto"/>
            <w:vAlign w:val="bottom"/>
          </w:tcPr>
          <w:p w14:paraId="23CEE277" w14:textId="266AD196" w:rsidR="008F00B6" w:rsidRPr="004847A5" w:rsidRDefault="003C16BE" w:rsidP="009C164B">
            <w:pPr>
              <w:overflowPunct/>
              <w:autoSpaceDE/>
              <w:autoSpaceDN/>
              <w:adjustRightInd/>
              <w:jc w:val="right"/>
              <w:textAlignment w:val="auto"/>
              <w:rPr>
                <w:rFonts w:cs="Arial"/>
                <w:szCs w:val="18"/>
                <w:lang w:eastAsia="sv-SE"/>
              </w:rPr>
            </w:pPr>
            <w:r>
              <w:rPr>
                <w:rFonts w:cs="Arial"/>
                <w:szCs w:val="18"/>
                <w:lang w:eastAsia="sv-SE"/>
              </w:rPr>
              <w:t>81</w:t>
            </w:r>
          </w:p>
        </w:tc>
        <w:tc>
          <w:tcPr>
            <w:tcW w:w="676" w:type="dxa"/>
            <w:tcBorders>
              <w:top w:val="nil"/>
              <w:left w:val="nil"/>
              <w:right w:val="nil"/>
            </w:tcBorders>
            <w:shd w:val="clear" w:color="auto" w:fill="auto"/>
            <w:vAlign w:val="bottom"/>
          </w:tcPr>
          <w:p w14:paraId="52D2A22E" w14:textId="25B5838D" w:rsidR="008F00B6" w:rsidRPr="004847A5" w:rsidRDefault="003C16BE" w:rsidP="009C164B">
            <w:pPr>
              <w:overflowPunct/>
              <w:autoSpaceDE/>
              <w:autoSpaceDN/>
              <w:adjustRightInd/>
              <w:jc w:val="right"/>
              <w:textAlignment w:val="auto"/>
              <w:rPr>
                <w:rFonts w:cs="Arial"/>
                <w:szCs w:val="18"/>
                <w:lang w:eastAsia="sv-SE"/>
              </w:rPr>
            </w:pPr>
            <w:r>
              <w:rPr>
                <w:rFonts w:cs="Arial"/>
                <w:szCs w:val="18"/>
                <w:lang w:eastAsia="sv-SE"/>
              </w:rPr>
              <w:t>26</w:t>
            </w:r>
          </w:p>
        </w:tc>
        <w:tc>
          <w:tcPr>
            <w:tcW w:w="730" w:type="dxa"/>
            <w:tcBorders>
              <w:top w:val="nil"/>
              <w:left w:val="nil"/>
              <w:right w:val="nil"/>
            </w:tcBorders>
            <w:shd w:val="clear" w:color="auto" w:fill="auto"/>
            <w:vAlign w:val="bottom"/>
          </w:tcPr>
          <w:p w14:paraId="75A4AC54" w14:textId="590A2255" w:rsidR="008F00B6" w:rsidRPr="004847A5" w:rsidRDefault="003C16BE" w:rsidP="009C164B">
            <w:pPr>
              <w:overflowPunct/>
              <w:autoSpaceDE/>
              <w:autoSpaceDN/>
              <w:adjustRightInd/>
              <w:jc w:val="right"/>
              <w:textAlignment w:val="auto"/>
              <w:rPr>
                <w:rFonts w:cs="Arial"/>
                <w:szCs w:val="18"/>
                <w:lang w:eastAsia="sv-SE"/>
              </w:rPr>
            </w:pPr>
            <w:r>
              <w:rPr>
                <w:rFonts w:cs="Arial"/>
                <w:szCs w:val="18"/>
                <w:lang w:eastAsia="sv-SE"/>
              </w:rPr>
              <w:t>3</w:t>
            </w:r>
            <w:r w:rsidR="008F00B6">
              <w:rPr>
                <w:rFonts w:cs="Arial"/>
                <w:szCs w:val="18"/>
                <w:lang w:eastAsia="sv-SE"/>
              </w:rPr>
              <w:t>1</w:t>
            </w:r>
          </w:p>
        </w:tc>
        <w:tc>
          <w:tcPr>
            <w:tcW w:w="747" w:type="dxa"/>
            <w:tcBorders>
              <w:top w:val="nil"/>
              <w:left w:val="nil"/>
              <w:right w:val="nil"/>
            </w:tcBorders>
            <w:shd w:val="clear" w:color="auto" w:fill="auto"/>
            <w:vAlign w:val="bottom"/>
          </w:tcPr>
          <w:p w14:paraId="497408C1" w14:textId="162E49EC" w:rsidR="008F00B6" w:rsidRPr="004847A5" w:rsidRDefault="0096649C" w:rsidP="009C164B">
            <w:pPr>
              <w:overflowPunct/>
              <w:autoSpaceDE/>
              <w:autoSpaceDN/>
              <w:adjustRightInd/>
              <w:jc w:val="right"/>
              <w:textAlignment w:val="auto"/>
              <w:rPr>
                <w:szCs w:val="18"/>
                <w:lang w:eastAsia="sv-SE"/>
              </w:rPr>
            </w:pPr>
            <w:r>
              <w:rPr>
                <w:szCs w:val="18"/>
                <w:lang w:eastAsia="sv-SE"/>
              </w:rPr>
              <w:t>35</w:t>
            </w:r>
          </w:p>
        </w:tc>
        <w:tc>
          <w:tcPr>
            <w:tcW w:w="789" w:type="dxa"/>
            <w:tcBorders>
              <w:top w:val="nil"/>
              <w:left w:val="nil"/>
              <w:right w:val="nil"/>
            </w:tcBorders>
            <w:vAlign w:val="bottom"/>
          </w:tcPr>
          <w:p w14:paraId="03809FB8" w14:textId="14851B82"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131</w:t>
            </w:r>
          </w:p>
        </w:tc>
      </w:tr>
      <w:tr w:rsidR="008F00B6" w:rsidRPr="004847A5" w14:paraId="5C4F09F5" w14:textId="77777777" w:rsidTr="0096649C">
        <w:trPr>
          <w:trHeight w:val="255"/>
        </w:trPr>
        <w:tc>
          <w:tcPr>
            <w:tcW w:w="2268" w:type="dxa"/>
            <w:gridSpan w:val="2"/>
            <w:tcBorders>
              <w:top w:val="nil"/>
              <w:left w:val="nil"/>
              <w:right w:val="nil"/>
            </w:tcBorders>
            <w:shd w:val="clear" w:color="auto" w:fill="auto"/>
            <w:vAlign w:val="bottom"/>
          </w:tcPr>
          <w:p w14:paraId="4B13AE3A" w14:textId="2F54263F" w:rsidR="008F00B6" w:rsidRPr="004847A5" w:rsidRDefault="008F00B6" w:rsidP="00F0190F">
            <w:pPr>
              <w:overflowPunct/>
              <w:autoSpaceDE/>
              <w:autoSpaceDN/>
              <w:adjustRightInd/>
              <w:textAlignment w:val="auto"/>
              <w:rPr>
                <w:rFonts w:cs="Arial"/>
                <w:szCs w:val="18"/>
                <w:lang w:eastAsia="sv-SE"/>
              </w:rPr>
            </w:pPr>
            <w:r>
              <w:rPr>
                <w:rFonts w:cs="Arial"/>
                <w:szCs w:val="18"/>
                <w:lang w:eastAsia="sv-SE"/>
              </w:rPr>
              <w:t xml:space="preserve">    Exklusive vidareutlåning</w:t>
            </w:r>
          </w:p>
        </w:tc>
        <w:tc>
          <w:tcPr>
            <w:tcW w:w="758" w:type="dxa"/>
            <w:tcBorders>
              <w:top w:val="nil"/>
              <w:left w:val="nil"/>
              <w:right w:val="nil"/>
            </w:tcBorders>
            <w:shd w:val="clear" w:color="auto" w:fill="auto"/>
            <w:vAlign w:val="bottom"/>
          </w:tcPr>
          <w:p w14:paraId="4D0FBAEA" w14:textId="470C1FD7" w:rsidR="008F00B6" w:rsidRPr="004847A5" w:rsidRDefault="003C16BE" w:rsidP="009C164B">
            <w:pPr>
              <w:overflowPunct/>
              <w:autoSpaceDE/>
              <w:autoSpaceDN/>
              <w:adjustRightInd/>
              <w:jc w:val="right"/>
              <w:textAlignment w:val="auto"/>
              <w:rPr>
                <w:szCs w:val="18"/>
                <w:lang w:eastAsia="sv-SE"/>
              </w:rPr>
            </w:pPr>
            <w:r>
              <w:rPr>
                <w:szCs w:val="18"/>
                <w:lang w:eastAsia="sv-SE"/>
              </w:rPr>
              <w:t>49</w:t>
            </w:r>
          </w:p>
        </w:tc>
        <w:tc>
          <w:tcPr>
            <w:tcW w:w="676" w:type="dxa"/>
            <w:tcBorders>
              <w:top w:val="nil"/>
              <w:left w:val="nil"/>
              <w:right w:val="nil"/>
            </w:tcBorders>
            <w:shd w:val="clear" w:color="auto" w:fill="auto"/>
            <w:vAlign w:val="bottom"/>
          </w:tcPr>
          <w:p w14:paraId="6F8286A9" w14:textId="053613D8" w:rsidR="008F00B6" w:rsidRPr="004847A5" w:rsidRDefault="003C16BE" w:rsidP="009C164B">
            <w:pPr>
              <w:overflowPunct/>
              <w:autoSpaceDE/>
              <w:autoSpaceDN/>
              <w:adjustRightInd/>
              <w:jc w:val="right"/>
              <w:textAlignment w:val="auto"/>
              <w:rPr>
                <w:szCs w:val="18"/>
                <w:lang w:eastAsia="sv-SE"/>
              </w:rPr>
            </w:pPr>
            <w:r>
              <w:rPr>
                <w:szCs w:val="18"/>
                <w:lang w:eastAsia="sv-SE"/>
              </w:rPr>
              <w:t>6</w:t>
            </w:r>
          </w:p>
        </w:tc>
        <w:tc>
          <w:tcPr>
            <w:tcW w:w="730" w:type="dxa"/>
            <w:tcBorders>
              <w:top w:val="nil"/>
              <w:left w:val="nil"/>
              <w:right w:val="nil"/>
            </w:tcBorders>
            <w:shd w:val="clear" w:color="auto" w:fill="auto"/>
            <w:vAlign w:val="bottom"/>
          </w:tcPr>
          <w:p w14:paraId="7D74F18F" w14:textId="570A3E5C" w:rsidR="008F00B6" w:rsidRPr="004847A5" w:rsidRDefault="003C16BE" w:rsidP="009C164B">
            <w:pPr>
              <w:overflowPunct/>
              <w:autoSpaceDE/>
              <w:autoSpaceDN/>
              <w:adjustRightInd/>
              <w:jc w:val="right"/>
              <w:textAlignment w:val="auto"/>
              <w:rPr>
                <w:rFonts w:cs="Arial"/>
                <w:szCs w:val="18"/>
                <w:lang w:eastAsia="sv-SE"/>
              </w:rPr>
            </w:pPr>
            <w:r>
              <w:rPr>
                <w:rFonts w:cs="Arial"/>
                <w:szCs w:val="18"/>
                <w:lang w:eastAsia="sv-SE"/>
              </w:rPr>
              <w:t>0</w:t>
            </w:r>
          </w:p>
        </w:tc>
        <w:tc>
          <w:tcPr>
            <w:tcW w:w="747" w:type="dxa"/>
            <w:tcBorders>
              <w:top w:val="nil"/>
              <w:left w:val="nil"/>
              <w:right w:val="nil"/>
            </w:tcBorders>
            <w:shd w:val="clear" w:color="auto" w:fill="auto"/>
            <w:vAlign w:val="bottom"/>
          </w:tcPr>
          <w:p w14:paraId="0A63F802" w14:textId="41BF03D7" w:rsidR="008F00B6" w:rsidRPr="004847A5" w:rsidRDefault="0096649C" w:rsidP="009C164B">
            <w:pPr>
              <w:overflowPunct/>
              <w:autoSpaceDE/>
              <w:autoSpaceDN/>
              <w:adjustRightInd/>
              <w:jc w:val="right"/>
              <w:textAlignment w:val="auto"/>
              <w:rPr>
                <w:szCs w:val="18"/>
                <w:lang w:eastAsia="sv-SE"/>
              </w:rPr>
            </w:pPr>
            <w:r>
              <w:rPr>
                <w:szCs w:val="18"/>
                <w:lang w:eastAsia="sv-SE"/>
              </w:rPr>
              <w:t>0</w:t>
            </w:r>
          </w:p>
        </w:tc>
        <w:tc>
          <w:tcPr>
            <w:tcW w:w="789" w:type="dxa"/>
            <w:tcBorders>
              <w:top w:val="nil"/>
              <w:left w:val="nil"/>
              <w:right w:val="nil"/>
            </w:tcBorders>
            <w:vAlign w:val="bottom"/>
          </w:tcPr>
          <w:p w14:paraId="382E1E59" w14:textId="0403208F"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6</w:t>
            </w:r>
          </w:p>
        </w:tc>
      </w:tr>
      <w:tr w:rsidR="008F00B6" w:rsidRPr="004847A5" w14:paraId="2B49788D" w14:textId="77777777" w:rsidTr="0096649C">
        <w:trPr>
          <w:trHeight w:val="255"/>
        </w:trPr>
        <w:tc>
          <w:tcPr>
            <w:tcW w:w="2268" w:type="dxa"/>
            <w:gridSpan w:val="2"/>
            <w:tcBorders>
              <w:left w:val="nil"/>
              <w:bottom w:val="single" w:sz="12" w:space="0" w:color="auto"/>
              <w:right w:val="nil"/>
            </w:tcBorders>
            <w:shd w:val="clear" w:color="auto" w:fill="auto"/>
            <w:vAlign w:val="bottom"/>
          </w:tcPr>
          <w:p w14:paraId="5F3DDCBC" w14:textId="77777777" w:rsidR="008F00B6" w:rsidRPr="004847A5" w:rsidRDefault="008F00B6" w:rsidP="009C164B">
            <w:pPr>
              <w:overflowPunct/>
              <w:autoSpaceDE/>
              <w:autoSpaceDN/>
              <w:adjustRightInd/>
              <w:textAlignment w:val="auto"/>
              <w:rPr>
                <w:rFonts w:cs="Arial"/>
                <w:szCs w:val="18"/>
                <w:lang w:eastAsia="sv-SE"/>
              </w:rPr>
            </w:pPr>
            <w:r>
              <w:rPr>
                <w:rFonts w:cs="Arial"/>
                <w:szCs w:val="18"/>
                <w:lang w:eastAsia="sv-SE"/>
              </w:rPr>
              <w:t>Förfall, obligationer</w:t>
            </w:r>
          </w:p>
        </w:tc>
        <w:tc>
          <w:tcPr>
            <w:tcW w:w="758" w:type="dxa"/>
            <w:tcBorders>
              <w:left w:val="nil"/>
              <w:bottom w:val="single" w:sz="12" w:space="0" w:color="auto"/>
              <w:right w:val="nil"/>
            </w:tcBorders>
            <w:shd w:val="clear" w:color="auto" w:fill="auto"/>
            <w:vAlign w:val="bottom"/>
          </w:tcPr>
          <w:p w14:paraId="634A053E" w14:textId="14884A4E" w:rsidR="008F00B6" w:rsidRPr="004847A5" w:rsidRDefault="003C16BE" w:rsidP="009C164B">
            <w:pPr>
              <w:overflowPunct/>
              <w:autoSpaceDE/>
              <w:autoSpaceDN/>
              <w:adjustRightInd/>
              <w:jc w:val="right"/>
              <w:textAlignment w:val="auto"/>
              <w:rPr>
                <w:szCs w:val="18"/>
                <w:lang w:eastAsia="sv-SE"/>
              </w:rPr>
            </w:pPr>
            <w:r>
              <w:rPr>
                <w:szCs w:val="18"/>
                <w:lang w:eastAsia="sv-SE"/>
              </w:rPr>
              <w:t>-59</w:t>
            </w:r>
          </w:p>
        </w:tc>
        <w:tc>
          <w:tcPr>
            <w:tcW w:w="676" w:type="dxa"/>
            <w:tcBorders>
              <w:left w:val="nil"/>
              <w:bottom w:val="single" w:sz="12" w:space="0" w:color="auto"/>
              <w:right w:val="nil"/>
            </w:tcBorders>
            <w:shd w:val="clear" w:color="auto" w:fill="auto"/>
            <w:vAlign w:val="bottom"/>
          </w:tcPr>
          <w:p w14:paraId="29B7F969" w14:textId="7A943EA6" w:rsidR="008F00B6" w:rsidRPr="004847A5" w:rsidRDefault="008F00B6" w:rsidP="003C16BE">
            <w:pPr>
              <w:overflowPunct/>
              <w:autoSpaceDE/>
              <w:autoSpaceDN/>
              <w:adjustRightInd/>
              <w:jc w:val="right"/>
              <w:textAlignment w:val="auto"/>
              <w:rPr>
                <w:szCs w:val="18"/>
                <w:lang w:eastAsia="sv-SE"/>
              </w:rPr>
            </w:pPr>
            <w:r>
              <w:rPr>
                <w:szCs w:val="18"/>
                <w:lang w:eastAsia="sv-SE"/>
              </w:rPr>
              <w:t>-</w:t>
            </w:r>
            <w:r w:rsidR="003C16BE">
              <w:rPr>
                <w:szCs w:val="18"/>
                <w:lang w:eastAsia="sv-SE"/>
              </w:rPr>
              <w:t>36</w:t>
            </w:r>
          </w:p>
        </w:tc>
        <w:tc>
          <w:tcPr>
            <w:tcW w:w="730" w:type="dxa"/>
            <w:tcBorders>
              <w:left w:val="nil"/>
              <w:bottom w:val="single" w:sz="12" w:space="0" w:color="auto"/>
              <w:right w:val="nil"/>
            </w:tcBorders>
            <w:shd w:val="clear" w:color="auto" w:fill="auto"/>
            <w:vAlign w:val="bottom"/>
          </w:tcPr>
          <w:p w14:paraId="11E7FB7A" w14:textId="0F134540" w:rsidR="008F00B6" w:rsidRPr="004847A5" w:rsidRDefault="008F00B6" w:rsidP="003C16BE">
            <w:pPr>
              <w:overflowPunct/>
              <w:autoSpaceDE/>
              <w:autoSpaceDN/>
              <w:adjustRightInd/>
              <w:jc w:val="right"/>
              <w:textAlignment w:val="auto"/>
              <w:rPr>
                <w:rFonts w:cs="Arial"/>
                <w:szCs w:val="18"/>
                <w:lang w:eastAsia="sv-SE"/>
              </w:rPr>
            </w:pPr>
            <w:r>
              <w:rPr>
                <w:rFonts w:cs="Arial"/>
                <w:szCs w:val="18"/>
                <w:lang w:eastAsia="sv-SE"/>
              </w:rPr>
              <w:t>-</w:t>
            </w:r>
            <w:r w:rsidR="003C16BE">
              <w:rPr>
                <w:rFonts w:cs="Arial"/>
                <w:szCs w:val="18"/>
                <w:lang w:eastAsia="sv-SE"/>
              </w:rPr>
              <w:t>70</w:t>
            </w:r>
          </w:p>
        </w:tc>
        <w:tc>
          <w:tcPr>
            <w:tcW w:w="747" w:type="dxa"/>
            <w:tcBorders>
              <w:left w:val="nil"/>
              <w:bottom w:val="single" w:sz="12" w:space="0" w:color="auto"/>
              <w:right w:val="nil"/>
            </w:tcBorders>
            <w:shd w:val="clear" w:color="auto" w:fill="auto"/>
            <w:vAlign w:val="bottom"/>
          </w:tcPr>
          <w:p w14:paraId="0BA731FE" w14:textId="1D1D7C64" w:rsidR="008F00B6" w:rsidRPr="004847A5" w:rsidRDefault="0096649C" w:rsidP="009C164B">
            <w:pPr>
              <w:overflowPunct/>
              <w:autoSpaceDE/>
              <w:autoSpaceDN/>
              <w:adjustRightInd/>
              <w:jc w:val="right"/>
              <w:textAlignment w:val="auto"/>
              <w:rPr>
                <w:szCs w:val="18"/>
                <w:lang w:eastAsia="sv-SE"/>
              </w:rPr>
            </w:pPr>
            <w:r>
              <w:rPr>
                <w:szCs w:val="18"/>
                <w:lang w:eastAsia="sv-SE"/>
              </w:rPr>
              <w:t>39</w:t>
            </w:r>
          </w:p>
        </w:tc>
        <w:tc>
          <w:tcPr>
            <w:tcW w:w="789" w:type="dxa"/>
            <w:tcBorders>
              <w:left w:val="nil"/>
              <w:bottom w:val="single" w:sz="12" w:space="0" w:color="auto"/>
              <w:right w:val="nil"/>
            </w:tcBorders>
            <w:vAlign w:val="bottom"/>
          </w:tcPr>
          <w:p w14:paraId="2835995E" w14:textId="455026E7"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30</w:t>
            </w:r>
          </w:p>
        </w:tc>
      </w:tr>
      <w:tr w:rsidR="008F00B6" w:rsidRPr="004847A5" w14:paraId="5C9E71D0" w14:textId="77777777" w:rsidTr="0096649C">
        <w:trPr>
          <w:trHeight w:val="255"/>
        </w:trPr>
        <w:tc>
          <w:tcPr>
            <w:tcW w:w="2268" w:type="dxa"/>
            <w:gridSpan w:val="2"/>
            <w:tcBorders>
              <w:top w:val="nil"/>
              <w:left w:val="nil"/>
              <w:bottom w:val="single" w:sz="12" w:space="0" w:color="auto"/>
              <w:right w:val="nil"/>
            </w:tcBorders>
            <w:shd w:val="clear" w:color="auto" w:fill="auto"/>
            <w:vAlign w:val="bottom"/>
          </w:tcPr>
          <w:p w14:paraId="3CA2850D" w14:textId="77777777" w:rsidR="008F00B6" w:rsidRPr="004847A5" w:rsidRDefault="008F00B6" w:rsidP="009C164B">
            <w:pPr>
              <w:overflowPunct/>
              <w:autoSpaceDE/>
              <w:autoSpaceDN/>
              <w:adjustRightInd/>
              <w:textAlignment w:val="auto"/>
              <w:rPr>
                <w:rFonts w:cs="Arial"/>
                <w:szCs w:val="18"/>
                <w:lang w:eastAsia="sv-SE"/>
              </w:rPr>
            </w:pPr>
            <w:r>
              <w:rPr>
                <w:rFonts w:cs="Arial"/>
                <w:szCs w:val="18"/>
                <w:lang w:eastAsia="sv-SE"/>
              </w:rPr>
              <w:t>Förändring av obl. utl. valuta</w:t>
            </w:r>
          </w:p>
        </w:tc>
        <w:tc>
          <w:tcPr>
            <w:tcW w:w="758" w:type="dxa"/>
            <w:tcBorders>
              <w:top w:val="nil"/>
              <w:left w:val="nil"/>
              <w:bottom w:val="single" w:sz="12" w:space="0" w:color="auto"/>
              <w:right w:val="nil"/>
            </w:tcBorders>
            <w:shd w:val="clear" w:color="auto" w:fill="auto"/>
            <w:vAlign w:val="bottom"/>
          </w:tcPr>
          <w:p w14:paraId="41D716AB" w14:textId="2490E385" w:rsidR="008F00B6" w:rsidRPr="004847A5" w:rsidRDefault="003C16BE" w:rsidP="009C164B">
            <w:pPr>
              <w:overflowPunct/>
              <w:autoSpaceDE/>
              <w:autoSpaceDN/>
              <w:adjustRightInd/>
              <w:jc w:val="right"/>
              <w:textAlignment w:val="auto"/>
              <w:rPr>
                <w:rFonts w:cs="Arial"/>
                <w:szCs w:val="18"/>
                <w:lang w:eastAsia="sv-SE"/>
              </w:rPr>
            </w:pPr>
            <w:r>
              <w:rPr>
                <w:rFonts w:cs="Arial"/>
                <w:szCs w:val="18"/>
                <w:lang w:eastAsia="sv-SE"/>
              </w:rPr>
              <w:t>71</w:t>
            </w:r>
          </w:p>
        </w:tc>
        <w:tc>
          <w:tcPr>
            <w:tcW w:w="676" w:type="dxa"/>
            <w:tcBorders>
              <w:top w:val="nil"/>
              <w:left w:val="nil"/>
              <w:bottom w:val="single" w:sz="12" w:space="0" w:color="auto"/>
              <w:right w:val="nil"/>
            </w:tcBorders>
            <w:shd w:val="clear" w:color="auto" w:fill="auto"/>
            <w:vAlign w:val="bottom"/>
          </w:tcPr>
          <w:p w14:paraId="738D7AE1" w14:textId="7DB1EA2C" w:rsidR="008F00B6" w:rsidRPr="004847A5" w:rsidRDefault="008F00B6" w:rsidP="003C16BE">
            <w:pPr>
              <w:overflowPunct/>
              <w:autoSpaceDE/>
              <w:autoSpaceDN/>
              <w:adjustRightInd/>
              <w:jc w:val="right"/>
              <w:textAlignment w:val="auto"/>
              <w:rPr>
                <w:rFonts w:cs="Arial"/>
                <w:szCs w:val="18"/>
                <w:lang w:eastAsia="sv-SE"/>
              </w:rPr>
            </w:pPr>
            <w:r>
              <w:rPr>
                <w:rFonts w:cs="Arial"/>
                <w:szCs w:val="18"/>
                <w:lang w:eastAsia="sv-SE"/>
              </w:rPr>
              <w:t>-</w:t>
            </w:r>
            <w:r w:rsidR="003C16BE">
              <w:rPr>
                <w:rFonts w:cs="Arial"/>
                <w:szCs w:val="18"/>
                <w:lang w:eastAsia="sv-SE"/>
              </w:rPr>
              <w:t>4</w:t>
            </w:r>
          </w:p>
        </w:tc>
        <w:tc>
          <w:tcPr>
            <w:tcW w:w="730" w:type="dxa"/>
            <w:tcBorders>
              <w:top w:val="nil"/>
              <w:left w:val="nil"/>
              <w:bottom w:val="single" w:sz="12" w:space="0" w:color="auto"/>
              <w:right w:val="nil"/>
            </w:tcBorders>
            <w:shd w:val="clear" w:color="auto" w:fill="auto"/>
            <w:vAlign w:val="bottom"/>
          </w:tcPr>
          <w:p w14:paraId="15B00500" w14:textId="6834820D" w:rsidR="008F00B6" w:rsidRPr="004847A5" w:rsidRDefault="003C16BE" w:rsidP="009C164B">
            <w:pPr>
              <w:overflowPunct/>
              <w:autoSpaceDE/>
              <w:autoSpaceDN/>
              <w:adjustRightInd/>
              <w:jc w:val="right"/>
              <w:textAlignment w:val="auto"/>
              <w:rPr>
                <w:szCs w:val="18"/>
                <w:lang w:eastAsia="sv-SE"/>
              </w:rPr>
            </w:pPr>
            <w:r>
              <w:rPr>
                <w:szCs w:val="18"/>
                <w:lang w:eastAsia="sv-SE"/>
              </w:rPr>
              <w:t>-39</w:t>
            </w:r>
          </w:p>
        </w:tc>
        <w:tc>
          <w:tcPr>
            <w:tcW w:w="747" w:type="dxa"/>
            <w:tcBorders>
              <w:top w:val="nil"/>
              <w:left w:val="nil"/>
              <w:bottom w:val="single" w:sz="12" w:space="0" w:color="auto"/>
              <w:right w:val="nil"/>
            </w:tcBorders>
            <w:shd w:val="clear" w:color="auto" w:fill="auto"/>
            <w:vAlign w:val="bottom"/>
          </w:tcPr>
          <w:p w14:paraId="1CBC7CD6" w14:textId="1F763EE5" w:rsidR="008F00B6" w:rsidRPr="004847A5" w:rsidRDefault="0096649C" w:rsidP="009C164B">
            <w:pPr>
              <w:overflowPunct/>
              <w:autoSpaceDE/>
              <w:autoSpaceDN/>
              <w:adjustRightInd/>
              <w:jc w:val="right"/>
              <w:textAlignment w:val="auto"/>
              <w:rPr>
                <w:szCs w:val="18"/>
                <w:lang w:eastAsia="sv-SE"/>
              </w:rPr>
            </w:pPr>
            <w:r>
              <w:rPr>
                <w:szCs w:val="18"/>
                <w:lang w:eastAsia="sv-SE"/>
              </w:rPr>
              <w:t>-4</w:t>
            </w:r>
          </w:p>
        </w:tc>
        <w:tc>
          <w:tcPr>
            <w:tcW w:w="789" w:type="dxa"/>
            <w:tcBorders>
              <w:top w:val="nil"/>
              <w:left w:val="nil"/>
              <w:bottom w:val="single" w:sz="12" w:space="0" w:color="auto"/>
              <w:right w:val="nil"/>
            </w:tcBorders>
            <w:vAlign w:val="bottom"/>
          </w:tcPr>
          <w:p w14:paraId="060DDB30" w14:textId="065AC9C1" w:rsidR="008F00B6" w:rsidRPr="004847A5" w:rsidRDefault="0096649C" w:rsidP="009C164B">
            <w:pPr>
              <w:overflowPunct/>
              <w:autoSpaceDE/>
              <w:autoSpaceDN/>
              <w:adjustRightInd/>
              <w:jc w:val="right"/>
              <w:textAlignment w:val="auto"/>
              <w:rPr>
                <w:rFonts w:cs="Arial"/>
                <w:szCs w:val="18"/>
                <w:lang w:eastAsia="sv-SE"/>
              </w:rPr>
            </w:pPr>
            <w:r>
              <w:rPr>
                <w:rFonts w:cs="Arial"/>
                <w:szCs w:val="18"/>
                <w:lang w:eastAsia="sv-SE"/>
              </w:rPr>
              <w:t>107</w:t>
            </w:r>
          </w:p>
        </w:tc>
      </w:tr>
    </w:tbl>
    <w:p w14:paraId="45812D4D" w14:textId="77777777" w:rsidR="008F00B6" w:rsidRPr="00DB6D7A" w:rsidRDefault="008F00B6" w:rsidP="008F00B6">
      <w:pPr>
        <w:pStyle w:val="Brdtext"/>
        <w:rPr>
          <w:sz w:val="16"/>
          <w:szCs w:val="16"/>
        </w:rPr>
      </w:pPr>
      <w:r w:rsidRPr="00DB6D7A">
        <w:rPr>
          <w:sz w:val="16"/>
          <w:szCs w:val="16"/>
        </w:rPr>
        <w:t>Källa: Riksgäldskontoret</w:t>
      </w:r>
    </w:p>
    <w:p w14:paraId="21579B42" w14:textId="0C3A1CB5" w:rsidR="00426169" w:rsidRDefault="00426169" w:rsidP="00426169">
      <w:pPr>
        <w:pStyle w:val="Brdtext"/>
      </w:pPr>
    </w:p>
    <w:p w14:paraId="53FF8464" w14:textId="77777777" w:rsidR="00327505" w:rsidRPr="00327505" w:rsidRDefault="00327505" w:rsidP="00327505">
      <w:pPr>
        <w:pStyle w:val="Brdtextmedindrag"/>
      </w:pPr>
    </w:p>
    <w:p w14:paraId="1AC9E3D4" w14:textId="112DCDAD" w:rsidR="00951265" w:rsidRDefault="00A94037" w:rsidP="009B1EB3">
      <w:pPr>
        <w:pStyle w:val="Brdtext"/>
      </w:pPr>
      <w:r>
        <w:t>R</w:t>
      </w:r>
      <w:r w:rsidR="009B1EB3">
        <w:t xml:space="preserve">elativ upplåningskostnad </w:t>
      </w:r>
      <w:r w:rsidR="00951265">
        <w:t>i</w:t>
      </w:r>
      <w:r w:rsidR="009B1EB3">
        <w:t xml:space="preserve"> </w:t>
      </w:r>
      <w:r w:rsidR="00951265">
        <w:t>dollar</w:t>
      </w:r>
      <w:r w:rsidR="009B1EB3">
        <w:t>obligationer</w:t>
      </w:r>
      <w:r w:rsidR="00951265">
        <w:t xml:space="preserve"> </w:t>
      </w:r>
      <w:r w:rsidR="001560E0">
        <w:t xml:space="preserve">redovisas i baspunkter </w:t>
      </w:r>
      <w:r w:rsidR="00951265">
        <w:t>jämfört med</w:t>
      </w:r>
      <w:r w:rsidR="009B1EB3">
        <w:t xml:space="preserve"> USD Libor och</w:t>
      </w:r>
      <w:r w:rsidR="00951265">
        <w:t xml:space="preserve"> </w:t>
      </w:r>
      <w:r w:rsidR="002854B8">
        <w:t xml:space="preserve">i </w:t>
      </w:r>
      <w:r w:rsidR="00951265">
        <w:t xml:space="preserve">euroobligationer </w:t>
      </w:r>
      <w:r w:rsidR="002854B8">
        <w:t xml:space="preserve">jämfört med </w:t>
      </w:r>
      <w:r w:rsidR="009B1EB3">
        <w:t>Euribor</w:t>
      </w:r>
      <w:r w:rsidR="001560E0">
        <w:t xml:space="preserve"> (ta</w:t>
      </w:r>
      <w:r w:rsidR="009158F9">
        <w:t>bell 5.</w:t>
      </w:r>
      <w:r w:rsidR="001560E0">
        <w:t>3)</w:t>
      </w:r>
      <w:r w:rsidR="009B1EB3">
        <w:t>. USD Libor och Euribor är standardiserade bankräntor som används för att ge jämförbarhet av upplåningskostnaden</w:t>
      </w:r>
      <w:r w:rsidR="00951265">
        <w:t xml:space="preserve"> i dollar och euro. </w:t>
      </w:r>
    </w:p>
    <w:p w14:paraId="603D32D2" w14:textId="77777777" w:rsidR="001560E0" w:rsidRPr="00CA2966" w:rsidRDefault="001560E0" w:rsidP="001560E0">
      <w:pPr>
        <w:pStyle w:val="DiagramRubrik"/>
      </w:pPr>
      <w:r w:rsidRPr="00CA2966">
        <w:t>Tabell 5.</w:t>
      </w:r>
      <w:r>
        <w:t>3</w:t>
      </w:r>
      <w:r w:rsidRPr="00CA2966">
        <w:t xml:space="preserve"> Relativ upplåningskostnad för obligationer </w:t>
      </w:r>
      <w:r>
        <w:t xml:space="preserve">i dollar och euro </w:t>
      </w:r>
    </w:p>
    <w:tbl>
      <w:tblPr>
        <w:tblW w:w="5968" w:type="dxa"/>
        <w:tblInd w:w="70" w:type="dxa"/>
        <w:tblCellMar>
          <w:left w:w="70" w:type="dxa"/>
          <w:right w:w="70" w:type="dxa"/>
        </w:tblCellMar>
        <w:tblLook w:val="0000" w:firstRow="0" w:lastRow="0" w:firstColumn="0" w:lastColumn="0" w:noHBand="0" w:noVBand="0"/>
      </w:tblPr>
      <w:tblGrid>
        <w:gridCol w:w="2268"/>
        <w:gridCol w:w="258"/>
        <w:gridCol w:w="500"/>
        <w:gridCol w:w="676"/>
        <w:gridCol w:w="730"/>
        <w:gridCol w:w="747"/>
        <w:gridCol w:w="789"/>
      </w:tblGrid>
      <w:tr w:rsidR="001560E0" w:rsidRPr="004847A5" w14:paraId="4B71D5E5" w14:textId="77777777" w:rsidTr="0022283B">
        <w:trPr>
          <w:trHeight w:val="270"/>
        </w:trPr>
        <w:tc>
          <w:tcPr>
            <w:tcW w:w="2526" w:type="dxa"/>
            <w:gridSpan w:val="2"/>
            <w:tcBorders>
              <w:top w:val="single" w:sz="12" w:space="0" w:color="auto"/>
              <w:left w:val="nil"/>
              <w:bottom w:val="single" w:sz="8" w:space="0" w:color="auto"/>
              <w:right w:val="nil"/>
            </w:tcBorders>
            <w:shd w:val="clear" w:color="auto" w:fill="auto"/>
            <w:vAlign w:val="bottom"/>
          </w:tcPr>
          <w:p w14:paraId="26D38AE4" w14:textId="77777777" w:rsidR="001560E0" w:rsidRPr="00587D1E" w:rsidRDefault="001560E0" w:rsidP="0022283B">
            <w:pPr>
              <w:overflowPunct/>
              <w:autoSpaceDE/>
              <w:autoSpaceDN/>
              <w:adjustRightInd/>
              <w:textAlignment w:val="auto"/>
              <w:rPr>
                <w:rFonts w:cs="Arial"/>
                <w:bCs/>
                <w:i/>
                <w:szCs w:val="18"/>
                <w:lang w:eastAsia="sv-SE"/>
              </w:rPr>
            </w:pPr>
            <w:r>
              <w:rPr>
                <w:rFonts w:cs="Arial"/>
                <w:bCs/>
                <w:i/>
                <w:szCs w:val="18"/>
                <w:lang w:eastAsia="sv-SE"/>
              </w:rPr>
              <w:t>Baspunkter</w:t>
            </w:r>
          </w:p>
        </w:tc>
        <w:tc>
          <w:tcPr>
            <w:tcW w:w="500" w:type="dxa"/>
            <w:tcBorders>
              <w:top w:val="single" w:sz="12" w:space="0" w:color="auto"/>
              <w:left w:val="nil"/>
              <w:bottom w:val="single" w:sz="8" w:space="0" w:color="auto"/>
              <w:right w:val="nil"/>
            </w:tcBorders>
            <w:shd w:val="clear" w:color="auto" w:fill="auto"/>
            <w:vAlign w:val="bottom"/>
          </w:tcPr>
          <w:p w14:paraId="1C84162F" w14:textId="77777777" w:rsidR="001560E0" w:rsidRPr="004847A5" w:rsidRDefault="001560E0"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200</w:t>
            </w:r>
            <w:r>
              <w:rPr>
                <w:rFonts w:cs="Arial"/>
                <w:b/>
                <w:bCs/>
                <w:szCs w:val="18"/>
                <w:lang w:eastAsia="sv-SE"/>
              </w:rPr>
              <w:t>9</w:t>
            </w:r>
          </w:p>
        </w:tc>
        <w:tc>
          <w:tcPr>
            <w:tcW w:w="676" w:type="dxa"/>
            <w:tcBorders>
              <w:top w:val="single" w:sz="12" w:space="0" w:color="auto"/>
              <w:left w:val="nil"/>
              <w:bottom w:val="single" w:sz="8" w:space="0" w:color="auto"/>
              <w:right w:val="nil"/>
            </w:tcBorders>
            <w:shd w:val="clear" w:color="auto" w:fill="auto"/>
            <w:vAlign w:val="bottom"/>
          </w:tcPr>
          <w:p w14:paraId="1253DC3F" w14:textId="77777777" w:rsidR="001560E0" w:rsidRPr="004847A5" w:rsidRDefault="001560E0"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10</w:t>
            </w:r>
          </w:p>
        </w:tc>
        <w:tc>
          <w:tcPr>
            <w:tcW w:w="730" w:type="dxa"/>
            <w:tcBorders>
              <w:top w:val="single" w:sz="12" w:space="0" w:color="auto"/>
              <w:left w:val="nil"/>
              <w:bottom w:val="single" w:sz="8" w:space="0" w:color="auto"/>
              <w:right w:val="nil"/>
            </w:tcBorders>
            <w:shd w:val="clear" w:color="auto" w:fill="auto"/>
            <w:vAlign w:val="bottom"/>
          </w:tcPr>
          <w:p w14:paraId="36352831" w14:textId="77777777" w:rsidR="001560E0" w:rsidRPr="004847A5" w:rsidRDefault="001560E0" w:rsidP="0022283B">
            <w:pPr>
              <w:overflowPunct/>
              <w:autoSpaceDE/>
              <w:autoSpaceDN/>
              <w:adjustRightInd/>
              <w:jc w:val="right"/>
              <w:textAlignment w:val="auto"/>
              <w:rPr>
                <w:rFonts w:cs="Arial"/>
                <w:b/>
                <w:bCs/>
                <w:szCs w:val="18"/>
                <w:lang w:eastAsia="sv-SE"/>
              </w:rPr>
            </w:pPr>
            <w:r w:rsidRPr="004847A5">
              <w:rPr>
                <w:rFonts w:cs="Arial"/>
                <w:b/>
                <w:bCs/>
                <w:szCs w:val="18"/>
                <w:lang w:eastAsia="sv-SE"/>
              </w:rPr>
              <w:t>20</w:t>
            </w:r>
            <w:r>
              <w:rPr>
                <w:rFonts w:cs="Arial"/>
                <w:b/>
                <w:bCs/>
                <w:szCs w:val="18"/>
                <w:lang w:eastAsia="sv-SE"/>
              </w:rPr>
              <w:t>11</w:t>
            </w:r>
          </w:p>
        </w:tc>
        <w:tc>
          <w:tcPr>
            <w:tcW w:w="747" w:type="dxa"/>
            <w:tcBorders>
              <w:top w:val="single" w:sz="12" w:space="0" w:color="auto"/>
              <w:left w:val="nil"/>
              <w:bottom w:val="single" w:sz="8" w:space="0" w:color="auto"/>
              <w:right w:val="nil"/>
            </w:tcBorders>
            <w:shd w:val="clear" w:color="auto" w:fill="auto"/>
            <w:vAlign w:val="bottom"/>
          </w:tcPr>
          <w:p w14:paraId="3053A855" w14:textId="77777777" w:rsidR="001560E0" w:rsidRPr="004847A5" w:rsidRDefault="001560E0" w:rsidP="0022283B">
            <w:pPr>
              <w:overflowPunct/>
              <w:autoSpaceDE/>
              <w:autoSpaceDN/>
              <w:adjustRightInd/>
              <w:jc w:val="right"/>
              <w:textAlignment w:val="auto"/>
              <w:rPr>
                <w:rFonts w:cs="Arial"/>
                <w:b/>
                <w:bCs/>
                <w:szCs w:val="18"/>
                <w:lang w:eastAsia="sv-SE"/>
              </w:rPr>
            </w:pPr>
            <w:r>
              <w:rPr>
                <w:rFonts w:cs="Arial"/>
                <w:b/>
                <w:bCs/>
                <w:szCs w:val="18"/>
                <w:lang w:eastAsia="sv-SE"/>
              </w:rPr>
              <w:t>2012</w:t>
            </w:r>
          </w:p>
        </w:tc>
        <w:tc>
          <w:tcPr>
            <w:tcW w:w="789" w:type="dxa"/>
            <w:tcBorders>
              <w:top w:val="single" w:sz="12" w:space="0" w:color="auto"/>
              <w:left w:val="nil"/>
              <w:bottom w:val="single" w:sz="8" w:space="0" w:color="auto"/>
              <w:right w:val="nil"/>
            </w:tcBorders>
            <w:vAlign w:val="bottom"/>
          </w:tcPr>
          <w:p w14:paraId="146D9821" w14:textId="77777777" w:rsidR="001560E0" w:rsidRPr="004847A5" w:rsidRDefault="001560E0" w:rsidP="0022283B">
            <w:pPr>
              <w:overflowPunct/>
              <w:autoSpaceDE/>
              <w:autoSpaceDN/>
              <w:adjustRightInd/>
              <w:jc w:val="right"/>
              <w:textAlignment w:val="auto"/>
              <w:rPr>
                <w:rFonts w:cs="Arial"/>
                <w:b/>
                <w:bCs/>
                <w:szCs w:val="18"/>
                <w:lang w:eastAsia="sv-SE"/>
              </w:rPr>
            </w:pPr>
            <w:r>
              <w:rPr>
                <w:rFonts w:cs="Arial"/>
                <w:b/>
                <w:bCs/>
                <w:szCs w:val="18"/>
                <w:lang w:eastAsia="sv-SE"/>
              </w:rPr>
              <w:t>2013</w:t>
            </w:r>
          </w:p>
        </w:tc>
      </w:tr>
      <w:tr w:rsidR="001560E0" w:rsidRPr="004847A5" w14:paraId="2C824B94" w14:textId="77777777" w:rsidTr="0022283B">
        <w:trPr>
          <w:trHeight w:val="255"/>
        </w:trPr>
        <w:tc>
          <w:tcPr>
            <w:tcW w:w="2526" w:type="dxa"/>
            <w:gridSpan w:val="2"/>
            <w:tcBorders>
              <w:top w:val="nil"/>
              <w:left w:val="nil"/>
              <w:right w:val="nil"/>
            </w:tcBorders>
            <w:shd w:val="clear" w:color="auto" w:fill="auto"/>
            <w:vAlign w:val="bottom"/>
          </w:tcPr>
          <w:p w14:paraId="69279CF6" w14:textId="77777777" w:rsidR="001560E0" w:rsidRDefault="001560E0" w:rsidP="0022283B">
            <w:pPr>
              <w:overflowPunct/>
              <w:autoSpaceDE/>
              <w:autoSpaceDN/>
              <w:adjustRightInd/>
              <w:textAlignment w:val="auto"/>
              <w:rPr>
                <w:rFonts w:cs="Arial"/>
                <w:szCs w:val="18"/>
                <w:lang w:eastAsia="sv-SE"/>
              </w:rPr>
            </w:pPr>
            <w:r>
              <w:rPr>
                <w:rFonts w:cs="Arial"/>
                <w:szCs w:val="18"/>
                <w:lang w:eastAsia="sv-SE"/>
              </w:rPr>
              <w:t xml:space="preserve">USD Libor </w:t>
            </w:r>
          </w:p>
          <w:p w14:paraId="2FBD835A" w14:textId="77777777" w:rsidR="001560E0" w:rsidRPr="00587D1E" w:rsidRDefault="001560E0" w:rsidP="0022283B">
            <w:pPr>
              <w:overflowPunct/>
              <w:autoSpaceDE/>
              <w:autoSpaceDN/>
              <w:adjustRightInd/>
              <w:textAlignment w:val="auto"/>
              <w:rPr>
                <w:rFonts w:cs="Arial"/>
                <w:szCs w:val="18"/>
                <w:lang w:eastAsia="sv-SE"/>
              </w:rPr>
            </w:pPr>
            <w:r>
              <w:rPr>
                <w:rFonts w:cs="Arial"/>
                <w:szCs w:val="18"/>
                <w:lang w:eastAsia="sv-SE"/>
              </w:rPr>
              <w:t>(3 mån rörlig bankränta)</w:t>
            </w:r>
          </w:p>
        </w:tc>
        <w:tc>
          <w:tcPr>
            <w:tcW w:w="500" w:type="dxa"/>
            <w:tcBorders>
              <w:top w:val="nil"/>
              <w:left w:val="nil"/>
              <w:right w:val="nil"/>
            </w:tcBorders>
            <w:shd w:val="clear" w:color="auto" w:fill="auto"/>
            <w:vAlign w:val="bottom"/>
          </w:tcPr>
          <w:p w14:paraId="1464E273" w14:textId="77777777" w:rsidR="001560E0" w:rsidRPr="004847A5" w:rsidRDefault="001560E0" w:rsidP="0022283B">
            <w:pPr>
              <w:overflowPunct/>
              <w:autoSpaceDE/>
              <w:autoSpaceDN/>
              <w:adjustRightInd/>
              <w:jc w:val="right"/>
              <w:textAlignment w:val="auto"/>
              <w:rPr>
                <w:rFonts w:cs="Arial"/>
                <w:szCs w:val="18"/>
                <w:lang w:eastAsia="sv-SE"/>
              </w:rPr>
            </w:pPr>
            <w:r>
              <w:rPr>
                <w:rFonts w:cs="Arial"/>
                <w:szCs w:val="18"/>
                <w:lang w:eastAsia="sv-SE"/>
              </w:rPr>
              <w:t>3</w:t>
            </w:r>
          </w:p>
        </w:tc>
        <w:tc>
          <w:tcPr>
            <w:tcW w:w="676" w:type="dxa"/>
            <w:tcBorders>
              <w:top w:val="nil"/>
              <w:left w:val="nil"/>
              <w:right w:val="nil"/>
            </w:tcBorders>
            <w:shd w:val="clear" w:color="auto" w:fill="auto"/>
            <w:vAlign w:val="bottom"/>
          </w:tcPr>
          <w:p w14:paraId="7D500594" w14:textId="77777777" w:rsidR="001560E0" w:rsidRPr="004847A5" w:rsidRDefault="001560E0" w:rsidP="0022283B">
            <w:pPr>
              <w:overflowPunct/>
              <w:autoSpaceDE/>
              <w:autoSpaceDN/>
              <w:adjustRightInd/>
              <w:jc w:val="right"/>
              <w:textAlignment w:val="auto"/>
              <w:rPr>
                <w:rFonts w:cs="Arial"/>
                <w:szCs w:val="18"/>
                <w:lang w:eastAsia="sv-SE"/>
              </w:rPr>
            </w:pPr>
            <w:r>
              <w:rPr>
                <w:rFonts w:cs="Arial"/>
                <w:szCs w:val="18"/>
                <w:lang w:eastAsia="sv-SE"/>
              </w:rPr>
              <w:t>0</w:t>
            </w:r>
          </w:p>
        </w:tc>
        <w:tc>
          <w:tcPr>
            <w:tcW w:w="730" w:type="dxa"/>
            <w:tcBorders>
              <w:top w:val="nil"/>
              <w:left w:val="nil"/>
              <w:right w:val="nil"/>
            </w:tcBorders>
            <w:shd w:val="clear" w:color="auto" w:fill="auto"/>
            <w:vAlign w:val="bottom"/>
          </w:tcPr>
          <w:p w14:paraId="01F2FAA0" w14:textId="77777777" w:rsidR="001560E0" w:rsidRPr="004847A5" w:rsidRDefault="001560E0" w:rsidP="0022283B">
            <w:pPr>
              <w:overflowPunct/>
              <w:autoSpaceDE/>
              <w:autoSpaceDN/>
              <w:adjustRightInd/>
              <w:jc w:val="right"/>
              <w:textAlignment w:val="auto"/>
              <w:rPr>
                <w:rFonts w:cs="Arial"/>
                <w:szCs w:val="18"/>
                <w:lang w:eastAsia="sv-SE"/>
              </w:rPr>
            </w:pPr>
            <w:r>
              <w:rPr>
                <w:rFonts w:cs="Arial"/>
                <w:szCs w:val="18"/>
                <w:lang w:eastAsia="sv-SE"/>
              </w:rPr>
              <w:t>-9</w:t>
            </w:r>
          </w:p>
        </w:tc>
        <w:tc>
          <w:tcPr>
            <w:tcW w:w="747" w:type="dxa"/>
            <w:tcBorders>
              <w:top w:val="nil"/>
              <w:left w:val="nil"/>
              <w:right w:val="nil"/>
            </w:tcBorders>
            <w:shd w:val="clear" w:color="auto" w:fill="auto"/>
            <w:vAlign w:val="bottom"/>
          </w:tcPr>
          <w:p w14:paraId="61858957" w14:textId="77777777" w:rsidR="001560E0" w:rsidRPr="004847A5" w:rsidRDefault="001560E0" w:rsidP="0022283B">
            <w:pPr>
              <w:overflowPunct/>
              <w:autoSpaceDE/>
              <w:autoSpaceDN/>
              <w:adjustRightInd/>
              <w:jc w:val="right"/>
              <w:textAlignment w:val="auto"/>
              <w:rPr>
                <w:rFonts w:cs="Arial"/>
                <w:szCs w:val="18"/>
                <w:lang w:eastAsia="sv-SE"/>
              </w:rPr>
            </w:pPr>
            <w:r>
              <w:rPr>
                <w:rFonts w:cs="Arial"/>
                <w:szCs w:val="18"/>
                <w:lang w:eastAsia="sv-SE"/>
              </w:rPr>
              <w:t>-15</w:t>
            </w:r>
          </w:p>
        </w:tc>
        <w:tc>
          <w:tcPr>
            <w:tcW w:w="789" w:type="dxa"/>
            <w:tcBorders>
              <w:top w:val="nil"/>
              <w:left w:val="nil"/>
              <w:right w:val="nil"/>
            </w:tcBorders>
            <w:vAlign w:val="bottom"/>
          </w:tcPr>
          <w:p w14:paraId="5AF2B7CE" w14:textId="77777777" w:rsidR="001560E0" w:rsidRPr="004847A5" w:rsidRDefault="001560E0" w:rsidP="0022283B">
            <w:pPr>
              <w:overflowPunct/>
              <w:autoSpaceDE/>
              <w:autoSpaceDN/>
              <w:adjustRightInd/>
              <w:jc w:val="right"/>
              <w:textAlignment w:val="auto"/>
              <w:rPr>
                <w:rFonts w:cs="Arial"/>
                <w:szCs w:val="18"/>
                <w:lang w:eastAsia="sv-SE"/>
              </w:rPr>
            </w:pPr>
            <w:r>
              <w:rPr>
                <w:rFonts w:cs="Arial"/>
                <w:szCs w:val="18"/>
                <w:lang w:eastAsia="sv-SE"/>
              </w:rPr>
              <w:t>-5</w:t>
            </w:r>
          </w:p>
        </w:tc>
      </w:tr>
      <w:tr w:rsidR="001560E0" w:rsidRPr="004847A5" w14:paraId="42994811" w14:textId="77777777" w:rsidTr="0022283B">
        <w:trPr>
          <w:trHeight w:val="255"/>
        </w:trPr>
        <w:tc>
          <w:tcPr>
            <w:tcW w:w="2268" w:type="dxa"/>
            <w:tcBorders>
              <w:top w:val="nil"/>
              <w:left w:val="nil"/>
              <w:bottom w:val="nil"/>
              <w:right w:val="nil"/>
            </w:tcBorders>
            <w:shd w:val="clear" w:color="auto" w:fill="auto"/>
            <w:vAlign w:val="bottom"/>
          </w:tcPr>
          <w:p w14:paraId="1D9A3C44" w14:textId="77777777" w:rsidR="001560E0" w:rsidRPr="004847A5" w:rsidRDefault="001560E0" w:rsidP="0022283B">
            <w:pPr>
              <w:overflowPunct/>
              <w:autoSpaceDE/>
              <w:autoSpaceDN/>
              <w:adjustRightInd/>
              <w:textAlignment w:val="auto"/>
              <w:rPr>
                <w:rFonts w:cs="Arial"/>
                <w:szCs w:val="18"/>
                <w:lang w:eastAsia="sv-SE"/>
              </w:rPr>
            </w:pPr>
            <w:r>
              <w:rPr>
                <w:rFonts w:cs="Arial"/>
                <w:szCs w:val="18"/>
                <w:lang w:eastAsia="sv-SE"/>
              </w:rPr>
              <w:t>Euribor</w:t>
            </w:r>
          </w:p>
        </w:tc>
        <w:tc>
          <w:tcPr>
            <w:tcW w:w="758" w:type="dxa"/>
            <w:gridSpan w:val="2"/>
            <w:tcBorders>
              <w:top w:val="nil"/>
              <w:left w:val="nil"/>
              <w:bottom w:val="nil"/>
              <w:right w:val="nil"/>
            </w:tcBorders>
            <w:shd w:val="clear" w:color="auto" w:fill="auto"/>
            <w:vAlign w:val="bottom"/>
          </w:tcPr>
          <w:p w14:paraId="4106CBD4" w14:textId="77777777" w:rsidR="001560E0" w:rsidRPr="004847A5" w:rsidRDefault="001560E0" w:rsidP="0022283B">
            <w:pPr>
              <w:overflowPunct/>
              <w:autoSpaceDE/>
              <w:autoSpaceDN/>
              <w:adjustRightInd/>
              <w:jc w:val="right"/>
              <w:textAlignment w:val="auto"/>
              <w:rPr>
                <w:rFonts w:cs="Arial"/>
                <w:szCs w:val="18"/>
                <w:lang w:eastAsia="sv-SE"/>
              </w:rPr>
            </w:pPr>
          </w:p>
        </w:tc>
        <w:tc>
          <w:tcPr>
            <w:tcW w:w="676" w:type="dxa"/>
            <w:tcBorders>
              <w:top w:val="nil"/>
              <w:left w:val="nil"/>
              <w:bottom w:val="nil"/>
              <w:right w:val="nil"/>
            </w:tcBorders>
            <w:shd w:val="clear" w:color="auto" w:fill="auto"/>
            <w:vAlign w:val="bottom"/>
          </w:tcPr>
          <w:p w14:paraId="3CC656A9" w14:textId="77777777" w:rsidR="001560E0" w:rsidRPr="004847A5" w:rsidRDefault="001560E0" w:rsidP="0022283B">
            <w:pPr>
              <w:overflowPunct/>
              <w:autoSpaceDE/>
              <w:autoSpaceDN/>
              <w:adjustRightInd/>
              <w:jc w:val="right"/>
              <w:textAlignment w:val="auto"/>
              <w:rPr>
                <w:rFonts w:cs="Arial"/>
                <w:szCs w:val="18"/>
                <w:lang w:eastAsia="sv-SE"/>
              </w:rPr>
            </w:pPr>
          </w:p>
        </w:tc>
        <w:tc>
          <w:tcPr>
            <w:tcW w:w="730" w:type="dxa"/>
            <w:tcBorders>
              <w:top w:val="nil"/>
              <w:left w:val="nil"/>
              <w:bottom w:val="nil"/>
              <w:right w:val="nil"/>
            </w:tcBorders>
            <w:shd w:val="clear" w:color="auto" w:fill="auto"/>
            <w:vAlign w:val="bottom"/>
          </w:tcPr>
          <w:p w14:paraId="1FF778A6" w14:textId="77777777" w:rsidR="001560E0" w:rsidRPr="004847A5" w:rsidRDefault="001560E0" w:rsidP="0022283B">
            <w:pPr>
              <w:overflowPunct/>
              <w:autoSpaceDE/>
              <w:autoSpaceDN/>
              <w:adjustRightInd/>
              <w:jc w:val="right"/>
              <w:textAlignment w:val="auto"/>
              <w:rPr>
                <w:szCs w:val="18"/>
                <w:lang w:eastAsia="sv-SE"/>
              </w:rPr>
            </w:pPr>
          </w:p>
        </w:tc>
        <w:tc>
          <w:tcPr>
            <w:tcW w:w="747" w:type="dxa"/>
            <w:tcBorders>
              <w:top w:val="nil"/>
              <w:left w:val="nil"/>
              <w:bottom w:val="nil"/>
              <w:right w:val="nil"/>
            </w:tcBorders>
            <w:shd w:val="clear" w:color="auto" w:fill="auto"/>
            <w:vAlign w:val="bottom"/>
          </w:tcPr>
          <w:p w14:paraId="73DC3751" w14:textId="77777777" w:rsidR="001560E0" w:rsidRPr="004847A5" w:rsidRDefault="001560E0" w:rsidP="0022283B">
            <w:pPr>
              <w:overflowPunct/>
              <w:autoSpaceDE/>
              <w:autoSpaceDN/>
              <w:adjustRightInd/>
              <w:jc w:val="right"/>
              <w:textAlignment w:val="auto"/>
              <w:rPr>
                <w:szCs w:val="18"/>
                <w:lang w:eastAsia="sv-SE"/>
              </w:rPr>
            </w:pPr>
          </w:p>
        </w:tc>
        <w:tc>
          <w:tcPr>
            <w:tcW w:w="789" w:type="dxa"/>
            <w:tcBorders>
              <w:top w:val="nil"/>
              <w:left w:val="nil"/>
              <w:bottom w:val="nil"/>
              <w:right w:val="nil"/>
            </w:tcBorders>
            <w:vAlign w:val="bottom"/>
          </w:tcPr>
          <w:p w14:paraId="62431569" w14:textId="77777777" w:rsidR="001560E0" w:rsidRPr="004847A5" w:rsidRDefault="001560E0" w:rsidP="0022283B">
            <w:pPr>
              <w:overflowPunct/>
              <w:autoSpaceDE/>
              <w:autoSpaceDN/>
              <w:adjustRightInd/>
              <w:jc w:val="right"/>
              <w:textAlignment w:val="auto"/>
              <w:rPr>
                <w:rFonts w:cs="Arial"/>
                <w:szCs w:val="18"/>
                <w:lang w:eastAsia="sv-SE"/>
              </w:rPr>
            </w:pPr>
          </w:p>
        </w:tc>
      </w:tr>
      <w:tr w:rsidR="001560E0" w:rsidRPr="004847A5" w14:paraId="4C6F768B" w14:textId="77777777" w:rsidTr="0022283B">
        <w:trPr>
          <w:trHeight w:val="255"/>
        </w:trPr>
        <w:tc>
          <w:tcPr>
            <w:tcW w:w="2268" w:type="dxa"/>
            <w:tcBorders>
              <w:top w:val="nil"/>
              <w:left w:val="nil"/>
              <w:bottom w:val="single" w:sz="12" w:space="0" w:color="auto"/>
              <w:right w:val="nil"/>
            </w:tcBorders>
            <w:shd w:val="clear" w:color="auto" w:fill="auto"/>
            <w:vAlign w:val="bottom"/>
          </w:tcPr>
          <w:p w14:paraId="0D6E95BC" w14:textId="77777777" w:rsidR="001560E0" w:rsidRDefault="001560E0" w:rsidP="0022283B">
            <w:pPr>
              <w:overflowPunct/>
              <w:autoSpaceDE/>
              <w:autoSpaceDN/>
              <w:adjustRightInd/>
              <w:textAlignment w:val="auto"/>
              <w:rPr>
                <w:rFonts w:cs="Arial"/>
                <w:szCs w:val="18"/>
                <w:lang w:eastAsia="sv-SE"/>
              </w:rPr>
            </w:pPr>
            <w:r>
              <w:rPr>
                <w:rFonts w:cs="Arial"/>
                <w:szCs w:val="18"/>
                <w:lang w:eastAsia="sv-SE"/>
              </w:rPr>
              <w:t>(6 mån rörlig bankränta)</w:t>
            </w:r>
          </w:p>
        </w:tc>
        <w:tc>
          <w:tcPr>
            <w:tcW w:w="758" w:type="dxa"/>
            <w:gridSpan w:val="2"/>
            <w:tcBorders>
              <w:top w:val="nil"/>
              <w:left w:val="nil"/>
              <w:bottom w:val="single" w:sz="12" w:space="0" w:color="auto"/>
              <w:right w:val="nil"/>
            </w:tcBorders>
            <w:shd w:val="clear" w:color="auto" w:fill="auto"/>
            <w:vAlign w:val="bottom"/>
          </w:tcPr>
          <w:p w14:paraId="667313CD" w14:textId="77777777" w:rsidR="001560E0" w:rsidRDefault="001560E0" w:rsidP="0022283B">
            <w:pPr>
              <w:overflowPunct/>
              <w:autoSpaceDE/>
              <w:autoSpaceDN/>
              <w:adjustRightInd/>
              <w:jc w:val="right"/>
              <w:textAlignment w:val="auto"/>
              <w:rPr>
                <w:rFonts w:cs="Arial"/>
                <w:szCs w:val="18"/>
                <w:lang w:eastAsia="sv-SE"/>
              </w:rPr>
            </w:pPr>
            <w:r>
              <w:rPr>
                <w:rFonts w:cs="Arial"/>
                <w:szCs w:val="18"/>
                <w:lang w:eastAsia="sv-SE"/>
              </w:rPr>
              <w:t>20</w:t>
            </w:r>
          </w:p>
        </w:tc>
        <w:tc>
          <w:tcPr>
            <w:tcW w:w="676" w:type="dxa"/>
            <w:tcBorders>
              <w:top w:val="nil"/>
              <w:left w:val="nil"/>
              <w:bottom w:val="single" w:sz="12" w:space="0" w:color="auto"/>
              <w:right w:val="nil"/>
            </w:tcBorders>
            <w:shd w:val="clear" w:color="auto" w:fill="auto"/>
            <w:vAlign w:val="bottom"/>
          </w:tcPr>
          <w:p w14:paraId="67CB9CC0" w14:textId="77777777" w:rsidR="001560E0" w:rsidRDefault="001560E0" w:rsidP="0022283B">
            <w:pPr>
              <w:overflowPunct/>
              <w:autoSpaceDE/>
              <w:autoSpaceDN/>
              <w:adjustRightInd/>
              <w:jc w:val="right"/>
              <w:textAlignment w:val="auto"/>
              <w:rPr>
                <w:rFonts w:cs="Arial"/>
                <w:szCs w:val="18"/>
                <w:lang w:eastAsia="sv-SE"/>
              </w:rPr>
            </w:pPr>
            <w:r>
              <w:rPr>
                <w:rFonts w:cs="Arial"/>
                <w:szCs w:val="18"/>
                <w:lang w:eastAsia="sv-SE"/>
              </w:rPr>
              <w:t>-</w:t>
            </w:r>
          </w:p>
        </w:tc>
        <w:tc>
          <w:tcPr>
            <w:tcW w:w="730" w:type="dxa"/>
            <w:tcBorders>
              <w:top w:val="nil"/>
              <w:left w:val="nil"/>
              <w:bottom w:val="single" w:sz="12" w:space="0" w:color="auto"/>
              <w:right w:val="nil"/>
            </w:tcBorders>
            <w:shd w:val="clear" w:color="auto" w:fill="auto"/>
            <w:vAlign w:val="bottom"/>
          </w:tcPr>
          <w:p w14:paraId="09496691" w14:textId="77777777" w:rsidR="001560E0" w:rsidRDefault="001560E0" w:rsidP="0022283B">
            <w:pPr>
              <w:overflowPunct/>
              <w:autoSpaceDE/>
              <w:autoSpaceDN/>
              <w:adjustRightInd/>
              <w:jc w:val="right"/>
              <w:textAlignment w:val="auto"/>
              <w:rPr>
                <w:szCs w:val="18"/>
                <w:lang w:eastAsia="sv-SE"/>
              </w:rPr>
            </w:pPr>
            <w:r>
              <w:rPr>
                <w:szCs w:val="18"/>
                <w:lang w:eastAsia="sv-SE"/>
              </w:rPr>
              <w:t>-55</w:t>
            </w:r>
          </w:p>
        </w:tc>
        <w:tc>
          <w:tcPr>
            <w:tcW w:w="747" w:type="dxa"/>
            <w:tcBorders>
              <w:top w:val="nil"/>
              <w:left w:val="nil"/>
              <w:bottom w:val="single" w:sz="12" w:space="0" w:color="auto"/>
              <w:right w:val="nil"/>
            </w:tcBorders>
            <w:shd w:val="clear" w:color="auto" w:fill="auto"/>
            <w:vAlign w:val="bottom"/>
          </w:tcPr>
          <w:p w14:paraId="5FF082F8" w14:textId="77777777" w:rsidR="001560E0" w:rsidRDefault="001560E0" w:rsidP="0022283B">
            <w:pPr>
              <w:overflowPunct/>
              <w:autoSpaceDE/>
              <w:autoSpaceDN/>
              <w:adjustRightInd/>
              <w:jc w:val="right"/>
              <w:textAlignment w:val="auto"/>
              <w:rPr>
                <w:szCs w:val="18"/>
                <w:lang w:eastAsia="sv-SE"/>
              </w:rPr>
            </w:pPr>
            <w:r>
              <w:rPr>
                <w:szCs w:val="18"/>
                <w:lang w:eastAsia="sv-SE"/>
              </w:rPr>
              <w:t>-51</w:t>
            </w:r>
          </w:p>
        </w:tc>
        <w:tc>
          <w:tcPr>
            <w:tcW w:w="789" w:type="dxa"/>
            <w:tcBorders>
              <w:top w:val="nil"/>
              <w:left w:val="nil"/>
              <w:bottom w:val="single" w:sz="12" w:space="0" w:color="auto"/>
              <w:right w:val="nil"/>
            </w:tcBorders>
            <w:vAlign w:val="bottom"/>
          </w:tcPr>
          <w:p w14:paraId="28DD4A13" w14:textId="77777777" w:rsidR="001560E0" w:rsidRDefault="001560E0" w:rsidP="0022283B">
            <w:pPr>
              <w:overflowPunct/>
              <w:autoSpaceDE/>
              <w:autoSpaceDN/>
              <w:adjustRightInd/>
              <w:jc w:val="right"/>
              <w:textAlignment w:val="auto"/>
              <w:rPr>
                <w:rFonts w:cs="Arial"/>
                <w:szCs w:val="18"/>
                <w:lang w:eastAsia="sv-SE"/>
              </w:rPr>
            </w:pPr>
            <w:r>
              <w:rPr>
                <w:rFonts w:cs="Arial"/>
                <w:szCs w:val="18"/>
                <w:lang w:eastAsia="sv-SE"/>
              </w:rPr>
              <w:t>-11</w:t>
            </w:r>
          </w:p>
        </w:tc>
      </w:tr>
    </w:tbl>
    <w:p w14:paraId="50075198" w14:textId="77777777" w:rsidR="001560E0" w:rsidRPr="00DB6D7A" w:rsidRDefault="001560E0" w:rsidP="001560E0">
      <w:pPr>
        <w:pStyle w:val="Brdtext"/>
        <w:rPr>
          <w:sz w:val="16"/>
          <w:szCs w:val="16"/>
        </w:rPr>
      </w:pPr>
      <w:r w:rsidRPr="00DB6D7A">
        <w:rPr>
          <w:sz w:val="16"/>
          <w:szCs w:val="16"/>
        </w:rPr>
        <w:t>Källa: Riksgäldskontoret</w:t>
      </w:r>
    </w:p>
    <w:p w14:paraId="64C6055A" w14:textId="77777777" w:rsidR="001560E0" w:rsidRPr="001560E0" w:rsidRDefault="001560E0" w:rsidP="001560E0">
      <w:pPr>
        <w:pStyle w:val="Brdtextmedindrag"/>
      </w:pPr>
    </w:p>
    <w:p w14:paraId="618EDBEE" w14:textId="77887E9B" w:rsidR="009158F9" w:rsidRDefault="001560E0" w:rsidP="001560E0">
      <w:pPr>
        <w:pStyle w:val="Brdtextmedindrag"/>
        <w:ind w:firstLine="0"/>
      </w:pPr>
      <w:r>
        <w:t xml:space="preserve">Eftersom obligationsupplåningen i utländsk valuta i huvudsak avser vidareutlåningen till Riksbanken motsvarar upplåningskostnaden i tabell 5.3 i princip upplåningskostnaden för Riksbanken. </w:t>
      </w:r>
      <w:r w:rsidR="009158F9">
        <w:t xml:space="preserve">De låga upplåningskostnaderna i relativtermer kan antas avspegla högt förtroende för Sveriges kreditvärdighet </w:t>
      </w:r>
      <w:r>
        <w:t xml:space="preserve">särskilt </w:t>
      </w:r>
      <w:r w:rsidR="009158F9">
        <w:t xml:space="preserve">under perioden när oron kring den europeiska skuldkrisen var stor. </w:t>
      </w:r>
    </w:p>
    <w:p w14:paraId="32E81DC8" w14:textId="281EBA6C" w:rsidR="009B1EB3" w:rsidRPr="009B1EB3" w:rsidRDefault="00CA2966" w:rsidP="009158F9">
      <w:pPr>
        <w:pStyle w:val="Brdtextmedindrag"/>
      </w:pPr>
      <w:r>
        <w:t>K</w:t>
      </w:r>
      <w:r w:rsidR="00395D29">
        <w:t xml:space="preserve">ostnaden för dollarobligationerna </w:t>
      </w:r>
      <w:r>
        <w:t xml:space="preserve">kan via basswappar </w:t>
      </w:r>
      <w:r w:rsidR="00395D29">
        <w:t>översättas till Euribor</w:t>
      </w:r>
      <w:r w:rsidR="009158F9">
        <w:t>. På så sätt kan kostn</w:t>
      </w:r>
      <w:r>
        <w:t xml:space="preserve">aden för lån i dollar och </w:t>
      </w:r>
      <w:r w:rsidR="00395D29">
        <w:t>euro</w:t>
      </w:r>
      <w:r>
        <w:t xml:space="preserve"> jämföras</w:t>
      </w:r>
      <w:r w:rsidR="00395D29">
        <w:t xml:space="preserve">. </w:t>
      </w:r>
      <w:r w:rsidR="009158F9">
        <w:t xml:space="preserve">De senaste drygt tio åren har dollarlån </w:t>
      </w:r>
      <w:r w:rsidR="00395D29">
        <w:t xml:space="preserve">varit den främsta och mest </w:t>
      </w:r>
      <w:r>
        <w:t xml:space="preserve">kostnadseffektiva </w:t>
      </w:r>
      <w:r w:rsidR="009158F9">
        <w:t>sättet för obligations</w:t>
      </w:r>
      <w:r>
        <w:t>upplån</w:t>
      </w:r>
      <w:r w:rsidR="009158F9">
        <w:t xml:space="preserve">ing </w:t>
      </w:r>
      <w:r>
        <w:t>i</w:t>
      </w:r>
      <w:r w:rsidR="00395D29">
        <w:t xml:space="preserve"> utländsk valuta. Under </w:t>
      </w:r>
      <w:r w:rsidR="00352C8A">
        <w:t>hösten 2013</w:t>
      </w:r>
      <w:r w:rsidR="00C36F40">
        <w:t xml:space="preserve"> var </w:t>
      </w:r>
      <w:r w:rsidR="00395D29">
        <w:t xml:space="preserve">dock kostnaden för lån i euro med tre års löptid i stort </w:t>
      </w:r>
      <w:r w:rsidR="001A3FF4">
        <w:t xml:space="preserve">sett </w:t>
      </w:r>
      <w:r w:rsidR="00395D29">
        <w:t>jämförbar</w:t>
      </w:r>
      <w:r>
        <w:t>.</w:t>
      </w:r>
      <w:r w:rsidR="009158F9">
        <w:t xml:space="preserve"> </w:t>
      </w:r>
    </w:p>
    <w:p w14:paraId="07A4BADA" w14:textId="318DAF3E" w:rsidR="00A94037" w:rsidRDefault="00A94037" w:rsidP="001560E0">
      <w:pPr>
        <w:pStyle w:val="Brdtextmedindrag"/>
      </w:pPr>
      <w:r>
        <w:t xml:space="preserve">Upplåning med obligationer i utländsk valuta sprider den underliggande finansieringen på fler marknader och breddar investerararbasen. Upplåningsformen innebär också att lånekanalerna till den internationella kapitalmarknaden hålls öppna, vilket gör det möjligt att i krisperioder låna mycket stora belopp. En allt för snabb ökning av den inhemska lånestocken </w:t>
      </w:r>
      <w:r w:rsidR="00E808A1">
        <w:t>kan även</w:t>
      </w:r>
      <w:r>
        <w:t xml:space="preserve"> leda till högre inhemska räntor. </w:t>
      </w:r>
    </w:p>
    <w:p w14:paraId="4DB3D74E" w14:textId="77777777" w:rsidR="00A94037" w:rsidRDefault="00A94037" w:rsidP="009B1EB3">
      <w:pPr>
        <w:rPr>
          <w:sz w:val="20"/>
        </w:rPr>
      </w:pPr>
    </w:p>
    <w:p w14:paraId="3A775FB4" w14:textId="5EB15E7C" w:rsidR="00777DF2" w:rsidRDefault="00777DF2" w:rsidP="00B764F9">
      <w:pPr>
        <w:pStyle w:val="Brdtext"/>
      </w:pPr>
      <w:r>
        <w:rPr>
          <w:i/>
        </w:rPr>
        <w:t>Vidareutlåning i utländsk valuta</w:t>
      </w:r>
      <w:r w:rsidR="006125F8">
        <w:rPr>
          <w:i/>
        </w:rPr>
        <w:t xml:space="preserve"> ‒ främst till Riksbanken</w:t>
      </w:r>
    </w:p>
    <w:p w14:paraId="38357B90" w14:textId="6BFB38B6" w:rsidR="00B764F9" w:rsidRDefault="00777DF2" w:rsidP="00B764F9">
      <w:pPr>
        <w:pStyle w:val="Brdtext"/>
      </w:pPr>
      <w:r>
        <w:t>I samband med finanskrisen 2009 beslöt Riksgäldskontoret, efter begäran från Riksbanken, att låna upp valuta för motsvarande 100 miljarder kronor</w:t>
      </w:r>
      <w:r w:rsidR="0064724B">
        <w:t xml:space="preserve"> för Riksbankens räkning</w:t>
      </w:r>
      <w:r w:rsidR="001D5EEF">
        <w:t xml:space="preserve">. Syftet med upplåningen var </w:t>
      </w:r>
      <w:r>
        <w:t xml:space="preserve">att stärka Riksbankens valutareserv. Upplåningen gjordes med stöd av </w:t>
      </w:r>
      <w:r w:rsidR="00B764F9" w:rsidRPr="00B62870">
        <w:t>5 kap. 1 § budgetlagen</w:t>
      </w:r>
      <w:r>
        <w:t xml:space="preserve">. </w:t>
      </w:r>
      <w:r w:rsidR="00B764F9" w:rsidRPr="00B62870">
        <w:t xml:space="preserve">I samband med </w:t>
      </w:r>
      <w:r w:rsidR="001D5EEF">
        <w:t>vidareutlåningen</w:t>
      </w:r>
      <w:r w:rsidR="00B764F9" w:rsidRPr="00B62870">
        <w:t xml:space="preserve"> uppr</w:t>
      </w:r>
      <w:r>
        <w:t>ättade Riksbanken och Riksgäldskontoret</w:t>
      </w:r>
      <w:r w:rsidR="00B764F9" w:rsidRPr="00B62870">
        <w:t xml:space="preserve"> ett avtal i vilket formerna för Riksgäld</w:t>
      </w:r>
      <w:r>
        <w:t>skontorets</w:t>
      </w:r>
      <w:r w:rsidR="00B764F9" w:rsidRPr="00B62870">
        <w:t xml:space="preserve"> lån till Riksbanken </w:t>
      </w:r>
      <w:r w:rsidR="001D5EEF">
        <w:t>fastställdes</w:t>
      </w:r>
      <w:r>
        <w:t xml:space="preserve">. </w:t>
      </w:r>
      <w:r w:rsidR="0064724B">
        <w:t xml:space="preserve">Efter en ny begäran från Riksbanken </w:t>
      </w:r>
      <w:r>
        <w:t xml:space="preserve">utökades vidareutlåningen i valuta med </w:t>
      </w:r>
      <w:r w:rsidR="00815ADA">
        <w:t xml:space="preserve">motsvarande </w:t>
      </w:r>
      <w:r>
        <w:t>100 miljarder kronor</w:t>
      </w:r>
      <w:r w:rsidR="0064724B">
        <w:t xml:space="preserve"> i</w:t>
      </w:r>
      <w:r w:rsidR="0064724B" w:rsidRPr="0064724B">
        <w:t xml:space="preserve"> </w:t>
      </w:r>
      <w:r w:rsidR="0064724B">
        <w:t>januari 2013</w:t>
      </w:r>
      <w:r w:rsidR="00815ADA">
        <w:t>. Den totala vidareutlåningen till Riksbanken uppg</w:t>
      </w:r>
      <w:r w:rsidR="0064724B">
        <w:t>ick</w:t>
      </w:r>
      <w:r w:rsidR="00815ADA">
        <w:t xml:space="preserve"> därmed till </w:t>
      </w:r>
      <w:r w:rsidR="0064724B">
        <w:t xml:space="preserve">cirka </w:t>
      </w:r>
      <w:r w:rsidR="00815ADA">
        <w:t>200 miljarder kronor</w:t>
      </w:r>
      <w:r w:rsidR="0064724B">
        <w:t xml:space="preserve"> vid utvärderingsperiodens slut</w:t>
      </w:r>
      <w:r w:rsidR="00815ADA">
        <w:t xml:space="preserve">. I enlighet med budgetlagen betalar Riksbanken ränta till Riksgäldskontoret som motsvarar Riksgäldskontorets kostnader för lånet </w:t>
      </w:r>
      <w:r w:rsidR="0064724B">
        <w:t>samt</w:t>
      </w:r>
      <w:r w:rsidR="00815ADA">
        <w:t xml:space="preserve"> administrativa kostnader. </w:t>
      </w:r>
    </w:p>
    <w:p w14:paraId="78B729B2" w14:textId="09C64DC4" w:rsidR="00815ADA" w:rsidRDefault="00815ADA" w:rsidP="00815ADA">
      <w:pPr>
        <w:pStyle w:val="Brdtextmedindrag"/>
      </w:pPr>
      <w:r>
        <w:t xml:space="preserve">Riksbanken har placerat vidareutlåningen från Riksgäldskontoret i räntebärande värdepapper. </w:t>
      </w:r>
      <w:r w:rsidR="006125F8">
        <w:t>Avkastningen på Riksbankens placeringar, bl.a. i amerikanska statspapper, är något lägre än kostnaden för lånet. Detta gör att det uppstår en kostnad för statens som helhet motsvarande denna ränteskillnad.  Denna kostnad uppskattas</w:t>
      </w:r>
      <w:r w:rsidR="00C202D4">
        <w:t xml:space="preserve"> av Riksbanken</w:t>
      </w:r>
      <w:r w:rsidR="006125F8">
        <w:t xml:space="preserve"> till cirka 400 miljoner kronor per år för 200 miljarder kronor i vidareutlåning. Vidareutlåningen till Riksbanken har inte drivit upp statens lånekostnader i andra instrument annat än marginellt.</w:t>
      </w:r>
    </w:p>
    <w:p w14:paraId="2CB0382B" w14:textId="40742A22" w:rsidR="005B2CE3" w:rsidRDefault="0012581D" w:rsidP="00815ADA">
      <w:pPr>
        <w:pStyle w:val="Brdtextmedindrag"/>
      </w:pPr>
      <w:r>
        <w:t>Den utökade vidareutlåningen under 2013 genomfördes på mycket kort tid och till förmånliga villkor. Runt 80 av de 100 miljarder kronor som behövde finansieras lånades upp på fyra dagar. Den nya vidareupplåningen tillsammans med refinansieringen av tidigare lån till Riksbanken gjorde att Riksgäldskontoret under 2013 fick låna upp 131 miljarder kronor via den internationella kapitalmarknaden. Upplåningen täcktes av åtta obligationer på totalt 13,5 miljarder dollar och två obligationer på totalt 5 miljarder euro.</w:t>
      </w:r>
      <w:r w:rsidR="00EC5268">
        <w:t xml:space="preserve"> Därutöver sålde Riksgäldskontoret commercial paper </w:t>
      </w:r>
      <w:r w:rsidR="000C425C">
        <w:t xml:space="preserve">(kort upplåning i utländsk valuta) </w:t>
      </w:r>
      <w:r w:rsidR="00EC5268">
        <w:t>för motsvarande 123 miljarder kronor med en genomsnittlig löptid på 101 dagar. Kostnaden för denna upplåning uppgick till 9 räntepunkter under USD Libor.</w:t>
      </w:r>
      <w:r w:rsidR="001C0542">
        <w:t xml:space="preserve"> </w:t>
      </w:r>
      <w:r w:rsidR="0064724B">
        <w:t>Mot bakgrund av den framgångsrika finansieringen tilldelade t</w:t>
      </w:r>
      <w:r w:rsidR="0090556A">
        <w:t xml:space="preserve">idskriften Risk Magazine Riksgäldskontoret utmärkelsen årets </w:t>
      </w:r>
      <w:r w:rsidR="00C202D4">
        <w:t xml:space="preserve">statliga </w:t>
      </w:r>
      <w:r w:rsidR="0090556A">
        <w:t>skuldförvaltare</w:t>
      </w:r>
      <w:r w:rsidR="0064724B">
        <w:t xml:space="preserve"> 2013</w:t>
      </w:r>
      <w:r w:rsidR="0090556A">
        <w:t xml:space="preserve">. </w:t>
      </w:r>
    </w:p>
    <w:p w14:paraId="308DEAB6" w14:textId="5D606ADE" w:rsidR="00EC5268" w:rsidRDefault="00EC5268" w:rsidP="00815ADA">
      <w:pPr>
        <w:pStyle w:val="Brdtextmedindrag"/>
      </w:pPr>
      <w:r>
        <w:t xml:space="preserve">Riksgäldskontoret har på regeringens uppdrag även ställt ut krediter till Island och Irland. Lånet till Island undertecknades 2009. Som långivare stod Sverige, Danmark, Norge och Finland. Sveriges andel av det sammanlagda lånebeloppet uppgick till 495 miljoner euro. I maj 2012 undertecknades ett låneavtal mellan Sverige och Irland på sammanlagt 600 miljoner euro. </w:t>
      </w:r>
      <w:r w:rsidR="00020162">
        <w:t xml:space="preserve">Under 2013 lånade Riksgäldskontoret ut motsvarande 2,6 miljarder kronor till Irland. </w:t>
      </w:r>
      <w:r>
        <w:t xml:space="preserve">Irland har </w:t>
      </w:r>
      <w:r w:rsidR="00020162">
        <w:t xml:space="preserve">därmed </w:t>
      </w:r>
      <w:r>
        <w:t>utnyttjat hela låneramen.</w:t>
      </w:r>
    </w:p>
    <w:p w14:paraId="56F0B1A5" w14:textId="2ECC4EA9" w:rsidR="00020162" w:rsidRDefault="00020162" w:rsidP="00815ADA">
      <w:pPr>
        <w:pStyle w:val="Brdtextmedindrag"/>
      </w:pPr>
      <w:r>
        <w:t xml:space="preserve">All vidareutlåning räknas in i budgetsaldot och påverkar därmed Riksgäldskontorets nettolånebehov </w:t>
      </w:r>
      <w:r w:rsidR="00E626D3">
        <w:t xml:space="preserve">och statsskulden (såväl </w:t>
      </w:r>
      <w:r>
        <w:t>okonsol</w:t>
      </w:r>
      <w:r w:rsidR="00E626D3">
        <w:t xml:space="preserve">iderad som konsoliderad </w:t>
      </w:r>
      <w:r>
        <w:t>statsskuld</w:t>
      </w:r>
      <w:r w:rsidR="00E626D3">
        <w:t xml:space="preserve"> samt Maastrichtskulden)</w:t>
      </w:r>
      <w:r>
        <w:t>. Däremot påverkas inte statens finansiella sparande av vidareutlåningen</w:t>
      </w:r>
      <w:r w:rsidR="001D5EEF">
        <w:t>,</w:t>
      </w:r>
      <w:r w:rsidR="00E626D3">
        <w:t xml:space="preserve"> eftersom staten får en lika stor fordran. </w:t>
      </w:r>
      <w:r>
        <w:t xml:space="preserve"> </w:t>
      </w:r>
      <w:r w:rsidR="00E626D3">
        <w:t xml:space="preserve">Vidareutlåningen påverkar inte heller </w:t>
      </w:r>
      <w:r w:rsidR="00C202D4">
        <w:t>skuldandelar och löptidsmått</w:t>
      </w:r>
      <w:r w:rsidR="009438C9">
        <w:t>, vilket</w:t>
      </w:r>
      <w:r w:rsidR="00731CD0">
        <w:t xml:space="preserve"> innebär att </w:t>
      </w:r>
      <w:r w:rsidR="00C202D4">
        <w:t xml:space="preserve">styrningen av statsskulden </w:t>
      </w:r>
      <w:r w:rsidR="00731CD0">
        <w:t>inte påverkas.</w:t>
      </w:r>
    </w:p>
    <w:p w14:paraId="42694C43" w14:textId="77777777" w:rsidR="008D11E5" w:rsidRDefault="008D11E5" w:rsidP="007E0AF9">
      <w:pPr>
        <w:pStyle w:val="Brdtext"/>
        <w:rPr>
          <w:i/>
        </w:rPr>
      </w:pPr>
    </w:p>
    <w:p w14:paraId="51E2FFF8" w14:textId="09F5831E" w:rsidR="007E0AF9" w:rsidRDefault="007E0AF9" w:rsidP="007E0AF9">
      <w:pPr>
        <w:pStyle w:val="Brdtext"/>
        <w:rPr>
          <w:i/>
        </w:rPr>
      </w:pPr>
      <w:r>
        <w:rPr>
          <w:i/>
        </w:rPr>
        <w:t>Operativ hantering av valutaväxling</w:t>
      </w:r>
    </w:p>
    <w:p w14:paraId="143D39D1" w14:textId="2357A390" w:rsidR="00A21338" w:rsidRDefault="00A21338" w:rsidP="00351586">
      <w:pPr>
        <w:pStyle w:val="Brdtext"/>
      </w:pPr>
      <w:r>
        <w:t xml:space="preserve">I syfte att ge förutsägbarhet och tydlighet kring Riksgäldskontorets närvaro på kronvalutamarknaden </w:t>
      </w:r>
      <w:r w:rsidR="00351586" w:rsidRPr="00FF567D">
        <w:t xml:space="preserve">ska </w:t>
      </w:r>
      <w:r>
        <w:t xml:space="preserve">växlingarna </w:t>
      </w:r>
      <w:r w:rsidR="00351586" w:rsidRPr="00FF567D">
        <w:t>fördelas jämnt över tiden</w:t>
      </w:r>
      <w:r>
        <w:t>. Genom att sprida transaktionerna till flera tillfällen minskar även beroendet av valutakursen vid enskilda tillfällen. Växlingsbanan definieras som den prognostiserade nettoväxlingsvolymen under de kommande tolv månaderna dividerat med tolv, exklusive växlingar som görs i samband med eventuella positioner mellan kronor och utländsk valuta.</w:t>
      </w:r>
      <w:r w:rsidR="00351586" w:rsidRPr="00FF567D">
        <w:t xml:space="preserve"> </w:t>
      </w:r>
      <w:r>
        <w:t xml:space="preserve">Ordningen </w:t>
      </w:r>
      <w:r w:rsidRPr="00FF567D">
        <w:t xml:space="preserve">innebär att </w:t>
      </w:r>
      <w:r>
        <w:t>Riksgälds</w:t>
      </w:r>
      <w:r w:rsidRPr="00FF567D">
        <w:t xml:space="preserve">kontoret inte tar några aktiva positioner i </w:t>
      </w:r>
      <w:r>
        <w:t xml:space="preserve">den operativa hanteringen av </w:t>
      </w:r>
      <w:r w:rsidRPr="00FF567D">
        <w:t xml:space="preserve">växlingarna. </w:t>
      </w:r>
    </w:p>
    <w:p w14:paraId="4F4D8DB9" w14:textId="0D9D0716" w:rsidR="009634A8" w:rsidRPr="00FF567D" w:rsidRDefault="00351586" w:rsidP="009634A8">
      <w:pPr>
        <w:pStyle w:val="Brdtextmedindrag"/>
      </w:pPr>
      <w:r w:rsidRPr="00FF567D">
        <w:t xml:space="preserve">För att undvika onödiga transaktionskostnader krävs </w:t>
      </w:r>
      <w:r w:rsidR="00A21338">
        <w:t xml:space="preserve">dock </w:t>
      </w:r>
      <w:r w:rsidRPr="00FF567D">
        <w:t>en viss flexibilitet i växlingarna. Riksgäldskontorets styrelse har därför fastställt ett avvikelsemandat på ±500 miljoner kronor per månad inom vilket transaktioner betecknas som resultatneutrala</w:t>
      </w:r>
      <w:r w:rsidR="00A21338">
        <w:t xml:space="preserve">. </w:t>
      </w:r>
      <w:r w:rsidR="009634A8">
        <w:t>S</w:t>
      </w:r>
      <w:r w:rsidR="009634A8" w:rsidRPr="009634A8">
        <w:t xml:space="preserve">om mest </w:t>
      </w:r>
      <w:r w:rsidR="009634A8">
        <w:t>har a</w:t>
      </w:r>
      <w:r w:rsidR="009634A8" w:rsidRPr="009634A8">
        <w:t xml:space="preserve">vvikelsen från riktvärdena i den fastslagna växlingsbanan </w:t>
      </w:r>
      <w:r w:rsidR="00D638D8">
        <w:t>varit ca en miljard kronor</w:t>
      </w:r>
      <w:r w:rsidR="00D638D8" w:rsidRPr="009634A8">
        <w:t xml:space="preserve"> </w:t>
      </w:r>
      <w:r w:rsidR="009634A8" w:rsidRPr="009634A8">
        <w:t xml:space="preserve">under </w:t>
      </w:r>
      <w:r w:rsidR="009634A8">
        <w:t>utvärdringsperioden</w:t>
      </w:r>
      <w:r w:rsidR="00D638D8">
        <w:t>. Avvikelsen</w:t>
      </w:r>
      <w:r w:rsidR="009634A8" w:rsidRPr="009634A8">
        <w:t xml:space="preserve"> utanför det tillåtna intervallet inträffade i början av perioden. Sedan andra kvartalet 2010 har inga avvikelser överstigande det tillåtna intervallet förekommit.</w:t>
      </w:r>
      <w:r w:rsidR="00D638D8">
        <w:t xml:space="preserve"> </w:t>
      </w:r>
      <w:r w:rsidR="00D638D8" w:rsidRPr="00D638D8">
        <w:t>Avvikelse</w:t>
      </w:r>
      <w:r w:rsidR="00D638D8">
        <w:t>n under 2009 berodde</w:t>
      </w:r>
      <w:r w:rsidR="00D638D8" w:rsidRPr="00D638D8">
        <w:t xml:space="preserve"> till stor del på att beräkningarna av växlingsvolymerna även inkluderade värdeförändringar av utestående valutaterminsstockar till följd av valutakursrörelser. Avvikelserna föranledde en översyn av beräkningsmetodiken för växlingsmandatet kring effekten av valutakursförändringar på utestående valutaterminer. Metodiken har justerats så att utfallet under månaden mäts bortrensat från sådana valutakursförändringar. Detta innebär att </w:t>
      </w:r>
      <w:r w:rsidR="00D638D8">
        <w:t>Riksgäldskontoret</w:t>
      </w:r>
      <w:r w:rsidR="00D638D8" w:rsidRPr="00D638D8">
        <w:t xml:space="preserve"> undviker kortsiktiga svängningar i växlingsbehovet och därmed minskar transaktionskostnaden.</w:t>
      </w:r>
    </w:p>
    <w:p w14:paraId="29D7CA82" w14:textId="769CF33A" w:rsidR="00D0056B" w:rsidRDefault="000039DC" w:rsidP="006E7F3E">
      <w:pPr>
        <w:pStyle w:val="Brdtextmedindrag"/>
      </w:pPr>
      <w:r w:rsidRPr="006E7F3E">
        <w:rPr>
          <w:b/>
        </w:rPr>
        <w:t>Skälen för regeringens bedömning:</w:t>
      </w:r>
      <w:r w:rsidR="006E7F3E" w:rsidRPr="006E7F3E">
        <w:rPr>
          <w:b/>
        </w:rPr>
        <w:t xml:space="preserve"> </w:t>
      </w:r>
      <w:r w:rsidR="006E7F3E">
        <w:t>I regeringens riktlinjer för 2009‒2013 anges att andelen valutaskuld ska vara 15 procent av statsskulden. Runt riktvärdet tillämpas ett styrintervall på ±2 procentenheter. Riksgäldskontoret har hållit andelen valutaskuld inom intervallet under hela utvärderingsperioden, bortsett från första kvartalet 2011 då andelen som lägst var 12,4 procent. Den låga andelen i början av 2011 berodde på den kraftiga kronförstärkningen under hösten 2010 samt på att lånebehovet runt årsskiftet 2010/2011 var särskilt stort. En stor del av lånebehovet finansierades då inom likviditetsförvaltningen i svenska kronor</w:t>
      </w:r>
      <w:r w:rsidR="00D0056B">
        <w:t>,</w:t>
      </w:r>
      <w:r w:rsidR="006E7F3E">
        <w:t xml:space="preserve"> vilket fick till följd att valutaandelen tillfälligt minskade. I genomsnitt uppgick andelen valutaskuld till 14,3 respektive 14,7 procent under 2012 och 2013.</w:t>
      </w:r>
      <w:r w:rsidR="0084274F" w:rsidRPr="0084274F">
        <w:t xml:space="preserve"> </w:t>
      </w:r>
    </w:p>
    <w:p w14:paraId="466EE774" w14:textId="16220F35" w:rsidR="00D0056B" w:rsidRDefault="00D0056B" w:rsidP="006E7F3E">
      <w:pPr>
        <w:pStyle w:val="Brdtextmedindrag"/>
      </w:pPr>
      <w:r>
        <w:t xml:space="preserve">Regeringen konstaterar att valutaskuldens andel i huvudsak finansierats med hjälp av obligationsupplåning i kronor som swappats till exponering i utländsk valuta. Upplåningsmetoden innebar under 2011 och 2012 runt 100 baspunkter lägre upplåningskostnad än jämförelseräntan Libor. Under 2013 var skillnaden något mindre. Upplåningsformen, är liksom tidigare, det billigaste sättet för finansiering </w:t>
      </w:r>
      <w:r w:rsidR="00CE605D">
        <w:t>av</w:t>
      </w:r>
      <w:r>
        <w:t xml:space="preserve"> utländsk valuta. </w:t>
      </w:r>
    </w:p>
    <w:p w14:paraId="7ECDD420" w14:textId="352E92E6" w:rsidR="00623416" w:rsidRDefault="00D0056B" w:rsidP="00815B54">
      <w:pPr>
        <w:pStyle w:val="Brdtextmedindrag"/>
      </w:pPr>
      <w:r>
        <w:t xml:space="preserve">Riksgäldskontoret lånade </w:t>
      </w:r>
      <w:r w:rsidR="00CE605D">
        <w:t xml:space="preserve">för Riksbankens räkning </w:t>
      </w:r>
      <w:r>
        <w:t xml:space="preserve">upp </w:t>
      </w:r>
      <w:r w:rsidR="00CE605D">
        <w:t xml:space="preserve">sammanlagt </w:t>
      </w:r>
      <w:r>
        <w:t xml:space="preserve">motsvarande </w:t>
      </w:r>
      <w:r w:rsidR="00CE605D">
        <w:t>2</w:t>
      </w:r>
      <w:r>
        <w:t xml:space="preserve">00 miljarder kronor i utländsk valuta </w:t>
      </w:r>
      <w:r w:rsidR="00CE605D">
        <w:t xml:space="preserve">under </w:t>
      </w:r>
      <w:r>
        <w:t xml:space="preserve">2009 </w:t>
      </w:r>
      <w:r w:rsidR="00CE605D">
        <w:t xml:space="preserve">och </w:t>
      </w:r>
      <w:r>
        <w:t>2013</w:t>
      </w:r>
      <w:r w:rsidR="00CE605D">
        <w:t xml:space="preserve">. Upplåningen till Riksbanken påverkar inte styrningen av valutaskulden, eftersom Riksgäldskontoret får en motsvarande fordran på Riksbanken. Riksbanken betalar ränta på lånen som motsvarar </w:t>
      </w:r>
      <w:r>
        <w:t>Riksgäldskontoret</w:t>
      </w:r>
      <w:r w:rsidR="00CE605D">
        <w:t xml:space="preserve">s upplåningskostnader. </w:t>
      </w:r>
      <w:r w:rsidR="00815B54">
        <w:t xml:space="preserve">Obligationsupplåningen i utländsk </w:t>
      </w:r>
      <w:r w:rsidR="000C425C">
        <w:t xml:space="preserve">valuta </w:t>
      </w:r>
      <w:r w:rsidR="002056AA">
        <w:t>har under utvärderingsperioden i huvudsak gjorts för Riksbankens räkning</w:t>
      </w:r>
      <w:r w:rsidR="00815B54">
        <w:t>.</w:t>
      </w:r>
      <w:r w:rsidR="00CE605D">
        <w:t xml:space="preserve"> </w:t>
      </w:r>
      <w:r w:rsidR="00705B10">
        <w:t xml:space="preserve">Att </w:t>
      </w:r>
      <w:r w:rsidR="00815B54">
        <w:t>lånen till Riksbanken</w:t>
      </w:r>
      <w:r w:rsidR="00705B10">
        <w:t xml:space="preserve"> </w:t>
      </w:r>
      <w:r w:rsidR="00815B54">
        <w:t xml:space="preserve">finansierats direkt i </w:t>
      </w:r>
      <w:r w:rsidR="00705B10">
        <w:t xml:space="preserve">utländsk valuta bedöms ha bidragit till att de svenska räntorna inte nämnvärt påverkades </w:t>
      </w:r>
      <w:r w:rsidR="007206E6">
        <w:t>av det ökade lånebehovet i samband med vidareutlåningen</w:t>
      </w:r>
      <w:r w:rsidR="00705B10">
        <w:t xml:space="preserve">. </w:t>
      </w:r>
      <w:r w:rsidR="007206E6">
        <w:t xml:space="preserve">Obligationsupplåningen i utländsk valuta har även </w:t>
      </w:r>
      <w:r w:rsidR="00815B54">
        <w:t xml:space="preserve">bidragit till att </w:t>
      </w:r>
      <w:r>
        <w:t>upprätthålla en bredare utländsk investerarbas</w:t>
      </w:r>
      <w:r w:rsidR="00815B54">
        <w:t>, vilket reducerar finansieringsrisken</w:t>
      </w:r>
      <w:r w:rsidR="00815B54" w:rsidRPr="00B0670B">
        <w:t>.</w:t>
      </w:r>
      <w:r w:rsidRPr="00B0670B">
        <w:t xml:space="preserve"> </w:t>
      </w:r>
      <w:r w:rsidR="0090556A" w:rsidRPr="00B0670B">
        <w:t xml:space="preserve">Upplåningen till Riksbanken under 2013 </w:t>
      </w:r>
      <w:r w:rsidR="007206E6" w:rsidRPr="00B0670B">
        <w:t>har fått internationell uppmärksamhet</w:t>
      </w:r>
      <w:r w:rsidR="002056AA" w:rsidRPr="00B0670B">
        <w:t>.</w:t>
      </w:r>
      <w:r w:rsidR="007206E6" w:rsidRPr="00B0670B">
        <w:t xml:space="preserve"> </w:t>
      </w:r>
      <w:r w:rsidR="002056AA" w:rsidRPr="00B0670B">
        <w:t>R</w:t>
      </w:r>
      <w:r w:rsidR="007206E6" w:rsidRPr="00B0670B">
        <w:t xml:space="preserve">egeringen </w:t>
      </w:r>
      <w:r w:rsidR="002056AA" w:rsidRPr="00B0670B">
        <w:t xml:space="preserve">bedömer </w:t>
      </w:r>
      <w:r w:rsidR="007206E6" w:rsidRPr="00B0670B">
        <w:t>att Riksgäldskontoret bedrivit en kostnadseffektiv obligationsupplåning i utländsk valuta.</w:t>
      </w:r>
    </w:p>
    <w:p w14:paraId="26B70FB3" w14:textId="77777777" w:rsidR="002056AA" w:rsidRDefault="002056AA">
      <w:pPr>
        <w:overflowPunct/>
        <w:autoSpaceDE/>
        <w:autoSpaceDN/>
        <w:adjustRightInd/>
        <w:textAlignment w:val="auto"/>
        <w:rPr>
          <w:sz w:val="26"/>
        </w:rPr>
      </w:pPr>
      <w:r>
        <w:br w:type="page"/>
      </w:r>
    </w:p>
    <w:p w14:paraId="20CF5935" w14:textId="1AA0D278" w:rsidR="00146A54" w:rsidRDefault="00AD7A1D" w:rsidP="00146A54">
      <w:pPr>
        <w:pStyle w:val="Rubrik2"/>
      </w:pPr>
      <w:bookmarkStart w:id="42" w:name="_Toc385339280"/>
      <w:r>
        <w:t>R</w:t>
      </w:r>
      <w:r w:rsidR="00146A54">
        <w:t>eal kronskuld</w:t>
      </w:r>
      <w:bookmarkEnd w:id="42"/>
    </w:p>
    <w:p w14:paraId="3BD222F1" w14:textId="2D3D0D38" w:rsidR="0048305D" w:rsidRPr="00306A69" w:rsidRDefault="0048305D" w:rsidP="00306A69">
      <w:pPr>
        <w:pStyle w:val="Brdtext"/>
        <w:pBdr>
          <w:top w:val="single" w:sz="4" w:space="1" w:color="auto"/>
          <w:left w:val="single" w:sz="4" w:space="4" w:color="auto"/>
          <w:bottom w:val="single" w:sz="4" w:space="1" w:color="auto"/>
          <w:right w:val="single" w:sz="4" w:space="4" w:color="auto"/>
        </w:pBdr>
        <w:rPr>
          <w:b/>
        </w:rPr>
      </w:pPr>
      <w:r w:rsidRPr="0048305D">
        <w:rPr>
          <w:b/>
        </w:rPr>
        <w:t xml:space="preserve">Regeringens bedömning: </w:t>
      </w:r>
      <w:r w:rsidR="00F167EA">
        <w:t xml:space="preserve">Riksgäldskontorets </w:t>
      </w:r>
      <w:r w:rsidR="00306A69">
        <w:t xml:space="preserve">upplåning i </w:t>
      </w:r>
      <w:r w:rsidR="00DA3E39">
        <w:t xml:space="preserve">real kronskuld </w:t>
      </w:r>
      <w:r w:rsidR="00306A69">
        <w:t xml:space="preserve">har varit förenlig med regeringens riktlinjer och det statsskuldspolitiska målet. Åtgärderna för att styra andelen real kronskuld </w:t>
      </w:r>
      <w:r w:rsidR="00DA3E39">
        <w:t xml:space="preserve">mot </w:t>
      </w:r>
      <w:r w:rsidR="00F167EA">
        <w:t xml:space="preserve">den långsiktiga målandelen </w:t>
      </w:r>
      <w:r w:rsidR="00DA3E39">
        <w:t>på 25 procent</w:t>
      </w:r>
      <w:r w:rsidR="00306A69">
        <w:t xml:space="preserve"> bedöms som rimliga ur ett kostnadsperspektiv. Under utvärderingsperioden uppgick andelen real kronskuld som högst till 28,8 procent och som lägst till 22,8 procent.</w:t>
      </w:r>
    </w:p>
    <w:p w14:paraId="6B18EF46" w14:textId="77777777" w:rsidR="00075F2B" w:rsidRDefault="00075F2B" w:rsidP="00DC6F79">
      <w:pPr>
        <w:pStyle w:val="Rubrik4utannumrering"/>
      </w:pPr>
      <w:r>
        <w:t>Bakgrund</w:t>
      </w:r>
    </w:p>
    <w:p w14:paraId="4D9DFA54" w14:textId="4F5781BC" w:rsidR="00146A54" w:rsidRDefault="00075F2B" w:rsidP="00075F2B">
      <w:pPr>
        <w:pStyle w:val="Brdtext"/>
        <w:rPr>
          <w:i/>
        </w:rPr>
      </w:pPr>
      <w:r>
        <w:rPr>
          <w:i/>
        </w:rPr>
        <w:t>Andelen real kronskuld</w:t>
      </w:r>
    </w:p>
    <w:p w14:paraId="7C59786A" w14:textId="77777777" w:rsidR="00A213E9" w:rsidRDefault="00B820A1" w:rsidP="005A3A47">
      <w:pPr>
        <w:pStyle w:val="Brdtext"/>
      </w:pPr>
      <w:r>
        <w:t>I riktlinjerna anges att realskuldens andel långsiktigt ska styras mot 25 procent av statsskulden. Under utvärderingsperioden var a</w:t>
      </w:r>
      <w:r w:rsidR="003C7CCC">
        <w:t xml:space="preserve">ndelen real kronskuld som högst under andra kvartalet 2011, då andelen var 28,8 procent. Lägst var andelen under första kvartalet 2013, då var andelen 22,8 procent. </w:t>
      </w:r>
    </w:p>
    <w:p w14:paraId="1CA11D06" w14:textId="1065CA16" w:rsidR="00A213E9" w:rsidRDefault="00A213E9" w:rsidP="00A213E9">
      <w:pPr>
        <w:pStyle w:val="DiagramRubrik"/>
      </w:pPr>
      <w:r>
        <w:t>Diagram 5.</w:t>
      </w:r>
      <w:r w:rsidR="0080011E">
        <w:t>4</w:t>
      </w:r>
      <w:r>
        <w:t xml:space="preserve"> Andelen real kronskuld och långsiktig målandel</w:t>
      </w:r>
    </w:p>
    <w:p w14:paraId="6026429A" w14:textId="5E6607BA" w:rsidR="00A213E9" w:rsidRDefault="00A213E9" w:rsidP="005A3A47">
      <w:pPr>
        <w:pStyle w:val="Brdtext"/>
      </w:pPr>
      <w:r>
        <w:rPr>
          <w:noProof/>
          <w:lang w:eastAsia="sv-SE"/>
        </w:rPr>
        <w:drawing>
          <wp:inline distT="0" distB="0" distL="0" distR="0" wp14:anchorId="0B4346F6" wp14:editId="52463037">
            <wp:extent cx="3745230" cy="2751455"/>
            <wp:effectExtent l="0" t="0" r="7620" b="0"/>
            <wp:docPr id="4" name="Diagram 4"/>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6BAA5C83" w14:textId="18FC6383" w:rsidR="005A3A47" w:rsidRDefault="008069C2" w:rsidP="005A3A47">
      <w:pPr>
        <w:pStyle w:val="Brdtext"/>
      </w:pPr>
      <w:r>
        <w:t>För att sänka</w:t>
      </w:r>
      <w:r w:rsidR="003C7CCC">
        <w:t xml:space="preserve"> andelen real kronskuld mot det långsiktiga målvärdet under 2011 minskade Riksgäldskontoret emissionerna i realobligationer från 8 till 6 miljarder kronor för helåret. Anledningen till att emissionerna inte sänktes ytterligare var risken för att likviditeten </w:t>
      </w:r>
      <w:r>
        <w:t>i realobligationsmarknaden skulle försämras. Under 2013, när andelen realskuld låg under det långsiktiga målvärdet, ökade Riksgäldskontoret de planerade emissionsvolymerna i realobligationer vid två tillfällen. I februari höjdes volymen för både 2013 och 2014 från 9 till 12 miljarder kron</w:t>
      </w:r>
      <w:r w:rsidR="004175A7">
        <w:t>or i årstakt och i juni</w:t>
      </w:r>
      <w:r>
        <w:t xml:space="preserve"> höjdes den planerade emissionsvolymen till</w:t>
      </w:r>
      <w:r w:rsidR="004175A7">
        <w:t xml:space="preserve"> </w:t>
      </w:r>
      <w:r w:rsidR="001A3FF4">
        <w:t>15 </w:t>
      </w:r>
      <w:r>
        <w:t>miljarder kronor för 2014.</w:t>
      </w:r>
      <w:r w:rsidR="004175A7">
        <w:t xml:space="preserve"> Andelen real kronskuld är svår att styra</w:t>
      </w:r>
      <w:r w:rsidR="001A3FF4">
        <w:t>,</w:t>
      </w:r>
      <w:r w:rsidR="004175A7">
        <w:t xml:space="preserve"> eftersom utvecklingen av nettolånebehovet och statsskuldens storlek har stor betydelse för andelen. Stora ökningar eller minskningar i nettolånebehovet </w:t>
      </w:r>
      <w:r w:rsidR="008D11E5">
        <w:t>bör</w:t>
      </w:r>
      <w:r w:rsidR="004175A7">
        <w:t xml:space="preserve"> inte pareras med emissionsvolymen i realobligationer</w:t>
      </w:r>
      <w:r w:rsidR="00CC0FE8">
        <w:t>. Att genomföra byten mellan reala och nominella statsobligationer</w:t>
      </w:r>
      <w:r w:rsidR="00D40278">
        <w:t xml:space="preserve"> skulle medföra stora kostnader</w:t>
      </w:r>
      <w:r w:rsidR="00CC0FE8">
        <w:t xml:space="preserve"> om investerare vet att byten måst</w:t>
      </w:r>
      <w:r w:rsidR="000C425C">
        <w:t>e</w:t>
      </w:r>
      <w:r w:rsidR="00CC0FE8">
        <w:t xml:space="preserve"> genomföras.</w:t>
      </w:r>
      <w:r w:rsidR="004175A7">
        <w:t xml:space="preserve"> Riksgäldskontoret har inte heller möjlighet att anpassa realskuldens andel med hjälp av derivat på samma sätt som för valutaskul</w:t>
      </w:r>
      <w:r w:rsidR="00D40278">
        <w:t>d</w:t>
      </w:r>
      <w:r w:rsidR="004175A7">
        <w:t xml:space="preserve">en. </w:t>
      </w:r>
    </w:p>
    <w:p w14:paraId="64826EC3" w14:textId="1337361F" w:rsidR="00B820A1" w:rsidRDefault="00B820A1" w:rsidP="00B820A1">
      <w:pPr>
        <w:pStyle w:val="Brdtextmedindrag"/>
      </w:pPr>
    </w:p>
    <w:p w14:paraId="13ADE672" w14:textId="3D4C7154" w:rsidR="00075F2B" w:rsidRDefault="00075F2B" w:rsidP="00075F2B">
      <w:pPr>
        <w:pStyle w:val="Brdtext"/>
        <w:rPr>
          <w:i/>
        </w:rPr>
      </w:pPr>
      <w:r>
        <w:rPr>
          <w:i/>
        </w:rPr>
        <w:t>Upplåning i real kronskuld</w:t>
      </w:r>
    </w:p>
    <w:p w14:paraId="68ABAE04" w14:textId="680659FB" w:rsidR="00ED4A67" w:rsidRDefault="00026EAB" w:rsidP="00075F2B">
      <w:pPr>
        <w:pStyle w:val="Brdtext"/>
      </w:pPr>
      <w:r>
        <w:t>Försäljningen av realobligationer sker främst genom regelbundna auktioner. Den reala kronskulden utgörs av få stora lån vilket ger relativt liten flexibilitet i upplåningen. När stora lån förfaller kan de vara svårare att hantera samtidigt som det innebär en återinvesteringsrisk för investerarna. Av detta skäl genomför Riksgäldskontoret även marknadsvårdande byten.</w:t>
      </w:r>
      <w:r w:rsidR="006F4D57">
        <w:t xml:space="preserve"> Riksgäldskontoret har en långsiktig strategi att fördela realskulden över flera löptider. Detta kommer på sikt att leda till att byten och återköp i korta realobligationer inte längre behövs. De utestående stockarna kommer då inte vara större än att realobligationslånen kan förfalla utan att orsaka allt f</w:t>
      </w:r>
      <w:r w:rsidR="00ED4A67">
        <w:t>ör stora återinvesterarpr</w:t>
      </w:r>
      <w:r w:rsidR="00D07D72">
        <w:t>oblem. Som framgår av tabell 5.</w:t>
      </w:r>
      <w:r w:rsidR="00CB0D1E">
        <w:t>4</w:t>
      </w:r>
      <w:r w:rsidR="00ED4A67">
        <w:t xml:space="preserve"> har den utestående volymen reala lån varierat mellan 193 och 216 miljarder kronor under utvärderingsperioden.</w:t>
      </w:r>
      <w:r w:rsidR="000231FF">
        <w:t xml:space="preserve"> Vid slutet av 2013 var den reala kronskulden 198 miljarder kronor. Nettot av </w:t>
      </w:r>
      <w:r w:rsidR="00D07D72">
        <w:t xml:space="preserve">de årliga </w:t>
      </w:r>
      <w:r w:rsidR="000231FF">
        <w:t xml:space="preserve">emissionsvolymerna har varierat mellan </w:t>
      </w:r>
      <w:r w:rsidR="000231FF">
        <w:noBreakHyphen/>
        <w:t>1,8 miljarder kronor 2009 och 11,1 miljarder kronor 2013. De sålda volymerna i auktionsverksamheten har hållit en jämnare takt</w:t>
      </w:r>
      <w:r w:rsidR="0078231B">
        <w:t>. Teckningskvoten i förhållande till de utbjudna emissionsvolymerna har legat på drygt 5 under 2009‒2012, men sjönk till knappt 4 under 2013. En förklaring till denna minskning är att Riksgäldskontoret nästan fördubblade utbudet från 6,5 till 11,5 miljarder kronor under samma period. Samtidigt steg den totala volymen inkomna bud från 36,3 till 44,7 miljarder kronor. Det ökade utbudet har s</w:t>
      </w:r>
      <w:r w:rsidR="00D82F90">
        <w:t>åledes mötts av god efterfrågan.</w:t>
      </w:r>
      <w:r w:rsidR="000231FF">
        <w:t xml:space="preserve"> </w:t>
      </w:r>
    </w:p>
    <w:p w14:paraId="5093C705" w14:textId="5C780229" w:rsidR="00810E84" w:rsidRPr="00B95990" w:rsidRDefault="00810E84" w:rsidP="00810E84">
      <w:pPr>
        <w:pStyle w:val="TabellRubrik"/>
      </w:pPr>
      <w:r w:rsidRPr="00B95990">
        <w:t>Tabell 5.</w:t>
      </w:r>
      <w:r w:rsidR="00CB0D1E">
        <w:t>4</w:t>
      </w:r>
      <w:r w:rsidRPr="00B95990">
        <w:t xml:space="preserve"> </w:t>
      </w:r>
      <w:r w:rsidR="000E2356">
        <w:t>Upplåning i</w:t>
      </w:r>
      <w:r>
        <w:t xml:space="preserve"> realobligationer </w:t>
      </w:r>
    </w:p>
    <w:tbl>
      <w:tblPr>
        <w:tblW w:w="5859" w:type="dxa"/>
        <w:tblInd w:w="70" w:type="dxa"/>
        <w:tblCellMar>
          <w:left w:w="70" w:type="dxa"/>
          <w:right w:w="70" w:type="dxa"/>
        </w:tblCellMar>
        <w:tblLook w:val="0000" w:firstRow="0" w:lastRow="0" w:firstColumn="0" w:lastColumn="0" w:noHBand="0" w:noVBand="0"/>
      </w:tblPr>
      <w:tblGrid>
        <w:gridCol w:w="2439"/>
        <w:gridCol w:w="171"/>
        <w:gridCol w:w="459"/>
        <w:gridCol w:w="720"/>
        <w:gridCol w:w="720"/>
        <w:gridCol w:w="630"/>
        <w:gridCol w:w="720"/>
      </w:tblGrid>
      <w:tr w:rsidR="00810E84" w:rsidRPr="00B95990" w14:paraId="0268CABD" w14:textId="77777777" w:rsidTr="009C164B">
        <w:trPr>
          <w:trHeight w:val="285"/>
        </w:trPr>
        <w:tc>
          <w:tcPr>
            <w:tcW w:w="2439" w:type="dxa"/>
            <w:tcBorders>
              <w:top w:val="single" w:sz="12" w:space="0" w:color="000000"/>
              <w:left w:val="nil"/>
              <w:bottom w:val="single" w:sz="8" w:space="0" w:color="000000"/>
              <w:right w:val="nil"/>
            </w:tcBorders>
            <w:shd w:val="clear" w:color="auto" w:fill="auto"/>
          </w:tcPr>
          <w:p w14:paraId="5046DBF7" w14:textId="77777777" w:rsidR="00810E84" w:rsidRPr="00B95990" w:rsidRDefault="00810E84" w:rsidP="009C164B">
            <w:pPr>
              <w:overflowPunct/>
              <w:autoSpaceDE/>
              <w:autoSpaceDN/>
              <w:adjustRightInd/>
              <w:jc w:val="right"/>
              <w:textAlignment w:val="auto"/>
              <w:rPr>
                <w:b/>
                <w:bCs/>
                <w:sz w:val="20"/>
                <w:lang w:eastAsia="sv-SE"/>
              </w:rPr>
            </w:pPr>
            <w:r w:rsidRPr="00B95990">
              <w:rPr>
                <w:b/>
                <w:bCs/>
                <w:sz w:val="20"/>
                <w:lang w:eastAsia="sv-SE"/>
              </w:rPr>
              <w:t> </w:t>
            </w:r>
          </w:p>
        </w:tc>
        <w:tc>
          <w:tcPr>
            <w:tcW w:w="630" w:type="dxa"/>
            <w:gridSpan w:val="2"/>
            <w:tcBorders>
              <w:top w:val="single" w:sz="12" w:space="0" w:color="000000"/>
              <w:left w:val="nil"/>
              <w:bottom w:val="single" w:sz="8" w:space="0" w:color="000000"/>
              <w:right w:val="nil"/>
            </w:tcBorders>
            <w:shd w:val="clear" w:color="auto" w:fill="auto"/>
          </w:tcPr>
          <w:p w14:paraId="497161B4" w14:textId="4F552641" w:rsidR="00810E84" w:rsidRPr="00B95990" w:rsidRDefault="00810E84" w:rsidP="00810E84">
            <w:pPr>
              <w:overflowPunct/>
              <w:autoSpaceDE/>
              <w:autoSpaceDN/>
              <w:adjustRightInd/>
              <w:jc w:val="right"/>
              <w:textAlignment w:val="auto"/>
              <w:rPr>
                <w:b/>
                <w:bCs/>
                <w:sz w:val="20"/>
                <w:lang w:eastAsia="sv-SE"/>
              </w:rPr>
            </w:pPr>
            <w:r w:rsidRPr="00B95990">
              <w:rPr>
                <w:b/>
                <w:bCs/>
                <w:sz w:val="20"/>
                <w:lang w:eastAsia="sv-SE"/>
              </w:rPr>
              <w:t>200</w:t>
            </w:r>
            <w:r>
              <w:rPr>
                <w:b/>
                <w:bCs/>
                <w:sz w:val="20"/>
                <w:lang w:eastAsia="sv-SE"/>
              </w:rPr>
              <w:t>9</w:t>
            </w:r>
          </w:p>
        </w:tc>
        <w:tc>
          <w:tcPr>
            <w:tcW w:w="720" w:type="dxa"/>
            <w:tcBorders>
              <w:top w:val="single" w:sz="12" w:space="0" w:color="000000"/>
              <w:left w:val="nil"/>
              <w:bottom w:val="single" w:sz="8" w:space="0" w:color="000000"/>
              <w:right w:val="nil"/>
            </w:tcBorders>
            <w:shd w:val="clear" w:color="auto" w:fill="auto"/>
          </w:tcPr>
          <w:p w14:paraId="1DBE2177" w14:textId="0590FCFB" w:rsidR="00810E84" w:rsidRPr="00B95990" w:rsidRDefault="00810E84" w:rsidP="00810E84">
            <w:pPr>
              <w:overflowPunct/>
              <w:autoSpaceDE/>
              <w:autoSpaceDN/>
              <w:adjustRightInd/>
              <w:jc w:val="right"/>
              <w:textAlignment w:val="auto"/>
              <w:rPr>
                <w:b/>
                <w:bCs/>
                <w:sz w:val="20"/>
                <w:lang w:eastAsia="sv-SE"/>
              </w:rPr>
            </w:pPr>
            <w:r w:rsidRPr="00B95990">
              <w:rPr>
                <w:b/>
                <w:bCs/>
                <w:sz w:val="20"/>
                <w:lang w:eastAsia="sv-SE"/>
              </w:rPr>
              <w:t>20</w:t>
            </w:r>
            <w:r>
              <w:rPr>
                <w:b/>
                <w:bCs/>
                <w:sz w:val="20"/>
                <w:lang w:eastAsia="sv-SE"/>
              </w:rPr>
              <w:t>10</w:t>
            </w:r>
          </w:p>
        </w:tc>
        <w:tc>
          <w:tcPr>
            <w:tcW w:w="720" w:type="dxa"/>
            <w:tcBorders>
              <w:top w:val="single" w:sz="12" w:space="0" w:color="000000"/>
              <w:left w:val="nil"/>
              <w:bottom w:val="single" w:sz="8" w:space="0" w:color="000000"/>
              <w:right w:val="nil"/>
            </w:tcBorders>
            <w:shd w:val="clear" w:color="auto" w:fill="auto"/>
          </w:tcPr>
          <w:p w14:paraId="22169B5D" w14:textId="71D29996" w:rsidR="00810E84" w:rsidRPr="00B95990" w:rsidRDefault="00810E84" w:rsidP="00810E84">
            <w:pPr>
              <w:overflowPunct/>
              <w:autoSpaceDE/>
              <w:autoSpaceDN/>
              <w:adjustRightInd/>
              <w:jc w:val="right"/>
              <w:textAlignment w:val="auto"/>
              <w:rPr>
                <w:b/>
                <w:bCs/>
                <w:sz w:val="20"/>
                <w:lang w:eastAsia="sv-SE"/>
              </w:rPr>
            </w:pPr>
            <w:r w:rsidRPr="00B95990">
              <w:rPr>
                <w:b/>
                <w:bCs/>
                <w:sz w:val="20"/>
                <w:lang w:eastAsia="sv-SE"/>
              </w:rPr>
              <w:t>20</w:t>
            </w:r>
            <w:r>
              <w:rPr>
                <w:b/>
                <w:bCs/>
                <w:sz w:val="20"/>
                <w:lang w:eastAsia="sv-SE"/>
              </w:rPr>
              <w:t>11</w:t>
            </w:r>
          </w:p>
        </w:tc>
        <w:tc>
          <w:tcPr>
            <w:tcW w:w="630" w:type="dxa"/>
            <w:tcBorders>
              <w:top w:val="single" w:sz="12" w:space="0" w:color="000000"/>
              <w:left w:val="nil"/>
              <w:bottom w:val="single" w:sz="8" w:space="0" w:color="000000"/>
              <w:right w:val="nil"/>
            </w:tcBorders>
            <w:shd w:val="clear" w:color="auto" w:fill="auto"/>
          </w:tcPr>
          <w:p w14:paraId="5852FD0D" w14:textId="3B731177" w:rsidR="00810E84" w:rsidRPr="00B95990" w:rsidRDefault="00810E84" w:rsidP="00810E84">
            <w:pPr>
              <w:overflowPunct/>
              <w:autoSpaceDE/>
              <w:autoSpaceDN/>
              <w:adjustRightInd/>
              <w:jc w:val="right"/>
              <w:textAlignment w:val="auto"/>
              <w:rPr>
                <w:b/>
                <w:bCs/>
                <w:sz w:val="20"/>
                <w:lang w:eastAsia="sv-SE"/>
              </w:rPr>
            </w:pPr>
            <w:r w:rsidRPr="00B95990">
              <w:rPr>
                <w:b/>
                <w:bCs/>
                <w:sz w:val="20"/>
                <w:lang w:eastAsia="sv-SE"/>
              </w:rPr>
              <w:t>201</w:t>
            </w:r>
            <w:r>
              <w:rPr>
                <w:b/>
                <w:bCs/>
                <w:sz w:val="20"/>
                <w:lang w:eastAsia="sv-SE"/>
              </w:rPr>
              <w:t>2</w:t>
            </w:r>
          </w:p>
        </w:tc>
        <w:tc>
          <w:tcPr>
            <w:tcW w:w="720" w:type="dxa"/>
            <w:tcBorders>
              <w:top w:val="single" w:sz="12" w:space="0" w:color="000000"/>
              <w:left w:val="nil"/>
              <w:bottom w:val="single" w:sz="8" w:space="0" w:color="000000"/>
              <w:right w:val="nil"/>
            </w:tcBorders>
            <w:shd w:val="clear" w:color="auto" w:fill="auto"/>
          </w:tcPr>
          <w:p w14:paraId="02C2B365" w14:textId="53A149E0" w:rsidR="00810E84" w:rsidRPr="00B95990" w:rsidRDefault="00810E84" w:rsidP="00810E84">
            <w:pPr>
              <w:overflowPunct/>
              <w:autoSpaceDE/>
              <w:autoSpaceDN/>
              <w:adjustRightInd/>
              <w:jc w:val="right"/>
              <w:textAlignment w:val="auto"/>
              <w:rPr>
                <w:b/>
                <w:bCs/>
                <w:sz w:val="20"/>
                <w:lang w:eastAsia="sv-SE"/>
              </w:rPr>
            </w:pPr>
            <w:r w:rsidRPr="00B95990">
              <w:rPr>
                <w:b/>
                <w:bCs/>
                <w:sz w:val="20"/>
                <w:lang w:eastAsia="sv-SE"/>
              </w:rPr>
              <w:t>201</w:t>
            </w:r>
            <w:r>
              <w:rPr>
                <w:b/>
                <w:bCs/>
                <w:sz w:val="20"/>
                <w:lang w:eastAsia="sv-SE"/>
              </w:rPr>
              <w:t>3</w:t>
            </w:r>
          </w:p>
        </w:tc>
      </w:tr>
      <w:tr w:rsidR="00810E84" w:rsidRPr="00B95990" w14:paraId="532EB6EF" w14:textId="77777777" w:rsidTr="009C164B">
        <w:trPr>
          <w:trHeight w:val="236"/>
        </w:trPr>
        <w:tc>
          <w:tcPr>
            <w:tcW w:w="2610" w:type="dxa"/>
            <w:gridSpan w:val="2"/>
            <w:tcBorders>
              <w:top w:val="nil"/>
              <w:left w:val="nil"/>
              <w:bottom w:val="nil"/>
              <w:right w:val="nil"/>
            </w:tcBorders>
            <w:shd w:val="clear" w:color="auto" w:fill="auto"/>
          </w:tcPr>
          <w:p w14:paraId="09366C1D" w14:textId="421358C7" w:rsidR="00810E84" w:rsidRPr="00B95990" w:rsidRDefault="00810E84" w:rsidP="009C164B">
            <w:pPr>
              <w:overflowPunct/>
              <w:autoSpaceDE/>
              <w:autoSpaceDN/>
              <w:adjustRightInd/>
              <w:textAlignment w:val="auto"/>
              <w:rPr>
                <w:sz w:val="20"/>
                <w:lang w:eastAsia="sv-SE"/>
              </w:rPr>
            </w:pPr>
            <w:r>
              <w:rPr>
                <w:sz w:val="20"/>
                <w:lang w:eastAsia="sv-SE"/>
              </w:rPr>
              <w:t>Utestående reala lån, mdkr</w:t>
            </w:r>
          </w:p>
        </w:tc>
        <w:tc>
          <w:tcPr>
            <w:tcW w:w="459" w:type="dxa"/>
            <w:tcBorders>
              <w:top w:val="nil"/>
              <w:left w:val="nil"/>
              <w:bottom w:val="nil"/>
              <w:right w:val="nil"/>
            </w:tcBorders>
            <w:shd w:val="clear" w:color="auto" w:fill="auto"/>
          </w:tcPr>
          <w:p w14:paraId="07DE4889" w14:textId="58A42799" w:rsidR="00810E84" w:rsidRPr="00B95990" w:rsidRDefault="00810E84" w:rsidP="009C164B">
            <w:pPr>
              <w:overflowPunct/>
              <w:autoSpaceDE/>
              <w:autoSpaceDN/>
              <w:adjustRightInd/>
              <w:jc w:val="right"/>
              <w:textAlignment w:val="auto"/>
              <w:rPr>
                <w:sz w:val="20"/>
                <w:lang w:eastAsia="sv-SE"/>
              </w:rPr>
            </w:pPr>
            <w:r w:rsidRPr="00B95990">
              <w:rPr>
                <w:sz w:val="20"/>
                <w:lang w:eastAsia="sv-SE"/>
              </w:rPr>
              <w:t>200</w:t>
            </w:r>
          </w:p>
        </w:tc>
        <w:tc>
          <w:tcPr>
            <w:tcW w:w="720" w:type="dxa"/>
            <w:tcBorders>
              <w:top w:val="nil"/>
              <w:left w:val="nil"/>
              <w:bottom w:val="nil"/>
              <w:right w:val="nil"/>
            </w:tcBorders>
            <w:shd w:val="clear" w:color="auto" w:fill="auto"/>
          </w:tcPr>
          <w:p w14:paraId="75915DDE" w14:textId="2C901078" w:rsidR="00810E84" w:rsidRPr="00B95990" w:rsidRDefault="00810E84" w:rsidP="009C164B">
            <w:pPr>
              <w:overflowPunct/>
              <w:autoSpaceDE/>
              <w:autoSpaceDN/>
              <w:adjustRightInd/>
              <w:jc w:val="right"/>
              <w:textAlignment w:val="auto"/>
              <w:rPr>
                <w:sz w:val="20"/>
                <w:lang w:eastAsia="sv-SE"/>
              </w:rPr>
            </w:pPr>
            <w:r>
              <w:rPr>
                <w:sz w:val="20"/>
                <w:lang w:eastAsia="sv-SE"/>
              </w:rPr>
              <w:t>212</w:t>
            </w:r>
          </w:p>
        </w:tc>
        <w:tc>
          <w:tcPr>
            <w:tcW w:w="720" w:type="dxa"/>
            <w:tcBorders>
              <w:top w:val="nil"/>
              <w:left w:val="nil"/>
              <w:bottom w:val="nil"/>
              <w:right w:val="nil"/>
            </w:tcBorders>
            <w:shd w:val="clear" w:color="auto" w:fill="auto"/>
          </w:tcPr>
          <w:p w14:paraId="64CAFAD6" w14:textId="2DD4970C" w:rsidR="00810E84" w:rsidRPr="00B95990" w:rsidRDefault="00810E84" w:rsidP="009C164B">
            <w:pPr>
              <w:overflowPunct/>
              <w:autoSpaceDE/>
              <w:autoSpaceDN/>
              <w:adjustRightInd/>
              <w:jc w:val="right"/>
              <w:textAlignment w:val="auto"/>
              <w:rPr>
                <w:sz w:val="20"/>
                <w:lang w:eastAsia="sv-SE"/>
              </w:rPr>
            </w:pPr>
            <w:r>
              <w:rPr>
                <w:sz w:val="20"/>
                <w:lang w:eastAsia="sv-SE"/>
              </w:rPr>
              <w:t>216</w:t>
            </w:r>
          </w:p>
        </w:tc>
        <w:tc>
          <w:tcPr>
            <w:tcW w:w="630" w:type="dxa"/>
            <w:tcBorders>
              <w:top w:val="nil"/>
              <w:left w:val="nil"/>
              <w:bottom w:val="nil"/>
              <w:right w:val="nil"/>
            </w:tcBorders>
            <w:shd w:val="clear" w:color="auto" w:fill="auto"/>
          </w:tcPr>
          <w:p w14:paraId="5A05CEAA" w14:textId="334549FC" w:rsidR="00810E84" w:rsidRPr="00B95990" w:rsidRDefault="00810E84" w:rsidP="009C164B">
            <w:pPr>
              <w:overflowPunct/>
              <w:autoSpaceDE/>
              <w:autoSpaceDN/>
              <w:adjustRightInd/>
              <w:jc w:val="right"/>
              <w:textAlignment w:val="auto"/>
              <w:rPr>
                <w:sz w:val="20"/>
                <w:lang w:eastAsia="sv-SE"/>
              </w:rPr>
            </w:pPr>
            <w:r>
              <w:rPr>
                <w:sz w:val="20"/>
                <w:lang w:eastAsia="sv-SE"/>
              </w:rPr>
              <w:t>193</w:t>
            </w:r>
          </w:p>
        </w:tc>
        <w:tc>
          <w:tcPr>
            <w:tcW w:w="720" w:type="dxa"/>
            <w:tcBorders>
              <w:top w:val="nil"/>
              <w:left w:val="nil"/>
              <w:bottom w:val="nil"/>
              <w:right w:val="nil"/>
            </w:tcBorders>
            <w:shd w:val="clear" w:color="auto" w:fill="auto"/>
          </w:tcPr>
          <w:p w14:paraId="2BD63151" w14:textId="04341401" w:rsidR="00810E84" w:rsidRPr="00B95990" w:rsidRDefault="00810E84" w:rsidP="009C164B">
            <w:pPr>
              <w:overflowPunct/>
              <w:autoSpaceDE/>
              <w:autoSpaceDN/>
              <w:adjustRightInd/>
              <w:jc w:val="right"/>
              <w:textAlignment w:val="auto"/>
              <w:rPr>
                <w:sz w:val="20"/>
                <w:lang w:eastAsia="sv-SE"/>
              </w:rPr>
            </w:pPr>
            <w:r>
              <w:rPr>
                <w:sz w:val="20"/>
                <w:lang w:eastAsia="sv-SE"/>
              </w:rPr>
              <w:t>198</w:t>
            </w:r>
          </w:p>
        </w:tc>
      </w:tr>
      <w:tr w:rsidR="00810E84" w:rsidRPr="00B95990" w14:paraId="7D657AD2" w14:textId="77777777" w:rsidTr="009C164B">
        <w:trPr>
          <w:trHeight w:val="226"/>
        </w:trPr>
        <w:tc>
          <w:tcPr>
            <w:tcW w:w="2439" w:type="dxa"/>
            <w:tcBorders>
              <w:top w:val="nil"/>
              <w:left w:val="nil"/>
              <w:bottom w:val="nil"/>
              <w:right w:val="nil"/>
            </w:tcBorders>
            <w:shd w:val="clear" w:color="auto" w:fill="auto"/>
          </w:tcPr>
          <w:p w14:paraId="422CC5BE" w14:textId="77777777" w:rsidR="00810E84" w:rsidRPr="00B95990" w:rsidRDefault="00810E84" w:rsidP="009C164B">
            <w:pPr>
              <w:overflowPunct/>
              <w:autoSpaceDE/>
              <w:autoSpaceDN/>
              <w:adjustRightInd/>
              <w:textAlignment w:val="auto"/>
              <w:rPr>
                <w:sz w:val="20"/>
                <w:lang w:eastAsia="sv-SE"/>
              </w:rPr>
            </w:pPr>
            <w:r w:rsidRPr="00B95990">
              <w:rPr>
                <w:sz w:val="20"/>
                <w:lang w:eastAsia="sv-SE"/>
              </w:rPr>
              <w:t>Emissionvolym</w:t>
            </w:r>
            <w:r w:rsidRPr="00B95990">
              <w:rPr>
                <w:sz w:val="20"/>
                <w:vertAlign w:val="superscript"/>
                <w:lang w:eastAsia="sv-SE"/>
              </w:rPr>
              <w:t>1</w:t>
            </w:r>
          </w:p>
        </w:tc>
        <w:tc>
          <w:tcPr>
            <w:tcW w:w="630" w:type="dxa"/>
            <w:gridSpan w:val="2"/>
            <w:tcBorders>
              <w:top w:val="nil"/>
              <w:left w:val="nil"/>
              <w:bottom w:val="nil"/>
              <w:right w:val="nil"/>
            </w:tcBorders>
            <w:shd w:val="clear" w:color="auto" w:fill="auto"/>
          </w:tcPr>
          <w:p w14:paraId="4AAAD879" w14:textId="4FB37DD3" w:rsidR="00810E84" w:rsidRPr="00B95990" w:rsidRDefault="00810E84" w:rsidP="009C164B">
            <w:pPr>
              <w:overflowPunct/>
              <w:autoSpaceDE/>
              <w:autoSpaceDN/>
              <w:adjustRightInd/>
              <w:jc w:val="right"/>
              <w:textAlignment w:val="auto"/>
              <w:rPr>
                <w:sz w:val="20"/>
                <w:lang w:eastAsia="sv-SE"/>
              </w:rPr>
            </w:pPr>
            <w:r w:rsidRPr="00B95990">
              <w:rPr>
                <w:sz w:val="20"/>
                <w:lang w:eastAsia="sv-SE"/>
              </w:rPr>
              <w:t>-1,8</w:t>
            </w:r>
          </w:p>
        </w:tc>
        <w:tc>
          <w:tcPr>
            <w:tcW w:w="720" w:type="dxa"/>
            <w:tcBorders>
              <w:top w:val="nil"/>
              <w:left w:val="nil"/>
              <w:bottom w:val="nil"/>
              <w:right w:val="nil"/>
            </w:tcBorders>
            <w:shd w:val="clear" w:color="auto" w:fill="auto"/>
          </w:tcPr>
          <w:p w14:paraId="173F7A9E" w14:textId="33EEF905" w:rsidR="00810E84" w:rsidRPr="00B95990" w:rsidRDefault="00810E84" w:rsidP="009C164B">
            <w:pPr>
              <w:overflowPunct/>
              <w:autoSpaceDE/>
              <w:autoSpaceDN/>
              <w:adjustRightInd/>
              <w:jc w:val="right"/>
              <w:textAlignment w:val="auto"/>
              <w:rPr>
                <w:sz w:val="20"/>
                <w:lang w:eastAsia="sv-SE"/>
              </w:rPr>
            </w:pPr>
            <w:r w:rsidRPr="00377513">
              <w:rPr>
                <w:sz w:val="20"/>
                <w:lang w:eastAsia="sv-SE"/>
              </w:rPr>
              <w:t>11,9</w:t>
            </w:r>
          </w:p>
        </w:tc>
        <w:tc>
          <w:tcPr>
            <w:tcW w:w="720" w:type="dxa"/>
            <w:tcBorders>
              <w:top w:val="nil"/>
              <w:left w:val="nil"/>
              <w:bottom w:val="nil"/>
              <w:right w:val="nil"/>
            </w:tcBorders>
            <w:shd w:val="clear" w:color="auto" w:fill="auto"/>
          </w:tcPr>
          <w:p w14:paraId="794FBF02" w14:textId="71D407D6" w:rsidR="00810E84" w:rsidRPr="00B95990" w:rsidRDefault="00810E84" w:rsidP="009C164B">
            <w:pPr>
              <w:overflowPunct/>
              <w:autoSpaceDE/>
              <w:autoSpaceDN/>
              <w:adjustRightInd/>
              <w:jc w:val="right"/>
              <w:textAlignment w:val="auto"/>
              <w:rPr>
                <w:sz w:val="20"/>
                <w:lang w:eastAsia="sv-SE"/>
              </w:rPr>
            </w:pPr>
            <w:r w:rsidRPr="00377513">
              <w:rPr>
                <w:sz w:val="20"/>
                <w:lang w:eastAsia="sv-SE"/>
              </w:rPr>
              <w:t>0,6</w:t>
            </w:r>
          </w:p>
        </w:tc>
        <w:tc>
          <w:tcPr>
            <w:tcW w:w="630" w:type="dxa"/>
            <w:tcBorders>
              <w:top w:val="nil"/>
              <w:left w:val="nil"/>
              <w:bottom w:val="nil"/>
              <w:right w:val="nil"/>
            </w:tcBorders>
            <w:shd w:val="clear" w:color="auto" w:fill="auto"/>
          </w:tcPr>
          <w:p w14:paraId="035FB81A" w14:textId="53A5A52F" w:rsidR="00810E84" w:rsidRPr="00377513" w:rsidRDefault="00810E84" w:rsidP="009C164B">
            <w:pPr>
              <w:overflowPunct/>
              <w:autoSpaceDE/>
              <w:autoSpaceDN/>
              <w:adjustRightInd/>
              <w:jc w:val="right"/>
              <w:textAlignment w:val="auto"/>
              <w:rPr>
                <w:sz w:val="20"/>
                <w:lang w:eastAsia="sv-SE"/>
              </w:rPr>
            </w:pPr>
            <w:r>
              <w:rPr>
                <w:sz w:val="20"/>
                <w:lang w:eastAsia="sv-SE"/>
              </w:rPr>
              <w:t>7,2</w:t>
            </w:r>
          </w:p>
        </w:tc>
        <w:tc>
          <w:tcPr>
            <w:tcW w:w="720" w:type="dxa"/>
            <w:tcBorders>
              <w:top w:val="nil"/>
              <w:left w:val="nil"/>
              <w:bottom w:val="nil"/>
              <w:right w:val="nil"/>
            </w:tcBorders>
            <w:shd w:val="clear" w:color="auto" w:fill="auto"/>
          </w:tcPr>
          <w:p w14:paraId="0A26610A" w14:textId="14BEE37A" w:rsidR="00810E84" w:rsidRPr="00377513" w:rsidRDefault="00810E84" w:rsidP="009C164B">
            <w:pPr>
              <w:overflowPunct/>
              <w:autoSpaceDE/>
              <w:autoSpaceDN/>
              <w:adjustRightInd/>
              <w:jc w:val="right"/>
              <w:textAlignment w:val="auto"/>
              <w:rPr>
                <w:sz w:val="20"/>
                <w:lang w:eastAsia="sv-SE"/>
              </w:rPr>
            </w:pPr>
            <w:r>
              <w:rPr>
                <w:sz w:val="20"/>
                <w:lang w:eastAsia="sv-SE"/>
              </w:rPr>
              <w:t>11,1</w:t>
            </w:r>
          </w:p>
        </w:tc>
      </w:tr>
      <w:tr w:rsidR="00810E84" w:rsidRPr="00B95990" w14:paraId="3102DE9D" w14:textId="77777777" w:rsidTr="009C164B">
        <w:trPr>
          <w:trHeight w:val="213"/>
        </w:trPr>
        <w:tc>
          <w:tcPr>
            <w:tcW w:w="2439" w:type="dxa"/>
            <w:tcBorders>
              <w:top w:val="nil"/>
              <w:left w:val="nil"/>
              <w:bottom w:val="nil"/>
              <w:right w:val="nil"/>
            </w:tcBorders>
            <w:shd w:val="clear" w:color="auto" w:fill="auto"/>
          </w:tcPr>
          <w:p w14:paraId="3925C15A" w14:textId="77777777" w:rsidR="00810E84" w:rsidRPr="00B95990" w:rsidRDefault="00810E84" w:rsidP="009C164B">
            <w:pPr>
              <w:overflowPunct/>
              <w:autoSpaceDE/>
              <w:autoSpaceDN/>
              <w:adjustRightInd/>
              <w:textAlignment w:val="auto"/>
              <w:rPr>
                <w:sz w:val="20"/>
                <w:lang w:eastAsia="sv-SE"/>
              </w:rPr>
            </w:pPr>
            <w:r w:rsidRPr="00B95990">
              <w:rPr>
                <w:sz w:val="20"/>
                <w:lang w:eastAsia="sv-SE"/>
              </w:rPr>
              <w:t>Såld volym</w:t>
            </w:r>
            <w:r w:rsidRPr="00B95990">
              <w:rPr>
                <w:sz w:val="20"/>
                <w:vertAlign w:val="superscript"/>
                <w:lang w:eastAsia="sv-SE"/>
              </w:rPr>
              <w:t>2</w:t>
            </w:r>
          </w:p>
        </w:tc>
        <w:tc>
          <w:tcPr>
            <w:tcW w:w="630" w:type="dxa"/>
            <w:gridSpan w:val="2"/>
            <w:tcBorders>
              <w:top w:val="nil"/>
              <w:left w:val="nil"/>
              <w:bottom w:val="nil"/>
              <w:right w:val="nil"/>
            </w:tcBorders>
            <w:shd w:val="clear" w:color="auto" w:fill="auto"/>
          </w:tcPr>
          <w:p w14:paraId="7877654B" w14:textId="6E3D8078" w:rsidR="00810E84" w:rsidRPr="00B95990" w:rsidRDefault="00810E84" w:rsidP="009C164B">
            <w:pPr>
              <w:overflowPunct/>
              <w:autoSpaceDE/>
              <w:autoSpaceDN/>
              <w:adjustRightInd/>
              <w:jc w:val="right"/>
              <w:textAlignment w:val="auto"/>
              <w:rPr>
                <w:sz w:val="20"/>
                <w:lang w:eastAsia="sv-SE"/>
              </w:rPr>
            </w:pPr>
            <w:r w:rsidRPr="00B95990">
              <w:rPr>
                <w:sz w:val="20"/>
                <w:lang w:eastAsia="sv-SE"/>
              </w:rPr>
              <w:t>3,0</w:t>
            </w:r>
          </w:p>
        </w:tc>
        <w:tc>
          <w:tcPr>
            <w:tcW w:w="720" w:type="dxa"/>
            <w:tcBorders>
              <w:top w:val="nil"/>
              <w:left w:val="nil"/>
              <w:bottom w:val="nil"/>
              <w:right w:val="nil"/>
            </w:tcBorders>
            <w:shd w:val="clear" w:color="auto" w:fill="auto"/>
          </w:tcPr>
          <w:p w14:paraId="1775F904" w14:textId="487672CE" w:rsidR="00810E84" w:rsidRPr="00B95990" w:rsidRDefault="00810E84" w:rsidP="009C164B">
            <w:pPr>
              <w:overflowPunct/>
              <w:autoSpaceDE/>
              <w:autoSpaceDN/>
              <w:adjustRightInd/>
              <w:jc w:val="right"/>
              <w:textAlignment w:val="auto"/>
              <w:rPr>
                <w:sz w:val="20"/>
                <w:lang w:eastAsia="sv-SE"/>
              </w:rPr>
            </w:pPr>
            <w:r w:rsidRPr="00B95990">
              <w:rPr>
                <w:sz w:val="20"/>
                <w:lang w:eastAsia="sv-SE"/>
              </w:rPr>
              <w:t>7,7</w:t>
            </w:r>
          </w:p>
        </w:tc>
        <w:tc>
          <w:tcPr>
            <w:tcW w:w="720" w:type="dxa"/>
            <w:tcBorders>
              <w:top w:val="nil"/>
              <w:left w:val="nil"/>
              <w:bottom w:val="nil"/>
              <w:right w:val="nil"/>
            </w:tcBorders>
            <w:shd w:val="clear" w:color="auto" w:fill="auto"/>
          </w:tcPr>
          <w:p w14:paraId="23DED137" w14:textId="031F2261" w:rsidR="00810E84" w:rsidRPr="00B95990" w:rsidRDefault="00810E84" w:rsidP="009C164B">
            <w:pPr>
              <w:overflowPunct/>
              <w:autoSpaceDE/>
              <w:autoSpaceDN/>
              <w:adjustRightInd/>
              <w:jc w:val="right"/>
              <w:textAlignment w:val="auto"/>
              <w:rPr>
                <w:sz w:val="20"/>
                <w:lang w:eastAsia="sv-SE"/>
              </w:rPr>
            </w:pPr>
            <w:r w:rsidRPr="00B95990">
              <w:rPr>
                <w:sz w:val="20"/>
                <w:lang w:eastAsia="sv-SE"/>
              </w:rPr>
              <w:t>6,0</w:t>
            </w:r>
          </w:p>
        </w:tc>
        <w:tc>
          <w:tcPr>
            <w:tcW w:w="630" w:type="dxa"/>
            <w:tcBorders>
              <w:top w:val="nil"/>
              <w:left w:val="nil"/>
              <w:bottom w:val="nil"/>
              <w:right w:val="nil"/>
            </w:tcBorders>
            <w:shd w:val="clear" w:color="auto" w:fill="auto"/>
          </w:tcPr>
          <w:p w14:paraId="360CFEC0" w14:textId="7A298C45" w:rsidR="00810E84" w:rsidRPr="00B95990" w:rsidRDefault="00810E84" w:rsidP="009C164B">
            <w:pPr>
              <w:overflowPunct/>
              <w:autoSpaceDE/>
              <w:autoSpaceDN/>
              <w:adjustRightInd/>
              <w:jc w:val="right"/>
              <w:textAlignment w:val="auto"/>
              <w:rPr>
                <w:sz w:val="20"/>
                <w:lang w:eastAsia="sv-SE"/>
              </w:rPr>
            </w:pPr>
            <w:r>
              <w:rPr>
                <w:sz w:val="20"/>
                <w:lang w:eastAsia="sv-SE"/>
              </w:rPr>
              <w:t>6,5</w:t>
            </w:r>
          </w:p>
        </w:tc>
        <w:tc>
          <w:tcPr>
            <w:tcW w:w="720" w:type="dxa"/>
            <w:tcBorders>
              <w:top w:val="nil"/>
              <w:left w:val="nil"/>
              <w:bottom w:val="nil"/>
              <w:right w:val="nil"/>
            </w:tcBorders>
            <w:shd w:val="clear" w:color="auto" w:fill="auto"/>
          </w:tcPr>
          <w:p w14:paraId="2B95E870" w14:textId="26F721D0" w:rsidR="00810E84" w:rsidRPr="00B95990" w:rsidRDefault="00810E84" w:rsidP="009C164B">
            <w:pPr>
              <w:overflowPunct/>
              <w:autoSpaceDE/>
              <w:autoSpaceDN/>
              <w:adjustRightInd/>
              <w:jc w:val="right"/>
              <w:textAlignment w:val="auto"/>
              <w:rPr>
                <w:sz w:val="20"/>
                <w:lang w:eastAsia="sv-SE"/>
              </w:rPr>
            </w:pPr>
            <w:r>
              <w:rPr>
                <w:sz w:val="20"/>
                <w:lang w:eastAsia="sv-SE"/>
              </w:rPr>
              <w:t>11,5</w:t>
            </w:r>
          </w:p>
        </w:tc>
      </w:tr>
      <w:tr w:rsidR="00810E84" w:rsidRPr="00B95990" w14:paraId="09538C95" w14:textId="77777777" w:rsidTr="009C164B">
        <w:trPr>
          <w:trHeight w:val="240"/>
        </w:trPr>
        <w:tc>
          <w:tcPr>
            <w:tcW w:w="2439" w:type="dxa"/>
            <w:tcBorders>
              <w:top w:val="nil"/>
              <w:left w:val="nil"/>
              <w:bottom w:val="nil"/>
              <w:right w:val="nil"/>
            </w:tcBorders>
            <w:shd w:val="clear" w:color="auto" w:fill="auto"/>
          </w:tcPr>
          <w:p w14:paraId="56230347" w14:textId="77777777" w:rsidR="00810E84" w:rsidRPr="00B95990" w:rsidRDefault="00810E84" w:rsidP="009C164B">
            <w:pPr>
              <w:overflowPunct/>
              <w:autoSpaceDE/>
              <w:autoSpaceDN/>
              <w:adjustRightInd/>
              <w:textAlignment w:val="auto"/>
              <w:rPr>
                <w:sz w:val="20"/>
                <w:lang w:eastAsia="sv-SE"/>
              </w:rPr>
            </w:pPr>
            <w:r w:rsidRPr="00B95990">
              <w:rPr>
                <w:sz w:val="20"/>
                <w:lang w:eastAsia="sv-SE"/>
              </w:rPr>
              <w:t>Teckningskvot</w:t>
            </w:r>
            <w:r w:rsidRPr="00B95990">
              <w:rPr>
                <w:sz w:val="20"/>
                <w:vertAlign w:val="superscript"/>
                <w:lang w:eastAsia="sv-SE"/>
              </w:rPr>
              <w:t>3</w:t>
            </w:r>
          </w:p>
        </w:tc>
        <w:tc>
          <w:tcPr>
            <w:tcW w:w="630" w:type="dxa"/>
            <w:gridSpan w:val="2"/>
            <w:tcBorders>
              <w:top w:val="nil"/>
              <w:left w:val="nil"/>
              <w:bottom w:val="nil"/>
              <w:right w:val="nil"/>
            </w:tcBorders>
            <w:shd w:val="clear" w:color="auto" w:fill="auto"/>
          </w:tcPr>
          <w:p w14:paraId="18419742" w14:textId="5C769909" w:rsidR="00810E84" w:rsidRPr="00B95990" w:rsidRDefault="00810E84" w:rsidP="009C164B">
            <w:pPr>
              <w:overflowPunct/>
              <w:autoSpaceDE/>
              <w:autoSpaceDN/>
              <w:adjustRightInd/>
              <w:jc w:val="right"/>
              <w:textAlignment w:val="auto"/>
              <w:rPr>
                <w:sz w:val="20"/>
                <w:lang w:eastAsia="sv-SE"/>
              </w:rPr>
            </w:pPr>
            <w:r w:rsidRPr="00B95990">
              <w:rPr>
                <w:sz w:val="20"/>
                <w:lang w:eastAsia="sv-SE"/>
              </w:rPr>
              <w:t>5,0</w:t>
            </w:r>
          </w:p>
        </w:tc>
        <w:tc>
          <w:tcPr>
            <w:tcW w:w="720" w:type="dxa"/>
            <w:tcBorders>
              <w:top w:val="nil"/>
              <w:left w:val="nil"/>
              <w:bottom w:val="nil"/>
              <w:right w:val="nil"/>
            </w:tcBorders>
            <w:shd w:val="clear" w:color="auto" w:fill="auto"/>
          </w:tcPr>
          <w:p w14:paraId="27547800" w14:textId="4CD9D825" w:rsidR="00810E84" w:rsidRPr="00B95990" w:rsidRDefault="00810E84" w:rsidP="009C164B">
            <w:pPr>
              <w:overflowPunct/>
              <w:autoSpaceDE/>
              <w:autoSpaceDN/>
              <w:adjustRightInd/>
              <w:jc w:val="right"/>
              <w:textAlignment w:val="auto"/>
              <w:rPr>
                <w:sz w:val="20"/>
                <w:lang w:eastAsia="sv-SE"/>
              </w:rPr>
            </w:pPr>
            <w:r w:rsidRPr="00B95990">
              <w:rPr>
                <w:sz w:val="20"/>
                <w:lang w:eastAsia="sv-SE"/>
              </w:rPr>
              <w:t>5,3</w:t>
            </w:r>
          </w:p>
        </w:tc>
        <w:tc>
          <w:tcPr>
            <w:tcW w:w="720" w:type="dxa"/>
            <w:tcBorders>
              <w:top w:val="nil"/>
              <w:left w:val="nil"/>
              <w:bottom w:val="nil"/>
              <w:right w:val="nil"/>
            </w:tcBorders>
            <w:shd w:val="clear" w:color="auto" w:fill="auto"/>
          </w:tcPr>
          <w:p w14:paraId="6E8C543D" w14:textId="5C45E72B" w:rsidR="00810E84" w:rsidRPr="00B95990" w:rsidRDefault="00810E84" w:rsidP="009C164B">
            <w:pPr>
              <w:overflowPunct/>
              <w:autoSpaceDE/>
              <w:autoSpaceDN/>
              <w:adjustRightInd/>
              <w:jc w:val="right"/>
              <w:textAlignment w:val="auto"/>
              <w:rPr>
                <w:sz w:val="20"/>
                <w:lang w:eastAsia="sv-SE"/>
              </w:rPr>
            </w:pPr>
            <w:r w:rsidRPr="00B95990">
              <w:rPr>
                <w:sz w:val="20"/>
                <w:lang w:eastAsia="sv-SE"/>
              </w:rPr>
              <w:t>5,2</w:t>
            </w:r>
          </w:p>
        </w:tc>
        <w:tc>
          <w:tcPr>
            <w:tcW w:w="630" w:type="dxa"/>
            <w:tcBorders>
              <w:top w:val="nil"/>
              <w:left w:val="nil"/>
              <w:bottom w:val="nil"/>
              <w:right w:val="nil"/>
            </w:tcBorders>
            <w:shd w:val="clear" w:color="auto" w:fill="auto"/>
          </w:tcPr>
          <w:p w14:paraId="1888A9DD" w14:textId="71D8EDDE" w:rsidR="00810E84" w:rsidRPr="00B95990" w:rsidRDefault="00810E84" w:rsidP="009C164B">
            <w:pPr>
              <w:overflowPunct/>
              <w:autoSpaceDE/>
              <w:autoSpaceDN/>
              <w:adjustRightInd/>
              <w:jc w:val="right"/>
              <w:textAlignment w:val="auto"/>
              <w:rPr>
                <w:sz w:val="20"/>
                <w:lang w:eastAsia="sv-SE"/>
              </w:rPr>
            </w:pPr>
            <w:r>
              <w:rPr>
                <w:sz w:val="20"/>
                <w:lang w:eastAsia="sv-SE"/>
              </w:rPr>
              <w:t>5,8</w:t>
            </w:r>
          </w:p>
        </w:tc>
        <w:tc>
          <w:tcPr>
            <w:tcW w:w="720" w:type="dxa"/>
            <w:tcBorders>
              <w:top w:val="nil"/>
              <w:left w:val="nil"/>
              <w:bottom w:val="nil"/>
              <w:right w:val="nil"/>
            </w:tcBorders>
            <w:shd w:val="clear" w:color="auto" w:fill="auto"/>
          </w:tcPr>
          <w:p w14:paraId="4DE946F2" w14:textId="2A2A5E87" w:rsidR="00810E84" w:rsidRPr="00B95990" w:rsidRDefault="00810E84" w:rsidP="009C164B">
            <w:pPr>
              <w:overflowPunct/>
              <w:autoSpaceDE/>
              <w:autoSpaceDN/>
              <w:adjustRightInd/>
              <w:jc w:val="right"/>
              <w:textAlignment w:val="auto"/>
              <w:rPr>
                <w:sz w:val="20"/>
                <w:lang w:eastAsia="sv-SE"/>
              </w:rPr>
            </w:pPr>
            <w:r>
              <w:rPr>
                <w:sz w:val="20"/>
                <w:lang w:eastAsia="sv-SE"/>
              </w:rPr>
              <w:t>3,9</w:t>
            </w:r>
          </w:p>
        </w:tc>
      </w:tr>
      <w:tr w:rsidR="00810E84" w:rsidRPr="00B95990" w14:paraId="6917A164" w14:textId="77777777" w:rsidTr="009C164B">
        <w:trPr>
          <w:trHeight w:val="227"/>
        </w:trPr>
        <w:tc>
          <w:tcPr>
            <w:tcW w:w="2439" w:type="dxa"/>
            <w:tcBorders>
              <w:top w:val="nil"/>
              <w:left w:val="nil"/>
              <w:bottom w:val="nil"/>
              <w:right w:val="nil"/>
            </w:tcBorders>
            <w:shd w:val="clear" w:color="auto" w:fill="auto"/>
          </w:tcPr>
          <w:p w14:paraId="6544DB5C" w14:textId="77777777" w:rsidR="00810E84" w:rsidRPr="00B95990" w:rsidRDefault="00810E84" w:rsidP="009C164B">
            <w:pPr>
              <w:overflowPunct/>
              <w:autoSpaceDE/>
              <w:autoSpaceDN/>
              <w:adjustRightInd/>
              <w:textAlignment w:val="auto"/>
              <w:rPr>
                <w:sz w:val="20"/>
                <w:lang w:eastAsia="sv-SE"/>
              </w:rPr>
            </w:pPr>
            <w:r w:rsidRPr="00B95990">
              <w:rPr>
                <w:sz w:val="20"/>
                <w:lang w:eastAsia="sv-SE"/>
              </w:rPr>
              <w:t>Snittränta</w:t>
            </w:r>
            <w:r w:rsidRPr="00B95990">
              <w:rPr>
                <w:sz w:val="20"/>
                <w:vertAlign w:val="superscript"/>
                <w:lang w:eastAsia="sv-SE"/>
              </w:rPr>
              <w:t>4</w:t>
            </w:r>
          </w:p>
        </w:tc>
        <w:tc>
          <w:tcPr>
            <w:tcW w:w="630" w:type="dxa"/>
            <w:gridSpan w:val="2"/>
            <w:tcBorders>
              <w:top w:val="nil"/>
              <w:left w:val="nil"/>
              <w:bottom w:val="nil"/>
              <w:right w:val="nil"/>
            </w:tcBorders>
            <w:shd w:val="clear" w:color="auto" w:fill="auto"/>
          </w:tcPr>
          <w:p w14:paraId="1DA05135" w14:textId="00C253C3" w:rsidR="00810E84" w:rsidRPr="00B95990" w:rsidRDefault="00810E84" w:rsidP="009C164B">
            <w:pPr>
              <w:overflowPunct/>
              <w:autoSpaceDE/>
              <w:autoSpaceDN/>
              <w:adjustRightInd/>
              <w:jc w:val="right"/>
              <w:textAlignment w:val="auto"/>
              <w:rPr>
                <w:sz w:val="20"/>
                <w:lang w:eastAsia="sv-SE"/>
              </w:rPr>
            </w:pPr>
            <w:r w:rsidRPr="00B95990">
              <w:rPr>
                <w:sz w:val="20"/>
                <w:lang w:eastAsia="sv-SE"/>
              </w:rPr>
              <w:t>1,5</w:t>
            </w:r>
          </w:p>
        </w:tc>
        <w:tc>
          <w:tcPr>
            <w:tcW w:w="720" w:type="dxa"/>
            <w:tcBorders>
              <w:top w:val="nil"/>
              <w:left w:val="nil"/>
              <w:bottom w:val="nil"/>
              <w:right w:val="nil"/>
            </w:tcBorders>
            <w:shd w:val="clear" w:color="auto" w:fill="auto"/>
          </w:tcPr>
          <w:p w14:paraId="2A58309A" w14:textId="3A140BF9" w:rsidR="00810E84" w:rsidRPr="00B95990" w:rsidRDefault="00810E84" w:rsidP="009C164B">
            <w:pPr>
              <w:overflowPunct/>
              <w:autoSpaceDE/>
              <w:autoSpaceDN/>
              <w:adjustRightInd/>
              <w:jc w:val="right"/>
              <w:textAlignment w:val="auto"/>
              <w:rPr>
                <w:sz w:val="20"/>
                <w:lang w:eastAsia="sv-SE"/>
              </w:rPr>
            </w:pPr>
            <w:r w:rsidRPr="00377513">
              <w:rPr>
                <w:sz w:val="20"/>
                <w:lang w:eastAsia="sv-SE"/>
              </w:rPr>
              <w:t>0,5</w:t>
            </w:r>
          </w:p>
        </w:tc>
        <w:tc>
          <w:tcPr>
            <w:tcW w:w="720" w:type="dxa"/>
            <w:tcBorders>
              <w:top w:val="nil"/>
              <w:left w:val="nil"/>
              <w:bottom w:val="nil"/>
              <w:right w:val="nil"/>
            </w:tcBorders>
            <w:shd w:val="clear" w:color="auto" w:fill="auto"/>
          </w:tcPr>
          <w:p w14:paraId="144D4F53" w14:textId="2E1C28C6" w:rsidR="00810E84" w:rsidRPr="00B95990" w:rsidRDefault="00810E84" w:rsidP="009C164B">
            <w:pPr>
              <w:overflowPunct/>
              <w:autoSpaceDE/>
              <w:autoSpaceDN/>
              <w:adjustRightInd/>
              <w:jc w:val="right"/>
              <w:textAlignment w:val="auto"/>
              <w:rPr>
                <w:sz w:val="20"/>
                <w:lang w:eastAsia="sv-SE"/>
              </w:rPr>
            </w:pPr>
            <w:r w:rsidRPr="00377513">
              <w:rPr>
                <w:sz w:val="20"/>
                <w:lang w:eastAsia="sv-SE"/>
              </w:rPr>
              <w:t>0,6</w:t>
            </w:r>
          </w:p>
        </w:tc>
        <w:tc>
          <w:tcPr>
            <w:tcW w:w="630" w:type="dxa"/>
            <w:tcBorders>
              <w:top w:val="nil"/>
              <w:left w:val="nil"/>
              <w:bottom w:val="nil"/>
              <w:right w:val="nil"/>
            </w:tcBorders>
            <w:shd w:val="clear" w:color="auto" w:fill="auto"/>
          </w:tcPr>
          <w:p w14:paraId="74E8F2A6" w14:textId="367924B4" w:rsidR="00810E84" w:rsidRPr="00377513" w:rsidRDefault="00810E84" w:rsidP="009C164B">
            <w:pPr>
              <w:overflowPunct/>
              <w:autoSpaceDE/>
              <w:autoSpaceDN/>
              <w:adjustRightInd/>
              <w:jc w:val="right"/>
              <w:textAlignment w:val="auto"/>
              <w:rPr>
                <w:sz w:val="20"/>
                <w:lang w:eastAsia="sv-SE"/>
              </w:rPr>
            </w:pPr>
            <w:r>
              <w:rPr>
                <w:sz w:val="20"/>
                <w:lang w:eastAsia="sv-SE"/>
              </w:rPr>
              <w:t>-0,01</w:t>
            </w:r>
          </w:p>
        </w:tc>
        <w:tc>
          <w:tcPr>
            <w:tcW w:w="720" w:type="dxa"/>
            <w:tcBorders>
              <w:top w:val="nil"/>
              <w:left w:val="nil"/>
              <w:bottom w:val="nil"/>
              <w:right w:val="nil"/>
            </w:tcBorders>
            <w:shd w:val="clear" w:color="auto" w:fill="auto"/>
          </w:tcPr>
          <w:p w14:paraId="27B1BFCB" w14:textId="6081E80D" w:rsidR="00810E84" w:rsidRPr="00377513" w:rsidRDefault="00810E84" w:rsidP="009C164B">
            <w:pPr>
              <w:overflowPunct/>
              <w:autoSpaceDE/>
              <w:autoSpaceDN/>
              <w:adjustRightInd/>
              <w:jc w:val="right"/>
              <w:textAlignment w:val="auto"/>
              <w:rPr>
                <w:sz w:val="20"/>
                <w:lang w:eastAsia="sv-SE"/>
              </w:rPr>
            </w:pPr>
            <w:r>
              <w:rPr>
                <w:sz w:val="20"/>
                <w:lang w:eastAsia="sv-SE"/>
              </w:rPr>
              <w:t>0,2</w:t>
            </w:r>
          </w:p>
        </w:tc>
      </w:tr>
      <w:tr w:rsidR="00810E84" w:rsidRPr="00B95990" w14:paraId="71067317" w14:textId="77777777" w:rsidTr="009C164B">
        <w:trPr>
          <w:trHeight w:val="308"/>
        </w:trPr>
        <w:tc>
          <w:tcPr>
            <w:tcW w:w="2439" w:type="dxa"/>
            <w:tcBorders>
              <w:top w:val="nil"/>
              <w:left w:val="nil"/>
              <w:bottom w:val="single" w:sz="12" w:space="0" w:color="000000"/>
              <w:right w:val="nil"/>
            </w:tcBorders>
            <w:shd w:val="clear" w:color="auto" w:fill="auto"/>
          </w:tcPr>
          <w:p w14:paraId="4A976094" w14:textId="77777777" w:rsidR="00810E84" w:rsidRPr="00B95990" w:rsidRDefault="00810E84" w:rsidP="009C164B">
            <w:pPr>
              <w:overflowPunct/>
              <w:autoSpaceDE/>
              <w:autoSpaceDN/>
              <w:adjustRightInd/>
              <w:textAlignment w:val="auto"/>
              <w:rPr>
                <w:sz w:val="20"/>
                <w:lang w:eastAsia="sv-SE"/>
              </w:rPr>
            </w:pPr>
            <w:r>
              <w:rPr>
                <w:sz w:val="20"/>
                <w:lang w:eastAsia="sv-SE"/>
              </w:rPr>
              <w:t>Break even-i</w:t>
            </w:r>
            <w:r w:rsidRPr="00B95990">
              <w:rPr>
                <w:sz w:val="20"/>
                <w:lang w:eastAsia="sv-SE"/>
              </w:rPr>
              <w:t>nflation, (BEI)</w:t>
            </w:r>
            <w:r w:rsidRPr="00B95990">
              <w:rPr>
                <w:sz w:val="20"/>
                <w:vertAlign w:val="superscript"/>
                <w:lang w:eastAsia="sv-SE"/>
              </w:rPr>
              <w:t>5</w:t>
            </w:r>
          </w:p>
        </w:tc>
        <w:tc>
          <w:tcPr>
            <w:tcW w:w="630" w:type="dxa"/>
            <w:gridSpan w:val="2"/>
            <w:tcBorders>
              <w:top w:val="nil"/>
              <w:left w:val="nil"/>
              <w:bottom w:val="single" w:sz="12" w:space="0" w:color="000000"/>
              <w:right w:val="nil"/>
            </w:tcBorders>
            <w:shd w:val="clear" w:color="auto" w:fill="auto"/>
          </w:tcPr>
          <w:p w14:paraId="2C60F325" w14:textId="095506A7" w:rsidR="00810E84" w:rsidRPr="00B95990" w:rsidRDefault="00810E84" w:rsidP="009C164B">
            <w:pPr>
              <w:overflowPunct/>
              <w:autoSpaceDE/>
              <w:autoSpaceDN/>
              <w:adjustRightInd/>
              <w:jc w:val="right"/>
              <w:textAlignment w:val="auto"/>
              <w:rPr>
                <w:sz w:val="20"/>
                <w:lang w:eastAsia="sv-SE"/>
              </w:rPr>
            </w:pPr>
            <w:r w:rsidRPr="00B95990">
              <w:rPr>
                <w:sz w:val="20"/>
                <w:lang w:eastAsia="sv-SE"/>
              </w:rPr>
              <w:t>1,7</w:t>
            </w:r>
          </w:p>
        </w:tc>
        <w:tc>
          <w:tcPr>
            <w:tcW w:w="720" w:type="dxa"/>
            <w:tcBorders>
              <w:top w:val="nil"/>
              <w:left w:val="nil"/>
              <w:bottom w:val="single" w:sz="12" w:space="0" w:color="000000"/>
              <w:right w:val="nil"/>
            </w:tcBorders>
            <w:shd w:val="clear" w:color="auto" w:fill="auto"/>
          </w:tcPr>
          <w:p w14:paraId="1E5CA311" w14:textId="1DECFC87" w:rsidR="00810E84" w:rsidRPr="00B95990" w:rsidRDefault="00810E84" w:rsidP="009C164B">
            <w:pPr>
              <w:overflowPunct/>
              <w:autoSpaceDE/>
              <w:autoSpaceDN/>
              <w:adjustRightInd/>
              <w:jc w:val="right"/>
              <w:textAlignment w:val="auto"/>
              <w:rPr>
                <w:sz w:val="20"/>
                <w:lang w:eastAsia="sv-SE"/>
              </w:rPr>
            </w:pPr>
            <w:r w:rsidRPr="00B95990">
              <w:rPr>
                <w:sz w:val="20"/>
                <w:lang w:eastAsia="sv-SE"/>
              </w:rPr>
              <w:t>1,7</w:t>
            </w:r>
          </w:p>
        </w:tc>
        <w:tc>
          <w:tcPr>
            <w:tcW w:w="720" w:type="dxa"/>
            <w:tcBorders>
              <w:top w:val="nil"/>
              <w:left w:val="nil"/>
              <w:bottom w:val="single" w:sz="12" w:space="0" w:color="000000"/>
              <w:right w:val="nil"/>
            </w:tcBorders>
            <w:shd w:val="clear" w:color="auto" w:fill="auto"/>
          </w:tcPr>
          <w:p w14:paraId="62E887BC" w14:textId="27A081F0" w:rsidR="00810E84" w:rsidRPr="00B95990" w:rsidRDefault="00810E84" w:rsidP="009C164B">
            <w:pPr>
              <w:overflowPunct/>
              <w:autoSpaceDE/>
              <w:autoSpaceDN/>
              <w:adjustRightInd/>
              <w:jc w:val="right"/>
              <w:textAlignment w:val="auto"/>
              <w:rPr>
                <w:sz w:val="20"/>
                <w:lang w:eastAsia="sv-SE"/>
              </w:rPr>
            </w:pPr>
            <w:r w:rsidRPr="00B95990">
              <w:rPr>
                <w:sz w:val="20"/>
                <w:lang w:eastAsia="sv-SE"/>
              </w:rPr>
              <w:t>1,9</w:t>
            </w:r>
          </w:p>
        </w:tc>
        <w:tc>
          <w:tcPr>
            <w:tcW w:w="630" w:type="dxa"/>
            <w:tcBorders>
              <w:top w:val="nil"/>
              <w:left w:val="nil"/>
              <w:bottom w:val="single" w:sz="12" w:space="0" w:color="000000"/>
              <w:right w:val="nil"/>
            </w:tcBorders>
            <w:shd w:val="clear" w:color="auto" w:fill="auto"/>
          </w:tcPr>
          <w:p w14:paraId="0DAC18DB" w14:textId="72B032AE" w:rsidR="00810E84" w:rsidRPr="00B95990" w:rsidRDefault="00810E84" w:rsidP="009C164B">
            <w:pPr>
              <w:overflowPunct/>
              <w:autoSpaceDE/>
              <w:autoSpaceDN/>
              <w:adjustRightInd/>
              <w:jc w:val="right"/>
              <w:textAlignment w:val="auto"/>
              <w:rPr>
                <w:sz w:val="20"/>
                <w:lang w:eastAsia="sv-SE"/>
              </w:rPr>
            </w:pPr>
            <w:r>
              <w:rPr>
                <w:sz w:val="20"/>
                <w:lang w:eastAsia="sv-SE"/>
              </w:rPr>
              <w:t>1,5</w:t>
            </w:r>
          </w:p>
        </w:tc>
        <w:tc>
          <w:tcPr>
            <w:tcW w:w="720" w:type="dxa"/>
            <w:tcBorders>
              <w:top w:val="nil"/>
              <w:left w:val="nil"/>
              <w:bottom w:val="single" w:sz="12" w:space="0" w:color="000000"/>
              <w:right w:val="nil"/>
            </w:tcBorders>
            <w:shd w:val="clear" w:color="auto" w:fill="auto"/>
          </w:tcPr>
          <w:p w14:paraId="1E425012" w14:textId="6C9535FE" w:rsidR="00810E84" w:rsidRPr="00B95990" w:rsidRDefault="00810E84" w:rsidP="009C164B">
            <w:pPr>
              <w:overflowPunct/>
              <w:autoSpaceDE/>
              <w:autoSpaceDN/>
              <w:adjustRightInd/>
              <w:jc w:val="right"/>
              <w:textAlignment w:val="auto"/>
              <w:rPr>
                <w:sz w:val="20"/>
                <w:lang w:eastAsia="sv-SE"/>
              </w:rPr>
            </w:pPr>
            <w:r>
              <w:rPr>
                <w:sz w:val="20"/>
                <w:lang w:eastAsia="sv-SE"/>
              </w:rPr>
              <w:t>1,5</w:t>
            </w:r>
          </w:p>
        </w:tc>
      </w:tr>
    </w:tbl>
    <w:p w14:paraId="1F7A2E2C" w14:textId="77777777" w:rsidR="00810E84" w:rsidRPr="00B95990" w:rsidRDefault="00810E84" w:rsidP="00810E84">
      <w:pPr>
        <w:pStyle w:val="Brdtext"/>
        <w:rPr>
          <w:sz w:val="16"/>
          <w:szCs w:val="16"/>
        </w:rPr>
      </w:pPr>
      <w:r w:rsidRPr="00B95990">
        <w:rPr>
          <w:sz w:val="16"/>
          <w:szCs w:val="16"/>
        </w:rPr>
        <w:t xml:space="preserve">Källa: Riksgäldskontoret </w:t>
      </w:r>
    </w:p>
    <w:p w14:paraId="2D4A085B" w14:textId="77777777" w:rsidR="00810E84" w:rsidRPr="00B95990" w:rsidRDefault="00810E84" w:rsidP="00810E84">
      <w:pPr>
        <w:pStyle w:val="Fotnotstext"/>
        <w:jc w:val="both"/>
      </w:pPr>
      <w:r w:rsidRPr="00B95990">
        <w:rPr>
          <w:vertAlign w:val="superscript"/>
        </w:rPr>
        <w:t xml:space="preserve">1 </w:t>
      </w:r>
      <w:r w:rsidRPr="00B95990">
        <w:t>Totalt emitterad volym i auktionsverksamheten under året, netto efter rena auktioner, byten och uppköp.</w:t>
      </w:r>
    </w:p>
    <w:p w14:paraId="0C2F51A5" w14:textId="77777777" w:rsidR="00810E84" w:rsidRPr="00B95990" w:rsidRDefault="00810E84" w:rsidP="00810E84">
      <w:pPr>
        <w:pStyle w:val="Fotnotstext"/>
        <w:jc w:val="both"/>
      </w:pPr>
      <w:r w:rsidRPr="00B95990">
        <w:rPr>
          <w:vertAlign w:val="superscript"/>
        </w:rPr>
        <w:t xml:space="preserve">2 </w:t>
      </w:r>
      <w:r w:rsidRPr="00B95990">
        <w:t>Totalt såld volym i auktionsverksamheten exklusive byten och uppköp.</w:t>
      </w:r>
    </w:p>
    <w:p w14:paraId="0E5BDE77" w14:textId="77777777" w:rsidR="00810E84" w:rsidRPr="00B95990" w:rsidRDefault="00810E84" w:rsidP="00810E84">
      <w:pPr>
        <w:pStyle w:val="Fotnotstext"/>
        <w:jc w:val="both"/>
      </w:pPr>
      <w:r w:rsidRPr="00B95990">
        <w:rPr>
          <w:vertAlign w:val="superscript"/>
        </w:rPr>
        <w:t>3</w:t>
      </w:r>
      <w:r w:rsidRPr="00B95990">
        <w:t xml:space="preserve"> Inkommen budvolym i förhållande till utbjuden emissionsvolym, rena auktioner.</w:t>
      </w:r>
    </w:p>
    <w:p w14:paraId="7572458E" w14:textId="77777777" w:rsidR="00810E84" w:rsidRPr="00B95990" w:rsidRDefault="00810E84" w:rsidP="00810E84">
      <w:pPr>
        <w:pStyle w:val="Fotnotstext"/>
        <w:jc w:val="both"/>
      </w:pPr>
      <w:r w:rsidRPr="00B95990">
        <w:rPr>
          <w:vertAlign w:val="superscript"/>
        </w:rPr>
        <w:t>4</w:t>
      </w:r>
      <w:r w:rsidRPr="00B95990">
        <w:t xml:space="preserve"> Viktad genomsnittsränta över året i de rena auktionerna.</w:t>
      </w:r>
    </w:p>
    <w:p w14:paraId="3BE35FFB" w14:textId="6A2B4D27" w:rsidR="00810E84" w:rsidRPr="00B95990" w:rsidRDefault="00E87BAF" w:rsidP="00810E84">
      <w:pPr>
        <w:pStyle w:val="Fotnotstext"/>
        <w:jc w:val="both"/>
      </w:pPr>
      <w:r>
        <w:rPr>
          <w:vertAlign w:val="superscript"/>
        </w:rPr>
        <w:t>5</w:t>
      </w:r>
      <w:r w:rsidR="00810E84" w:rsidRPr="00B95990">
        <w:t xml:space="preserve"> Genomsnittlig break even-inflation i de rena auktionerna.</w:t>
      </w:r>
    </w:p>
    <w:p w14:paraId="6D2001BF" w14:textId="77777777" w:rsidR="00810E84" w:rsidRDefault="00810E84" w:rsidP="00810E84">
      <w:pPr>
        <w:pStyle w:val="Brdtextmedindrag"/>
      </w:pPr>
    </w:p>
    <w:p w14:paraId="3E7FC1D3" w14:textId="17F7B35C" w:rsidR="00327505" w:rsidRDefault="00327505" w:rsidP="00810E84">
      <w:pPr>
        <w:pStyle w:val="Brdtextmedindrag"/>
      </w:pPr>
    </w:p>
    <w:p w14:paraId="1ED978B0" w14:textId="77777777" w:rsidR="00327505" w:rsidRDefault="00327505" w:rsidP="00810E84">
      <w:pPr>
        <w:pStyle w:val="Brdtextmedindrag"/>
      </w:pPr>
    </w:p>
    <w:p w14:paraId="2858135A" w14:textId="77777777" w:rsidR="00327505" w:rsidRPr="00810E84" w:rsidRDefault="00327505" w:rsidP="00810E84">
      <w:pPr>
        <w:pStyle w:val="Brdtextmedindrag"/>
      </w:pPr>
    </w:p>
    <w:p w14:paraId="6A94BC3A" w14:textId="5A853DBD" w:rsidR="0078231B" w:rsidRDefault="0078231B" w:rsidP="0078231B">
      <w:pPr>
        <w:pStyle w:val="Brdtext"/>
      </w:pPr>
      <w:r>
        <w:t xml:space="preserve">Under 2012 sjönk realräntorna jämfört med föregående år. Genomsnittet av emissionsräntorna var -0,01 procent detta år, vilket var betydligt lägre än tidigare då snittet var 0,6 procent. Skillnaden mellan nominell ränta och realränta är ett mått på den förväntade inflationen. En negativ realränta indikerar att inflationen förväntas överstiga den nominella räntan för motsvarande period. Under 2013 steg realräntorna jämfört med 2012. Genomsnittet </w:t>
      </w:r>
      <w:r w:rsidR="00D07D72">
        <w:t xml:space="preserve">för </w:t>
      </w:r>
      <w:r>
        <w:t>emissionsräntorna under 2013 var 0,2 procent.</w:t>
      </w:r>
    </w:p>
    <w:p w14:paraId="157E4463" w14:textId="0E8052D3" w:rsidR="00026EAB" w:rsidRDefault="0078231B" w:rsidP="0090149B">
      <w:pPr>
        <w:pStyle w:val="Brdtextmedindrag"/>
      </w:pPr>
      <w:r>
        <w:t xml:space="preserve">För att jämföra kostnaden för real och nominell upplåning med motsvarande löptid beräknas </w:t>
      </w:r>
      <w:r w:rsidR="00184D86">
        <w:t>break even-inflationen (BEI). Måttet anger hur hög inflationen i genomsnitt måste vara under en obligations löptid för att kostnaden ska vara densamma för real och nominell upplåning. Om inflationen blir lägre än BEI kommer realupplåningen att ha varit mer fördelaktig än upplåningen i nominella obligationer med motsvarande löptid. Under utvärderingsperioden har BEI för emitterade reala lån varierat mellan 1,9 och 1,5.</w:t>
      </w:r>
      <w:r w:rsidR="0090149B">
        <w:t xml:space="preserve"> </w:t>
      </w:r>
    </w:p>
    <w:p w14:paraId="1A39E2A0" w14:textId="64427FF8" w:rsidR="0090149B" w:rsidRPr="00026EAB" w:rsidRDefault="003F388D" w:rsidP="002B2C7F">
      <w:pPr>
        <w:pStyle w:val="Brdtextmedindrag"/>
      </w:pPr>
      <w:r w:rsidRPr="003F388D">
        <w:rPr>
          <w:b/>
        </w:rPr>
        <w:t>Skälen för regeringens bedömning:</w:t>
      </w:r>
      <w:r>
        <w:rPr>
          <w:b/>
        </w:rPr>
        <w:t xml:space="preserve"> </w:t>
      </w:r>
      <w:r>
        <w:t xml:space="preserve">I regeringens riktlinjer för 2009‒2013 anges att andelen real kronskuld långsiktigt ska vara 25 procent av statsskulden. Under perioden har andelen som mest uppgått till 28,8 procent och som lägst till 22,8 procent. </w:t>
      </w:r>
      <w:r w:rsidR="006C2982">
        <w:t>Andelen real kronskuld är svår att styra</w:t>
      </w:r>
      <w:r w:rsidR="001A3FF4">
        <w:t>,</w:t>
      </w:r>
      <w:r w:rsidR="006C2982">
        <w:t xml:space="preserve"> eftersom stora förändringar i nettolånebehovet inte </w:t>
      </w:r>
      <w:r w:rsidR="008D11E5">
        <w:t>bör</w:t>
      </w:r>
      <w:r w:rsidR="006C2982">
        <w:t xml:space="preserve"> pareras med emissionsvolymen i realobligationer. </w:t>
      </w:r>
      <w:r w:rsidR="00C56472">
        <w:t>M</w:t>
      </w:r>
      <w:r w:rsidR="006C2982">
        <w:t>öjlighet</w:t>
      </w:r>
      <w:r w:rsidR="00C56472">
        <w:t>en</w:t>
      </w:r>
      <w:r w:rsidR="006C2982">
        <w:t xml:space="preserve"> att anpassa realskuldens andel med hjälp av derivat på samma sätt som för valutaskul</w:t>
      </w:r>
      <w:r w:rsidR="00D40278">
        <w:t>d</w:t>
      </w:r>
      <w:r w:rsidR="006C2982">
        <w:t>en</w:t>
      </w:r>
      <w:r w:rsidR="00C56472">
        <w:t xml:space="preserve"> </w:t>
      </w:r>
      <w:r w:rsidR="00D82F90">
        <w:t>saknas</w:t>
      </w:r>
      <w:r w:rsidR="001A3FF4">
        <w:t>,</w:t>
      </w:r>
      <w:r w:rsidR="00C56472">
        <w:t xml:space="preserve"> eftersom marknaden för inflationsderivat är relativt outvecklad. Det är inte heller möjligt att </w:t>
      </w:r>
      <w:r w:rsidR="006C2982">
        <w:t xml:space="preserve">genomföra byten mellan reala och nominella statsobligationer </w:t>
      </w:r>
      <w:r w:rsidR="00C56472">
        <w:t xml:space="preserve">utan att detta </w:t>
      </w:r>
      <w:r w:rsidR="006C2982">
        <w:t xml:space="preserve">skulle medföra </w:t>
      </w:r>
      <w:r w:rsidR="00CC0FE8">
        <w:t>omotiverat stora</w:t>
      </w:r>
      <w:r w:rsidR="006C2982">
        <w:t xml:space="preserve"> kostnader.</w:t>
      </w:r>
      <w:r w:rsidR="00C56472">
        <w:t xml:space="preserve"> Regeringen bedömer Riksgäldskontorets åtgärder som rimliga för att styra realskuldens andel mot den långsiktiga målandelen</w:t>
      </w:r>
      <w:r w:rsidR="0039602A">
        <w:t>.</w:t>
      </w:r>
      <w:r w:rsidR="00C56472">
        <w:t xml:space="preserve"> </w:t>
      </w:r>
    </w:p>
    <w:p w14:paraId="53F4FED3" w14:textId="78E0B5DF" w:rsidR="00146A54" w:rsidRPr="00146A54" w:rsidRDefault="00146A54" w:rsidP="00146A54">
      <w:pPr>
        <w:pStyle w:val="Rubrik2"/>
      </w:pPr>
      <w:bookmarkStart w:id="43" w:name="_Toc385339281"/>
      <w:r>
        <w:t>Nominell kronskuld</w:t>
      </w:r>
      <w:bookmarkEnd w:id="43"/>
    </w:p>
    <w:p w14:paraId="4A591F0D" w14:textId="31BB7F4E" w:rsidR="00CC0FE8" w:rsidRDefault="0048305D" w:rsidP="005F26F1">
      <w:pPr>
        <w:pStyle w:val="Brdtext"/>
        <w:pBdr>
          <w:top w:val="single" w:sz="4" w:space="1" w:color="auto"/>
          <w:left w:val="single" w:sz="4" w:space="4" w:color="auto"/>
          <w:bottom w:val="single" w:sz="4" w:space="1" w:color="auto"/>
          <w:right w:val="single" w:sz="4" w:space="4" w:color="auto"/>
        </w:pBdr>
      </w:pPr>
      <w:r w:rsidRPr="0048305D">
        <w:rPr>
          <w:b/>
        </w:rPr>
        <w:t xml:space="preserve">Regeringens bedömning: </w:t>
      </w:r>
      <w:r w:rsidR="005F26F1">
        <w:t>Riksgäldskontorets upplåning i nominella svenska kronor har varit förenlig med regeringens riktlinjer och det s</w:t>
      </w:r>
      <w:r w:rsidR="0039602A">
        <w:t>t</w:t>
      </w:r>
      <w:r w:rsidR="005F26F1">
        <w:t xml:space="preserve">atsskuldspolitiska målet. </w:t>
      </w:r>
    </w:p>
    <w:p w14:paraId="49805F80" w14:textId="5BCE2435" w:rsidR="0060314A" w:rsidRPr="005F26F1" w:rsidRDefault="00CC0FE8" w:rsidP="005F26F1">
      <w:pPr>
        <w:pStyle w:val="Brdtext"/>
        <w:pBdr>
          <w:top w:val="single" w:sz="4" w:space="1" w:color="auto"/>
          <w:left w:val="single" w:sz="4" w:space="4" w:color="auto"/>
          <w:bottom w:val="single" w:sz="4" w:space="1" w:color="auto"/>
          <w:right w:val="single" w:sz="4" w:space="4" w:color="auto"/>
        </w:pBdr>
      </w:pPr>
      <w:r>
        <w:t xml:space="preserve">   </w:t>
      </w:r>
      <w:r w:rsidR="008D11E5">
        <w:t>Refinansieringsrisken har begränsats genom emissioner av tioåriga obligationer i stället för korta växlar</w:t>
      </w:r>
      <w:r w:rsidR="00A423C6">
        <w:t>.</w:t>
      </w:r>
      <w:r w:rsidR="008D11E5">
        <w:t xml:space="preserve"> </w:t>
      </w:r>
      <w:r w:rsidR="00A423C6">
        <w:t>S</w:t>
      </w:r>
      <w:r w:rsidR="008D11E5">
        <w:t xml:space="preserve">amtidigt </w:t>
      </w:r>
      <w:r w:rsidR="00A423C6">
        <w:t>har</w:t>
      </w:r>
      <w:r w:rsidR="008D11E5">
        <w:t xml:space="preserve"> räntekostnaderna hållits nere genom att swappa långa räntor till korta räntor.</w:t>
      </w:r>
    </w:p>
    <w:p w14:paraId="3705E83A" w14:textId="77777777" w:rsidR="00EE18CC" w:rsidRDefault="00EE18CC" w:rsidP="00EE18CC">
      <w:pPr>
        <w:pStyle w:val="Rubrik4utannumrering"/>
      </w:pPr>
      <w:r>
        <w:t>Bakgrund</w:t>
      </w:r>
    </w:p>
    <w:p w14:paraId="0E9235A6" w14:textId="63FCAE92" w:rsidR="0060314A" w:rsidRPr="00271D4A" w:rsidRDefault="0060314A" w:rsidP="0060314A">
      <w:pPr>
        <w:pStyle w:val="Brdtext"/>
      </w:pPr>
      <w:r>
        <w:t>I styrningen av statsskuldens sammansättning utgörs andelen för den nominella kronskulden en residual (60 procent). Andelen följer av målandelarna för valutaskulden (15 procent) och för den reala kronskulden (25 procent).</w:t>
      </w:r>
      <w:r w:rsidRPr="0060314A">
        <w:rPr>
          <w:i/>
        </w:rPr>
        <w:t xml:space="preserve"> </w:t>
      </w:r>
      <w:r w:rsidR="00271D4A">
        <w:t>Utvärderingen av den nominella kronskuldens förvaltning görs framför allt i kvalitativa termer, bl.a. utifrån den marknads- och skuldvård som bedrivits i syfte att uppnå lägsta möjliga räntekostnad.</w:t>
      </w:r>
    </w:p>
    <w:p w14:paraId="3A16A4B4" w14:textId="77777777" w:rsidR="00D07D72" w:rsidRDefault="00D07D72" w:rsidP="0060314A">
      <w:pPr>
        <w:pStyle w:val="Brdtext"/>
        <w:rPr>
          <w:i/>
        </w:rPr>
      </w:pPr>
    </w:p>
    <w:p w14:paraId="4FE4A1D4" w14:textId="77777777" w:rsidR="00327505" w:rsidRDefault="00327505" w:rsidP="0060314A">
      <w:pPr>
        <w:pStyle w:val="Brdtext"/>
        <w:rPr>
          <w:i/>
        </w:rPr>
      </w:pPr>
    </w:p>
    <w:p w14:paraId="3DA513CD" w14:textId="77777777" w:rsidR="00327505" w:rsidRDefault="00327505" w:rsidP="0060314A">
      <w:pPr>
        <w:pStyle w:val="Brdtext"/>
        <w:rPr>
          <w:i/>
        </w:rPr>
      </w:pPr>
    </w:p>
    <w:p w14:paraId="703BC6D0" w14:textId="77777777" w:rsidR="00CC3AF5" w:rsidRDefault="00CC3AF5" w:rsidP="0060314A">
      <w:pPr>
        <w:pStyle w:val="Brdtext"/>
        <w:rPr>
          <w:i/>
        </w:rPr>
      </w:pPr>
    </w:p>
    <w:p w14:paraId="3BFCAA56" w14:textId="1A20E292" w:rsidR="0060314A" w:rsidRPr="00075F2B" w:rsidRDefault="0060314A" w:rsidP="0060314A">
      <w:pPr>
        <w:pStyle w:val="Brdtext"/>
      </w:pPr>
      <w:r>
        <w:rPr>
          <w:i/>
        </w:rPr>
        <w:t>Upplåning i nominell kronskuld</w:t>
      </w:r>
    </w:p>
    <w:p w14:paraId="7D348A2C" w14:textId="7A2AF54B" w:rsidR="000A3AFB" w:rsidRDefault="0060314A" w:rsidP="00927543">
      <w:pPr>
        <w:pStyle w:val="Brdtext"/>
      </w:pPr>
      <w:r>
        <w:t xml:space="preserve">Merparten av Riksgäldskontorets upplåning görs nominellt i svenska kronor. Statsobligationer är </w:t>
      </w:r>
      <w:r w:rsidR="00F63859">
        <w:t>det största och viktigaste låneinstrumentet</w:t>
      </w:r>
      <w:r w:rsidR="00EE18CC">
        <w:t>, varför denna upplåning prioriteras högst</w:t>
      </w:r>
      <w:r w:rsidR="00F63859">
        <w:t xml:space="preserve">. </w:t>
      </w:r>
      <w:r w:rsidR="001D31B8">
        <w:t xml:space="preserve">Generellt kan sägas att årsprognoserna för bruttolånebehovet styr obligationsupplåningen, månadsprognoserna växelupplåningen och dagsprognoserna den dagliga likviditetshanteringen. </w:t>
      </w:r>
    </w:p>
    <w:p w14:paraId="00543FDA" w14:textId="08A5A037" w:rsidR="00CE2561" w:rsidRPr="002C0530" w:rsidRDefault="00CE2561" w:rsidP="00CE2561">
      <w:pPr>
        <w:pStyle w:val="TabellRubrik"/>
      </w:pPr>
      <w:r w:rsidRPr="002C0530">
        <w:t>Tabell 5.</w:t>
      </w:r>
      <w:r w:rsidR="00CB0D1E">
        <w:t>5</w:t>
      </w:r>
      <w:r w:rsidRPr="002C0530">
        <w:t xml:space="preserve"> Upplåning i nominella obligationer och statsskuldväxlar</w:t>
      </w:r>
    </w:p>
    <w:tbl>
      <w:tblPr>
        <w:tblW w:w="5859" w:type="dxa"/>
        <w:tblInd w:w="70" w:type="dxa"/>
        <w:tblCellMar>
          <w:left w:w="70" w:type="dxa"/>
          <w:right w:w="70" w:type="dxa"/>
        </w:tblCellMar>
        <w:tblLook w:val="0000" w:firstRow="0" w:lastRow="0" w:firstColumn="0" w:lastColumn="0" w:noHBand="0" w:noVBand="0"/>
      </w:tblPr>
      <w:tblGrid>
        <w:gridCol w:w="2439"/>
        <w:gridCol w:w="171"/>
        <w:gridCol w:w="459"/>
        <w:gridCol w:w="720"/>
        <w:gridCol w:w="720"/>
        <w:gridCol w:w="630"/>
        <w:gridCol w:w="720"/>
      </w:tblGrid>
      <w:tr w:rsidR="00CE2561" w:rsidRPr="002C0530" w14:paraId="37715672" w14:textId="77777777" w:rsidTr="006F78A8">
        <w:trPr>
          <w:trHeight w:val="285"/>
        </w:trPr>
        <w:tc>
          <w:tcPr>
            <w:tcW w:w="2439" w:type="dxa"/>
            <w:tcBorders>
              <w:top w:val="single" w:sz="12" w:space="0" w:color="000000"/>
              <w:left w:val="nil"/>
              <w:bottom w:val="single" w:sz="8" w:space="0" w:color="000000"/>
              <w:right w:val="nil"/>
            </w:tcBorders>
            <w:shd w:val="clear" w:color="auto" w:fill="auto"/>
          </w:tcPr>
          <w:p w14:paraId="3B2230F6" w14:textId="77777777" w:rsidR="00CE2561" w:rsidRPr="00BD3DA8" w:rsidRDefault="00CE2561" w:rsidP="006F78A8">
            <w:pPr>
              <w:overflowPunct/>
              <w:autoSpaceDE/>
              <w:autoSpaceDN/>
              <w:adjustRightInd/>
              <w:textAlignment w:val="auto"/>
              <w:rPr>
                <w:bCs/>
                <w:i/>
                <w:sz w:val="20"/>
                <w:lang w:eastAsia="sv-SE"/>
              </w:rPr>
            </w:pPr>
            <w:r w:rsidRPr="00BD3DA8">
              <w:rPr>
                <w:bCs/>
                <w:i/>
                <w:sz w:val="20"/>
                <w:lang w:eastAsia="sv-SE"/>
              </w:rPr>
              <w:t>Miljarder kronor </w:t>
            </w:r>
          </w:p>
        </w:tc>
        <w:tc>
          <w:tcPr>
            <w:tcW w:w="630" w:type="dxa"/>
            <w:gridSpan w:val="2"/>
            <w:tcBorders>
              <w:top w:val="single" w:sz="12" w:space="0" w:color="000000"/>
              <w:left w:val="nil"/>
              <w:bottom w:val="single" w:sz="8" w:space="0" w:color="000000"/>
              <w:right w:val="nil"/>
            </w:tcBorders>
            <w:shd w:val="clear" w:color="auto" w:fill="auto"/>
          </w:tcPr>
          <w:p w14:paraId="29BD3200" w14:textId="77777777" w:rsidR="00CE2561" w:rsidRPr="002C0530" w:rsidRDefault="00CE2561" w:rsidP="006F78A8">
            <w:pPr>
              <w:overflowPunct/>
              <w:autoSpaceDE/>
              <w:autoSpaceDN/>
              <w:adjustRightInd/>
              <w:jc w:val="right"/>
              <w:textAlignment w:val="auto"/>
              <w:rPr>
                <w:b/>
                <w:bCs/>
                <w:sz w:val="20"/>
                <w:lang w:eastAsia="sv-SE"/>
              </w:rPr>
            </w:pPr>
            <w:r w:rsidRPr="002C0530">
              <w:rPr>
                <w:b/>
                <w:bCs/>
                <w:sz w:val="20"/>
                <w:lang w:eastAsia="sv-SE"/>
              </w:rPr>
              <w:t>2009</w:t>
            </w:r>
          </w:p>
        </w:tc>
        <w:tc>
          <w:tcPr>
            <w:tcW w:w="720" w:type="dxa"/>
            <w:tcBorders>
              <w:top w:val="single" w:sz="12" w:space="0" w:color="000000"/>
              <w:left w:val="nil"/>
              <w:bottom w:val="single" w:sz="8" w:space="0" w:color="000000"/>
              <w:right w:val="nil"/>
            </w:tcBorders>
            <w:shd w:val="clear" w:color="auto" w:fill="auto"/>
          </w:tcPr>
          <w:p w14:paraId="5A33E9B0" w14:textId="77777777" w:rsidR="00CE2561" w:rsidRPr="002C0530" w:rsidRDefault="00CE2561" w:rsidP="006F78A8">
            <w:pPr>
              <w:overflowPunct/>
              <w:autoSpaceDE/>
              <w:autoSpaceDN/>
              <w:adjustRightInd/>
              <w:jc w:val="right"/>
              <w:textAlignment w:val="auto"/>
              <w:rPr>
                <w:b/>
                <w:bCs/>
                <w:sz w:val="20"/>
                <w:lang w:eastAsia="sv-SE"/>
              </w:rPr>
            </w:pPr>
            <w:r w:rsidRPr="002C0530">
              <w:rPr>
                <w:b/>
                <w:bCs/>
                <w:sz w:val="20"/>
                <w:lang w:eastAsia="sv-SE"/>
              </w:rPr>
              <w:t>2010</w:t>
            </w:r>
          </w:p>
        </w:tc>
        <w:tc>
          <w:tcPr>
            <w:tcW w:w="720" w:type="dxa"/>
            <w:tcBorders>
              <w:top w:val="single" w:sz="12" w:space="0" w:color="000000"/>
              <w:left w:val="nil"/>
              <w:bottom w:val="single" w:sz="8" w:space="0" w:color="000000"/>
              <w:right w:val="nil"/>
            </w:tcBorders>
            <w:shd w:val="clear" w:color="auto" w:fill="auto"/>
          </w:tcPr>
          <w:p w14:paraId="1498EDEA" w14:textId="77777777" w:rsidR="00CE2561" w:rsidRPr="002C0530" w:rsidRDefault="00CE2561" w:rsidP="006F78A8">
            <w:pPr>
              <w:overflowPunct/>
              <w:autoSpaceDE/>
              <w:autoSpaceDN/>
              <w:adjustRightInd/>
              <w:jc w:val="right"/>
              <w:textAlignment w:val="auto"/>
              <w:rPr>
                <w:b/>
                <w:bCs/>
                <w:sz w:val="20"/>
                <w:lang w:eastAsia="sv-SE"/>
              </w:rPr>
            </w:pPr>
            <w:r w:rsidRPr="002C0530">
              <w:rPr>
                <w:b/>
                <w:bCs/>
                <w:sz w:val="20"/>
                <w:lang w:eastAsia="sv-SE"/>
              </w:rPr>
              <w:t>2011</w:t>
            </w:r>
          </w:p>
        </w:tc>
        <w:tc>
          <w:tcPr>
            <w:tcW w:w="630" w:type="dxa"/>
            <w:tcBorders>
              <w:top w:val="single" w:sz="12" w:space="0" w:color="000000"/>
              <w:left w:val="nil"/>
              <w:bottom w:val="single" w:sz="8" w:space="0" w:color="000000"/>
              <w:right w:val="nil"/>
            </w:tcBorders>
            <w:shd w:val="clear" w:color="auto" w:fill="auto"/>
          </w:tcPr>
          <w:p w14:paraId="49EBEFD7" w14:textId="77777777" w:rsidR="00CE2561" w:rsidRPr="002C0530" w:rsidRDefault="00CE2561" w:rsidP="006F78A8">
            <w:pPr>
              <w:overflowPunct/>
              <w:autoSpaceDE/>
              <w:autoSpaceDN/>
              <w:adjustRightInd/>
              <w:jc w:val="right"/>
              <w:textAlignment w:val="auto"/>
              <w:rPr>
                <w:b/>
                <w:bCs/>
                <w:sz w:val="20"/>
                <w:lang w:eastAsia="sv-SE"/>
              </w:rPr>
            </w:pPr>
            <w:r w:rsidRPr="002C0530">
              <w:rPr>
                <w:b/>
                <w:bCs/>
                <w:sz w:val="20"/>
                <w:lang w:eastAsia="sv-SE"/>
              </w:rPr>
              <w:t>2012</w:t>
            </w:r>
          </w:p>
        </w:tc>
        <w:tc>
          <w:tcPr>
            <w:tcW w:w="720" w:type="dxa"/>
            <w:tcBorders>
              <w:top w:val="single" w:sz="12" w:space="0" w:color="000000"/>
              <w:left w:val="nil"/>
              <w:bottom w:val="single" w:sz="8" w:space="0" w:color="000000"/>
              <w:right w:val="nil"/>
            </w:tcBorders>
            <w:shd w:val="clear" w:color="auto" w:fill="auto"/>
          </w:tcPr>
          <w:p w14:paraId="7B5CF008" w14:textId="77777777" w:rsidR="00CE2561" w:rsidRPr="002C0530" w:rsidRDefault="00CE2561" w:rsidP="006F78A8">
            <w:pPr>
              <w:overflowPunct/>
              <w:autoSpaceDE/>
              <w:autoSpaceDN/>
              <w:adjustRightInd/>
              <w:jc w:val="right"/>
              <w:textAlignment w:val="auto"/>
              <w:rPr>
                <w:b/>
                <w:bCs/>
                <w:sz w:val="20"/>
                <w:lang w:eastAsia="sv-SE"/>
              </w:rPr>
            </w:pPr>
            <w:r w:rsidRPr="002C0530">
              <w:rPr>
                <w:b/>
                <w:bCs/>
                <w:sz w:val="20"/>
                <w:lang w:eastAsia="sv-SE"/>
              </w:rPr>
              <w:t>2013</w:t>
            </w:r>
          </w:p>
        </w:tc>
      </w:tr>
      <w:tr w:rsidR="00CE2561" w:rsidRPr="002C0530" w14:paraId="6079CAB2" w14:textId="77777777" w:rsidTr="006F78A8">
        <w:trPr>
          <w:trHeight w:val="236"/>
        </w:trPr>
        <w:tc>
          <w:tcPr>
            <w:tcW w:w="2610" w:type="dxa"/>
            <w:gridSpan w:val="2"/>
            <w:tcBorders>
              <w:top w:val="nil"/>
              <w:left w:val="nil"/>
              <w:bottom w:val="nil"/>
              <w:right w:val="nil"/>
            </w:tcBorders>
            <w:shd w:val="clear" w:color="auto" w:fill="auto"/>
          </w:tcPr>
          <w:p w14:paraId="120E30B4" w14:textId="77777777" w:rsidR="00CE2561" w:rsidRPr="002C0530" w:rsidRDefault="00CE2561" w:rsidP="006F78A8">
            <w:pPr>
              <w:overflowPunct/>
              <w:autoSpaceDE/>
              <w:autoSpaceDN/>
              <w:adjustRightInd/>
              <w:textAlignment w:val="auto"/>
              <w:rPr>
                <w:sz w:val="20"/>
                <w:lang w:eastAsia="sv-SE"/>
              </w:rPr>
            </w:pPr>
            <w:r w:rsidRPr="002C0530">
              <w:rPr>
                <w:sz w:val="20"/>
                <w:lang w:eastAsia="sv-SE"/>
              </w:rPr>
              <w:t>Utestående nom</w:t>
            </w:r>
            <w:r>
              <w:rPr>
                <w:sz w:val="20"/>
                <w:lang w:eastAsia="sv-SE"/>
              </w:rPr>
              <w:t>inella obl.</w:t>
            </w:r>
          </w:p>
        </w:tc>
        <w:tc>
          <w:tcPr>
            <w:tcW w:w="459" w:type="dxa"/>
            <w:tcBorders>
              <w:top w:val="nil"/>
              <w:left w:val="nil"/>
              <w:bottom w:val="nil"/>
              <w:right w:val="nil"/>
            </w:tcBorders>
            <w:shd w:val="clear" w:color="auto" w:fill="auto"/>
          </w:tcPr>
          <w:p w14:paraId="456F2256"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505</w:t>
            </w:r>
          </w:p>
        </w:tc>
        <w:tc>
          <w:tcPr>
            <w:tcW w:w="720" w:type="dxa"/>
            <w:tcBorders>
              <w:top w:val="nil"/>
              <w:left w:val="nil"/>
              <w:bottom w:val="nil"/>
              <w:right w:val="nil"/>
            </w:tcBorders>
            <w:shd w:val="clear" w:color="auto" w:fill="auto"/>
          </w:tcPr>
          <w:p w14:paraId="538518E1"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557</w:t>
            </w:r>
          </w:p>
        </w:tc>
        <w:tc>
          <w:tcPr>
            <w:tcW w:w="720" w:type="dxa"/>
            <w:tcBorders>
              <w:top w:val="nil"/>
              <w:left w:val="nil"/>
              <w:bottom w:val="nil"/>
              <w:right w:val="nil"/>
            </w:tcBorders>
            <w:shd w:val="clear" w:color="auto" w:fill="auto"/>
          </w:tcPr>
          <w:p w14:paraId="34184F33"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547</w:t>
            </w:r>
          </w:p>
        </w:tc>
        <w:tc>
          <w:tcPr>
            <w:tcW w:w="630" w:type="dxa"/>
            <w:tcBorders>
              <w:top w:val="nil"/>
              <w:left w:val="nil"/>
              <w:bottom w:val="nil"/>
              <w:right w:val="nil"/>
            </w:tcBorders>
            <w:shd w:val="clear" w:color="auto" w:fill="auto"/>
          </w:tcPr>
          <w:p w14:paraId="23A31ABD"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540</w:t>
            </w:r>
          </w:p>
        </w:tc>
        <w:tc>
          <w:tcPr>
            <w:tcW w:w="720" w:type="dxa"/>
            <w:tcBorders>
              <w:top w:val="nil"/>
              <w:left w:val="nil"/>
              <w:bottom w:val="nil"/>
              <w:right w:val="nil"/>
            </w:tcBorders>
            <w:shd w:val="clear" w:color="auto" w:fill="auto"/>
          </w:tcPr>
          <w:p w14:paraId="43459BE0"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604</w:t>
            </w:r>
          </w:p>
        </w:tc>
      </w:tr>
      <w:tr w:rsidR="00CE2561" w:rsidRPr="002C0530" w14:paraId="405C0800" w14:textId="77777777" w:rsidTr="006F78A8">
        <w:trPr>
          <w:trHeight w:val="226"/>
        </w:trPr>
        <w:tc>
          <w:tcPr>
            <w:tcW w:w="2439" w:type="dxa"/>
            <w:tcBorders>
              <w:top w:val="nil"/>
              <w:left w:val="nil"/>
              <w:bottom w:val="nil"/>
              <w:right w:val="nil"/>
            </w:tcBorders>
            <w:shd w:val="clear" w:color="auto" w:fill="auto"/>
          </w:tcPr>
          <w:p w14:paraId="3B620534" w14:textId="77777777" w:rsidR="00CE2561" w:rsidRPr="002C0530" w:rsidRDefault="00CE2561" w:rsidP="006F78A8">
            <w:pPr>
              <w:overflowPunct/>
              <w:autoSpaceDE/>
              <w:autoSpaceDN/>
              <w:adjustRightInd/>
              <w:textAlignment w:val="auto"/>
              <w:rPr>
                <w:sz w:val="20"/>
                <w:lang w:eastAsia="sv-SE"/>
              </w:rPr>
            </w:pPr>
            <w:r w:rsidRPr="002C0530">
              <w:rPr>
                <w:sz w:val="20"/>
                <w:lang w:eastAsia="sv-SE"/>
              </w:rPr>
              <w:t>Emissionsvolym</w:t>
            </w:r>
            <w:r>
              <w:rPr>
                <w:sz w:val="20"/>
                <w:lang w:eastAsia="sv-SE"/>
              </w:rPr>
              <w:t xml:space="preserve"> </w:t>
            </w:r>
          </w:p>
        </w:tc>
        <w:tc>
          <w:tcPr>
            <w:tcW w:w="630" w:type="dxa"/>
            <w:gridSpan w:val="2"/>
            <w:tcBorders>
              <w:top w:val="nil"/>
              <w:left w:val="nil"/>
              <w:bottom w:val="nil"/>
              <w:right w:val="nil"/>
            </w:tcBorders>
            <w:shd w:val="clear" w:color="auto" w:fill="auto"/>
          </w:tcPr>
          <w:p w14:paraId="3A6E5D01"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110</w:t>
            </w:r>
          </w:p>
        </w:tc>
        <w:tc>
          <w:tcPr>
            <w:tcW w:w="720" w:type="dxa"/>
            <w:tcBorders>
              <w:top w:val="nil"/>
              <w:left w:val="nil"/>
              <w:bottom w:val="nil"/>
              <w:right w:val="nil"/>
            </w:tcBorders>
            <w:shd w:val="clear" w:color="auto" w:fill="auto"/>
          </w:tcPr>
          <w:p w14:paraId="36F2C349"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58</w:t>
            </w:r>
          </w:p>
        </w:tc>
        <w:tc>
          <w:tcPr>
            <w:tcW w:w="720" w:type="dxa"/>
            <w:tcBorders>
              <w:top w:val="nil"/>
              <w:left w:val="nil"/>
              <w:bottom w:val="nil"/>
              <w:right w:val="nil"/>
            </w:tcBorders>
            <w:shd w:val="clear" w:color="auto" w:fill="auto"/>
          </w:tcPr>
          <w:p w14:paraId="1A3A8BC8"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41</w:t>
            </w:r>
          </w:p>
        </w:tc>
        <w:tc>
          <w:tcPr>
            <w:tcW w:w="630" w:type="dxa"/>
            <w:tcBorders>
              <w:top w:val="nil"/>
              <w:left w:val="nil"/>
              <w:bottom w:val="nil"/>
              <w:right w:val="nil"/>
            </w:tcBorders>
            <w:shd w:val="clear" w:color="auto" w:fill="auto"/>
          </w:tcPr>
          <w:p w14:paraId="53113D57"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59</w:t>
            </w:r>
          </w:p>
        </w:tc>
        <w:tc>
          <w:tcPr>
            <w:tcW w:w="720" w:type="dxa"/>
            <w:tcBorders>
              <w:top w:val="nil"/>
              <w:left w:val="nil"/>
              <w:bottom w:val="nil"/>
              <w:right w:val="nil"/>
            </w:tcBorders>
            <w:shd w:val="clear" w:color="auto" w:fill="auto"/>
          </w:tcPr>
          <w:p w14:paraId="576B0999"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74</w:t>
            </w:r>
          </w:p>
        </w:tc>
      </w:tr>
      <w:tr w:rsidR="00CE2561" w:rsidRPr="002C0530" w14:paraId="3EB5ABCD" w14:textId="77777777" w:rsidTr="006F78A8">
        <w:trPr>
          <w:trHeight w:val="213"/>
        </w:trPr>
        <w:tc>
          <w:tcPr>
            <w:tcW w:w="2439" w:type="dxa"/>
            <w:tcBorders>
              <w:top w:val="nil"/>
              <w:left w:val="nil"/>
              <w:bottom w:val="nil"/>
              <w:right w:val="nil"/>
            </w:tcBorders>
            <w:shd w:val="clear" w:color="auto" w:fill="auto"/>
          </w:tcPr>
          <w:p w14:paraId="25ABC48A" w14:textId="77777777" w:rsidR="00CE2561" w:rsidRPr="002C0530" w:rsidRDefault="00CE2561" w:rsidP="006F78A8">
            <w:pPr>
              <w:overflowPunct/>
              <w:autoSpaceDE/>
              <w:autoSpaceDN/>
              <w:adjustRightInd/>
              <w:textAlignment w:val="auto"/>
              <w:rPr>
                <w:sz w:val="20"/>
                <w:lang w:eastAsia="sv-SE"/>
              </w:rPr>
            </w:pPr>
          </w:p>
        </w:tc>
        <w:tc>
          <w:tcPr>
            <w:tcW w:w="630" w:type="dxa"/>
            <w:gridSpan w:val="2"/>
            <w:tcBorders>
              <w:top w:val="nil"/>
              <w:left w:val="nil"/>
              <w:bottom w:val="nil"/>
              <w:right w:val="nil"/>
            </w:tcBorders>
            <w:shd w:val="clear" w:color="auto" w:fill="auto"/>
          </w:tcPr>
          <w:p w14:paraId="499FA21F" w14:textId="77777777" w:rsidR="00CE2561" w:rsidRPr="002C0530" w:rsidRDefault="00CE2561" w:rsidP="006F78A8">
            <w:pPr>
              <w:overflowPunct/>
              <w:autoSpaceDE/>
              <w:autoSpaceDN/>
              <w:adjustRightInd/>
              <w:jc w:val="right"/>
              <w:textAlignment w:val="auto"/>
              <w:rPr>
                <w:sz w:val="20"/>
                <w:lang w:eastAsia="sv-SE"/>
              </w:rPr>
            </w:pPr>
          </w:p>
        </w:tc>
        <w:tc>
          <w:tcPr>
            <w:tcW w:w="720" w:type="dxa"/>
            <w:tcBorders>
              <w:top w:val="nil"/>
              <w:left w:val="nil"/>
              <w:bottom w:val="nil"/>
              <w:right w:val="nil"/>
            </w:tcBorders>
            <w:shd w:val="clear" w:color="auto" w:fill="auto"/>
          </w:tcPr>
          <w:p w14:paraId="0C1B5DC0" w14:textId="77777777" w:rsidR="00CE2561" w:rsidRPr="002C0530" w:rsidRDefault="00CE2561" w:rsidP="006F78A8">
            <w:pPr>
              <w:overflowPunct/>
              <w:autoSpaceDE/>
              <w:autoSpaceDN/>
              <w:adjustRightInd/>
              <w:jc w:val="right"/>
              <w:textAlignment w:val="auto"/>
              <w:rPr>
                <w:sz w:val="20"/>
                <w:lang w:eastAsia="sv-SE"/>
              </w:rPr>
            </w:pPr>
          </w:p>
        </w:tc>
        <w:tc>
          <w:tcPr>
            <w:tcW w:w="720" w:type="dxa"/>
            <w:tcBorders>
              <w:top w:val="nil"/>
              <w:left w:val="nil"/>
              <w:bottom w:val="nil"/>
              <w:right w:val="nil"/>
            </w:tcBorders>
            <w:shd w:val="clear" w:color="auto" w:fill="auto"/>
          </w:tcPr>
          <w:p w14:paraId="10E8441A" w14:textId="77777777" w:rsidR="00CE2561" w:rsidRPr="002C0530" w:rsidRDefault="00CE2561" w:rsidP="006F78A8">
            <w:pPr>
              <w:overflowPunct/>
              <w:autoSpaceDE/>
              <w:autoSpaceDN/>
              <w:adjustRightInd/>
              <w:jc w:val="right"/>
              <w:textAlignment w:val="auto"/>
              <w:rPr>
                <w:sz w:val="20"/>
                <w:lang w:eastAsia="sv-SE"/>
              </w:rPr>
            </w:pPr>
          </w:p>
        </w:tc>
        <w:tc>
          <w:tcPr>
            <w:tcW w:w="630" w:type="dxa"/>
            <w:tcBorders>
              <w:top w:val="nil"/>
              <w:left w:val="nil"/>
              <w:bottom w:val="nil"/>
              <w:right w:val="nil"/>
            </w:tcBorders>
            <w:shd w:val="clear" w:color="auto" w:fill="auto"/>
          </w:tcPr>
          <w:p w14:paraId="39895982" w14:textId="77777777" w:rsidR="00CE2561" w:rsidRPr="002C0530" w:rsidRDefault="00CE2561" w:rsidP="006F78A8">
            <w:pPr>
              <w:overflowPunct/>
              <w:autoSpaceDE/>
              <w:autoSpaceDN/>
              <w:adjustRightInd/>
              <w:jc w:val="right"/>
              <w:textAlignment w:val="auto"/>
              <w:rPr>
                <w:sz w:val="20"/>
                <w:lang w:eastAsia="sv-SE"/>
              </w:rPr>
            </w:pPr>
          </w:p>
        </w:tc>
        <w:tc>
          <w:tcPr>
            <w:tcW w:w="720" w:type="dxa"/>
            <w:tcBorders>
              <w:top w:val="nil"/>
              <w:left w:val="nil"/>
              <w:bottom w:val="nil"/>
              <w:right w:val="nil"/>
            </w:tcBorders>
            <w:shd w:val="clear" w:color="auto" w:fill="auto"/>
          </w:tcPr>
          <w:p w14:paraId="653BB5AD" w14:textId="77777777" w:rsidR="00CE2561" w:rsidRPr="002C0530" w:rsidRDefault="00CE2561" w:rsidP="006F78A8">
            <w:pPr>
              <w:overflowPunct/>
              <w:autoSpaceDE/>
              <w:autoSpaceDN/>
              <w:adjustRightInd/>
              <w:jc w:val="right"/>
              <w:textAlignment w:val="auto"/>
              <w:rPr>
                <w:sz w:val="20"/>
                <w:lang w:eastAsia="sv-SE"/>
              </w:rPr>
            </w:pPr>
          </w:p>
        </w:tc>
      </w:tr>
      <w:tr w:rsidR="00CE2561" w:rsidRPr="002C0530" w14:paraId="5F3733DA" w14:textId="77777777" w:rsidTr="006F78A8">
        <w:trPr>
          <w:trHeight w:val="213"/>
        </w:trPr>
        <w:tc>
          <w:tcPr>
            <w:tcW w:w="2439" w:type="dxa"/>
            <w:tcBorders>
              <w:top w:val="nil"/>
              <w:left w:val="nil"/>
              <w:bottom w:val="nil"/>
              <w:right w:val="nil"/>
            </w:tcBorders>
            <w:shd w:val="clear" w:color="auto" w:fill="auto"/>
          </w:tcPr>
          <w:p w14:paraId="5A8CBE46" w14:textId="77777777" w:rsidR="00CE2561" w:rsidRPr="002C0530" w:rsidRDefault="00CE2561" w:rsidP="006F78A8">
            <w:pPr>
              <w:overflowPunct/>
              <w:autoSpaceDE/>
              <w:autoSpaceDN/>
              <w:adjustRightInd/>
              <w:textAlignment w:val="auto"/>
              <w:rPr>
                <w:sz w:val="20"/>
                <w:lang w:eastAsia="sv-SE"/>
              </w:rPr>
            </w:pPr>
            <w:r w:rsidRPr="002C0530">
              <w:rPr>
                <w:sz w:val="20"/>
                <w:lang w:eastAsia="sv-SE"/>
              </w:rPr>
              <w:t>Utestående statsskuldväxlar</w:t>
            </w:r>
          </w:p>
        </w:tc>
        <w:tc>
          <w:tcPr>
            <w:tcW w:w="630" w:type="dxa"/>
            <w:gridSpan w:val="2"/>
            <w:tcBorders>
              <w:top w:val="nil"/>
              <w:left w:val="nil"/>
              <w:bottom w:val="nil"/>
              <w:right w:val="nil"/>
            </w:tcBorders>
            <w:shd w:val="clear" w:color="auto" w:fill="auto"/>
          </w:tcPr>
          <w:p w14:paraId="646C655C"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115</w:t>
            </w:r>
          </w:p>
        </w:tc>
        <w:tc>
          <w:tcPr>
            <w:tcW w:w="720" w:type="dxa"/>
            <w:tcBorders>
              <w:top w:val="nil"/>
              <w:left w:val="nil"/>
              <w:bottom w:val="nil"/>
              <w:right w:val="nil"/>
            </w:tcBorders>
            <w:shd w:val="clear" w:color="auto" w:fill="auto"/>
          </w:tcPr>
          <w:p w14:paraId="2D7963C6"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85</w:t>
            </w:r>
          </w:p>
        </w:tc>
        <w:tc>
          <w:tcPr>
            <w:tcW w:w="720" w:type="dxa"/>
            <w:tcBorders>
              <w:top w:val="nil"/>
              <w:left w:val="nil"/>
              <w:bottom w:val="nil"/>
              <w:right w:val="nil"/>
            </w:tcBorders>
            <w:shd w:val="clear" w:color="auto" w:fill="auto"/>
          </w:tcPr>
          <w:p w14:paraId="24F5653E" w14:textId="77777777" w:rsidR="00CE2561" w:rsidRPr="002C0530" w:rsidRDefault="00CE2561" w:rsidP="006F78A8">
            <w:pPr>
              <w:overflowPunct/>
              <w:autoSpaceDE/>
              <w:autoSpaceDN/>
              <w:adjustRightInd/>
              <w:jc w:val="center"/>
              <w:textAlignment w:val="auto"/>
              <w:rPr>
                <w:sz w:val="20"/>
                <w:lang w:eastAsia="sv-SE"/>
              </w:rPr>
            </w:pPr>
            <w:r w:rsidRPr="002C0530">
              <w:rPr>
                <w:sz w:val="20"/>
                <w:lang w:eastAsia="sv-SE"/>
              </w:rPr>
              <w:t xml:space="preserve">       72</w:t>
            </w:r>
          </w:p>
        </w:tc>
        <w:tc>
          <w:tcPr>
            <w:tcW w:w="630" w:type="dxa"/>
            <w:tcBorders>
              <w:top w:val="nil"/>
              <w:left w:val="nil"/>
              <w:bottom w:val="nil"/>
              <w:right w:val="nil"/>
            </w:tcBorders>
            <w:shd w:val="clear" w:color="auto" w:fill="auto"/>
          </w:tcPr>
          <w:p w14:paraId="7539CBD8"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105</w:t>
            </w:r>
          </w:p>
        </w:tc>
        <w:tc>
          <w:tcPr>
            <w:tcW w:w="720" w:type="dxa"/>
            <w:tcBorders>
              <w:top w:val="nil"/>
              <w:left w:val="nil"/>
              <w:bottom w:val="nil"/>
              <w:right w:val="nil"/>
            </w:tcBorders>
            <w:shd w:val="clear" w:color="auto" w:fill="auto"/>
          </w:tcPr>
          <w:p w14:paraId="454E12E2"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94</w:t>
            </w:r>
          </w:p>
        </w:tc>
      </w:tr>
      <w:tr w:rsidR="00CE2561" w:rsidRPr="00B95990" w14:paraId="28CEF7B5" w14:textId="77777777" w:rsidTr="006F78A8">
        <w:trPr>
          <w:trHeight w:val="308"/>
        </w:trPr>
        <w:tc>
          <w:tcPr>
            <w:tcW w:w="2439" w:type="dxa"/>
            <w:tcBorders>
              <w:top w:val="nil"/>
              <w:left w:val="nil"/>
              <w:bottom w:val="single" w:sz="12" w:space="0" w:color="000000"/>
              <w:right w:val="nil"/>
            </w:tcBorders>
            <w:shd w:val="clear" w:color="auto" w:fill="auto"/>
          </w:tcPr>
          <w:p w14:paraId="63CD2489" w14:textId="77777777" w:rsidR="00CE2561" w:rsidRPr="002C0530" w:rsidRDefault="00CE2561" w:rsidP="006F78A8">
            <w:pPr>
              <w:overflowPunct/>
              <w:autoSpaceDE/>
              <w:autoSpaceDN/>
              <w:adjustRightInd/>
              <w:textAlignment w:val="auto"/>
              <w:rPr>
                <w:sz w:val="20"/>
                <w:lang w:eastAsia="sv-SE"/>
              </w:rPr>
            </w:pPr>
            <w:r w:rsidRPr="002C0530">
              <w:rPr>
                <w:sz w:val="20"/>
                <w:lang w:eastAsia="sv-SE"/>
              </w:rPr>
              <w:t>Såld volym</w:t>
            </w:r>
          </w:p>
        </w:tc>
        <w:tc>
          <w:tcPr>
            <w:tcW w:w="630" w:type="dxa"/>
            <w:gridSpan w:val="2"/>
            <w:tcBorders>
              <w:top w:val="nil"/>
              <w:left w:val="nil"/>
              <w:bottom w:val="single" w:sz="12" w:space="0" w:color="000000"/>
              <w:right w:val="nil"/>
            </w:tcBorders>
            <w:shd w:val="clear" w:color="auto" w:fill="auto"/>
          </w:tcPr>
          <w:p w14:paraId="4FFF7CA7"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304</w:t>
            </w:r>
          </w:p>
        </w:tc>
        <w:tc>
          <w:tcPr>
            <w:tcW w:w="720" w:type="dxa"/>
            <w:tcBorders>
              <w:top w:val="nil"/>
              <w:left w:val="nil"/>
              <w:bottom w:val="single" w:sz="12" w:space="0" w:color="000000"/>
              <w:right w:val="nil"/>
            </w:tcBorders>
            <w:shd w:val="clear" w:color="auto" w:fill="auto"/>
          </w:tcPr>
          <w:p w14:paraId="175DE731" w14:textId="77777777" w:rsidR="00CE2561" w:rsidRPr="002C0530" w:rsidRDefault="00CE2561" w:rsidP="006F78A8">
            <w:pPr>
              <w:overflowPunct/>
              <w:autoSpaceDE/>
              <w:autoSpaceDN/>
              <w:adjustRightInd/>
              <w:jc w:val="right"/>
              <w:textAlignment w:val="auto"/>
              <w:rPr>
                <w:sz w:val="20"/>
                <w:lang w:eastAsia="sv-SE"/>
              </w:rPr>
            </w:pPr>
            <w:r w:rsidRPr="002C0530">
              <w:rPr>
                <w:sz w:val="20"/>
                <w:lang w:eastAsia="sv-SE"/>
              </w:rPr>
              <w:t>307</w:t>
            </w:r>
          </w:p>
        </w:tc>
        <w:tc>
          <w:tcPr>
            <w:tcW w:w="720" w:type="dxa"/>
            <w:tcBorders>
              <w:top w:val="nil"/>
              <w:left w:val="nil"/>
              <w:bottom w:val="single" w:sz="12" w:space="0" w:color="000000"/>
              <w:right w:val="nil"/>
            </w:tcBorders>
            <w:shd w:val="clear" w:color="auto" w:fill="auto"/>
          </w:tcPr>
          <w:p w14:paraId="087AF216" w14:textId="77777777" w:rsidR="00CE2561" w:rsidRPr="00B95990" w:rsidRDefault="00CE2561" w:rsidP="006F78A8">
            <w:pPr>
              <w:overflowPunct/>
              <w:autoSpaceDE/>
              <w:autoSpaceDN/>
              <w:adjustRightInd/>
              <w:jc w:val="right"/>
              <w:textAlignment w:val="auto"/>
              <w:rPr>
                <w:sz w:val="20"/>
                <w:lang w:eastAsia="sv-SE"/>
              </w:rPr>
            </w:pPr>
            <w:r w:rsidRPr="002C0530">
              <w:rPr>
                <w:sz w:val="20"/>
                <w:lang w:eastAsia="sv-SE"/>
              </w:rPr>
              <w:t>299</w:t>
            </w:r>
          </w:p>
        </w:tc>
        <w:tc>
          <w:tcPr>
            <w:tcW w:w="630" w:type="dxa"/>
            <w:tcBorders>
              <w:top w:val="nil"/>
              <w:left w:val="nil"/>
              <w:bottom w:val="single" w:sz="12" w:space="0" w:color="000000"/>
              <w:right w:val="nil"/>
            </w:tcBorders>
            <w:shd w:val="clear" w:color="auto" w:fill="auto"/>
          </w:tcPr>
          <w:p w14:paraId="6FA5DAB4" w14:textId="6327B756" w:rsidR="00CE2561" w:rsidRPr="00B95990" w:rsidRDefault="00CD2F25" w:rsidP="006F78A8">
            <w:pPr>
              <w:overflowPunct/>
              <w:autoSpaceDE/>
              <w:autoSpaceDN/>
              <w:adjustRightInd/>
              <w:jc w:val="right"/>
              <w:textAlignment w:val="auto"/>
              <w:rPr>
                <w:sz w:val="20"/>
                <w:lang w:eastAsia="sv-SE"/>
              </w:rPr>
            </w:pPr>
            <w:r>
              <w:rPr>
                <w:sz w:val="20"/>
                <w:lang w:eastAsia="sv-SE"/>
              </w:rPr>
              <w:t>254</w:t>
            </w:r>
          </w:p>
        </w:tc>
        <w:tc>
          <w:tcPr>
            <w:tcW w:w="720" w:type="dxa"/>
            <w:tcBorders>
              <w:top w:val="nil"/>
              <w:left w:val="nil"/>
              <w:bottom w:val="single" w:sz="12" w:space="0" w:color="000000"/>
              <w:right w:val="nil"/>
            </w:tcBorders>
            <w:shd w:val="clear" w:color="auto" w:fill="auto"/>
          </w:tcPr>
          <w:p w14:paraId="48C42BBE" w14:textId="50314E01" w:rsidR="00CE2561" w:rsidRPr="00B95990" w:rsidRDefault="00CD2F25" w:rsidP="006F78A8">
            <w:pPr>
              <w:overflowPunct/>
              <w:autoSpaceDE/>
              <w:autoSpaceDN/>
              <w:adjustRightInd/>
              <w:jc w:val="right"/>
              <w:textAlignment w:val="auto"/>
              <w:rPr>
                <w:sz w:val="20"/>
                <w:lang w:eastAsia="sv-SE"/>
              </w:rPr>
            </w:pPr>
            <w:r>
              <w:rPr>
                <w:sz w:val="20"/>
                <w:lang w:eastAsia="sv-SE"/>
              </w:rPr>
              <w:t>293</w:t>
            </w:r>
          </w:p>
        </w:tc>
      </w:tr>
    </w:tbl>
    <w:p w14:paraId="2701B2DF" w14:textId="77777777" w:rsidR="00CE2561" w:rsidRDefault="00CE2561" w:rsidP="00CE2561">
      <w:pPr>
        <w:pStyle w:val="Brdtext"/>
        <w:rPr>
          <w:sz w:val="16"/>
          <w:szCs w:val="16"/>
        </w:rPr>
      </w:pPr>
      <w:r w:rsidRPr="00B95990">
        <w:rPr>
          <w:sz w:val="16"/>
          <w:szCs w:val="16"/>
        </w:rPr>
        <w:t xml:space="preserve">Källa: Riksgäldskontoret </w:t>
      </w:r>
    </w:p>
    <w:p w14:paraId="3307A8CE" w14:textId="77777777" w:rsidR="00CE2561" w:rsidRDefault="00CE2561" w:rsidP="00D939F3">
      <w:pPr>
        <w:pStyle w:val="Brdtextmedindrag"/>
      </w:pPr>
    </w:p>
    <w:p w14:paraId="0241586F" w14:textId="734C6365" w:rsidR="00BD3DA8" w:rsidRDefault="0020183B" w:rsidP="00CD2F25">
      <w:pPr>
        <w:pStyle w:val="Brdtext"/>
      </w:pPr>
      <w:r>
        <w:t xml:space="preserve">Under 2012 och 2013 emitterades nominella statsobligationer </w:t>
      </w:r>
      <w:r w:rsidR="006B570E">
        <w:t xml:space="preserve">för 59 respektive 74 miljarder kronor. </w:t>
      </w:r>
      <w:r w:rsidR="008D27AC">
        <w:t xml:space="preserve">Sammanlagt </w:t>
      </w:r>
      <w:r w:rsidR="002C0530">
        <w:t>har nominella obligationer för 342 miljarder kronor emitterats</w:t>
      </w:r>
      <w:r w:rsidR="008D27AC">
        <w:t xml:space="preserve"> under utvärderingsperioden</w:t>
      </w:r>
      <w:r w:rsidR="002C0530">
        <w:t xml:space="preserve">. </w:t>
      </w:r>
      <w:r w:rsidR="00B82B9D">
        <w:t xml:space="preserve">Vid slutet av 2013 </w:t>
      </w:r>
      <w:r w:rsidR="008D27AC">
        <w:t xml:space="preserve">uppgick den utestående stocken </w:t>
      </w:r>
      <w:r w:rsidR="00B82B9D">
        <w:t>nominella obligationer till 604 miljarder kronor, vilket var cirka 100 miljarder kronor mer än vid 2009 års slut.</w:t>
      </w:r>
      <w:r w:rsidR="002C0530">
        <w:t xml:space="preserve"> </w:t>
      </w:r>
      <w:r w:rsidR="008D27AC">
        <w:t xml:space="preserve">Under 2012 och 2013 såldes statsskuldväxlar för </w:t>
      </w:r>
      <w:r w:rsidR="00CD2F25">
        <w:t>254</w:t>
      </w:r>
      <w:r w:rsidR="008D27AC">
        <w:t xml:space="preserve"> respektive </w:t>
      </w:r>
      <w:r w:rsidR="00CD2F25">
        <w:t>293</w:t>
      </w:r>
      <w:r w:rsidR="008D27AC">
        <w:t xml:space="preserve"> miljarder kronor. För hela utvärderingsperioden uppgick försäljningsbeloppet av statsskuldväxlar till </w:t>
      </w:r>
      <w:r w:rsidR="00CD2F25">
        <w:t xml:space="preserve">1 457 miljarder kronor. </w:t>
      </w:r>
      <w:r w:rsidR="008D27AC">
        <w:t xml:space="preserve">Under utvärderingsperioden har den utestående stocken statsskuldväxlar vid årets slut varierat mellan 72 och 115 miljarder kronor. </w:t>
      </w:r>
    </w:p>
    <w:p w14:paraId="7F6107D1" w14:textId="3AF28082" w:rsidR="001D31B8" w:rsidRDefault="00BD3DA8" w:rsidP="00BD3DA8">
      <w:pPr>
        <w:pStyle w:val="TabellRubrik"/>
      </w:pPr>
      <w:r>
        <w:t>Tabell 5.</w:t>
      </w:r>
      <w:r w:rsidR="00CB0D1E">
        <w:t>6</w:t>
      </w:r>
      <w:r>
        <w:t xml:space="preserve"> Teckningskvoter och snittränta i nominella obligationer</w:t>
      </w:r>
    </w:p>
    <w:tbl>
      <w:tblPr>
        <w:tblW w:w="5859" w:type="dxa"/>
        <w:tblInd w:w="70" w:type="dxa"/>
        <w:tblCellMar>
          <w:left w:w="70" w:type="dxa"/>
          <w:right w:w="70" w:type="dxa"/>
        </w:tblCellMar>
        <w:tblLook w:val="0000" w:firstRow="0" w:lastRow="0" w:firstColumn="0" w:lastColumn="0" w:noHBand="0" w:noVBand="0"/>
      </w:tblPr>
      <w:tblGrid>
        <w:gridCol w:w="2421"/>
        <w:gridCol w:w="169"/>
        <w:gridCol w:w="490"/>
        <w:gridCol w:w="717"/>
        <w:gridCol w:w="717"/>
        <w:gridCol w:w="628"/>
        <w:gridCol w:w="717"/>
      </w:tblGrid>
      <w:tr w:rsidR="00BD3DA8" w:rsidRPr="002C0530" w14:paraId="7BA2D32D" w14:textId="77777777" w:rsidTr="00BD3DA8">
        <w:trPr>
          <w:trHeight w:val="285"/>
        </w:trPr>
        <w:tc>
          <w:tcPr>
            <w:tcW w:w="2421" w:type="dxa"/>
            <w:tcBorders>
              <w:top w:val="single" w:sz="12" w:space="0" w:color="000000"/>
              <w:left w:val="nil"/>
              <w:bottom w:val="single" w:sz="8" w:space="0" w:color="000000"/>
              <w:right w:val="nil"/>
            </w:tcBorders>
            <w:shd w:val="clear" w:color="auto" w:fill="auto"/>
          </w:tcPr>
          <w:p w14:paraId="025E3B06"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 </w:t>
            </w:r>
          </w:p>
        </w:tc>
        <w:tc>
          <w:tcPr>
            <w:tcW w:w="659" w:type="dxa"/>
            <w:gridSpan w:val="2"/>
            <w:tcBorders>
              <w:top w:val="single" w:sz="12" w:space="0" w:color="000000"/>
              <w:left w:val="nil"/>
              <w:bottom w:val="single" w:sz="8" w:space="0" w:color="000000"/>
              <w:right w:val="nil"/>
            </w:tcBorders>
            <w:shd w:val="clear" w:color="auto" w:fill="auto"/>
          </w:tcPr>
          <w:p w14:paraId="740B1697"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2009</w:t>
            </w:r>
          </w:p>
        </w:tc>
        <w:tc>
          <w:tcPr>
            <w:tcW w:w="717" w:type="dxa"/>
            <w:tcBorders>
              <w:top w:val="single" w:sz="12" w:space="0" w:color="000000"/>
              <w:left w:val="nil"/>
              <w:bottom w:val="single" w:sz="8" w:space="0" w:color="000000"/>
              <w:right w:val="nil"/>
            </w:tcBorders>
            <w:shd w:val="clear" w:color="auto" w:fill="auto"/>
          </w:tcPr>
          <w:p w14:paraId="686E8EA6"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2010</w:t>
            </w:r>
          </w:p>
        </w:tc>
        <w:tc>
          <w:tcPr>
            <w:tcW w:w="717" w:type="dxa"/>
            <w:tcBorders>
              <w:top w:val="single" w:sz="12" w:space="0" w:color="000000"/>
              <w:left w:val="nil"/>
              <w:bottom w:val="single" w:sz="8" w:space="0" w:color="000000"/>
              <w:right w:val="nil"/>
            </w:tcBorders>
            <w:shd w:val="clear" w:color="auto" w:fill="auto"/>
          </w:tcPr>
          <w:p w14:paraId="7463675E"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2011</w:t>
            </w:r>
          </w:p>
        </w:tc>
        <w:tc>
          <w:tcPr>
            <w:tcW w:w="628" w:type="dxa"/>
            <w:tcBorders>
              <w:top w:val="single" w:sz="12" w:space="0" w:color="000000"/>
              <w:left w:val="nil"/>
              <w:bottom w:val="single" w:sz="8" w:space="0" w:color="000000"/>
              <w:right w:val="nil"/>
            </w:tcBorders>
            <w:shd w:val="clear" w:color="auto" w:fill="auto"/>
          </w:tcPr>
          <w:p w14:paraId="24818506"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2012</w:t>
            </w:r>
          </w:p>
        </w:tc>
        <w:tc>
          <w:tcPr>
            <w:tcW w:w="717" w:type="dxa"/>
            <w:tcBorders>
              <w:top w:val="single" w:sz="12" w:space="0" w:color="000000"/>
              <w:left w:val="nil"/>
              <w:bottom w:val="single" w:sz="8" w:space="0" w:color="000000"/>
              <w:right w:val="nil"/>
            </w:tcBorders>
            <w:shd w:val="clear" w:color="auto" w:fill="auto"/>
          </w:tcPr>
          <w:p w14:paraId="17D90508" w14:textId="77777777" w:rsidR="00BD3DA8" w:rsidRPr="002C0530" w:rsidRDefault="00BD3DA8" w:rsidP="006F78A8">
            <w:pPr>
              <w:overflowPunct/>
              <w:autoSpaceDE/>
              <w:autoSpaceDN/>
              <w:adjustRightInd/>
              <w:jc w:val="right"/>
              <w:textAlignment w:val="auto"/>
              <w:rPr>
                <w:b/>
                <w:bCs/>
                <w:sz w:val="20"/>
                <w:lang w:eastAsia="sv-SE"/>
              </w:rPr>
            </w:pPr>
            <w:r w:rsidRPr="002C0530">
              <w:rPr>
                <w:b/>
                <w:bCs/>
                <w:sz w:val="20"/>
                <w:lang w:eastAsia="sv-SE"/>
              </w:rPr>
              <w:t>2013</w:t>
            </w:r>
          </w:p>
        </w:tc>
      </w:tr>
      <w:tr w:rsidR="00BD3DA8" w:rsidRPr="002C0530" w14:paraId="27FE53D3" w14:textId="77777777" w:rsidTr="00BD3DA8">
        <w:trPr>
          <w:trHeight w:val="236"/>
        </w:trPr>
        <w:tc>
          <w:tcPr>
            <w:tcW w:w="2590" w:type="dxa"/>
            <w:gridSpan w:val="2"/>
            <w:tcBorders>
              <w:top w:val="nil"/>
              <w:left w:val="nil"/>
              <w:bottom w:val="nil"/>
              <w:right w:val="nil"/>
            </w:tcBorders>
            <w:shd w:val="clear" w:color="auto" w:fill="auto"/>
          </w:tcPr>
          <w:p w14:paraId="308C6C4B" w14:textId="77777777" w:rsidR="00BD3DA8" w:rsidRPr="002C0530" w:rsidRDefault="00BD3DA8" w:rsidP="006F78A8">
            <w:pPr>
              <w:overflowPunct/>
              <w:autoSpaceDE/>
              <w:autoSpaceDN/>
              <w:adjustRightInd/>
              <w:textAlignment w:val="auto"/>
              <w:rPr>
                <w:sz w:val="20"/>
                <w:lang w:eastAsia="sv-SE"/>
              </w:rPr>
            </w:pPr>
            <w:r>
              <w:rPr>
                <w:sz w:val="20"/>
                <w:lang w:eastAsia="sv-SE"/>
              </w:rPr>
              <w:t>Teckningskvot</w:t>
            </w:r>
            <w:r w:rsidRPr="00B95990">
              <w:rPr>
                <w:sz w:val="20"/>
                <w:vertAlign w:val="superscript"/>
                <w:lang w:eastAsia="sv-SE"/>
              </w:rPr>
              <w:t>1</w:t>
            </w:r>
          </w:p>
        </w:tc>
        <w:tc>
          <w:tcPr>
            <w:tcW w:w="490" w:type="dxa"/>
            <w:tcBorders>
              <w:top w:val="nil"/>
              <w:left w:val="nil"/>
              <w:bottom w:val="nil"/>
              <w:right w:val="nil"/>
            </w:tcBorders>
            <w:shd w:val="clear" w:color="auto" w:fill="auto"/>
          </w:tcPr>
          <w:p w14:paraId="16235855"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2,35</w:t>
            </w:r>
          </w:p>
        </w:tc>
        <w:tc>
          <w:tcPr>
            <w:tcW w:w="717" w:type="dxa"/>
            <w:tcBorders>
              <w:top w:val="nil"/>
              <w:left w:val="nil"/>
              <w:bottom w:val="nil"/>
              <w:right w:val="nil"/>
            </w:tcBorders>
            <w:shd w:val="clear" w:color="auto" w:fill="auto"/>
          </w:tcPr>
          <w:p w14:paraId="65007B9C"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2,33</w:t>
            </w:r>
          </w:p>
        </w:tc>
        <w:tc>
          <w:tcPr>
            <w:tcW w:w="717" w:type="dxa"/>
            <w:tcBorders>
              <w:top w:val="nil"/>
              <w:left w:val="nil"/>
              <w:bottom w:val="nil"/>
              <w:right w:val="nil"/>
            </w:tcBorders>
            <w:shd w:val="clear" w:color="auto" w:fill="auto"/>
          </w:tcPr>
          <w:p w14:paraId="5E92FB7E"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2,43</w:t>
            </w:r>
          </w:p>
        </w:tc>
        <w:tc>
          <w:tcPr>
            <w:tcW w:w="628" w:type="dxa"/>
            <w:tcBorders>
              <w:top w:val="nil"/>
              <w:left w:val="nil"/>
              <w:bottom w:val="nil"/>
              <w:right w:val="nil"/>
            </w:tcBorders>
            <w:shd w:val="clear" w:color="auto" w:fill="auto"/>
          </w:tcPr>
          <w:p w14:paraId="47C6F939"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2,12</w:t>
            </w:r>
          </w:p>
        </w:tc>
        <w:tc>
          <w:tcPr>
            <w:tcW w:w="717" w:type="dxa"/>
            <w:tcBorders>
              <w:top w:val="nil"/>
              <w:left w:val="nil"/>
              <w:bottom w:val="nil"/>
              <w:right w:val="nil"/>
            </w:tcBorders>
            <w:shd w:val="clear" w:color="auto" w:fill="auto"/>
          </w:tcPr>
          <w:p w14:paraId="3753E17D"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2,38</w:t>
            </w:r>
          </w:p>
        </w:tc>
      </w:tr>
      <w:tr w:rsidR="00BD3DA8" w:rsidRPr="00B95990" w14:paraId="2577DC0B" w14:textId="77777777" w:rsidTr="00BD3DA8">
        <w:trPr>
          <w:trHeight w:val="308"/>
        </w:trPr>
        <w:tc>
          <w:tcPr>
            <w:tcW w:w="2421" w:type="dxa"/>
            <w:tcBorders>
              <w:top w:val="nil"/>
              <w:left w:val="nil"/>
              <w:bottom w:val="single" w:sz="12" w:space="0" w:color="000000"/>
              <w:right w:val="nil"/>
            </w:tcBorders>
            <w:shd w:val="clear" w:color="auto" w:fill="auto"/>
          </w:tcPr>
          <w:p w14:paraId="62E29034" w14:textId="77777777" w:rsidR="00BD3DA8" w:rsidRPr="002C0530" w:rsidRDefault="00BD3DA8" w:rsidP="006F78A8">
            <w:pPr>
              <w:overflowPunct/>
              <w:autoSpaceDE/>
              <w:autoSpaceDN/>
              <w:adjustRightInd/>
              <w:textAlignment w:val="auto"/>
              <w:rPr>
                <w:sz w:val="20"/>
                <w:lang w:eastAsia="sv-SE"/>
              </w:rPr>
            </w:pPr>
            <w:r>
              <w:rPr>
                <w:sz w:val="20"/>
                <w:lang w:eastAsia="sv-SE"/>
              </w:rPr>
              <w:t>Snittränta</w:t>
            </w:r>
            <w:r w:rsidRPr="00B95990">
              <w:rPr>
                <w:sz w:val="20"/>
                <w:vertAlign w:val="superscript"/>
                <w:lang w:eastAsia="sv-SE"/>
              </w:rPr>
              <w:t>2</w:t>
            </w:r>
          </w:p>
        </w:tc>
        <w:tc>
          <w:tcPr>
            <w:tcW w:w="659" w:type="dxa"/>
            <w:gridSpan w:val="2"/>
            <w:tcBorders>
              <w:top w:val="nil"/>
              <w:left w:val="nil"/>
              <w:bottom w:val="single" w:sz="12" w:space="0" w:color="000000"/>
              <w:right w:val="nil"/>
            </w:tcBorders>
            <w:shd w:val="clear" w:color="auto" w:fill="auto"/>
          </w:tcPr>
          <w:p w14:paraId="28C310D4"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2,86</w:t>
            </w:r>
          </w:p>
        </w:tc>
        <w:tc>
          <w:tcPr>
            <w:tcW w:w="717" w:type="dxa"/>
            <w:tcBorders>
              <w:top w:val="nil"/>
              <w:left w:val="nil"/>
              <w:bottom w:val="single" w:sz="12" w:space="0" w:color="000000"/>
              <w:right w:val="nil"/>
            </w:tcBorders>
            <w:shd w:val="clear" w:color="auto" w:fill="auto"/>
          </w:tcPr>
          <w:p w14:paraId="5E696B1B" w14:textId="77777777" w:rsidR="00BD3DA8" w:rsidRPr="002C0530" w:rsidRDefault="00BD3DA8" w:rsidP="006F78A8">
            <w:pPr>
              <w:overflowPunct/>
              <w:autoSpaceDE/>
              <w:autoSpaceDN/>
              <w:adjustRightInd/>
              <w:jc w:val="right"/>
              <w:textAlignment w:val="auto"/>
              <w:rPr>
                <w:sz w:val="20"/>
                <w:lang w:eastAsia="sv-SE"/>
              </w:rPr>
            </w:pPr>
            <w:r>
              <w:rPr>
                <w:sz w:val="20"/>
                <w:lang w:eastAsia="sv-SE"/>
              </w:rPr>
              <w:t>2,63</w:t>
            </w:r>
          </w:p>
        </w:tc>
        <w:tc>
          <w:tcPr>
            <w:tcW w:w="717" w:type="dxa"/>
            <w:tcBorders>
              <w:top w:val="nil"/>
              <w:left w:val="nil"/>
              <w:bottom w:val="single" w:sz="12" w:space="0" w:color="000000"/>
              <w:right w:val="nil"/>
            </w:tcBorders>
            <w:shd w:val="clear" w:color="auto" w:fill="auto"/>
          </w:tcPr>
          <w:p w14:paraId="0D3EDFB3" w14:textId="77777777" w:rsidR="00BD3DA8" w:rsidRPr="00B95990" w:rsidRDefault="00BD3DA8" w:rsidP="006F78A8">
            <w:pPr>
              <w:overflowPunct/>
              <w:autoSpaceDE/>
              <w:autoSpaceDN/>
              <w:adjustRightInd/>
              <w:jc w:val="right"/>
              <w:textAlignment w:val="auto"/>
              <w:rPr>
                <w:sz w:val="20"/>
                <w:lang w:eastAsia="sv-SE"/>
              </w:rPr>
            </w:pPr>
            <w:r>
              <w:rPr>
                <w:sz w:val="20"/>
                <w:lang w:eastAsia="sv-SE"/>
              </w:rPr>
              <w:t>2,42</w:t>
            </w:r>
          </w:p>
        </w:tc>
        <w:tc>
          <w:tcPr>
            <w:tcW w:w="628" w:type="dxa"/>
            <w:tcBorders>
              <w:top w:val="nil"/>
              <w:left w:val="nil"/>
              <w:bottom w:val="single" w:sz="12" w:space="0" w:color="000000"/>
              <w:right w:val="nil"/>
            </w:tcBorders>
            <w:shd w:val="clear" w:color="auto" w:fill="auto"/>
          </w:tcPr>
          <w:p w14:paraId="4018974A" w14:textId="77777777" w:rsidR="00BD3DA8" w:rsidRPr="00B95990" w:rsidRDefault="00BD3DA8" w:rsidP="006F78A8">
            <w:pPr>
              <w:overflowPunct/>
              <w:autoSpaceDE/>
              <w:autoSpaceDN/>
              <w:adjustRightInd/>
              <w:jc w:val="right"/>
              <w:textAlignment w:val="auto"/>
              <w:rPr>
                <w:sz w:val="20"/>
                <w:lang w:eastAsia="sv-SE"/>
              </w:rPr>
            </w:pPr>
            <w:r>
              <w:rPr>
                <w:sz w:val="20"/>
                <w:lang w:eastAsia="sv-SE"/>
              </w:rPr>
              <w:t>1,57</w:t>
            </w:r>
          </w:p>
        </w:tc>
        <w:tc>
          <w:tcPr>
            <w:tcW w:w="717" w:type="dxa"/>
            <w:tcBorders>
              <w:top w:val="nil"/>
              <w:left w:val="nil"/>
              <w:bottom w:val="single" w:sz="12" w:space="0" w:color="000000"/>
              <w:right w:val="nil"/>
            </w:tcBorders>
            <w:shd w:val="clear" w:color="auto" w:fill="auto"/>
          </w:tcPr>
          <w:p w14:paraId="0A70D3BE" w14:textId="77777777" w:rsidR="00BD3DA8" w:rsidRPr="00B95990" w:rsidRDefault="00BD3DA8" w:rsidP="006F78A8">
            <w:pPr>
              <w:overflowPunct/>
              <w:autoSpaceDE/>
              <w:autoSpaceDN/>
              <w:adjustRightInd/>
              <w:jc w:val="right"/>
              <w:textAlignment w:val="auto"/>
              <w:rPr>
                <w:sz w:val="20"/>
                <w:lang w:eastAsia="sv-SE"/>
              </w:rPr>
            </w:pPr>
            <w:r>
              <w:rPr>
                <w:sz w:val="20"/>
                <w:lang w:eastAsia="sv-SE"/>
              </w:rPr>
              <w:t>1,87</w:t>
            </w:r>
          </w:p>
        </w:tc>
      </w:tr>
    </w:tbl>
    <w:p w14:paraId="3341F2C1" w14:textId="77777777" w:rsidR="00BD3DA8" w:rsidRDefault="00BD3DA8" w:rsidP="00BD3DA8">
      <w:pPr>
        <w:pStyle w:val="Brdtext"/>
        <w:rPr>
          <w:sz w:val="16"/>
          <w:szCs w:val="16"/>
        </w:rPr>
      </w:pPr>
      <w:r w:rsidRPr="00B95990">
        <w:rPr>
          <w:sz w:val="16"/>
          <w:szCs w:val="16"/>
        </w:rPr>
        <w:t xml:space="preserve">Källa: Riksgäldskontoret </w:t>
      </w:r>
    </w:p>
    <w:p w14:paraId="040A9AC0" w14:textId="77777777" w:rsidR="00BD3DA8" w:rsidRPr="00B95990" w:rsidRDefault="00BD3DA8" w:rsidP="00BD3DA8">
      <w:pPr>
        <w:pStyle w:val="Fotnotstext"/>
        <w:jc w:val="both"/>
      </w:pPr>
      <w:r w:rsidRPr="00B95990">
        <w:rPr>
          <w:vertAlign w:val="superscript"/>
        </w:rPr>
        <w:t xml:space="preserve">1 </w:t>
      </w:r>
      <w:r>
        <w:t>Inkommen budvolym i förhållande till utbjuden emissionsvolym, syndikeringen i den 30-åriga obligationen 2009 ingår inte.</w:t>
      </w:r>
    </w:p>
    <w:p w14:paraId="25DF79EA" w14:textId="77777777" w:rsidR="00BD3DA8" w:rsidRPr="00B95990" w:rsidRDefault="00BD3DA8" w:rsidP="00BD3DA8">
      <w:pPr>
        <w:pStyle w:val="Fotnotstext"/>
        <w:jc w:val="both"/>
      </w:pPr>
      <w:r w:rsidRPr="00B95990">
        <w:rPr>
          <w:vertAlign w:val="superscript"/>
        </w:rPr>
        <w:t xml:space="preserve">2 </w:t>
      </w:r>
      <w:r>
        <w:t>Endast rena auktioner, dvs. bytesauktioner och syndikering ingår inte</w:t>
      </w:r>
      <w:r w:rsidRPr="00B95990">
        <w:t>.</w:t>
      </w:r>
    </w:p>
    <w:p w14:paraId="1DB652F7" w14:textId="77777777" w:rsidR="00CE2561" w:rsidRDefault="00CE2561" w:rsidP="00CE2561">
      <w:pPr>
        <w:pStyle w:val="Brdtext"/>
      </w:pPr>
    </w:p>
    <w:p w14:paraId="07B6998F" w14:textId="384663BA" w:rsidR="00CE2561" w:rsidRDefault="00CE2561" w:rsidP="00CE2561">
      <w:pPr>
        <w:pStyle w:val="Brdtext"/>
      </w:pPr>
      <w:r>
        <w:t xml:space="preserve">De totala volymerna </w:t>
      </w:r>
      <w:r w:rsidR="00CD2F25">
        <w:t xml:space="preserve">nominella obligationer </w:t>
      </w:r>
      <w:r>
        <w:t>som auktioneras till återförsäljarna är centrala för likviditet och prissättning på andrahandsmarknaden för statsobligationer. Riksgäldskontoret erbjuder många regelbundna emissioner enligt en i förväg fastställd låneplan. Genom att sälja små volymer vid många tillfällen undviks exponeringen mot tillfälligt ofördelaktiga marknadsvillkor samtidigt som refinansieringsrisken minskar. Upplåningsmetoden gör det också möjligt för investerare att ha kontinuerlig tillgång till primärmarknaden.</w:t>
      </w:r>
      <w:r w:rsidR="00CD2F25">
        <w:t xml:space="preserve"> Som framgår av tabell 5.</w:t>
      </w:r>
      <w:r w:rsidR="00CB0D1E">
        <w:t>6</w:t>
      </w:r>
      <w:r w:rsidR="00D07D72">
        <w:t xml:space="preserve"> </w:t>
      </w:r>
      <w:r w:rsidR="00CD2F25">
        <w:t>har teckningskvoten</w:t>
      </w:r>
      <w:r w:rsidR="0022141A">
        <w:t xml:space="preserve"> varit</w:t>
      </w:r>
      <w:r w:rsidR="00CD2F25">
        <w:t xml:space="preserve"> stabil på 2,3‒2,4 under hela utvärderingsperioden, bortsett från 2012 då den </w:t>
      </w:r>
      <w:r w:rsidR="00D07D72">
        <w:t>var något lägre</w:t>
      </w:r>
      <w:r w:rsidR="00B47C73">
        <w:t>.</w:t>
      </w:r>
      <w:r w:rsidR="00CD2F25">
        <w:t xml:space="preserve"> Snitträntan vid auktionerna har varit lägre under 2012 och 2013 jämfört med tidigare år.</w:t>
      </w:r>
    </w:p>
    <w:p w14:paraId="75F648E0" w14:textId="08088A14" w:rsidR="001D31B8" w:rsidRDefault="001D31B8" w:rsidP="002D038E">
      <w:pPr>
        <w:pStyle w:val="TabellRubrik"/>
      </w:pPr>
      <w:r>
        <w:t>Tabell 5.</w:t>
      </w:r>
      <w:r w:rsidR="00CB0D1E">
        <w:t>7</w:t>
      </w:r>
      <w:r w:rsidR="00D07D72">
        <w:t xml:space="preserve"> </w:t>
      </w:r>
      <w:r>
        <w:t>Teckningskvoter och sni</w:t>
      </w:r>
      <w:r w:rsidR="002D038E">
        <w:t>ttränta i statsskuldväxlar</w:t>
      </w:r>
    </w:p>
    <w:tbl>
      <w:tblPr>
        <w:tblW w:w="5859" w:type="dxa"/>
        <w:tblInd w:w="70" w:type="dxa"/>
        <w:tblCellMar>
          <w:left w:w="70" w:type="dxa"/>
          <w:right w:w="70" w:type="dxa"/>
        </w:tblCellMar>
        <w:tblLook w:val="0000" w:firstRow="0" w:lastRow="0" w:firstColumn="0" w:lastColumn="0" w:noHBand="0" w:noVBand="0"/>
      </w:tblPr>
      <w:tblGrid>
        <w:gridCol w:w="2421"/>
        <w:gridCol w:w="169"/>
        <w:gridCol w:w="490"/>
        <w:gridCol w:w="717"/>
        <w:gridCol w:w="717"/>
        <w:gridCol w:w="628"/>
        <w:gridCol w:w="717"/>
      </w:tblGrid>
      <w:tr w:rsidR="002D038E" w:rsidRPr="002C0530" w14:paraId="25C7859C" w14:textId="77777777" w:rsidTr="009B02A0">
        <w:trPr>
          <w:trHeight w:val="285"/>
        </w:trPr>
        <w:tc>
          <w:tcPr>
            <w:tcW w:w="2421" w:type="dxa"/>
            <w:tcBorders>
              <w:top w:val="single" w:sz="12" w:space="0" w:color="000000"/>
              <w:left w:val="nil"/>
              <w:bottom w:val="single" w:sz="8" w:space="0" w:color="000000"/>
              <w:right w:val="nil"/>
            </w:tcBorders>
            <w:shd w:val="clear" w:color="auto" w:fill="auto"/>
          </w:tcPr>
          <w:p w14:paraId="0DA4FDD9" w14:textId="6C3A6524" w:rsidR="002D038E" w:rsidRPr="00BD3DA8" w:rsidRDefault="00BD3DA8" w:rsidP="00BD3DA8">
            <w:pPr>
              <w:overflowPunct/>
              <w:autoSpaceDE/>
              <w:autoSpaceDN/>
              <w:adjustRightInd/>
              <w:textAlignment w:val="auto"/>
              <w:rPr>
                <w:bCs/>
                <w:i/>
                <w:sz w:val="20"/>
                <w:lang w:eastAsia="sv-SE"/>
              </w:rPr>
            </w:pPr>
            <w:r w:rsidRPr="00BD3DA8">
              <w:rPr>
                <w:bCs/>
                <w:i/>
                <w:sz w:val="20"/>
                <w:lang w:eastAsia="sv-SE"/>
              </w:rPr>
              <w:t>Procent</w:t>
            </w:r>
            <w:r w:rsidR="002D038E" w:rsidRPr="00BD3DA8">
              <w:rPr>
                <w:bCs/>
                <w:i/>
                <w:sz w:val="20"/>
                <w:lang w:eastAsia="sv-SE"/>
              </w:rPr>
              <w:t> </w:t>
            </w:r>
          </w:p>
        </w:tc>
        <w:tc>
          <w:tcPr>
            <w:tcW w:w="659" w:type="dxa"/>
            <w:gridSpan w:val="2"/>
            <w:tcBorders>
              <w:top w:val="single" w:sz="12" w:space="0" w:color="000000"/>
              <w:left w:val="nil"/>
              <w:bottom w:val="single" w:sz="8" w:space="0" w:color="000000"/>
              <w:right w:val="nil"/>
            </w:tcBorders>
            <w:shd w:val="clear" w:color="auto" w:fill="auto"/>
          </w:tcPr>
          <w:p w14:paraId="0DAB382A" w14:textId="77777777" w:rsidR="002D038E" w:rsidRPr="002C0530" w:rsidRDefault="002D038E" w:rsidP="006F78A8">
            <w:pPr>
              <w:overflowPunct/>
              <w:autoSpaceDE/>
              <w:autoSpaceDN/>
              <w:adjustRightInd/>
              <w:jc w:val="right"/>
              <w:textAlignment w:val="auto"/>
              <w:rPr>
                <w:b/>
                <w:bCs/>
                <w:sz w:val="20"/>
                <w:lang w:eastAsia="sv-SE"/>
              </w:rPr>
            </w:pPr>
            <w:r w:rsidRPr="002C0530">
              <w:rPr>
                <w:b/>
                <w:bCs/>
                <w:sz w:val="20"/>
                <w:lang w:eastAsia="sv-SE"/>
              </w:rPr>
              <w:t>2009</w:t>
            </w:r>
          </w:p>
        </w:tc>
        <w:tc>
          <w:tcPr>
            <w:tcW w:w="717" w:type="dxa"/>
            <w:tcBorders>
              <w:top w:val="single" w:sz="12" w:space="0" w:color="000000"/>
              <w:left w:val="nil"/>
              <w:bottom w:val="single" w:sz="8" w:space="0" w:color="000000"/>
              <w:right w:val="nil"/>
            </w:tcBorders>
            <w:shd w:val="clear" w:color="auto" w:fill="auto"/>
          </w:tcPr>
          <w:p w14:paraId="7C965DEC" w14:textId="77777777" w:rsidR="002D038E" w:rsidRPr="002C0530" w:rsidRDefault="002D038E" w:rsidP="006F78A8">
            <w:pPr>
              <w:overflowPunct/>
              <w:autoSpaceDE/>
              <w:autoSpaceDN/>
              <w:adjustRightInd/>
              <w:jc w:val="right"/>
              <w:textAlignment w:val="auto"/>
              <w:rPr>
                <w:b/>
                <w:bCs/>
                <w:sz w:val="20"/>
                <w:lang w:eastAsia="sv-SE"/>
              </w:rPr>
            </w:pPr>
            <w:r w:rsidRPr="002C0530">
              <w:rPr>
                <w:b/>
                <w:bCs/>
                <w:sz w:val="20"/>
                <w:lang w:eastAsia="sv-SE"/>
              </w:rPr>
              <w:t>2010</w:t>
            </w:r>
          </w:p>
        </w:tc>
        <w:tc>
          <w:tcPr>
            <w:tcW w:w="717" w:type="dxa"/>
            <w:tcBorders>
              <w:top w:val="single" w:sz="12" w:space="0" w:color="000000"/>
              <w:left w:val="nil"/>
              <w:bottom w:val="single" w:sz="8" w:space="0" w:color="000000"/>
              <w:right w:val="nil"/>
            </w:tcBorders>
            <w:shd w:val="clear" w:color="auto" w:fill="auto"/>
          </w:tcPr>
          <w:p w14:paraId="2F9E2F8E" w14:textId="77777777" w:rsidR="002D038E" w:rsidRPr="002C0530" w:rsidRDefault="002D038E" w:rsidP="006F78A8">
            <w:pPr>
              <w:overflowPunct/>
              <w:autoSpaceDE/>
              <w:autoSpaceDN/>
              <w:adjustRightInd/>
              <w:jc w:val="right"/>
              <w:textAlignment w:val="auto"/>
              <w:rPr>
                <w:b/>
                <w:bCs/>
                <w:sz w:val="20"/>
                <w:lang w:eastAsia="sv-SE"/>
              </w:rPr>
            </w:pPr>
            <w:r w:rsidRPr="002C0530">
              <w:rPr>
                <w:b/>
                <w:bCs/>
                <w:sz w:val="20"/>
                <w:lang w:eastAsia="sv-SE"/>
              </w:rPr>
              <w:t>2011</w:t>
            </w:r>
          </w:p>
        </w:tc>
        <w:tc>
          <w:tcPr>
            <w:tcW w:w="628" w:type="dxa"/>
            <w:tcBorders>
              <w:top w:val="single" w:sz="12" w:space="0" w:color="000000"/>
              <w:left w:val="nil"/>
              <w:bottom w:val="single" w:sz="8" w:space="0" w:color="000000"/>
              <w:right w:val="nil"/>
            </w:tcBorders>
            <w:shd w:val="clear" w:color="auto" w:fill="auto"/>
          </w:tcPr>
          <w:p w14:paraId="629327FC" w14:textId="77777777" w:rsidR="002D038E" w:rsidRPr="002C0530" w:rsidRDefault="002D038E" w:rsidP="006F78A8">
            <w:pPr>
              <w:overflowPunct/>
              <w:autoSpaceDE/>
              <w:autoSpaceDN/>
              <w:adjustRightInd/>
              <w:jc w:val="right"/>
              <w:textAlignment w:val="auto"/>
              <w:rPr>
                <w:b/>
                <w:bCs/>
                <w:sz w:val="20"/>
                <w:lang w:eastAsia="sv-SE"/>
              </w:rPr>
            </w:pPr>
            <w:r w:rsidRPr="002C0530">
              <w:rPr>
                <w:b/>
                <w:bCs/>
                <w:sz w:val="20"/>
                <w:lang w:eastAsia="sv-SE"/>
              </w:rPr>
              <w:t>2012</w:t>
            </w:r>
          </w:p>
        </w:tc>
        <w:tc>
          <w:tcPr>
            <w:tcW w:w="717" w:type="dxa"/>
            <w:tcBorders>
              <w:top w:val="single" w:sz="12" w:space="0" w:color="000000"/>
              <w:left w:val="nil"/>
              <w:bottom w:val="single" w:sz="8" w:space="0" w:color="000000"/>
              <w:right w:val="nil"/>
            </w:tcBorders>
            <w:shd w:val="clear" w:color="auto" w:fill="auto"/>
          </w:tcPr>
          <w:p w14:paraId="4271E0BD" w14:textId="77777777" w:rsidR="002D038E" w:rsidRPr="002C0530" w:rsidRDefault="002D038E" w:rsidP="006F78A8">
            <w:pPr>
              <w:overflowPunct/>
              <w:autoSpaceDE/>
              <w:autoSpaceDN/>
              <w:adjustRightInd/>
              <w:jc w:val="right"/>
              <w:textAlignment w:val="auto"/>
              <w:rPr>
                <w:b/>
                <w:bCs/>
                <w:sz w:val="20"/>
                <w:lang w:eastAsia="sv-SE"/>
              </w:rPr>
            </w:pPr>
            <w:r w:rsidRPr="002C0530">
              <w:rPr>
                <w:b/>
                <w:bCs/>
                <w:sz w:val="20"/>
                <w:lang w:eastAsia="sv-SE"/>
              </w:rPr>
              <w:t>2013</w:t>
            </w:r>
          </w:p>
        </w:tc>
      </w:tr>
      <w:tr w:rsidR="002D038E" w:rsidRPr="002C0530" w14:paraId="5BCC6152" w14:textId="77777777" w:rsidTr="009B02A0">
        <w:trPr>
          <w:trHeight w:val="236"/>
        </w:trPr>
        <w:tc>
          <w:tcPr>
            <w:tcW w:w="2590" w:type="dxa"/>
            <w:gridSpan w:val="2"/>
            <w:tcBorders>
              <w:top w:val="nil"/>
              <w:left w:val="nil"/>
              <w:bottom w:val="nil"/>
              <w:right w:val="nil"/>
            </w:tcBorders>
            <w:shd w:val="clear" w:color="auto" w:fill="auto"/>
          </w:tcPr>
          <w:p w14:paraId="34C91EB9" w14:textId="2F9B1452" w:rsidR="002D038E" w:rsidRDefault="00BD3DA8" w:rsidP="006F78A8">
            <w:pPr>
              <w:overflowPunct/>
              <w:autoSpaceDE/>
              <w:autoSpaceDN/>
              <w:adjustRightInd/>
              <w:textAlignment w:val="auto"/>
              <w:rPr>
                <w:sz w:val="20"/>
                <w:lang w:eastAsia="sv-SE"/>
              </w:rPr>
            </w:pPr>
            <w:r>
              <w:rPr>
                <w:sz w:val="20"/>
                <w:lang w:eastAsia="sv-SE"/>
              </w:rPr>
              <w:t>Teckningskvot</w:t>
            </w:r>
            <w:r w:rsidRPr="00B95990">
              <w:rPr>
                <w:sz w:val="20"/>
                <w:vertAlign w:val="superscript"/>
                <w:lang w:eastAsia="sv-SE"/>
              </w:rPr>
              <w:t>1</w:t>
            </w:r>
          </w:p>
        </w:tc>
        <w:tc>
          <w:tcPr>
            <w:tcW w:w="490" w:type="dxa"/>
            <w:tcBorders>
              <w:top w:val="nil"/>
              <w:left w:val="nil"/>
              <w:bottom w:val="nil"/>
              <w:right w:val="nil"/>
            </w:tcBorders>
            <w:shd w:val="clear" w:color="auto" w:fill="auto"/>
          </w:tcPr>
          <w:p w14:paraId="22AC68DD" w14:textId="4DD59D9F" w:rsidR="002D038E" w:rsidRDefault="00BD3DA8" w:rsidP="006F78A8">
            <w:pPr>
              <w:overflowPunct/>
              <w:autoSpaceDE/>
              <w:autoSpaceDN/>
              <w:adjustRightInd/>
              <w:jc w:val="right"/>
              <w:textAlignment w:val="auto"/>
              <w:rPr>
                <w:sz w:val="20"/>
                <w:lang w:eastAsia="sv-SE"/>
              </w:rPr>
            </w:pPr>
            <w:r>
              <w:rPr>
                <w:sz w:val="20"/>
                <w:lang w:eastAsia="sv-SE"/>
              </w:rPr>
              <w:t>2,32</w:t>
            </w:r>
          </w:p>
        </w:tc>
        <w:tc>
          <w:tcPr>
            <w:tcW w:w="717" w:type="dxa"/>
            <w:tcBorders>
              <w:top w:val="nil"/>
              <w:left w:val="nil"/>
              <w:bottom w:val="nil"/>
              <w:right w:val="nil"/>
            </w:tcBorders>
            <w:shd w:val="clear" w:color="auto" w:fill="auto"/>
          </w:tcPr>
          <w:p w14:paraId="4B3FAEF7" w14:textId="170CB45B" w:rsidR="002D038E" w:rsidRDefault="00BD3DA8" w:rsidP="006F78A8">
            <w:pPr>
              <w:overflowPunct/>
              <w:autoSpaceDE/>
              <w:autoSpaceDN/>
              <w:adjustRightInd/>
              <w:jc w:val="right"/>
              <w:textAlignment w:val="auto"/>
              <w:rPr>
                <w:sz w:val="20"/>
                <w:lang w:eastAsia="sv-SE"/>
              </w:rPr>
            </w:pPr>
            <w:r>
              <w:rPr>
                <w:sz w:val="20"/>
                <w:lang w:eastAsia="sv-SE"/>
              </w:rPr>
              <w:t>1,91</w:t>
            </w:r>
          </w:p>
        </w:tc>
        <w:tc>
          <w:tcPr>
            <w:tcW w:w="717" w:type="dxa"/>
            <w:tcBorders>
              <w:top w:val="nil"/>
              <w:left w:val="nil"/>
              <w:bottom w:val="nil"/>
              <w:right w:val="nil"/>
            </w:tcBorders>
            <w:shd w:val="clear" w:color="auto" w:fill="auto"/>
          </w:tcPr>
          <w:p w14:paraId="65281AE9" w14:textId="5D6FC77F" w:rsidR="002D038E" w:rsidRDefault="00BD3DA8" w:rsidP="006F78A8">
            <w:pPr>
              <w:overflowPunct/>
              <w:autoSpaceDE/>
              <w:autoSpaceDN/>
              <w:adjustRightInd/>
              <w:jc w:val="right"/>
              <w:textAlignment w:val="auto"/>
              <w:rPr>
                <w:sz w:val="20"/>
                <w:lang w:eastAsia="sv-SE"/>
              </w:rPr>
            </w:pPr>
            <w:r>
              <w:rPr>
                <w:sz w:val="20"/>
                <w:lang w:eastAsia="sv-SE"/>
              </w:rPr>
              <w:t>1,80</w:t>
            </w:r>
          </w:p>
        </w:tc>
        <w:tc>
          <w:tcPr>
            <w:tcW w:w="628" w:type="dxa"/>
            <w:tcBorders>
              <w:top w:val="nil"/>
              <w:left w:val="nil"/>
              <w:bottom w:val="nil"/>
              <w:right w:val="nil"/>
            </w:tcBorders>
            <w:shd w:val="clear" w:color="auto" w:fill="auto"/>
          </w:tcPr>
          <w:p w14:paraId="4E9D4D09" w14:textId="24453512" w:rsidR="002D038E" w:rsidRDefault="00BD3DA8" w:rsidP="006F78A8">
            <w:pPr>
              <w:overflowPunct/>
              <w:autoSpaceDE/>
              <w:autoSpaceDN/>
              <w:adjustRightInd/>
              <w:jc w:val="right"/>
              <w:textAlignment w:val="auto"/>
              <w:rPr>
                <w:sz w:val="20"/>
                <w:lang w:eastAsia="sv-SE"/>
              </w:rPr>
            </w:pPr>
            <w:r>
              <w:rPr>
                <w:sz w:val="20"/>
                <w:lang w:eastAsia="sv-SE"/>
              </w:rPr>
              <w:t>2,15</w:t>
            </w:r>
          </w:p>
        </w:tc>
        <w:tc>
          <w:tcPr>
            <w:tcW w:w="717" w:type="dxa"/>
            <w:tcBorders>
              <w:top w:val="nil"/>
              <w:left w:val="nil"/>
              <w:bottom w:val="nil"/>
              <w:right w:val="nil"/>
            </w:tcBorders>
            <w:shd w:val="clear" w:color="auto" w:fill="auto"/>
          </w:tcPr>
          <w:p w14:paraId="03A13DCC" w14:textId="0E11B687" w:rsidR="002D038E" w:rsidRDefault="00BD3DA8" w:rsidP="006F78A8">
            <w:pPr>
              <w:overflowPunct/>
              <w:autoSpaceDE/>
              <w:autoSpaceDN/>
              <w:adjustRightInd/>
              <w:jc w:val="right"/>
              <w:textAlignment w:val="auto"/>
              <w:rPr>
                <w:sz w:val="20"/>
                <w:lang w:eastAsia="sv-SE"/>
              </w:rPr>
            </w:pPr>
            <w:r>
              <w:rPr>
                <w:sz w:val="20"/>
                <w:lang w:eastAsia="sv-SE"/>
              </w:rPr>
              <w:t>2,14</w:t>
            </w:r>
          </w:p>
        </w:tc>
      </w:tr>
      <w:tr w:rsidR="002D038E" w:rsidRPr="00B95990" w14:paraId="15842B72" w14:textId="77777777" w:rsidTr="009B02A0">
        <w:trPr>
          <w:trHeight w:val="308"/>
        </w:trPr>
        <w:tc>
          <w:tcPr>
            <w:tcW w:w="2421" w:type="dxa"/>
            <w:tcBorders>
              <w:top w:val="nil"/>
              <w:left w:val="nil"/>
              <w:bottom w:val="single" w:sz="12" w:space="0" w:color="000000"/>
              <w:right w:val="nil"/>
            </w:tcBorders>
            <w:shd w:val="clear" w:color="auto" w:fill="auto"/>
          </w:tcPr>
          <w:p w14:paraId="111962B3" w14:textId="5166A90D" w:rsidR="002D038E" w:rsidRPr="002C0530" w:rsidRDefault="002D038E" w:rsidP="006F78A8">
            <w:pPr>
              <w:overflowPunct/>
              <w:autoSpaceDE/>
              <w:autoSpaceDN/>
              <w:adjustRightInd/>
              <w:textAlignment w:val="auto"/>
              <w:rPr>
                <w:sz w:val="20"/>
                <w:lang w:eastAsia="sv-SE"/>
              </w:rPr>
            </w:pPr>
            <w:r>
              <w:rPr>
                <w:sz w:val="20"/>
                <w:lang w:eastAsia="sv-SE"/>
              </w:rPr>
              <w:t>Snittränta</w:t>
            </w:r>
            <w:r w:rsidRPr="00B95990">
              <w:rPr>
                <w:sz w:val="20"/>
                <w:vertAlign w:val="superscript"/>
                <w:lang w:eastAsia="sv-SE"/>
              </w:rPr>
              <w:t>2</w:t>
            </w:r>
          </w:p>
        </w:tc>
        <w:tc>
          <w:tcPr>
            <w:tcW w:w="659" w:type="dxa"/>
            <w:gridSpan w:val="2"/>
            <w:tcBorders>
              <w:top w:val="nil"/>
              <w:left w:val="nil"/>
              <w:bottom w:val="single" w:sz="12" w:space="0" w:color="000000"/>
              <w:right w:val="nil"/>
            </w:tcBorders>
            <w:shd w:val="clear" w:color="auto" w:fill="auto"/>
          </w:tcPr>
          <w:p w14:paraId="15EC1FC2" w14:textId="58941B5A" w:rsidR="002D038E" w:rsidRPr="002C0530" w:rsidRDefault="00BD3DA8" w:rsidP="006F78A8">
            <w:pPr>
              <w:overflowPunct/>
              <w:autoSpaceDE/>
              <w:autoSpaceDN/>
              <w:adjustRightInd/>
              <w:jc w:val="right"/>
              <w:textAlignment w:val="auto"/>
              <w:rPr>
                <w:sz w:val="20"/>
                <w:lang w:eastAsia="sv-SE"/>
              </w:rPr>
            </w:pPr>
            <w:r>
              <w:rPr>
                <w:sz w:val="20"/>
                <w:lang w:eastAsia="sv-SE"/>
              </w:rPr>
              <w:t>0,43</w:t>
            </w:r>
          </w:p>
        </w:tc>
        <w:tc>
          <w:tcPr>
            <w:tcW w:w="717" w:type="dxa"/>
            <w:tcBorders>
              <w:top w:val="nil"/>
              <w:left w:val="nil"/>
              <w:bottom w:val="single" w:sz="12" w:space="0" w:color="000000"/>
              <w:right w:val="nil"/>
            </w:tcBorders>
            <w:shd w:val="clear" w:color="auto" w:fill="auto"/>
          </w:tcPr>
          <w:p w14:paraId="1E8B07D5" w14:textId="44EA4262" w:rsidR="002D038E" w:rsidRPr="002C0530" w:rsidRDefault="00BD3DA8" w:rsidP="006F78A8">
            <w:pPr>
              <w:overflowPunct/>
              <w:autoSpaceDE/>
              <w:autoSpaceDN/>
              <w:adjustRightInd/>
              <w:jc w:val="right"/>
              <w:textAlignment w:val="auto"/>
              <w:rPr>
                <w:sz w:val="20"/>
                <w:lang w:eastAsia="sv-SE"/>
              </w:rPr>
            </w:pPr>
            <w:r>
              <w:rPr>
                <w:sz w:val="20"/>
                <w:lang w:eastAsia="sv-SE"/>
              </w:rPr>
              <w:t>0,47</w:t>
            </w:r>
          </w:p>
        </w:tc>
        <w:tc>
          <w:tcPr>
            <w:tcW w:w="717" w:type="dxa"/>
            <w:tcBorders>
              <w:top w:val="nil"/>
              <w:left w:val="nil"/>
              <w:bottom w:val="single" w:sz="12" w:space="0" w:color="000000"/>
              <w:right w:val="nil"/>
            </w:tcBorders>
            <w:shd w:val="clear" w:color="auto" w:fill="auto"/>
          </w:tcPr>
          <w:p w14:paraId="56B82C40" w14:textId="6A0178A6" w:rsidR="002D038E" w:rsidRPr="00B95990" w:rsidRDefault="00BD3DA8" w:rsidP="006F78A8">
            <w:pPr>
              <w:overflowPunct/>
              <w:autoSpaceDE/>
              <w:autoSpaceDN/>
              <w:adjustRightInd/>
              <w:jc w:val="right"/>
              <w:textAlignment w:val="auto"/>
              <w:rPr>
                <w:sz w:val="20"/>
                <w:lang w:eastAsia="sv-SE"/>
              </w:rPr>
            </w:pPr>
            <w:r>
              <w:rPr>
                <w:sz w:val="20"/>
                <w:lang w:eastAsia="sv-SE"/>
              </w:rPr>
              <w:t>1,60</w:t>
            </w:r>
          </w:p>
        </w:tc>
        <w:tc>
          <w:tcPr>
            <w:tcW w:w="628" w:type="dxa"/>
            <w:tcBorders>
              <w:top w:val="nil"/>
              <w:left w:val="nil"/>
              <w:bottom w:val="single" w:sz="12" w:space="0" w:color="000000"/>
              <w:right w:val="nil"/>
            </w:tcBorders>
            <w:shd w:val="clear" w:color="auto" w:fill="auto"/>
          </w:tcPr>
          <w:p w14:paraId="72868417" w14:textId="557E6A58" w:rsidR="002D038E" w:rsidRPr="00B95990" w:rsidRDefault="00BD3DA8" w:rsidP="006F78A8">
            <w:pPr>
              <w:overflowPunct/>
              <w:autoSpaceDE/>
              <w:autoSpaceDN/>
              <w:adjustRightInd/>
              <w:jc w:val="right"/>
              <w:textAlignment w:val="auto"/>
              <w:rPr>
                <w:sz w:val="20"/>
                <w:lang w:eastAsia="sv-SE"/>
              </w:rPr>
            </w:pPr>
            <w:r>
              <w:rPr>
                <w:sz w:val="20"/>
                <w:lang w:eastAsia="sv-SE"/>
              </w:rPr>
              <w:t>1,14</w:t>
            </w:r>
          </w:p>
        </w:tc>
        <w:tc>
          <w:tcPr>
            <w:tcW w:w="717" w:type="dxa"/>
            <w:tcBorders>
              <w:top w:val="nil"/>
              <w:left w:val="nil"/>
              <w:bottom w:val="single" w:sz="12" w:space="0" w:color="000000"/>
              <w:right w:val="nil"/>
            </w:tcBorders>
            <w:shd w:val="clear" w:color="auto" w:fill="auto"/>
          </w:tcPr>
          <w:p w14:paraId="2D865553" w14:textId="6DC29D57" w:rsidR="002D038E" w:rsidRPr="00B95990" w:rsidRDefault="00BD3DA8" w:rsidP="006F78A8">
            <w:pPr>
              <w:overflowPunct/>
              <w:autoSpaceDE/>
              <w:autoSpaceDN/>
              <w:adjustRightInd/>
              <w:jc w:val="right"/>
              <w:textAlignment w:val="auto"/>
              <w:rPr>
                <w:sz w:val="20"/>
                <w:lang w:eastAsia="sv-SE"/>
              </w:rPr>
            </w:pPr>
            <w:r>
              <w:rPr>
                <w:sz w:val="20"/>
                <w:lang w:eastAsia="sv-SE"/>
              </w:rPr>
              <w:t>0,90</w:t>
            </w:r>
          </w:p>
        </w:tc>
      </w:tr>
    </w:tbl>
    <w:p w14:paraId="3E44A78B" w14:textId="77777777" w:rsidR="002D038E" w:rsidRDefault="002D038E" w:rsidP="002D038E">
      <w:pPr>
        <w:pStyle w:val="Brdtext"/>
        <w:rPr>
          <w:sz w:val="16"/>
          <w:szCs w:val="16"/>
        </w:rPr>
      </w:pPr>
      <w:r w:rsidRPr="00B95990">
        <w:rPr>
          <w:sz w:val="16"/>
          <w:szCs w:val="16"/>
        </w:rPr>
        <w:t xml:space="preserve">Källa: Riksgäldskontoret </w:t>
      </w:r>
    </w:p>
    <w:p w14:paraId="1CC03D65" w14:textId="208ED99A" w:rsidR="002D038E" w:rsidRPr="00B95990" w:rsidRDefault="002D038E" w:rsidP="002D038E">
      <w:pPr>
        <w:pStyle w:val="Fotnotstext"/>
        <w:jc w:val="both"/>
      </w:pPr>
      <w:r w:rsidRPr="00B95990">
        <w:rPr>
          <w:vertAlign w:val="superscript"/>
        </w:rPr>
        <w:t xml:space="preserve">1 </w:t>
      </w:r>
      <w:r>
        <w:t>Inkommen budvolym i förhållande till utbjuden emissionsvolym.</w:t>
      </w:r>
    </w:p>
    <w:p w14:paraId="16001054" w14:textId="48806087" w:rsidR="002D038E" w:rsidRPr="00B95990" w:rsidRDefault="002D038E" w:rsidP="002D038E">
      <w:pPr>
        <w:pStyle w:val="Fotnotstext"/>
        <w:jc w:val="both"/>
      </w:pPr>
      <w:r w:rsidRPr="00B95990">
        <w:rPr>
          <w:vertAlign w:val="superscript"/>
        </w:rPr>
        <w:t xml:space="preserve">2 </w:t>
      </w:r>
      <w:r>
        <w:t>Endast rena auktioner, dvs. bytesauktioner och syndikering ingår inte</w:t>
      </w:r>
      <w:r w:rsidRPr="00B95990">
        <w:t>.</w:t>
      </w:r>
    </w:p>
    <w:p w14:paraId="4D5BF043" w14:textId="77777777" w:rsidR="00CE2561" w:rsidRDefault="00CE2561" w:rsidP="00CE2561">
      <w:pPr>
        <w:pStyle w:val="Brdtext"/>
      </w:pPr>
    </w:p>
    <w:p w14:paraId="656204C1" w14:textId="1FEEF150" w:rsidR="009B02A0" w:rsidRDefault="00D07D72" w:rsidP="00CE2561">
      <w:pPr>
        <w:pStyle w:val="Brdtext"/>
      </w:pPr>
      <w:r>
        <w:t xml:space="preserve">Som beskrits tidigare </w:t>
      </w:r>
      <w:r w:rsidR="0022141A">
        <w:t>har upplåningen i statskuldväxlar minskat markant jämfört med före finanskrisen 2009</w:t>
      </w:r>
      <w:r>
        <w:t xml:space="preserve"> (avsnitt 3.2)</w:t>
      </w:r>
      <w:r w:rsidR="0022141A">
        <w:t>. Tillsammans med sänka styrräntor och den kraftiga efterfrågeökningen på korta riskfria placeringar i samband med fin</w:t>
      </w:r>
      <w:r w:rsidR="00D40278">
        <w:t>an</w:t>
      </w:r>
      <w:r w:rsidR="0022141A">
        <w:t>skrisen föll snitträntan på statsskuldväxlar markant under 2009 och 2010 (tabell 5.</w:t>
      </w:r>
      <w:r w:rsidR="00E808A1">
        <w:t>7</w:t>
      </w:r>
      <w:r w:rsidR="0022141A">
        <w:t xml:space="preserve">). </w:t>
      </w:r>
      <w:r w:rsidR="003F20DA">
        <w:t xml:space="preserve">Högre styrräntor under 2011 gjorde att snitträntan för statsskuldväxlar steg </w:t>
      </w:r>
      <w:r w:rsidR="009B02A0">
        <w:t xml:space="preserve">till 1,60 procent </w:t>
      </w:r>
      <w:r w:rsidR="00CC0FE8">
        <w:t>detta år</w:t>
      </w:r>
      <w:r w:rsidR="003F20DA">
        <w:t>. Under 2012 sänkte Riksbanken styrräntan från 1,75 till 1,00 procent vid årets slut</w:t>
      </w:r>
      <w:r w:rsidR="009B02A0">
        <w:t>,</w:t>
      </w:r>
      <w:r w:rsidR="003F20DA">
        <w:t xml:space="preserve"> vilket avspeglar sig i lägre snittränta för statsskuldväxlar detta år. Under 2013 var styrräntan oförändrad fram till slutet av december då den sänktes till 0,75 procent. </w:t>
      </w:r>
      <w:r w:rsidR="009B02A0">
        <w:t xml:space="preserve">Teckningskvoten vid försäljningarna av statsskuldväxlar var något högre 2009 </w:t>
      </w:r>
      <w:r>
        <w:t>jämfört med de följande åren, me</w:t>
      </w:r>
      <w:r w:rsidR="009B02A0">
        <w:t>n har alltjämt varierat kring två. Detta till trots har Riksgäldskontoret bedömt att utbudet statsskuldväxlar inte kan minskas ytterligare med mindre att marknaden läggs ner.</w:t>
      </w:r>
    </w:p>
    <w:p w14:paraId="0BB12EBC" w14:textId="77777777" w:rsidR="00637781" w:rsidRDefault="00CE2561" w:rsidP="00637781">
      <w:pPr>
        <w:pStyle w:val="Brdtextmedindrag"/>
      </w:pPr>
      <w:r>
        <w:t xml:space="preserve">Riksgäldskontoret ger ut en sexmånadersväxel var tredje månad. Övriga månader introduceras en ny tremånadersväxel. Vid varje tillfälle finns det således fyra utestående löptider på upp till sex månader. I regel finns det även en obligation med kortare löptid än tolv månader på marknaden. </w:t>
      </w:r>
    </w:p>
    <w:p w14:paraId="4E1AC239" w14:textId="37667404" w:rsidR="00610724" w:rsidRDefault="00610724" w:rsidP="00552607">
      <w:pPr>
        <w:pStyle w:val="Brdtext"/>
        <w:rPr>
          <w:b/>
          <w:i/>
        </w:rPr>
      </w:pPr>
    </w:p>
    <w:p w14:paraId="61F60D3B" w14:textId="3E13B283" w:rsidR="00610724" w:rsidRDefault="00610724" w:rsidP="00610724">
      <w:pPr>
        <w:pStyle w:val="Brdtext"/>
        <w:rPr>
          <w:i/>
        </w:rPr>
      </w:pPr>
      <w:r>
        <w:rPr>
          <w:i/>
        </w:rPr>
        <w:t>Ränteswappar</w:t>
      </w:r>
    </w:p>
    <w:p w14:paraId="20EDE492" w14:textId="0DD664E4" w:rsidR="00613511" w:rsidRDefault="00610724" w:rsidP="00610724">
      <w:pPr>
        <w:pStyle w:val="Brdtext"/>
      </w:pPr>
      <w:r>
        <w:t>Ränte</w:t>
      </w:r>
      <w:r w:rsidR="00850F6A">
        <w:t xml:space="preserve">swappar används för att styra den nominella kronskuldens räntebindningstid för löptider upp till tolv år till mitten av intervallet 2,7‒3,2 år. </w:t>
      </w:r>
      <w:r>
        <w:t xml:space="preserve">Genom att emittera tioåriga statsobligationer och swappa dessa till kort </w:t>
      </w:r>
      <w:r w:rsidR="00850F6A">
        <w:t>ränta minskar räntekostnaden samtidigt som</w:t>
      </w:r>
      <w:r>
        <w:t xml:space="preserve"> </w:t>
      </w:r>
      <w:r w:rsidR="00850F6A">
        <w:t xml:space="preserve">refinansieringsrisken </w:t>
      </w:r>
      <w:r>
        <w:t xml:space="preserve">reduceras jämfört med om den korta upplåningen finansierats med hjälp av statsskuldväxlar. Metoden bidrar också till bättre likviditet i </w:t>
      </w:r>
      <w:r w:rsidR="00613511">
        <w:t>s</w:t>
      </w:r>
      <w:r>
        <w:t>tatsobligation</w:t>
      </w:r>
      <w:r w:rsidR="00613511">
        <w:t>smarknaden</w:t>
      </w:r>
      <w:r w:rsidR="001A3FF4">
        <w:t>,</w:t>
      </w:r>
      <w:r w:rsidR="00613511">
        <w:t xml:space="preserve"> eftersom de </w:t>
      </w:r>
      <w:r>
        <w:t xml:space="preserve">emitterade </w:t>
      </w:r>
      <w:r w:rsidR="00613511">
        <w:t>obligationsvolymerna ökar</w:t>
      </w:r>
      <w:r>
        <w:t>.</w:t>
      </w:r>
      <w:r w:rsidR="00613511">
        <w:t xml:space="preserve"> Riksgäldskontoret anser att det sannolikt skulle vara svårt att uppnå samma räntebindningstid utan swappar</w:t>
      </w:r>
      <w:r w:rsidR="00850F6A">
        <w:t>. M</w:t>
      </w:r>
      <w:r w:rsidR="00613511">
        <w:t xml:space="preserve">arknaden för statsskuldväxlar </w:t>
      </w:r>
      <w:r w:rsidR="001A3FF4">
        <w:t xml:space="preserve">är </w:t>
      </w:r>
      <w:r w:rsidR="00613511">
        <w:t>inte lika djup som den för statsobligationer</w:t>
      </w:r>
      <w:r w:rsidR="00850F6A">
        <w:t xml:space="preserve"> och en stor </w:t>
      </w:r>
      <w:r w:rsidR="00613511">
        <w:t xml:space="preserve">växelstock </w:t>
      </w:r>
      <w:r w:rsidR="009C4F6C">
        <w:t xml:space="preserve">skulle leda till en </w:t>
      </w:r>
      <w:r w:rsidR="00CC3AF5">
        <w:t xml:space="preserve">onödigt </w:t>
      </w:r>
      <w:r w:rsidR="009C4F6C">
        <w:t xml:space="preserve">hög </w:t>
      </w:r>
      <w:r w:rsidR="00613511">
        <w:t>refinansieringsrisk</w:t>
      </w:r>
      <w:r w:rsidR="009C4F6C">
        <w:t>.</w:t>
      </w:r>
      <w:r w:rsidR="00613511">
        <w:t xml:space="preserve"> </w:t>
      </w:r>
    </w:p>
    <w:p w14:paraId="4C239250" w14:textId="746DC101" w:rsidR="001F06DB" w:rsidRDefault="00850F6A" w:rsidP="001F06DB">
      <w:pPr>
        <w:pStyle w:val="Brdtextmedindrag"/>
      </w:pPr>
      <w:r>
        <w:t xml:space="preserve">Under 2013 </w:t>
      </w:r>
      <w:r w:rsidR="00613511">
        <w:t>swappade Riksgäldskontoret</w:t>
      </w:r>
      <w:r>
        <w:t xml:space="preserve"> totalt åtta miljarder kronor av obligationsupplåningen till kort ränteexponering i kronor.</w:t>
      </w:r>
      <w:r w:rsidR="009C4F6C">
        <w:t xml:space="preserve"> Den genomsnittliga swappspreaden för hela volymen </w:t>
      </w:r>
      <w:r w:rsidR="009D54C2">
        <w:t xml:space="preserve">var 41 baspunkter. </w:t>
      </w:r>
      <w:r w:rsidR="009C4F6C">
        <w:t xml:space="preserve">Swappspreaden anger skillnaden mellan räntan på en swapp och räntan på en statsobligation med samma ränta. Under 2013 ingick även Riksgäldskontoret ränteswappar tillsammans med basswappar på </w:t>
      </w:r>
      <w:r w:rsidR="009D54C2">
        <w:t>20 </w:t>
      </w:r>
      <w:r w:rsidR="009C4F6C">
        <w:t>miljarder kronor där den rörliga räntan i kronor byttes mot en rörlig ränta i utländsk valuta. För dessa var swappspreaden</w:t>
      </w:r>
      <w:r w:rsidR="00D40278">
        <w:t xml:space="preserve"> i genomsnitt 46 </w:t>
      </w:r>
      <w:r w:rsidR="009C4F6C">
        <w:t xml:space="preserve">baspunkter. </w:t>
      </w:r>
      <w:r w:rsidR="009D54C2">
        <w:t>Vilket r</w:t>
      </w:r>
      <w:r w:rsidR="009C4F6C">
        <w:t>esultat</w:t>
      </w:r>
      <w:r w:rsidR="009D54C2">
        <w:t xml:space="preserve"> </w:t>
      </w:r>
      <w:r w:rsidR="009C4F6C">
        <w:t xml:space="preserve">swapparna </w:t>
      </w:r>
      <w:r w:rsidR="009D54C2">
        <w:t xml:space="preserve">leder till </w:t>
      </w:r>
      <w:r w:rsidR="009C4F6C">
        <w:t xml:space="preserve">beror på skillnaden mellan den fasta ränta som Riksgäldskontoret erhåller och den rörliga Stibor-ränta som Riksgäldskontoret betalar fram till det att swappen förfaller. Om Stibor-räntan i genomsnitt är lägre än den fasta räntan ger swappen en besparing. </w:t>
      </w:r>
      <w:r w:rsidR="009D54C2">
        <w:t>Under 2013 hade d</w:t>
      </w:r>
      <w:r w:rsidR="009C4F6C">
        <w:t>e swappar som ingicks en löptid på i genomsnitt strax över åtta år. Det dröjer därför innan det slutliga re</w:t>
      </w:r>
      <w:r w:rsidR="009D54C2">
        <w:t>sultatet av dessa kan beräknas.</w:t>
      </w:r>
    </w:p>
    <w:p w14:paraId="293BF54A" w14:textId="0BEEC909" w:rsidR="001F06DB" w:rsidRDefault="001F06DB" w:rsidP="001F06DB">
      <w:pPr>
        <w:pStyle w:val="DiagramRubrik"/>
      </w:pPr>
      <w:r>
        <w:t>Diagram 5.</w:t>
      </w:r>
      <w:r w:rsidR="00CB0D1E">
        <w:t>5</w:t>
      </w:r>
      <w:r>
        <w:t xml:space="preserve"> Ackumulerat resultat ränteswappar</w:t>
      </w:r>
    </w:p>
    <w:p w14:paraId="7C3DCF07" w14:textId="15D4F6AC" w:rsidR="001F06DB" w:rsidRDefault="001F06DB" w:rsidP="001F06DB">
      <w:pPr>
        <w:pStyle w:val="Brdtext"/>
      </w:pPr>
      <w:r>
        <w:rPr>
          <w:noProof/>
          <w:lang w:eastAsia="sv-SE"/>
        </w:rPr>
        <w:drawing>
          <wp:inline distT="0" distB="0" distL="0" distR="0" wp14:anchorId="2607E8BF" wp14:editId="6DE616C9">
            <wp:extent cx="3745230" cy="2751720"/>
            <wp:effectExtent l="0" t="0" r="7620" b="0"/>
            <wp:docPr id="28" name="Diagram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5A7EB39E" w14:textId="619C64AE" w:rsidR="009D54C2" w:rsidRDefault="009D54C2" w:rsidP="009B6B85">
      <w:pPr>
        <w:pStyle w:val="Brdtext"/>
      </w:pPr>
      <w:r>
        <w:t>I diagram 5.</w:t>
      </w:r>
      <w:r w:rsidR="00CB0D1E">
        <w:t>5</w:t>
      </w:r>
      <w:r>
        <w:t xml:space="preserve"> redovisas det ackumulerade resultatet av ränteswappar sedan de började användas 2003. Det slutliga resultatet av de utestående swapparna kan inte beräknas förrän de förfaller om ett antal år. Vid 2013 års slut uppgick det ackumulerade resultatet, som endast delvis är realiserat, till 17 miljarder kronor. Det kalkylmässiga resultatet ökade under 2013 med 3,4 miljarder kronor</w:t>
      </w:r>
      <w:r w:rsidR="00CB0D1E">
        <w:t>, eftersom</w:t>
      </w:r>
      <w:r>
        <w:t xml:space="preserve"> 3-månaders Stibor var betydligt lägre under året än den genomsnittliga fasta ränta som Riksgäldskontoret erhållit i swapparna.</w:t>
      </w:r>
    </w:p>
    <w:p w14:paraId="30F4040C" w14:textId="692904E5" w:rsidR="00A423C6" w:rsidRDefault="00637781" w:rsidP="009B6B85">
      <w:pPr>
        <w:pStyle w:val="Brdtextmedindrag"/>
      </w:pPr>
      <w:r w:rsidRPr="0061697D">
        <w:rPr>
          <w:b/>
        </w:rPr>
        <w:t>Skälen för regeringens bedömning:</w:t>
      </w:r>
      <w:r w:rsidR="00552607">
        <w:rPr>
          <w:b/>
        </w:rPr>
        <w:t xml:space="preserve"> </w:t>
      </w:r>
      <w:r w:rsidR="00552607">
        <w:t xml:space="preserve">Riksgäldskontorets emissioner av statsskuldväxlar och nominella obligationer i kronor bedöms ha </w:t>
      </w:r>
      <w:r w:rsidR="00D40278">
        <w:t>genomförts</w:t>
      </w:r>
      <w:r w:rsidR="00552607">
        <w:t xml:space="preserve"> i enlighet med regeringens riktlinjer</w:t>
      </w:r>
      <w:r w:rsidR="006F57C6">
        <w:t xml:space="preserve">. </w:t>
      </w:r>
      <w:r w:rsidR="00552607">
        <w:t xml:space="preserve">Bedömningen </w:t>
      </w:r>
      <w:r w:rsidR="006F57C6">
        <w:t xml:space="preserve">att Riksgäldskontorets emissioner i nominell kronskuld har varit i enlighet med riktlinjerna och det statsskuldspolitiska målet </w:t>
      </w:r>
      <w:r w:rsidR="00552607">
        <w:t>styrks även av ESV:s externa granskning samt av den unde</w:t>
      </w:r>
      <w:r w:rsidR="009F4A03">
        <w:t>rsökning som TSN Sifo Prospera utfört</w:t>
      </w:r>
      <w:r w:rsidR="00552607">
        <w:t xml:space="preserve"> på Riksgäldskontorets uppdrag.</w:t>
      </w:r>
      <w:r w:rsidR="006F57C6">
        <w:t xml:space="preserve"> </w:t>
      </w:r>
    </w:p>
    <w:p w14:paraId="07522FD7" w14:textId="29169885" w:rsidR="006C1DF9" w:rsidRPr="006C1DF9" w:rsidRDefault="006C1DF9" w:rsidP="006F57C6">
      <w:pPr>
        <w:pStyle w:val="Brdtextmedindrag"/>
      </w:pPr>
      <w:r>
        <w:t>Genom att swappa en del av upplåningen från långa bundna räntor till korta rörliga har löptidsriktmärket uppnå</w:t>
      </w:r>
      <w:r w:rsidR="006F57C6">
        <w:t>t</w:t>
      </w:r>
      <w:r>
        <w:t>ts</w:t>
      </w:r>
      <w:r w:rsidR="00A423C6">
        <w:t xml:space="preserve"> och räntekostnaderna hållits nere</w:t>
      </w:r>
      <w:r>
        <w:t>.</w:t>
      </w:r>
      <w:r w:rsidR="00A423C6">
        <w:t xml:space="preserve"> G</w:t>
      </w:r>
      <w:r w:rsidR="00A423C6" w:rsidRPr="00A423C6">
        <w:t>enom emissioner av tioåriga obligationer i stället för korta växlar</w:t>
      </w:r>
      <w:r w:rsidR="00A423C6">
        <w:t xml:space="preserve"> har r</w:t>
      </w:r>
      <w:r w:rsidR="00A423C6" w:rsidRPr="00A423C6">
        <w:t xml:space="preserve">efinansieringsrisken </w:t>
      </w:r>
      <w:r w:rsidR="00602629">
        <w:t xml:space="preserve">samtidigt </w:t>
      </w:r>
      <w:r w:rsidR="00A423C6" w:rsidRPr="00A423C6">
        <w:t>begränsats</w:t>
      </w:r>
      <w:r w:rsidR="00A423C6">
        <w:t>.</w:t>
      </w:r>
    </w:p>
    <w:p w14:paraId="43AC1EBA" w14:textId="213653A1" w:rsidR="00146A54" w:rsidRDefault="00146A54" w:rsidP="00146A54">
      <w:pPr>
        <w:pStyle w:val="Rubrik2"/>
      </w:pPr>
      <w:bookmarkStart w:id="44" w:name="_Toc385339282"/>
      <w:r>
        <w:t>L</w:t>
      </w:r>
      <w:r w:rsidR="000E156E">
        <w:t>öptid</w:t>
      </w:r>
      <w:bookmarkEnd w:id="44"/>
    </w:p>
    <w:p w14:paraId="75A6AB61" w14:textId="5C54B227" w:rsidR="0048305D" w:rsidRPr="005F26F1" w:rsidRDefault="0048305D" w:rsidP="005F26F1">
      <w:pPr>
        <w:pStyle w:val="Brdtext"/>
        <w:pBdr>
          <w:top w:val="single" w:sz="4" w:space="1" w:color="auto"/>
          <w:left w:val="single" w:sz="4" w:space="4" w:color="auto"/>
          <w:bottom w:val="single" w:sz="4" w:space="1" w:color="auto"/>
          <w:right w:val="single" w:sz="4" w:space="4" w:color="auto"/>
        </w:pBdr>
        <w:rPr>
          <w:b/>
        </w:rPr>
      </w:pPr>
      <w:r w:rsidRPr="0048305D">
        <w:rPr>
          <w:b/>
        </w:rPr>
        <w:t xml:space="preserve">Regeringens bedömning: </w:t>
      </w:r>
      <w:r w:rsidR="005F26F1">
        <w:t>Riksgäldskontorets styrning av löptiden har följt regeringens riktlinjer</w:t>
      </w:r>
      <w:r w:rsidR="00CC3AF5">
        <w:t>.</w:t>
      </w:r>
      <w:r w:rsidR="009A73AF">
        <w:t xml:space="preserve"> </w:t>
      </w:r>
      <w:r w:rsidR="00CC3AF5">
        <w:t>D</w:t>
      </w:r>
      <w:r w:rsidR="005F26F1">
        <w:t xml:space="preserve">e kostnadsargument som Riksgäldskontoret anför </w:t>
      </w:r>
      <w:r w:rsidR="009B6B85">
        <w:t xml:space="preserve">kring avvikelsen </w:t>
      </w:r>
      <w:r w:rsidR="00CC3AF5">
        <w:t xml:space="preserve">från volymriktmärket för nominell kronskuld med löptider längre än tolv år </w:t>
      </w:r>
      <w:r w:rsidR="00A137B0">
        <w:t>är</w:t>
      </w:r>
      <w:r w:rsidR="005F26F1">
        <w:t xml:space="preserve"> rimliga</w:t>
      </w:r>
      <w:r w:rsidR="00CC3AF5">
        <w:t xml:space="preserve"> utifrån det statsskuldspolitiska målet</w:t>
      </w:r>
      <w:r w:rsidR="005C6FCC">
        <w:t>. I riktlinjebeslutet för 2014 tydliggjordes att volymriktmärket ska betraktas som långsiktigt.</w:t>
      </w:r>
      <w:r w:rsidR="005F26F1">
        <w:t xml:space="preserve"> </w:t>
      </w:r>
      <w:r w:rsidR="000D3E31">
        <w:t xml:space="preserve">Riksgäldskontoret ska liksom tidigare </w:t>
      </w:r>
      <w:r w:rsidR="00E868AB">
        <w:t xml:space="preserve">löpande </w:t>
      </w:r>
      <w:r w:rsidR="000D3E31">
        <w:t>informera sig om intresset för långa obligationer</w:t>
      </w:r>
      <w:r w:rsidR="00E434CD">
        <w:t>.</w:t>
      </w:r>
    </w:p>
    <w:p w14:paraId="5C2B4C16" w14:textId="77777777" w:rsidR="00075F2B" w:rsidRDefault="00075F2B" w:rsidP="00DC6F79">
      <w:pPr>
        <w:pStyle w:val="Rubrik4utannumrering"/>
      </w:pPr>
      <w:r>
        <w:t>Bakgrund</w:t>
      </w:r>
    </w:p>
    <w:p w14:paraId="51ABE193" w14:textId="120EDFCA" w:rsidR="0048305D" w:rsidRDefault="00075F2B" w:rsidP="0048305D">
      <w:pPr>
        <w:pStyle w:val="Brdtext"/>
        <w:rPr>
          <w:i/>
        </w:rPr>
      </w:pPr>
      <w:r>
        <w:rPr>
          <w:i/>
        </w:rPr>
        <w:t xml:space="preserve">Löptiden för de enskilda skuldslagen </w:t>
      </w:r>
    </w:p>
    <w:p w14:paraId="2FDFCE2E" w14:textId="4EA0923B" w:rsidR="003D4C87" w:rsidRDefault="003D4C87" w:rsidP="003D4C87">
      <w:pPr>
        <w:pStyle w:val="Brdtext"/>
      </w:pPr>
      <w:r>
        <w:t>Strategi</w:t>
      </w:r>
      <w:r w:rsidR="00DF2CE9">
        <w:t>n</w:t>
      </w:r>
      <w:r>
        <w:t xml:space="preserve"> för l</w:t>
      </w:r>
      <w:r w:rsidRPr="002938D7">
        <w:t xml:space="preserve">öptiden i de olika skuldslagen </w:t>
      </w:r>
      <w:r>
        <w:t xml:space="preserve">innebär att upplåningen görs på längre löptid i den reala och </w:t>
      </w:r>
      <w:r w:rsidRPr="002938D7">
        <w:t xml:space="preserve">nominella </w:t>
      </w:r>
      <w:r>
        <w:t xml:space="preserve">kronskulden och på kortare löptider i valutaskulden. På så sätt kan en </w:t>
      </w:r>
      <w:r w:rsidRPr="002938D7">
        <w:t xml:space="preserve">likvid marknad </w:t>
      </w:r>
      <w:r>
        <w:t xml:space="preserve">upprätthållas </w:t>
      </w:r>
      <w:r w:rsidRPr="002938D7">
        <w:t xml:space="preserve">för svenska nominella obligationer </w:t>
      </w:r>
      <w:r>
        <w:t xml:space="preserve">samtidigt som den kortare valutaskulden möjliggör lägre räntekostnader </w:t>
      </w:r>
      <w:r w:rsidR="007201E2">
        <w:t xml:space="preserve">i förhållande till </w:t>
      </w:r>
      <w:r>
        <w:t xml:space="preserve">ränteomsättningsrisken </w:t>
      </w:r>
      <w:r w:rsidR="007201E2">
        <w:t>då</w:t>
      </w:r>
      <w:r>
        <w:t xml:space="preserve"> valutaskulden består av flera olika valutor</w:t>
      </w:r>
      <w:r w:rsidRPr="002938D7">
        <w:t xml:space="preserve">. Tillgången </w:t>
      </w:r>
      <w:r>
        <w:t>till</w:t>
      </w:r>
      <w:r w:rsidRPr="002938D7">
        <w:t xml:space="preserve"> en bred och djup derivatmarknad gör det också praktiskt möjligt att uppnå en kort löptid i </w:t>
      </w:r>
      <w:r>
        <w:t>valutaskulden</w:t>
      </w:r>
      <w:r w:rsidRPr="002938D7">
        <w:t xml:space="preserve">. Realobligationer är till sin natur ett långt instrument varför löptiden i den reala kronskulden är längre. </w:t>
      </w:r>
      <w:r>
        <w:t>Under utvärderingsperioden har löptiden i den reala kronskulden succe</w:t>
      </w:r>
      <w:r w:rsidR="005C6FCC">
        <w:t>s</w:t>
      </w:r>
      <w:r>
        <w:t>sivt minskat. Förklaringen är att de emissioner som gjorts inte har kompenserat för att</w:t>
      </w:r>
      <w:r w:rsidR="001A3FF4">
        <w:t xml:space="preserve"> löptiden i</w:t>
      </w:r>
      <w:r>
        <w:t xml:space="preserve"> skulden med tidens gång blir kortare.</w:t>
      </w:r>
    </w:p>
    <w:p w14:paraId="4FEDDF73" w14:textId="6AD3CC60" w:rsidR="003D4C87" w:rsidRDefault="003D4C87" w:rsidP="003D4C87">
      <w:pPr>
        <w:pStyle w:val="Brdtextmedindrag"/>
      </w:pPr>
      <w:r>
        <w:t xml:space="preserve">Regeringens riktlinje för valutaskuldens löptid har varit </w:t>
      </w:r>
      <w:r w:rsidR="005C6FCC">
        <w:t>0</w:t>
      </w:r>
      <w:r>
        <w:t xml:space="preserve">,125 år under hela utvärderingsperioden. </w:t>
      </w:r>
      <w:r w:rsidR="00CD732C">
        <w:t>L</w:t>
      </w:r>
      <w:r>
        <w:t>öptiden i valutaskulden har legat nära men något under målet under hela perioden. För den reala skuldens löptid har regeringens riktlinje varit</w:t>
      </w:r>
      <w:r w:rsidR="00CD732C">
        <w:t xml:space="preserve"> 10,1 år under 2009, 9,4 år under 2010, 8‒10 år under 2011 och</w:t>
      </w:r>
      <w:r>
        <w:t xml:space="preserve"> 7‒10 år under 2012 och 2013. </w:t>
      </w:r>
      <w:r w:rsidR="00CD732C">
        <w:t>D</w:t>
      </w:r>
      <w:r>
        <w:t xml:space="preserve">en faktiska löptiden för den reala skulden </w:t>
      </w:r>
      <w:r w:rsidR="00CD732C">
        <w:t>har varit i enlighet med riktlinjerna och hål</w:t>
      </w:r>
      <w:r>
        <w:t xml:space="preserve">lit sig inom de angivna </w:t>
      </w:r>
      <w:r w:rsidR="00CD732C">
        <w:t>styr</w:t>
      </w:r>
      <w:r>
        <w:t>intervalle</w:t>
      </w:r>
      <w:r w:rsidR="00CD732C">
        <w:t>n.</w:t>
      </w:r>
      <w:r w:rsidR="00766289">
        <w:t xml:space="preserve"> </w:t>
      </w:r>
    </w:p>
    <w:p w14:paraId="73A228DF" w14:textId="5A546B72" w:rsidR="003D4C87" w:rsidRDefault="003D4C87" w:rsidP="003D4C87">
      <w:pPr>
        <w:pStyle w:val="Brdtextmedindrag"/>
      </w:pPr>
      <w:r>
        <w:t>Regeringens riktlinje för instrument i nominella kronor med löptid upp till tolv år har varit</w:t>
      </w:r>
      <w:r w:rsidR="00CD732C">
        <w:t xml:space="preserve"> 3,2 år för 2010, 3,1 år för 2011 och </w:t>
      </w:r>
      <w:r>
        <w:t xml:space="preserve">2,7‒3,2 år </w:t>
      </w:r>
      <w:r w:rsidR="00CD732C">
        <w:t>för</w:t>
      </w:r>
      <w:r>
        <w:t xml:space="preserve"> 2012 och 2013. </w:t>
      </w:r>
      <w:r w:rsidR="00CD732C">
        <w:t xml:space="preserve">Den faktiska </w:t>
      </w:r>
      <w:r>
        <w:t xml:space="preserve">löptiden har </w:t>
      </w:r>
      <w:r w:rsidR="00CD732C">
        <w:t xml:space="preserve">varit i enlighet med riktlinjerna och hållit sig inom de angivna </w:t>
      </w:r>
      <w:r>
        <w:t>styrintervalle</w:t>
      </w:r>
      <w:r w:rsidR="00CD732C">
        <w:t xml:space="preserve">n, </w:t>
      </w:r>
      <w:r w:rsidR="00CD732C" w:rsidRPr="00766289">
        <w:t xml:space="preserve">bortsett från en kortare period </w:t>
      </w:r>
      <w:r w:rsidRPr="00766289">
        <w:t>under inledningen av 2013.</w:t>
      </w:r>
      <w:r w:rsidR="00766289" w:rsidRPr="00766289">
        <w:t xml:space="preserve"> </w:t>
      </w:r>
      <w:r w:rsidR="00783137" w:rsidRPr="00783137">
        <w:t xml:space="preserve">Förklaringen till </w:t>
      </w:r>
      <w:r w:rsidR="005C6FCC">
        <w:t>att</w:t>
      </w:r>
      <w:r w:rsidR="005C6FCC" w:rsidRPr="00783137">
        <w:t xml:space="preserve"> </w:t>
      </w:r>
      <w:r w:rsidR="00783137" w:rsidRPr="00783137">
        <w:t>löptiden blev tillfälligt lägre i början av 2013 är att staten säsongsmässigt har stora lånebehov i december månad. Det innebär att den kortfristiga upplåningen i likviditetsförvaltningen ökar tillfälligt runt årsskiftet och att den genomsnittliga räntebindningstiden därmed blir kortare.</w:t>
      </w:r>
      <w:r w:rsidR="00783137">
        <w:t xml:space="preserve"> </w:t>
      </w:r>
      <w:r w:rsidR="00766289">
        <w:t>Under 2009 var löptidsriktvärdet för den nominella kronskulden tillfälligt upphävt i samband med att Riksgäldskontoret gavs möjlighet att emittera en 30-årig obligation.</w:t>
      </w:r>
    </w:p>
    <w:p w14:paraId="2B192EC3" w14:textId="2AAE0B84" w:rsidR="002B6540" w:rsidRDefault="002B6540" w:rsidP="002B6540">
      <w:pPr>
        <w:pStyle w:val="Brdtextmedindrag"/>
      </w:pPr>
      <w:r>
        <w:t>Av diagram 5.</w:t>
      </w:r>
      <w:r w:rsidR="00CB0D1E">
        <w:t>6</w:t>
      </w:r>
      <w:r>
        <w:t xml:space="preserve"> framgår att löptiden för den reala kronskulden har minskat från drygt tio år till knappt åtta år under utvärderingsperioden. Den nominella kronskulden med löptider upp till tolv år har i stort varit kring tre år under hela utvärderingsperioden medan löptiden i valutaskulden varit kring löptidsriktvärdet 0,125 år.</w:t>
      </w:r>
    </w:p>
    <w:p w14:paraId="0BF4B13F" w14:textId="77777777" w:rsidR="00CB0D1E" w:rsidRDefault="00CB0D1E" w:rsidP="002B6540">
      <w:pPr>
        <w:pStyle w:val="DiagramRubrik"/>
      </w:pPr>
    </w:p>
    <w:p w14:paraId="6A1BA044" w14:textId="45407D80" w:rsidR="002B6540" w:rsidRDefault="002B6540" w:rsidP="002B6540">
      <w:pPr>
        <w:pStyle w:val="DiagramRubrik"/>
      </w:pPr>
      <w:r>
        <w:t>Diagram 5.</w:t>
      </w:r>
      <w:r w:rsidR="00CB0D1E">
        <w:t>6</w:t>
      </w:r>
      <w:r>
        <w:t xml:space="preserve"> Löptiden (räntebindningstid) i de enskilda skuldslagen</w:t>
      </w:r>
    </w:p>
    <w:p w14:paraId="054C2DDA" w14:textId="0023BEF1" w:rsidR="002B6540" w:rsidRDefault="002B6540" w:rsidP="002B6540">
      <w:pPr>
        <w:pStyle w:val="Brdtextmedindrag"/>
      </w:pPr>
      <w:r>
        <w:rPr>
          <w:noProof/>
          <w:lang w:eastAsia="sv-SE"/>
        </w:rPr>
        <w:drawing>
          <wp:inline distT="0" distB="0" distL="0" distR="0" wp14:anchorId="389D3A28" wp14:editId="4ED13D1F">
            <wp:extent cx="3745230" cy="2751720"/>
            <wp:effectExtent l="0" t="0" r="7620" b="0"/>
            <wp:docPr id="24" name="Diagram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208D4DB5" w14:textId="6A780B10" w:rsidR="007809CA" w:rsidRDefault="007201E2" w:rsidP="007809CA">
      <w:pPr>
        <w:pStyle w:val="Brdtext"/>
      </w:pPr>
      <w:r>
        <w:rPr>
          <w:i/>
        </w:rPr>
        <w:t xml:space="preserve">Styrning av </w:t>
      </w:r>
      <w:r w:rsidR="007809CA">
        <w:rPr>
          <w:i/>
        </w:rPr>
        <w:t>nominell kron</w:t>
      </w:r>
      <w:r>
        <w:rPr>
          <w:i/>
        </w:rPr>
        <w:t>skuld med längre löptid än tolv år</w:t>
      </w:r>
      <w:r w:rsidR="007809CA">
        <w:rPr>
          <w:i/>
        </w:rPr>
        <w:t xml:space="preserve"> </w:t>
      </w:r>
      <w:r w:rsidR="007809CA">
        <w:t xml:space="preserve"> </w:t>
      </w:r>
    </w:p>
    <w:p w14:paraId="67EAE34E" w14:textId="20A203FB" w:rsidR="007809CA" w:rsidRDefault="007809CA" w:rsidP="007809CA">
      <w:pPr>
        <w:pStyle w:val="Brdtext"/>
      </w:pPr>
      <w:r>
        <w:t xml:space="preserve">Nominell kronskuld med mer än tolv år till förfall styrdes under 2010 och 2011 av ett volymbaserat tak på 60 respektive 65 miljarder kronor. I riktlinjerna för 2012 ersattes det volymbaserade taket med ett riktvärde på 60 miljarder kronor. Motiveringen till beslutet var att regeringen ville sprida statsskuldens förfall över en längre tidsperiod mot bakgrund av de erfarenheter andra europeiska länder gjort beträffande refinansiering av sin statsskuld. I syfte att ytterligare öka volymen skuld i de långa löptidsegmenten och därmed i viss utsträckning minska </w:t>
      </w:r>
      <w:r w:rsidR="007201E2">
        <w:t>re</w:t>
      </w:r>
      <w:r>
        <w:t xml:space="preserve">finansieringsrisken höjdes riktvärdet till 70 miljarder kronor i riktlinjerna för 2013. I </w:t>
      </w:r>
      <w:r w:rsidR="009B6B85">
        <w:t xml:space="preserve">motivtexten till </w:t>
      </w:r>
      <w:r>
        <w:t xml:space="preserve">riktlinjebeslutet framgick att riktmärket ska betraktas som långsiktigt och att ökningstakten i förhållande till riktvärdet ska vägas mot kostnad och risk för upplåningen i andra löptider samt utvecklingen i efterfrågan på långa obligationer. </w:t>
      </w:r>
    </w:p>
    <w:p w14:paraId="5A6DB288" w14:textId="0D7831EA" w:rsidR="005917A6" w:rsidRDefault="007809CA" w:rsidP="005917A6">
      <w:pPr>
        <w:pStyle w:val="Brdtextmedindrag"/>
      </w:pPr>
      <w:r>
        <w:t>I oktober 2011 uppgick nämnda volymer till 40,250 miljarder kronor. Beslutet om att införa ett riktvärde på 60 miljarder kronor i riktlinjerna för 2012, innebar således att Riksgäldskontoret behövde öka upplåningen i nominella kronobligationer med löptid längre än tolv år med 19,750 miljarder kronor för att nå riktvärdet. Sedan beslutet om riktvärdet togs i november 2011</w:t>
      </w:r>
      <w:r w:rsidR="001A3FF4">
        <w:t>,</w:t>
      </w:r>
      <w:r>
        <w:t xml:space="preserve"> har Riksgäldskontoret ökat nämnda</w:t>
      </w:r>
      <w:r w:rsidR="00EF117C">
        <w:t xml:space="preserve"> upplåning med 13 miljarder kronor.</w:t>
      </w:r>
      <w:r>
        <w:t xml:space="preserve"> Den utestående volymen uppgick till 53 miljarder kronor både vid utgången av 2012 och 2013.</w:t>
      </w:r>
      <w:r w:rsidR="00EF117C">
        <w:t xml:space="preserve"> </w:t>
      </w:r>
    </w:p>
    <w:p w14:paraId="391F1D46" w14:textId="2DD0377D" w:rsidR="007809CA" w:rsidRDefault="00EF117C" w:rsidP="005917A6">
      <w:pPr>
        <w:pStyle w:val="Brdtextmedindrag"/>
      </w:pPr>
      <w:r>
        <w:t xml:space="preserve">Anledningen till att Riksgäldskontoret valt att inte emittera ytterligare obligationer i de längsta löptiderna är att efterfrågan varit svag och att kostnaden därmed skulle bli för hög. Riksgäldskontoret menar att intresset för de längsta obligationerna minskade när Finansinspektionen aviserade att </w:t>
      </w:r>
      <w:r w:rsidR="005917A6">
        <w:t xml:space="preserve">man tänkte </w:t>
      </w:r>
      <w:r>
        <w:t xml:space="preserve">införa nya principer för livbolagens diskonteringsränta i linje med </w:t>
      </w:r>
      <w:r w:rsidR="005917A6">
        <w:t xml:space="preserve">det </w:t>
      </w:r>
      <w:r>
        <w:t>kommande</w:t>
      </w:r>
      <w:r w:rsidR="005917A6">
        <w:t xml:space="preserve"> EU-regelverket Solvens II. Den nya metoden infördes vid årsskiftet 2013/2014 och innebär att diskonteringsräntan är mindre beroende av marknadsräntor</w:t>
      </w:r>
      <w:r w:rsidR="00DF2CE9">
        <w:t>na</w:t>
      </w:r>
      <w:r w:rsidR="005917A6">
        <w:t xml:space="preserve"> än tidigare. Livbolagens behov av att använda långa obligationer för att matcha sina åtaganden har enligt Riksgäldskontoret minskat markant till följd av detta. Riksgäldskontoret har samtidigt sagt att begränsade volymer kan säljas i auktioner om </w:t>
      </w:r>
      <w:r w:rsidR="009B6B85">
        <w:t xml:space="preserve">det </w:t>
      </w:r>
      <w:r w:rsidR="005917A6">
        <w:t>framöver kommer tydliga indikationer på att det finns intresse.</w:t>
      </w:r>
    </w:p>
    <w:p w14:paraId="2C20EFF8" w14:textId="3674C5E5" w:rsidR="00075F2B" w:rsidRDefault="00CD732C" w:rsidP="009B6B85">
      <w:pPr>
        <w:pStyle w:val="Brdtextmedindrag"/>
        <w:rPr>
          <w:b/>
        </w:rPr>
      </w:pPr>
      <w:r w:rsidRPr="0061697D">
        <w:rPr>
          <w:b/>
        </w:rPr>
        <w:t>Skälen för regeringens bedömning:</w:t>
      </w:r>
      <w:r w:rsidR="00BD77B0">
        <w:rPr>
          <w:b/>
        </w:rPr>
        <w:t xml:space="preserve"> </w:t>
      </w:r>
      <w:r w:rsidR="00BD77B0" w:rsidRPr="00BD77B0">
        <w:t>Regeringen</w:t>
      </w:r>
      <w:r w:rsidR="00BD77B0">
        <w:t xml:space="preserve"> konstaterar att riktlinjerna för löptiden har </w:t>
      </w:r>
      <w:r w:rsidR="009B6B85">
        <w:t>följts</w:t>
      </w:r>
      <w:r w:rsidR="00BD77B0">
        <w:t xml:space="preserve"> för de olika skuldslagen, bortsett från nominell kronskuld med längre löptiden är tolv år. Volymriktmärket</w:t>
      </w:r>
      <w:r w:rsidR="00EF117C">
        <w:t xml:space="preserve"> för nominell kronskuld med längre löptid än tolv år</w:t>
      </w:r>
      <w:r w:rsidR="00BD77B0">
        <w:t xml:space="preserve"> ska betraktas so</w:t>
      </w:r>
      <w:r w:rsidR="007201E2">
        <w:t>m långsiktigt</w:t>
      </w:r>
      <w:r w:rsidR="00EF117C">
        <w:t>,</w:t>
      </w:r>
      <w:r w:rsidR="007201E2">
        <w:t xml:space="preserve"> vilket </w:t>
      </w:r>
      <w:r w:rsidR="00BD77B0">
        <w:t xml:space="preserve">gjorts </w:t>
      </w:r>
      <w:r w:rsidR="007201E2">
        <w:t xml:space="preserve">tydligare </w:t>
      </w:r>
      <w:r w:rsidR="00BD77B0">
        <w:t xml:space="preserve">i riktlinjerna för 2014. I perioder när riktmärket inte kan </w:t>
      </w:r>
      <w:r w:rsidR="009B6B85">
        <w:t>följas</w:t>
      </w:r>
      <w:r w:rsidR="00BD77B0">
        <w:t xml:space="preserve"> utan betydande merkostnader är det utifrån det statsskuldspolitiska målet inte motiverat </w:t>
      </w:r>
      <w:r w:rsidR="009B6B85">
        <w:t xml:space="preserve">att </w:t>
      </w:r>
      <w:r w:rsidR="00BD77B0">
        <w:t xml:space="preserve">emittera ytterligare långa obligationer. Regeringen poängterar dock att Riksgäldskontoret </w:t>
      </w:r>
      <w:r w:rsidR="005C6FCC">
        <w:t xml:space="preserve">liksom tidigare </w:t>
      </w:r>
      <w:r w:rsidR="00BD77B0">
        <w:t xml:space="preserve">löpande </w:t>
      </w:r>
      <w:r w:rsidR="005C6FCC">
        <w:t xml:space="preserve">bör </w:t>
      </w:r>
      <w:r w:rsidR="00BD77B0">
        <w:t>informera sig om intresset för långa obligationer</w:t>
      </w:r>
      <w:r w:rsidR="00563AC0">
        <w:t xml:space="preserve">. Ökningstakten i förhållande till det volymsatta riktvärdet ska vägas mot efterfrågan på långa obligationer och kostnaden för upplåning på andra löptider, med beaktande av risk. </w:t>
      </w:r>
      <w:r w:rsidR="00E1227D">
        <w:t xml:space="preserve">Som framgår av riktlinjerna ska </w:t>
      </w:r>
      <w:r w:rsidR="00563AC0">
        <w:t>Riksgäldskontoret ska även beakta den statsfinansiella utvecklingen på så sätt att en kraftig ökning av lånebehovet kan motivera större emissioner av långa obligationer. Vid 2013 års slut uppgick obligationsvolymen i det långa löptidssegmentet till 53 miljarder kronor. Riktmärket för motsvarande volymer för 2013 var 70 miljarder kronor.</w:t>
      </w:r>
      <w:r w:rsidR="009B6B85">
        <w:t xml:space="preserve"> </w:t>
      </w:r>
    </w:p>
    <w:p w14:paraId="3D239718" w14:textId="19683F2D" w:rsidR="00146A54" w:rsidRDefault="00146A54" w:rsidP="00146A54">
      <w:pPr>
        <w:pStyle w:val="Rubrik2"/>
      </w:pPr>
      <w:bookmarkStart w:id="45" w:name="_Toc385339283"/>
      <w:r>
        <w:t>Positionstagande</w:t>
      </w:r>
      <w:bookmarkEnd w:id="45"/>
    </w:p>
    <w:p w14:paraId="6E2AC312" w14:textId="73615F1E" w:rsidR="0048305D" w:rsidRPr="0048305D" w:rsidRDefault="0048305D" w:rsidP="0048305D">
      <w:pPr>
        <w:pStyle w:val="Brdtext"/>
        <w:pBdr>
          <w:top w:val="single" w:sz="4" w:space="1" w:color="auto"/>
          <w:left w:val="single" w:sz="4" w:space="4" w:color="auto"/>
          <w:bottom w:val="single" w:sz="4" w:space="1" w:color="auto"/>
          <w:right w:val="single" w:sz="4" w:space="4" w:color="auto"/>
        </w:pBdr>
        <w:rPr>
          <w:b/>
        </w:rPr>
      </w:pPr>
      <w:r w:rsidRPr="0048305D">
        <w:rPr>
          <w:b/>
        </w:rPr>
        <w:t xml:space="preserve">Regeringens bedömning: </w:t>
      </w:r>
      <w:r w:rsidR="009D452A">
        <w:t>Av mandatet på 600 miljoner kronor för 2009 och 2010 och 450 miljoner kronor för 2011‒2013 (mätt i termer av riskmåttet d</w:t>
      </w:r>
      <w:r w:rsidR="009D452A" w:rsidRPr="009D452A">
        <w:t>aglig Value-at-Risk)</w:t>
      </w:r>
      <w:r w:rsidRPr="009D452A">
        <w:t xml:space="preserve"> </w:t>
      </w:r>
      <w:r w:rsidR="009D452A" w:rsidRPr="009D452A">
        <w:t>har Riksgäldskontoret allokerat 220 miljoner kronor till den löpande aktiva förvaltningen. Resterande del har funnits tillgänglig för strategiska positioner. Regeringen finner in</w:t>
      </w:r>
      <w:r w:rsidR="009A0D12">
        <w:t>gen anledning att kritisera dele</w:t>
      </w:r>
      <w:r w:rsidR="009D452A" w:rsidRPr="009D452A">
        <w:t>geringsbeslutet.</w:t>
      </w:r>
      <w:r w:rsidR="009D452A">
        <w:rPr>
          <w:b/>
        </w:rPr>
        <w:t xml:space="preserve"> </w:t>
      </w:r>
    </w:p>
    <w:p w14:paraId="798A6A91" w14:textId="30BE2DFC" w:rsidR="0048305D" w:rsidRDefault="009A0D12" w:rsidP="0048305D">
      <w:pPr>
        <w:pStyle w:val="Brdtextmedindrag"/>
        <w:pBdr>
          <w:top w:val="single" w:sz="4" w:space="1" w:color="auto"/>
          <w:left w:val="single" w:sz="4" w:space="4" w:color="auto"/>
          <w:bottom w:val="single" w:sz="4" w:space="1" w:color="auto"/>
          <w:right w:val="single" w:sz="4" w:space="4" w:color="auto"/>
        </w:pBdr>
      </w:pPr>
      <w:r w:rsidRPr="00DE313D">
        <w:t xml:space="preserve">Regeringen </w:t>
      </w:r>
      <w:r w:rsidR="00A137B0">
        <w:t>har tidigare ut</w:t>
      </w:r>
      <w:r w:rsidRPr="00DE313D">
        <w:t>värdera</w:t>
      </w:r>
      <w:r w:rsidR="00A137B0">
        <w:t>t</w:t>
      </w:r>
      <w:r w:rsidRPr="00DE313D">
        <w:t xml:space="preserve"> det goda resultatet för </w:t>
      </w:r>
      <w:r w:rsidR="009F78B4" w:rsidRPr="00DE313D">
        <w:t>taktiska</w:t>
      </w:r>
      <w:r w:rsidRPr="00DE313D">
        <w:t xml:space="preserve"> positioner under utvärderingsperiodens början. </w:t>
      </w:r>
      <w:r w:rsidR="00DF2CE9" w:rsidRPr="00DE313D">
        <w:t xml:space="preserve">Riksgäldskontoret har inte tagit några </w:t>
      </w:r>
      <w:r w:rsidR="009F78B4" w:rsidRPr="00DE313D">
        <w:t>taktiska</w:t>
      </w:r>
      <w:r w:rsidR="00DF2CE9" w:rsidRPr="00DE313D">
        <w:t xml:space="preserve"> positioner</w:t>
      </w:r>
      <w:r w:rsidR="00A137B0">
        <w:t xml:space="preserve"> sedan utvärderingen i skr. 2011</w:t>
      </w:r>
      <w:r w:rsidR="00DF2CE9" w:rsidRPr="00DE313D">
        <w:t>/12:104.</w:t>
      </w:r>
      <w:r w:rsidR="00DF2CE9">
        <w:t xml:space="preserve"> </w:t>
      </w:r>
      <w:r>
        <w:t>Sammantaget har det kvantitativa målet för Riksgäldskontorets positionstagande uppfyllts</w:t>
      </w:r>
      <w:r w:rsidR="001A3FF4">
        <w:t>,</w:t>
      </w:r>
      <w:r>
        <w:t xml:space="preserve"> eftersom positionsverksamheten bidragit till att minska kostnaden för statsskuldens förvaltning.</w:t>
      </w:r>
    </w:p>
    <w:p w14:paraId="07DBD8D9" w14:textId="77777777" w:rsidR="00B86886" w:rsidRDefault="00B86886" w:rsidP="00B86886">
      <w:pPr>
        <w:pStyle w:val="Brdtext"/>
      </w:pPr>
    </w:p>
    <w:p w14:paraId="26EDC540" w14:textId="33380EC2" w:rsidR="00146A54" w:rsidRDefault="00075F2B" w:rsidP="00B86886">
      <w:pPr>
        <w:pStyle w:val="Brdtext"/>
        <w:rPr>
          <w:b/>
        </w:rPr>
      </w:pPr>
      <w:r w:rsidRPr="00B86886">
        <w:rPr>
          <w:b/>
        </w:rPr>
        <w:t>Bakgrund</w:t>
      </w:r>
    </w:p>
    <w:p w14:paraId="734E122B" w14:textId="77777777" w:rsidR="00DD6760" w:rsidRDefault="00DD6760" w:rsidP="00DD6760">
      <w:pPr>
        <w:pStyle w:val="Brdtext"/>
      </w:pPr>
      <w:r>
        <w:t xml:space="preserve">Målet för positionsverksamheten är att sänka kostnaderna för statsskulden. Positionsverksamheten bedöms även bidra till positiva effekter i termer av ökat marknadsfokus och breddad kompetens i finansiella frågor hos Riksgäldskontoret. </w:t>
      </w:r>
    </w:p>
    <w:p w14:paraId="65C1BAB0" w14:textId="77777777" w:rsidR="00DD6760" w:rsidRDefault="00AA6892" w:rsidP="00BA4800">
      <w:pPr>
        <w:pStyle w:val="Brdtextmedindrag"/>
      </w:pPr>
      <w:r>
        <w:t>Riksgäldskontoret har möjlighet att ta positioner i utländsk valuta och i den svenska kronans växelkurs</w:t>
      </w:r>
      <w:r w:rsidR="00DD6760">
        <w:t xml:space="preserve">. Regeringen fastställer årliga mandat för riskexponeringen. </w:t>
      </w:r>
      <w:r w:rsidR="00BA2A55">
        <w:t xml:space="preserve">Positioner får endast tas på marknader som medger att marknadsrisken kan hanteras genom likvida och väl utvecklade derivatinstrument och som potentiellt är en lånevaluta inom ramen för skuldförvaltningen. Positioner får inte tas på </w:t>
      </w:r>
      <w:r w:rsidR="00073E04">
        <w:t xml:space="preserve">den svenska räntemarknaden. </w:t>
      </w:r>
      <w:r w:rsidR="00540FDA">
        <w:t>V</w:t>
      </w:r>
      <w:r w:rsidR="00073E04">
        <w:t>erksamheten bedrivs både internt av Riksgäldskontoret och med hjälp av externa förvaltare. Diversifieringen hjälper till att begränsa riskerna inom positionstagningen.</w:t>
      </w:r>
      <w:r w:rsidR="00E9178E">
        <w:t xml:space="preserve"> </w:t>
      </w:r>
    </w:p>
    <w:p w14:paraId="5325A7B0" w14:textId="078288D2" w:rsidR="00B66347" w:rsidRDefault="00DD6760" w:rsidP="00B66347">
      <w:pPr>
        <w:pStyle w:val="Brdtextmedindrag"/>
      </w:pPr>
      <w:r>
        <w:t>Mandatet för ri</w:t>
      </w:r>
      <w:r w:rsidR="00B66347">
        <w:t>s</w:t>
      </w:r>
      <w:r>
        <w:t xml:space="preserve">kexponeringen i utländsk valuta </w:t>
      </w:r>
      <w:r w:rsidR="00B66347">
        <w:t>uttrycks i ter</w:t>
      </w:r>
      <w:r w:rsidR="000C425C">
        <w:t>mer av Value-at-Risk med 95 pro</w:t>
      </w:r>
      <w:r w:rsidR="00B66347">
        <w:t xml:space="preserve">cents sannolikhet. </w:t>
      </w:r>
      <w:r w:rsidR="00BA4800">
        <w:t>Under 2009 och 2010 uppgick V</w:t>
      </w:r>
      <w:r w:rsidR="00BA4800">
        <w:noBreakHyphen/>
        <w:t>a</w:t>
      </w:r>
      <w:r w:rsidR="00BA4800">
        <w:noBreakHyphen/>
        <w:t>R</w:t>
      </w:r>
      <w:r w:rsidR="00D46BEE">
        <w:t xml:space="preserve"> </w:t>
      </w:r>
      <w:r w:rsidR="00BA4800">
        <w:t>mandatet</w:t>
      </w:r>
      <w:r w:rsidR="009B6B85">
        <w:t xml:space="preserve"> för positioner i utländsk valuta </w:t>
      </w:r>
      <w:r w:rsidR="00BA4800">
        <w:t>till 600 miljoner kronor</w:t>
      </w:r>
      <w:r>
        <w:t xml:space="preserve"> och u</w:t>
      </w:r>
      <w:r w:rsidR="00BA4800">
        <w:t xml:space="preserve">nder 2011‒2013 </w:t>
      </w:r>
      <w:r>
        <w:t>till 450 </w:t>
      </w:r>
      <w:r w:rsidR="00BA4800">
        <w:t>miljoner kronor</w:t>
      </w:r>
      <w:r>
        <w:t>.</w:t>
      </w:r>
      <w:r w:rsidR="00BA4800">
        <w:t xml:space="preserve"> Samtliga år har </w:t>
      </w:r>
      <w:r>
        <w:t>Riksgäldskontoret delegerat 220 </w:t>
      </w:r>
      <w:r w:rsidR="00BA4800">
        <w:t xml:space="preserve">miljoner kronor till den löpande aktiva förvaltningen. Resterande del har funnits tillgänglig för </w:t>
      </w:r>
      <w:r w:rsidR="00231309">
        <w:t>taktiska</w:t>
      </w:r>
      <w:r w:rsidR="00BA4800">
        <w:t xml:space="preserve"> positioner.</w:t>
      </w:r>
      <w:r w:rsidR="00900040">
        <w:t xml:space="preserve"> Som mest har </w:t>
      </w:r>
      <w:r w:rsidR="006C6D57">
        <w:t>157</w:t>
      </w:r>
      <w:r w:rsidR="00900040">
        <w:t xml:space="preserve"> miljoner kronor av</w:t>
      </w:r>
      <w:r w:rsidR="00D46BEE">
        <w:t xml:space="preserve"> V-a-R </w:t>
      </w:r>
      <w:r w:rsidR="00900040">
        <w:t>mandatet utnyttjats i den löpande förvaltningen under utvärderingsperioden.</w:t>
      </w:r>
      <w:r w:rsidR="00B66347">
        <w:t xml:space="preserve"> </w:t>
      </w:r>
      <w:r w:rsidR="00540FDA">
        <w:t>Under 2012 gav positionsverksamheten en förlust på 200 miljoner kronor</w:t>
      </w:r>
      <w:r w:rsidR="00E201B2">
        <w:t>,</w:t>
      </w:r>
      <w:r w:rsidR="00540FDA">
        <w:t xml:space="preserve"> medan </w:t>
      </w:r>
      <w:r w:rsidR="008B6AE8">
        <w:t>2013 gav en</w:t>
      </w:r>
      <w:r w:rsidR="00540FDA">
        <w:t xml:space="preserve"> vinst </w:t>
      </w:r>
      <w:r w:rsidR="00E9178E">
        <w:t xml:space="preserve">på 200 miljoner kronor. </w:t>
      </w:r>
    </w:p>
    <w:p w14:paraId="28403570" w14:textId="176C52BA" w:rsidR="008B6AE8" w:rsidRDefault="00B66347" w:rsidP="00911589">
      <w:pPr>
        <w:pStyle w:val="Brdtextmedindrag"/>
      </w:pPr>
      <w:r>
        <w:t>Mandatet för riskexponering i den svenska kronans växelkurs uttrycks i miljarder kronor. Under 2009‒2011 var mandatet 50 miljarder kronor. År 2012 sänktes mandatet till 15 miljarder kronor och 2013 till 7,5 miljarder kronor</w:t>
      </w:r>
      <w:r w:rsidR="000C425C">
        <w:t xml:space="preserve"> (se även avsnitt 4.4)</w:t>
      </w:r>
      <w:r>
        <w:t xml:space="preserve">. Regeringen har i tidigare utvärderingsskrivelser utvärderat </w:t>
      </w:r>
      <w:r w:rsidR="00231309">
        <w:t xml:space="preserve">den taktiska </w:t>
      </w:r>
      <w:r>
        <w:t xml:space="preserve">positionen </w:t>
      </w:r>
      <w:r w:rsidR="00C029D2">
        <w:t xml:space="preserve">från våren 2009 avseende en stärkt kronkurs. Såväl </w:t>
      </w:r>
      <w:r w:rsidR="00911589">
        <w:t xml:space="preserve">Riksgäldskontoret </w:t>
      </w:r>
      <w:r w:rsidR="00C029D2">
        <w:t xml:space="preserve">som </w:t>
      </w:r>
      <w:r w:rsidR="00911589">
        <w:t>regeringen</w:t>
      </w:r>
      <w:r w:rsidR="00911589" w:rsidRPr="009A0D12">
        <w:t xml:space="preserve"> </w:t>
      </w:r>
      <w:r w:rsidRPr="009A0D12">
        <w:t>bedömde</w:t>
      </w:r>
      <w:r w:rsidR="00C029D2">
        <w:t xml:space="preserve"> </w:t>
      </w:r>
      <w:r w:rsidR="00911589">
        <w:t xml:space="preserve">då </w:t>
      </w:r>
      <w:r w:rsidR="00C029D2">
        <w:t xml:space="preserve">att kronkursen </w:t>
      </w:r>
      <w:r w:rsidRPr="009A0D12">
        <w:t xml:space="preserve">var kortsiktigt undervärderad till följd finanskrisen. </w:t>
      </w:r>
      <w:r w:rsidR="00C029D2">
        <w:t>Positionen</w:t>
      </w:r>
      <w:r w:rsidR="00911589">
        <w:t>s värde</w:t>
      </w:r>
      <w:r w:rsidR="00C029D2">
        <w:t xml:space="preserve"> uppgick till 50 miljarder kronor och </w:t>
      </w:r>
      <w:r w:rsidRPr="009A0D12">
        <w:t>resulterade</w:t>
      </w:r>
      <w:r w:rsidR="00C029D2">
        <w:t xml:space="preserve"> i</w:t>
      </w:r>
      <w:r w:rsidRPr="009A0D12">
        <w:t xml:space="preserve"> </w:t>
      </w:r>
      <w:r w:rsidR="00C029D2">
        <w:t xml:space="preserve">ett </w:t>
      </w:r>
      <w:r w:rsidR="00C029D2" w:rsidRPr="009A0D12">
        <w:t>positivt resultat på 8,1 miljarder kronor</w:t>
      </w:r>
      <w:r w:rsidR="00C029D2">
        <w:t xml:space="preserve"> </w:t>
      </w:r>
      <w:r w:rsidR="00FC4D92">
        <w:t>när</w:t>
      </w:r>
      <w:r w:rsidR="00C029D2">
        <w:t xml:space="preserve"> den var slutligt avvecklad </w:t>
      </w:r>
      <w:r w:rsidR="00911589">
        <w:t>i juni 2011</w:t>
      </w:r>
      <w:r w:rsidRPr="009A0D12">
        <w:t xml:space="preserve">. </w:t>
      </w:r>
      <w:r w:rsidR="00911589">
        <w:t xml:space="preserve">Inga nya </w:t>
      </w:r>
      <w:r w:rsidR="00D46BEE">
        <w:t>kron</w:t>
      </w:r>
      <w:r w:rsidR="00911589">
        <w:t xml:space="preserve">positioner har tagits efter position </w:t>
      </w:r>
      <w:r w:rsidR="00231309">
        <w:t xml:space="preserve">i den svenska kronans valutakurs </w:t>
      </w:r>
      <w:r w:rsidR="00911589">
        <w:t>våren 2009.</w:t>
      </w:r>
    </w:p>
    <w:p w14:paraId="5EAF5F9B" w14:textId="77777777" w:rsidR="00B51CA9" w:rsidRPr="00AC4D17" w:rsidRDefault="00B51CA9" w:rsidP="00B51CA9">
      <w:pPr>
        <w:pStyle w:val="TabellRubrik"/>
      </w:pPr>
      <w:r w:rsidRPr="00AC4D17">
        <w:t xml:space="preserve">Tabell </w:t>
      </w:r>
      <w:r>
        <w:t>5.8</w:t>
      </w:r>
      <w:r w:rsidRPr="00AC4D17">
        <w:t xml:space="preserve"> </w:t>
      </w:r>
      <w:r>
        <w:t>Resultat av positioner</w:t>
      </w:r>
    </w:p>
    <w:tbl>
      <w:tblPr>
        <w:tblW w:w="4435" w:type="pct"/>
        <w:tblCellMar>
          <w:left w:w="70" w:type="dxa"/>
          <w:right w:w="70" w:type="dxa"/>
        </w:tblCellMar>
        <w:tblLook w:val="0000" w:firstRow="0" w:lastRow="0" w:firstColumn="0" w:lastColumn="0" w:noHBand="0" w:noVBand="0"/>
      </w:tblPr>
      <w:tblGrid>
        <w:gridCol w:w="1329"/>
        <w:gridCol w:w="540"/>
        <w:gridCol w:w="540"/>
        <w:gridCol w:w="540"/>
        <w:gridCol w:w="540"/>
        <w:gridCol w:w="540"/>
        <w:gridCol w:w="657"/>
        <w:gridCol w:w="670"/>
      </w:tblGrid>
      <w:tr w:rsidR="00B51CA9" w:rsidRPr="00AC4D17" w14:paraId="1332E73B" w14:textId="77777777" w:rsidTr="0087252B">
        <w:trPr>
          <w:trHeight w:val="270"/>
        </w:trPr>
        <w:tc>
          <w:tcPr>
            <w:tcW w:w="1241" w:type="pct"/>
            <w:tcBorders>
              <w:top w:val="single" w:sz="12" w:space="0" w:color="auto"/>
              <w:left w:val="nil"/>
              <w:right w:val="nil"/>
            </w:tcBorders>
            <w:shd w:val="clear" w:color="auto" w:fill="auto"/>
            <w:noWrap/>
            <w:vAlign w:val="bottom"/>
          </w:tcPr>
          <w:p w14:paraId="08F3937B" w14:textId="77777777" w:rsidR="00B51CA9" w:rsidRPr="00AC4D17" w:rsidRDefault="00B51CA9" w:rsidP="0087252B">
            <w:pPr>
              <w:overflowPunct/>
              <w:autoSpaceDE/>
              <w:autoSpaceDN/>
              <w:adjustRightInd/>
              <w:textAlignment w:val="auto"/>
              <w:rPr>
                <w:sz w:val="20"/>
              </w:rPr>
            </w:pPr>
          </w:p>
        </w:tc>
        <w:tc>
          <w:tcPr>
            <w:tcW w:w="504" w:type="pct"/>
            <w:tcBorders>
              <w:top w:val="single" w:sz="12" w:space="0" w:color="auto"/>
              <w:left w:val="nil"/>
              <w:right w:val="nil"/>
            </w:tcBorders>
            <w:shd w:val="clear" w:color="auto" w:fill="auto"/>
            <w:vAlign w:val="bottom"/>
          </w:tcPr>
          <w:p w14:paraId="036D84D1" w14:textId="77777777" w:rsidR="00B51CA9" w:rsidRPr="00AC4D17" w:rsidRDefault="00B51CA9" w:rsidP="0087252B">
            <w:pPr>
              <w:overflowPunct/>
              <w:autoSpaceDE/>
              <w:autoSpaceDN/>
              <w:adjustRightInd/>
              <w:jc w:val="right"/>
              <w:textAlignment w:val="auto"/>
              <w:rPr>
                <w:sz w:val="20"/>
              </w:rPr>
            </w:pPr>
            <w:r w:rsidRPr="00AC4D17">
              <w:rPr>
                <w:sz w:val="20"/>
              </w:rPr>
              <w:t>2009</w:t>
            </w:r>
          </w:p>
        </w:tc>
        <w:tc>
          <w:tcPr>
            <w:tcW w:w="504" w:type="pct"/>
            <w:tcBorders>
              <w:top w:val="single" w:sz="12" w:space="0" w:color="auto"/>
              <w:left w:val="nil"/>
              <w:right w:val="nil"/>
            </w:tcBorders>
            <w:shd w:val="clear" w:color="auto" w:fill="auto"/>
            <w:vAlign w:val="bottom"/>
          </w:tcPr>
          <w:p w14:paraId="1B8D0312" w14:textId="77777777" w:rsidR="00B51CA9" w:rsidRPr="00AC4D17" w:rsidRDefault="00B51CA9" w:rsidP="0087252B">
            <w:pPr>
              <w:overflowPunct/>
              <w:autoSpaceDE/>
              <w:autoSpaceDN/>
              <w:adjustRightInd/>
              <w:jc w:val="right"/>
              <w:textAlignment w:val="auto"/>
              <w:rPr>
                <w:sz w:val="20"/>
              </w:rPr>
            </w:pPr>
            <w:r w:rsidRPr="00AC4D17">
              <w:rPr>
                <w:sz w:val="20"/>
              </w:rPr>
              <w:t>2010</w:t>
            </w:r>
          </w:p>
        </w:tc>
        <w:tc>
          <w:tcPr>
            <w:tcW w:w="504" w:type="pct"/>
            <w:tcBorders>
              <w:top w:val="single" w:sz="12" w:space="0" w:color="auto"/>
              <w:left w:val="nil"/>
              <w:right w:val="nil"/>
            </w:tcBorders>
            <w:shd w:val="clear" w:color="auto" w:fill="auto"/>
            <w:noWrap/>
            <w:vAlign w:val="bottom"/>
          </w:tcPr>
          <w:p w14:paraId="0BBB8569" w14:textId="77777777" w:rsidR="00B51CA9" w:rsidRPr="00AC4D17" w:rsidRDefault="00B51CA9" w:rsidP="0087252B">
            <w:pPr>
              <w:overflowPunct/>
              <w:autoSpaceDE/>
              <w:autoSpaceDN/>
              <w:adjustRightInd/>
              <w:jc w:val="right"/>
              <w:textAlignment w:val="auto"/>
              <w:rPr>
                <w:sz w:val="20"/>
              </w:rPr>
            </w:pPr>
            <w:r w:rsidRPr="00AC4D17">
              <w:rPr>
                <w:sz w:val="20"/>
              </w:rPr>
              <w:t>2011</w:t>
            </w:r>
          </w:p>
        </w:tc>
        <w:tc>
          <w:tcPr>
            <w:tcW w:w="504" w:type="pct"/>
            <w:tcBorders>
              <w:top w:val="single" w:sz="12" w:space="0" w:color="auto"/>
              <w:left w:val="nil"/>
              <w:right w:val="nil"/>
            </w:tcBorders>
            <w:shd w:val="clear" w:color="auto" w:fill="auto"/>
            <w:noWrap/>
            <w:vAlign w:val="bottom"/>
          </w:tcPr>
          <w:p w14:paraId="33F9C5A4" w14:textId="77777777" w:rsidR="00B51CA9" w:rsidRPr="00AC4D17" w:rsidRDefault="00B51CA9" w:rsidP="0087252B">
            <w:pPr>
              <w:overflowPunct/>
              <w:autoSpaceDE/>
              <w:autoSpaceDN/>
              <w:adjustRightInd/>
              <w:jc w:val="right"/>
              <w:textAlignment w:val="auto"/>
              <w:rPr>
                <w:sz w:val="20"/>
              </w:rPr>
            </w:pPr>
            <w:r w:rsidRPr="00AC4D17">
              <w:rPr>
                <w:sz w:val="20"/>
              </w:rPr>
              <w:t>2012</w:t>
            </w:r>
          </w:p>
        </w:tc>
        <w:tc>
          <w:tcPr>
            <w:tcW w:w="504" w:type="pct"/>
            <w:tcBorders>
              <w:top w:val="single" w:sz="12" w:space="0" w:color="auto"/>
              <w:left w:val="nil"/>
              <w:right w:val="nil"/>
            </w:tcBorders>
            <w:shd w:val="clear" w:color="auto" w:fill="auto"/>
            <w:noWrap/>
            <w:vAlign w:val="bottom"/>
          </w:tcPr>
          <w:p w14:paraId="101FFCC6" w14:textId="77777777" w:rsidR="00B51CA9" w:rsidRPr="00AC4D17" w:rsidRDefault="00B51CA9" w:rsidP="0087252B">
            <w:pPr>
              <w:overflowPunct/>
              <w:autoSpaceDE/>
              <w:autoSpaceDN/>
              <w:adjustRightInd/>
              <w:jc w:val="right"/>
              <w:textAlignment w:val="auto"/>
              <w:rPr>
                <w:sz w:val="20"/>
              </w:rPr>
            </w:pPr>
            <w:r w:rsidRPr="00AC4D17">
              <w:rPr>
                <w:sz w:val="20"/>
              </w:rPr>
              <w:t>2013</w:t>
            </w:r>
          </w:p>
        </w:tc>
        <w:tc>
          <w:tcPr>
            <w:tcW w:w="613" w:type="pct"/>
            <w:tcBorders>
              <w:top w:val="single" w:sz="12" w:space="0" w:color="auto"/>
              <w:left w:val="nil"/>
              <w:right w:val="nil"/>
            </w:tcBorders>
            <w:vAlign w:val="bottom"/>
          </w:tcPr>
          <w:p w14:paraId="3630E364" w14:textId="77777777" w:rsidR="00B51CA9" w:rsidRDefault="00B51CA9" w:rsidP="0087252B">
            <w:pPr>
              <w:overflowPunct/>
              <w:autoSpaceDE/>
              <w:autoSpaceDN/>
              <w:adjustRightInd/>
              <w:jc w:val="right"/>
              <w:textAlignment w:val="auto"/>
              <w:rPr>
                <w:sz w:val="20"/>
              </w:rPr>
            </w:pPr>
            <w:r>
              <w:rPr>
                <w:sz w:val="20"/>
              </w:rPr>
              <w:t>Totalt</w:t>
            </w:r>
          </w:p>
        </w:tc>
        <w:tc>
          <w:tcPr>
            <w:tcW w:w="625" w:type="pct"/>
            <w:tcBorders>
              <w:top w:val="single" w:sz="12" w:space="0" w:color="auto"/>
              <w:left w:val="nil"/>
              <w:right w:val="nil"/>
            </w:tcBorders>
            <w:shd w:val="clear" w:color="auto" w:fill="auto"/>
            <w:noWrap/>
            <w:vAlign w:val="bottom"/>
          </w:tcPr>
          <w:p w14:paraId="0C90344B" w14:textId="77777777" w:rsidR="00B51CA9" w:rsidRPr="00AC4D17" w:rsidRDefault="00B51CA9" w:rsidP="0087252B">
            <w:pPr>
              <w:overflowPunct/>
              <w:autoSpaceDE/>
              <w:autoSpaceDN/>
              <w:adjustRightInd/>
              <w:jc w:val="right"/>
              <w:textAlignment w:val="auto"/>
              <w:rPr>
                <w:sz w:val="20"/>
              </w:rPr>
            </w:pPr>
            <w:r>
              <w:rPr>
                <w:sz w:val="20"/>
              </w:rPr>
              <w:t>Snitt</w:t>
            </w:r>
          </w:p>
        </w:tc>
      </w:tr>
      <w:tr w:rsidR="00B51CA9" w:rsidRPr="00AC4D17" w14:paraId="384FA4A3" w14:textId="77777777" w:rsidTr="0087252B">
        <w:trPr>
          <w:trHeight w:val="255"/>
        </w:trPr>
        <w:tc>
          <w:tcPr>
            <w:tcW w:w="1241" w:type="pct"/>
            <w:tcBorders>
              <w:top w:val="single" w:sz="8" w:space="0" w:color="auto"/>
              <w:left w:val="nil"/>
              <w:bottom w:val="nil"/>
              <w:right w:val="nil"/>
            </w:tcBorders>
            <w:shd w:val="clear" w:color="auto" w:fill="auto"/>
            <w:noWrap/>
            <w:vAlign w:val="bottom"/>
          </w:tcPr>
          <w:p w14:paraId="22DD8EF0" w14:textId="77777777" w:rsidR="00B51CA9" w:rsidRPr="00AC4D17" w:rsidRDefault="00B51CA9" w:rsidP="0087252B">
            <w:pPr>
              <w:overflowPunct/>
              <w:autoSpaceDE/>
              <w:autoSpaceDN/>
              <w:adjustRightInd/>
              <w:textAlignment w:val="auto"/>
              <w:rPr>
                <w:sz w:val="20"/>
              </w:rPr>
            </w:pPr>
            <w:r>
              <w:rPr>
                <w:sz w:val="20"/>
              </w:rPr>
              <w:t>Egen</w:t>
            </w:r>
          </w:p>
        </w:tc>
        <w:tc>
          <w:tcPr>
            <w:tcW w:w="504" w:type="pct"/>
            <w:tcBorders>
              <w:top w:val="single" w:sz="8" w:space="0" w:color="auto"/>
              <w:left w:val="nil"/>
              <w:bottom w:val="nil"/>
              <w:right w:val="nil"/>
            </w:tcBorders>
            <w:shd w:val="clear" w:color="auto" w:fill="auto"/>
            <w:vAlign w:val="bottom"/>
          </w:tcPr>
          <w:p w14:paraId="28C15220" w14:textId="77777777" w:rsidR="00B51CA9" w:rsidRPr="00AC4D17" w:rsidRDefault="00B51CA9" w:rsidP="0087252B">
            <w:pPr>
              <w:overflowPunct/>
              <w:autoSpaceDE/>
              <w:autoSpaceDN/>
              <w:adjustRightInd/>
              <w:jc w:val="right"/>
              <w:textAlignment w:val="auto"/>
              <w:rPr>
                <w:sz w:val="20"/>
              </w:rPr>
            </w:pPr>
            <w:r>
              <w:rPr>
                <w:sz w:val="20"/>
              </w:rPr>
              <w:t>2997</w:t>
            </w:r>
          </w:p>
        </w:tc>
        <w:tc>
          <w:tcPr>
            <w:tcW w:w="504" w:type="pct"/>
            <w:tcBorders>
              <w:top w:val="single" w:sz="8" w:space="0" w:color="auto"/>
              <w:left w:val="nil"/>
              <w:bottom w:val="nil"/>
              <w:right w:val="nil"/>
            </w:tcBorders>
            <w:shd w:val="clear" w:color="auto" w:fill="auto"/>
            <w:vAlign w:val="bottom"/>
          </w:tcPr>
          <w:p w14:paraId="1B784D4D" w14:textId="77777777" w:rsidR="00B51CA9" w:rsidRPr="00AC4D17" w:rsidRDefault="00B51CA9" w:rsidP="0087252B">
            <w:pPr>
              <w:overflowPunct/>
              <w:autoSpaceDE/>
              <w:autoSpaceDN/>
              <w:adjustRightInd/>
              <w:jc w:val="right"/>
              <w:textAlignment w:val="auto"/>
              <w:rPr>
                <w:sz w:val="20"/>
              </w:rPr>
            </w:pPr>
            <w:r>
              <w:rPr>
                <w:sz w:val="20"/>
              </w:rPr>
              <w:t>5475</w:t>
            </w:r>
          </w:p>
        </w:tc>
        <w:tc>
          <w:tcPr>
            <w:tcW w:w="504" w:type="pct"/>
            <w:tcBorders>
              <w:top w:val="single" w:sz="8" w:space="0" w:color="auto"/>
              <w:left w:val="nil"/>
              <w:bottom w:val="nil"/>
              <w:right w:val="nil"/>
            </w:tcBorders>
            <w:shd w:val="clear" w:color="auto" w:fill="auto"/>
            <w:noWrap/>
            <w:vAlign w:val="bottom"/>
          </w:tcPr>
          <w:p w14:paraId="713A34DF" w14:textId="77777777" w:rsidR="00B51CA9" w:rsidRPr="00AC4D17" w:rsidRDefault="00B51CA9" w:rsidP="0087252B">
            <w:pPr>
              <w:overflowPunct/>
              <w:autoSpaceDE/>
              <w:autoSpaceDN/>
              <w:adjustRightInd/>
              <w:jc w:val="right"/>
              <w:textAlignment w:val="auto"/>
              <w:rPr>
                <w:sz w:val="20"/>
              </w:rPr>
            </w:pPr>
            <w:r>
              <w:rPr>
                <w:sz w:val="20"/>
              </w:rPr>
              <w:t>88</w:t>
            </w:r>
          </w:p>
        </w:tc>
        <w:tc>
          <w:tcPr>
            <w:tcW w:w="504" w:type="pct"/>
            <w:tcBorders>
              <w:top w:val="single" w:sz="8" w:space="0" w:color="auto"/>
              <w:left w:val="nil"/>
              <w:bottom w:val="nil"/>
              <w:right w:val="nil"/>
            </w:tcBorders>
            <w:shd w:val="clear" w:color="auto" w:fill="auto"/>
            <w:noWrap/>
            <w:vAlign w:val="bottom"/>
          </w:tcPr>
          <w:p w14:paraId="610B4E2A" w14:textId="77777777" w:rsidR="00B51CA9" w:rsidRPr="00AC4D17" w:rsidRDefault="00B51CA9" w:rsidP="0087252B">
            <w:pPr>
              <w:overflowPunct/>
              <w:autoSpaceDE/>
              <w:autoSpaceDN/>
              <w:adjustRightInd/>
              <w:jc w:val="right"/>
              <w:textAlignment w:val="auto"/>
              <w:rPr>
                <w:sz w:val="20"/>
              </w:rPr>
            </w:pPr>
            <w:r>
              <w:rPr>
                <w:sz w:val="20"/>
              </w:rPr>
              <w:t>-176</w:t>
            </w:r>
          </w:p>
        </w:tc>
        <w:tc>
          <w:tcPr>
            <w:tcW w:w="504" w:type="pct"/>
            <w:tcBorders>
              <w:top w:val="single" w:sz="8" w:space="0" w:color="auto"/>
              <w:left w:val="nil"/>
              <w:bottom w:val="nil"/>
              <w:right w:val="nil"/>
            </w:tcBorders>
            <w:shd w:val="clear" w:color="auto" w:fill="auto"/>
            <w:noWrap/>
            <w:vAlign w:val="bottom"/>
          </w:tcPr>
          <w:p w14:paraId="09C2848B" w14:textId="77777777" w:rsidR="00B51CA9" w:rsidRPr="00AC4D17" w:rsidRDefault="00B51CA9" w:rsidP="0087252B">
            <w:pPr>
              <w:overflowPunct/>
              <w:autoSpaceDE/>
              <w:autoSpaceDN/>
              <w:adjustRightInd/>
              <w:jc w:val="right"/>
              <w:textAlignment w:val="auto"/>
              <w:rPr>
                <w:sz w:val="20"/>
              </w:rPr>
            </w:pPr>
            <w:r>
              <w:rPr>
                <w:sz w:val="20"/>
              </w:rPr>
              <w:t>235</w:t>
            </w:r>
          </w:p>
        </w:tc>
        <w:tc>
          <w:tcPr>
            <w:tcW w:w="613" w:type="pct"/>
            <w:tcBorders>
              <w:top w:val="single" w:sz="8" w:space="0" w:color="auto"/>
              <w:left w:val="nil"/>
              <w:bottom w:val="nil"/>
              <w:right w:val="nil"/>
            </w:tcBorders>
            <w:vAlign w:val="bottom"/>
          </w:tcPr>
          <w:p w14:paraId="06636F76" w14:textId="77777777" w:rsidR="00B51CA9" w:rsidRDefault="00B51CA9" w:rsidP="0087252B">
            <w:pPr>
              <w:overflowPunct/>
              <w:autoSpaceDE/>
              <w:autoSpaceDN/>
              <w:adjustRightInd/>
              <w:jc w:val="right"/>
              <w:textAlignment w:val="auto"/>
              <w:rPr>
                <w:sz w:val="20"/>
              </w:rPr>
            </w:pPr>
            <w:r>
              <w:rPr>
                <w:sz w:val="20"/>
              </w:rPr>
              <w:t>8619</w:t>
            </w:r>
          </w:p>
        </w:tc>
        <w:tc>
          <w:tcPr>
            <w:tcW w:w="625" w:type="pct"/>
            <w:tcBorders>
              <w:top w:val="single" w:sz="8" w:space="0" w:color="auto"/>
              <w:left w:val="nil"/>
              <w:bottom w:val="nil"/>
              <w:right w:val="nil"/>
            </w:tcBorders>
            <w:shd w:val="clear" w:color="auto" w:fill="auto"/>
            <w:noWrap/>
            <w:vAlign w:val="bottom"/>
          </w:tcPr>
          <w:p w14:paraId="2FB7C6BA" w14:textId="77777777" w:rsidR="00B51CA9" w:rsidRPr="00AC4D17" w:rsidRDefault="00B51CA9" w:rsidP="0087252B">
            <w:pPr>
              <w:overflowPunct/>
              <w:autoSpaceDE/>
              <w:autoSpaceDN/>
              <w:adjustRightInd/>
              <w:jc w:val="right"/>
              <w:textAlignment w:val="auto"/>
              <w:rPr>
                <w:sz w:val="20"/>
              </w:rPr>
            </w:pPr>
            <w:r>
              <w:rPr>
                <w:sz w:val="20"/>
              </w:rPr>
              <w:t>1724</w:t>
            </w:r>
          </w:p>
        </w:tc>
      </w:tr>
      <w:tr w:rsidR="00B51CA9" w:rsidRPr="00AC4D17" w14:paraId="5C23C2C0" w14:textId="77777777" w:rsidTr="0087252B">
        <w:trPr>
          <w:trHeight w:val="255"/>
        </w:trPr>
        <w:tc>
          <w:tcPr>
            <w:tcW w:w="1241" w:type="pct"/>
            <w:tcBorders>
              <w:top w:val="nil"/>
              <w:left w:val="nil"/>
              <w:right w:val="nil"/>
            </w:tcBorders>
            <w:shd w:val="clear" w:color="auto" w:fill="auto"/>
            <w:noWrap/>
            <w:vAlign w:val="bottom"/>
          </w:tcPr>
          <w:p w14:paraId="626BDD9A" w14:textId="77777777" w:rsidR="00B51CA9" w:rsidRDefault="00B51CA9" w:rsidP="0087252B">
            <w:pPr>
              <w:overflowPunct/>
              <w:autoSpaceDE/>
              <w:autoSpaceDN/>
              <w:adjustRightInd/>
              <w:textAlignment w:val="auto"/>
              <w:rPr>
                <w:sz w:val="20"/>
              </w:rPr>
            </w:pPr>
            <w:r>
              <w:rPr>
                <w:sz w:val="20"/>
              </w:rPr>
              <w:t>varav     </w:t>
            </w:r>
          </w:p>
          <w:p w14:paraId="5F21355C" w14:textId="77777777" w:rsidR="00B51CA9" w:rsidRPr="00AC4D17" w:rsidRDefault="00B51CA9" w:rsidP="0087252B">
            <w:pPr>
              <w:overflowPunct/>
              <w:autoSpaceDE/>
              <w:autoSpaceDN/>
              <w:adjustRightInd/>
              <w:textAlignment w:val="auto"/>
              <w:rPr>
                <w:sz w:val="20"/>
              </w:rPr>
            </w:pPr>
            <w:r>
              <w:rPr>
                <w:sz w:val="20"/>
              </w:rPr>
              <w:t xml:space="preserve">  styrelsebeslut</w:t>
            </w:r>
          </w:p>
        </w:tc>
        <w:tc>
          <w:tcPr>
            <w:tcW w:w="504" w:type="pct"/>
            <w:tcBorders>
              <w:top w:val="nil"/>
              <w:left w:val="nil"/>
              <w:right w:val="nil"/>
            </w:tcBorders>
            <w:shd w:val="clear" w:color="auto" w:fill="auto"/>
            <w:vAlign w:val="bottom"/>
          </w:tcPr>
          <w:p w14:paraId="1808F127" w14:textId="77777777" w:rsidR="00B51CA9" w:rsidRPr="00AC4D17" w:rsidRDefault="00B51CA9" w:rsidP="0087252B">
            <w:pPr>
              <w:overflowPunct/>
              <w:autoSpaceDE/>
              <w:autoSpaceDN/>
              <w:adjustRightInd/>
              <w:jc w:val="right"/>
              <w:textAlignment w:val="auto"/>
              <w:rPr>
                <w:sz w:val="20"/>
              </w:rPr>
            </w:pPr>
            <w:r>
              <w:rPr>
                <w:sz w:val="20"/>
              </w:rPr>
              <w:t>2616</w:t>
            </w:r>
          </w:p>
        </w:tc>
        <w:tc>
          <w:tcPr>
            <w:tcW w:w="504" w:type="pct"/>
            <w:tcBorders>
              <w:top w:val="nil"/>
              <w:left w:val="nil"/>
              <w:right w:val="nil"/>
            </w:tcBorders>
            <w:shd w:val="clear" w:color="auto" w:fill="auto"/>
            <w:vAlign w:val="bottom"/>
          </w:tcPr>
          <w:p w14:paraId="2A1819C5" w14:textId="77777777" w:rsidR="00B51CA9" w:rsidRPr="00AC4D17" w:rsidRDefault="00B51CA9" w:rsidP="0087252B">
            <w:pPr>
              <w:overflowPunct/>
              <w:autoSpaceDE/>
              <w:autoSpaceDN/>
              <w:adjustRightInd/>
              <w:jc w:val="right"/>
              <w:textAlignment w:val="auto"/>
              <w:rPr>
                <w:sz w:val="20"/>
              </w:rPr>
            </w:pPr>
            <w:r>
              <w:rPr>
                <w:sz w:val="20"/>
              </w:rPr>
              <w:t>6061</w:t>
            </w:r>
          </w:p>
        </w:tc>
        <w:tc>
          <w:tcPr>
            <w:tcW w:w="504" w:type="pct"/>
            <w:tcBorders>
              <w:top w:val="nil"/>
              <w:left w:val="nil"/>
              <w:right w:val="nil"/>
            </w:tcBorders>
            <w:shd w:val="clear" w:color="auto" w:fill="auto"/>
            <w:noWrap/>
            <w:vAlign w:val="bottom"/>
          </w:tcPr>
          <w:p w14:paraId="79A161AC" w14:textId="77777777" w:rsidR="00B51CA9" w:rsidRPr="00AC4D17" w:rsidRDefault="00B51CA9" w:rsidP="0087252B">
            <w:pPr>
              <w:overflowPunct/>
              <w:autoSpaceDE/>
              <w:autoSpaceDN/>
              <w:adjustRightInd/>
              <w:jc w:val="right"/>
              <w:textAlignment w:val="auto"/>
              <w:rPr>
                <w:sz w:val="20"/>
              </w:rPr>
            </w:pPr>
            <w:r>
              <w:rPr>
                <w:sz w:val="20"/>
              </w:rPr>
              <w:t>250</w:t>
            </w:r>
          </w:p>
        </w:tc>
        <w:tc>
          <w:tcPr>
            <w:tcW w:w="504" w:type="pct"/>
            <w:tcBorders>
              <w:top w:val="nil"/>
              <w:left w:val="nil"/>
              <w:right w:val="nil"/>
            </w:tcBorders>
            <w:shd w:val="clear" w:color="auto" w:fill="auto"/>
            <w:noWrap/>
            <w:vAlign w:val="bottom"/>
          </w:tcPr>
          <w:p w14:paraId="3F2CEBC9" w14:textId="77777777" w:rsidR="00B51CA9" w:rsidRPr="00AC4D17" w:rsidRDefault="00B51CA9" w:rsidP="0087252B">
            <w:pPr>
              <w:overflowPunct/>
              <w:autoSpaceDE/>
              <w:autoSpaceDN/>
              <w:adjustRightInd/>
              <w:jc w:val="right"/>
              <w:textAlignment w:val="auto"/>
              <w:rPr>
                <w:sz w:val="20"/>
              </w:rPr>
            </w:pPr>
            <w:r>
              <w:rPr>
                <w:sz w:val="20"/>
              </w:rPr>
              <w:t>0</w:t>
            </w:r>
          </w:p>
        </w:tc>
        <w:tc>
          <w:tcPr>
            <w:tcW w:w="504" w:type="pct"/>
            <w:tcBorders>
              <w:top w:val="nil"/>
              <w:left w:val="nil"/>
              <w:right w:val="nil"/>
            </w:tcBorders>
            <w:shd w:val="clear" w:color="auto" w:fill="auto"/>
            <w:noWrap/>
            <w:vAlign w:val="bottom"/>
          </w:tcPr>
          <w:p w14:paraId="395E51DD" w14:textId="77777777" w:rsidR="00B51CA9" w:rsidRPr="00AC4D17" w:rsidRDefault="00B51CA9" w:rsidP="0087252B">
            <w:pPr>
              <w:overflowPunct/>
              <w:autoSpaceDE/>
              <w:autoSpaceDN/>
              <w:adjustRightInd/>
              <w:jc w:val="right"/>
              <w:textAlignment w:val="auto"/>
              <w:rPr>
                <w:sz w:val="20"/>
              </w:rPr>
            </w:pPr>
            <w:r>
              <w:rPr>
                <w:sz w:val="20"/>
              </w:rPr>
              <w:t>0</w:t>
            </w:r>
          </w:p>
        </w:tc>
        <w:tc>
          <w:tcPr>
            <w:tcW w:w="613" w:type="pct"/>
            <w:tcBorders>
              <w:top w:val="nil"/>
              <w:left w:val="nil"/>
              <w:right w:val="nil"/>
            </w:tcBorders>
            <w:vAlign w:val="bottom"/>
          </w:tcPr>
          <w:p w14:paraId="72776EF0" w14:textId="77777777" w:rsidR="00B51CA9" w:rsidRDefault="00B51CA9" w:rsidP="0087252B">
            <w:pPr>
              <w:overflowPunct/>
              <w:autoSpaceDE/>
              <w:autoSpaceDN/>
              <w:adjustRightInd/>
              <w:jc w:val="right"/>
              <w:textAlignment w:val="auto"/>
              <w:rPr>
                <w:sz w:val="20"/>
              </w:rPr>
            </w:pPr>
            <w:r>
              <w:rPr>
                <w:sz w:val="20"/>
              </w:rPr>
              <w:t>8927</w:t>
            </w:r>
          </w:p>
        </w:tc>
        <w:tc>
          <w:tcPr>
            <w:tcW w:w="625" w:type="pct"/>
            <w:tcBorders>
              <w:top w:val="nil"/>
              <w:left w:val="nil"/>
              <w:right w:val="nil"/>
            </w:tcBorders>
            <w:shd w:val="clear" w:color="auto" w:fill="auto"/>
            <w:noWrap/>
            <w:vAlign w:val="bottom"/>
          </w:tcPr>
          <w:p w14:paraId="6AE7DD5A" w14:textId="77777777" w:rsidR="00B51CA9" w:rsidRPr="00AC4D17" w:rsidRDefault="00B51CA9" w:rsidP="0087252B">
            <w:pPr>
              <w:overflowPunct/>
              <w:autoSpaceDE/>
              <w:autoSpaceDN/>
              <w:adjustRightInd/>
              <w:jc w:val="right"/>
              <w:textAlignment w:val="auto"/>
              <w:rPr>
                <w:sz w:val="20"/>
              </w:rPr>
            </w:pPr>
            <w:r>
              <w:rPr>
                <w:sz w:val="20"/>
              </w:rPr>
              <w:t>1785</w:t>
            </w:r>
          </w:p>
        </w:tc>
      </w:tr>
      <w:tr w:rsidR="00B51CA9" w:rsidRPr="00AC4D17" w14:paraId="345B79C7" w14:textId="77777777" w:rsidTr="0087252B">
        <w:trPr>
          <w:trHeight w:val="255"/>
        </w:trPr>
        <w:tc>
          <w:tcPr>
            <w:tcW w:w="1241" w:type="pct"/>
            <w:tcBorders>
              <w:top w:val="nil"/>
              <w:left w:val="nil"/>
              <w:right w:val="nil"/>
            </w:tcBorders>
            <w:shd w:val="clear" w:color="auto" w:fill="auto"/>
            <w:noWrap/>
            <w:vAlign w:val="bottom"/>
          </w:tcPr>
          <w:p w14:paraId="62F31FBB" w14:textId="77777777" w:rsidR="00B51CA9" w:rsidRPr="00AC4D17" w:rsidRDefault="00B51CA9" w:rsidP="0087252B">
            <w:pPr>
              <w:overflowPunct/>
              <w:autoSpaceDE/>
              <w:autoSpaceDN/>
              <w:adjustRightInd/>
              <w:textAlignment w:val="auto"/>
              <w:rPr>
                <w:sz w:val="20"/>
              </w:rPr>
            </w:pPr>
            <w:r>
              <w:rPr>
                <w:sz w:val="20"/>
              </w:rPr>
              <w:t xml:space="preserve">  löpande</w:t>
            </w:r>
          </w:p>
        </w:tc>
        <w:tc>
          <w:tcPr>
            <w:tcW w:w="504" w:type="pct"/>
            <w:tcBorders>
              <w:top w:val="nil"/>
              <w:left w:val="nil"/>
              <w:right w:val="nil"/>
            </w:tcBorders>
            <w:shd w:val="clear" w:color="auto" w:fill="auto"/>
            <w:vAlign w:val="bottom"/>
          </w:tcPr>
          <w:p w14:paraId="24153CED" w14:textId="77777777" w:rsidR="00B51CA9" w:rsidRPr="00AC4D17" w:rsidRDefault="00B51CA9" w:rsidP="0087252B">
            <w:pPr>
              <w:overflowPunct/>
              <w:autoSpaceDE/>
              <w:autoSpaceDN/>
              <w:adjustRightInd/>
              <w:jc w:val="right"/>
              <w:textAlignment w:val="auto"/>
              <w:rPr>
                <w:sz w:val="20"/>
              </w:rPr>
            </w:pPr>
            <w:r>
              <w:rPr>
                <w:sz w:val="20"/>
              </w:rPr>
              <w:t>381</w:t>
            </w:r>
          </w:p>
        </w:tc>
        <w:tc>
          <w:tcPr>
            <w:tcW w:w="504" w:type="pct"/>
            <w:tcBorders>
              <w:top w:val="nil"/>
              <w:left w:val="nil"/>
              <w:right w:val="nil"/>
            </w:tcBorders>
            <w:shd w:val="clear" w:color="auto" w:fill="auto"/>
            <w:vAlign w:val="bottom"/>
          </w:tcPr>
          <w:p w14:paraId="5DCF0A77" w14:textId="77777777" w:rsidR="00B51CA9" w:rsidRPr="00AC4D17" w:rsidRDefault="00B51CA9" w:rsidP="0087252B">
            <w:pPr>
              <w:overflowPunct/>
              <w:autoSpaceDE/>
              <w:autoSpaceDN/>
              <w:adjustRightInd/>
              <w:jc w:val="right"/>
              <w:textAlignment w:val="auto"/>
              <w:rPr>
                <w:sz w:val="20"/>
              </w:rPr>
            </w:pPr>
            <w:r>
              <w:rPr>
                <w:sz w:val="20"/>
              </w:rPr>
              <w:t>-586</w:t>
            </w:r>
          </w:p>
        </w:tc>
        <w:tc>
          <w:tcPr>
            <w:tcW w:w="504" w:type="pct"/>
            <w:tcBorders>
              <w:top w:val="nil"/>
              <w:left w:val="nil"/>
              <w:right w:val="nil"/>
            </w:tcBorders>
            <w:shd w:val="clear" w:color="auto" w:fill="auto"/>
            <w:noWrap/>
            <w:vAlign w:val="bottom"/>
          </w:tcPr>
          <w:p w14:paraId="6AD1642D" w14:textId="77777777" w:rsidR="00B51CA9" w:rsidRPr="00AC4D17" w:rsidRDefault="00B51CA9" w:rsidP="0087252B">
            <w:pPr>
              <w:overflowPunct/>
              <w:autoSpaceDE/>
              <w:autoSpaceDN/>
              <w:adjustRightInd/>
              <w:jc w:val="right"/>
              <w:textAlignment w:val="auto"/>
              <w:rPr>
                <w:sz w:val="20"/>
              </w:rPr>
            </w:pPr>
            <w:r>
              <w:rPr>
                <w:sz w:val="20"/>
              </w:rPr>
              <w:t>-163</w:t>
            </w:r>
          </w:p>
        </w:tc>
        <w:tc>
          <w:tcPr>
            <w:tcW w:w="504" w:type="pct"/>
            <w:tcBorders>
              <w:top w:val="nil"/>
              <w:left w:val="nil"/>
              <w:right w:val="nil"/>
            </w:tcBorders>
            <w:shd w:val="clear" w:color="auto" w:fill="auto"/>
            <w:noWrap/>
            <w:vAlign w:val="bottom"/>
          </w:tcPr>
          <w:p w14:paraId="7DFCF03B" w14:textId="77777777" w:rsidR="00B51CA9" w:rsidRPr="00AC4D17" w:rsidRDefault="00B51CA9" w:rsidP="0087252B">
            <w:pPr>
              <w:overflowPunct/>
              <w:autoSpaceDE/>
              <w:autoSpaceDN/>
              <w:adjustRightInd/>
              <w:jc w:val="right"/>
              <w:textAlignment w:val="auto"/>
              <w:rPr>
                <w:sz w:val="20"/>
              </w:rPr>
            </w:pPr>
            <w:r>
              <w:rPr>
                <w:sz w:val="20"/>
              </w:rPr>
              <w:t>-176</w:t>
            </w:r>
          </w:p>
        </w:tc>
        <w:tc>
          <w:tcPr>
            <w:tcW w:w="504" w:type="pct"/>
            <w:tcBorders>
              <w:top w:val="nil"/>
              <w:left w:val="nil"/>
              <w:right w:val="nil"/>
            </w:tcBorders>
            <w:shd w:val="clear" w:color="auto" w:fill="auto"/>
            <w:noWrap/>
            <w:vAlign w:val="bottom"/>
          </w:tcPr>
          <w:p w14:paraId="6B98F833" w14:textId="77777777" w:rsidR="00B51CA9" w:rsidRPr="00AC4D17" w:rsidRDefault="00B51CA9" w:rsidP="0087252B">
            <w:pPr>
              <w:overflowPunct/>
              <w:autoSpaceDE/>
              <w:autoSpaceDN/>
              <w:adjustRightInd/>
              <w:jc w:val="right"/>
              <w:textAlignment w:val="auto"/>
              <w:rPr>
                <w:sz w:val="20"/>
              </w:rPr>
            </w:pPr>
            <w:r>
              <w:rPr>
                <w:sz w:val="20"/>
              </w:rPr>
              <w:t>235</w:t>
            </w:r>
          </w:p>
        </w:tc>
        <w:tc>
          <w:tcPr>
            <w:tcW w:w="613" w:type="pct"/>
            <w:tcBorders>
              <w:top w:val="nil"/>
              <w:left w:val="nil"/>
              <w:right w:val="nil"/>
            </w:tcBorders>
            <w:vAlign w:val="bottom"/>
          </w:tcPr>
          <w:p w14:paraId="6676A49A" w14:textId="77777777" w:rsidR="00B51CA9" w:rsidRDefault="00B51CA9" w:rsidP="0087252B">
            <w:pPr>
              <w:overflowPunct/>
              <w:autoSpaceDE/>
              <w:autoSpaceDN/>
              <w:adjustRightInd/>
              <w:jc w:val="right"/>
              <w:textAlignment w:val="auto"/>
              <w:rPr>
                <w:sz w:val="20"/>
              </w:rPr>
            </w:pPr>
            <w:r>
              <w:rPr>
                <w:sz w:val="20"/>
              </w:rPr>
              <w:t>-309</w:t>
            </w:r>
          </w:p>
        </w:tc>
        <w:tc>
          <w:tcPr>
            <w:tcW w:w="625" w:type="pct"/>
            <w:tcBorders>
              <w:top w:val="nil"/>
              <w:left w:val="nil"/>
              <w:right w:val="nil"/>
            </w:tcBorders>
            <w:shd w:val="clear" w:color="auto" w:fill="auto"/>
            <w:noWrap/>
            <w:vAlign w:val="bottom"/>
          </w:tcPr>
          <w:p w14:paraId="70958D52" w14:textId="77777777" w:rsidR="00B51CA9" w:rsidRPr="00AC4D17" w:rsidRDefault="00B51CA9" w:rsidP="0087252B">
            <w:pPr>
              <w:overflowPunct/>
              <w:autoSpaceDE/>
              <w:autoSpaceDN/>
              <w:adjustRightInd/>
              <w:jc w:val="right"/>
              <w:textAlignment w:val="auto"/>
              <w:rPr>
                <w:sz w:val="20"/>
              </w:rPr>
            </w:pPr>
            <w:r>
              <w:rPr>
                <w:sz w:val="20"/>
              </w:rPr>
              <w:t>-62</w:t>
            </w:r>
          </w:p>
        </w:tc>
      </w:tr>
      <w:tr w:rsidR="00B51CA9" w:rsidRPr="00AC4D17" w14:paraId="4765BC2B" w14:textId="77777777" w:rsidTr="0087252B">
        <w:trPr>
          <w:trHeight w:val="255"/>
        </w:trPr>
        <w:tc>
          <w:tcPr>
            <w:tcW w:w="1241" w:type="pct"/>
            <w:tcBorders>
              <w:top w:val="nil"/>
              <w:left w:val="nil"/>
              <w:bottom w:val="single" w:sz="4" w:space="0" w:color="auto"/>
              <w:right w:val="nil"/>
            </w:tcBorders>
            <w:shd w:val="clear" w:color="auto" w:fill="auto"/>
            <w:noWrap/>
            <w:vAlign w:val="bottom"/>
          </w:tcPr>
          <w:p w14:paraId="345B8BDA" w14:textId="77777777" w:rsidR="00B51CA9" w:rsidRDefault="00B51CA9" w:rsidP="0087252B">
            <w:pPr>
              <w:overflowPunct/>
              <w:autoSpaceDE/>
              <w:autoSpaceDN/>
              <w:adjustRightInd/>
              <w:textAlignment w:val="auto"/>
              <w:rPr>
                <w:sz w:val="20"/>
              </w:rPr>
            </w:pPr>
            <w:r>
              <w:rPr>
                <w:sz w:val="20"/>
              </w:rPr>
              <w:t>Extern</w:t>
            </w:r>
          </w:p>
        </w:tc>
        <w:tc>
          <w:tcPr>
            <w:tcW w:w="504" w:type="pct"/>
            <w:tcBorders>
              <w:top w:val="nil"/>
              <w:left w:val="nil"/>
              <w:bottom w:val="single" w:sz="4" w:space="0" w:color="auto"/>
              <w:right w:val="nil"/>
            </w:tcBorders>
            <w:shd w:val="clear" w:color="auto" w:fill="auto"/>
            <w:vAlign w:val="bottom"/>
          </w:tcPr>
          <w:p w14:paraId="37110BC1" w14:textId="77777777" w:rsidR="00B51CA9" w:rsidRPr="00AC4D17" w:rsidRDefault="00B51CA9" w:rsidP="0087252B">
            <w:pPr>
              <w:overflowPunct/>
              <w:autoSpaceDE/>
              <w:autoSpaceDN/>
              <w:adjustRightInd/>
              <w:jc w:val="right"/>
              <w:textAlignment w:val="auto"/>
              <w:rPr>
                <w:sz w:val="20"/>
              </w:rPr>
            </w:pPr>
            <w:r>
              <w:rPr>
                <w:sz w:val="20"/>
              </w:rPr>
              <w:t>84</w:t>
            </w:r>
          </w:p>
        </w:tc>
        <w:tc>
          <w:tcPr>
            <w:tcW w:w="504" w:type="pct"/>
            <w:tcBorders>
              <w:top w:val="nil"/>
              <w:left w:val="nil"/>
              <w:bottom w:val="single" w:sz="4" w:space="0" w:color="auto"/>
              <w:right w:val="nil"/>
            </w:tcBorders>
            <w:shd w:val="clear" w:color="auto" w:fill="auto"/>
            <w:vAlign w:val="bottom"/>
          </w:tcPr>
          <w:p w14:paraId="23FCB19F" w14:textId="77777777" w:rsidR="00B51CA9" w:rsidRPr="00AC4D17" w:rsidRDefault="00B51CA9" w:rsidP="0087252B">
            <w:pPr>
              <w:overflowPunct/>
              <w:autoSpaceDE/>
              <w:autoSpaceDN/>
              <w:adjustRightInd/>
              <w:jc w:val="right"/>
              <w:textAlignment w:val="auto"/>
              <w:rPr>
                <w:sz w:val="20"/>
              </w:rPr>
            </w:pPr>
            <w:r>
              <w:rPr>
                <w:sz w:val="20"/>
              </w:rPr>
              <w:t>264</w:t>
            </w:r>
          </w:p>
        </w:tc>
        <w:tc>
          <w:tcPr>
            <w:tcW w:w="504" w:type="pct"/>
            <w:tcBorders>
              <w:top w:val="nil"/>
              <w:left w:val="nil"/>
              <w:bottom w:val="single" w:sz="4" w:space="0" w:color="auto"/>
              <w:right w:val="nil"/>
            </w:tcBorders>
            <w:shd w:val="clear" w:color="auto" w:fill="auto"/>
            <w:noWrap/>
            <w:vAlign w:val="bottom"/>
          </w:tcPr>
          <w:p w14:paraId="3036F7AE" w14:textId="77777777" w:rsidR="00B51CA9" w:rsidRPr="00AC4D17" w:rsidRDefault="00B51CA9" w:rsidP="0087252B">
            <w:pPr>
              <w:overflowPunct/>
              <w:autoSpaceDE/>
              <w:autoSpaceDN/>
              <w:adjustRightInd/>
              <w:jc w:val="right"/>
              <w:textAlignment w:val="auto"/>
              <w:rPr>
                <w:sz w:val="20"/>
              </w:rPr>
            </w:pPr>
            <w:r>
              <w:rPr>
                <w:sz w:val="20"/>
              </w:rPr>
              <w:t>-1</w:t>
            </w:r>
          </w:p>
        </w:tc>
        <w:tc>
          <w:tcPr>
            <w:tcW w:w="504" w:type="pct"/>
            <w:tcBorders>
              <w:top w:val="nil"/>
              <w:left w:val="nil"/>
              <w:bottom w:val="single" w:sz="4" w:space="0" w:color="auto"/>
              <w:right w:val="nil"/>
            </w:tcBorders>
            <w:shd w:val="clear" w:color="auto" w:fill="auto"/>
            <w:noWrap/>
            <w:vAlign w:val="bottom"/>
          </w:tcPr>
          <w:p w14:paraId="47C89CA9" w14:textId="77777777" w:rsidR="00B51CA9" w:rsidRPr="00AC4D17" w:rsidRDefault="00B51CA9" w:rsidP="0087252B">
            <w:pPr>
              <w:overflowPunct/>
              <w:autoSpaceDE/>
              <w:autoSpaceDN/>
              <w:adjustRightInd/>
              <w:jc w:val="right"/>
              <w:textAlignment w:val="auto"/>
              <w:rPr>
                <w:sz w:val="20"/>
              </w:rPr>
            </w:pPr>
            <w:r>
              <w:rPr>
                <w:sz w:val="20"/>
              </w:rPr>
              <w:t>-24</w:t>
            </w:r>
          </w:p>
        </w:tc>
        <w:tc>
          <w:tcPr>
            <w:tcW w:w="504" w:type="pct"/>
            <w:tcBorders>
              <w:top w:val="nil"/>
              <w:left w:val="nil"/>
              <w:bottom w:val="single" w:sz="4" w:space="0" w:color="auto"/>
              <w:right w:val="nil"/>
            </w:tcBorders>
            <w:shd w:val="clear" w:color="auto" w:fill="auto"/>
            <w:noWrap/>
            <w:vAlign w:val="bottom"/>
          </w:tcPr>
          <w:p w14:paraId="762EE00D" w14:textId="77777777" w:rsidR="00B51CA9" w:rsidRPr="00AC4D17" w:rsidRDefault="00B51CA9" w:rsidP="0087252B">
            <w:pPr>
              <w:overflowPunct/>
              <w:autoSpaceDE/>
              <w:autoSpaceDN/>
              <w:adjustRightInd/>
              <w:jc w:val="right"/>
              <w:textAlignment w:val="auto"/>
              <w:rPr>
                <w:sz w:val="20"/>
              </w:rPr>
            </w:pPr>
            <w:r>
              <w:rPr>
                <w:sz w:val="20"/>
              </w:rPr>
              <w:t>-35</w:t>
            </w:r>
          </w:p>
        </w:tc>
        <w:tc>
          <w:tcPr>
            <w:tcW w:w="613" w:type="pct"/>
            <w:tcBorders>
              <w:top w:val="nil"/>
              <w:left w:val="nil"/>
              <w:bottom w:val="single" w:sz="4" w:space="0" w:color="auto"/>
              <w:right w:val="nil"/>
            </w:tcBorders>
            <w:vAlign w:val="bottom"/>
          </w:tcPr>
          <w:p w14:paraId="7F5638B2" w14:textId="77777777" w:rsidR="00B51CA9" w:rsidRDefault="00B51CA9" w:rsidP="0087252B">
            <w:pPr>
              <w:overflowPunct/>
              <w:autoSpaceDE/>
              <w:autoSpaceDN/>
              <w:adjustRightInd/>
              <w:jc w:val="right"/>
              <w:textAlignment w:val="auto"/>
              <w:rPr>
                <w:sz w:val="20"/>
              </w:rPr>
            </w:pPr>
            <w:r>
              <w:rPr>
                <w:sz w:val="20"/>
              </w:rPr>
              <w:t>288</w:t>
            </w:r>
          </w:p>
        </w:tc>
        <w:tc>
          <w:tcPr>
            <w:tcW w:w="625" w:type="pct"/>
            <w:tcBorders>
              <w:top w:val="nil"/>
              <w:left w:val="nil"/>
              <w:bottom w:val="single" w:sz="4" w:space="0" w:color="auto"/>
              <w:right w:val="nil"/>
            </w:tcBorders>
            <w:shd w:val="clear" w:color="auto" w:fill="auto"/>
            <w:noWrap/>
            <w:vAlign w:val="bottom"/>
          </w:tcPr>
          <w:p w14:paraId="29CA0D1C" w14:textId="77777777" w:rsidR="00B51CA9" w:rsidRPr="00AC4D17" w:rsidRDefault="00B51CA9" w:rsidP="0087252B">
            <w:pPr>
              <w:overflowPunct/>
              <w:autoSpaceDE/>
              <w:autoSpaceDN/>
              <w:adjustRightInd/>
              <w:jc w:val="right"/>
              <w:textAlignment w:val="auto"/>
              <w:rPr>
                <w:sz w:val="20"/>
              </w:rPr>
            </w:pPr>
            <w:r>
              <w:rPr>
                <w:sz w:val="20"/>
              </w:rPr>
              <w:t>58</w:t>
            </w:r>
          </w:p>
        </w:tc>
      </w:tr>
      <w:tr w:rsidR="00B51CA9" w:rsidRPr="00AC4D17" w14:paraId="432078EF" w14:textId="77777777" w:rsidTr="0087252B">
        <w:trPr>
          <w:trHeight w:val="255"/>
        </w:trPr>
        <w:tc>
          <w:tcPr>
            <w:tcW w:w="1241" w:type="pct"/>
            <w:tcBorders>
              <w:top w:val="single" w:sz="4" w:space="0" w:color="auto"/>
              <w:left w:val="nil"/>
              <w:bottom w:val="single" w:sz="12" w:space="0" w:color="auto"/>
              <w:right w:val="nil"/>
            </w:tcBorders>
            <w:shd w:val="clear" w:color="auto" w:fill="auto"/>
            <w:noWrap/>
            <w:vAlign w:val="bottom"/>
          </w:tcPr>
          <w:p w14:paraId="24F0A506" w14:textId="77777777" w:rsidR="00B51CA9" w:rsidRDefault="00B51CA9" w:rsidP="0087252B">
            <w:pPr>
              <w:overflowPunct/>
              <w:autoSpaceDE/>
              <w:autoSpaceDN/>
              <w:adjustRightInd/>
              <w:textAlignment w:val="auto"/>
              <w:rPr>
                <w:sz w:val="20"/>
              </w:rPr>
            </w:pPr>
            <w:r>
              <w:rPr>
                <w:sz w:val="20"/>
              </w:rPr>
              <w:t>Totalt</w:t>
            </w:r>
          </w:p>
        </w:tc>
        <w:tc>
          <w:tcPr>
            <w:tcW w:w="504" w:type="pct"/>
            <w:tcBorders>
              <w:top w:val="single" w:sz="4" w:space="0" w:color="auto"/>
              <w:left w:val="nil"/>
              <w:bottom w:val="single" w:sz="12" w:space="0" w:color="auto"/>
              <w:right w:val="nil"/>
            </w:tcBorders>
            <w:shd w:val="clear" w:color="auto" w:fill="auto"/>
            <w:vAlign w:val="bottom"/>
          </w:tcPr>
          <w:p w14:paraId="3EF7A422" w14:textId="77777777" w:rsidR="00B51CA9" w:rsidRPr="00AC4D17" w:rsidRDefault="00B51CA9" w:rsidP="0087252B">
            <w:pPr>
              <w:overflowPunct/>
              <w:autoSpaceDE/>
              <w:autoSpaceDN/>
              <w:adjustRightInd/>
              <w:jc w:val="right"/>
              <w:textAlignment w:val="auto"/>
              <w:rPr>
                <w:sz w:val="20"/>
              </w:rPr>
            </w:pPr>
            <w:r>
              <w:rPr>
                <w:sz w:val="20"/>
              </w:rPr>
              <w:t>3081</w:t>
            </w:r>
          </w:p>
        </w:tc>
        <w:tc>
          <w:tcPr>
            <w:tcW w:w="504" w:type="pct"/>
            <w:tcBorders>
              <w:top w:val="single" w:sz="4" w:space="0" w:color="auto"/>
              <w:left w:val="nil"/>
              <w:bottom w:val="single" w:sz="12" w:space="0" w:color="auto"/>
              <w:right w:val="nil"/>
            </w:tcBorders>
            <w:shd w:val="clear" w:color="auto" w:fill="auto"/>
            <w:vAlign w:val="bottom"/>
          </w:tcPr>
          <w:p w14:paraId="3D6074BC" w14:textId="77777777" w:rsidR="00B51CA9" w:rsidRPr="00AC4D17" w:rsidRDefault="00B51CA9" w:rsidP="0087252B">
            <w:pPr>
              <w:overflowPunct/>
              <w:autoSpaceDE/>
              <w:autoSpaceDN/>
              <w:adjustRightInd/>
              <w:jc w:val="right"/>
              <w:textAlignment w:val="auto"/>
              <w:rPr>
                <w:sz w:val="20"/>
              </w:rPr>
            </w:pPr>
            <w:r>
              <w:rPr>
                <w:sz w:val="20"/>
              </w:rPr>
              <w:t>5739</w:t>
            </w:r>
          </w:p>
        </w:tc>
        <w:tc>
          <w:tcPr>
            <w:tcW w:w="504" w:type="pct"/>
            <w:tcBorders>
              <w:top w:val="single" w:sz="4" w:space="0" w:color="auto"/>
              <w:left w:val="nil"/>
              <w:bottom w:val="single" w:sz="12" w:space="0" w:color="auto"/>
              <w:right w:val="nil"/>
            </w:tcBorders>
            <w:shd w:val="clear" w:color="auto" w:fill="auto"/>
            <w:noWrap/>
            <w:vAlign w:val="bottom"/>
          </w:tcPr>
          <w:p w14:paraId="386B159B" w14:textId="77777777" w:rsidR="00B51CA9" w:rsidRPr="00AC4D17" w:rsidRDefault="00B51CA9" w:rsidP="0087252B">
            <w:pPr>
              <w:overflowPunct/>
              <w:autoSpaceDE/>
              <w:autoSpaceDN/>
              <w:adjustRightInd/>
              <w:jc w:val="right"/>
              <w:textAlignment w:val="auto"/>
              <w:rPr>
                <w:sz w:val="20"/>
              </w:rPr>
            </w:pPr>
            <w:r>
              <w:rPr>
                <w:sz w:val="20"/>
              </w:rPr>
              <w:t>86</w:t>
            </w:r>
          </w:p>
        </w:tc>
        <w:tc>
          <w:tcPr>
            <w:tcW w:w="504" w:type="pct"/>
            <w:tcBorders>
              <w:top w:val="single" w:sz="4" w:space="0" w:color="auto"/>
              <w:left w:val="nil"/>
              <w:bottom w:val="single" w:sz="12" w:space="0" w:color="auto"/>
              <w:right w:val="nil"/>
            </w:tcBorders>
            <w:shd w:val="clear" w:color="auto" w:fill="auto"/>
            <w:noWrap/>
            <w:vAlign w:val="bottom"/>
          </w:tcPr>
          <w:p w14:paraId="7F28B5D2" w14:textId="77777777" w:rsidR="00B51CA9" w:rsidRPr="00AC4D17" w:rsidRDefault="00B51CA9" w:rsidP="0087252B">
            <w:pPr>
              <w:overflowPunct/>
              <w:autoSpaceDE/>
              <w:autoSpaceDN/>
              <w:adjustRightInd/>
              <w:jc w:val="right"/>
              <w:textAlignment w:val="auto"/>
              <w:rPr>
                <w:sz w:val="20"/>
              </w:rPr>
            </w:pPr>
            <w:r>
              <w:rPr>
                <w:sz w:val="20"/>
              </w:rPr>
              <w:t>-200</w:t>
            </w:r>
          </w:p>
        </w:tc>
        <w:tc>
          <w:tcPr>
            <w:tcW w:w="504" w:type="pct"/>
            <w:tcBorders>
              <w:top w:val="single" w:sz="4" w:space="0" w:color="auto"/>
              <w:left w:val="nil"/>
              <w:bottom w:val="single" w:sz="12" w:space="0" w:color="auto"/>
              <w:right w:val="nil"/>
            </w:tcBorders>
            <w:shd w:val="clear" w:color="auto" w:fill="auto"/>
            <w:noWrap/>
            <w:vAlign w:val="bottom"/>
          </w:tcPr>
          <w:p w14:paraId="57D42350" w14:textId="77777777" w:rsidR="00B51CA9" w:rsidRPr="00AC4D17" w:rsidRDefault="00B51CA9" w:rsidP="0087252B">
            <w:pPr>
              <w:overflowPunct/>
              <w:autoSpaceDE/>
              <w:autoSpaceDN/>
              <w:adjustRightInd/>
              <w:jc w:val="right"/>
              <w:textAlignment w:val="auto"/>
              <w:rPr>
                <w:sz w:val="20"/>
              </w:rPr>
            </w:pPr>
            <w:r>
              <w:rPr>
                <w:sz w:val="20"/>
              </w:rPr>
              <w:t>200</w:t>
            </w:r>
          </w:p>
        </w:tc>
        <w:tc>
          <w:tcPr>
            <w:tcW w:w="613" w:type="pct"/>
            <w:tcBorders>
              <w:top w:val="single" w:sz="4" w:space="0" w:color="auto"/>
              <w:left w:val="nil"/>
              <w:bottom w:val="single" w:sz="12" w:space="0" w:color="auto"/>
              <w:right w:val="nil"/>
            </w:tcBorders>
            <w:vAlign w:val="bottom"/>
          </w:tcPr>
          <w:p w14:paraId="005B8ECE" w14:textId="77777777" w:rsidR="00B51CA9" w:rsidRDefault="00B51CA9" w:rsidP="0087252B">
            <w:pPr>
              <w:overflowPunct/>
              <w:autoSpaceDE/>
              <w:autoSpaceDN/>
              <w:adjustRightInd/>
              <w:jc w:val="right"/>
              <w:textAlignment w:val="auto"/>
              <w:rPr>
                <w:sz w:val="20"/>
              </w:rPr>
            </w:pPr>
            <w:r>
              <w:rPr>
                <w:sz w:val="20"/>
              </w:rPr>
              <w:t>8906</w:t>
            </w:r>
          </w:p>
        </w:tc>
        <w:tc>
          <w:tcPr>
            <w:tcW w:w="625" w:type="pct"/>
            <w:tcBorders>
              <w:top w:val="single" w:sz="4" w:space="0" w:color="auto"/>
              <w:left w:val="nil"/>
              <w:bottom w:val="single" w:sz="12" w:space="0" w:color="auto"/>
              <w:right w:val="nil"/>
            </w:tcBorders>
            <w:shd w:val="clear" w:color="auto" w:fill="auto"/>
            <w:noWrap/>
            <w:vAlign w:val="bottom"/>
          </w:tcPr>
          <w:p w14:paraId="53822709" w14:textId="77777777" w:rsidR="00B51CA9" w:rsidRPr="00AC4D17" w:rsidRDefault="00B51CA9" w:rsidP="0087252B">
            <w:pPr>
              <w:overflowPunct/>
              <w:autoSpaceDE/>
              <w:autoSpaceDN/>
              <w:adjustRightInd/>
              <w:jc w:val="right"/>
              <w:textAlignment w:val="auto"/>
              <w:rPr>
                <w:sz w:val="20"/>
              </w:rPr>
            </w:pPr>
            <w:r>
              <w:rPr>
                <w:sz w:val="20"/>
              </w:rPr>
              <w:t>1781</w:t>
            </w:r>
          </w:p>
        </w:tc>
      </w:tr>
    </w:tbl>
    <w:p w14:paraId="4FCC49EE" w14:textId="6E34A0E4" w:rsidR="00B51CA9" w:rsidRDefault="00B51CA9" w:rsidP="00B51CA9">
      <w:pPr>
        <w:pStyle w:val="Brdtext"/>
      </w:pPr>
      <w:r w:rsidRPr="00B95990">
        <w:rPr>
          <w:sz w:val="16"/>
          <w:szCs w:val="16"/>
        </w:rPr>
        <w:t>Källa: Riksgäldskontoret</w:t>
      </w:r>
    </w:p>
    <w:p w14:paraId="71FAADBB" w14:textId="77777777" w:rsidR="00B51CA9" w:rsidRDefault="00B51CA9" w:rsidP="00B51CA9">
      <w:pPr>
        <w:pStyle w:val="Brdtext"/>
      </w:pPr>
    </w:p>
    <w:p w14:paraId="3F8AFCA7" w14:textId="406363EC" w:rsidR="00B51CA9" w:rsidRPr="00851B85" w:rsidRDefault="00944E42" w:rsidP="00944E42">
      <w:pPr>
        <w:pStyle w:val="Brdtext"/>
      </w:pPr>
      <w:r>
        <w:t xml:space="preserve">För hela utvärderingsperioden uppgick det totala resultatet </w:t>
      </w:r>
      <w:r w:rsidR="00DB5E27">
        <w:t xml:space="preserve">för positionsverksamheten </w:t>
      </w:r>
      <w:r>
        <w:t>till 8 906 miljoner</w:t>
      </w:r>
      <w:r w:rsidR="00DB5E27">
        <w:t xml:space="preserve"> kronor, vilket motsvarar 1 781 </w:t>
      </w:r>
      <w:r>
        <w:t>miljoner kronor i genomsnitt</w:t>
      </w:r>
      <w:r w:rsidRPr="00944E42">
        <w:t xml:space="preserve"> </w:t>
      </w:r>
      <w:r>
        <w:t xml:space="preserve">per år. Styrelsebeslutet avseende den </w:t>
      </w:r>
      <w:r w:rsidR="007B6249">
        <w:t>taktiska</w:t>
      </w:r>
      <w:r>
        <w:t xml:space="preserve"> positionen för en starkare krona </w:t>
      </w:r>
      <w:r w:rsidR="008B6AE8">
        <w:t xml:space="preserve">under åren 2009‒2011 </w:t>
      </w:r>
      <w:r>
        <w:t>står för det i särklass största bidraget.</w:t>
      </w:r>
      <w:r w:rsidR="00911589">
        <w:t xml:space="preserve"> Såväl det negativa resultatet 2012 som det positiva resultatet 2013 uppkom främst i den löpande interna förvaltningen. Den externa förvaltningen visade en förlust på 24 respektive 35 miljoner kronor för nämnda år</w:t>
      </w:r>
      <w:r w:rsidR="00911589" w:rsidRPr="00851B85">
        <w:t xml:space="preserve">. </w:t>
      </w:r>
      <w:r w:rsidR="007B6249" w:rsidRPr="00851B85">
        <w:t>I genomsnitt har den löpande interna förvaltningen</w:t>
      </w:r>
      <w:r w:rsidR="00B51CA9" w:rsidRPr="00851B85">
        <w:t xml:space="preserve"> resulterat i en förlust på 62 miljoner kronor per år under utvärderingsperioden. Detta kan jämföras med att de externa förvaltarna visar ett positivt genomsnitt</w:t>
      </w:r>
      <w:r w:rsidR="002503AA" w:rsidRPr="00851B85">
        <w:t>ligt årsresultat på 58 miljoner </w:t>
      </w:r>
      <w:r w:rsidR="00B51CA9" w:rsidRPr="00851B85">
        <w:t xml:space="preserve">kronor under utvärderingsperioden. </w:t>
      </w:r>
    </w:p>
    <w:p w14:paraId="18046218" w14:textId="520B6E01" w:rsidR="004E3753" w:rsidRDefault="004B0D7B" w:rsidP="00B51CA9">
      <w:pPr>
        <w:pStyle w:val="Brdtextmedindrag"/>
      </w:pPr>
      <w:r w:rsidRPr="00851B85">
        <w:t xml:space="preserve">I diagram </w:t>
      </w:r>
      <w:r w:rsidR="00CB0D1E" w:rsidRPr="00851B85">
        <w:t>5.7</w:t>
      </w:r>
      <w:r w:rsidRPr="00851B85">
        <w:t xml:space="preserve"> redovisas det årliga resultatet för positionsverksamheten</w:t>
      </w:r>
      <w:r>
        <w:t xml:space="preserve"> sedan 1992</w:t>
      </w:r>
      <w:r w:rsidR="00145F7E">
        <w:t>, det år d</w:t>
      </w:r>
      <w:r>
        <w:t>å Riksgäldskontoret började med aktiv förvaltning.</w:t>
      </w:r>
      <w:r w:rsidR="004944CA">
        <w:t xml:space="preserve"> </w:t>
      </w:r>
      <w:r w:rsidR="00145F7E">
        <w:t>Det ackumulerade resultatet sedan 1992 uppgick vid 2013 års slut till 28,9 miljarder kronor.</w:t>
      </w:r>
    </w:p>
    <w:p w14:paraId="1E569A58" w14:textId="3119EF81" w:rsidR="004E3753" w:rsidRPr="004E3753" w:rsidRDefault="004E3753" w:rsidP="004E3753">
      <w:pPr>
        <w:pStyle w:val="DiagramRubrik"/>
      </w:pPr>
      <w:r>
        <w:t>Diagram 5.</w:t>
      </w:r>
      <w:r w:rsidR="00CB0D1E">
        <w:t>7</w:t>
      </w:r>
      <w:r>
        <w:t xml:space="preserve"> Årligt resultat av positioner</w:t>
      </w:r>
    </w:p>
    <w:p w14:paraId="4C5F4FC0" w14:textId="00B11640" w:rsidR="004E3753" w:rsidRDefault="004E3753" w:rsidP="00944E42">
      <w:pPr>
        <w:pStyle w:val="Brdtext"/>
      </w:pPr>
      <w:r>
        <w:rPr>
          <w:noProof/>
          <w:lang w:eastAsia="sv-SE"/>
        </w:rPr>
        <w:drawing>
          <wp:inline distT="0" distB="0" distL="0" distR="0" wp14:anchorId="24AF3373" wp14:editId="672389F3">
            <wp:extent cx="3745230" cy="2751720"/>
            <wp:effectExtent l="0" t="0" r="7620" b="0"/>
            <wp:docPr id="18" name="Diagram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2792CD4F" w14:textId="4954C080" w:rsidR="00540FDA" w:rsidRDefault="00CB0D1E" w:rsidP="00944E42">
      <w:pPr>
        <w:pStyle w:val="Brdtext"/>
      </w:pPr>
      <w:r>
        <w:t xml:space="preserve">Den större delen av resultatet </w:t>
      </w:r>
      <w:r w:rsidR="004B0D7B">
        <w:t>härstammar från</w:t>
      </w:r>
      <w:r>
        <w:t xml:space="preserve"> få</w:t>
      </w:r>
      <w:r w:rsidR="00122556">
        <w:t xml:space="preserve"> stora</w:t>
      </w:r>
      <w:r w:rsidR="004944CA">
        <w:t xml:space="preserve"> </w:t>
      </w:r>
      <w:r w:rsidR="00D46BEE">
        <w:t xml:space="preserve">strategiska </w:t>
      </w:r>
      <w:r w:rsidR="004B0D7B">
        <w:t xml:space="preserve">positioner. </w:t>
      </w:r>
      <w:r w:rsidR="004944CA">
        <w:t xml:space="preserve">Positionerna har tagits i situationer när Riksgäldskontoret uppfattat att valutakurser kraftigt har avvikit från sitt jämnviktsvärde. </w:t>
      </w:r>
    </w:p>
    <w:p w14:paraId="6688E392" w14:textId="7BC6D632" w:rsidR="001E16B2" w:rsidRDefault="004944CA" w:rsidP="004944CA">
      <w:pPr>
        <w:pStyle w:val="Brdtextmedindrag"/>
      </w:pPr>
      <w:r>
        <w:t xml:space="preserve">För att bedöma det riskjusterade resultatet </w:t>
      </w:r>
      <w:r w:rsidR="00730D61">
        <w:t>används den s.k. informationskvoten (resultatet dividerat med standardavvikelsen i resultatet). En hög informationskvot innebär att förvaltningen uppnått ett starkt resultat i förhållande till den risk som tagits för att uppnå resultatet. I diagram 5.</w:t>
      </w:r>
      <w:r w:rsidR="00CB0D1E">
        <w:t xml:space="preserve">8 </w:t>
      </w:r>
      <w:r w:rsidR="00730D61">
        <w:t xml:space="preserve">redovisas det riskjusterade resultatet för den sammanlagda positionstagningen, den löpande positionstagningen och för de externa förvaltarna som grupp. </w:t>
      </w:r>
      <w:r w:rsidR="00145F7E">
        <w:t xml:space="preserve">Informationskvoten för den totala förvaltningen visar den samlade positionstagningen och tar därmed hänsyn till diversifieringseffekter. </w:t>
      </w:r>
      <w:r w:rsidR="00352C8A">
        <w:t xml:space="preserve">Detta gör att informationskvoten för den totala positionstagningen blir högre.  </w:t>
      </w:r>
    </w:p>
    <w:p w14:paraId="14BC2255" w14:textId="77777777" w:rsidR="00327505" w:rsidRDefault="00327505">
      <w:pPr>
        <w:overflowPunct/>
        <w:autoSpaceDE/>
        <w:autoSpaceDN/>
        <w:adjustRightInd/>
        <w:textAlignment w:val="auto"/>
        <w:rPr>
          <w:rFonts w:ascii="Trade Gothic Pro" w:hAnsi="Trade Gothic Pro"/>
          <w:b/>
        </w:rPr>
      </w:pPr>
      <w:r>
        <w:br w:type="page"/>
      </w:r>
    </w:p>
    <w:p w14:paraId="21F246CD" w14:textId="3CAEB0A9" w:rsidR="001E16B2" w:rsidRDefault="001E16B2" w:rsidP="001E16B2">
      <w:pPr>
        <w:pStyle w:val="DiagramRubrik"/>
      </w:pPr>
      <w:r>
        <w:t>Diagram 5.</w:t>
      </w:r>
      <w:r w:rsidR="00CB0D1E">
        <w:t>8</w:t>
      </w:r>
      <w:r>
        <w:t xml:space="preserve"> Riskjusterat resultat</w:t>
      </w:r>
    </w:p>
    <w:p w14:paraId="2C697DCF" w14:textId="163EFF16" w:rsidR="001E16B2" w:rsidRPr="001E16B2" w:rsidRDefault="0099559B" w:rsidP="001E16B2">
      <w:pPr>
        <w:pStyle w:val="Brdtext"/>
      </w:pPr>
      <w:r>
        <w:rPr>
          <w:noProof/>
          <w:lang w:eastAsia="sv-SE"/>
        </w:rPr>
        <w:drawing>
          <wp:inline distT="0" distB="0" distL="0" distR="0" wp14:anchorId="09CCB893" wp14:editId="0A859781">
            <wp:extent cx="3745230" cy="2751720"/>
            <wp:effectExtent l="0" t="0" r="7620" b="0"/>
            <wp:docPr id="27" name="Diagram 27"/>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551F9ED7" w14:textId="265CDFB7" w:rsidR="009A0D12" w:rsidRPr="009A0D12" w:rsidRDefault="00637781" w:rsidP="002B2C7F">
      <w:pPr>
        <w:pStyle w:val="Brdtextmedindrag"/>
      </w:pPr>
      <w:r w:rsidRPr="009A0D12">
        <w:rPr>
          <w:b/>
        </w:rPr>
        <w:t>Skälen för regeringens bedömning:</w:t>
      </w:r>
      <w:r w:rsidR="009A0D12">
        <w:t xml:space="preserve"> Regeringen konstaterar att 220 </w:t>
      </w:r>
      <w:r w:rsidR="009A0D12" w:rsidRPr="009A0D12">
        <w:t>miljoner kronor av riskmandatet i termer V</w:t>
      </w:r>
      <w:r w:rsidR="001F06DB">
        <w:t>-</w:t>
      </w:r>
      <w:r w:rsidR="009A0D12" w:rsidRPr="009A0D12">
        <w:t>a</w:t>
      </w:r>
      <w:r w:rsidR="001F06DB">
        <w:t>-</w:t>
      </w:r>
      <w:r w:rsidR="009A0D12" w:rsidRPr="009A0D12">
        <w:t xml:space="preserve">R </w:t>
      </w:r>
      <w:r w:rsidR="001F06DB">
        <w:t xml:space="preserve">årligen </w:t>
      </w:r>
      <w:r w:rsidR="009A0D12" w:rsidRPr="009A0D12">
        <w:t>har delegerats till den operativa (löpande) nivån</w:t>
      </w:r>
      <w:r w:rsidR="001F06DB">
        <w:t>. Resterande del har</w:t>
      </w:r>
      <w:r w:rsidR="009A0D12" w:rsidRPr="009A0D12">
        <w:t xml:space="preserve"> funnits tillgänglig för strategiska positioner. Detta gällde även </w:t>
      </w:r>
      <w:r w:rsidR="009A0D12">
        <w:t xml:space="preserve">från </w:t>
      </w:r>
      <w:r w:rsidR="009A0D12" w:rsidRPr="009A0D12">
        <w:t>2011 då regeringen sänkte V</w:t>
      </w:r>
      <w:r w:rsidR="001F06DB">
        <w:t>-</w:t>
      </w:r>
      <w:r w:rsidR="009A0D12" w:rsidRPr="009A0D12">
        <w:t>a</w:t>
      </w:r>
      <w:r w:rsidR="001F06DB">
        <w:t>-</w:t>
      </w:r>
      <w:r w:rsidR="009A0D12" w:rsidRPr="009A0D12">
        <w:t>R</w:t>
      </w:r>
      <w:r w:rsidR="001F06DB">
        <w:t xml:space="preserve"> </w:t>
      </w:r>
      <w:r w:rsidR="009A0D12" w:rsidRPr="009A0D12">
        <w:t xml:space="preserve">mandatet till 450 från tidigare 600 miljoner kronor. </w:t>
      </w:r>
      <w:r w:rsidR="001F06DB">
        <w:t>Som mest har 157 miljoner kronor av V-a-R mandatet utnyttjats i den löpande förvaltningen under utvärderingsperioden.</w:t>
      </w:r>
    </w:p>
    <w:p w14:paraId="391D7C37" w14:textId="07ACB0D9" w:rsidR="009A0D12" w:rsidRPr="009A0D12" w:rsidRDefault="009A0D12" w:rsidP="009A0D12">
      <w:pPr>
        <w:pStyle w:val="Brdtextmedindrag"/>
      </w:pPr>
      <w:r>
        <w:t xml:space="preserve">Som framgick av den tidigare utfärderingsskrivelsen avseende 2007‒2011 </w:t>
      </w:r>
      <w:r w:rsidR="00E760DB">
        <w:t>värdesätter</w:t>
      </w:r>
      <w:r w:rsidRPr="009A0D12">
        <w:t xml:space="preserve"> </w:t>
      </w:r>
      <w:r>
        <w:t xml:space="preserve">regeringen </w:t>
      </w:r>
      <w:r w:rsidRPr="009A0D12">
        <w:t xml:space="preserve">det goda resultatet som de strategiska positionerna resulterat i under </w:t>
      </w:r>
      <w:r>
        <w:t xml:space="preserve">början av </w:t>
      </w:r>
      <w:r w:rsidRPr="009A0D12">
        <w:t xml:space="preserve">utvärderingsperioden. </w:t>
      </w:r>
      <w:r w:rsidR="006F2FC4">
        <w:t>Våren 2009 t</w:t>
      </w:r>
      <w:r w:rsidRPr="009A0D12">
        <w:t xml:space="preserve">ogs </w:t>
      </w:r>
      <w:r w:rsidR="006F2FC4">
        <w:t xml:space="preserve">en position avseende en stärkt kronkurs </w:t>
      </w:r>
      <w:r w:rsidRPr="009A0D12">
        <w:t xml:space="preserve">då kronan bedömdes vara kortsiktigt undervärderad till följd finanskrisen. I september 2010 inleddes en gradvis avveckling och i juni 2011 var positionen helt avvecklad. Denna position resulterade i ett positivt resultat på 8,1 miljarder kronor. </w:t>
      </w:r>
      <w:r w:rsidR="001F06DB">
        <w:t>Inga nya strategiska positioner har tagits sedan 2009.</w:t>
      </w:r>
    </w:p>
    <w:p w14:paraId="28B17464" w14:textId="1D8A79BA" w:rsidR="00637781" w:rsidRPr="004944CA" w:rsidRDefault="009A0D12" w:rsidP="006F2FC4">
      <w:pPr>
        <w:pStyle w:val="Brdtextmedindrag"/>
      </w:pPr>
      <w:r w:rsidRPr="00837CC7">
        <w:t xml:space="preserve">Regeringen </w:t>
      </w:r>
      <w:r w:rsidR="007B6249" w:rsidRPr="00837CC7">
        <w:t>konstaterar</w:t>
      </w:r>
      <w:r w:rsidRPr="00837CC7">
        <w:t xml:space="preserve"> att </w:t>
      </w:r>
      <w:r w:rsidR="00DE313D" w:rsidRPr="00837CC7">
        <w:t xml:space="preserve">det </w:t>
      </w:r>
      <w:r w:rsidR="00837CC7" w:rsidRPr="00837CC7">
        <w:t>genomsnitt</w:t>
      </w:r>
      <w:r w:rsidR="00837CC7">
        <w:t>liga</w:t>
      </w:r>
      <w:r w:rsidR="00837CC7" w:rsidRPr="00837CC7">
        <w:t xml:space="preserve"> </w:t>
      </w:r>
      <w:r w:rsidR="00837CC7">
        <w:t>års</w:t>
      </w:r>
      <w:r w:rsidRPr="00837CC7">
        <w:t xml:space="preserve">resultatet för den </w:t>
      </w:r>
      <w:r w:rsidR="00837CC7">
        <w:t xml:space="preserve">löpande </w:t>
      </w:r>
      <w:r w:rsidRPr="00837CC7">
        <w:t>interna förvaltningen</w:t>
      </w:r>
      <w:r w:rsidR="00837CC7">
        <w:t xml:space="preserve"> </w:t>
      </w:r>
      <w:r w:rsidR="00DE313D" w:rsidRPr="00837CC7">
        <w:t>var -62</w:t>
      </w:r>
      <w:r w:rsidRPr="00837CC7">
        <w:t xml:space="preserve"> miljoner kronor</w:t>
      </w:r>
      <w:r w:rsidR="00837CC7" w:rsidRPr="00837CC7">
        <w:t xml:space="preserve"> under utvärderingsperioden</w:t>
      </w:r>
      <w:r w:rsidRPr="00837CC7">
        <w:t xml:space="preserve">, medan </w:t>
      </w:r>
      <w:r w:rsidR="00837CC7">
        <w:t>motsvarande resultat för den</w:t>
      </w:r>
      <w:r w:rsidRPr="00837CC7">
        <w:t xml:space="preserve"> externa förvaltningen </w:t>
      </w:r>
      <w:r w:rsidR="00837CC7">
        <w:t xml:space="preserve">var </w:t>
      </w:r>
      <w:r w:rsidR="00DE313D" w:rsidRPr="00837CC7">
        <w:t>58</w:t>
      </w:r>
      <w:r w:rsidRPr="00837CC7">
        <w:t xml:space="preserve"> miljoner kronor.</w:t>
      </w:r>
      <w:r w:rsidR="00DE313D" w:rsidRPr="00837CC7">
        <w:t xml:space="preserve"> Det finns</w:t>
      </w:r>
      <w:r w:rsidR="00DE313D">
        <w:t xml:space="preserve"> skäl att fortsatt utvärdera om resultatskillnader</w:t>
      </w:r>
      <w:r w:rsidR="00851B85">
        <w:t>na är systematiska</w:t>
      </w:r>
      <w:r w:rsidR="00DE313D">
        <w:t xml:space="preserve"> </w:t>
      </w:r>
      <w:r w:rsidR="00851B85">
        <w:t>samt vad de i så fall kan bero på.</w:t>
      </w:r>
      <w:r w:rsidRPr="009A0D12">
        <w:t xml:space="preserve"> Sammantaget har dock det kvantitativa målet för Riksgäldskontorets positionstagande uppfyllts under utvärderingsperioden. </w:t>
      </w:r>
    </w:p>
    <w:p w14:paraId="7FFE2C8A" w14:textId="77777777" w:rsidR="00BA2A55" w:rsidRPr="00BA2A55" w:rsidRDefault="00BA2A55" w:rsidP="00BA2A55">
      <w:pPr>
        <w:pStyle w:val="Brdtextmedindrag"/>
      </w:pPr>
    </w:p>
    <w:p w14:paraId="10F21C65" w14:textId="77777777" w:rsidR="00B86886" w:rsidRPr="00B86886" w:rsidRDefault="00B86886" w:rsidP="00B86886">
      <w:pPr>
        <w:pStyle w:val="Brdtext"/>
      </w:pPr>
    </w:p>
    <w:p w14:paraId="364A5E91" w14:textId="77777777" w:rsidR="004769A1" w:rsidRDefault="004769A1">
      <w:pPr>
        <w:overflowPunct/>
        <w:autoSpaceDE/>
        <w:autoSpaceDN/>
        <w:adjustRightInd/>
        <w:textAlignment w:val="auto"/>
        <w:rPr>
          <w:sz w:val="26"/>
        </w:rPr>
      </w:pPr>
      <w:r>
        <w:br w:type="page"/>
      </w:r>
    </w:p>
    <w:p w14:paraId="0AB4E698" w14:textId="70382E05" w:rsidR="00146A54" w:rsidRDefault="00146A54" w:rsidP="00146A54">
      <w:pPr>
        <w:pStyle w:val="Rubrik2"/>
      </w:pPr>
      <w:bookmarkStart w:id="46" w:name="_Toc385339284"/>
      <w:r>
        <w:t>Marknads- och skuldvård</w:t>
      </w:r>
      <w:bookmarkEnd w:id="46"/>
    </w:p>
    <w:p w14:paraId="421CDE16" w14:textId="00931402" w:rsidR="00D84B5E" w:rsidRDefault="00D84B5E" w:rsidP="00DB7F60">
      <w:pPr>
        <w:pStyle w:val="Brdtext"/>
        <w:pBdr>
          <w:top w:val="single" w:sz="4" w:space="1" w:color="auto"/>
          <w:left w:val="single" w:sz="4" w:space="4" w:color="auto"/>
          <w:bottom w:val="single" w:sz="4" w:space="1" w:color="auto"/>
          <w:right w:val="single" w:sz="4" w:space="4" w:color="auto"/>
        </w:pBdr>
      </w:pPr>
      <w:r w:rsidRPr="0048305D">
        <w:rPr>
          <w:b/>
        </w:rPr>
        <w:t xml:space="preserve">Regeringens bedömning: </w:t>
      </w:r>
      <w:r w:rsidR="001E43BF">
        <w:t xml:space="preserve">Riksgäldskontorets principer och strategier för marknads- och skuldvård ger goda förutsättningar för att </w:t>
      </w:r>
      <w:r w:rsidR="00DB7F60">
        <w:t>uppnå det långsiktiga kostnadsminimeringsmålet med beaktande av risk.</w:t>
      </w:r>
      <w:r w:rsidR="00DB5E27">
        <w:t xml:space="preserve"> </w:t>
      </w:r>
      <w:r w:rsidR="009A73AF">
        <w:t xml:space="preserve">Genom tydlig kommunikation och aktiva åtgärder har Riksgäldskontoret bidragit till en god marknads- och skuldvård. </w:t>
      </w:r>
    </w:p>
    <w:p w14:paraId="26AAC3CB" w14:textId="77777777" w:rsidR="00075F2B" w:rsidRDefault="00075F2B" w:rsidP="00DC6F79">
      <w:pPr>
        <w:pStyle w:val="Rubrik4utannumrering"/>
      </w:pPr>
      <w:r>
        <w:t>Bakgrund</w:t>
      </w:r>
    </w:p>
    <w:p w14:paraId="00B3C17E" w14:textId="65F99465" w:rsidR="00954A7B" w:rsidRDefault="00632A8D" w:rsidP="00954A7B">
      <w:pPr>
        <w:pStyle w:val="Brdtext"/>
      </w:pPr>
      <w:r>
        <w:t xml:space="preserve">I riktlinjerna har regeringen fastställt att </w:t>
      </w:r>
      <w:r w:rsidR="0048305D">
        <w:t>Ri</w:t>
      </w:r>
      <w:r w:rsidR="00DF2CE9">
        <w:t>k</w:t>
      </w:r>
      <w:r w:rsidR="0048305D">
        <w:t xml:space="preserve">sgäldskontoret </w:t>
      </w:r>
      <w:r w:rsidR="00954A7B">
        <w:t xml:space="preserve">genom marknads- och skuldvård </w:t>
      </w:r>
      <w:r>
        <w:t xml:space="preserve">ska </w:t>
      </w:r>
      <w:r w:rsidR="00954A7B">
        <w:t>bidra till att statspappersmarknaden fungerar väl i syfte att uppnå det långsiktiga kostnadsminimeringsmålet med beaktande av risk.</w:t>
      </w:r>
      <w:r w:rsidR="0048305D">
        <w:t xml:space="preserve"> Av riktlinjerna framgår även att Riksgäldskontoret ska besluta om principer för marknads- och skuldvård.</w:t>
      </w:r>
    </w:p>
    <w:p w14:paraId="30B312AD" w14:textId="43E45453" w:rsidR="003A4AB8" w:rsidRDefault="0048305D" w:rsidP="003A4AB8">
      <w:pPr>
        <w:pStyle w:val="Brdtextmedindrag"/>
      </w:pPr>
      <w:r>
        <w:t>Riksgäldskontorets styrelse fastställer pr</w:t>
      </w:r>
      <w:r w:rsidR="00E760DB">
        <w:t xml:space="preserve">inciperna i myndighetens </w:t>
      </w:r>
      <w:r>
        <w:t>Finans- och riskpolicy</w:t>
      </w:r>
      <w:r w:rsidR="00E760DB">
        <w:t>, som ses över årligen</w:t>
      </w:r>
      <w:r>
        <w:t xml:space="preserve">. Av Finans- och riskpolicyn för 2013 framgår </w:t>
      </w:r>
      <w:r w:rsidR="003A4AB8">
        <w:t>att följande principer ska vara vägledande</w:t>
      </w:r>
      <w:r>
        <w:t>:</w:t>
      </w:r>
    </w:p>
    <w:p w14:paraId="20B6A2BF" w14:textId="2FFB1410" w:rsidR="003A4AB8" w:rsidRDefault="003A4AB8" w:rsidP="003A4AB8">
      <w:pPr>
        <w:pStyle w:val="Brdtext"/>
        <w:numPr>
          <w:ilvl w:val="0"/>
          <w:numId w:val="31"/>
        </w:numPr>
      </w:pPr>
      <w:r>
        <w:t>Riksgäldskontoret ska i alla sammanhang agera ansvarsfullt. I detta ingår att alltid behandla motparterna på ett sakligt och objektivt sätt och att undvika transaktioner som kan ge upphov till skadat anseende för Riksgäldskontoret eller svenska staten. På den inhemska kronmarknaden förstärks kravet</w:t>
      </w:r>
      <w:r w:rsidR="00DB5E27">
        <w:t xml:space="preserve"> på ansvarsfullhet av Riksgäldskontorets</w:t>
      </w:r>
      <w:r>
        <w:t xml:space="preserve"> position som dominerande aktör.</w:t>
      </w:r>
    </w:p>
    <w:p w14:paraId="66E48BB7" w14:textId="59B5EB0E" w:rsidR="003A4AB8" w:rsidRDefault="003A4AB8" w:rsidP="003A4AB8">
      <w:pPr>
        <w:pStyle w:val="Brdtext"/>
        <w:numPr>
          <w:ilvl w:val="0"/>
          <w:numId w:val="31"/>
        </w:numPr>
      </w:pPr>
      <w:r>
        <w:t>Riksgäldskontoret ska i information till och kommunikation med marknaden agera så konsekvent, förutsägbart och öppet som möjligt, särskilt på marknaderna för obligationer och statsskuldväxlar i kronor.</w:t>
      </w:r>
    </w:p>
    <w:p w14:paraId="478FBA9D" w14:textId="7C8DB14F" w:rsidR="003A4AB8" w:rsidRDefault="003A4AB8" w:rsidP="003A4AB8">
      <w:pPr>
        <w:pStyle w:val="Brdtext"/>
        <w:numPr>
          <w:ilvl w:val="0"/>
          <w:numId w:val="31"/>
        </w:numPr>
      </w:pPr>
      <w:r>
        <w:t>Riksgäldskontorets upplåning ska kännetecknas av transparens och förutsägbarhet.</w:t>
      </w:r>
    </w:p>
    <w:p w14:paraId="573EDB0A" w14:textId="77777777" w:rsidR="003A4AB8" w:rsidRDefault="003A4AB8" w:rsidP="003A4AB8">
      <w:pPr>
        <w:pStyle w:val="Brdtext"/>
        <w:numPr>
          <w:ilvl w:val="0"/>
          <w:numId w:val="31"/>
        </w:numPr>
      </w:pPr>
      <w:r>
        <w:t>Statsskulden ska spridas över flera lån och löptider så att refinansieringsrisken begränsas.</w:t>
      </w:r>
    </w:p>
    <w:p w14:paraId="01FB5BD7" w14:textId="42A84ABE" w:rsidR="003A4AB8" w:rsidRDefault="003A4AB8" w:rsidP="003A4AB8">
      <w:pPr>
        <w:pStyle w:val="Brdtext"/>
        <w:numPr>
          <w:ilvl w:val="0"/>
          <w:numId w:val="31"/>
        </w:numPr>
      </w:pPr>
      <w:r>
        <w:t>Riksgäldskontoret ska verka för att bredda investerarbasen i svenska statspapper.</w:t>
      </w:r>
    </w:p>
    <w:p w14:paraId="7C32A444" w14:textId="6776E491" w:rsidR="003A4AB8" w:rsidRDefault="003A4AB8" w:rsidP="003A4AB8">
      <w:pPr>
        <w:pStyle w:val="Brdtext"/>
        <w:numPr>
          <w:ilvl w:val="0"/>
          <w:numId w:val="31"/>
        </w:numPr>
      </w:pPr>
      <w:r>
        <w:t>Riksgäldskontoret ska ha försäljningskanaler som är effektiva och verkar positivt för den svenska statspappersmarknadens funktionssätt.</w:t>
      </w:r>
    </w:p>
    <w:p w14:paraId="08777B38" w14:textId="3883340C" w:rsidR="003A4AB8" w:rsidRDefault="003A4AB8" w:rsidP="003A4AB8">
      <w:pPr>
        <w:pStyle w:val="Brdtext"/>
        <w:numPr>
          <w:ilvl w:val="0"/>
          <w:numId w:val="31"/>
        </w:numPr>
      </w:pPr>
      <w:r>
        <w:t>Riksgäldskontoret ska stödja likviditeten i statspappersmarknaden genom att tillhandahålla repo- och bytesfaciliteter.</w:t>
      </w:r>
    </w:p>
    <w:p w14:paraId="53AF0FF2" w14:textId="3E5C6083" w:rsidR="003A4AB8" w:rsidRDefault="003A4AB8" w:rsidP="003A4AB8">
      <w:pPr>
        <w:pStyle w:val="Brdtext"/>
        <w:numPr>
          <w:ilvl w:val="0"/>
          <w:numId w:val="31"/>
        </w:numPr>
      </w:pPr>
      <w:r>
        <w:t>Riksgäldskontoret ska verka för att infrastrukturen är sådan att den svenska statspappersmarknaden fungerar effektivt.</w:t>
      </w:r>
    </w:p>
    <w:p w14:paraId="7E347AEA" w14:textId="77777777" w:rsidR="003A4AB8" w:rsidRDefault="003A4AB8" w:rsidP="003A4AB8">
      <w:pPr>
        <w:pStyle w:val="Brdtextmedindrag"/>
      </w:pPr>
    </w:p>
    <w:p w14:paraId="142C7107" w14:textId="77777777" w:rsidR="00365D88" w:rsidRDefault="00365D88" w:rsidP="00365D88">
      <w:pPr>
        <w:pStyle w:val="Brdtext"/>
      </w:pPr>
      <w:r>
        <w:t>För att uppnå målen om öppenhet, tydlighet och förutsägbarhet arbetar Riksgäldskontoret på följande sätt:</w:t>
      </w:r>
    </w:p>
    <w:p w14:paraId="331D3FF5" w14:textId="0F21A295" w:rsidR="00365D88" w:rsidRDefault="006C6D57" w:rsidP="00365D88">
      <w:pPr>
        <w:pStyle w:val="Brdtext"/>
        <w:numPr>
          <w:ilvl w:val="0"/>
          <w:numId w:val="31"/>
        </w:numPr>
      </w:pPr>
      <w:r>
        <w:t>U</w:t>
      </w:r>
      <w:r w:rsidR="00365D88">
        <w:t>pprätthålla goda investerarrelationer</w:t>
      </w:r>
      <w:r>
        <w:t>.</w:t>
      </w:r>
      <w:r w:rsidR="00365D88">
        <w:t xml:space="preserve"> </w:t>
      </w:r>
    </w:p>
    <w:p w14:paraId="60E75C22" w14:textId="1866F77D" w:rsidR="00365D88" w:rsidRDefault="006C6D57" w:rsidP="00365D88">
      <w:pPr>
        <w:pStyle w:val="Brdtext"/>
        <w:numPr>
          <w:ilvl w:val="0"/>
          <w:numId w:val="31"/>
        </w:numPr>
      </w:pPr>
      <w:r>
        <w:t>P</w:t>
      </w:r>
      <w:r w:rsidR="00365D88">
        <w:t>lanera upplåningen för de närmaste åren baserat på prognoser på nettolånebehovet</w:t>
      </w:r>
      <w:r>
        <w:t>.</w:t>
      </w:r>
      <w:r w:rsidR="00365D88">
        <w:t xml:space="preserve"> </w:t>
      </w:r>
    </w:p>
    <w:p w14:paraId="729EC97C" w14:textId="4946F62E" w:rsidR="00365D88" w:rsidRDefault="006C6D57" w:rsidP="00365D88">
      <w:pPr>
        <w:pStyle w:val="Brdtext"/>
        <w:numPr>
          <w:ilvl w:val="0"/>
          <w:numId w:val="31"/>
        </w:numPr>
      </w:pPr>
      <w:r>
        <w:t>H</w:t>
      </w:r>
      <w:r w:rsidR="00365D88">
        <w:t>antera upplåningen på ett konsekvent sätt i linje med tydliga principer</w:t>
      </w:r>
      <w:r>
        <w:t>.</w:t>
      </w:r>
    </w:p>
    <w:p w14:paraId="453A1DC4" w14:textId="7DECC02D" w:rsidR="00365D88" w:rsidRDefault="006C6D57" w:rsidP="00365D88">
      <w:pPr>
        <w:pStyle w:val="Brdtext"/>
        <w:numPr>
          <w:ilvl w:val="0"/>
          <w:numId w:val="31"/>
        </w:numPr>
      </w:pPr>
      <w:r>
        <w:t>P</w:t>
      </w:r>
      <w:r w:rsidR="00365D88">
        <w:t>ublicera prognoser för nettolånebehovet och upplåningen regelbundet</w:t>
      </w:r>
    </w:p>
    <w:p w14:paraId="25DC6CB3" w14:textId="5F8D4980" w:rsidR="00365D88" w:rsidRDefault="006C6D57" w:rsidP="00365D88">
      <w:pPr>
        <w:pStyle w:val="Brdtext"/>
        <w:numPr>
          <w:ilvl w:val="0"/>
          <w:numId w:val="31"/>
        </w:numPr>
      </w:pPr>
      <w:r>
        <w:t>S</w:t>
      </w:r>
      <w:r w:rsidR="00365D88">
        <w:t>träva efter tydlig kommunikation såväl i skrift som i kontakter med investerare och motparter</w:t>
      </w:r>
      <w:r>
        <w:t>.</w:t>
      </w:r>
    </w:p>
    <w:p w14:paraId="3197088F" w14:textId="42B016BF" w:rsidR="00365D88" w:rsidRDefault="006C6D57" w:rsidP="00365D88">
      <w:pPr>
        <w:pStyle w:val="Brdtext"/>
        <w:numPr>
          <w:ilvl w:val="0"/>
          <w:numId w:val="31"/>
        </w:numPr>
      </w:pPr>
      <w:r>
        <w:t>T</w:t>
      </w:r>
      <w:r w:rsidR="00365D88">
        <w:t>illhandahålla detaljerad information om upplåning och statsskuld på hemsidan</w:t>
      </w:r>
      <w:r>
        <w:t>.</w:t>
      </w:r>
    </w:p>
    <w:p w14:paraId="03FE74CF" w14:textId="77777777" w:rsidR="00365D88" w:rsidRDefault="00365D88" w:rsidP="00365D88">
      <w:pPr>
        <w:pStyle w:val="Brdtextmedindrag"/>
      </w:pPr>
    </w:p>
    <w:p w14:paraId="185E5CEF" w14:textId="1CE61850" w:rsidR="001E554D" w:rsidRDefault="00693F13" w:rsidP="0061697D">
      <w:pPr>
        <w:pStyle w:val="Brdtext"/>
      </w:pPr>
      <w:r>
        <w:t xml:space="preserve">Vid försäljningen av statspapper </w:t>
      </w:r>
      <w:r w:rsidR="0061697D">
        <w:t>använder Riksgäldskontoret</w:t>
      </w:r>
      <w:r>
        <w:t xml:space="preserve"> ett tiotal </w:t>
      </w:r>
      <w:r w:rsidR="00A738EB">
        <w:t>återförsäljare</w:t>
      </w:r>
      <w:r>
        <w:t xml:space="preserve"> (svenska och utländska banker), vilka </w:t>
      </w:r>
      <w:r w:rsidR="00E760DB">
        <w:t xml:space="preserve">har ensamrätt att </w:t>
      </w:r>
      <w:r>
        <w:t>lägg</w:t>
      </w:r>
      <w:r w:rsidR="00E760DB">
        <w:t>a</w:t>
      </w:r>
      <w:r>
        <w:t xml:space="preserve"> </w:t>
      </w:r>
      <w:r w:rsidR="00A738EB">
        <w:t>bud</w:t>
      </w:r>
      <w:r>
        <w:t xml:space="preserve"> i </w:t>
      </w:r>
      <w:r w:rsidR="0061697D">
        <w:t xml:space="preserve">de </w:t>
      </w:r>
      <w:r>
        <w:t>regelbundna auktioner</w:t>
      </w:r>
      <w:r w:rsidR="0061697D">
        <w:t>na</w:t>
      </w:r>
      <w:r w:rsidR="00881546">
        <w:t xml:space="preserve"> av statspapper</w:t>
      </w:r>
      <w:r>
        <w:t xml:space="preserve">. </w:t>
      </w:r>
      <w:r w:rsidR="00881546">
        <w:t>D</w:t>
      </w:r>
      <w:r>
        <w:t>en löpande direktkontakten med investerarna</w:t>
      </w:r>
      <w:r w:rsidR="00881546">
        <w:t xml:space="preserve"> sker på så sätt till stor del med hjälp av återförsäljarna.</w:t>
      </w:r>
      <w:r w:rsidR="001E554D">
        <w:t xml:space="preserve"> Investerare har </w:t>
      </w:r>
      <w:r w:rsidR="00881546">
        <w:t xml:space="preserve">dock </w:t>
      </w:r>
      <w:r w:rsidR="001E554D">
        <w:t xml:space="preserve">även möjlighet till en direkt dialog med Riksgäldskontoret. Kommunikationen med återförsäljare och investerare sker </w:t>
      </w:r>
      <w:r w:rsidR="00881546">
        <w:t xml:space="preserve">både </w:t>
      </w:r>
      <w:r w:rsidR="001E554D">
        <w:t xml:space="preserve">via Riksgäldskontorets hemsida och vid möten. Riksgäldkontoret deltar regelbundet som talare på investerarmöten både utomlands och i Sverige. </w:t>
      </w:r>
    </w:p>
    <w:p w14:paraId="1AB2A4A2" w14:textId="18A80FA3" w:rsidR="0061697D" w:rsidRPr="0061697D" w:rsidRDefault="00783C0D" w:rsidP="0061697D">
      <w:pPr>
        <w:pStyle w:val="Brdtextmedindrag"/>
      </w:pPr>
      <w:r>
        <w:t>Riksgäldskontoret bedriver en aktiv marknads- och skuldvård</w:t>
      </w:r>
      <w:r w:rsidR="00E67639">
        <w:t>. M</w:t>
      </w:r>
      <w:r>
        <w:t>arknadsaktörerna ges möjlighet att repa in statspapper</w:t>
      </w:r>
      <w:r w:rsidR="00E67639">
        <w:t>. I</w:t>
      </w:r>
      <w:r>
        <w:t>nbyte av mindre likvida statspapper mot mer likvida</w:t>
      </w:r>
      <w:r w:rsidR="00E67639">
        <w:t xml:space="preserve"> erbjuds också</w:t>
      </w:r>
      <w:r>
        <w:t xml:space="preserve">. I samband med att nya obligationer introduceras ges </w:t>
      </w:r>
      <w:r w:rsidR="00E67639">
        <w:t xml:space="preserve">marknadsaktörerna </w:t>
      </w:r>
      <w:r>
        <w:t>möjlighet att byta in gamla lån</w:t>
      </w:r>
      <w:r w:rsidR="00E67639">
        <w:t>,</w:t>
      </w:r>
      <w:r>
        <w:t xml:space="preserve"> </w:t>
      </w:r>
      <w:r w:rsidR="00E67639">
        <w:t>vilket öka</w:t>
      </w:r>
      <w:r w:rsidR="00FD04F6">
        <w:t>r</w:t>
      </w:r>
      <w:r w:rsidR="00E67639">
        <w:t xml:space="preserve"> </w:t>
      </w:r>
      <w:r>
        <w:t>likviditet</w:t>
      </w:r>
      <w:r w:rsidR="00FD04F6">
        <w:t>en</w:t>
      </w:r>
      <w:r w:rsidR="00E67639">
        <w:t xml:space="preserve"> i de nya lånen</w:t>
      </w:r>
      <w:r>
        <w:t xml:space="preserve">. </w:t>
      </w:r>
    </w:p>
    <w:p w14:paraId="7302CA6B" w14:textId="38D8BF1A" w:rsidR="008702EA" w:rsidRDefault="00881546" w:rsidP="005345B0">
      <w:pPr>
        <w:pStyle w:val="Brdtextmedindrag"/>
      </w:pPr>
      <w:r>
        <w:t>En viktig del i kommunikationen utgörs av rapporten ”Statsupplåning</w:t>
      </w:r>
      <w:r w:rsidR="00F0190F">
        <w:t>-</w:t>
      </w:r>
      <w:r>
        <w:t>‒ prognos och analys”</w:t>
      </w:r>
      <w:r w:rsidR="00DB5E27">
        <w:t>,</w:t>
      </w:r>
      <w:r>
        <w:t xml:space="preserve"> vilken publiceras tre gånger per år. I rapporten beskrivs detaljerat hur Riksgäldskontoret avser att finansera</w:t>
      </w:r>
      <w:r w:rsidR="00EF2977">
        <w:t xml:space="preserve"> statsskulden de två kommande åren. Rapporten syftar till att underlätta för marknadsaktörerna att bilda sig en uppfattning om statsskuldspolitiken. </w:t>
      </w:r>
      <w:r w:rsidR="00805114">
        <w:t xml:space="preserve">Riksgäldskontorets prognoser över nettolånebehovet, som </w:t>
      </w:r>
      <w:r w:rsidR="006C6D57">
        <w:t xml:space="preserve">publiceras i rapporten och </w:t>
      </w:r>
      <w:r w:rsidR="00805114">
        <w:t xml:space="preserve">ligger till grund för låneplaneringen, har stått sig </w:t>
      </w:r>
      <w:r w:rsidR="005345B0">
        <w:t xml:space="preserve">väl i jämförelse med andra myndigheters prognoser. </w:t>
      </w:r>
      <w:r w:rsidR="00EF2977">
        <w:t xml:space="preserve">Under 2012 och 2013 har Riksgäldskontoret påbörjat en utbyggnad av tillgängligheten till information om skuldstruktur och upplåning på hemsidan. Via hemsidan kan användaren själv hämta önskad information för utskrift eller via Excel. </w:t>
      </w:r>
    </w:p>
    <w:p w14:paraId="098E2AA6" w14:textId="44316685" w:rsidR="00D52A29" w:rsidRDefault="008702EA" w:rsidP="00D52A29">
      <w:pPr>
        <w:pStyle w:val="Brdtextmedindrag"/>
      </w:pPr>
      <w:r>
        <w:t xml:space="preserve">På Riksgäldskontorets uppdrag har TNS SIFO Prospera </w:t>
      </w:r>
      <w:r w:rsidR="00FA5370">
        <w:t xml:space="preserve">för tionde året i rad </w:t>
      </w:r>
      <w:r>
        <w:t xml:space="preserve">genomfört en undersökning om hur marknadsaktörerna uppfattar Riksgäldskontoret. </w:t>
      </w:r>
      <w:r w:rsidR="00C51519">
        <w:t>Total intervjuades alla åtta återförsäljare och 53 investerare. Svarsfrekvensen uppgick till 91 procent. Betyg ges på en femgradig skala där betyg 4 betecknas som ”utmärkt” och 3,5 som ”ganska bra”. Under 2013 var d</w:t>
      </w:r>
      <w:r>
        <w:t>et sammanfattande betyget</w:t>
      </w:r>
      <w:r w:rsidR="00C51519">
        <w:t xml:space="preserve"> </w:t>
      </w:r>
      <w:r>
        <w:t>från återförsäljarna 4,</w:t>
      </w:r>
      <w:r w:rsidR="00E67639">
        <w:t>2</w:t>
      </w:r>
      <w:r>
        <w:t xml:space="preserve">. </w:t>
      </w:r>
      <w:r w:rsidR="00FA5370">
        <w:t xml:space="preserve">Motsvarande betyg från de svenska </w:t>
      </w:r>
      <w:r w:rsidR="00E67639">
        <w:t xml:space="preserve">och </w:t>
      </w:r>
      <w:r w:rsidR="00FA5370">
        <w:t xml:space="preserve">internationella investerarna </w:t>
      </w:r>
      <w:r w:rsidR="00E67639">
        <w:t>var 3,8</w:t>
      </w:r>
      <w:r w:rsidR="00D56996">
        <w:t xml:space="preserve"> respektive 3,7</w:t>
      </w:r>
      <w:r w:rsidR="00FA5370">
        <w:t xml:space="preserve">. </w:t>
      </w:r>
      <w:r w:rsidR="003B2DCE">
        <w:t xml:space="preserve">Relativt många av de internationella investerarna anser att Riksgäldskontoret gör ett bättre jobb än sina internationella kollegor. </w:t>
      </w:r>
      <w:r w:rsidR="000E184D">
        <w:t xml:space="preserve">Bland de enskilda faktorerna </w:t>
      </w:r>
      <w:r w:rsidR="00D52A29">
        <w:t>som utvärderades gavs</w:t>
      </w:r>
      <w:r w:rsidR="00C51519">
        <w:t xml:space="preserve"> </w:t>
      </w:r>
      <w:r w:rsidR="00FD04F6">
        <w:t>m</w:t>
      </w:r>
      <w:r w:rsidR="00E67639">
        <w:t xml:space="preserve">arknadsvård </w:t>
      </w:r>
      <w:r w:rsidR="000E184D">
        <w:t>respektive</w:t>
      </w:r>
      <w:r w:rsidR="00E67639">
        <w:t xml:space="preserve"> </w:t>
      </w:r>
      <w:r w:rsidR="00FD04F6">
        <w:t>k</w:t>
      </w:r>
      <w:r w:rsidR="00E67639">
        <w:t>ommunikation</w:t>
      </w:r>
      <w:r w:rsidR="00C51519">
        <w:t xml:space="preserve"> om lånebehov och finansiering </w:t>
      </w:r>
      <w:r w:rsidR="000E184D">
        <w:t>särskilt höga betyg (</w:t>
      </w:r>
      <w:r w:rsidR="00E67639">
        <w:t>4,3 respektive</w:t>
      </w:r>
      <w:r w:rsidR="00C51519">
        <w:t xml:space="preserve"> 4,2</w:t>
      </w:r>
      <w:r w:rsidR="000E184D">
        <w:t xml:space="preserve">). Omdömet för </w:t>
      </w:r>
      <w:r w:rsidR="00FD04F6">
        <w:t>k</w:t>
      </w:r>
      <w:r w:rsidR="00C51519">
        <w:t xml:space="preserve">ontakten med investerare visar </w:t>
      </w:r>
      <w:r w:rsidR="000E184D">
        <w:t>lägre betyg (</w:t>
      </w:r>
      <w:r w:rsidR="00C51519">
        <w:t>3,6</w:t>
      </w:r>
      <w:r w:rsidR="000E184D">
        <w:t>)</w:t>
      </w:r>
      <w:r w:rsidR="00C51519">
        <w:t xml:space="preserve">. </w:t>
      </w:r>
      <w:r w:rsidR="00E760DB">
        <w:t xml:space="preserve">Under </w:t>
      </w:r>
      <w:r w:rsidR="00E37D3A">
        <w:t>2013 var betyget från återförsäljana något bättre än det historiska genomsnittet.</w:t>
      </w:r>
      <w:r w:rsidR="00CD4C2B">
        <w:t xml:space="preserve"> </w:t>
      </w:r>
      <w:r w:rsidR="00E37D3A">
        <w:t>B</w:t>
      </w:r>
      <w:r w:rsidR="00CD4C2B">
        <w:t xml:space="preserve">etyget från de svenska investerarna var ungefär som </w:t>
      </w:r>
      <w:r w:rsidR="00E37D3A">
        <w:t xml:space="preserve">det historiska </w:t>
      </w:r>
      <w:r w:rsidR="00CD4C2B">
        <w:t>genomsnittet</w:t>
      </w:r>
      <w:r w:rsidR="00E37D3A">
        <w:t>,</w:t>
      </w:r>
      <w:r w:rsidR="00CD4C2B">
        <w:t xml:space="preserve"> me</w:t>
      </w:r>
      <w:r w:rsidR="00E37D3A">
        <w:t>da</w:t>
      </w:r>
      <w:r w:rsidR="00CD4C2B">
        <w:t xml:space="preserve">n </w:t>
      </w:r>
      <w:r w:rsidR="00E37D3A">
        <w:t xml:space="preserve">betyget från </w:t>
      </w:r>
      <w:r w:rsidR="00CD4C2B">
        <w:t>de utländska investerarna</w:t>
      </w:r>
      <w:r w:rsidR="00E37D3A">
        <w:t xml:space="preserve"> var något under det historiska genomsnittet</w:t>
      </w:r>
      <w:r w:rsidR="00CD4C2B">
        <w:t xml:space="preserve">. </w:t>
      </w:r>
      <w:r w:rsidR="00FA5370">
        <w:t xml:space="preserve">En utförligare </w:t>
      </w:r>
      <w:r w:rsidR="00844E53">
        <w:t xml:space="preserve">redogörelse </w:t>
      </w:r>
      <w:r w:rsidR="00FA5370">
        <w:t xml:space="preserve">av utvärderingen framgår av avsnitt 6 </w:t>
      </w:r>
      <w:r w:rsidR="00FD04F6">
        <w:t xml:space="preserve">samt </w:t>
      </w:r>
      <w:r w:rsidR="00FA5370">
        <w:t xml:space="preserve">i </w:t>
      </w:r>
      <w:r w:rsidR="00FA5370" w:rsidRPr="00FD04F6">
        <w:rPr>
          <w:i/>
        </w:rPr>
        <w:t>bilagan</w:t>
      </w:r>
      <w:r w:rsidR="00FA5370">
        <w:t>.</w:t>
      </w:r>
      <w:r w:rsidR="00AE326D">
        <w:t xml:space="preserve"> </w:t>
      </w:r>
    </w:p>
    <w:p w14:paraId="6B6A6D6F" w14:textId="77777777" w:rsidR="00FA5370" w:rsidRDefault="00FA5370" w:rsidP="00FA5370">
      <w:pPr>
        <w:pStyle w:val="Brdtextmedindrag"/>
        <w:ind w:firstLine="0"/>
      </w:pPr>
    </w:p>
    <w:p w14:paraId="22AEE670" w14:textId="2ADA257E" w:rsidR="00097E2C" w:rsidRDefault="00FA5370" w:rsidP="0061697D">
      <w:pPr>
        <w:pStyle w:val="Brdtextmedindrag"/>
        <w:tabs>
          <w:tab w:val="left" w:pos="3510"/>
        </w:tabs>
        <w:ind w:firstLine="0"/>
        <w:rPr>
          <w:b/>
        </w:rPr>
      </w:pPr>
      <w:r w:rsidRPr="00D52A29">
        <w:rPr>
          <w:b/>
        </w:rPr>
        <w:t xml:space="preserve">Diagram </w:t>
      </w:r>
      <w:r w:rsidR="00E67639" w:rsidRPr="00D52A29">
        <w:rPr>
          <w:b/>
        </w:rPr>
        <w:t>5.</w:t>
      </w:r>
      <w:r w:rsidR="00CB0D1E">
        <w:rPr>
          <w:b/>
        </w:rPr>
        <w:t>9</w:t>
      </w:r>
      <w:r w:rsidR="00E67639" w:rsidRPr="00D52A29">
        <w:rPr>
          <w:b/>
        </w:rPr>
        <w:t xml:space="preserve"> Sammanvägd bedömning</w:t>
      </w:r>
    </w:p>
    <w:p w14:paraId="1918F28F" w14:textId="4DD3E0AA" w:rsidR="00E67639" w:rsidRDefault="00D56996" w:rsidP="0061697D">
      <w:pPr>
        <w:pStyle w:val="Brdtextmedindrag"/>
        <w:tabs>
          <w:tab w:val="left" w:pos="3510"/>
        </w:tabs>
        <w:ind w:firstLine="0"/>
      </w:pPr>
      <w:r>
        <w:rPr>
          <w:noProof/>
          <w:lang w:eastAsia="sv-SE"/>
        </w:rPr>
        <w:drawing>
          <wp:inline distT="0" distB="0" distL="0" distR="0" wp14:anchorId="37C0AB92" wp14:editId="2362E423">
            <wp:extent cx="3745230" cy="2751720"/>
            <wp:effectExtent l="0" t="0" r="7620" b="0"/>
            <wp:docPr id="16" name="Diagram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504AE691" w14:textId="07511D75" w:rsidR="004309B7" w:rsidRDefault="0061697D" w:rsidP="00DF2CE9">
      <w:pPr>
        <w:pStyle w:val="Brdtextmedindrag"/>
      </w:pPr>
      <w:r w:rsidRPr="0061697D">
        <w:rPr>
          <w:b/>
        </w:rPr>
        <w:t>Skälen för regeringens bedömning:</w:t>
      </w:r>
      <w:r>
        <w:t xml:space="preserve"> </w:t>
      </w:r>
      <w:r w:rsidR="0020587C">
        <w:t xml:space="preserve">Riksgäldskontorets principer och strategier för att uppnå de internt uppsatta målen om öppenhet, tydlighet och förutsägbarhet </w:t>
      </w:r>
      <w:r w:rsidR="00AA6CAB">
        <w:t>i upplåningsverksamheten har varit positiv</w:t>
      </w:r>
      <w:r w:rsidR="00D0447E">
        <w:t>a</w:t>
      </w:r>
      <w:r w:rsidR="00AA6CAB">
        <w:t xml:space="preserve"> för</w:t>
      </w:r>
      <w:r w:rsidR="0020587C">
        <w:t xml:space="preserve"> statspappersmarknaden fu</w:t>
      </w:r>
      <w:r w:rsidR="00AA6CAB">
        <w:t>nktionssätt</w:t>
      </w:r>
      <w:r w:rsidR="00AA7C06">
        <w:t xml:space="preserve">. Detta </w:t>
      </w:r>
      <w:r w:rsidR="00AA6CAB">
        <w:t>bidra</w:t>
      </w:r>
      <w:r w:rsidR="00AA7C06">
        <w:t>r</w:t>
      </w:r>
      <w:r w:rsidR="0020587C">
        <w:t xml:space="preserve"> </w:t>
      </w:r>
      <w:r w:rsidR="00AA7C06">
        <w:t xml:space="preserve">i sin tur </w:t>
      </w:r>
      <w:r w:rsidR="0020587C">
        <w:t>till att långsiktigt minimera kostnaderna för statsskulden med beaktande av risk.</w:t>
      </w:r>
      <w:r w:rsidR="00AA6CAB">
        <w:t xml:space="preserve"> Rapporten ”Statsupplåning ‒ prognos och analys” bidrar till </w:t>
      </w:r>
      <w:r w:rsidR="00AA7C06">
        <w:t xml:space="preserve">god </w:t>
      </w:r>
      <w:r w:rsidR="00D0447E">
        <w:t>förutsägbarhet i upplåningen</w:t>
      </w:r>
      <w:r w:rsidR="00AA6CAB">
        <w:t xml:space="preserve"> genom </w:t>
      </w:r>
      <w:r w:rsidR="00AA7C06">
        <w:t xml:space="preserve">detaljerad information om </w:t>
      </w:r>
      <w:r w:rsidR="00AA6CAB">
        <w:t>Riksgäldskontorets planerade upplåning</w:t>
      </w:r>
      <w:r w:rsidR="00AA7C06">
        <w:t xml:space="preserve"> de kommande två åren.</w:t>
      </w:r>
      <w:r w:rsidR="00AA6CAB">
        <w:t xml:space="preserve"> Ökad tillgänglighet till information om </w:t>
      </w:r>
      <w:r w:rsidR="00AA7C06">
        <w:t xml:space="preserve">statsskuldens struktur via Riksgäldskontorets hemsida bidrar också till öppenhet och transparens. </w:t>
      </w:r>
    </w:p>
    <w:p w14:paraId="173B2384" w14:textId="200B0617" w:rsidR="0020587C" w:rsidRDefault="004309B7" w:rsidP="00DF2CE9">
      <w:pPr>
        <w:pStyle w:val="Brdtextmedindrag"/>
      </w:pPr>
      <w:r>
        <w:t xml:space="preserve">Riksgäldskontorets erbjudande om marknadsvårdande repor och inbyte av mindre likvida statspapper bedöms minskar risken för bristsituationer på statspappersmarknaden. </w:t>
      </w:r>
    </w:p>
    <w:p w14:paraId="08105C80" w14:textId="52CE3DE4" w:rsidR="001E43BF" w:rsidRDefault="00A1209B" w:rsidP="00DF2CE9">
      <w:pPr>
        <w:pStyle w:val="Brdtextmedindrag"/>
      </w:pPr>
      <w:r>
        <w:t>TNS</w:t>
      </w:r>
      <w:r w:rsidRPr="00A1209B">
        <w:t xml:space="preserve"> </w:t>
      </w:r>
      <w:r>
        <w:t xml:space="preserve">SIFO Prosperas </w:t>
      </w:r>
      <w:r w:rsidR="003B2DCE">
        <w:t>undersökning visar generellt höga betyg</w:t>
      </w:r>
      <w:r w:rsidR="001E43BF">
        <w:t>,</w:t>
      </w:r>
      <w:r w:rsidR="003B2DCE">
        <w:t xml:space="preserve"> vilket</w:t>
      </w:r>
      <w:r>
        <w:t xml:space="preserve"> ger stöd åt att Riksgäldskontorets marknads- och skuldvård har bedrivits på ett ändamålsenligt sätt</w:t>
      </w:r>
      <w:r w:rsidR="003B2DCE">
        <w:t>. Av undersökningen framgår att relativt många av de internationella investerarna anser att Riksgäldskontoret gör ett bättre jobb än sina internationella kollegor</w:t>
      </w:r>
      <w:r w:rsidR="001E43BF">
        <w:t xml:space="preserve">. </w:t>
      </w:r>
    </w:p>
    <w:p w14:paraId="55751AE1" w14:textId="3EA2A525" w:rsidR="0061697D" w:rsidRDefault="001E43BF" w:rsidP="001E43BF">
      <w:pPr>
        <w:pStyle w:val="Brdtextmedindrag"/>
      </w:pPr>
      <w:r>
        <w:t>.</w:t>
      </w:r>
    </w:p>
    <w:p w14:paraId="7E816C5D" w14:textId="77777777" w:rsidR="00A74022" w:rsidRDefault="00A74022">
      <w:pPr>
        <w:overflowPunct/>
        <w:autoSpaceDE/>
        <w:autoSpaceDN/>
        <w:adjustRightInd/>
        <w:textAlignment w:val="auto"/>
        <w:rPr>
          <w:sz w:val="26"/>
        </w:rPr>
      </w:pPr>
      <w:r>
        <w:br w:type="page"/>
      </w:r>
    </w:p>
    <w:p w14:paraId="07E643A3" w14:textId="1DB687B8" w:rsidR="00146A54" w:rsidRDefault="00146A54" w:rsidP="00146A54">
      <w:pPr>
        <w:pStyle w:val="Rubrik2"/>
      </w:pPr>
      <w:bookmarkStart w:id="47" w:name="_Toc385339285"/>
      <w:r>
        <w:t>Lån för att tillgodose behovet av statslån</w:t>
      </w:r>
      <w:bookmarkEnd w:id="47"/>
    </w:p>
    <w:p w14:paraId="2C7FDDA3" w14:textId="3B67DE25" w:rsidR="00146A54" w:rsidRPr="00B8295A" w:rsidRDefault="00B8295A" w:rsidP="00B8295A">
      <w:pPr>
        <w:pStyle w:val="Brdtext"/>
        <w:pBdr>
          <w:top w:val="single" w:sz="4" w:space="1" w:color="auto"/>
          <w:left w:val="single" w:sz="4" w:space="4" w:color="auto"/>
          <w:bottom w:val="single" w:sz="4" w:space="1" w:color="auto"/>
          <w:right w:val="single" w:sz="4" w:space="4" w:color="auto"/>
        </w:pBdr>
      </w:pPr>
      <w:r w:rsidRPr="00B8295A">
        <w:rPr>
          <w:b/>
        </w:rPr>
        <w:t xml:space="preserve">Sammanfattning: </w:t>
      </w:r>
      <w:r>
        <w:t xml:space="preserve">Riksgäldskontoret har </w:t>
      </w:r>
      <w:r w:rsidR="00575879">
        <w:t>inte tagit upp lån för att tillgodose behovet av statslån under utvärderingsperioden 2009‒2013. Den e</w:t>
      </w:r>
      <w:r w:rsidR="007148A9">
        <w:t>xtra</w:t>
      </w:r>
      <w:r w:rsidR="00575879">
        <w:t xml:space="preserve"> </w:t>
      </w:r>
      <w:r w:rsidR="007148A9">
        <w:t>upplåning</w:t>
      </w:r>
      <w:r w:rsidR="00575879">
        <w:t xml:space="preserve"> som togs upp under hösten 2008 </w:t>
      </w:r>
      <w:r>
        <w:t>utvärder</w:t>
      </w:r>
      <w:r w:rsidR="007148A9">
        <w:t xml:space="preserve">ades </w:t>
      </w:r>
      <w:r>
        <w:t>i skr. 2009/10:104 Utvärdering av statens upplåning och skuldförvaltning 2005‒2009.</w:t>
      </w:r>
    </w:p>
    <w:p w14:paraId="0BB0F05D" w14:textId="77777777" w:rsidR="00927543" w:rsidRDefault="00927543" w:rsidP="00927543">
      <w:pPr>
        <w:pStyle w:val="Brdtextmedindrag"/>
      </w:pPr>
    </w:p>
    <w:p w14:paraId="08CBAF61" w14:textId="11D8B286" w:rsidR="0041635A" w:rsidRDefault="00575879" w:rsidP="0041635A">
      <w:pPr>
        <w:pStyle w:val="Brdtext"/>
      </w:pPr>
      <w:r>
        <w:t>Riksgäldskontoret har inte tagit upp lån för att tillgodose behovet av statslån</w:t>
      </w:r>
      <w:r w:rsidRPr="00575879">
        <w:t xml:space="preserve"> </w:t>
      </w:r>
      <w:r>
        <w:t>under utvärderingsperioden 2009‒2013. Upplåning för detta ändamål har endast tagits upp en gång</w:t>
      </w:r>
      <w:r w:rsidR="0078746A">
        <w:t>,</w:t>
      </w:r>
      <w:r>
        <w:t xml:space="preserve"> vilket var under </w:t>
      </w:r>
      <w:r w:rsidR="00B8295A">
        <w:t xml:space="preserve">finanskrisens mest turbulenta skede hösten 2008. </w:t>
      </w:r>
      <w:r w:rsidRPr="00575879">
        <w:t xml:space="preserve">Den extra upplåning som </w:t>
      </w:r>
      <w:r>
        <w:t xml:space="preserve">då </w:t>
      </w:r>
      <w:r w:rsidRPr="00575879">
        <w:t>togs upp utvärderades i skr. 2009/10:104 Utvärdering av statens upplåning och skuldförvaltning 2005‒2009.</w:t>
      </w:r>
      <w:r>
        <w:t xml:space="preserve"> </w:t>
      </w:r>
      <w:r w:rsidR="00516ABB">
        <w:t>Av</w:t>
      </w:r>
      <w:r>
        <w:t xml:space="preserve"> utvärdering</w:t>
      </w:r>
      <w:r w:rsidR="00516ABB">
        <w:t>en</w:t>
      </w:r>
      <w:r>
        <w:t xml:space="preserve"> framgick att regeringen bedömde att Riksgäldskontorets snabba och tydliga agerande bidrog </w:t>
      </w:r>
      <w:r w:rsidR="0078746A">
        <w:t>till att minska effekten av den finansiella oron. Åtgärdena bekräftades som rimliga och riktiga genom riksdagens lagändring och regeringens ändrade riktlinjer.</w:t>
      </w:r>
      <w:r>
        <w:t xml:space="preserve"> </w:t>
      </w:r>
    </w:p>
    <w:p w14:paraId="4DC3182D" w14:textId="77777777" w:rsidR="0041635A" w:rsidRDefault="0041635A" w:rsidP="0041635A">
      <w:pPr>
        <w:pStyle w:val="Rubrik2"/>
      </w:pPr>
      <w:bookmarkStart w:id="48" w:name="_Toc385339286"/>
      <w:r>
        <w:t>Upplåning på privatmarknaden</w:t>
      </w:r>
      <w:bookmarkEnd w:id="48"/>
    </w:p>
    <w:p w14:paraId="5B1D96C9" w14:textId="04EDBA5A" w:rsidR="0041635A" w:rsidRPr="0041635A" w:rsidRDefault="0041635A" w:rsidP="0041635A">
      <w:pPr>
        <w:pStyle w:val="Brdtext"/>
        <w:pBdr>
          <w:top w:val="single" w:sz="4" w:space="1" w:color="auto"/>
          <w:left w:val="single" w:sz="4" w:space="4" w:color="auto"/>
          <w:bottom w:val="single" w:sz="4" w:space="1" w:color="auto"/>
          <w:right w:val="single" w:sz="4" w:space="4" w:color="auto"/>
        </w:pBdr>
      </w:pPr>
      <w:r>
        <w:rPr>
          <w:b/>
        </w:rPr>
        <w:t xml:space="preserve">Regeringens bedömning: </w:t>
      </w:r>
      <w:r>
        <w:t xml:space="preserve">Privatmarknadsupplåningen har under utvärderingsperioden bidragit till att minska kostnaderna för statsskulden med </w:t>
      </w:r>
      <w:r w:rsidR="002A5B08">
        <w:t>758</w:t>
      </w:r>
      <w:r>
        <w:t xml:space="preserve"> miljoner kronor i förhållande till motsvarande upplåning på institutionsmark</w:t>
      </w:r>
      <w:r w:rsidR="008453DE">
        <w:t xml:space="preserve">naden. </w:t>
      </w:r>
      <w:r w:rsidR="002A5B08">
        <w:t>Riksgäldskontoret har därmed uppnått målet att privatmarknadsupplåningen ska bidra till att minska kostnaden för statsskulden i förhållande till motsvarande uppl</w:t>
      </w:r>
      <w:r w:rsidR="008453DE">
        <w:t>åning på institutionsmarknaden.</w:t>
      </w:r>
    </w:p>
    <w:p w14:paraId="002603C0" w14:textId="77777777" w:rsidR="00075F2B" w:rsidRDefault="00075F2B" w:rsidP="00075F2B">
      <w:pPr>
        <w:pStyle w:val="Rubrik4utannumrering"/>
      </w:pPr>
      <w:r>
        <w:t>Bakgrund</w:t>
      </w:r>
    </w:p>
    <w:p w14:paraId="48AC68BA" w14:textId="13813B11" w:rsidR="00AA6892" w:rsidRDefault="00C01800" w:rsidP="00D84B5E">
      <w:pPr>
        <w:pStyle w:val="Brdtextmedindrag"/>
        <w:ind w:firstLine="0"/>
      </w:pPr>
      <w:r>
        <w:t>F</w:t>
      </w:r>
      <w:r w:rsidR="00D84B5E">
        <w:t xml:space="preserve">örutom </w:t>
      </w:r>
      <w:r>
        <w:t xml:space="preserve">att låna </w:t>
      </w:r>
      <w:r w:rsidR="00D84B5E">
        <w:t xml:space="preserve">på den institutionella räntemarknaden </w:t>
      </w:r>
      <w:r>
        <w:t xml:space="preserve">lånar Riksgäldskontoret </w:t>
      </w:r>
      <w:r w:rsidR="00D84B5E">
        <w:t xml:space="preserve">även direkt från </w:t>
      </w:r>
      <w:r w:rsidR="00214020">
        <w:t xml:space="preserve">privatpersoner </w:t>
      </w:r>
      <w:r w:rsidR="00D84B5E">
        <w:t xml:space="preserve">och </w:t>
      </w:r>
      <w:r w:rsidR="00214020">
        <w:t>mindre investerare</w:t>
      </w:r>
      <w:r w:rsidR="00D84B5E">
        <w:t>.</w:t>
      </w:r>
      <w:r w:rsidR="00214020">
        <w:t xml:space="preserve"> </w:t>
      </w:r>
      <w:r>
        <w:t xml:space="preserve">Vid 2013 års </w:t>
      </w:r>
      <w:r w:rsidR="00DB5E27">
        <w:t>uppgick</w:t>
      </w:r>
      <w:r>
        <w:t xml:space="preserve"> privatmarknadsupplåningen </w:t>
      </w:r>
      <w:r w:rsidR="00400DB2">
        <w:t xml:space="preserve">(Premieobligationer och Riksgäldsspar) </w:t>
      </w:r>
      <w:r w:rsidR="00DB5E27">
        <w:t xml:space="preserve">till </w:t>
      </w:r>
      <w:r w:rsidR="00400DB2">
        <w:t>totalt 47</w:t>
      </w:r>
      <w:r>
        <w:t xml:space="preserve"> miljarder, vilket motsvarade 3,7 procent</w:t>
      </w:r>
      <w:r w:rsidR="00DB5E27">
        <w:t xml:space="preserve"> av den totala statsskulden</w:t>
      </w:r>
      <w:r w:rsidR="00CB0D1E">
        <w:t xml:space="preserve"> (diagram 5.10)</w:t>
      </w:r>
      <w:r>
        <w:t xml:space="preserve">. </w:t>
      </w:r>
      <w:r w:rsidR="00400DB2">
        <w:t xml:space="preserve">Vid slutet av 2009 uppgick privatmarknadsupplåningen till 71 miljarder kronor, vilket motsvarande 6,0 procent av statsskulden. </w:t>
      </w:r>
      <w:r>
        <w:t xml:space="preserve">Under </w:t>
      </w:r>
      <w:r w:rsidR="00AA6892">
        <w:t>u</w:t>
      </w:r>
      <w:r>
        <w:t>tvärderingsperioden</w:t>
      </w:r>
      <w:r w:rsidR="00AA6892">
        <w:t xml:space="preserve"> har </w:t>
      </w:r>
      <w:r w:rsidR="00400DB2">
        <w:t xml:space="preserve">därmed </w:t>
      </w:r>
      <w:r w:rsidR="00AA6892">
        <w:t>såväl den totala privatmarknadsupplåningen som dess andel av statsskulden minskat.</w:t>
      </w:r>
    </w:p>
    <w:p w14:paraId="03914403" w14:textId="77777777" w:rsidR="00CB0D1E" w:rsidRDefault="00CB0D1E" w:rsidP="00D84B5E">
      <w:pPr>
        <w:pStyle w:val="Brdtextmedindrag"/>
        <w:ind w:firstLine="0"/>
        <w:rPr>
          <w:b/>
        </w:rPr>
      </w:pPr>
    </w:p>
    <w:p w14:paraId="39F5CEBE" w14:textId="77777777" w:rsidR="00A74022" w:rsidRDefault="00A74022">
      <w:pPr>
        <w:overflowPunct/>
        <w:autoSpaceDE/>
        <w:autoSpaceDN/>
        <w:adjustRightInd/>
        <w:textAlignment w:val="auto"/>
        <w:rPr>
          <w:b/>
          <w:sz w:val="20"/>
        </w:rPr>
      </w:pPr>
      <w:r>
        <w:rPr>
          <w:b/>
        </w:rPr>
        <w:br w:type="page"/>
      </w:r>
    </w:p>
    <w:p w14:paraId="64B06EB6" w14:textId="5B71DB45" w:rsidR="00C01800" w:rsidRPr="00AA6892" w:rsidRDefault="00AA6892" w:rsidP="00D84B5E">
      <w:pPr>
        <w:pStyle w:val="Brdtextmedindrag"/>
        <w:ind w:firstLine="0"/>
        <w:rPr>
          <w:b/>
        </w:rPr>
      </w:pPr>
      <w:r w:rsidRPr="00AA6892">
        <w:rPr>
          <w:b/>
        </w:rPr>
        <w:t xml:space="preserve">Diagram </w:t>
      </w:r>
      <w:r>
        <w:rPr>
          <w:b/>
        </w:rPr>
        <w:t>5.</w:t>
      </w:r>
      <w:r w:rsidR="00CB0D1E">
        <w:rPr>
          <w:b/>
        </w:rPr>
        <w:t>10</w:t>
      </w:r>
      <w:r>
        <w:rPr>
          <w:b/>
        </w:rPr>
        <w:t xml:space="preserve"> </w:t>
      </w:r>
      <w:r w:rsidRPr="00AA6892">
        <w:rPr>
          <w:b/>
        </w:rPr>
        <w:t>Privatmarknadsupplåningen</w:t>
      </w:r>
      <w:r w:rsidR="00400DB2">
        <w:rPr>
          <w:b/>
        </w:rPr>
        <w:t xml:space="preserve"> fördelning samt dess totala andel av statsskulden</w:t>
      </w:r>
      <w:r w:rsidR="00C01800" w:rsidRPr="00AA6892">
        <w:rPr>
          <w:b/>
        </w:rPr>
        <w:t xml:space="preserve"> </w:t>
      </w:r>
    </w:p>
    <w:p w14:paraId="0C3C2591" w14:textId="45C0D940" w:rsidR="00C01800" w:rsidRDefault="00400DB2" w:rsidP="00D84B5E">
      <w:pPr>
        <w:pStyle w:val="Brdtextmedindrag"/>
        <w:ind w:firstLine="0"/>
      </w:pPr>
      <w:r>
        <w:rPr>
          <w:noProof/>
          <w:lang w:eastAsia="sv-SE"/>
        </w:rPr>
        <w:drawing>
          <wp:inline distT="0" distB="0" distL="0" distR="0" wp14:anchorId="125B43EB" wp14:editId="23B72B7E">
            <wp:extent cx="3745230" cy="2751720"/>
            <wp:effectExtent l="0" t="0" r="7620" b="0"/>
            <wp:docPr id="12" name="Diagram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4C0208BE" w14:textId="3AA30B02" w:rsidR="00C01800" w:rsidRPr="00C01800" w:rsidRDefault="00C01800" w:rsidP="00D84B5E">
      <w:pPr>
        <w:pStyle w:val="Brdtextmedindrag"/>
        <w:ind w:firstLine="0"/>
        <w:rPr>
          <w:i/>
        </w:rPr>
      </w:pPr>
    </w:p>
    <w:p w14:paraId="0306FF75" w14:textId="77777777" w:rsidR="000B536D" w:rsidRDefault="00D84B5E" w:rsidP="00C01800">
      <w:pPr>
        <w:pStyle w:val="Brdtextmedindrag"/>
        <w:ind w:firstLine="0"/>
      </w:pPr>
      <w:r>
        <w:t xml:space="preserve">Målet för privatmarknadsupplåningen är att den ska bidra till att minska kostnaden för statsskulden i förhållande till motsvarande upplåning på institutionsmarknaden. </w:t>
      </w:r>
    </w:p>
    <w:p w14:paraId="5E181A3B" w14:textId="17A8EAB0" w:rsidR="00D84B5E" w:rsidRDefault="00D84B5E" w:rsidP="000B536D">
      <w:pPr>
        <w:pStyle w:val="Brdtextmedindrag"/>
      </w:pPr>
      <w:r>
        <w:t xml:space="preserve">Under </w:t>
      </w:r>
      <w:r w:rsidR="00C01800">
        <w:t xml:space="preserve">2012 och 2013 bidrog privatmarknadsupplåningen till kostnadsbesparingar på 129 respektive 98 </w:t>
      </w:r>
      <w:r>
        <w:t>miljoner kronor.</w:t>
      </w:r>
      <w:r w:rsidR="00246C68">
        <w:t xml:space="preserve"> Det är framför allt Premieobligationer som står för kostnadsbesparingen. Det försämrade resultatet </w:t>
      </w:r>
      <w:r w:rsidR="000B536D">
        <w:t xml:space="preserve">2013 </w:t>
      </w:r>
      <w:r w:rsidR="00246C68">
        <w:t xml:space="preserve">beror främst på att det under 2012 bokfördes </w:t>
      </w:r>
      <w:r w:rsidR="000B536D">
        <w:t xml:space="preserve">större </w:t>
      </w:r>
      <w:r w:rsidR="00246C68">
        <w:t>intäkter från preskriberade premieobligationer</w:t>
      </w:r>
      <w:r w:rsidR="000B536D">
        <w:t>.</w:t>
      </w:r>
      <w:r>
        <w:t xml:space="preserve"> </w:t>
      </w:r>
      <w:r w:rsidR="00C01800">
        <w:t>För hela utvärderingsperioden uppgick den samla</w:t>
      </w:r>
      <w:r w:rsidR="00400DB2">
        <w:t>de kostnadsbesparingen till 758 </w:t>
      </w:r>
      <w:r w:rsidR="00C01800">
        <w:t xml:space="preserve">miljoner kronor. </w:t>
      </w:r>
      <w:r w:rsidR="000B536D">
        <w:t>Närmare 90 procent av resultatet kommer från Premieobligationer.</w:t>
      </w:r>
    </w:p>
    <w:p w14:paraId="07865854" w14:textId="77777777" w:rsidR="00246C68" w:rsidRDefault="00246C68" w:rsidP="00C01800">
      <w:pPr>
        <w:pStyle w:val="Brdtextmedindrag"/>
        <w:ind w:firstLine="0"/>
      </w:pPr>
    </w:p>
    <w:p w14:paraId="7DEE24C4" w14:textId="01FB0159" w:rsidR="00246C68" w:rsidRPr="00246C68" w:rsidRDefault="00246C68" w:rsidP="00C01800">
      <w:pPr>
        <w:pStyle w:val="Brdtextmedindrag"/>
        <w:ind w:firstLine="0"/>
        <w:rPr>
          <w:b/>
        </w:rPr>
      </w:pPr>
      <w:r w:rsidRPr="00246C68">
        <w:rPr>
          <w:b/>
        </w:rPr>
        <w:t>Tabell 5.</w:t>
      </w:r>
      <w:r w:rsidR="00CB0D1E">
        <w:rPr>
          <w:b/>
        </w:rPr>
        <w:t xml:space="preserve">9 </w:t>
      </w:r>
      <w:r w:rsidRPr="00246C68">
        <w:rPr>
          <w:b/>
        </w:rPr>
        <w:t>Kostnadsbesparing för privatmarknadsupplåning</w:t>
      </w:r>
    </w:p>
    <w:p w14:paraId="138E2F8C" w14:textId="77777777" w:rsidR="00DC6F79" w:rsidRDefault="00DC6F79" w:rsidP="00246C68">
      <w:pPr>
        <w:pStyle w:val="Brdtext"/>
      </w:pPr>
    </w:p>
    <w:tbl>
      <w:tblPr>
        <w:tblW w:w="5929" w:type="dxa"/>
        <w:tblLayout w:type="fixed"/>
        <w:tblCellMar>
          <w:left w:w="70" w:type="dxa"/>
          <w:right w:w="70" w:type="dxa"/>
        </w:tblCellMar>
        <w:tblLook w:val="0000" w:firstRow="0" w:lastRow="0" w:firstColumn="0" w:lastColumn="0" w:noHBand="0" w:noVBand="0"/>
      </w:tblPr>
      <w:tblGrid>
        <w:gridCol w:w="2140"/>
        <w:gridCol w:w="639"/>
        <w:gridCol w:w="630"/>
        <w:gridCol w:w="630"/>
        <w:gridCol w:w="630"/>
        <w:gridCol w:w="540"/>
        <w:gridCol w:w="720"/>
      </w:tblGrid>
      <w:tr w:rsidR="00246C68" w:rsidRPr="009F2B41" w14:paraId="454E7093" w14:textId="77777777" w:rsidTr="002E231D">
        <w:trPr>
          <w:trHeight w:val="284"/>
        </w:trPr>
        <w:tc>
          <w:tcPr>
            <w:tcW w:w="2140" w:type="dxa"/>
            <w:tcBorders>
              <w:top w:val="single" w:sz="12" w:space="0" w:color="auto"/>
              <w:bottom w:val="single" w:sz="6" w:space="0" w:color="auto"/>
            </w:tcBorders>
          </w:tcPr>
          <w:p w14:paraId="50A66412" w14:textId="63037895" w:rsidR="00246C68" w:rsidRPr="009F2B41" w:rsidRDefault="00246C68" w:rsidP="002E231D">
            <w:pPr>
              <w:jc w:val="both"/>
              <w:rPr>
                <w:b/>
                <w:sz w:val="20"/>
                <w:vertAlign w:val="superscript"/>
              </w:rPr>
            </w:pPr>
          </w:p>
        </w:tc>
        <w:tc>
          <w:tcPr>
            <w:tcW w:w="639" w:type="dxa"/>
            <w:tcBorders>
              <w:top w:val="single" w:sz="12" w:space="0" w:color="auto"/>
              <w:bottom w:val="single" w:sz="6" w:space="0" w:color="auto"/>
            </w:tcBorders>
          </w:tcPr>
          <w:p w14:paraId="1A59D810" w14:textId="426A1609" w:rsidR="00246C68" w:rsidRPr="009F2B41" w:rsidRDefault="00246C68" w:rsidP="00246C68">
            <w:pPr>
              <w:jc w:val="right"/>
              <w:rPr>
                <w:b/>
                <w:sz w:val="20"/>
              </w:rPr>
            </w:pPr>
            <w:r w:rsidRPr="009F2B41">
              <w:rPr>
                <w:b/>
                <w:sz w:val="20"/>
              </w:rPr>
              <w:t>200</w:t>
            </w:r>
            <w:r>
              <w:rPr>
                <w:b/>
                <w:sz w:val="20"/>
              </w:rPr>
              <w:t>9</w:t>
            </w:r>
          </w:p>
        </w:tc>
        <w:tc>
          <w:tcPr>
            <w:tcW w:w="630" w:type="dxa"/>
            <w:tcBorders>
              <w:top w:val="single" w:sz="12" w:space="0" w:color="auto"/>
              <w:bottom w:val="single" w:sz="6" w:space="0" w:color="auto"/>
            </w:tcBorders>
          </w:tcPr>
          <w:p w14:paraId="03C2A945" w14:textId="6D759DFB" w:rsidR="00246C68" w:rsidRPr="009F2B41" w:rsidRDefault="00246C68" w:rsidP="00246C68">
            <w:pPr>
              <w:jc w:val="right"/>
              <w:rPr>
                <w:b/>
                <w:sz w:val="20"/>
              </w:rPr>
            </w:pPr>
            <w:r w:rsidRPr="009F2B41">
              <w:rPr>
                <w:b/>
                <w:sz w:val="20"/>
              </w:rPr>
              <w:t>20</w:t>
            </w:r>
            <w:r>
              <w:rPr>
                <w:b/>
                <w:sz w:val="20"/>
              </w:rPr>
              <w:t>10</w:t>
            </w:r>
          </w:p>
        </w:tc>
        <w:tc>
          <w:tcPr>
            <w:tcW w:w="630" w:type="dxa"/>
            <w:tcBorders>
              <w:top w:val="single" w:sz="12" w:space="0" w:color="auto"/>
              <w:bottom w:val="single" w:sz="6" w:space="0" w:color="auto"/>
            </w:tcBorders>
          </w:tcPr>
          <w:p w14:paraId="5DE46C2B" w14:textId="6438A2ED" w:rsidR="00246C68" w:rsidRPr="009F2B41" w:rsidRDefault="00246C68" w:rsidP="00246C68">
            <w:pPr>
              <w:jc w:val="right"/>
              <w:rPr>
                <w:b/>
                <w:sz w:val="20"/>
              </w:rPr>
            </w:pPr>
            <w:r w:rsidRPr="009F2B41">
              <w:rPr>
                <w:b/>
                <w:sz w:val="20"/>
              </w:rPr>
              <w:t>20</w:t>
            </w:r>
            <w:r>
              <w:rPr>
                <w:b/>
                <w:sz w:val="20"/>
              </w:rPr>
              <w:t>11</w:t>
            </w:r>
          </w:p>
        </w:tc>
        <w:tc>
          <w:tcPr>
            <w:tcW w:w="630" w:type="dxa"/>
            <w:tcBorders>
              <w:top w:val="single" w:sz="12" w:space="0" w:color="auto"/>
              <w:bottom w:val="single" w:sz="6" w:space="0" w:color="auto"/>
            </w:tcBorders>
          </w:tcPr>
          <w:p w14:paraId="1F169EFD" w14:textId="09A72C96" w:rsidR="00246C68" w:rsidRPr="009F2B41" w:rsidRDefault="00246C68" w:rsidP="00246C68">
            <w:pPr>
              <w:jc w:val="right"/>
              <w:rPr>
                <w:b/>
                <w:sz w:val="20"/>
              </w:rPr>
            </w:pPr>
            <w:r w:rsidRPr="009F2B41">
              <w:rPr>
                <w:b/>
                <w:sz w:val="20"/>
              </w:rPr>
              <w:t>201</w:t>
            </w:r>
            <w:r>
              <w:rPr>
                <w:b/>
                <w:sz w:val="20"/>
              </w:rPr>
              <w:t>2</w:t>
            </w:r>
          </w:p>
        </w:tc>
        <w:tc>
          <w:tcPr>
            <w:tcW w:w="540" w:type="dxa"/>
            <w:tcBorders>
              <w:top w:val="single" w:sz="12" w:space="0" w:color="auto"/>
              <w:bottom w:val="single" w:sz="6" w:space="0" w:color="auto"/>
            </w:tcBorders>
          </w:tcPr>
          <w:p w14:paraId="41DE22EE" w14:textId="016537CA" w:rsidR="00246C68" w:rsidRPr="009F2B41" w:rsidRDefault="00246C68" w:rsidP="00246C68">
            <w:pPr>
              <w:jc w:val="right"/>
              <w:rPr>
                <w:b/>
                <w:sz w:val="20"/>
              </w:rPr>
            </w:pPr>
            <w:r w:rsidRPr="009F2B41">
              <w:rPr>
                <w:b/>
                <w:sz w:val="20"/>
              </w:rPr>
              <w:t>201</w:t>
            </w:r>
            <w:r>
              <w:rPr>
                <w:b/>
                <w:sz w:val="20"/>
              </w:rPr>
              <w:t>3</w:t>
            </w:r>
          </w:p>
        </w:tc>
        <w:tc>
          <w:tcPr>
            <w:tcW w:w="720" w:type="dxa"/>
            <w:tcBorders>
              <w:top w:val="single" w:sz="12" w:space="0" w:color="auto"/>
              <w:bottom w:val="single" w:sz="6" w:space="0" w:color="auto"/>
            </w:tcBorders>
          </w:tcPr>
          <w:p w14:paraId="01EEE832" w14:textId="77777777" w:rsidR="00246C68" w:rsidRPr="009F2B41" w:rsidRDefault="00246C68" w:rsidP="002E231D">
            <w:pPr>
              <w:jc w:val="right"/>
              <w:rPr>
                <w:b/>
                <w:sz w:val="20"/>
              </w:rPr>
            </w:pPr>
            <w:r w:rsidRPr="009F2B41">
              <w:rPr>
                <w:b/>
                <w:sz w:val="20"/>
              </w:rPr>
              <w:t>Totalt</w:t>
            </w:r>
          </w:p>
        </w:tc>
      </w:tr>
      <w:tr w:rsidR="00246C68" w:rsidRPr="009F2B41" w14:paraId="3F6BB95A" w14:textId="77777777" w:rsidTr="002E231D">
        <w:trPr>
          <w:trHeight w:val="284"/>
        </w:trPr>
        <w:tc>
          <w:tcPr>
            <w:tcW w:w="2140" w:type="dxa"/>
          </w:tcPr>
          <w:p w14:paraId="6D4189E6" w14:textId="77777777" w:rsidR="00246C68" w:rsidRPr="009F2B41" w:rsidRDefault="00246C68" w:rsidP="002E231D">
            <w:pPr>
              <w:jc w:val="both"/>
              <w:rPr>
                <w:sz w:val="20"/>
              </w:rPr>
            </w:pPr>
            <w:r w:rsidRPr="009F2B41">
              <w:rPr>
                <w:sz w:val="20"/>
              </w:rPr>
              <w:t>Premieobligationer</w:t>
            </w:r>
            <w:r w:rsidRPr="009F2B41">
              <w:rPr>
                <w:sz w:val="20"/>
                <w:vertAlign w:val="superscript"/>
              </w:rPr>
              <w:t xml:space="preserve"> </w:t>
            </w:r>
          </w:p>
        </w:tc>
        <w:tc>
          <w:tcPr>
            <w:tcW w:w="639" w:type="dxa"/>
          </w:tcPr>
          <w:p w14:paraId="06542CE0" w14:textId="0DC92ED7" w:rsidR="00246C68" w:rsidRPr="009F2B41" w:rsidRDefault="00246C68" w:rsidP="002E231D">
            <w:pPr>
              <w:jc w:val="right"/>
              <w:rPr>
                <w:sz w:val="20"/>
              </w:rPr>
            </w:pPr>
            <w:r w:rsidRPr="009F2B41">
              <w:rPr>
                <w:sz w:val="20"/>
              </w:rPr>
              <w:t>170</w:t>
            </w:r>
          </w:p>
        </w:tc>
        <w:tc>
          <w:tcPr>
            <w:tcW w:w="630" w:type="dxa"/>
          </w:tcPr>
          <w:p w14:paraId="664A4BA3" w14:textId="7A1694C4" w:rsidR="00246C68" w:rsidRPr="009F2B41" w:rsidRDefault="00246C68" w:rsidP="002E231D">
            <w:pPr>
              <w:jc w:val="right"/>
              <w:rPr>
                <w:sz w:val="20"/>
              </w:rPr>
            </w:pPr>
            <w:r>
              <w:rPr>
                <w:sz w:val="20"/>
              </w:rPr>
              <w:t>171</w:t>
            </w:r>
          </w:p>
        </w:tc>
        <w:tc>
          <w:tcPr>
            <w:tcW w:w="630" w:type="dxa"/>
          </w:tcPr>
          <w:p w14:paraId="4B44AA3E" w14:textId="3506B0A2" w:rsidR="00246C68" w:rsidRPr="009F2B41" w:rsidRDefault="00246C68" w:rsidP="002E231D">
            <w:pPr>
              <w:jc w:val="right"/>
              <w:rPr>
                <w:sz w:val="20"/>
              </w:rPr>
            </w:pPr>
            <w:r>
              <w:rPr>
                <w:sz w:val="20"/>
              </w:rPr>
              <w:t>130</w:t>
            </w:r>
          </w:p>
        </w:tc>
        <w:tc>
          <w:tcPr>
            <w:tcW w:w="630" w:type="dxa"/>
          </w:tcPr>
          <w:p w14:paraId="2443FA4C" w14:textId="04149968" w:rsidR="00246C68" w:rsidRPr="009F2B41" w:rsidRDefault="00246C68" w:rsidP="002E231D">
            <w:pPr>
              <w:jc w:val="right"/>
              <w:rPr>
                <w:sz w:val="20"/>
              </w:rPr>
            </w:pPr>
            <w:r>
              <w:rPr>
                <w:sz w:val="20"/>
              </w:rPr>
              <w:t>126</w:t>
            </w:r>
          </w:p>
        </w:tc>
        <w:tc>
          <w:tcPr>
            <w:tcW w:w="540" w:type="dxa"/>
          </w:tcPr>
          <w:p w14:paraId="5EE5ED0E" w14:textId="254DDA70" w:rsidR="00246C68" w:rsidRPr="009F2B41" w:rsidRDefault="00246C68" w:rsidP="002E231D">
            <w:pPr>
              <w:jc w:val="right"/>
              <w:rPr>
                <w:sz w:val="20"/>
              </w:rPr>
            </w:pPr>
            <w:r>
              <w:rPr>
                <w:sz w:val="20"/>
              </w:rPr>
              <w:t>81</w:t>
            </w:r>
          </w:p>
        </w:tc>
        <w:tc>
          <w:tcPr>
            <w:tcW w:w="720" w:type="dxa"/>
          </w:tcPr>
          <w:p w14:paraId="35C41BD0" w14:textId="2FCA53BE" w:rsidR="00246C68" w:rsidRPr="009F2B41" w:rsidRDefault="00246C68" w:rsidP="002E231D">
            <w:pPr>
              <w:jc w:val="right"/>
              <w:rPr>
                <w:b/>
                <w:sz w:val="20"/>
              </w:rPr>
            </w:pPr>
            <w:r>
              <w:rPr>
                <w:b/>
                <w:sz w:val="20"/>
              </w:rPr>
              <w:t>678</w:t>
            </w:r>
          </w:p>
        </w:tc>
      </w:tr>
      <w:tr w:rsidR="00246C68" w:rsidRPr="009F2B41" w14:paraId="41E13430" w14:textId="77777777" w:rsidTr="002E231D">
        <w:trPr>
          <w:trHeight w:val="284"/>
        </w:trPr>
        <w:tc>
          <w:tcPr>
            <w:tcW w:w="2140" w:type="dxa"/>
          </w:tcPr>
          <w:p w14:paraId="22B293C7" w14:textId="77777777" w:rsidR="00246C68" w:rsidRPr="009F2B41" w:rsidRDefault="00246C68" w:rsidP="002E231D">
            <w:pPr>
              <w:jc w:val="both"/>
              <w:rPr>
                <w:sz w:val="20"/>
              </w:rPr>
            </w:pPr>
            <w:r>
              <w:rPr>
                <w:sz w:val="20"/>
              </w:rPr>
              <w:t>Riksgäldss</w:t>
            </w:r>
            <w:r w:rsidRPr="009F2B41">
              <w:rPr>
                <w:sz w:val="20"/>
              </w:rPr>
              <w:t>par</w:t>
            </w:r>
          </w:p>
        </w:tc>
        <w:tc>
          <w:tcPr>
            <w:tcW w:w="639" w:type="dxa"/>
          </w:tcPr>
          <w:p w14:paraId="37DC0A37" w14:textId="5CB318B5" w:rsidR="00246C68" w:rsidRPr="009F2B41" w:rsidRDefault="00246C68" w:rsidP="002E231D">
            <w:pPr>
              <w:jc w:val="right"/>
              <w:rPr>
                <w:sz w:val="20"/>
              </w:rPr>
            </w:pPr>
            <w:r w:rsidRPr="009F2B41">
              <w:rPr>
                <w:sz w:val="20"/>
              </w:rPr>
              <w:t>36</w:t>
            </w:r>
          </w:p>
        </w:tc>
        <w:tc>
          <w:tcPr>
            <w:tcW w:w="630" w:type="dxa"/>
          </w:tcPr>
          <w:p w14:paraId="0F80C06B" w14:textId="5DC7BA22" w:rsidR="00246C68" w:rsidRPr="009F2B41" w:rsidRDefault="00246C68" w:rsidP="002E231D">
            <w:pPr>
              <w:jc w:val="right"/>
              <w:rPr>
                <w:sz w:val="20"/>
              </w:rPr>
            </w:pPr>
            <w:r>
              <w:rPr>
                <w:sz w:val="20"/>
              </w:rPr>
              <w:t>12</w:t>
            </w:r>
          </w:p>
        </w:tc>
        <w:tc>
          <w:tcPr>
            <w:tcW w:w="630" w:type="dxa"/>
          </w:tcPr>
          <w:p w14:paraId="59627394" w14:textId="797F5CC0" w:rsidR="00246C68" w:rsidRPr="009F2B41" w:rsidRDefault="00246C68" w:rsidP="002E231D">
            <w:pPr>
              <w:jc w:val="right"/>
              <w:rPr>
                <w:sz w:val="20"/>
              </w:rPr>
            </w:pPr>
            <w:r>
              <w:rPr>
                <w:sz w:val="20"/>
              </w:rPr>
              <w:t>11</w:t>
            </w:r>
          </w:p>
        </w:tc>
        <w:tc>
          <w:tcPr>
            <w:tcW w:w="630" w:type="dxa"/>
          </w:tcPr>
          <w:p w14:paraId="30F8E323" w14:textId="36C1C23F" w:rsidR="00246C68" w:rsidRPr="009F2B41" w:rsidRDefault="00246C68" w:rsidP="002E231D">
            <w:pPr>
              <w:jc w:val="right"/>
              <w:rPr>
                <w:sz w:val="20"/>
              </w:rPr>
            </w:pPr>
            <w:r>
              <w:rPr>
                <w:sz w:val="20"/>
              </w:rPr>
              <w:t>4</w:t>
            </w:r>
          </w:p>
        </w:tc>
        <w:tc>
          <w:tcPr>
            <w:tcW w:w="540" w:type="dxa"/>
          </w:tcPr>
          <w:p w14:paraId="572E7E8B" w14:textId="4245B045" w:rsidR="00246C68" w:rsidRPr="009F2B41" w:rsidRDefault="00246C68" w:rsidP="002E231D">
            <w:pPr>
              <w:jc w:val="right"/>
              <w:rPr>
                <w:sz w:val="20"/>
              </w:rPr>
            </w:pPr>
            <w:r>
              <w:rPr>
                <w:sz w:val="20"/>
              </w:rPr>
              <w:t>17</w:t>
            </w:r>
          </w:p>
        </w:tc>
        <w:tc>
          <w:tcPr>
            <w:tcW w:w="720" w:type="dxa"/>
          </w:tcPr>
          <w:p w14:paraId="2DB9899E" w14:textId="7FFB743D" w:rsidR="00246C68" w:rsidRPr="009F2B41" w:rsidRDefault="00246C68" w:rsidP="002E231D">
            <w:pPr>
              <w:jc w:val="right"/>
              <w:rPr>
                <w:b/>
                <w:sz w:val="20"/>
              </w:rPr>
            </w:pPr>
            <w:r>
              <w:rPr>
                <w:b/>
                <w:sz w:val="20"/>
              </w:rPr>
              <w:t>80</w:t>
            </w:r>
          </w:p>
        </w:tc>
      </w:tr>
      <w:tr w:rsidR="00246C68" w:rsidRPr="009F2B41" w14:paraId="4CC809AF" w14:textId="77777777" w:rsidTr="002E231D">
        <w:trPr>
          <w:trHeight w:val="284"/>
        </w:trPr>
        <w:tc>
          <w:tcPr>
            <w:tcW w:w="2140" w:type="dxa"/>
            <w:tcBorders>
              <w:top w:val="single" w:sz="6" w:space="0" w:color="auto"/>
              <w:bottom w:val="single" w:sz="12" w:space="0" w:color="auto"/>
            </w:tcBorders>
          </w:tcPr>
          <w:p w14:paraId="779BDB58" w14:textId="77777777" w:rsidR="00246C68" w:rsidRPr="009F2B41" w:rsidRDefault="00246C68" w:rsidP="002E231D">
            <w:pPr>
              <w:jc w:val="both"/>
              <w:rPr>
                <w:b/>
                <w:sz w:val="20"/>
              </w:rPr>
            </w:pPr>
            <w:r w:rsidRPr="009F2B41">
              <w:rPr>
                <w:b/>
                <w:sz w:val="20"/>
              </w:rPr>
              <w:t>Summa besparing</w:t>
            </w:r>
          </w:p>
        </w:tc>
        <w:tc>
          <w:tcPr>
            <w:tcW w:w="639" w:type="dxa"/>
            <w:tcBorders>
              <w:top w:val="single" w:sz="6" w:space="0" w:color="auto"/>
              <w:bottom w:val="single" w:sz="12" w:space="0" w:color="auto"/>
            </w:tcBorders>
          </w:tcPr>
          <w:p w14:paraId="313AAADE" w14:textId="26162AB0" w:rsidR="00246C68" w:rsidRPr="009F2B41" w:rsidRDefault="00246C68" w:rsidP="002E231D">
            <w:pPr>
              <w:jc w:val="right"/>
              <w:rPr>
                <w:b/>
                <w:sz w:val="20"/>
              </w:rPr>
            </w:pPr>
            <w:r w:rsidRPr="009F2B41">
              <w:rPr>
                <w:b/>
                <w:sz w:val="20"/>
              </w:rPr>
              <w:t>206</w:t>
            </w:r>
          </w:p>
        </w:tc>
        <w:tc>
          <w:tcPr>
            <w:tcW w:w="630" w:type="dxa"/>
            <w:tcBorders>
              <w:top w:val="single" w:sz="6" w:space="0" w:color="auto"/>
              <w:bottom w:val="single" w:sz="12" w:space="0" w:color="auto"/>
            </w:tcBorders>
          </w:tcPr>
          <w:p w14:paraId="32B9CFB4" w14:textId="3B705BDC" w:rsidR="00246C68" w:rsidRPr="009F2B41" w:rsidRDefault="00246C68" w:rsidP="002E231D">
            <w:pPr>
              <w:jc w:val="right"/>
              <w:rPr>
                <w:b/>
                <w:sz w:val="20"/>
              </w:rPr>
            </w:pPr>
            <w:r>
              <w:rPr>
                <w:b/>
                <w:sz w:val="20"/>
              </w:rPr>
              <w:t>183</w:t>
            </w:r>
          </w:p>
        </w:tc>
        <w:tc>
          <w:tcPr>
            <w:tcW w:w="630" w:type="dxa"/>
            <w:tcBorders>
              <w:top w:val="single" w:sz="6" w:space="0" w:color="auto"/>
              <w:bottom w:val="single" w:sz="12" w:space="0" w:color="auto"/>
            </w:tcBorders>
          </w:tcPr>
          <w:p w14:paraId="1D620A0E" w14:textId="308868C3" w:rsidR="00246C68" w:rsidRPr="009F2B41" w:rsidRDefault="00246C68" w:rsidP="00246C68">
            <w:pPr>
              <w:jc w:val="right"/>
              <w:rPr>
                <w:b/>
                <w:sz w:val="20"/>
              </w:rPr>
            </w:pPr>
            <w:r>
              <w:rPr>
                <w:b/>
                <w:sz w:val="20"/>
              </w:rPr>
              <w:t>142</w:t>
            </w:r>
          </w:p>
        </w:tc>
        <w:tc>
          <w:tcPr>
            <w:tcW w:w="630" w:type="dxa"/>
            <w:tcBorders>
              <w:top w:val="single" w:sz="6" w:space="0" w:color="auto"/>
              <w:bottom w:val="single" w:sz="12" w:space="0" w:color="auto"/>
            </w:tcBorders>
          </w:tcPr>
          <w:p w14:paraId="55287082" w14:textId="7C27DBE0" w:rsidR="00246C68" w:rsidRPr="009F2B41" w:rsidRDefault="00246C68" w:rsidP="002E231D">
            <w:pPr>
              <w:jc w:val="right"/>
              <w:rPr>
                <w:b/>
                <w:sz w:val="20"/>
              </w:rPr>
            </w:pPr>
            <w:r>
              <w:rPr>
                <w:b/>
                <w:sz w:val="20"/>
              </w:rPr>
              <w:t>129</w:t>
            </w:r>
          </w:p>
        </w:tc>
        <w:tc>
          <w:tcPr>
            <w:tcW w:w="540" w:type="dxa"/>
            <w:tcBorders>
              <w:top w:val="single" w:sz="6" w:space="0" w:color="auto"/>
              <w:bottom w:val="single" w:sz="12" w:space="0" w:color="auto"/>
            </w:tcBorders>
          </w:tcPr>
          <w:p w14:paraId="0B7118A0" w14:textId="202B14D1" w:rsidR="00246C68" w:rsidRPr="009F2B41" w:rsidRDefault="00246C68" w:rsidP="002E231D">
            <w:pPr>
              <w:jc w:val="right"/>
              <w:rPr>
                <w:b/>
                <w:sz w:val="20"/>
              </w:rPr>
            </w:pPr>
            <w:r>
              <w:rPr>
                <w:b/>
                <w:sz w:val="20"/>
              </w:rPr>
              <w:t>98</w:t>
            </w:r>
          </w:p>
        </w:tc>
        <w:tc>
          <w:tcPr>
            <w:tcW w:w="720" w:type="dxa"/>
            <w:tcBorders>
              <w:top w:val="single" w:sz="6" w:space="0" w:color="auto"/>
              <w:bottom w:val="single" w:sz="12" w:space="0" w:color="auto"/>
            </w:tcBorders>
          </w:tcPr>
          <w:p w14:paraId="0CCA6D19" w14:textId="6CA74EA7" w:rsidR="00246C68" w:rsidRPr="009F2B41" w:rsidRDefault="00246C68" w:rsidP="002E231D">
            <w:pPr>
              <w:jc w:val="right"/>
              <w:rPr>
                <w:b/>
                <w:sz w:val="20"/>
              </w:rPr>
            </w:pPr>
            <w:r>
              <w:rPr>
                <w:b/>
                <w:sz w:val="20"/>
              </w:rPr>
              <w:t>758</w:t>
            </w:r>
          </w:p>
        </w:tc>
      </w:tr>
    </w:tbl>
    <w:p w14:paraId="1D192C31" w14:textId="77777777" w:rsidR="00246C68" w:rsidRPr="00246C68" w:rsidRDefault="00246C68" w:rsidP="00246C68">
      <w:pPr>
        <w:pStyle w:val="Brdtext"/>
      </w:pPr>
    </w:p>
    <w:p w14:paraId="2D0993FD" w14:textId="77777777" w:rsidR="000B536D" w:rsidRDefault="000B536D" w:rsidP="00DC6F79">
      <w:pPr>
        <w:pStyle w:val="Brdtext"/>
        <w:rPr>
          <w:i/>
        </w:rPr>
      </w:pPr>
    </w:p>
    <w:p w14:paraId="50C2D591" w14:textId="42E885E0" w:rsidR="00DC6F79" w:rsidRDefault="00DC6F79" w:rsidP="00DC6F79">
      <w:pPr>
        <w:pStyle w:val="Brdtext"/>
        <w:rPr>
          <w:i/>
        </w:rPr>
      </w:pPr>
      <w:r>
        <w:rPr>
          <w:i/>
        </w:rPr>
        <w:t>Premieobligationer</w:t>
      </w:r>
    </w:p>
    <w:p w14:paraId="0572C38C" w14:textId="0CB0D232" w:rsidR="00A727E7" w:rsidRDefault="00FE6D80" w:rsidP="00246C68">
      <w:pPr>
        <w:pStyle w:val="Brdtext"/>
      </w:pPr>
      <w:r>
        <w:t>Under 2012 och 2013 uppgick resultatet för Premieobligationer till 126 respektive 81 miljoner kronor</w:t>
      </w:r>
      <w:r w:rsidR="002B7689">
        <w:t xml:space="preserve">. Detta </w:t>
      </w:r>
      <w:r>
        <w:t>motsvarar en försämring med 45 </w:t>
      </w:r>
      <w:r w:rsidR="000B536D">
        <w:t xml:space="preserve">miljoner kronor </w:t>
      </w:r>
      <w:r>
        <w:t>mellan åren</w:t>
      </w:r>
      <w:r w:rsidR="000B536D">
        <w:t xml:space="preserve">. Om intäkterna från preskriberade obligationer räknas bort var resultatförsämringen 16 miljoner kronor. </w:t>
      </w:r>
      <w:r w:rsidR="002B7689">
        <w:t>Denna försämring</w:t>
      </w:r>
      <w:r w:rsidR="00A437CB">
        <w:t xml:space="preserve"> beror på att den premieobligation som förföll 2013 såldes med ett bättre resultat än de två nya obligationer som gavs ut under året. </w:t>
      </w:r>
    </w:p>
    <w:p w14:paraId="29F4E836" w14:textId="59CF16F4" w:rsidR="00246C68" w:rsidRDefault="00FE6D80" w:rsidP="00C647E2">
      <w:pPr>
        <w:pStyle w:val="Brdtextmedindrag"/>
      </w:pPr>
      <w:r>
        <w:t>T</w:t>
      </w:r>
      <w:r w:rsidR="00A93FC6">
        <w:t>re premieobligationslån</w:t>
      </w:r>
      <w:r>
        <w:t xml:space="preserve"> såldes under 2012 och 2013</w:t>
      </w:r>
      <w:r w:rsidR="00A93FC6">
        <w:t xml:space="preserve">. Den låga marknadsräntan under våren 2012 gjorde det in i det sista </w:t>
      </w:r>
      <w:r w:rsidR="00FD04F6">
        <w:t xml:space="preserve">osäkert </w:t>
      </w:r>
      <w:r w:rsidR="00A93FC6">
        <w:t xml:space="preserve">om </w:t>
      </w:r>
      <w:r>
        <w:t xml:space="preserve">det skulle ges ut något </w:t>
      </w:r>
      <w:r w:rsidR="00B24F05">
        <w:t>premieobligationslån</w:t>
      </w:r>
      <w:r w:rsidR="00A93FC6">
        <w:t xml:space="preserve"> </w:t>
      </w:r>
      <w:r>
        <w:t>under våren 2012.</w:t>
      </w:r>
      <w:r w:rsidR="00A93FC6">
        <w:t xml:space="preserve"> </w:t>
      </w:r>
      <w:r w:rsidR="00C647E2">
        <w:t xml:space="preserve">I maj </w:t>
      </w:r>
      <w:r w:rsidR="00A727E7">
        <w:t xml:space="preserve">2012 såldes </w:t>
      </w:r>
      <w:r w:rsidR="00B24F05">
        <w:t xml:space="preserve">dock </w:t>
      </w:r>
      <w:r w:rsidR="00A727E7">
        <w:t>ett premieobligationslån</w:t>
      </w:r>
      <w:r w:rsidR="00A93FC6">
        <w:t xml:space="preserve"> på 2 miljarder kronor med 0,80 i utlåningsprocent (dvs. den ränta som årligen lottas ut). Garantiräntan i lånet var 0,50 procent. </w:t>
      </w:r>
      <w:r w:rsidR="00B24F05">
        <w:t xml:space="preserve">De låga marknadsräntorna gjorde att kostnadsbesparingen för lånet blev </w:t>
      </w:r>
      <w:r w:rsidR="000E33F4">
        <w:t>7 miljoner kronor sett över den fem</w:t>
      </w:r>
      <w:r w:rsidR="00B24F05">
        <w:t xml:space="preserve">åriga löptiden. Det </w:t>
      </w:r>
      <w:r w:rsidR="00C647E2">
        <w:t>planerade premieobligationslån</w:t>
      </w:r>
      <w:r w:rsidR="00B24F05">
        <w:t>et hösten 2012</w:t>
      </w:r>
      <w:r w:rsidR="00C647E2">
        <w:t xml:space="preserve"> fick ställas in</w:t>
      </w:r>
      <w:r w:rsidR="00516ABB">
        <w:t>,</w:t>
      </w:r>
      <w:r w:rsidR="00C647E2">
        <w:t xml:space="preserve"> eftersom räntan då var för låg för att räcka till en rimlig vinstplan. Under 2013 såldes två premieobligationslån, ett </w:t>
      </w:r>
      <w:r w:rsidR="00A727E7">
        <w:t>i maj och ett i oktober</w:t>
      </w:r>
      <w:r w:rsidR="00A93FC6">
        <w:t xml:space="preserve">. Utlottningsprocenten </w:t>
      </w:r>
      <w:r w:rsidR="00B24F05">
        <w:t xml:space="preserve">i de båda lånen </w:t>
      </w:r>
      <w:r w:rsidR="00A93FC6">
        <w:t xml:space="preserve">var </w:t>
      </w:r>
      <w:r w:rsidR="00C22CDB">
        <w:t>0,70</w:t>
      </w:r>
      <w:r w:rsidR="00A93FC6">
        <w:t xml:space="preserve"> respektive </w:t>
      </w:r>
      <w:r w:rsidR="00C22CDB">
        <w:t>1,00</w:t>
      </w:r>
      <w:r w:rsidR="00A93FC6">
        <w:t xml:space="preserve"> procent och garantiräntan</w:t>
      </w:r>
      <w:r w:rsidR="00B24F05">
        <w:t xml:space="preserve"> var</w:t>
      </w:r>
      <w:r w:rsidR="00C22CDB">
        <w:t xml:space="preserve"> 0,40 respektive 0,70</w:t>
      </w:r>
      <w:r w:rsidR="00B24F05">
        <w:t xml:space="preserve"> </w:t>
      </w:r>
      <w:r w:rsidR="00A93FC6">
        <w:t>procent.</w:t>
      </w:r>
      <w:r w:rsidR="00C647E2">
        <w:t xml:space="preserve"> Löptiden i de b</w:t>
      </w:r>
      <w:r w:rsidR="00A727E7">
        <w:t xml:space="preserve">åda </w:t>
      </w:r>
      <w:r w:rsidR="00C647E2">
        <w:t xml:space="preserve">lånen var fem år och </w:t>
      </w:r>
      <w:r w:rsidR="00A727E7">
        <w:t>försäljningsvolymen</w:t>
      </w:r>
      <w:r w:rsidR="00C647E2">
        <w:t xml:space="preserve"> uppgick </w:t>
      </w:r>
      <w:r w:rsidR="00A727E7">
        <w:t>till 2,1 miljarder kronor</w:t>
      </w:r>
      <w:r w:rsidR="00C647E2">
        <w:t xml:space="preserve"> </w:t>
      </w:r>
      <w:r w:rsidR="00B24F05">
        <w:t>i vartdera lån</w:t>
      </w:r>
      <w:r w:rsidR="00E760DB">
        <w:t>et</w:t>
      </w:r>
      <w:r w:rsidR="00A727E7">
        <w:t>.</w:t>
      </w:r>
      <w:r w:rsidR="00C647E2">
        <w:t xml:space="preserve"> De låga marknadsräntorna gjorde att kostnadsbesparingen </w:t>
      </w:r>
      <w:r w:rsidR="00B24F05">
        <w:t>för de båda lånen blev 8 respektive 25 miljoner kronor sett över hela löptiden.</w:t>
      </w:r>
      <w:r w:rsidR="00A727E7">
        <w:t xml:space="preserve"> </w:t>
      </w:r>
    </w:p>
    <w:p w14:paraId="010CAC07" w14:textId="0984B057" w:rsidR="00FC3B1A" w:rsidRPr="00246C68" w:rsidRDefault="002B7689" w:rsidP="00C647E2">
      <w:pPr>
        <w:pStyle w:val="Brdtextmedindrag"/>
      </w:pPr>
      <w:r>
        <w:t>För</w:t>
      </w:r>
      <w:r w:rsidR="00FC3B1A">
        <w:t xml:space="preserve"> hela utvärderingsperioden bidrog Premieobligationer till en kostnadsbesparing på 678 miljoner kronor. </w:t>
      </w:r>
      <w:r w:rsidR="00FD04F6">
        <w:t xml:space="preserve">Av den totala kostnadsbesparingen </w:t>
      </w:r>
      <w:r w:rsidR="006C5166">
        <w:t>hänförs halva b</w:t>
      </w:r>
      <w:r w:rsidR="009B1336">
        <w:t xml:space="preserve">eloppet </w:t>
      </w:r>
      <w:r w:rsidR="006C5166">
        <w:t xml:space="preserve">från </w:t>
      </w:r>
      <w:r w:rsidR="00FC3B1A">
        <w:t>2009 och 2010</w:t>
      </w:r>
      <w:r>
        <w:t>,</w:t>
      </w:r>
      <w:r w:rsidR="009B1336">
        <w:t xml:space="preserve"> då intäkterna från preskriberade premieob</w:t>
      </w:r>
      <w:r w:rsidR="00C22CDB">
        <w:t>ligationer var särskilt stora 50</w:t>
      </w:r>
      <w:r w:rsidR="009B1336">
        <w:t xml:space="preserve"> respektive </w:t>
      </w:r>
      <w:r w:rsidR="00C22CDB">
        <w:t>63</w:t>
      </w:r>
      <w:r w:rsidR="009B1336">
        <w:t xml:space="preserve"> miljoner kronor. Mindre volymer och i viss mån lägre marginaler till följd av låga marknadsräntor bidrog också till att kostnadsbesparingen 2013 endast blev hälften så stor som under </w:t>
      </w:r>
      <w:r w:rsidR="00D35816">
        <w:t xml:space="preserve">de enskilda åren </w:t>
      </w:r>
      <w:r w:rsidR="009B1336">
        <w:t xml:space="preserve">2009 och 2010. Vid 2009 års slut uppgick den utestående volymen premieobligationer till </w:t>
      </w:r>
      <w:r w:rsidR="00C22CDB">
        <w:t>37</w:t>
      </w:r>
      <w:r w:rsidR="009B1336">
        <w:t xml:space="preserve"> miljarder kronor och vid 2013 års slut till </w:t>
      </w:r>
      <w:r w:rsidR="00C22CDB">
        <w:t>29</w:t>
      </w:r>
      <w:r w:rsidR="009B1336">
        <w:t xml:space="preserve"> miljarder kronor.</w:t>
      </w:r>
      <w:r w:rsidR="00FC3B1A">
        <w:t xml:space="preserve"> </w:t>
      </w:r>
    </w:p>
    <w:p w14:paraId="5D87EEFF" w14:textId="77777777" w:rsidR="00DC6F79" w:rsidRDefault="00DC6F79" w:rsidP="00DC6F79">
      <w:pPr>
        <w:pStyle w:val="Brdtextmedindrag"/>
      </w:pPr>
    </w:p>
    <w:p w14:paraId="6D64C906" w14:textId="4E80E589" w:rsidR="00DC6F79" w:rsidRPr="00DC6F79" w:rsidRDefault="00DC6F79" w:rsidP="00DC6F79">
      <w:pPr>
        <w:pStyle w:val="Brdtext"/>
        <w:rPr>
          <w:i/>
        </w:rPr>
      </w:pPr>
      <w:r>
        <w:rPr>
          <w:i/>
        </w:rPr>
        <w:t>Riksgäldsspar</w:t>
      </w:r>
    </w:p>
    <w:p w14:paraId="064DDB5A" w14:textId="52E74DF9" w:rsidR="00214020" w:rsidRDefault="002B7689" w:rsidP="001C67FB">
      <w:pPr>
        <w:pStyle w:val="Brdtextmedindrag"/>
        <w:ind w:firstLine="0"/>
      </w:pPr>
      <w:r>
        <w:t xml:space="preserve">Under 2012 och 2013 uppgick resultatet för Riksgäldsspar till 4 respektive 17 miljoner kronor. </w:t>
      </w:r>
      <w:r w:rsidR="002E231D">
        <w:t>Resultatförbättringen</w:t>
      </w:r>
      <w:r w:rsidR="00E760DB">
        <w:t xml:space="preserve"> förklaras främst av </w:t>
      </w:r>
      <w:r>
        <w:t xml:space="preserve">en ny kostnadsfördelning. </w:t>
      </w:r>
      <w:r w:rsidR="00C22CDB">
        <w:t>Fördelningsnyckeln för Riksgäldskontorets gemensamma kostnader har ändrats för att varje verksamhetsområde ska bära en mer rättvisande andel av de kostnader som inte specifikt kan hänföras till en viss verksamhet. Andelen som belastar privatmarknadsupplåningen sänktes från 22 till 12,5 miljoner kronor med den nya fördelningen. Insättningsmarginalen för insättningar på Riksgäldsspar med rörlig ränta är 25 punkter för engångsinsättningar och</w:t>
      </w:r>
      <w:r w:rsidR="00DB5E27">
        <w:t xml:space="preserve"> 3</w:t>
      </w:r>
      <w:r w:rsidR="00C22CDB">
        <w:t xml:space="preserve">5 räntepunkter för månadssparande. Marginalen ska täcka kostnaderna för produkten samt generera en kostnadsbesparing mot alternativ upplåning. </w:t>
      </w:r>
    </w:p>
    <w:p w14:paraId="629A2415" w14:textId="132852C4" w:rsidR="00CD7549" w:rsidRDefault="00CD7549" w:rsidP="00CD7549">
      <w:pPr>
        <w:pStyle w:val="Brdtextmedindrag"/>
      </w:pPr>
      <w:r>
        <w:t xml:space="preserve">För hela utvärderingsperioden bidrog Riksgäldsspar till en kostnadsbesparing på 80 miljoner kronor. </w:t>
      </w:r>
      <w:r w:rsidR="00D35816">
        <w:t>Knappt</w:t>
      </w:r>
      <w:r>
        <w:t xml:space="preserve"> halva beloppet hänförs till 2009, då inlåningsvolymerna var stora till följd av rekordstora insättningar i samband med finanskrisen och misstron mot banksystemet hösten 2008. </w:t>
      </w:r>
      <w:r w:rsidR="00411E4A">
        <w:t>Under hösten 2009 uppkom motsvarande stora utflöden.</w:t>
      </w:r>
      <w:r w:rsidR="00C22CDB">
        <w:t xml:space="preserve"> Under 2009 och 2010 minskade inlåningen i Riksgäldsspar med 10 respektive 6 miljarder kronor per år. Utflödet var en rekyl på de mycket stora insättningarna under 2008 och förstärktes av fallande räntor </w:t>
      </w:r>
      <w:r w:rsidR="008453DE">
        <w:t xml:space="preserve">och återfått förtroende för banksystemet. Under </w:t>
      </w:r>
      <w:r w:rsidR="00DB5E27">
        <w:t xml:space="preserve">åren </w:t>
      </w:r>
      <w:r w:rsidR="008453DE">
        <w:t>2011‒2013 var nettoutflödet från Riksgäldsspar omkring 3,5 miljarder kronor per år.</w:t>
      </w:r>
      <w:r w:rsidR="00411E4A">
        <w:t xml:space="preserve"> </w:t>
      </w:r>
    </w:p>
    <w:p w14:paraId="3BE90DFA" w14:textId="002EB488" w:rsidR="00411E4A" w:rsidRDefault="00411E4A" w:rsidP="00CD7549">
      <w:pPr>
        <w:pStyle w:val="Brdtextmedindrag"/>
      </w:pPr>
      <w:r>
        <w:t xml:space="preserve">I maj 2013 beslutade Riksgäldskontorets styrelse att avveckla Riksgäldsspar under 2015. Anledningen är att den ökade konkurrensen på sparmarknaden gör det omöjligt att på sikt bibehålla </w:t>
      </w:r>
      <w:r w:rsidR="00E70E20">
        <w:t xml:space="preserve">tillräcklig </w:t>
      </w:r>
      <w:r>
        <w:t>lönsamhet.</w:t>
      </w:r>
    </w:p>
    <w:p w14:paraId="1CDEA1E5" w14:textId="51CCF9E2" w:rsidR="00D35816" w:rsidRDefault="002A5B08" w:rsidP="00516ABB">
      <w:pPr>
        <w:pStyle w:val="Brdtextmedindrag"/>
      </w:pPr>
      <w:r w:rsidRPr="002A5B08">
        <w:rPr>
          <w:b/>
        </w:rPr>
        <w:t>Skälen för regeringens bedömning:</w:t>
      </w:r>
      <w:r w:rsidR="00D35816">
        <w:rPr>
          <w:b/>
        </w:rPr>
        <w:t xml:space="preserve"> </w:t>
      </w:r>
      <w:r w:rsidR="00D35816">
        <w:t xml:space="preserve">Regeringens mål för privatmarknadsupplåningen är att den ska bidra till att minska kostnaden för statsskulden i förhållande till motsvarande upplåning på institutionsmarknaden. Under utvärderingsperioden bidrog privatmarknadsupplåningen till </w:t>
      </w:r>
      <w:r w:rsidR="00F113A8">
        <w:t xml:space="preserve">att </w:t>
      </w:r>
      <w:r w:rsidR="00D35816">
        <w:t>kost</w:t>
      </w:r>
      <w:r w:rsidR="004769A1">
        <w:t>naden för statsskulden blev 758 </w:t>
      </w:r>
      <w:r w:rsidR="00D35816">
        <w:t xml:space="preserve">miljoner kronor lägre än om motsvarande upplåning finansierats på institutionsmarknaden. Av resultatet bidrog Premieobligationer med 678 miljoner kronor och Riksgäldsspar med 80 miljoner kronor. Riksgäldskontoret har därmed uppnått den kvantitativa målsättningen för upplåningen på privatmarknaden. Regeringen noterar att Riksgäldsspar av lönsamhetsskäl kommer att avvecklas under 2015. </w:t>
      </w:r>
    </w:p>
    <w:p w14:paraId="746B2BAA" w14:textId="2257C99F" w:rsidR="007465AD" w:rsidRPr="002A5B08" w:rsidRDefault="007465AD" w:rsidP="001C67FB">
      <w:pPr>
        <w:pStyle w:val="Brdtextmedindrag"/>
        <w:ind w:firstLine="0"/>
        <w:rPr>
          <w:b/>
        </w:rPr>
      </w:pPr>
    </w:p>
    <w:p w14:paraId="0CA2E625" w14:textId="77777777" w:rsidR="00C244C7" w:rsidRDefault="00C244C7">
      <w:pPr>
        <w:overflowPunct/>
        <w:autoSpaceDE/>
        <w:autoSpaceDN/>
        <w:adjustRightInd/>
        <w:textAlignment w:val="auto"/>
        <w:rPr>
          <w:kern w:val="28"/>
          <w:sz w:val="30"/>
        </w:rPr>
      </w:pPr>
      <w:r>
        <w:br w:type="page"/>
      </w:r>
    </w:p>
    <w:p w14:paraId="68873F1E" w14:textId="1CD0E8E6" w:rsidR="00554CE7" w:rsidRDefault="00372F0A" w:rsidP="00FD76F0">
      <w:pPr>
        <w:pStyle w:val="Rubrik1"/>
        <w:spacing w:before="100" w:beforeAutospacing="1"/>
      </w:pPr>
      <w:bookmarkStart w:id="49" w:name="_Toc385339287"/>
      <w:r>
        <w:t>D</w:t>
      </w:r>
      <w:r w:rsidR="003F3928">
        <w:t>en externa granskningsrapporten</w:t>
      </w:r>
      <w:r>
        <w:t xml:space="preserve"> och regeringens kommentarer </w:t>
      </w:r>
      <w:r w:rsidR="009D775C">
        <w:t>till</w:t>
      </w:r>
      <w:r>
        <w:t xml:space="preserve"> den</w:t>
      </w:r>
      <w:bookmarkEnd w:id="49"/>
    </w:p>
    <w:p w14:paraId="064E5589" w14:textId="7ADBD002" w:rsidR="00F46348" w:rsidRDefault="009D7857" w:rsidP="008402E3">
      <w:pPr>
        <w:pStyle w:val="Brdtext"/>
        <w:pBdr>
          <w:top w:val="single" w:sz="4" w:space="1" w:color="auto"/>
          <w:left w:val="single" w:sz="4" w:space="4" w:color="auto"/>
          <w:bottom w:val="single" w:sz="4" w:space="1" w:color="auto"/>
          <w:right w:val="single" w:sz="4" w:space="4" w:color="auto"/>
        </w:pBdr>
      </w:pPr>
      <w:r w:rsidRPr="009D7857">
        <w:rPr>
          <w:b/>
        </w:rPr>
        <w:t>Sammanfattning:</w:t>
      </w:r>
      <w:r>
        <w:t xml:space="preserve"> </w:t>
      </w:r>
      <w:r w:rsidR="004769A1">
        <w:t>Ekonomistyrningsverket (ESV)</w:t>
      </w:r>
      <w:r w:rsidR="00677F84">
        <w:t xml:space="preserve">, som genomfört den externa granskningen, bedömer att regeringens </w:t>
      </w:r>
      <w:r w:rsidR="003F3928">
        <w:t>förändringar av löptidsriktlinjerna medför</w:t>
      </w:r>
      <w:r w:rsidR="001855C1">
        <w:t>t</w:t>
      </w:r>
      <w:r w:rsidR="003F3928">
        <w:t xml:space="preserve"> att styrsystemet blivit mer flexibelt och lätth</w:t>
      </w:r>
      <w:r w:rsidR="00677F84">
        <w:t>anterligt för Riksgäldskontoret. I</w:t>
      </w:r>
      <w:r w:rsidR="003F3928">
        <w:t xml:space="preserve"> förlängningen kan </w:t>
      </w:r>
      <w:r w:rsidR="00677F84">
        <w:t>de</w:t>
      </w:r>
      <w:r w:rsidR="004769A1">
        <w:t>t</w:t>
      </w:r>
      <w:r w:rsidR="00677F84">
        <w:t>t</w:t>
      </w:r>
      <w:r w:rsidR="004769A1">
        <w:t>a på marginalen</w:t>
      </w:r>
      <w:r w:rsidR="00677F84">
        <w:t xml:space="preserve"> </w:t>
      </w:r>
      <w:r w:rsidR="004769A1">
        <w:t xml:space="preserve">leda till lägre kostnader. </w:t>
      </w:r>
      <w:r w:rsidR="00F46348">
        <w:t>Volymriktmärket för nominella obligationer i kronor med mer än tolv år till förfall bedöms dock begränsa refinansieringsrisken i liten omfattning i förhållande till kostnaden för a</w:t>
      </w:r>
      <w:r w:rsidR="001855C1">
        <w:t xml:space="preserve">tt uppnå riktmärket. Regeringens </w:t>
      </w:r>
      <w:r w:rsidR="008402E3">
        <w:t xml:space="preserve">menar </w:t>
      </w:r>
      <w:r w:rsidR="001855C1">
        <w:t xml:space="preserve">att </w:t>
      </w:r>
      <w:r w:rsidR="00F46348">
        <w:t>volymriktvärdet ska betraktas som långsiktigt</w:t>
      </w:r>
      <w:r w:rsidR="008402E3">
        <w:t>, vilket även förtydligats i riktlinjebeslutet för 2014</w:t>
      </w:r>
      <w:r w:rsidR="001855C1">
        <w:t xml:space="preserve">. I </w:t>
      </w:r>
      <w:r w:rsidR="00F46348">
        <w:t xml:space="preserve">perioder när riktmärket inte kan </w:t>
      </w:r>
      <w:r w:rsidR="00FC429B">
        <w:t>följas</w:t>
      </w:r>
      <w:r w:rsidR="00F46348">
        <w:t xml:space="preserve"> utan betydande merkostnader är det utifrån det statsskuldspolitiska målet inte motiverat att emittera ytterligare långa obligationer</w:t>
      </w:r>
      <w:r w:rsidR="001855C1">
        <w:t>, vilket Riksgäldskontoret inte heller gjort.</w:t>
      </w:r>
      <w:r w:rsidR="00F46348">
        <w:t xml:space="preserve"> </w:t>
      </w:r>
    </w:p>
    <w:p w14:paraId="3DB0EE74" w14:textId="039F1BC9" w:rsidR="009D7857" w:rsidRDefault="001855C1" w:rsidP="008402E3">
      <w:pPr>
        <w:pStyle w:val="Brdtextmedindrag"/>
        <w:pBdr>
          <w:top w:val="single" w:sz="4" w:space="1" w:color="auto"/>
          <w:left w:val="single" w:sz="4" w:space="4" w:color="auto"/>
          <w:bottom w:val="single" w:sz="4" w:space="1" w:color="auto"/>
          <w:right w:val="single" w:sz="4" w:space="4" w:color="auto"/>
        </w:pBdr>
      </w:pPr>
      <w:r>
        <w:t xml:space="preserve">ESV bedömer att </w:t>
      </w:r>
      <w:r w:rsidR="003F3928">
        <w:t xml:space="preserve">Riksgäldskontoret uppfyller målsättningen om en kostnadseffektiv förvaltning av statsskulden även om målformuleringen inte möjliggör en kvantitativ utvärdering. </w:t>
      </w:r>
    </w:p>
    <w:p w14:paraId="5AEAFAA9" w14:textId="2100177F" w:rsidR="001855C1" w:rsidRDefault="001855C1" w:rsidP="008402E3">
      <w:pPr>
        <w:pStyle w:val="Brdtextmedindrag"/>
        <w:pBdr>
          <w:top w:val="single" w:sz="4" w:space="1" w:color="auto"/>
          <w:left w:val="single" w:sz="4" w:space="4" w:color="auto"/>
          <w:bottom w:val="single" w:sz="4" w:space="1" w:color="auto"/>
          <w:right w:val="single" w:sz="4" w:space="4" w:color="auto"/>
        </w:pBdr>
      </w:pPr>
      <w:r>
        <w:t>ESV bedöm</w:t>
      </w:r>
      <w:r w:rsidR="00FC429B">
        <w:t>er</w:t>
      </w:r>
      <w:r>
        <w:t xml:space="preserve"> att det är tveksamt om det vore ändamålsenligt att sänka den rörliga ersättningen och höja den fasta ersättningen till </w:t>
      </w:r>
      <w:r w:rsidR="00FC429B">
        <w:t>de externa förvaltarna.</w:t>
      </w:r>
      <w:r>
        <w:t xml:space="preserve"> </w:t>
      </w:r>
      <w:r w:rsidR="00FC429B">
        <w:t>Regeringen delar denna bedömning</w:t>
      </w:r>
      <w:r w:rsidR="004769A1">
        <w:t xml:space="preserve"> och</w:t>
      </w:r>
      <w:r w:rsidR="00FC429B">
        <w:t xml:space="preserve"> vill samtidigt betona att ersättningsvillkoren till de externa förvaltarna bör vara utformade på ett sådant sätt att de uppmuntrar långsiktig kostnadsminimering med beaktande av risk samtidigt som de präglas av måttfullhet. </w:t>
      </w:r>
      <w:r w:rsidR="008402E3">
        <w:t xml:space="preserve">Regeringen anser att </w:t>
      </w:r>
      <w:r w:rsidR="00A137B0">
        <w:t xml:space="preserve">det bör delegeras till Riksgäldskontoret att fatta </w:t>
      </w:r>
      <w:r w:rsidR="008402E3">
        <w:t>b</w:t>
      </w:r>
      <w:r w:rsidR="00FC429B">
        <w:t>eslut om att fastställa ersättningsvillkoren till de externa förvaltarna</w:t>
      </w:r>
      <w:r w:rsidR="00A137B0">
        <w:t>.</w:t>
      </w:r>
    </w:p>
    <w:p w14:paraId="26A58220" w14:textId="367DD832" w:rsidR="007E2E52" w:rsidRDefault="007E2E52" w:rsidP="007E2E52">
      <w:pPr>
        <w:pStyle w:val="Rubrik4utannumrering"/>
      </w:pPr>
      <w:r>
        <w:t>Bakgrund</w:t>
      </w:r>
    </w:p>
    <w:p w14:paraId="0EF736CF" w14:textId="7E088C90" w:rsidR="00940828" w:rsidRDefault="009D7857" w:rsidP="00512382">
      <w:pPr>
        <w:pStyle w:val="Brdtext"/>
      </w:pPr>
      <w:r>
        <w:t>Regeringen har sedan 2008 års utvärderingsskrivelse anlitat externt stöd</w:t>
      </w:r>
      <w:r w:rsidR="00F4099E">
        <w:t xml:space="preserve"> i utvärderingen av statsskuldsförvaltningen. Den externa granskningen</w:t>
      </w:r>
      <w:r w:rsidR="009D775C">
        <w:t xml:space="preserve"> utgör ett komplement till regeringens egen utvärdering och</w:t>
      </w:r>
      <w:r w:rsidR="00F4099E">
        <w:t xml:space="preserve"> syftar </w:t>
      </w:r>
      <w:r w:rsidR="007E2E52">
        <w:t xml:space="preserve">till </w:t>
      </w:r>
      <w:r w:rsidR="00F4099E">
        <w:t xml:space="preserve">att ge ett bredare underlagsmaterial </w:t>
      </w:r>
      <w:r w:rsidR="009D775C">
        <w:t>samt</w:t>
      </w:r>
      <w:r w:rsidR="007E2E52">
        <w:t xml:space="preserve"> </w:t>
      </w:r>
      <w:r w:rsidR="009D775C">
        <w:t xml:space="preserve">en </w:t>
      </w:r>
      <w:r w:rsidR="007E2E52">
        <w:t xml:space="preserve">djupare analys av </w:t>
      </w:r>
      <w:r w:rsidR="009D775C">
        <w:t xml:space="preserve">några </w:t>
      </w:r>
      <w:r w:rsidR="007E2E52">
        <w:t xml:space="preserve">enskilda frågeställningar. </w:t>
      </w:r>
      <w:r w:rsidR="00940828">
        <w:t>Utvärderingen och de framåtblickande analysuppdragen ska också vara en vägledning inför framtida beslut om statsskuldspolitiken.</w:t>
      </w:r>
    </w:p>
    <w:p w14:paraId="03AEFB41" w14:textId="776FBDB7" w:rsidR="00512382" w:rsidRDefault="007E2E52" w:rsidP="00940828">
      <w:pPr>
        <w:pStyle w:val="Brdtextmedindrag"/>
      </w:pPr>
      <w:r>
        <w:t>Årets externa granskning har genomförts av Ekonomistyrningsverket</w:t>
      </w:r>
      <w:r w:rsidR="00512382">
        <w:t xml:space="preserve"> (ESV)</w:t>
      </w:r>
      <w:r w:rsidR="009D775C">
        <w:t xml:space="preserve">. </w:t>
      </w:r>
      <w:r w:rsidR="003D26D2">
        <w:t>Utvärderingsuppdraget gavs i</w:t>
      </w:r>
      <w:r>
        <w:t xml:space="preserve"> myndighetens </w:t>
      </w:r>
      <w:r w:rsidR="00512382">
        <w:t>regleringsbrev för 2013 och 2014</w:t>
      </w:r>
      <w:r>
        <w:t xml:space="preserve">. </w:t>
      </w:r>
      <w:r w:rsidR="00FF6634">
        <w:t>Uppdraget</w:t>
      </w:r>
      <w:r w:rsidR="00512382">
        <w:t xml:space="preserve"> sammanfattas i </w:t>
      </w:r>
      <w:r w:rsidR="00FF6634">
        <w:t xml:space="preserve">de </w:t>
      </w:r>
      <w:r w:rsidR="00512382">
        <w:t>fyra punkter</w:t>
      </w:r>
      <w:r w:rsidR="00FF6634">
        <w:t>na nedan</w:t>
      </w:r>
      <w:r w:rsidR="00512382">
        <w:t>:</w:t>
      </w:r>
    </w:p>
    <w:p w14:paraId="0AE342B6" w14:textId="342E1649" w:rsidR="00512382" w:rsidRDefault="00512382" w:rsidP="00512382">
      <w:pPr>
        <w:pStyle w:val="Brdtext"/>
        <w:numPr>
          <w:ilvl w:val="0"/>
          <w:numId w:val="35"/>
        </w:numPr>
      </w:pPr>
      <w:r>
        <w:t>Utvärdera i vilken omfattning regeringens riktlinjer för statsskuldens förvaltning under åren 2009–2013 har varit utformade i enlighet med det statsskuldspolitiska målet.</w:t>
      </w:r>
    </w:p>
    <w:p w14:paraId="733CA4BC" w14:textId="77777777" w:rsidR="00512382" w:rsidRDefault="00512382" w:rsidP="00512382">
      <w:pPr>
        <w:pStyle w:val="Brdtext"/>
        <w:numPr>
          <w:ilvl w:val="0"/>
          <w:numId w:val="35"/>
        </w:numPr>
      </w:pPr>
      <w:r>
        <w:t>Utvärdera Riksgäldskontorets tillämpning av riktlinjerna nämnda år, likaledes med utgångspunkt i det statsskuldspolitiska målet.</w:t>
      </w:r>
    </w:p>
    <w:p w14:paraId="73BF632B" w14:textId="77777777" w:rsidR="00512382" w:rsidRDefault="00512382" w:rsidP="00512382">
      <w:pPr>
        <w:pStyle w:val="Brdtext"/>
        <w:numPr>
          <w:ilvl w:val="0"/>
          <w:numId w:val="35"/>
        </w:numPr>
      </w:pPr>
      <w:r>
        <w:t>Utvärdera de rörliga ersättningarna till de externa förvaltarna samt analysera om ersättningsmodellen är ändamålsenligt i förhållande till målet för statsskuldspolitiken (kostnadsminimering med beaktande av risk).</w:t>
      </w:r>
    </w:p>
    <w:p w14:paraId="70B6C55B" w14:textId="104C569E" w:rsidR="00512382" w:rsidRDefault="00512382" w:rsidP="00512382">
      <w:pPr>
        <w:pStyle w:val="Brdtext"/>
        <w:numPr>
          <w:ilvl w:val="0"/>
          <w:numId w:val="35"/>
        </w:numPr>
      </w:pPr>
      <w:r>
        <w:t>Analyserar huruvida Riksgäldskontorets förslag avseende styrning av valutaskulden är ändamålsenlig i förhållande till målet för statsskuldspolitiken. Det är också önskvärt att en analys görs av hur Riksgäldskontorets positionsverksamhet förhåller sig till nämnda förslag.</w:t>
      </w:r>
    </w:p>
    <w:p w14:paraId="2EBE1DC9" w14:textId="77777777" w:rsidR="00512382" w:rsidRDefault="00512382" w:rsidP="00A72F7D">
      <w:pPr>
        <w:pStyle w:val="Brdtext"/>
      </w:pPr>
    </w:p>
    <w:p w14:paraId="2371D7EB" w14:textId="39DBAB8C" w:rsidR="00A72F7D" w:rsidRDefault="00512382" w:rsidP="00A72F7D">
      <w:pPr>
        <w:pStyle w:val="Brdtext"/>
      </w:pPr>
      <w:r>
        <w:t xml:space="preserve">Utgångspunkten för granskningen är det övergripande målet för statsskuldspolitiken: </w:t>
      </w:r>
      <w:r w:rsidR="00940828">
        <w:t>att statens skuld ska förvaltas så att kostnaderna för skulden långsiktigt minimeras samtidigt som risken i för</w:t>
      </w:r>
      <w:r w:rsidR="00516ABB">
        <w:t xml:space="preserve">valtningen beaktas (5 § </w:t>
      </w:r>
      <w:r w:rsidR="00E760DB">
        <w:t xml:space="preserve">5 kap. </w:t>
      </w:r>
      <w:r w:rsidR="00516ABB">
        <w:t>b</w:t>
      </w:r>
      <w:r w:rsidR="00940828">
        <w:t xml:space="preserve">udgetlagen). </w:t>
      </w:r>
      <w:r w:rsidR="00DB5E27">
        <w:t>Utvärderingen</w:t>
      </w:r>
      <w:r w:rsidR="00940828">
        <w:t xml:space="preserve"> bör främst göras på grundval av den information som fan</w:t>
      </w:r>
      <w:r w:rsidR="004769A1">
        <w:t>n</w:t>
      </w:r>
      <w:r w:rsidR="00940828">
        <w:t>s tillgänglig vi</w:t>
      </w:r>
      <w:r w:rsidR="00DB5E27">
        <w:t>d beslutstillfällena. Utvärderings</w:t>
      </w:r>
      <w:r w:rsidR="00940828">
        <w:t xml:space="preserve">rapporten och uppdragsbeskrivningen finns i </w:t>
      </w:r>
      <w:r w:rsidR="00940828" w:rsidRPr="00940828">
        <w:rPr>
          <w:i/>
        </w:rPr>
        <w:t>bilagan</w:t>
      </w:r>
      <w:r w:rsidR="00940828">
        <w:t xml:space="preserve">. </w:t>
      </w:r>
    </w:p>
    <w:p w14:paraId="7014BED7" w14:textId="7E6FD6CA" w:rsidR="00940828" w:rsidRPr="00940828" w:rsidRDefault="009D452A" w:rsidP="00940828">
      <w:pPr>
        <w:pStyle w:val="Rubrik4utannumrering"/>
      </w:pPr>
      <w:r>
        <w:t>ESV:s utvärderingsrapport</w:t>
      </w:r>
    </w:p>
    <w:p w14:paraId="486D859B" w14:textId="07556D54" w:rsidR="00554CE7" w:rsidRDefault="009D452A" w:rsidP="00554CE7">
      <w:pPr>
        <w:pStyle w:val="Brdtext"/>
      </w:pPr>
      <w:r>
        <w:t>I ESV:s utvärderings</w:t>
      </w:r>
      <w:r w:rsidR="00D23797">
        <w:t>rapport konstateras att den yttre ramen för statsskuldspolitiken utgörs av den förda ekonomiska politiken, utvecklingen i världsekonomin och den svenska ekonomin. Ytterligare faktorer som är kopplade till den yttre ramen är inflationstakten, inflationsutsikterna och penningpolitikens utformning. Storleken på statsskulden och budgetunderskottet har en avgörande betydelse för hur höga räntekostnaderna på statsskulden blir. Det yttre ramverket har störst betydelse för hur upplåningskostnaderna utvecklas, medan regeringens riktlinjer och Riksgäldskontorets tillämpning av dessa har en mer begränsad påverkan.</w:t>
      </w:r>
    </w:p>
    <w:p w14:paraId="3A66A013" w14:textId="30E66AB4" w:rsidR="003C48C2" w:rsidRDefault="00FF6634" w:rsidP="00D23797">
      <w:pPr>
        <w:pStyle w:val="Brdtextmedindrag"/>
      </w:pPr>
      <w:r>
        <w:t>ESV:s g</w:t>
      </w:r>
      <w:r w:rsidR="006171DC">
        <w:t>ranskning visar att den svenska statsskulden</w:t>
      </w:r>
      <w:r w:rsidR="00516ABB">
        <w:t xml:space="preserve">s </w:t>
      </w:r>
      <w:r w:rsidR="006171DC">
        <w:t>utveckl</w:t>
      </w:r>
      <w:r w:rsidR="00516ABB">
        <w:t>ing mellan 2009 och 2013</w:t>
      </w:r>
      <w:r w:rsidR="00F51578">
        <w:t xml:space="preserve"> stått sig väl jämf</w:t>
      </w:r>
      <w:r w:rsidR="006171DC">
        <w:t xml:space="preserve">ört med andra länder. </w:t>
      </w:r>
      <w:r w:rsidR="003F6657">
        <w:t xml:space="preserve">Mellan </w:t>
      </w:r>
      <w:r w:rsidR="00F51578">
        <w:t>dessa år</w:t>
      </w:r>
      <w:r w:rsidR="003F6657">
        <w:t xml:space="preserve"> har den svenska statsskulden som andel av BNP minskat med två procentenheter, medan statsskulden i </w:t>
      </w:r>
      <w:r w:rsidR="00BB3D7F">
        <w:t>e</w:t>
      </w:r>
      <w:r w:rsidR="003F6657">
        <w:t>uroområdet ökat med 15 procentenheter (Maastrichtdefinitionen).</w:t>
      </w:r>
      <w:r w:rsidR="00BB3D7F">
        <w:t xml:space="preserve"> Vid 2013 års slut uppgick statsskuldkvoten för Sveriges del till 41 procent och till 95 procent för euroområdet</w:t>
      </w:r>
      <w:r w:rsidR="004769A1">
        <w:t xml:space="preserve"> (preliminära utfall)</w:t>
      </w:r>
      <w:r w:rsidR="00BB3D7F">
        <w:t xml:space="preserve">. Sveriges goda statsfinansiella läge före finanskrisen har bidragit till att finanskrisens effekter kunnat motverkas bättre i Sverige än i många </w:t>
      </w:r>
      <w:r w:rsidR="00E70E20">
        <w:t>jämförbara</w:t>
      </w:r>
      <w:r w:rsidR="00BB3D7F">
        <w:t xml:space="preserve"> länder. </w:t>
      </w:r>
      <w:r w:rsidR="003C48C2">
        <w:t xml:space="preserve">Sverige har inte behövt föra en åtstramande finanspolitik under senare år, vilket har bidragit till att tillväxten varit betydligt högre i Sverige än för OECD-länderna i genomsnitt. </w:t>
      </w:r>
      <w:r w:rsidR="00BB3D7F">
        <w:t>Under åren av finans- och skuldoro har de solida svenska statsfinanserna gynnat Sverige. Investerarna har sökt sig till säkra placeringar vilket medfört att svenska upplåningsräntor varit historiskt låga, även om de börjat stiga i takt med att oron för de mest utsatta länderna i euroområdet minskat och investerarna blivit mer riskvilliga.</w:t>
      </w:r>
    </w:p>
    <w:p w14:paraId="3ED87847" w14:textId="77777777" w:rsidR="003C48C2" w:rsidRDefault="003C48C2" w:rsidP="003C48C2">
      <w:pPr>
        <w:pStyle w:val="Brdtext"/>
      </w:pPr>
    </w:p>
    <w:p w14:paraId="53298A05" w14:textId="60FE25AF" w:rsidR="005B36E0" w:rsidRDefault="005B36E0" w:rsidP="003C48C2">
      <w:pPr>
        <w:pStyle w:val="Brdtext"/>
        <w:rPr>
          <w:i/>
        </w:rPr>
      </w:pPr>
      <w:r>
        <w:rPr>
          <w:i/>
        </w:rPr>
        <w:t>Statsskuldens sammansättning</w:t>
      </w:r>
    </w:p>
    <w:p w14:paraId="2C801935" w14:textId="67CB8FB4" w:rsidR="00710B9C" w:rsidRDefault="00544E8F" w:rsidP="005B36E0">
      <w:pPr>
        <w:pStyle w:val="Brdtext"/>
      </w:pPr>
      <w:r>
        <w:t>ESV</w:t>
      </w:r>
      <w:r w:rsidR="005B36E0">
        <w:t xml:space="preserve"> konstaterar att Riksgäldskontoret generellt har följt regeringens riktlinjer för skuldandelar. </w:t>
      </w:r>
      <w:r w:rsidR="00710B9C">
        <w:t>Under 2012 var den reala skuldens andel aningen högre än den målsatta nivån på 25 procent, medan den</w:t>
      </w:r>
      <w:r w:rsidR="00F51578">
        <w:t xml:space="preserve"> under 2013 var 24,2 procent, d</w:t>
      </w:r>
      <w:r w:rsidR="00710B9C">
        <w:t xml:space="preserve">vs. lite under målnivån. Vid utgången av 2013 var den reala skuldens andel 23,2 procent. </w:t>
      </w:r>
      <w:r>
        <w:t>ESV</w:t>
      </w:r>
      <w:r w:rsidR="00710B9C">
        <w:t xml:space="preserve"> konstaterar att den reala skuldens andel alltid tenderar att minska i december, eftersom det totala lånebehovet är mycket högt i slutet av varje år. Det medför att det inte är rimligt att eftersträva att nå riktlinjemålet vid varje tidpunkt.</w:t>
      </w:r>
    </w:p>
    <w:p w14:paraId="1081B9B0" w14:textId="775ABEB4" w:rsidR="00710B9C" w:rsidRPr="00710B9C" w:rsidRDefault="00544E8F" w:rsidP="00710B9C">
      <w:pPr>
        <w:pStyle w:val="Brdtextmedindrag"/>
      </w:pPr>
      <w:r>
        <w:t>ESV</w:t>
      </w:r>
      <w:r w:rsidR="00E85012">
        <w:t xml:space="preserve"> konsta</w:t>
      </w:r>
      <w:r w:rsidR="00F51578">
        <w:t>t</w:t>
      </w:r>
      <w:r w:rsidR="00E85012">
        <w:t>erar att a</w:t>
      </w:r>
      <w:r w:rsidR="00710B9C">
        <w:t xml:space="preserve">ndelen valutaskuld har legat på eller strax under </w:t>
      </w:r>
      <w:r w:rsidR="00E85012">
        <w:t>riktvärdet på 15 </w:t>
      </w:r>
      <w:r w:rsidR="00710B9C">
        <w:t>procent</w:t>
      </w:r>
      <w:r w:rsidR="00E85012">
        <w:t xml:space="preserve"> under 2012 och 2013, förutom mot </w:t>
      </w:r>
      <w:r w:rsidR="00E85012" w:rsidRPr="00F46348">
        <w:t>slutet av 2013 då riktvärdet överskreds. Runt riktvärdet tillämpas ett styrint</w:t>
      </w:r>
      <w:r w:rsidR="00E85012">
        <w:t xml:space="preserve">ervall på ± 2 procentenheter. </w:t>
      </w:r>
    </w:p>
    <w:p w14:paraId="193DF454" w14:textId="77777777" w:rsidR="00710B9C" w:rsidRPr="00710B9C" w:rsidRDefault="00710B9C" w:rsidP="00710B9C">
      <w:pPr>
        <w:pStyle w:val="Brdtextmedindrag"/>
      </w:pPr>
    </w:p>
    <w:p w14:paraId="21C3A2C4" w14:textId="0F4BA73F" w:rsidR="003C48C2" w:rsidRPr="00E85012" w:rsidRDefault="00E85012" w:rsidP="003C48C2">
      <w:pPr>
        <w:pStyle w:val="Brdtext"/>
      </w:pPr>
      <w:r>
        <w:rPr>
          <w:i/>
        </w:rPr>
        <w:t>Statsskuldens löptid</w:t>
      </w:r>
    </w:p>
    <w:p w14:paraId="446B3488" w14:textId="4B95EB25" w:rsidR="00B34D4A" w:rsidRDefault="00FF6634" w:rsidP="00FF6634">
      <w:pPr>
        <w:pStyle w:val="Brdtextmedindrag"/>
        <w:ind w:firstLine="0"/>
      </w:pPr>
      <w:r>
        <w:t xml:space="preserve">Regeringens riktlinje för valutaskuldens löptid har varit </w:t>
      </w:r>
      <w:r w:rsidR="00E760DB">
        <w:t>0</w:t>
      </w:r>
      <w:r>
        <w:t>,125 år under hela utvärderingsperioden. ESV konstaterar att löptiden i valutaskulden har legat nära men något under målet under hela perioden. F</w:t>
      </w:r>
      <w:r w:rsidR="00E85012">
        <w:t xml:space="preserve">ör den reala skuldens löptid har </w:t>
      </w:r>
      <w:r>
        <w:t xml:space="preserve">regeringens riktlinje </w:t>
      </w:r>
      <w:r w:rsidR="00E85012">
        <w:t xml:space="preserve">varit 7‒10 år under 2012 och 2013. </w:t>
      </w:r>
      <w:r w:rsidR="00544E8F">
        <w:t>ESV</w:t>
      </w:r>
      <w:r w:rsidR="00A43223">
        <w:t xml:space="preserve"> konstaterar att </w:t>
      </w:r>
      <w:r w:rsidR="00B34D4A">
        <w:t xml:space="preserve">den faktiska löptiden </w:t>
      </w:r>
      <w:r w:rsidR="002845A1">
        <w:t xml:space="preserve">för den reala skulden </w:t>
      </w:r>
      <w:r w:rsidR="00B34D4A">
        <w:t>minskat</w:t>
      </w:r>
      <w:r w:rsidR="0085603C">
        <w:t>,</w:t>
      </w:r>
      <w:r w:rsidR="00B34D4A">
        <w:t xml:space="preserve"> men hållit sig inom det angivna intervallet</w:t>
      </w:r>
      <w:r w:rsidR="00A43223">
        <w:t xml:space="preserve"> nämnda år</w:t>
      </w:r>
      <w:r w:rsidR="00B34D4A">
        <w:t xml:space="preserve">. </w:t>
      </w:r>
      <w:r w:rsidR="00A43223">
        <w:t>Vidare noteras att o</w:t>
      </w:r>
      <w:r w:rsidR="00B34D4A">
        <w:t>m nuvarande riktlinje behålls kommer upplåningen i långa reala obligationer att behöva ökas framöver.</w:t>
      </w:r>
    </w:p>
    <w:p w14:paraId="29859058" w14:textId="0B9ACBB6" w:rsidR="00A43223" w:rsidRDefault="00A43223" w:rsidP="00B34D4A">
      <w:pPr>
        <w:pStyle w:val="Brdtextmedindrag"/>
      </w:pPr>
      <w:r>
        <w:t xml:space="preserve">Regeringens riktlinje för instrument i nominella kronor med löptid upp till tolv år har varit 2,7‒3,2 år under 2012 och 2013. </w:t>
      </w:r>
      <w:r w:rsidR="00544E8F">
        <w:t>ESV</w:t>
      </w:r>
      <w:r>
        <w:t xml:space="preserve"> konstarerar att löptiden har legat inom </w:t>
      </w:r>
      <w:r w:rsidRPr="00B67714">
        <w:t>styrintervallet, utom under inledningen av 2013.</w:t>
      </w:r>
    </w:p>
    <w:p w14:paraId="14C077A4" w14:textId="6249919F" w:rsidR="002845A1" w:rsidRDefault="002845A1" w:rsidP="005D49D6">
      <w:pPr>
        <w:pStyle w:val="Brdtextmedindrag"/>
      </w:pPr>
      <w:r>
        <w:t xml:space="preserve">I den externa granskningen till utvärderingen av statens upplåning och skuldförvaltning 2005‒2009 angavs att styrsystemet i vissa lägen riskerade att bli onödigt stelt. Regeringen gavs därför rekommendationen att överväga att </w:t>
      </w:r>
      <w:r w:rsidR="00543E98">
        <w:t>ge</w:t>
      </w:r>
      <w:r>
        <w:t xml:space="preserve"> Riksgäldskontoret </w:t>
      </w:r>
      <w:r w:rsidR="00543E98">
        <w:t xml:space="preserve">ett större manöverutrymme i riktlinjerna. </w:t>
      </w:r>
      <w:r w:rsidR="003D26D2">
        <w:t xml:space="preserve">I riktlinjerna för 2011 införde regeringen </w:t>
      </w:r>
      <w:r w:rsidR="005D49D6">
        <w:t xml:space="preserve">ett </w:t>
      </w:r>
      <w:r w:rsidR="003D26D2">
        <w:t>intervall för löptidsstyrningen av den reala kronskulden. På liknande sätt infördes</w:t>
      </w:r>
      <w:r w:rsidR="005D49D6">
        <w:t>,</w:t>
      </w:r>
      <w:r w:rsidR="003D26D2">
        <w:t xml:space="preserve"> </w:t>
      </w:r>
      <w:r w:rsidR="005D49D6">
        <w:t xml:space="preserve">i riktlinjerna för 2012, ett </w:t>
      </w:r>
      <w:r w:rsidR="003D26D2">
        <w:t>intervall för löptidsstyrningen av den nomine</w:t>
      </w:r>
      <w:r w:rsidR="005D49D6">
        <w:t>lla kronskulden med löptider</w:t>
      </w:r>
      <w:r w:rsidR="003D26D2">
        <w:t xml:space="preserve"> till</w:t>
      </w:r>
      <w:r w:rsidR="005D49D6">
        <w:t xml:space="preserve"> och med</w:t>
      </w:r>
      <w:r w:rsidR="003D26D2">
        <w:t xml:space="preserve"> tolv år. </w:t>
      </w:r>
      <w:r w:rsidR="00543E98">
        <w:t xml:space="preserve">ESV </w:t>
      </w:r>
      <w:r w:rsidR="003D26D2">
        <w:t>anser</w:t>
      </w:r>
      <w:r w:rsidR="00543E98">
        <w:t xml:space="preserve"> att de genomförda förändringarna i löptid</w:t>
      </w:r>
      <w:r w:rsidR="003D26D2">
        <w:t xml:space="preserve">sstyrningen </w:t>
      </w:r>
      <w:r w:rsidR="00543E98">
        <w:t>är i linje med den tidigare rekommendationen</w:t>
      </w:r>
      <w:r w:rsidR="005D49D6">
        <w:t xml:space="preserve"> och förbättrar förutsättningarna för Riksgäldskontoret att minimera kostnaderna samtidigt som regeringen fortfarande beslutar om ramarna för statsskuldens förvaltning. Beslutet att löptiden för de olika skuldslagen temporärt får avvika från riktlinjerna är ytterligare ett sätt att öka flexibiliteten i statsskuldsförvaltningen och undanröjer risken för att Riksgäldskontoret tvingas genomföra kortsiktiga temporära åtgärder som kan fördyra förvaltningen enkom för att uppnå riktlinjerna på daglig basis. ESV anser sammanfattningsvis att regeringens förändringar av riktlinjerna för löptiden medför att styrsystemet blir mer flexibelt och lätthanterligt för Riksgäldskontoret, vilket i förlängningen på marginalen kan leda till lägre kostnader</w:t>
      </w:r>
      <w:r w:rsidR="00543E98">
        <w:t xml:space="preserve">. </w:t>
      </w:r>
    </w:p>
    <w:p w14:paraId="1974D3B7" w14:textId="77777777" w:rsidR="007809CA" w:rsidRDefault="007809CA" w:rsidP="00F63B3F">
      <w:pPr>
        <w:pStyle w:val="Brdtextmedindrag"/>
      </w:pPr>
    </w:p>
    <w:p w14:paraId="49002BF0" w14:textId="77777777" w:rsidR="007809CA" w:rsidRDefault="007809CA" w:rsidP="007809CA">
      <w:pPr>
        <w:pStyle w:val="Brdtext"/>
      </w:pPr>
      <w:r>
        <w:rPr>
          <w:i/>
        </w:rPr>
        <w:t xml:space="preserve">Långa nominella kronobligationer </w:t>
      </w:r>
      <w:r>
        <w:t xml:space="preserve"> </w:t>
      </w:r>
    </w:p>
    <w:p w14:paraId="7A5B4DA1" w14:textId="76D3E355" w:rsidR="00F80429" w:rsidRDefault="006B4130" w:rsidP="00F80429">
      <w:pPr>
        <w:pStyle w:val="Brdtext"/>
      </w:pPr>
      <w:r>
        <w:t>ESV</w:t>
      </w:r>
      <w:r w:rsidR="00F63B3F">
        <w:t xml:space="preserve"> </w:t>
      </w:r>
      <w:r w:rsidR="003D26D2">
        <w:t>har</w:t>
      </w:r>
      <w:r w:rsidR="007809CA">
        <w:t xml:space="preserve"> utvärderat styrningen och tillämpningen av riktlinjerna för nominella kronobligationer med mer än tolv år till förfall. </w:t>
      </w:r>
      <w:r w:rsidR="00F80429">
        <w:t xml:space="preserve">Som tidigare </w:t>
      </w:r>
      <w:r w:rsidR="003D26D2">
        <w:t>redovisats</w:t>
      </w:r>
      <w:r w:rsidR="00F80429">
        <w:t xml:space="preserve"> </w:t>
      </w:r>
      <w:r w:rsidR="007809CA">
        <w:t xml:space="preserve">infördes </w:t>
      </w:r>
      <w:r w:rsidR="00F80429">
        <w:t xml:space="preserve">i riktlinjerna för 2012 </w:t>
      </w:r>
      <w:r w:rsidR="007809CA">
        <w:t xml:space="preserve">ett riktvärde </w:t>
      </w:r>
      <w:r w:rsidR="00F80429">
        <w:t xml:space="preserve">på 60 miljarder kronor </w:t>
      </w:r>
      <w:r w:rsidR="007809CA">
        <w:t xml:space="preserve">för </w:t>
      </w:r>
      <w:r w:rsidR="00F80429">
        <w:t xml:space="preserve">nominella kronobligationer med mer än tolv år till förfall. I riktlinjerna för 2013 höjdes riktvärdet till 70 miljarder kronor. Under 2010 och 2011 tillämpades ett tak för att styra nämnda volymer. Motiveringen till </w:t>
      </w:r>
      <w:r w:rsidR="009A0B6B">
        <w:t xml:space="preserve">att öka volymen långa obligationer </w:t>
      </w:r>
      <w:r w:rsidR="00F80429">
        <w:t xml:space="preserve">var att regeringen ville sprida statsskuldens förfall över en längre tidsperiod mot bakgrund av de erfarenheter andra europeiska länder gjort beträffande refinansiering av sin statsskuld. </w:t>
      </w:r>
    </w:p>
    <w:p w14:paraId="7BFD5155" w14:textId="01CDCBEA" w:rsidR="00CA096B" w:rsidRDefault="009A0B6B" w:rsidP="009A0B6B">
      <w:pPr>
        <w:pStyle w:val="Brdtextmedindrag"/>
      </w:pPr>
      <w:r>
        <w:t>Inledningsvis konstaterar granskaren</w:t>
      </w:r>
      <w:r w:rsidR="00D92A94">
        <w:t xml:space="preserve"> att</w:t>
      </w:r>
      <w:r w:rsidR="00E42BA5">
        <w:t xml:space="preserve"> ca 80 procent av upplåningen i nominella kronobligationer sker på tio år. Att låna på 20 år i</w:t>
      </w:r>
      <w:r w:rsidR="00F51578">
        <w:t xml:space="preserve"> </w:t>
      </w:r>
      <w:r w:rsidR="00E42BA5">
        <w:t xml:space="preserve">stället för på tio år innebär att refinansieringsrisken minskas genom att beloppet inte behöver lånas upp en gång till om </w:t>
      </w:r>
      <w:r w:rsidR="00E760DB">
        <w:t>tio</w:t>
      </w:r>
      <w:r w:rsidR="00E42BA5">
        <w:t xml:space="preserve"> år. </w:t>
      </w:r>
      <w:r w:rsidR="007F5EC9">
        <w:t>Mot den</w:t>
      </w:r>
      <w:r w:rsidR="00E42BA5">
        <w:t xml:space="preserve"> reducerade refinansieringsrisken kan kostnaden av att låna längre ut på avkastningskurvan</w:t>
      </w:r>
      <w:r w:rsidR="007F5EC9">
        <w:t xml:space="preserve"> vägas</w:t>
      </w:r>
      <w:r w:rsidR="00E42BA5">
        <w:t xml:space="preserve">. </w:t>
      </w:r>
      <w:r w:rsidR="00F80429">
        <w:t xml:space="preserve">Som utgångspunkt för </w:t>
      </w:r>
      <w:r w:rsidR="003D26D2">
        <w:t xml:space="preserve">ESV:s </w:t>
      </w:r>
      <w:r w:rsidR="00F80429">
        <w:t>beräkningar har</w:t>
      </w:r>
      <w:r w:rsidR="00E42BA5">
        <w:t xml:space="preserve"> räntan på den då 27,5 år långa statsobligationen </w:t>
      </w:r>
      <w:r w:rsidR="006343FC">
        <w:t xml:space="preserve">under perioden juli ‒ oktober 2011 använts (riktlinjebeslutet för 2012 fattades den 10 november 2011). Under </w:t>
      </w:r>
      <w:r>
        <w:t xml:space="preserve">nämnda </w:t>
      </w:r>
      <w:r w:rsidR="006343FC">
        <w:t xml:space="preserve">period var räntan på den 27,5 år långa statsobligationen </w:t>
      </w:r>
      <w:r w:rsidR="00E42BA5">
        <w:t xml:space="preserve">51 </w:t>
      </w:r>
      <w:r w:rsidR="00E70E20">
        <w:t>bas</w:t>
      </w:r>
      <w:r w:rsidR="00E760DB">
        <w:t>punkter högre än på den tio</w:t>
      </w:r>
      <w:r w:rsidR="00E42BA5">
        <w:t xml:space="preserve">åriga statsobligationen. </w:t>
      </w:r>
      <w:r w:rsidR="006343FC">
        <w:t xml:space="preserve">Vid ett </w:t>
      </w:r>
      <w:r w:rsidR="00E42BA5">
        <w:t xml:space="preserve">antagande om </w:t>
      </w:r>
      <w:r w:rsidR="006343FC">
        <w:t xml:space="preserve">att </w:t>
      </w:r>
      <w:r w:rsidR="00E42BA5">
        <w:t>avkastningskurva</w:t>
      </w:r>
      <w:r w:rsidR="00E70E20">
        <w:t>n</w:t>
      </w:r>
      <w:r w:rsidR="00E42BA5">
        <w:t xml:space="preserve"> bortom tio </w:t>
      </w:r>
      <w:r w:rsidR="00966F88">
        <w:t>år</w:t>
      </w:r>
      <w:r w:rsidR="006343FC">
        <w:t xml:space="preserve"> </w:t>
      </w:r>
      <w:r w:rsidR="00E70E20" w:rsidRPr="00B0670B">
        <w:t xml:space="preserve">har en </w:t>
      </w:r>
      <w:r w:rsidR="006343FC" w:rsidRPr="00B0670B">
        <w:t>rak</w:t>
      </w:r>
      <w:r w:rsidR="00E70E20" w:rsidRPr="00B0670B">
        <w:t xml:space="preserve"> positiv lutning</w:t>
      </w:r>
      <w:r w:rsidR="006343FC" w:rsidRPr="00B0670B">
        <w:t xml:space="preserve">, </w:t>
      </w:r>
      <w:r w:rsidR="00966F88" w:rsidRPr="00B0670B">
        <w:t>innebär</w:t>
      </w:r>
      <w:r w:rsidR="00966F88">
        <w:t xml:space="preserve"> det att räntan är 30 </w:t>
      </w:r>
      <w:r w:rsidR="00E70E20">
        <w:t>bas</w:t>
      </w:r>
      <w:r w:rsidR="00E42BA5">
        <w:t>punkter högre för en 20</w:t>
      </w:r>
      <w:r w:rsidR="007F5EC9">
        <w:t>-årig statsobligation och 60 punkter högre för en 30-årig stat</w:t>
      </w:r>
      <w:r w:rsidR="00E760DB">
        <w:t>sobligation, jämfört med den tio</w:t>
      </w:r>
      <w:r w:rsidR="007F5EC9">
        <w:t xml:space="preserve">åriga statsobligationen. </w:t>
      </w:r>
      <w:r>
        <w:t xml:space="preserve">I beräkningarna antas dessa ränteskillnader vara konstata </w:t>
      </w:r>
      <w:r w:rsidR="00FC7D3F">
        <w:t>över hela lånens löptid</w:t>
      </w:r>
      <w:r w:rsidR="00966F88">
        <w:t xml:space="preserve">. </w:t>
      </w:r>
      <w:r w:rsidR="00FC7D3F">
        <w:t>Det har</w:t>
      </w:r>
      <w:r w:rsidR="006343FC">
        <w:t xml:space="preserve"> inte</w:t>
      </w:r>
      <w:r w:rsidR="00966F88">
        <w:t xml:space="preserve"> </w:t>
      </w:r>
      <w:r w:rsidR="00FC7D3F">
        <w:t xml:space="preserve">tagits </w:t>
      </w:r>
      <w:r w:rsidR="00966F88">
        <w:t xml:space="preserve">hänsyn till att avkastningskurvans lutning kan påverkas av att utbudet på riktigt långa obligationer ökar. </w:t>
      </w:r>
      <w:r w:rsidR="00544E8F">
        <w:t>ESV</w:t>
      </w:r>
      <w:r w:rsidR="00966F88">
        <w:t xml:space="preserve"> menar att en sådan utveckling skulle vara sannolik och att den i så fall skulle öka kostnaden</w:t>
      </w:r>
      <w:r w:rsidR="00DA08C3">
        <w:t xml:space="preserve"> för den långa upplåningen</w:t>
      </w:r>
      <w:r w:rsidR="00966F88">
        <w:t xml:space="preserve">. </w:t>
      </w:r>
    </w:p>
    <w:p w14:paraId="71568C1A" w14:textId="6CF1869E" w:rsidR="001314BB" w:rsidRDefault="00544E8F" w:rsidP="00CA096B">
      <w:pPr>
        <w:pStyle w:val="Brdtextmedindrag"/>
      </w:pPr>
      <w:r>
        <w:t>ESV:s</w:t>
      </w:r>
      <w:r w:rsidR="009A0B6B">
        <w:t xml:space="preserve"> beräkningar</w:t>
      </w:r>
      <w:r w:rsidR="00CA096B">
        <w:t xml:space="preserve"> pekar på att merkostnaden för att reducera refinansieringsrisken</w:t>
      </w:r>
      <w:r w:rsidR="002D571C">
        <w:t>,</w:t>
      </w:r>
      <w:r w:rsidR="00CA096B">
        <w:t xml:space="preserve"> genom att </w:t>
      </w:r>
      <w:r w:rsidR="002D571C">
        <w:t xml:space="preserve">under 2012 </w:t>
      </w:r>
      <w:r w:rsidR="00CA096B">
        <w:t>ta upp ett 20-årigt lån i</w:t>
      </w:r>
      <w:r w:rsidR="00F51578">
        <w:t xml:space="preserve"> </w:t>
      </w:r>
      <w:r w:rsidR="00E760DB">
        <w:t>stället för ett tio</w:t>
      </w:r>
      <w:r w:rsidR="00CA096B">
        <w:t>årigt lån och sedan finansiera detta vid förfallet om tio år</w:t>
      </w:r>
      <w:r w:rsidR="002D571C">
        <w:t>,</w:t>
      </w:r>
      <w:r w:rsidR="00CA096B">
        <w:t xml:space="preserve"> skulle bli knappt 1,2 miljarder kro</w:t>
      </w:r>
      <w:r w:rsidR="004769A1">
        <w:t>nor om den målsatta nivån på 60 </w:t>
      </w:r>
      <w:r w:rsidR="00CA096B">
        <w:t>miljarder kronor skulle nås. Motsvarande merkostnad för ett 30-årigt lån skulle</w:t>
      </w:r>
      <w:r w:rsidR="009A0B6B">
        <w:t xml:space="preserve"> </w:t>
      </w:r>
      <w:r w:rsidR="00CA096B">
        <w:t xml:space="preserve">bli drygt 3,5 miljarder kronor. </w:t>
      </w:r>
      <w:r w:rsidR="004769A1">
        <w:t>Om den målsatta nivån på 70 </w:t>
      </w:r>
      <w:r w:rsidR="002D571C">
        <w:t>miljarder kronor</w:t>
      </w:r>
      <w:r w:rsidR="001314BB">
        <w:t>,</w:t>
      </w:r>
      <w:r w:rsidR="002D571C">
        <w:t xml:space="preserve"> som beslutades i riktlinjerna för 2013</w:t>
      </w:r>
      <w:r w:rsidR="001314BB">
        <w:t>,</w:t>
      </w:r>
      <w:r w:rsidR="002D571C">
        <w:t xml:space="preserve"> skulle nås </w:t>
      </w:r>
      <w:r w:rsidR="001314BB">
        <w:t xml:space="preserve">pekar beräkningarna på ytterligare </w:t>
      </w:r>
      <w:r w:rsidR="003D26D2">
        <w:t>merkostnader</w:t>
      </w:r>
      <w:r w:rsidR="002D571C">
        <w:t xml:space="preserve"> </w:t>
      </w:r>
      <w:r w:rsidR="003D26D2">
        <w:t>med</w:t>
      </w:r>
      <w:r w:rsidR="001314BB">
        <w:t xml:space="preserve"> 700 miljoner kronor om beloppet finansierats med 20-</w:t>
      </w:r>
      <w:r w:rsidR="004769A1">
        <w:t>åriga statsobligationer och 2,1 </w:t>
      </w:r>
      <w:r w:rsidR="001314BB">
        <w:t>miljarder kronor om finansieringen gjorts i 30-åriga statsobligationer.</w:t>
      </w:r>
    </w:p>
    <w:p w14:paraId="210C3B27" w14:textId="278A0380" w:rsidR="00C92A0B" w:rsidRPr="001C431F" w:rsidRDefault="00544E8F" w:rsidP="005F6BC2">
      <w:pPr>
        <w:pStyle w:val="Brdtextmedindrag"/>
      </w:pPr>
      <w:r>
        <w:t>ESV</w:t>
      </w:r>
      <w:r w:rsidR="001314BB">
        <w:t xml:space="preserve"> konstaterar att Riksgäldskontoret inte uppfyllt de nämnda riktvärdena för 2012 och 2013. Under 2012 ökade Riksgäldskontoret volymen riktigt långa obligationer fr</w:t>
      </w:r>
      <w:r w:rsidR="00ED710E">
        <w:t xml:space="preserve">ån 41 till 53 miljarder kronor. Under 2013 </w:t>
      </w:r>
      <w:r w:rsidR="003D26D2">
        <w:t xml:space="preserve">gjordes </w:t>
      </w:r>
      <w:r w:rsidR="00ED710E">
        <w:t>inga ytterligare emissioner i de rik</w:t>
      </w:r>
      <w:r w:rsidR="003D26D2">
        <w:t>tigt långa obligationerna</w:t>
      </w:r>
      <w:r w:rsidR="00ED710E">
        <w:t xml:space="preserve">. </w:t>
      </w:r>
      <w:r w:rsidR="006B4130">
        <w:t>ESV</w:t>
      </w:r>
      <w:r w:rsidR="00ED710E">
        <w:t xml:space="preserve"> har</w:t>
      </w:r>
      <w:r w:rsidR="005F6BC2">
        <w:t>, med tidigare nämnd</w:t>
      </w:r>
      <w:r w:rsidR="009E3BAE">
        <w:t>a</w:t>
      </w:r>
      <w:r w:rsidR="005F6BC2">
        <w:t xml:space="preserve"> antaganden,</w:t>
      </w:r>
      <w:r w:rsidR="00ED710E">
        <w:t xml:space="preserve"> beräknat </w:t>
      </w:r>
      <w:r w:rsidR="005F6BC2">
        <w:t>mer</w:t>
      </w:r>
      <w:r w:rsidR="00ED710E">
        <w:t xml:space="preserve">kostnaden för Riksgäldskontorets </w:t>
      </w:r>
      <w:r w:rsidR="003D26D2">
        <w:t>ökade volymer på 13 miljarder</w:t>
      </w:r>
      <w:r w:rsidR="009A73AF">
        <w:t xml:space="preserve"> kronor</w:t>
      </w:r>
      <w:r w:rsidR="00F51578">
        <w:t>, d</w:t>
      </w:r>
      <w:r w:rsidR="003D26D2">
        <w:t>vs.</w:t>
      </w:r>
      <w:r w:rsidR="00ED710E">
        <w:t xml:space="preserve"> från november 2011</w:t>
      </w:r>
      <w:r w:rsidR="00FC7D3F">
        <w:t xml:space="preserve"> när </w:t>
      </w:r>
      <w:r w:rsidR="006343FC">
        <w:t>riktlinjebeslutet för 2012 fattades</w:t>
      </w:r>
      <w:r w:rsidR="00ED710E">
        <w:t xml:space="preserve">. </w:t>
      </w:r>
      <w:r w:rsidR="005F6BC2">
        <w:t xml:space="preserve">Beräkningarna pekar på att </w:t>
      </w:r>
      <w:r w:rsidR="00DA08C3">
        <w:t xml:space="preserve">upplåningskostnaden </w:t>
      </w:r>
      <w:r w:rsidR="005F6BC2">
        <w:t xml:space="preserve">under hela lånens löptid </w:t>
      </w:r>
      <w:r w:rsidR="00CA096B">
        <w:t>ökar</w:t>
      </w:r>
      <w:r w:rsidR="00FC7D3F">
        <w:t xml:space="preserve"> </w:t>
      </w:r>
      <w:r w:rsidR="00DA08C3">
        <w:t>med 935 miljoner kronor</w:t>
      </w:r>
      <w:r w:rsidR="00FC7D3F">
        <w:t xml:space="preserve">, </w:t>
      </w:r>
      <w:r w:rsidR="00DA08C3">
        <w:t>jämfört</w:t>
      </w:r>
      <w:r w:rsidR="00E760DB">
        <w:t xml:space="preserve"> med om upplåningen gjorts i tio</w:t>
      </w:r>
      <w:r w:rsidR="00DA08C3">
        <w:t xml:space="preserve">åriga obligationer. </w:t>
      </w:r>
      <w:r w:rsidR="005F6BC2">
        <w:t xml:space="preserve">Riksgäldskontoret anger </w:t>
      </w:r>
      <w:r w:rsidR="002B7419">
        <w:t xml:space="preserve">att man av </w:t>
      </w:r>
      <w:r w:rsidR="005F6BC2">
        <w:t>kostnadsskäl inte emitterat större volymer i de längsta obligationerna</w:t>
      </w:r>
      <w:r w:rsidR="005F6BC2" w:rsidRPr="001C431F">
        <w:t xml:space="preserve">. </w:t>
      </w:r>
      <w:r w:rsidRPr="001C431F">
        <w:t>ESV</w:t>
      </w:r>
      <w:r w:rsidR="005F6BC2" w:rsidRPr="001C431F">
        <w:t xml:space="preserve"> har </w:t>
      </w:r>
      <w:r w:rsidR="009E3BAE" w:rsidRPr="001C431F">
        <w:t xml:space="preserve">diskuterat frågan med marknadsaktörerna som delar </w:t>
      </w:r>
      <w:r w:rsidR="002B7419" w:rsidRPr="001C431F">
        <w:t>be</w:t>
      </w:r>
      <w:r w:rsidR="00142ED7" w:rsidRPr="001C431F">
        <w:t>dö</w:t>
      </w:r>
      <w:r w:rsidR="002B7419" w:rsidRPr="001C431F">
        <w:t>mningen</w:t>
      </w:r>
      <w:r w:rsidR="009E3BAE" w:rsidRPr="001C431F">
        <w:t xml:space="preserve">. I diskussionerna anges att förändringar i regelsystemet avseende Finansinspektionens diskonteringsränta för försäkringsbolagen har gjort att efterfrågan på de längsta obligationerna minskat markant samt att detta skulle ha gjort det besvärligt för Riksgäldskontoret att </w:t>
      </w:r>
      <w:r w:rsidR="00C92A0B" w:rsidRPr="001C431F">
        <w:t>öka utbudet i de längre segmenten utan märkbara priseffekter.</w:t>
      </w:r>
    </w:p>
    <w:p w14:paraId="37B2E9DB" w14:textId="16110CAD" w:rsidR="0093178B" w:rsidRDefault="006B4130" w:rsidP="00544E8F">
      <w:pPr>
        <w:pStyle w:val="Brdtextmedindrag"/>
      </w:pPr>
      <w:r w:rsidRPr="001C431F">
        <w:t>ESV:s</w:t>
      </w:r>
      <w:r w:rsidR="00C92A0B" w:rsidRPr="001C431F">
        <w:t xml:space="preserve"> </w:t>
      </w:r>
      <w:r w:rsidR="00142ED7" w:rsidRPr="001C431F">
        <w:t>bedömer</w:t>
      </w:r>
      <w:r w:rsidR="00544E8F" w:rsidRPr="001C431F">
        <w:t xml:space="preserve"> att merkostnaden för att ge ut riktigt</w:t>
      </w:r>
      <w:r w:rsidR="00544E8F">
        <w:t xml:space="preserve"> långa obligationer är betydande när man beaktar hur lite reduktion av refinansieringsrisken som operationen medför. ESV menar att det finns betydligt effektivare metoder, som Riksgäldskontoret redan applicerar, för att hantera refinansieringsrisken. Frågan om huruvida detta faktum berättigar Riksgäldskontoret att avstå från</w:t>
      </w:r>
      <w:r w:rsidR="00F0190F">
        <w:t>-</w:t>
      </w:r>
      <w:r w:rsidR="00544E8F">
        <w:t xml:space="preserve">regeringens riktlinjer ställs. </w:t>
      </w:r>
      <w:r w:rsidR="00C72F8D">
        <w:t xml:space="preserve">Avslutningsvis skriver ESV att målkonflikten mellan kostnadsminimering och regeringens riktlinjer kan sägas möjliggjort för Riksgäldskontoret </w:t>
      </w:r>
      <w:r w:rsidR="0093178B">
        <w:t>att välja vilket mål/riktlinje de skulle följa ‒ att uppfylla bägge var</w:t>
      </w:r>
      <w:r w:rsidR="002B7419">
        <w:t>, enligt ESV,</w:t>
      </w:r>
      <w:r w:rsidR="0093178B">
        <w:t xml:space="preserve"> inte en reell möjlighet.</w:t>
      </w:r>
    </w:p>
    <w:p w14:paraId="3576E1EB" w14:textId="77777777" w:rsidR="00EE232D" w:rsidRDefault="00EE232D" w:rsidP="00EE232D">
      <w:pPr>
        <w:pStyle w:val="Brdtext"/>
        <w:rPr>
          <w:i/>
        </w:rPr>
      </w:pPr>
    </w:p>
    <w:p w14:paraId="7F2850D4" w14:textId="11AF875C" w:rsidR="00EE232D" w:rsidRDefault="00EE232D" w:rsidP="00EE232D">
      <w:pPr>
        <w:pStyle w:val="Brdtext"/>
        <w:rPr>
          <w:b/>
        </w:rPr>
      </w:pPr>
      <w:r>
        <w:rPr>
          <w:i/>
        </w:rPr>
        <w:t xml:space="preserve">Regeringens kommentar: </w:t>
      </w:r>
      <w:r w:rsidRPr="00EE232D">
        <w:t xml:space="preserve">Volymriktmärket </w:t>
      </w:r>
      <w:r w:rsidR="007A5E46">
        <w:t xml:space="preserve">för nominell kronskuld med mer än tolv år till förfall </w:t>
      </w:r>
      <w:r w:rsidRPr="00EE232D">
        <w:t>ska betraktas</w:t>
      </w:r>
      <w:r>
        <w:t xml:space="preserve"> som långsiktigt</w:t>
      </w:r>
      <w:r w:rsidR="00F51578">
        <w:t>,</w:t>
      </w:r>
      <w:r>
        <w:t xml:space="preserve"> vilket gjorts </w:t>
      </w:r>
      <w:r w:rsidR="009A73AF">
        <w:t>tydligt</w:t>
      </w:r>
      <w:r>
        <w:t xml:space="preserve"> i riktlinjerna för 2014. I perioder när riktmärket inte kan efterlevas utan betydande merkostnader är det utifrån det statsskuldspolitiska målet inte motiverat </w:t>
      </w:r>
      <w:r w:rsidR="007A5E46">
        <w:t xml:space="preserve">att </w:t>
      </w:r>
      <w:r>
        <w:t xml:space="preserve">emittera ytterligare långa obligationer. Regeringen poängterar dock att Riksgäldskontoret </w:t>
      </w:r>
      <w:r w:rsidR="000532FA">
        <w:t>liksom tidigare</w:t>
      </w:r>
      <w:r w:rsidR="00F0190F">
        <w:t>-</w:t>
      </w:r>
      <w:r>
        <w:t>löpande informera</w:t>
      </w:r>
      <w:r w:rsidR="000532FA">
        <w:t>r</w:t>
      </w:r>
      <w:r>
        <w:t xml:space="preserve"> sig om intresset för långa obligationer. Ökningstakten i förhållande till det volymsatta riktvärdet ska vägas mot efterfrågan på långa obligationer och kostnaden för upplåning på andra löptider, med beaktande av risk. </w:t>
      </w:r>
      <w:r w:rsidR="000532FA">
        <w:t xml:space="preserve">Som framgår av riktlinjerna ska </w:t>
      </w:r>
      <w:r>
        <w:t xml:space="preserve">Riksgäldskontoret ska även beakta den statsfinansiella utvecklingen på så sätt att en kraftig ökning av lånebehovet kan motivera större emissioner av långa obligationer. </w:t>
      </w:r>
    </w:p>
    <w:p w14:paraId="1934FAB9" w14:textId="77777777" w:rsidR="00EE232D" w:rsidRDefault="00EE232D" w:rsidP="00544E8F">
      <w:pPr>
        <w:pStyle w:val="Brdtextmedindrag"/>
      </w:pPr>
    </w:p>
    <w:p w14:paraId="189A1069" w14:textId="72BC746F" w:rsidR="0093178B" w:rsidRDefault="0093178B" w:rsidP="0093178B">
      <w:pPr>
        <w:pStyle w:val="Brdtext"/>
        <w:rPr>
          <w:i/>
        </w:rPr>
      </w:pPr>
      <w:r>
        <w:rPr>
          <w:i/>
        </w:rPr>
        <w:t>Marknadsvård</w:t>
      </w:r>
    </w:p>
    <w:p w14:paraId="34176FA3" w14:textId="783C0DEA" w:rsidR="0093178B" w:rsidRDefault="0093178B" w:rsidP="0093178B">
      <w:pPr>
        <w:pStyle w:val="Brdtext"/>
      </w:pPr>
      <w:r>
        <w:t>I riktlinjerna fastställs att Ri</w:t>
      </w:r>
      <w:r w:rsidR="00E70E20">
        <w:t>k</w:t>
      </w:r>
      <w:r>
        <w:t xml:space="preserve">sgäldskontoret genom marknads- och skuldvård ska bidra till att statspappersmarknaden fungerar väl i syfte att uppnå det långsiktiga kostnadsminimeringsmålet med beaktande av risk. </w:t>
      </w:r>
    </w:p>
    <w:p w14:paraId="19C0B9E7" w14:textId="394A7C92" w:rsidR="0093178B" w:rsidRDefault="0093178B" w:rsidP="00372F0A">
      <w:pPr>
        <w:pStyle w:val="Brdtextmedindrag"/>
      </w:pPr>
      <w:r>
        <w:t xml:space="preserve">ESV har granskat hur Riksgäldskontoret sköter sina marknadsvårdande insatser. </w:t>
      </w:r>
      <w:r w:rsidR="00372F0A">
        <w:t xml:space="preserve">Som underlag för granskningen har </w:t>
      </w:r>
      <w:r>
        <w:t>enskilda möten med markna</w:t>
      </w:r>
      <w:r w:rsidR="006C6D57">
        <w:t>d</w:t>
      </w:r>
      <w:r>
        <w:t xml:space="preserve">saktörer och med Penningmarknadsrådet </w:t>
      </w:r>
      <w:r w:rsidR="00372F0A">
        <w:t xml:space="preserve">hållits. ESV har även analyserat de undersökningar som </w:t>
      </w:r>
      <w:r>
        <w:t>TNS SI</w:t>
      </w:r>
      <w:r w:rsidR="00372F0A">
        <w:t>FO Prospera genomfört på Riksgäldskontorets uppdrag. ESV:s bedömning är att Riksgäldskontoret uppfyller målsättningen om en kostnadseffektiv förvaltning av statsskulden även om målformuleringen inte möjliggör en kvantitativ utvärdering. Marknadsaktörerna ger Riksgäldskontoret ett gott omdöme för deras marknadsvård och för deras lyhördhet och transparens.</w:t>
      </w:r>
    </w:p>
    <w:p w14:paraId="54544517" w14:textId="0B935396" w:rsidR="00DA56F0" w:rsidRPr="00DA56F0" w:rsidRDefault="00DA56F0" w:rsidP="00DA56F0">
      <w:pPr>
        <w:pStyle w:val="Brdtextmedindrag"/>
      </w:pPr>
    </w:p>
    <w:p w14:paraId="6CDDA908" w14:textId="3C9C0BF4" w:rsidR="00372F0A" w:rsidRDefault="00372F0A" w:rsidP="00372F0A">
      <w:pPr>
        <w:pStyle w:val="Brdtext"/>
        <w:rPr>
          <w:i/>
        </w:rPr>
      </w:pPr>
      <w:r>
        <w:rPr>
          <w:i/>
        </w:rPr>
        <w:t>Kostnaden för extern förvaltning</w:t>
      </w:r>
    </w:p>
    <w:p w14:paraId="6B60C9E2" w14:textId="15E89F94" w:rsidR="009D345E" w:rsidRDefault="009D345E" w:rsidP="00024C65">
      <w:pPr>
        <w:pStyle w:val="Brdtext"/>
      </w:pPr>
      <w:r>
        <w:t>I samband med utvärderingen av statens upplåning och skuldförvaltning 2007‒2011 utvärderades provisionskostnaderna specifikt av den externa granskaren. Resultatet av utvärderingen var att anslagen för provisionskostnader och räntekostnader ska ses i ett sammanhang.</w:t>
      </w:r>
      <w:r w:rsidR="00F0190F">
        <w:t>-</w:t>
      </w:r>
      <w:r w:rsidR="00F51578">
        <w:t xml:space="preserve">Riksdagen delar </w:t>
      </w:r>
      <w:r>
        <w:t>regeringens bedömning att den nuvarande ordningen väl tjänar syftet att minimera kostnaden för statsskulden</w:t>
      </w:r>
      <w:r w:rsidR="00F51578">
        <w:t xml:space="preserve"> (se bet. 2012/13:FiU4)</w:t>
      </w:r>
      <w:r>
        <w:t xml:space="preserve">. Med utgångspunkt i utvärderingen </w:t>
      </w:r>
      <w:r w:rsidR="00F51578">
        <w:t xml:space="preserve">framförs i finansutskottets betänkande </w:t>
      </w:r>
      <w:r w:rsidR="00024C65">
        <w:t>att det kan finnas anledning för regeringen att undersöka möjligheterna att reducera de rörliga ersättningarna till de externa förvaltarna. Mot denna bakgrund gavs ESV i uppdrag att u</w:t>
      </w:r>
      <w:r>
        <w:t xml:space="preserve">tvärdera de rörliga ersättningarna till de externa förvaltarna samt </w:t>
      </w:r>
      <w:r w:rsidR="00024C65">
        <w:t xml:space="preserve">att </w:t>
      </w:r>
      <w:r>
        <w:t>analysera om ersättningsmodellen är ändamålsenligt i förhållande till målet för statsskuldspolitiken (kostnadsminimering med beaktande av risk).</w:t>
      </w:r>
    </w:p>
    <w:p w14:paraId="3FDE3269" w14:textId="6190EA6F" w:rsidR="002845A1" w:rsidRDefault="00024C65" w:rsidP="00024C65">
      <w:pPr>
        <w:pStyle w:val="Brdtextmedindrag"/>
      </w:pPr>
      <w:r>
        <w:t>ESV:s slutsats är att Riksgäldskontorets ersättning till de externa förvaltarna tycks vara i linje med vad en attraktiv kund kan förväntas betala. Det faktum att förvaltare nekat att ta uppdrag av Riksgäldskontoret med hänvisning till ersättningsvillkoren talar för att villkoren är rimligt avvägda. Den rörliga ersättningen skulle dock kunna sänkas genom att den fasta ersättningen höjs. ESV menar dock att det är osäkert om det skulle vara ändamålsenligt. En fast avgift förändrar förvaltarens incitamentsstruktur</w:t>
      </w:r>
      <w:r w:rsidR="00F51578">
        <w:t>,</w:t>
      </w:r>
      <w:r>
        <w:t xml:space="preserve"> vilket kan påverka nettoresultatet</w:t>
      </w:r>
      <w:r w:rsidR="002845A1">
        <w:t xml:space="preserve"> för den externa förvaltningen. En allt för stark fokusering på de rörliga avgifterna kan därför vara negativ. </w:t>
      </w:r>
    </w:p>
    <w:p w14:paraId="6FF3DDE1" w14:textId="77777777" w:rsidR="00EE232D" w:rsidRDefault="00EE232D" w:rsidP="00EE232D">
      <w:pPr>
        <w:pStyle w:val="Brdtext"/>
        <w:rPr>
          <w:i/>
        </w:rPr>
      </w:pPr>
    </w:p>
    <w:p w14:paraId="1C225681" w14:textId="3DF58927" w:rsidR="00024C65" w:rsidRPr="00024C65" w:rsidRDefault="00EE232D" w:rsidP="00EE232D">
      <w:pPr>
        <w:pStyle w:val="Brdtext"/>
      </w:pPr>
      <w:r w:rsidRPr="00EE232D">
        <w:rPr>
          <w:i/>
        </w:rPr>
        <w:t>Regeringens kommentar:</w:t>
      </w:r>
      <w:r w:rsidRPr="00EE232D">
        <w:t xml:space="preserve"> </w:t>
      </w:r>
      <w:r w:rsidR="002845A1" w:rsidRPr="00EE232D">
        <w:t>Regeringen</w:t>
      </w:r>
      <w:r w:rsidR="002B7419" w:rsidRPr="00EE232D">
        <w:t xml:space="preserve"> </w:t>
      </w:r>
      <w:r w:rsidR="006C6D57">
        <w:t>anser att</w:t>
      </w:r>
      <w:r w:rsidR="002B7419" w:rsidRPr="00EE232D">
        <w:t xml:space="preserve"> ESV</w:t>
      </w:r>
      <w:r w:rsidR="006C6D57">
        <w:t xml:space="preserve"> genomfört en grundlig</w:t>
      </w:r>
      <w:r w:rsidR="002B7419" w:rsidRPr="00EE232D">
        <w:t xml:space="preserve"> genomgång av de rörliga ersättningarna till de externa förvaltarna. ESV:s resonerande slutsatser bedöms som rimliga och regeringen delar bedömningen att det är osäkert om det vore ändamålsenligt att sänka den rörliga ersättningen och höja den fasta. </w:t>
      </w:r>
      <w:r w:rsidR="006C6D57">
        <w:t xml:space="preserve">Regeringen vill betona att ersättningsvillkoren till de externa förvaltarna bör vara utformade på ett sådant sätt att det uppmuntrar till långsiktig kostnadsminimering med beaktande av risk samtidigt som det präglas av måttfullhet. </w:t>
      </w:r>
      <w:r w:rsidR="002B7419" w:rsidRPr="00EE232D">
        <w:t>Beslut om att fastställa ersättningsvillkoren</w:t>
      </w:r>
      <w:r w:rsidR="00124DA0" w:rsidRPr="00EE232D">
        <w:t xml:space="preserve"> för de externa förvaltarna bör dock, på samma sätt som att fördela riskmandaten inom positionsverksamheten, vara delegerat till Riksgäldskontoret.</w:t>
      </w:r>
      <w:r w:rsidR="002B7419" w:rsidRPr="00EE232D">
        <w:t xml:space="preserve"> </w:t>
      </w:r>
    </w:p>
    <w:p w14:paraId="5C28F9F4" w14:textId="77777777" w:rsidR="00EE232D" w:rsidRDefault="00EE232D" w:rsidP="00DA56F0">
      <w:pPr>
        <w:pStyle w:val="Brdtext"/>
        <w:rPr>
          <w:i/>
        </w:rPr>
      </w:pPr>
    </w:p>
    <w:p w14:paraId="14B07D80" w14:textId="0566408F" w:rsidR="00DA56F0" w:rsidRDefault="00DA56F0" w:rsidP="00DA56F0">
      <w:pPr>
        <w:pStyle w:val="Brdtext"/>
        <w:rPr>
          <w:i/>
        </w:rPr>
      </w:pPr>
      <w:r>
        <w:rPr>
          <w:i/>
        </w:rPr>
        <w:t>Styringen av valutaskuldens andel</w:t>
      </w:r>
    </w:p>
    <w:p w14:paraId="0481DF75" w14:textId="7C8912CB" w:rsidR="00DA56F0" w:rsidRDefault="00DA56F0" w:rsidP="00DA56F0">
      <w:pPr>
        <w:pStyle w:val="Brdtext"/>
      </w:pPr>
      <w:r>
        <w:t>Ett av uppdrage</w:t>
      </w:r>
      <w:r w:rsidR="0005042D">
        <w:t>n</w:t>
      </w:r>
      <w:r>
        <w:t xml:space="preserve"> till ESV var att analysera </w:t>
      </w:r>
      <w:r w:rsidRPr="00DA56F0">
        <w:t>huruvida Riksgäldskontorets förslag avseende styrning av valutaskulden är ändamålsenlig i förhållande till målet för statsskuldspolitiken</w:t>
      </w:r>
      <w:r w:rsidR="000532FA">
        <w:t>.</w:t>
      </w:r>
      <w:r w:rsidR="0005042D">
        <w:rPr>
          <w:rStyle w:val="Fotnotsreferens"/>
        </w:rPr>
        <w:footnoteReference w:id="7"/>
      </w:r>
      <w:r w:rsidRPr="00DA56F0">
        <w:t xml:space="preserve"> </w:t>
      </w:r>
      <w:r w:rsidR="0005042D">
        <w:t xml:space="preserve">I samband med uppdraget var det även </w:t>
      </w:r>
      <w:r w:rsidRPr="00DA56F0">
        <w:t xml:space="preserve">önskvärt </w:t>
      </w:r>
      <w:r w:rsidR="0005042D">
        <w:t>att erhålla en analys av hur</w:t>
      </w:r>
      <w:r w:rsidRPr="00DA56F0">
        <w:t xml:space="preserve"> Riksgäldskontorets positionsverksamhet förhåller sig till nämnda förslag.</w:t>
      </w:r>
      <w:r w:rsidR="0005042D">
        <w:t xml:space="preserve"> </w:t>
      </w:r>
    </w:p>
    <w:p w14:paraId="492E8257" w14:textId="6EE6CBB4" w:rsidR="00642A02" w:rsidRDefault="00642A02" w:rsidP="00642A02">
      <w:pPr>
        <w:pStyle w:val="Brdtextmedindrag"/>
      </w:pPr>
      <w:r>
        <w:t xml:space="preserve">ESV avstyrker ett system där riktlinjerna för valutaandelen sätts som ett tak. </w:t>
      </w:r>
      <w:r w:rsidR="00DB5E27">
        <w:t xml:space="preserve">Transparens, förutsägbarhet och risk för sammanblandning med penningpolitiken talar mot att andelen valutalån ska variera i takt med Riksgäldskontorets syn på valutarisken. </w:t>
      </w:r>
      <w:r>
        <w:t>Teoretiska skäl snarare än oro för den praktiska utformningen ligger till grund för ställningstagandet. ESV menar att detta dock inte är ett hinder för att överväga att ändra riktlinjen för valutaandelen. En mindre förändring skapar inte samma teoretiska problem samtidigt som den praktiska utformningen inte påverkas nämnvärt. ESV</w:t>
      </w:r>
      <w:r w:rsidR="004769A1">
        <w:t xml:space="preserve"> </w:t>
      </w:r>
      <w:r>
        <w:t xml:space="preserve">menar att en möjlig utväg skulle kunna vara att utöka dagens intervall på ±2 procentenheter till ±4 procentenheter. </w:t>
      </w:r>
    </w:p>
    <w:p w14:paraId="6A58FFE0" w14:textId="77777777" w:rsidR="00EE232D" w:rsidRDefault="00EE232D" w:rsidP="00642A02">
      <w:pPr>
        <w:pStyle w:val="Brdtextmedindrag"/>
      </w:pPr>
    </w:p>
    <w:p w14:paraId="4F61035C" w14:textId="4CFB6245" w:rsidR="00642A02" w:rsidRPr="00642A02" w:rsidRDefault="00EE232D" w:rsidP="00EE232D">
      <w:pPr>
        <w:pStyle w:val="Brdtext"/>
      </w:pPr>
      <w:r w:rsidRPr="00EE232D">
        <w:rPr>
          <w:i/>
        </w:rPr>
        <w:t>Regeringens kommentar:</w:t>
      </w:r>
      <w:r>
        <w:t xml:space="preserve"> </w:t>
      </w:r>
      <w:r w:rsidR="002C3583" w:rsidRPr="00EE232D">
        <w:t xml:space="preserve">Regeringen </w:t>
      </w:r>
      <w:r w:rsidR="006C6D57">
        <w:t>har tagit del av</w:t>
      </w:r>
      <w:r w:rsidR="002C3583" w:rsidRPr="00EE232D">
        <w:t xml:space="preserve"> ESV:s analys av Riksgäldskontorets förslag avseende styrningen av valutaskulden. Underlaget kommer att vägas in </w:t>
      </w:r>
      <w:r w:rsidR="00142ED7" w:rsidRPr="00EE232D">
        <w:t xml:space="preserve">inom ramen för den ordinarie riktlinjeprocessen </w:t>
      </w:r>
      <w:r w:rsidR="002C3583" w:rsidRPr="00EE232D">
        <w:t xml:space="preserve">tillsammans med kommande ställningstagande </w:t>
      </w:r>
      <w:r w:rsidR="00F51578">
        <w:t>till förslagen i betänkandet från</w:t>
      </w:r>
      <w:r w:rsidR="002C3583" w:rsidRPr="00EE232D">
        <w:t xml:space="preserve"> utred</w:t>
      </w:r>
      <w:r w:rsidR="00F51578">
        <w:t>n</w:t>
      </w:r>
      <w:r w:rsidR="002C3583" w:rsidRPr="00EE232D">
        <w:t>ingen om Riksbankens finansiella oberoende och ba</w:t>
      </w:r>
      <w:r w:rsidR="004769A1">
        <w:t>l</w:t>
      </w:r>
      <w:r w:rsidR="002C3583" w:rsidRPr="00EE232D">
        <w:t xml:space="preserve">ansräkning (SOU 2013:9) </w:t>
      </w:r>
      <w:r w:rsidR="003F5FFF" w:rsidRPr="00EE232D">
        <w:t>och övrig analys av</w:t>
      </w:r>
      <w:r w:rsidR="00142ED7" w:rsidRPr="00EE232D">
        <w:t xml:space="preserve"> frågan</w:t>
      </w:r>
      <w:r w:rsidR="003F5FFF" w:rsidRPr="00EE232D">
        <w:t>.</w:t>
      </w:r>
      <w:r w:rsidR="002C3583">
        <w:t xml:space="preserve"> </w:t>
      </w:r>
    </w:p>
    <w:p w14:paraId="17A4F839" w14:textId="77777777" w:rsidR="0005042D" w:rsidRPr="0005042D" w:rsidRDefault="0005042D" w:rsidP="0005042D">
      <w:pPr>
        <w:pStyle w:val="Brdtextmedindrag"/>
      </w:pPr>
    </w:p>
    <w:p w14:paraId="4E48B5C2" w14:textId="6305F14C" w:rsidR="00554CE7" w:rsidRPr="00554CE7" w:rsidRDefault="00AE5588" w:rsidP="009625D2">
      <w:pPr>
        <w:pStyle w:val="Rubrik1utannumrering"/>
      </w:pPr>
      <w:r>
        <w:t>Bilaga:</w:t>
      </w:r>
      <w:r w:rsidR="00554CE7">
        <w:t xml:space="preserve"> </w:t>
      </w:r>
      <w:r>
        <w:t>ESV:s rapport ‒ Utvärdering av statens upplåning och skuldförvaltning 2009</w:t>
      </w:r>
      <w:r w:rsidR="00A74022">
        <w:t>‒</w:t>
      </w:r>
      <w:r>
        <w:t>2013</w:t>
      </w:r>
    </w:p>
    <w:sectPr w:rsidR="00554CE7" w:rsidRPr="00554CE7" w:rsidSect="00330BDB">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0F306C73" w14:textId="77777777" w:rsidR="00F0190F" w:rsidRDefault="00F0190F">
      <w:r>
        <w:separator/>
      </w:r>
    </w:p>
  </w:endnote>
  <w:endnote w:type="continuationSeparator" w:id="0">
    <w:p w14:paraId="26C9B2F1" w14:textId="77777777" w:rsidR="00F0190F" w:rsidRDefault="00F0190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00000000" w:usb2="00000000"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20002A87" w:usb1="00000000" w:usb2="00000000"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20005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EFF" w:usb1="C000605B" w:usb2="00000029" w:usb3="00000000" w:csb0="000101FF" w:csb1="00000000"/>
  </w:font>
  <w:font w:name="TradeGothic">
    <w:panose1 w:val="00000400000000000000"/>
    <w:charset w:val="00"/>
    <w:family w:val="auto"/>
    <w:pitch w:val="variable"/>
    <w:sig w:usb0="00000003" w:usb1="00000000" w:usb2="00000000" w:usb3="00000000" w:csb0="00000001" w:csb1="00000000"/>
  </w:font>
  <w:font w:name="Calibri">
    <w:panose1 w:val="020F0502020204030204"/>
    <w:charset w:val="00"/>
    <w:family w:val="swiss"/>
    <w:pitch w:val="variable"/>
    <w:sig w:usb0="E00002FF" w:usb1="4000ACFF" w:usb2="00000001" w:usb3="00000000" w:csb0="0000019F" w:csb1="00000000"/>
  </w:font>
  <w:font w:name="OrigGarmnd BT">
    <w:panose1 w:val="02020602050306020403"/>
    <w:charset w:val="00"/>
    <w:family w:val="roman"/>
    <w:pitch w:val="variable"/>
    <w:sig w:usb0="00000087" w:usb1="00000000" w:usb2="00000000" w:usb3="00000000" w:csb0="0000001B"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14:paraId="577222E3" w14:textId="77777777" w:rsidR="00F0190F" w:rsidRPr="0060020A" w:rsidRDefault="00F0190F"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85522A">
      <w:rPr>
        <w:noProof/>
        <w:sz w:val="20"/>
      </w:rPr>
      <w:t>4</w:t>
    </w:r>
    <w:r>
      <w:rPr>
        <w:sz w:val="20"/>
      </w:rPr>
      <w:fldChar w:fldCharType="end"/>
    </w:r>
  </w:p>
  <w:p w14:paraId="50B14856" w14:textId="77777777" w:rsidR="00F0190F" w:rsidRDefault="00F0190F">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14:paraId="3E99DCB8" w14:textId="77777777" w:rsidR="00F0190F" w:rsidRPr="0060020A" w:rsidRDefault="00F0190F"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A74022">
      <w:rPr>
        <w:noProof/>
        <w:sz w:val="20"/>
      </w:rPr>
      <w:t>3</w:t>
    </w:r>
    <w:r>
      <w:rPr>
        <w:sz w:val="20"/>
      </w:rPr>
      <w:fldChar w:fldCharType="end"/>
    </w:r>
  </w:p>
  <w:p w14:paraId="2FB55084" w14:textId="77777777" w:rsidR="00F0190F" w:rsidRPr="0060020A" w:rsidRDefault="00F0190F"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14:paraId="0CF46B5A" w14:textId="77777777" w:rsidR="00F0190F" w:rsidRPr="0060020A" w:rsidRDefault="00F0190F"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A74022">
      <w:rPr>
        <w:noProof/>
        <w:sz w:val="20"/>
      </w:rPr>
      <w:t>1</w:t>
    </w:r>
    <w:r w:rsidRPr="0060020A">
      <w:rPr>
        <w:sz w:val="20"/>
      </w:rPr>
      <w:fldChar w:fldCharType="end"/>
    </w:r>
  </w:p>
  <w:p w14:paraId="17C71638" w14:textId="77777777" w:rsidR="00F0190F" w:rsidRDefault="00F0190F"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690EC249" w14:textId="77777777" w:rsidR="00F0190F" w:rsidRPr="0053240A" w:rsidRDefault="00F0190F" w:rsidP="0053240A">
      <w:pPr>
        <w:pStyle w:val="Sidfot"/>
      </w:pPr>
    </w:p>
  </w:footnote>
  <w:footnote w:type="continuationSeparator" w:id="0">
    <w:p w14:paraId="1C9397B0" w14:textId="77777777" w:rsidR="00F0190F" w:rsidRPr="0053240A" w:rsidRDefault="00F0190F" w:rsidP="0053240A">
      <w:pPr>
        <w:pStyle w:val="Sidfot"/>
      </w:pPr>
    </w:p>
  </w:footnote>
  <w:footnote w:type="continuationNotice" w:id="1">
    <w:p w14:paraId="57A205F8" w14:textId="77777777" w:rsidR="00F0190F" w:rsidRDefault="00F0190F"/>
  </w:footnote>
  <w:footnote w:id="2">
    <w:p w14:paraId="788CDE53" w14:textId="5B69E740" w:rsidR="00F0190F" w:rsidRDefault="00F0190F">
      <w:pPr>
        <w:pStyle w:val="Fotnotstext"/>
      </w:pPr>
      <w:r>
        <w:rPr>
          <w:rStyle w:val="Fotnotsreferens"/>
        </w:rPr>
        <w:footnoteRef/>
      </w:r>
      <w:r>
        <w:t xml:space="preserve"> År 2012 införde Riksgäldskontoret ett nytt sätt att mäta statsskulden. Mätt på det nya sättet blir statsskulden generellt något högre (exempelvis 50 mdkr högre för 2011). I diagrammet redovisas det gamla måttet för åren före 2012 och det nya måttet från 2012. </w:t>
      </w:r>
    </w:p>
  </w:footnote>
  <w:footnote w:id="3">
    <w:p w14:paraId="777086EF" w14:textId="45867512" w:rsidR="00F0190F" w:rsidRDefault="00F0190F" w:rsidP="00637330">
      <w:pPr>
        <w:pStyle w:val="Fotnotstext"/>
      </w:pPr>
      <w:r>
        <w:rPr>
          <w:rStyle w:val="Fotnotsreferens"/>
        </w:rPr>
        <w:footnoteRef/>
      </w:r>
      <w:r>
        <w:t xml:space="preserve"> År 2012 införde Riksgäldskontoret ett nytt sätt att mäta statsskulden. Mätt på det nya sättet blir statsskulden generellt något högre (exempelvis 50 mdkr högre för 2011). För att få jämförbarhet under hela utvärderingsperioden redovisas statsskulden i detta diagram omräknad med det nya måttet för samtliga år. </w:t>
      </w:r>
    </w:p>
    <w:p w14:paraId="4481E1F2" w14:textId="52437156" w:rsidR="00F0190F" w:rsidRDefault="00F0190F">
      <w:pPr>
        <w:pStyle w:val="Fotnotstext"/>
      </w:pPr>
    </w:p>
  </w:footnote>
  <w:footnote w:id="4">
    <w:p w14:paraId="071E17AC" w14:textId="77777777" w:rsidR="00F0190F" w:rsidRDefault="00F0190F" w:rsidP="000D6373">
      <w:pPr>
        <w:pStyle w:val="Fotnotstext"/>
      </w:pPr>
      <w:r>
        <w:rPr>
          <w:rStyle w:val="Fotnotsreferens"/>
        </w:rPr>
        <w:footnoteRef/>
      </w:r>
      <w:r>
        <w:t xml:space="preserve"> Ofta används i stället den engelska benämningen av emissionsräntan  ”yield to maturity” vilket är den ränta som används för att beräkna priset på en obligation. Kuponger och över/underkurser periodiseras därmed jämnt över löptiden. Den genomsnittliga emissionsräntan är därmed ett ändamålsenligt mått på statsskuldens kostnad, speciellt när instrumentet behålls till förfall.</w:t>
      </w:r>
    </w:p>
  </w:footnote>
  <w:footnote w:id="5">
    <w:p w14:paraId="077F6F7B" w14:textId="03B2BB47" w:rsidR="00F0190F" w:rsidRDefault="00F0190F">
      <w:pPr>
        <w:pStyle w:val="Fotnotstext"/>
      </w:pPr>
      <w:r>
        <w:rPr>
          <w:rStyle w:val="Fotnotsreferens"/>
        </w:rPr>
        <w:footnoteRef/>
      </w:r>
      <w:r>
        <w:t xml:space="preserve"> Datumet, den 15 november, då regeringen senast ska besluta om riktlinjer är fastställt i 5 kap. 6 § budgetlagen (2011:203). Datumet, den 1 oktober, då Riksgäldskontoret senast ska lämna förslag till riktlinjer är fastställt i förordningen med instruktion för Riksgäldskontoret (2007:1447).</w:t>
      </w:r>
    </w:p>
  </w:footnote>
  <w:footnote w:id="6">
    <w:p w14:paraId="71F695D6" w14:textId="300DB9AE" w:rsidR="00F0190F" w:rsidRDefault="00F0190F" w:rsidP="00A50872">
      <w:pPr>
        <w:pStyle w:val="Fotnotstext"/>
      </w:pPr>
      <w:r>
        <w:rPr>
          <w:rStyle w:val="Fotnotsreferens"/>
        </w:rPr>
        <w:footnoteRef/>
      </w:r>
      <w:r>
        <w:t xml:space="preserve"> Löptidsriktmärket för den nominella kronskulden upphävdes den 12 mars 2009. Ett nytt löptidsriktvärde fastställdes i riktlinjerna för 2010. Det nya löptidsriktvärdet för den nominella kronskulden innebar att instrument med löptid upp till 12 år ska ha en räntebindningstid på 3,2 år och att instrument med löptid längre än 12 år ska begränsas av en maxvolym på 60 miljarder kronor.  </w:t>
      </w:r>
    </w:p>
  </w:footnote>
  <w:footnote w:id="7">
    <w:p w14:paraId="40B11E14" w14:textId="52B95E54" w:rsidR="00F0190F" w:rsidRDefault="00F0190F">
      <w:pPr>
        <w:pStyle w:val="Fotnotstext"/>
      </w:pPr>
      <w:r>
        <w:rPr>
          <w:rStyle w:val="Fotnotsreferens"/>
        </w:rPr>
        <w:footnoteRef/>
      </w:r>
      <w:r>
        <w:t xml:space="preserve"> Förslaget lämnades i Riksgäldskontorets förslag till riktlinjer 2014‒2017 (Fi2013/3491).</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F68EDE2" w14:textId="5BFB7828" w:rsidR="00F0190F" w:rsidRPr="006955A3" w:rsidRDefault="00F0190F" w:rsidP="009A71F4">
    <w:pPr>
      <w:framePr w:wrap="around" w:vAnchor="page" w:hAnchor="page" w:x="738" w:y="795"/>
      <w:rPr>
        <w:sz w:val="20"/>
      </w:rPr>
    </w:pPr>
    <w:r>
      <w:rPr>
        <w:sz w:val="20"/>
      </w:rPr>
      <w:t>Skr. 2013/14:196</w:t>
    </w:r>
  </w:p>
  <w:p w14:paraId="777B0670" w14:textId="77777777" w:rsidR="00F0190F" w:rsidRDefault="00F0190F">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AB9BCF9" w14:textId="63D4F430" w:rsidR="00F0190F" w:rsidRPr="006955A3" w:rsidRDefault="00F0190F" w:rsidP="00BD4FEB">
    <w:pPr>
      <w:framePr w:wrap="around" w:vAnchor="page" w:hAnchor="page" w:x="7111" w:y="795"/>
      <w:rPr>
        <w:sz w:val="20"/>
      </w:rPr>
    </w:pPr>
    <w:r>
      <w:rPr>
        <w:sz w:val="20"/>
      </w:rPr>
      <w:t>Skr. 2013/14:196</w:t>
    </w:r>
  </w:p>
  <w:p w14:paraId="429392D8" w14:textId="77777777" w:rsidR="00F0190F" w:rsidRDefault="00F0190F"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F464B31" w14:textId="6BACD654" w:rsidR="00F0190F" w:rsidRDefault="00F0190F" w:rsidP="00843C3F">
    <w:pPr>
      <w:pStyle w:val="Brdtext"/>
    </w:pPr>
    <w:r>
      <w:rPr>
        <w:noProof/>
        <w:lang w:eastAsia="sv-SE"/>
      </w:rPr>
      <w:drawing>
        <wp:anchor distT="0" distB="0" distL="114300" distR="114300" simplePos="0" relativeHeight="251659264" behindDoc="0" locked="0" layoutInCell="1" allowOverlap="1" wp14:anchorId="18345A86" wp14:editId="79EBF1EC">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133510FE"/>
    <w:multiLevelType w:val="hybridMultilevel"/>
    <w:tmpl w:val="284C4C68"/>
    <w:lvl w:ilvl="0" w:tplc="041D0001">
      <w:start w:val="1"/>
      <w:numFmt w:val="bullet"/>
      <w:lvlText w:val=""/>
      <w:lvlJc w:val="left"/>
      <w:pPr>
        <w:ind w:left="530" w:hanging="360"/>
      </w:pPr>
      <w:rPr>
        <w:rFonts w:ascii="Symbol" w:hAnsi="Symbol"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1">
    <w:nsid w:val="168477DF"/>
    <w:multiLevelType w:val="hybridMultilevel"/>
    <w:tmpl w:val="DF2E942C"/>
    <w:lvl w:ilvl="0" w:tplc="041D0001">
      <w:start w:val="1"/>
      <w:numFmt w:val="bullet"/>
      <w:lvlText w:val=""/>
      <w:lvlJc w:val="left"/>
      <w:pPr>
        <w:ind w:left="530" w:hanging="360"/>
      </w:pPr>
      <w:rPr>
        <w:rFonts w:ascii="Symbol" w:hAnsi="Symbol"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2">
    <w:nsid w:val="21C06938"/>
    <w:multiLevelType w:val="hybridMultilevel"/>
    <w:tmpl w:val="AF3AC4E6"/>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3">
    <w:nsid w:val="28876C58"/>
    <w:multiLevelType w:val="hybridMultilevel"/>
    <w:tmpl w:val="AECC4CB6"/>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14">
    <w:nsid w:val="397206C4"/>
    <w:multiLevelType w:val="hybridMultilevel"/>
    <w:tmpl w:val="9DA2D406"/>
    <w:lvl w:ilvl="0" w:tplc="041D000F">
      <w:start w:val="1"/>
      <w:numFmt w:val="decimal"/>
      <w:lvlText w:val="%1."/>
      <w:lvlJc w:val="left"/>
      <w:pPr>
        <w:ind w:left="360" w:hanging="360"/>
      </w:pPr>
    </w:lvl>
    <w:lvl w:ilvl="1" w:tplc="041D0019" w:tentative="1">
      <w:start w:val="1"/>
      <w:numFmt w:val="lowerLetter"/>
      <w:lvlText w:val="%2."/>
      <w:lvlJc w:val="left"/>
      <w:pPr>
        <w:ind w:left="1080" w:hanging="360"/>
      </w:pPr>
    </w:lvl>
    <w:lvl w:ilvl="2" w:tplc="041D001B" w:tentative="1">
      <w:start w:val="1"/>
      <w:numFmt w:val="lowerRoman"/>
      <w:lvlText w:val="%3."/>
      <w:lvlJc w:val="right"/>
      <w:pPr>
        <w:ind w:left="1800" w:hanging="180"/>
      </w:pPr>
    </w:lvl>
    <w:lvl w:ilvl="3" w:tplc="041D000F" w:tentative="1">
      <w:start w:val="1"/>
      <w:numFmt w:val="decimal"/>
      <w:lvlText w:val="%4."/>
      <w:lvlJc w:val="left"/>
      <w:pPr>
        <w:ind w:left="2520" w:hanging="360"/>
      </w:pPr>
    </w:lvl>
    <w:lvl w:ilvl="4" w:tplc="041D0019" w:tentative="1">
      <w:start w:val="1"/>
      <w:numFmt w:val="lowerLetter"/>
      <w:lvlText w:val="%5."/>
      <w:lvlJc w:val="left"/>
      <w:pPr>
        <w:ind w:left="3240" w:hanging="360"/>
      </w:pPr>
    </w:lvl>
    <w:lvl w:ilvl="5" w:tplc="041D001B" w:tentative="1">
      <w:start w:val="1"/>
      <w:numFmt w:val="lowerRoman"/>
      <w:lvlText w:val="%6."/>
      <w:lvlJc w:val="right"/>
      <w:pPr>
        <w:ind w:left="3960" w:hanging="180"/>
      </w:pPr>
    </w:lvl>
    <w:lvl w:ilvl="6" w:tplc="041D000F" w:tentative="1">
      <w:start w:val="1"/>
      <w:numFmt w:val="decimal"/>
      <w:lvlText w:val="%7."/>
      <w:lvlJc w:val="left"/>
      <w:pPr>
        <w:ind w:left="4680" w:hanging="360"/>
      </w:pPr>
    </w:lvl>
    <w:lvl w:ilvl="7" w:tplc="041D0019" w:tentative="1">
      <w:start w:val="1"/>
      <w:numFmt w:val="lowerLetter"/>
      <w:lvlText w:val="%8."/>
      <w:lvlJc w:val="left"/>
      <w:pPr>
        <w:ind w:left="5400" w:hanging="360"/>
      </w:pPr>
    </w:lvl>
    <w:lvl w:ilvl="8" w:tplc="041D001B" w:tentative="1">
      <w:start w:val="1"/>
      <w:numFmt w:val="lowerRoman"/>
      <w:lvlText w:val="%9."/>
      <w:lvlJc w:val="right"/>
      <w:pPr>
        <w:ind w:left="6120" w:hanging="180"/>
      </w:pPr>
    </w:lvl>
  </w:abstractNum>
  <w:abstractNum w:abstractNumId="15">
    <w:nsid w:val="3D3B4E75"/>
    <w:multiLevelType w:val="hybridMultilevel"/>
    <w:tmpl w:val="331ACB9E"/>
    <w:lvl w:ilvl="0" w:tplc="CDBC19FE">
      <w:start w:val="1"/>
      <w:numFmt w:val="bullet"/>
      <w:suff w:val="space"/>
      <w:lvlText w:val=""/>
      <w:lvlJc w:val="left"/>
      <w:pPr>
        <w:ind w:left="643" w:hanging="360"/>
      </w:pPr>
      <w:rPr>
        <w:rFonts w:ascii="Symbol" w:hAnsi="Symbol" w:hint="default"/>
      </w:rPr>
    </w:lvl>
    <w:lvl w:ilvl="1" w:tplc="041D0003" w:tentative="1">
      <w:start w:val="1"/>
      <w:numFmt w:val="bullet"/>
      <w:lvlText w:val="o"/>
      <w:lvlJc w:val="left"/>
      <w:pPr>
        <w:ind w:left="1363" w:hanging="360"/>
      </w:pPr>
      <w:rPr>
        <w:rFonts w:ascii="Courier New" w:hAnsi="Courier New" w:cs="Courier New" w:hint="default"/>
      </w:rPr>
    </w:lvl>
    <w:lvl w:ilvl="2" w:tplc="041D0005" w:tentative="1">
      <w:start w:val="1"/>
      <w:numFmt w:val="bullet"/>
      <w:lvlText w:val=""/>
      <w:lvlJc w:val="left"/>
      <w:pPr>
        <w:ind w:left="2083" w:hanging="360"/>
      </w:pPr>
      <w:rPr>
        <w:rFonts w:ascii="Wingdings" w:hAnsi="Wingdings" w:hint="default"/>
      </w:rPr>
    </w:lvl>
    <w:lvl w:ilvl="3" w:tplc="041D0001" w:tentative="1">
      <w:start w:val="1"/>
      <w:numFmt w:val="bullet"/>
      <w:lvlText w:val=""/>
      <w:lvlJc w:val="left"/>
      <w:pPr>
        <w:ind w:left="2803" w:hanging="360"/>
      </w:pPr>
      <w:rPr>
        <w:rFonts w:ascii="Symbol" w:hAnsi="Symbol" w:hint="default"/>
      </w:rPr>
    </w:lvl>
    <w:lvl w:ilvl="4" w:tplc="041D0003" w:tentative="1">
      <w:start w:val="1"/>
      <w:numFmt w:val="bullet"/>
      <w:lvlText w:val="o"/>
      <w:lvlJc w:val="left"/>
      <w:pPr>
        <w:ind w:left="3523" w:hanging="360"/>
      </w:pPr>
      <w:rPr>
        <w:rFonts w:ascii="Courier New" w:hAnsi="Courier New" w:cs="Courier New" w:hint="default"/>
      </w:rPr>
    </w:lvl>
    <w:lvl w:ilvl="5" w:tplc="041D0005" w:tentative="1">
      <w:start w:val="1"/>
      <w:numFmt w:val="bullet"/>
      <w:lvlText w:val=""/>
      <w:lvlJc w:val="left"/>
      <w:pPr>
        <w:ind w:left="4243" w:hanging="360"/>
      </w:pPr>
      <w:rPr>
        <w:rFonts w:ascii="Wingdings" w:hAnsi="Wingdings" w:hint="default"/>
      </w:rPr>
    </w:lvl>
    <w:lvl w:ilvl="6" w:tplc="041D0001" w:tentative="1">
      <w:start w:val="1"/>
      <w:numFmt w:val="bullet"/>
      <w:lvlText w:val=""/>
      <w:lvlJc w:val="left"/>
      <w:pPr>
        <w:ind w:left="4963" w:hanging="360"/>
      </w:pPr>
      <w:rPr>
        <w:rFonts w:ascii="Symbol" w:hAnsi="Symbol" w:hint="default"/>
      </w:rPr>
    </w:lvl>
    <w:lvl w:ilvl="7" w:tplc="041D0003" w:tentative="1">
      <w:start w:val="1"/>
      <w:numFmt w:val="bullet"/>
      <w:lvlText w:val="o"/>
      <w:lvlJc w:val="left"/>
      <w:pPr>
        <w:ind w:left="5683" w:hanging="360"/>
      </w:pPr>
      <w:rPr>
        <w:rFonts w:ascii="Courier New" w:hAnsi="Courier New" w:cs="Courier New" w:hint="default"/>
      </w:rPr>
    </w:lvl>
    <w:lvl w:ilvl="8" w:tplc="041D0005" w:tentative="1">
      <w:start w:val="1"/>
      <w:numFmt w:val="bullet"/>
      <w:lvlText w:val=""/>
      <w:lvlJc w:val="left"/>
      <w:pPr>
        <w:ind w:left="6403" w:hanging="360"/>
      </w:pPr>
      <w:rPr>
        <w:rFonts w:ascii="Wingdings" w:hAnsi="Wingdings" w:hint="default"/>
      </w:rPr>
    </w:lvl>
  </w:abstractNum>
  <w:abstractNum w:abstractNumId="16">
    <w:nsid w:val="523749A2"/>
    <w:multiLevelType w:val="multilevel"/>
    <w:tmpl w:val="8F2ADEA6"/>
    <w:lvl w:ilvl="0">
      <w:start w:val="1"/>
      <w:numFmt w:val="decimal"/>
      <w:lvlRestart w:val="0"/>
      <w:lvlText w:val="%1"/>
      <w:lvlJc w:val="left"/>
      <w:pPr>
        <w:tabs>
          <w:tab w:val="num" w:pos="907"/>
        </w:tabs>
        <w:ind w:left="907" w:hanging="907"/>
      </w:pPr>
      <w:rPr>
        <w:rFonts w:hint="default"/>
      </w:rPr>
    </w:lvl>
    <w:lvl w:ilvl="1">
      <w:start w:val="1"/>
      <w:numFmt w:val="decimal"/>
      <w:lvlText w:val="%1.%2"/>
      <w:lvlJc w:val="left"/>
      <w:pPr>
        <w:tabs>
          <w:tab w:val="num" w:pos="1049"/>
        </w:tabs>
        <w:ind w:left="1049"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decimal"/>
      <w:lvlText w:val="%1.%2.%3.%4.%5"/>
      <w:lvlJc w:val="left"/>
      <w:pPr>
        <w:tabs>
          <w:tab w:val="num" w:pos="1315"/>
        </w:tabs>
        <w:ind w:left="1315" w:hanging="1315"/>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7">
    <w:nsid w:val="55944FFC"/>
    <w:multiLevelType w:val="hybridMultilevel"/>
    <w:tmpl w:val="70E8DD5A"/>
    <w:lvl w:ilvl="0" w:tplc="041D0001">
      <w:start w:val="1"/>
      <w:numFmt w:val="bullet"/>
      <w:lvlText w:val=""/>
      <w:lvlJc w:val="left"/>
      <w:pPr>
        <w:ind w:left="530" w:hanging="360"/>
      </w:pPr>
      <w:rPr>
        <w:rFonts w:ascii="Symbol" w:hAnsi="Symbol" w:hint="default"/>
      </w:rPr>
    </w:lvl>
    <w:lvl w:ilvl="1" w:tplc="041D0003" w:tentative="1">
      <w:start w:val="1"/>
      <w:numFmt w:val="bullet"/>
      <w:lvlText w:val="o"/>
      <w:lvlJc w:val="left"/>
      <w:pPr>
        <w:ind w:left="1250" w:hanging="360"/>
      </w:pPr>
      <w:rPr>
        <w:rFonts w:ascii="Courier New" w:hAnsi="Courier New" w:cs="Courier New" w:hint="default"/>
      </w:rPr>
    </w:lvl>
    <w:lvl w:ilvl="2" w:tplc="041D0005" w:tentative="1">
      <w:start w:val="1"/>
      <w:numFmt w:val="bullet"/>
      <w:lvlText w:val=""/>
      <w:lvlJc w:val="left"/>
      <w:pPr>
        <w:ind w:left="1970" w:hanging="360"/>
      </w:pPr>
      <w:rPr>
        <w:rFonts w:ascii="Wingdings" w:hAnsi="Wingdings" w:hint="default"/>
      </w:rPr>
    </w:lvl>
    <w:lvl w:ilvl="3" w:tplc="041D0001" w:tentative="1">
      <w:start w:val="1"/>
      <w:numFmt w:val="bullet"/>
      <w:lvlText w:val=""/>
      <w:lvlJc w:val="left"/>
      <w:pPr>
        <w:ind w:left="2690" w:hanging="360"/>
      </w:pPr>
      <w:rPr>
        <w:rFonts w:ascii="Symbol" w:hAnsi="Symbol" w:hint="default"/>
      </w:rPr>
    </w:lvl>
    <w:lvl w:ilvl="4" w:tplc="041D0003" w:tentative="1">
      <w:start w:val="1"/>
      <w:numFmt w:val="bullet"/>
      <w:lvlText w:val="o"/>
      <w:lvlJc w:val="left"/>
      <w:pPr>
        <w:ind w:left="3410" w:hanging="360"/>
      </w:pPr>
      <w:rPr>
        <w:rFonts w:ascii="Courier New" w:hAnsi="Courier New" w:cs="Courier New" w:hint="default"/>
      </w:rPr>
    </w:lvl>
    <w:lvl w:ilvl="5" w:tplc="041D0005" w:tentative="1">
      <w:start w:val="1"/>
      <w:numFmt w:val="bullet"/>
      <w:lvlText w:val=""/>
      <w:lvlJc w:val="left"/>
      <w:pPr>
        <w:ind w:left="4130" w:hanging="360"/>
      </w:pPr>
      <w:rPr>
        <w:rFonts w:ascii="Wingdings" w:hAnsi="Wingdings" w:hint="default"/>
      </w:rPr>
    </w:lvl>
    <w:lvl w:ilvl="6" w:tplc="041D0001" w:tentative="1">
      <w:start w:val="1"/>
      <w:numFmt w:val="bullet"/>
      <w:lvlText w:val=""/>
      <w:lvlJc w:val="left"/>
      <w:pPr>
        <w:ind w:left="4850" w:hanging="360"/>
      </w:pPr>
      <w:rPr>
        <w:rFonts w:ascii="Symbol" w:hAnsi="Symbol" w:hint="default"/>
      </w:rPr>
    </w:lvl>
    <w:lvl w:ilvl="7" w:tplc="041D0003" w:tentative="1">
      <w:start w:val="1"/>
      <w:numFmt w:val="bullet"/>
      <w:lvlText w:val="o"/>
      <w:lvlJc w:val="left"/>
      <w:pPr>
        <w:ind w:left="5570" w:hanging="360"/>
      </w:pPr>
      <w:rPr>
        <w:rFonts w:ascii="Courier New" w:hAnsi="Courier New" w:cs="Courier New" w:hint="default"/>
      </w:rPr>
    </w:lvl>
    <w:lvl w:ilvl="8" w:tplc="041D0005" w:tentative="1">
      <w:start w:val="1"/>
      <w:numFmt w:val="bullet"/>
      <w:lvlText w:val=""/>
      <w:lvlJc w:val="left"/>
      <w:pPr>
        <w:ind w:left="6290" w:hanging="360"/>
      </w:pPr>
      <w:rPr>
        <w:rFonts w:ascii="Wingdings" w:hAnsi="Wingdings" w:hint="default"/>
      </w:rPr>
    </w:lvl>
  </w:abstractNum>
  <w:abstractNum w:abstractNumId="18">
    <w:nsid w:val="5FB57CBE"/>
    <w:multiLevelType w:val="multilevel"/>
    <w:tmpl w:val="041D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9">
    <w:nsid w:val="6442766E"/>
    <w:multiLevelType w:val="multilevel"/>
    <w:tmpl w:val="215C3A02"/>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20">
    <w:nsid w:val="648A563D"/>
    <w:multiLevelType w:val="hybridMultilevel"/>
    <w:tmpl w:val="6BAAE30E"/>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1">
    <w:nsid w:val="6E8076D7"/>
    <w:multiLevelType w:val="hybridMultilevel"/>
    <w:tmpl w:val="E6782B4A"/>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2">
    <w:nsid w:val="703C7C5F"/>
    <w:multiLevelType w:val="hybridMultilevel"/>
    <w:tmpl w:val="4C34C2AC"/>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23">
    <w:nsid w:val="71634327"/>
    <w:multiLevelType w:val="hybridMultilevel"/>
    <w:tmpl w:val="F6CA56D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9"/>
  </w:num>
  <w:num w:numId="22">
    <w:abstractNumId w:val="21"/>
  </w:num>
  <w:num w:numId="23">
    <w:abstractNumId w:val="10"/>
  </w:num>
  <w:num w:numId="24">
    <w:abstractNumId w:val="16"/>
  </w:num>
  <w:num w:numId="25">
    <w:abstractNumId w:val="15"/>
  </w:num>
  <w:num w:numId="26">
    <w:abstractNumId w:val="19"/>
  </w:num>
  <w:num w:numId="27">
    <w:abstractNumId w:val="20"/>
  </w:num>
  <w:num w:numId="28">
    <w:abstractNumId w:val="13"/>
  </w:num>
  <w:num w:numId="29">
    <w:abstractNumId w:val="14"/>
  </w:num>
  <w:num w:numId="30">
    <w:abstractNumId w:val="18"/>
  </w:num>
  <w:num w:numId="31">
    <w:abstractNumId w:val="11"/>
  </w:num>
  <w:num w:numId="32">
    <w:abstractNumId w:val="23"/>
  </w:num>
  <w:num w:numId="33">
    <w:abstractNumId w:val="17"/>
  </w:num>
  <w:num w:numId="34">
    <w:abstractNumId w:val="22"/>
  </w:num>
  <w:num w:numId="3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mirrorMargin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33793"/>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9B2B6C"/>
    <w:rsid w:val="00002EDB"/>
    <w:rsid w:val="000038F8"/>
    <w:rsid w:val="000039DC"/>
    <w:rsid w:val="00006731"/>
    <w:rsid w:val="000112CB"/>
    <w:rsid w:val="00020162"/>
    <w:rsid w:val="00021AD0"/>
    <w:rsid w:val="000231FF"/>
    <w:rsid w:val="0002470B"/>
    <w:rsid w:val="00024C65"/>
    <w:rsid w:val="00026EAB"/>
    <w:rsid w:val="00032C47"/>
    <w:rsid w:val="0003305E"/>
    <w:rsid w:val="00033634"/>
    <w:rsid w:val="00040AEE"/>
    <w:rsid w:val="00041395"/>
    <w:rsid w:val="00043EBE"/>
    <w:rsid w:val="00044155"/>
    <w:rsid w:val="0005042D"/>
    <w:rsid w:val="00051FFE"/>
    <w:rsid w:val="000532FA"/>
    <w:rsid w:val="00055EBD"/>
    <w:rsid w:val="00060D45"/>
    <w:rsid w:val="00061630"/>
    <w:rsid w:val="00071783"/>
    <w:rsid w:val="00071BB5"/>
    <w:rsid w:val="00073E04"/>
    <w:rsid w:val="00075F2B"/>
    <w:rsid w:val="00077ADF"/>
    <w:rsid w:val="000810D9"/>
    <w:rsid w:val="00082C6E"/>
    <w:rsid w:val="000833CE"/>
    <w:rsid w:val="0008509C"/>
    <w:rsid w:val="00092B4F"/>
    <w:rsid w:val="00097E2C"/>
    <w:rsid w:val="000A0D44"/>
    <w:rsid w:val="000A13AE"/>
    <w:rsid w:val="000A3709"/>
    <w:rsid w:val="000A3AFB"/>
    <w:rsid w:val="000A7503"/>
    <w:rsid w:val="000A790A"/>
    <w:rsid w:val="000A7B61"/>
    <w:rsid w:val="000B1D62"/>
    <w:rsid w:val="000B2A84"/>
    <w:rsid w:val="000B4532"/>
    <w:rsid w:val="000B536D"/>
    <w:rsid w:val="000B7B92"/>
    <w:rsid w:val="000C03B2"/>
    <w:rsid w:val="000C425C"/>
    <w:rsid w:val="000C4825"/>
    <w:rsid w:val="000C4AD4"/>
    <w:rsid w:val="000C7A82"/>
    <w:rsid w:val="000D01C0"/>
    <w:rsid w:val="000D0729"/>
    <w:rsid w:val="000D0845"/>
    <w:rsid w:val="000D0B91"/>
    <w:rsid w:val="000D3E31"/>
    <w:rsid w:val="000D6373"/>
    <w:rsid w:val="000E156E"/>
    <w:rsid w:val="000E184D"/>
    <w:rsid w:val="000E2356"/>
    <w:rsid w:val="000E23E9"/>
    <w:rsid w:val="000E33F4"/>
    <w:rsid w:val="000E3C68"/>
    <w:rsid w:val="000F1892"/>
    <w:rsid w:val="0010175A"/>
    <w:rsid w:val="00102749"/>
    <w:rsid w:val="00102DB4"/>
    <w:rsid w:val="0010312C"/>
    <w:rsid w:val="0010376F"/>
    <w:rsid w:val="0010436A"/>
    <w:rsid w:val="00111C62"/>
    <w:rsid w:val="00122556"/>
    <w:rsid w:val="00124DA0"/>
    <w:rsid w:val="0012581D"/>
    <w:rsid w:val="00127CB3"/>
    <w:rsid w:val="001314BB"/>
    <w:rsid w:val="001317F6"/>
    <w:rsid w:val="001343A8"/>
    <w:rsid w:val="00136532"/>
    <w:rsid w:val="00141F91"/>
    <w:rsid w:val="00142ED7"/>
    <w:rsid w:val="00145F7E"/>
    <w:rsid w:val="00146A54"/>
    <w:rsid w:val="00146F64"/>
    <w:rsid w:val="00153520"/>
    <w:rsid w:val="001560E0"/>
    <w:rsid w:val="001621CA"/>
    <w:rsid w:val="00166C2B"/>
    <w:rsid w:val="00171E23"/>
    <w:rsid w:val="00180074"/>
    <w:rsid w:val="00183C03"/>
    <w:rsid w:val="00184D86"/>
    <w:rsid w:val="001855C1"/>
    <w:rsid w:val="00190775"/>
    <w:rsid w:val="00190EF4"/>
    <w:rsid w:val="001962CF"/>
    <w:rsid w:val="001A312E"/>
    <w:rsid w:val="001A3FF4"/>
    <w:rsid w:val="001A4947"/>
    <w:rsid w:val="001B1813"/>
    <w:rsid w:val="001B210C"/>
    <w:rsid w:val="001B37A2"/>
    <w:rsid w:val="001B51EF"/>
    <w:rsid w:val="001C0542"/>
    <w:rsid w:val="001C431F"/>
    <w:rsid w:val="001C67FB"/>
    <w:rsid w:val="001D1A80"/>
    <w:rsid w:val="001D2AB8"/>
    <w:rsid w:val="001D31B8"/>
    <w:rsid w:val="001D5EEF"/>
    <w:rsid w:val="001D75A8"/>
    <w:rsid w:val="001E00CA"/>
    <w:rsid w:val="001E0B29"/>
    <w:rsid w:val="001E0E0C"/>
    <w:rsid w:val="001E16B2"/>
    <w:rsid w:val="001E43BF"/>
    <w:rsid w:val="001E554D"/>
    <w:rsid w:val="001E5C47"/>
    <w:rsid w:val="001E5F9F"/>
    <w:rsid w:val="001E74EA"/>
    <w:rsid w:val="001E77EF"/>
    <w:rsid w:val="001F06DB"/>
    <w:rsid w:val="001F1FB9"/>
    <w:rsid w:val="001F3133"/>
    <w:rsid w:val="001F6698"/>
    <w:rsid w:val="001F7D80"/>
    <w:rsid w:val="002007F5"/>
    <w:rsid w:val="002009D9"/>
    <w:rsid w:val="0020183B"/>
    <w:rsid w:val="00203D14"/>
    <w:rsid w:val="00205255"/>
    <w:rsid w:val="002056AA"/>
    <w:rsid w:val="0020587C"/>
    <w:rsid w:val="00211574"/>
    <w:rsid w:val="0021224B"/>
    <w:rsid w:val="00214020"/>
    <w:rsid w:val="002147FB"/>
    <w:rsid w:val="002154EB"/>
    <w:rsid w:val="00220987"/>
    <w:rsid w:val="0022141A"/>
    <w:rsid w:val="0022283B"/>
    <w:rsid w:val="002254B7"/>
    <w:rsid w:val="00231309"/>
    <w:rsid w:val="00232098"/>
    <w:rsid w:val="00240B6A"/>
    <w:rsid w:val="002413E9"/>
    <w:rsid w:val="00242B3E"/>
    <w:rsid w:val="00245C56"/>
    <w:rsid w:val="00246C68"/>
    <w:rsid w:val="0024709C"/>
    <w:rsid w:val="002503AA"/>
    <w:rsid w:val="00251EAE"/>
    <w:rsid w:val="00253EE4"/>
    <w:rsid w:val="002648DC"/>
    <w:rsid w:val="00266922"/>
    <w:rsid w:val="00270563"/>
    <w:rsid w:val="00271D4A"/>
    <w:rsid w:val="00281052"/>
    <w:rsid w:val="00281B51"/>
    <w:rsid w:val="002845A1"/>
    <w:rsid w:val="002854B8"/>
    <w:rsid w:val="002979DD"/>
    <w:rsid w:val="002A0EB7"/>
    <w:rsid w:val="002A5B08"/>
    <w:rsid w:val="002B2C7F"/>
    <w:rsid w:val="002B44A6"/>
    <w:rsid w:val="002B5C7C"/>
    <w:rsid w:val="002B6540"/>
    <w:rsid w:val="002B7419"/>
    <w:rsid w:val="002B7689"/>
    <w:rsid w:val="002C0530"/>
    <w:rsid w:val="002C2E72"/>
    <w:rsid w:val="002C3583"/>
    <w:rsid w:val="002C4B34"/>
    <w:rsid w:val="002C568A"/>
    <w:rsid w:val="002D038E"/>
    <w:rsid w:val="002D1FBC"/>
    <w:rsid w:val="002D2A7B"/>
    <w:rsid w:val="002D571C"/>
    <w:rsid w:val="002E231D"/>
    <w:rsid w:val="002F1B5E"/>
    <w:rsid w:val="002F2BA2"/>
    <w:rsid w:val="002F5464"/>
    <w:rsid w:val="002F6BDD"/>
    <w:rsid w:val="003032FE"/>
    <w:rsid w:val="00306A69"/>
    <w:rsid w:val="00315E5C"/>
    <w:rsid w:val="00316607"/>
    <w:rsid w:val="00324332"/>
    <w:rsid w:val="00326463"/>
    <w:rsid w:val="00327505"/>
    <w:rsid w:val="00327D24"/>
    <w:rsid w:val="00330BDB"/>
    <w:rsid w:val="00332A83"/>
    <w:rsid w:val="003333A1"/>
    <w:rsid w:val="0033615B"/>
    <w:rsid w:val="003429DC"/>
    <w:rsid w:val="003434A9"/>
    <w:rsid w:val="0034589F"/>
    <w:rsid w:val="00351586"/>
    <w:rsid w:val="003521B1"/>
    <w:rsid w:val="00352C8A"/>
    <w:rsid w:val="003543C9"/>
    <w:rsid w:val="00355AEC"/>
    <w:rsid w:val="00356EB5"/>
    <w:rsid w:val="003572C3"/>
    <w:rsid w:val="00357AF0"/>
    <w:rsid w:val="00364442"/>
    <w:rsid w:val="00365D88"/>
    <w:rsid w:val="00366945"/>
    <w:rsid w:val="003671C2"/>
    <w:rsid w:val="00371BB8"/>
    <w:rsid w:val="00372F0A"/>
    <w:rsid w:val="00390DA1"/>
    <w:rsid w:val="003917EE"/>
    <w:rsid w:val="0039282A"/>
    <w:rsid w:val="00394FE0"/>
    <w:rsid w:val="0039537A"/>
    <w:rsid w:val="00395D29"/>
    <w:rsid w:val="0039602A"/>
    <w:rsid w:val="0039621F"/>
    <w:rsid w:val="003A18B5"/>
    <w:rsid w:val="003A2979"/>
    <w:rsid w:val="003A47EB"/>
    <w:rsid w:val="003A4AB8"/>
    <w:rsid w:val="003A5B49"/>
    <w:rsid w:val="003A7488"/>
    <w:rsid w:val="003B080F"/>
    <w:rsid w:val="003B0D33"/>
    <w:rsid w:val="003B1B9D"/>
    <w:rsid w:val="003B27BE"/>
    <w:rsid w:val="003B2DCE"/>
    <w:rsid w:val="003B44D5"/>
    <w:rsid w:val="003C16BE"/>
    <w:rsid w:val="003C48C2"/>
    <w:rsid w:val="003C5675"/>
    <w:rsid w:val="003C641F"/>
    <w:rsid w:val="003C7CCC"/>
    <w:rsid w:val="003D01D6"/>
    <w:rsid w:val="003D05FA"/>
    <w:rsid w:val="003D17C7"/>
    <w:rsid w:val="003D1964"/>
    <w:rsid w:val="003D26D2"/>
    <w:rsid w:val="003D42F4"/>
    <w:rsid w:val="003D4C87"/>
    <w:rsid w:val="003D6F13"/>
    <w:rsid w:val="003E1E91"/>
    <w:rsid w:val="003E1FA7"/>
    <w:rsid w:val="003F20DA"/>
    <w:rsid w:val="003F388D"/>
    <w:rsid w:val="003F3928"/>
    <w:rsid w:val="003F3B8C"/>
    <w:rsid w:val="003F4EF1"/>
    <w:rsid w:val="003F5819"/>
    <w:rsid w:val="003F5FFF"/>
    <w:rsid w:val="003F6657"/>
    <w:rsid w:val="003F70A8"/>
    <w:rsid w:val="004001D4"/>
    <w:rsid w:val="00400DB2"/>
    <w:rsid w:val="00401A6F"/>
    <w:rsid w:val="00404986"/>
    <w:rsid w:val="00411E4A"/>
    <w:rsid w:val="004124A1"/>
    <w:rsid w:val="00412CED"/>
    <w:rsid w:val="00414CBD"/>
    <w:rsid w:val="0041635A"/>
    <w:rsid w:val="00417060"/>
    <w:rsid w:val="004175A7"/>
    <w:rsid w:val="004202AA"/>
    <w:rsid w:val="00426169"/>
    <w:rsid w:val="004309B7"/>
    <w:rsid w:val="00430E61"/>
    <w:rsid w:val="00433A0D"/>
    <w:rsid w:val="004430D1"/>
    <w:rsid w:val="00444EFE"/>
    <w:rsid w:val="00455098"/>
    <w:rsid w:val="004635A8"/>
    <w:rsid w:val="004725CC"/>
    <w:rsid w:val="00473C60"/>
    <w:rsid w:val="004769A1"/>
    <w:rsid w:val="0048305D"/>
    <w:rsid w:val="004857EA"/>
    <w:rsid w:val="004944CA"/>
    <w:rsid w:val="00494571"/>
    <w:rsid w:val="00495426"/>
    <w:rsid w:val="004A049E"/>
    <w:rsid w:val="004A278E"/>
    <w:rsid w:val="004A40C5"/>
    <w:rsid w:val="004A464A"/>
    <w:rsid w:val="004A4D1A"/>
    <w:rsid w:val="004A4F93"/>
    <w:rsid w:val="004B0D7B"/>
    <w:rsid w:val="004B2664"/>
    <w:rsid w:val="004B32E1"/>
    <w:rsid w:val="004C0941"/>
    <w:rsid w:val="004C18BD"/>
    <w:rsid w:val="004C51CA"/>
    <w:rsid w:val="004C527B"/>
    <w:rsid w:val="004E1584"/>
    <w:rsid w:val="004E350F"/>
    <w:rsid w:val="004E3753"/>
    <w:rsid w:val="004E5B36"/>
    <w:rsid w:val="004F161B"/>
    <w:rsid w:val="004F58B5"/>
    <w:rsid w:val="00501FFD"/>
    <w:rsid w:val="00504EAC"/>
    <w:rsid w:val="00505994"/>
    <w:rsid w:val="005117A7"/>
    <w:rsid w:val="00512382"/>
    <w:rsid w:val="00513A22"/>
    <w:rsid w:val="00513D71"/>
    <w:rsid w:val="00515356"/>
    <w:rsid w:val="005162B7"/>
    <w:rsid w:val="00516ABB"/>
    <w:rsid w:val="00525F38"/>
    <w:rsid w:val="00530445"/>
    <w:rsid w:val="005318B4"/>
    <w:rsid w:val="0053240A"/>
    <w:rsid w:val="005345B0"/>
    <w:rsid w:val="00540CB3"/>
    <w:rsid w:val="00540FDA"/>
    <w:rsid w:val="005410F3"/>
    <w:rsid w:val="00542B93"/>
    <w:rsid w:val="00543E98"/>
    <w:rsid w:val="00544E8F"/>
    <w:rsid w:val="0054537C"/>
    <w:rsid w:val="0054547A"/>
    <w:rsid w:val="00552607"/>
    <w:rsid w:val="00554CE7"/>
    <w:rsid w:val="00555E4B"/>
    <w:rsid w:val="0055720F"/>
    <w:rsid w:val="00557FAA"/>
    <w:rsid w:val="00563AC0"/>
    <w:rsid w:val="005726F4"/>
    <w:rsid w:val="00572ADA"/>
    <w:rsid w:val="00574C46"/>
    <w:rsid w:val="00575879"/>
    <w:rsid w:val="00575E4C"/>
    <w:rsid w:val="00584604"/>
    <w:rsid w:val="005917A6"/>
    <w:rsid w:val="005931BB"/>
    <w:rsid w:val="005933FB"/>
    <w:rsid w:val="00593CC1"/>
    <w:rsid w:val="0059575F"/>
    <w:rsid w:val="005960DB"/>
    <w:rsid w:val="005966FA"/>
    <w:rsid w:val="005A3A47"/>
    <w:rsid w:val="005A53E8"/>
    <w:rsid w:val="005B2CE3"/>
    <w:rsid w:val="005B36E0"/>
    <w:rsid w:val="005B5FD4"/>
    <w:rsid w:val="005B6365"/>
    <w:rsid w:val="005B7077"/>
    <w:rsid w:val="005B756D"/>
    <w:rsid w:val="005C440F"/>
    <w:rsid w:val="005C5AD9"/>
    <w:rsid w:val="005C6FCC"/>
    <w:rsid w:val="005D0151"/>
    <w:rsid w:val="005D49C9"/>
    <w:rsid w:val="005D49D6"/>
    <w:rsid w:val="005E0D73"/>
    <w:rsid w:val="005E1E43"/>
    <w:rsid w:val="005E2F70"/>
    <w:rsid w:val="005E7AE8"/>
    <w:rsid w:val="005F0953"/>
    <w:rsid w:val="005F26F1"/>
    <w:rsid w:val="005F362D"/>
    <w:rsid w:val="005F3944"/>
    <w:rsid w:val="005F6BC2"/>
    <w:rsid w:val="0060020A"/>
    <w:rsid w:val="00601943"/>
    <w:rsid w:val="00602629"/>
    <w:rsid w:val="0060314A"/>
    <w:rsid w:val="006033E3"/>
    <w:rsid w:val="00610724"/>
    <w:rsid w:val="006125F8"/>
    <w:rsid w:val="00613511"/>
    <w:rsid w:val="00614768"/>
    <w:rsid w:val="0061663C"/>
    <w:rsid w:val="00616675"/>
    <w:rsid w:val="0061697D"/>
    <w:rsid w:val="006171DC"/>
    <w:rsid w:val="00622DB3"/>
    <w:rsid w:val="00623416"/>
    <w:rsid w:val="00624737"/>
    <w:rsid w:val="00627A09"/>
    <w:rsid w:val="006300C0"/>
    <w:rsid w:val="00632A8D"/>
    <w:rsid w:val="006343FC"/>
    <w:rsid w:val="00634CD2"/>
    <w:rsid w:val="00637330"/>
    <w:rsid w:val="00637781"/>
    <w:rsid w:val="00642A02"/>
    <w:rsid w:val="00644670"/>
    <w:rsid w:val="0064724B"/>
    <w:rsid w:val="006477D3"/>
    <w:rsid w:val="00674D1A"/>
    <w:rsid w:val="006759E9"/>
    <w:rsid w:val="00677F84"/>
    <w:rsid w:val="00680C7F"/>
    <w:rsid w:val="00693460"/>
    <w:rsid w:val="00693F13"/>
    <w:rsid w:val="0069452D"/>
    <w:rsid w:val="00695494"/>
    <w:rsid w:val="006955A3"/>
    <w:rsid w:val="00697081"/>
    <w:rsid w:val="006A1272"/>
    <w:rsid w:val="006A1E02"/>
    <w:rsid w:val="006B07BE"/>
    <w:rsid w:val="006B0F05"/>
    <w:rsid w:val="006B102E"/>
    <w:rsid w:val="006B2469"/>
    <w:rsid w:val="006B333E"/>
    <w:rsid w:val="006B4130"/>
    <w:rsid w:val="006B570E"/>
    <w:rsid w:val="006B783A"/>
    <w:rsid w:val="006C1DF9"/>
    <w:rsid w:val="006C256A"/>
    <w:rsid w:val="006C2906"/>
    <w:rsid w:val="006C2982"/>
    <w:rsid w:val="006C5166"/>
    <w:rsid w:val="006C66FB"/>
    <w:rsid w:val="006C6D57"/>
    <w:rsid w:val="006D23BD"/>
    <w:rsid w:val="006D3232"/>
    <w:rsid w:val="006D468D"/>
    <w:rsid w:val="006D528C"/>
    <w:rsid w:val="006E00ED"/>
    <w:rsid w:val="006E0E19"/>
    <w:rsid w:val="006E28C8"/>
    <w:rsid w:val="006E5DCA"/>
    <w:rsid w:val="006E7F3E"/>
    <w:rsid w:val="006F2FC4"/>
    <w:rsid w:val="006F4D57"/>
    <w:rsid w:val="006F57C6"/>
    <w:rsid w:val="006F78A8"/>
    <w:rsid w:val="00704170"/>
    <w:rsid w:val="00705B10"/>
    <w:rsid w:val="00705BBB"/>
    <w:rsid w:val="00706447"/>
    <w:rsid w:val="007066E4"/>
    <w:rsid w:val="007073A9"/>
    <w:rsid w:val="00707B37"/>
    <w:rsid w:val="00710077"/>
    <w:rsid w:val="00710B9C"/>
    <w:rsid w:val="0071373B"/>
    <w:rsid w:val="007148A9"/>
    <w:rsid w:val="00714B5E"/>
    <w:rsid w:val="00714DFD"/>
    <w:rsid w:val="007152DD"/>
    <w:rsid w:val="00717299"/>
    <w:rsid w:val="007201E2"/>
    <w:rsid w:val="007204C8"/>
    <w:rsid w:val="007206E6"/>
    <w:rsid w:val="0072156E"/>
    <w:rsid w:val="0072239E"/>
    <w:rsid w:val="00722889"/>
    <w:rsid w:val="00730D61"/>
    <w:rsid w:val="00731CD0"/>
    <w:rsid w:val="0073215D"/>
    <w:rsid w:val="007361A0"/>
    <w:rsid w:val="007369F7"/>
    <w:rsid w:val="00736C22"/>
    <w:rsid w:val="00740C38"/>
    <w:rsid w:val="00740ED3"/>
    <w:rsid w:val="0074305A"/>
    <w:rsid w:val="0074503E"/>
    <w:rsid w:val="007465AD"/>
    <w:rsid w:val="007548EB"/>
    <w:rsid w:val="0075621C"/>
    <w:rsid w:val="0076005B"/>
    <w:rsid w:val="00764F19"/>
    <w:rsid w:val="00766289"/>
    <w:rsid w:val="007711F2"/>
    <w:rsid w:val="007717C4"/>
    <w:rsid w:val="00772ABC"/>
    <w:rsid w:val="0077448C"/>
    <w:rsid w:val="00777333"/>
    <w:rsid w:val="00777DF2"/>
    <w:rsid w:val="007809CA"/>
    <w:rsid w:val="0078231B"/>
    <w:rsid w:val="00783137"/>
    <w:rsid w:val="00783C0D"/>
    <w:rsid w:val="0078505C"/>
    <w:rsid w:val="0078540D"/>
    <w:rsid w:val="00786220"/>
    <w:rsid w:val="0078746A"/>
    <w:rsid w:val="00791B14"/>
    <w:rsid w:val="00796A20"/>
    <w:rsid w:val="00796FA6"/>
    <w:rsid w:val="007A5529"/>
    <w:rsid w:val="007A5E46"/>
    <w:rsid w:val="007A754E"/>
    <w:rsid w:val="007B0C38"/>
    <w:rsid w:val="007B21B5"/>
    <w:rsid w:val="007B2FA4"/>
    <w:rsid w:val="007B47D1"/>
    <w:rsid w:val="007B5E10"/>
    <w:rsid w:val="007B60E4"/>
    <w:rsid w:val="007B6249"/>
    <w:rsid w:val="007D0A2F"/>
    <w:rsid w:val="007D23CF"/>
    <w:rsid w:val="007D634A"/>
    <w:rsid w:val="007D7E66"/>
    <w:rsid w:val="007E0AF9"/>
    <w:rsid w:val="007E2E52"/>
    <w:rsid w:val="007E351B"/>
    <w:rsid w:val="007E623E"/>
    <w:rsid w:val="007E7B5A"/>
    <w:rsid w:val="007F5EC9"/>
    <w:rsid w:val="007F66BA"/>
    <w:rsid w:val="007F743E"/>
    <w:rsid w:val="0080011E"/>
    <w:rsid w:val="00802145"/>
    <w:rsid w:val="00803EEC"/>
    <w:rsid w:val="00804482"/>
    <w:rsid w:val="00805114"/>
    <w:rsid w:val="00806299"/>
    <w:rsid w:val="008069C2"/>
    <w:rsid w:val="00810040"/>
    <w:rsid w:val="00810274"/>
    <w:rsid w:val="00810305"/>
    <w:rsid w:val="00810AAF"/>
    <w:rsid w:val="00810E84"/>
    <w:rsid w:val="008112F3"/>
    <w:rsid w:val="00811601"/>
    <w:rsid w:val="00811696"/>
    <w:rsid w:val="00813A96"/>
    <w:rsid w:val="008153E3"/>
    <w:rsid w:val="00815ADA"/>
    <w:rsid w:val="00815B54"/>
    <w:rsid w:val="00822CCB"/>
    <w:rsid w:val="00823F6B"/>
    <w:rsid w:val="0082625D"/>
    <w:rsid w:val="008339CC"/>
    <w:rsid w:val="00837CC7"/>
    <w:rsid w:val="008402E3"/>
    <w:rsid w:val="0084274F"/>
    <w:rsid w:val="00842DC6"/>
    <w:rsid w:val="00843288"/>
    <w:rsid w:val="00843C3F"/>
    <w:rsid w:val="00844E53"/>
    <w:rsid w:val="00844FA6"/>
    <w:rsid w:val="008453DE"/>
    <w:rsid w:val="0084564A"/>
    <w:rsid w:val="008466A1"/>
    <w:rsid w:val="00850F6A"/>
    <w:rsid w:val="00851B85"/>
    <w:rsid w:val="00851C57"/>
    <w:rsid w:val="0085522A"/>
    <w:rsid w:val="0085603C"/>
    <w:rsid w:val="008570D6"/>
    <w:rsid w:val="008624B2"/>
    <w:rsid w:val="008632AD"/>
    <w:rsid w:val="00865B96"/>
    <w:rsid w:val="008702EA"/>
    <w:rsid w:val="00871BD0"/>
    <w:rsid w:val="0087252B"/>
    <w:rsid w:val="008743BF"/>
    <w:rsid w:val="008753A9"/>
    <w:rsid w:val="00881546"/>
    <w:rsid w:val="00886922"/>
    <w:rsid w:val="008906E5"/>
    <w:rsid w:val="00891095"/>
    <w:rsid w:val="008914BC"/>
    <w:rsid w:val="008923D8"/>
    <w:rsid w:val="0089616B"/>
    <w:rsid w:val="00897E88"/>
    <w:rsid w:val="008A3499"/>
    <w:rsid w:val="008A3FA6"/>
    <w:rsid w:val="008A42EE"/>
    <w:rsid w:val="008B0ECA"/>
    <w:rsid w:val="008B6AE8"/>
    <w:rsid w:val="008C3ABA"/>
    <w:rsid w:val="008C42E8"/>
    <w:rsid w:val="008D0DCD"/>
    <w:rsid w:val="008D1190"/>
    <w:rsid w:val="008D11E5"/>
    <w:rsid w:val="008D27AC"/>
    <w:rsid w:val="008D35F4"/>
    <w:rsid w:val="008D4438"/>
    <w:rsid w:val="008E1486"/>
    <w:rsid w:val="008F00B6"/>
    <w:rsid w:val="008F0596"/>
    <w:rsid w:val="00900040"/>
    <w:rsid w:val="00900D6A"/>
    <w:rsid w:val="0090149B"/>
    <w:rsid w:val="0090556A"/>
    <w:rsid w:val="00911589"/>
    <w:rsid w:val="00915421"/>
    <w:rsid w:val="009158F9"/>
    <w:rsid w:val="00920FB3"/>
    <w:rsid w:val="0092234E"/>
    <w:rsid w:val="0092301A"/>
    <w:rsid w:val="00923783"/>
    <w:rsid w:val="00927543"/>
    <w:rsid w:val="0093178B"/>
    <w:rsid w:val="00934E07"/>
    <w:rsid w:val="0093552F"/>
    <w:rsid w:val="0093675B"/>
    <w:rsid w:val="00940828"/>
    <w:rsid w:val="0094100B"/>
    <w:rsid w:val="00942C91"/>
    <w:rsid w:val="009438C9"/>
    <w:rsid w:val="009447FE"/>
    <w:rsid w:val="00944E42"/>
    <w:rsid w:val="009469F4"/>
    <w:rsid w:val="009476D9"/>
    <w:rsid w:val="009506EC"/>
    <w:rsid w:val="00951265"/>
    <w:rsid w:val="00954A7B"/>
    <w:rsid w:val="009563DC"/>
    <w:rsid w:val="00960765"/>
    <w:rsid w:val="009625D2"/>
    <w:rsid w:val="009634A8"/>
    <w:rsid w:val="0096423A"/>
    <w:rsid w:val="0096649C"/>
    <w:rsid w:val="00966F88"/>
    <w:rsid w:val="00971A83"/>
    <w:rsid w:val="00971A95"/>
    <w:rsid w:val="00973664"/>
    <w:rsid w:val="009749AC"/>
    <w:rsid w:val="00983469"/>
    <w:rsid w:val="00987524"/>
    <w:rsid w:val="009876F6"/>
    <w:rsid w:val="009905F9"/>
    <w:rsid w:val="0099559B"/>
    <w:rsid w:val="00996CC3"/>
    <w:rsid w:val="009A0B6B"/>
    <w:rsid w:val="009A0D12"/>
    <w:rsid w:val="009A0F00"/>
    <w:rsid w:val="009A51AF"/>
    <w:rsid w:val="009A71F4"/>
    <w:rsid w:val="009A73AF"/>
    <w:rsid w:val="009A7EB9"/>
    <w:rsid w:val="009B02A0"/>
    <w:rsid w:val="009B0CA4"/>
    <w:rsid w:val="009B1336"/>
    <w:rsid w:val="009B1377"/>
    <w:rsid w:val="009B1EB3"/>
    <w:rsid w:val="009B2B6C"/>
    <w:rsid w:val="009B4639"/>
    <w:rsid w:val="009B6B85"/>
    <w:rsid w:val="009C164B"/>
    <w:rsid w:val="009C4B5D"/>
    <w:rsid w:val="009C4BCE"/>
    <w:rsid w:val="009C4F6C"/>
    <w:rsid w:val="009C55E6"/>
    <w:rsid w:val="009C70BC"/>
    <w:rsid w:val="009D345E"/>
    <w:rsid w:val="009D452A"/>
    <w:rsid w:val="009D54C2"/>
    <w:rsid w:val="009D5F4F"/>
    <w:rsid w:val="009D775C"/>
    <w:rsid w:val="009D7857"/>
    <w:rsid w:val="009E3BAE"/>
    <w:rsid w:val="009E44D1"/>
    <w:rsid w:val="009F03C3"/>
    <w:rsid w:val="009F0E56"/>
    <w:rsid w:val="009F14D9"/>
    <w:rsid w:val="009F2EC5"/>
    <w:rsid w:val="009F4A03"/>
    <w:rsid w:val="009F500A"/>
    <w:rsid w:val="009F55C5"/>
    <w:rsid w:val="009F56FA"/>
    <w:rsid w:val="009F78B4"/>
    <w:rsid w:val="00A01ED3"/>
    <w:rsid w:val="00A03130"/>
    <w:rsid w:val="00A04093"/>
    <w:rsid w:val="00A07B96"/>
    <w:rsid w:val="00A11460"/>
    <w:rsid w:val="00A1209B"/>
    <w:rsid w:val="00A12C03"/>
    <w:rsid w:val="00A13747"/>
    <w:rsid w:val="00A137B0"/>
    <w:rsid w:val="00A21118"/>
    <w:rsid w:val="00A21338"/>
    <w:rsid w:val="00A213E9"/>
    <w:rsid w:val="00A24C6A"/>
    <w:rsid w:val="00A25F62"/>
    <w:rsid w:val="00A30285"/>
    <w:rsid w:val="00A3321A"/>
    <w:rsid w:val="00A34509"/>
    <w:rsid w:val="00A34805"/>
    <w:rsid w:val="00A423C6"/>
    <w:rsid w:val="00A42B60"/>
    <w:rsid w:val="00A43223"/>
    <w:rsid w:val="00A433DF"/>
    <w:rsid w:val="00A437CB"/>
    <w:rsid w:val="00A4407D"/>
    <w:rsid w:val="00A50872"/>
    <w:rsid w:val="00A71403"/>
    <w:rsid w:val="00A7154A"/>
    <w:rsid w:val="00A7246A"/>
    <w:rsid w:val="00A727E7"/>
    <w:rsid w:val="00A72F7D"/>
    <w:rsid w:val="00A730BF"/>
    <w:rsid w:val="00A738EB"/>
    <w:rsid w:val="00A74022"/>
    <w:rsid w:val="00A77C60"/>
    <w:rsid w:val="00A86E87"/>
    <w:rsid w:val="00A93FC6"/>
    <w:rsid w:val="00A94037"/>
    <w:rsid w:val="00A97AF4"/>
    <w:rsid w:val="00AA6892"/>
    <w:rsid w:val="00AA6CAB"/>
    <w:rsid w:val="00AA7C06"/>
    <w:rsid w:val="00AB21A7"/>
    <w:rsid w:val="00AB530F"/>
    <w:rsid w:val="00AB5D04"/>
    <w:rsid w:val="00AC2B70"/>
    <w:rsid w:val="00AC4A8C"/>
    <w:rsid w:val="00AC4D17"/>
    <w:rsid w:val="00AD305D"/>
    <w:rsid w:val="00AD79C4"/>
    <w:rsid w:val="00AD7A1D"/>
    <w:rsid w:val="00AE1B77"/>
    <w:rsid w:val="00AE326D"/>
    <w:rsid w:val="00AE38E5"/>
    <w:rsid w:val="00AE5588"/>
    <w:rsid w:val="00AE71ED"/>
    <w:rsid w:val="00AF01DD"/>
    <w:rsid w:val="00AF4DDF"/>
    <w:rsid w:val="00AF62B1"/>
    <w:rsid w:val="00B01A56"/>
    <w:rsid w:val="00B0670B"/>
    <w:rsid w:val="00B14726"/>
    <w:rsid w:val="00B1634F"/>
    <w:rsid w:val="00B20283"/>
    <w:rsid w:val="00B2381F"/>
    <w:rsid w:val="00B24223"/>
    <w:rsid w:val="00B24F05"/>
    <w:rsid w:val="00B26178"/>
    <w:rsid w:val="00B27C8C"/>
    <w:rsid w:val="00B33184"/>
    <w:rsid w:val="00B34D4A"/>
    <w:rsid w:val="00B37EC9"/>
    <w:rsid w:val="00B4001B"/>
    <w:rsid w:val="00B41E4A"/>
    <w:rsid w:val="00B47116"/>
    <w:rsid w:val="00B47C73"/>
    <w:rsid w:val="00B51CA9"/>
    <w:rsid w:val="00B5637A"/>
    <w:rsid w:val="00B5695B"/>
    <w:rsid w:val="00B609B4"/>
    <w:rsid w:val="00B65B63"/>
    <w:rsid w:val="00B65BE7"/>
    <w:rsid w:val="00B66347"/>
    <w:rsid w:val="00B67714"/>
    <w:rsid w:val="00B72C45"/>
    <w:rsid w:val="00B73387"/>
    <w:rsid w:val="00B764F9"/>
    <w:rsid w:val="00B807AA"/>
    <w:rsid w:val="00B80B23"/>
    <w:rsid w:val="00B80C1A"/>
    <w:rsid w:val="00B820A1"/>
    <w:rsid w:val="00B8295A"/>
    <w:rsid w:val="00B82B9D"/>
    <w:rsid w:val="00B858C3"/>
    <w:rsid w:val="00B86159"/>
    <w:rsid w:val="00B86886"/>
    <w:rsid w:val="00B921B2"/>
    <w:rsid w:val="00B95A62"/>
    <w:rsid w:val="00B97974"/>
    <w:rsid w:val="00BA11F1"/>
    <w:rsid w:val="00BA2A55"/>
    <w:rsid w:val="00BA4800"/>
    <w:rsid w:val="00BB0509"/>
    <w:rsid w:val="00BB3D7F"/>
    <w:rsid w:val="00BB4648"/>
    <w:rsid w:val="00BC4566"/>
    <w:rsid w:val="00BD1BA3"/>
    <w:rsid w:val="00BD2C4F"/>
    <w:rsid w:val="00BD3DA8"/>
    <w:rsid w:val="00BD4FEB"/>
    <w:rsid w:val="00BD6BFA"/>
    <w:rsid w:val="00BD6CF8"/>
    <w:rsid w:val="00BD77B0"/>
    <w:rsid w:val="00BE00D0"/>
    <w:rsid w:val="00BE12F5"/>
    <w:rsid w:val="00BE2545"/>
    <w:rsid w:val="00BE3F54"/>
    <w:rsid w:val="00BE7928"/>
    <w:rsid w:val="00C01800"/>
    <w:rsid w:val="00C029D2"/>
    <w:rsid w:val="00C05F68"/>
    <w:rsid w:val="00C0684A"/>
    <w:rsid w:val="00C07265"/>
    <w:rsid w:val="00C0765D"/>
    <w:rsid w:val="00C144B8"/>
    <w:rsid w:val="00C169FA"/>
    <w:rsid w:val="00C16C6A"/>
    <w:rsid w:val="00C202D4"/>
    <w:rsid w:val="00C2066D"/>
    <w:rsid w:val="00C22CDB"/>
    <w:rsid w:val="00C244C7"/>
    <w:rsid w:val="00C25682"/>
    <w:rsid w:val="00C3289B"/>
    <w:rsid w:val="00C33592"/>
    <w:rsid w:val="00C3654F"/>
    <w:rsid w:val="00C36F40"/>
    <w:rsid w:val="00C40949"/>
    <w:rsid w:val="00C51519"/>
    <w:rsid w:val="00C52DF0"/>
    <w:rsid w:val="00C53F50"/>
    <w:rsid w:val="00C56472"/>
    <w:rsid w:val="00C637D5"/>
    <w:rsid w:val="00C647E2"/>
    <w:rsid w:val="00C7152B"/>
    <w:rsid w:val="00C726B5"/>
    <w:rsid w:val="00C72F8D"/>
    <w:rsid w:val="00C73CA4"/>
    <w:rsid w:val="00C743DE"/>
    <w:rsid w:val="00C74BA0"/>
    <w:rsid w:val="00C77646"/>
    <w:rsid w:val="00C8196A"/>
    <w:rsid w:val="00C848AD"/>
    <w:rsid w:val="00C920B5"/>
    <w:rsid w:val="00C92A0B"/>
    <w:rsid w:val="00C93A92"/>
    <w:rsid w:val="00CA096B"/>
    <w:rsid w:val="00CA2966"/>
    <w:rsid w:val="00CA2D05"/>
    <w:rsid w:val="00CA68CF"/>
    <w:rsid w:val="00CA7E96"/>
    <w:rsid w:val="00CB0D1E"/>
    <w:rsid w:val="00CB0DAD"/>
    <w:rsid w:val="00CB1913"/>
    <w:rsid w:val="00CB1A81"/>
    <w:rsid w:val="00CB1E91"/>
    <w:rsid w:val="00CB6F99"/>
    <w:rsid w:val="00CC0FE8"/>
    <w:rsid w:val="00CC2815"/>
    <w:rsid w:val="00CC3AF5"/>
    <w:rsid w:val="00CC52AC"/>
    <w:rsid w:val="00CD0D3C"/>
    <w:rsid w:val="00CD2F25"/>
    <w:rsid w:val="00CD405D"/>
    <w:rsid w:val="00CD4C2B"/>
    <w:rsid w:val="00CD732C"/>
    <w:rsid w:val="00CD7549"/>
    <w:rsid w:val="00CE23C7"/>
    <w:rsid w:val="00CE2561"/>
    <w:rsid w:val="00CE4052"/>
    <w:rsid w:val="00CE51CE"/>
    <w:rsid w:val="00CE605D"/>
    <w:rsid w:val="00CE61CC"/>
    <w:rsid w:val="00CE777D"/>
    <w:rsid w:val="00CF0930"/>
    <w:rsid w:val="00CF442C"/>
    <w:rsid w:val="00D0015B"/>
    <w:rsid w:val="00D0021F"/>
    <w:rsid w:val="00D0056B"/>
    <w:rsid w:val="00D00C96"/>
    <w:rsid w:val="00D018E7"/>
    <w:rsid w:val="00D0191A"/>
    <w:rsid w:val="00D01A28"/>
    <w:rsid w:val="00D0447E"/>
    <w:rsid w:val="00D05163"/>
    <w:rsid w:val="00D052B4"/>
    <w:rsid w:val="00D053CD"/>
    <w:rsid w:val="00D07420"/>
    <w:rsid w:val="00D07D72"/>
    <w:rsid w:val="00D1292C"/>
    <w:rsid w:val="00D14289"/>
    <w:rsid w:val="00D14628"/>
    <w:rsid w:val="00D2369B"/>
    <w:rsid w:val="00D23797"/>
    <w:rsid w:val="00D25E2A"/>
    <w:rsid w:val="00D2758C"/>
    <w:rsid w:val="00D31087"/>
    <w:rsid w:val="00D35816"/>
    <w:rsid w:val="00D40278"/>
    <w:rsid w:val="00D42B93"/>
    <w:rsid w:val="00D446CB"/>
    <w:rsid w:val="00D46BEE"/>
    <w:rsid w:val="00D47242"/>
    <w:rsid w:val="00D50355"/>
    <w:rsid w:val="00D52A29"/>
    <w:rsid w:val="00D53E55"/>
    <w:rsid w:val="00D56996"/>
    <w:rsid w:val="00D57513"/>
    <w:rsid w:val="00D603A6"/>
    <w:rsid w:val="00D60B96"/>
    <w:rsid w:val="00D638D8"/>
    <w:rsid w:val="00D703C0"/>
    <w:rsid w:val="00D7680D"/>
    <w:rsid w:val="00D81794"/>
    <w:rsid w:val="00D82F90"/>
    <w:rsid w:val="00D84B5E"/>
    <w:rsid w:val="00D913CD"/>
    <w:rsid w:val="00D92A94"/>
    <w:rsid w:val="00D939F3"/>
    <w:rsid w:val="00DA08C3"/>
    <w:rsid w:val="00DA2897"/>
    <w:rsid w:val="00DA3075"/>
    <w:rsid w:val="00DA326E"/>
    <w:rsid w:val="00DA3874"/>
    <w:rsid w:val="00DA3E39"/>
    <w:rsid w:val="00DA56F0"/>
    <w:rsid w:val="00DA5A03"/>
    <w:rsid w:val="00DA664D"/>
    <w:rsid w:val="00DB16F1"/>
    <w:rsid w:val="00DB4C8B"/>
    <w:rsid w:val="00DB5DC5"/>
    <w:rsid w:val="00DB5E27"/>
    <w:rsid w:val="00DB697C"/>
    <w:rsid w:val="00DB7F60"/>
    <w:rsid w:val="00DC34B4"/>
    <w:rsid w:val="00DC4D68"/>
    <w:rsid w:val="00DC6105"/>
    <w:rsid w:val="00DC6F79"/>
    <w:rsid w:val="00DD01F4"/>
    <w:rsid w:val="00DD2D10"/>
    <w:rsid w:val="00DD6760"/>
    <w:rsid w:val="00DE313D"/>
    <w:rsid w:val="00DE3907"/>
    <w:rsid w:val="00DE6230"/>
    <w:rsid w:val="00DF2CE9"/>
    <w:rsid w:val="00E01E50"/>
    <w:rsid w:val="00E03F8D"/>
    <w:rsid w:val="00E05F29"/>
    <w:rsid w:val="00E076E5"/>
    <w:rsid w:val="00E11CB1"/>
    <w:rsid w:val="00E1227D"/>
    <w:rsid w:val="00E1272D"/>
    <w:rsid w:val="00E14C2E"/>
    <w:rsid w:val="00E201B2"/>
    <w:rsid w:val="00E27B5A"/>
    <w:rsid w:val="00E30070"/>
    <w:rsid w:val="00E323CE"/>
    <w:rsid w:val="00E34D9E"/>
    <w:rsid w:val="00E37D3A"/>
    <w:rsid w:val="00E37EC4"/>
    <w:rsid w:val="00E415F9"/>
    <w:rsid w:val="00E42196"/>
    <w:rsid w:val="00E4263B"/>
    <w:rsid w:val="00E426F5"/>
    <w:rsid w:val="00E42BA5"/>
    <w:rsid w:val="00E434CD"/>
    <w:rsid w:val="00E43B2A"/>
    <w:rsid w:val="00E51B31"/>
    <w:rsid w:val="00E520A8"/>
    <w:rsid w:val="00E617B7"/>
    <w:rsid w:val="00E626D3"/>
    <w:rsid w:val="00E66087"/>
    <w:rsid w:val="00E67639"/>
    <w:rsid w:val="00E67E64"/>
    <w:rsid w:val="00E70E20"/>
    <w:rsid w:val="00E72B01"/>
    <w:rsid w:val="00E72CAA"/>
    <w:rsid w:val="00E73278"/>
    <w:rsid w:val="00E760DB"/>
    <w:rsid w:val="00E77763"/>
    <w:rsid w:val="00E808A1"/>
    <w:rsid w:val="00E81C53"/>
    <w:rsid w:val="00E8463E"/>
    <w:rsid w:val="00E85012"/>
    <w:rsid w:val="00E868AB"/>
    <w:rsid w:val="00E87BAF"/>
    <w:rsid w:val="00E907B5"/>
    <w:rsid w:val="00E9178E"/>
    <w:rsid w:val="00E935B8"/>
    <w:rsid w:val="00EA0061"/>
    <w:rsid w:val="00EA095A"/>
    <w:rsid w:val="00EA09C7"/>
    <w:rsid w:val="00EA0C7F"/>
    <w:rsid w:val="00EA3F5C"/>
    <w:rsid w:val="00EA47FB"/>
    <w:rsid w:val="00EB546B"/>
    <w:rsid w:val="00EB5F34"/>
    <w:rsid w:val="00EC5268"/>
    <w:rsid w:val="00EC5C27"/>
    <w:rsid w:val="00ED053F"/>
    <w:rsid w:val="00ED4A67"/>
    <w:rsid w:val="00ED6D65"/>
    <w:rsid w:val="00ED710E"/>
    <w:rsid w:val="00ED7508"/>
    <w:rsid w:val="00EE18CC"/>
    <w:rsid w:val="00EE232D"/>
    <w:rsid w:val="00EE3620"/>
    <w:rsid w:val="00EF117C"/>
    <w:rsid w:val="00EF2420"/>
    <w:rsid w:val="00EF2977"/>
    <w:rsid w:val="00EF3433"/>
    <w:rsid w:val="00EF3A8B"/>
    <w:rsid w:val="00F00143"/>
    <w:rsid w:val="00F014EF"/>
    <w:rsid w:val="00F0190F"/>
    <w:rsid w:val="00F02B11"/>
    <w:rsid w:val="00F113A8"/>
    <w:rsid w:val="00F11FC1"/>
    <w:rsid w:val="00F14869"/>
    <w:rsid w:val="00F156A5"/>
    <w:rsid w:val="00F167EA"/>
    <w:rsid w:val="00F23F89"/>
    <w:rsid w:val="00F24C8C"/>
    <w:rsid w:val="00F24FD0"/>
    <w:rsid w:val="00F34905"/>
    <w:rsid w:val="00F350DD"/>
    <w:rsid w:val="00F40497"/>
    <w:rsid w:val="00F4099E"/>
    <w:rsid w:val="00F46348"/>
    <w:rsid w:val="00F51578"/>
    <w:rsid w:val="00F56972"/>
    <w:rsid w:val="00F635FE"/>
    <w:rsid w:val="00F63859"/>
    <w:rsid w:val="00F63A98"/>
    <w:rsid w:val="00F63B3F"/>
    <w:rsid w:val="00F66E60"/>
    <w:rsid w:val="00F73EA5"/>
    <w:rsid w:val="00F80429"/>
    <w:rsid w:val="00F8225F"/>
    <w:rsid w:val="00F85666"/>
    <w:rsid w:val="00F86E15"/>
    <w:rsid w:val="00F87243"/>
    <w:rsid w:val="00F87BD2"/>
    <w:rsid w:val="00F905FD"/>
    <w:rsid w:val="00F947EF"/>
    <w:rsid w:val="00F94C00"/>
    <w:rsid w:val="00FA5370"/>
    <w:rsid w:val="00FB4AD3"/>
    <w:rsid w:val="00FB55EB"/>
    <w:rsid w:val="00FB79FD"/>
    <w:rsid w:val="00FC25DC"/>
    <w:rsid w:val="00FC3B1A"/>
    <w:rsid w:val="00FC3BE4"/>
    <w:rsid w:val="00FC429B"/>
    <w:rsid w:val="00FC4D92"/>
    <w:rsid w:val="00FC73DE"/>
    <w:rsid w:val="00FC7D3F"/>
    <w:rsid w:val="00FD04F6"/>
    <w:rsid w:val="00FD38BC"/>
    <w:rsid w:val="00FD5719"/>
    <w:rsid w:val="00FD76F0"/>
    <w:rsid w:val="00FE0EE1"/>
    <w:rsid w:val="00FE2E2D"/>
    <w:rsid w:val="00FE63A3"/>
    <w:rsid w:val="00FE6D80"/>
    <w:rsid w:val="00FF663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3793"/>
    <o:shapelayout v:ext="edit">
      <o:idmap v:ext="edit" data="1"/>
    </o:shapelayout>
  </w:shapeDefaults>
  <w:decimalSymbol w:val=","/>
  <w:listSeparator w:val=";"/>
  <w14:docId w14:val="13B42B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header" w:uiPriority="9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qFormat/>
    <w:rsid w:val="009A7EB9"/>
    <w:pPr>
      <w:numPr>
        <w:ilvl w:val="6"/>
        <w:numId w:val="21"/>
      </w:numPr>
      <w:spacing w:before="240" w:after="60"/>
      <w:outlineLvl w:val="6"/>
    </w:pPr>
    <w:rPr>
      <w:rFonts w:ascii="Arial" w:hAnsi="Arial"/>
    </w:rPr>
  </w:style>
  <w:style w:type="paragraph" w:styleId="Rubrik8">
    <w:name w:val="heading 8"/>
    <w:basedOn w:val="Normal"/>
    <w:next w:val="Normal"/>
    <w:qFormat/>
    <w:rsid w:val="009A7EB9"/>
    <w:pPr>
      <w:numPr>
        <w:ilvl w:val="7"/>
        <w:numId w:val="21"/>
      </w:numPr>
      <w:spacing w:before="240" w:after="60"/>
      <w:outlineLvl w:val="7"/>
    </w:pPr>
    <w:rPr>
      <w:rFonts w:ascii="Arial" w:hAnsi="Arial"/>
      <w:i/>
    </w:rPr>
  </w:style>
  <w:style w:type="paragraph" w:styleId="Rubrik9">
    <w:name w:val="heading 9"/>
    <w:basedOn w:val="Normal"/>
    <w:next w:val="Normal"/>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semiHidden/>
    <w:rsid w:val="009A7EB9"/>
    <w:pPr>
      <w:tabs>
        <w:tab w:val="left" w:pos="510"/>
        <w:tab w:val="right" w:leader="dot" w:pos="5880"/>
      </w:tabs>
      <w:spacing w:before="100"/>
      <w:ind w:left="907" w:hanging="907"/>
    </w:pPr>
    <w:rPr>
      <w:sz w:val="20"/>
    </w:rPr>
  </w:style>
  <w:style w:type="paragraph" w:styleId="Innehll5">
    <w:name w:val="toc 5"/>
    <w:basedOn w:val="Normal"/>
    <w:next w:val="Normal"/>
    <w:semiHidden/>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uiPriority w:val="99"/>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medindragChar">
    <w:name w:val="Brödtext med indrag Char"/>
    <w:basedOn w:val="Standardstycketeckensnitt"/>
    <w:link w:val="Brdtextmedindrag"/>
    <w:rsid w:val="00251EAE"/>
    <w:rPr>
      <w:lang w:eastAsia="en-US"/>
    </w:rPr>
  </w:style>
  <w:style w:type="character" w:customStyle="1" w:styleId="BrdtextChar">
    <w:name w:val="Brödtext Char"/>
    <w:link w:val="Brdtext"/>
    <w:rsid w:val="00251EAE"/>
    <w:rPr>
      <w:lang w:eastAsia="en-US"/>
    </w:rPr>
  </w:style>
  <w:style w:type="paragraph" w:styleId="Ballongtext">
    <w:name w:val="Balloon Text"/>
    <w:basedOn w:val="Normal"/>
    <w:link w:val="BallongtextChar"/>
    <w:rsid w:val="00166C2B"/>
    <w:rPr>
      <w:rFonts w:ascii="Tahoma" w:hAnsi="Tahoma" w:cs="Tahoma"/>
      <w:sz w:val="16"/>
      <w:szCs w:val="16"/>
    </w:rPr>
  </w:style>
  <w:style w:type="character" w:customStyle="1" w:styleId="BallongtextChar">
    <w:name w:val="Ballongtext Char"/>
    <w:basedOn w:val="Standardstycketeckensnitt"/>
    <w:link w:val="Ballongtext"/>
    <w:rsid w:val="00166C2B"/>
    <w:rPr>
      <w:rFonts w:ascii="Tahoma" w:hAnsi="Tahoma" w:cs="Tahoma"/>
      <w:sz w:val="16"/>
      <w:szCs w:val="16"/>
      <w:lang w:eastAsia="en-US"/>
    </w:rPr>
  </w:style>
  <w:style w:type="table" w:styleId="Tabellrutnt">
    <w:name w:val="Table Grid"/>
    <w:basedOn w:val="Normaltabell"/>
    <w:rsid w:val="000C7A82"/>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Bilagarubrik3">
    <w:name w:val="Bilaga rubrik3"/>
    <w:basedOn w:val="Normal"/>
    <w:next w:val="Brdtext"/>
    <w:rsid w:val="001B210C"/>
    <w:pPr>
      <w:keepNext/>
      <w:keepLines/>
      <w:tabs>
        <w:tab w:val="left" w:pos="851"/>
      </w:tabs>
      <w:suppressAutoHyphens/>
      <w:spacing w:before="480" w:after="240" w:line="260" w:lineRule="exact"/>
      <w:ind w:left="851" w:hanging="851"/>
    </w:pPr>
    <w:rPr>
      <w:rFonts w:ascii="TradeGothic" w:hAnsi="TradeGothic"/>
      <w:b/>
      <w:spacing w:val="-4"/>
      <w:sz w:val="20"/>
    </w:rPr>
  </w:style>
  <w:style w:type="character" w:styleId="Sidnummer">
    <w:name w:val="page number"/>
    <w:basedOn w:val="Standardstycketeckensnitt"/>
    <w:rsid w:val="0071373B"/>
  </w:style>
  <w:style w:type="character" w:customStyle="1" w:styleId="SidhuvudChar">
    <w:name w:val="Sidhuvud Char"/>
    <w:basedOn w:val="Standardstycketeckensnitt"/>
    <w:link w:val="Sidhuvud"/>
    <w:uiPriority w:val="99"/>
    <w:rsid w:val="0089616B"/>
    <w:rPr>
      <w:sz w:val="18"/>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header" w:uiPriority="9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qFormat/>
    <w:rsid w:val="009A7EB9"/>
    <w:pPr>
      <w:numPr>
        <w:ilvl w:val="6"/>
        <w:numId w:val="21"/>
      </w:numPr>
      <w:spacing w:before="240" w:after="60"/>
      <w:outlineLvl w:val="6"/>
    </w:pPr>
    <w:rPr>
      <w:rFonts w:ascii="Arial" w:hAnsi="Arial"/>
    </w:rPr>
  </w:style>
  <w:style w:type="paragraph" w:styleId="Rubrik8">
    <w:name w:val="heading 8"/>
    <w:basedOn w:val="Normal"/>
    <w:next w:val="Normal"/>
    <w:qFormat/>
    <w:rsid w:val="009A7EB9"/>
    <w:pPr>
      <w:numPr>
        <w:ilvl w:val="7"/>
        <w:numId w:val="21"/>
      </w:numPr>
      <w:spacing w:before="240" w:after="60"/>
      <w:outlineLvl w:val="7"/>
    </w:pPr>
    <w:rPr>
      <w:rFonts w:ascii="Arial" w:hAnsi="Arial"/>
      <w:i/>
    </w:rPr>
  </w:style>
  <w:style w:type="paragraph" w:styleId="Rubrik9">
    <w:name w:val="heading 9"/>
    <w:basedOn w:val="Normal"/>
    <w:next w:val="Normal"/>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semiHidden/>
    <w:rsid w:val="009A7EB9"/>
    <w:pPr>
      <w:tabs>
        <w:tab w:val="left" w:pos="510"/>
        <w:tab w:val="right" w:leader="dot" w:pos="5880"/>
      </w:tabs>
      <w:spacing w:before="100"/>
      <w:ind w:left="907" w:hanging="907"/>
    </w:pPr>
    <w:rPr>
      <w:sz w:val="20"/>
    </w:rPr>
  </w:style>
  <w:style w:type="paragraph" w:styleId="Innehll5">
    <w:name w:val="toc 5"/>
    <w:basedOn w:val="Normal"/>
    <w:next w:val="Normal"/>
    <w:semiHidden/>
    <w:rsid w:val="009A7EB9"/>
    <w:pPr>
      <w:tabs>
        <w:tab w:val="left" w:pos="510"/>
        <w:tab w:val="right" w:leader="dot" w:pos="5880"/>
      </w:tabs>
      <w:spacing w:before="100"/>
      <w:ind w:left="851" w:hanging="851"/>
    </w:pPr>
    <w:rPr>
      <w:sz w:val="20"/>
    </w:rPr>
  </w:style>
  <w:style w:type="paragraph" w:styleId="Innehll6">
    <w:name w:val="toc 6"/>
    <w:basedOn w:val="Normal"/>
    <w:next w:val="Normal"/>
    <w:semiHidden/>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uiPriority w:val="99"/>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medindragChar">
    <w:name w:val="Brödtext med indrag Char"/>
    <w:basedOn w:val="Standardstycketeckensnitt"/>
    <w:link w:val="Brdtextmedindrag"/>
    <w:rsid w:val="00251EAE"/>
    <w:rPr>
      <w:lang w:eastAsia="en-US"/>
    </w:rPr>
  </w:style>
  <w:style w:type="character" w:customStyle="1" w:styleId="BrdtextChar">
    <w:name w:val="Brödtext Char"/>
    <w:link w:val="Brdtext"/>
    <w:rsid w:val="00251EAE"/>
    <w:rPr>
      <w:lang w:eastAsia="en-US"/>
    </w:rPr>
  </w:style>
  <w:style w:type="paragraph" w:styleId="Ballongtext">
    <w:name w:val="Balloon Text"/>
    <w:basedOn w:val="Normal"/>
    <w:link w:val="BallongtextChar"/>
    <w:rsid w:val="00166C2B"/>
    <w:rPr>
      <w:rFonts w:ascii="Tahoma" w:hAnsi="Tahoma" w:cs="Tahoma"/>
      <w:sz w:val="16"/>
      <w:szCs w:val="16"/>
    </w:rPr>
  </w:style>
  <w:style w:type="character" w:customStyle="1" w:styleId="BallongtextChar">
    <w:name w:val="Ballongtext Char"/>
    <w:basedOn w:val="Standardstycketeckensnitt"/>
    <w:link w:val="Ballongtext"/>
    <w:rsid w:val="00166C2B"/>
    <w:rPr>
      <w:rFonts w:ascii="Tahoma" w:hAnsi="Tahoma" w:cs="Tahoma"/>
      <w:sz w:val="16"/>
      <w:szCs w:val="16"/>
      <w:lang w:eastAsia="en-US"/>
    </w:rPr>
  </w:style>
  <w:style w:type="table" w:styleId="Tabellrutnt">
    <w:name w:val="Table Grid"/>
    <w:basedOn w:val="Normaltabell"/>
    <w:rsid w:val="000C7A82"/>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Bilagarubrik3">
    <w:name w:val="Bilaga rubrik3"/>
    <w:basedOn w:val="Normal"/>
    <w:next w:val="Brdtext"/>
    <w:rsid w:val="001B210C"/>
    <w:pPr>
      <w:keepNext/>
      <w:keepLines/>
      <w:tabs>
        <w:tab w:val="left" w:pos="851"/>
      </w:tabs>
      <w:suppressAutoHyphens/>
      <w:spacing w:before="480" w:after="240" w:line="260" w:lineRule="exact"/>
      <w:ind w:left="851" w:hanging="851"/>
    </w:pPr>
    <w:rPr>
      <w:rFonts w:ascii="TradeGothic" w:hAnsi="TradeGothic"/>
      <w:b/>
      <w:spacing w:val="-4"/>
      <w:sz w:val="20"/>
    </w:rPr>
  </w:style>
  <w:style w:type="character" w:styleId="Sidnummer">
    <w:name w:val="page number"/>
    <w:basedOn w:val="Standardstycketeckensnitt"/>
    <w:rsid w:val="0071373B"/>
  </w:style>
  <w:style w:type="character" w:customStyle="1" w:styleId="SidhuvudChar">
    <w:name w:val="Sidhuvud Char"/>
    <w:basedOn w:val="Standardstycketeckensnitt"/>
    <w:link w:val="Sidhuvud"/>
    <w:uiPriority w:val="99"/>
    <w:rsid w:val="0089616B"/>
    <w:rPr>
      <w:sz w:val="1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334307179">
      <w:bodyDiv w:val="1"/>
      <w:marLeft w:val="0"/>
      <w:marRight w:val="0"/>
      <w:marTop w:val="0"/>
      <w:marBottom w:val="0"/>
      <w:divBdr>
        <w:top w:val="none" w:sz="0" w:space="0" w:color="auto"/>
        <w:left w:val="none" w:sz="0" w:space="0" w:color="auto"/>
        <w:bottom w:val="none" w:sz="0" w:space="0" w:color="auto"/>
        <w:right w:val="none" w:sz="0" w:space="0" w:color="auto"/>
      </w:divBdr>
    </w:div>
    <w:div w:id="12400243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chart" Target="charts/chart5.xml"/><Relationship Id="rId39" Type="http://schemas.openxmlformats.org/officeDocument/2006/relationships/chart" Target="charts/chart18.xml"/><Relationship Id="rId3" Type="http://schemas.openxmlformats.org/officeDocument/2006/relationships/customXml" Target="../customXml/item3.xml"/><Relationship Id="rId21" Type="http://schemas.openxmlformats.org/officeDocument/2006/relationships/image" Target="media/image2.emf"/><Relationship Id="rId34" Type="http://schemas.openxmlformats.org/officeDocument/2006/relationships/chart" Target="charts/chart13.xml"/><Relationship Id="rId42" Type="http://schemas.openxmlformats.org/officeDocument/2006/relationships/chart" Target="charts/chart2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chart" Target="charts/chart4.xml"/><Relationship Id="rId33" Type="http://schemas.openxmlformats.org/officeDocument/2006/relationships/chart" Target="charts/chart12.xml"/><Relationship Id="rId38" Type="http://schemas.openxmlformats.org/officeDocument/2006/relationships/chart" Target="charts/chart17.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chart" Target="charts/chart8.xml"/><Relationship Id="rId41" Type="http://schemas.openxmlformats.org/officeDocument/2006/relationships/chart" Target="charts/chart2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chart" Target="charts/chart3.xml"/><Relationship Id="rId32" Type="http://schemas.openxmlformats.org/officeDocument/2006/relationships/chart" Target="charts/chart11.xml"/><Relationship Id="rId37" Type="http://schemas.openxmlformats.org/officeDocument/2006/relationships/chart" Target="charts/chart16.xml"/><Relationship Id="rId40" Type="http://schemas.openxmlformats.org/officeDocument/2006/relationships/chart" Target="charts/chart19.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chart" Target="charts/chart2.xml"/><Relationship Id="rId28" Type="http://schemas.openxmlformats.org/officeDocument/2006/relationships/chart" Target="charts/chart7.xml"/><Relationship Id="rId36" Type="http://schemas.openxmlformats.org/officeDocument/2006/relationships/chart" Target="charts/chart15.xml"/><Relationship Id="rId10" Type="http://schemas.microsoft.com/office/2007/relationships/stylesWithEffects" Target="stylesWithEffects.xml"/><Relationship Id="rId19" Type="http://schemas.openxmlformats.org/officeDocument/2006/relationships/header" Target="header3.xml"/><Relationship Id="rId31" Type="http://schemas.openxmlformats.org/officeDocument/2006/relationships/chart" Target="charts/chart10.xm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endnotes" Target="endnotes.xml"/><Relationship Id="rId22" Type="http://schemas.openxmlformats.org/officeDocument/2006/relationships/chart" Target="charts/chart1.xml"/><Relationship Id="rId27" Type="http://schemas.openxmlformats.org/officeDocument/2006/relationships/chart" Target="charts/chart6.xml"/><Relationship Id="rId30" Type="http://schemas.openxmlformats.org/officeDocument/2006/relationships/chart" Target="charts/chart9.xml"/><Relationship Id="rId35" Type="http://schemas.openxmlformats.org/officeDocument/2006/relationships/chart" Target="charts/chart14.xml"/><Relationship Id="rId43" Type="http://schemas.openxmlformats.org/officeDocument/2006/relationships/chart" Target="charts/chart22.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http://rkdhs-fi/enhet/FMA_FAM/Projekt/Statsskuldsfr&#229;gor/Utv&#228;rdering/Utv&#228;rdering%202009-2013/Diagram%202_l&#228;ngre%20tidsserie%20okonsoliderad%20statsskuld.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http://rkdhs-fi/enhet/FMA_FAM/Projekt/Statsskuldsfr&#229;gor/Utv&#228;rdering/Utv&#228;rdering%202009-2013/Diagram%202_Okonsoliderad%20statsskuld.xlsx" TargetMode="External"/></Relationships>
</file>

<file path=word/charts/_rels/chart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oleObject" Target="http://rkdhs-fi/enhet/FMA_FAM/Projekt/Statsskuldsfr&#229;gor/Utv&#228;rdering/Utv&#228;rdering%202009-2013/Diagram%202_Maastrichtskuld.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rkdhs-fi/enhet/FMA_FAM/Projekt/Statsskuldsfr&#229;gor/Utv&#228;rdering/Utv&#228;rdering%202009-2013/Diagram%202__Svenska%20r&#228;ntor%2030%20&#229;r%2010%20&#229;r%20och%203%20m&#229;n.xlsx" TargetMode="External"/></Relationships>
</file>

<file path=word/charts/_rels/chart5.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oleObject" Target="http://rkdhs-fi/enhet/FMA_FAM/Projekt/Statsskuldsfr&#229;gor/Utv&#228;rdering/Utv&#228;rdering%202009-2013/Diagram%202_Svenska%20r&#228;ntor%20spread%2010%20&#229;r%20och%203%20m&#229;n.xlsx" TargetMode="External"/></Relationships>
</file>

<file path=word/charts/_rels/chart6.xml.rels><?xml version="1.0" encoding="UTF-8" standalone="yes"?>
<Relationships xmlns="http://schemas.openxmlformats.org/package/2006/relationships"><Relationship Id="rId2" Type="http://schemas.openxmlformats.org/officeDocument/2006/relationships/chartUserShapes" Target="../drawings/drawing5.xml"/><Relationship Id="rId1" Type="http://schemas.openxmlformats.org/officeDocument/2006/relationships/oleObject" Target="RKdiagr1" TargetMode="External"/></Relationships>
</file>

<file path=word/charts/_rels/chart7.xml.rels><?xml version="1.0" encoding="UTF-8" standalone="yes"?>
<Relationships xmlns="http://schemas.openxmlformats.org/package/2006/relationships"><Relationship Id="rId2" Type="http://schemas.openxmlformats.org/officeDocument/2006/relationships/chartUserShapes" Target="../drawings/drawing6.xml"/><Relationship Id="rId1" Type="http://schemas.openxmlformats.org/officeDocument/2006/relationships/oleObject" Target="http://rkdhs-fi/enhet/FMA_FAM/Projekt/Statsskuldsfr&#229;gor/Utv&#228;rdering/Utv&#228;rdering%202009-2013/Diagram%203_1%20Kostnadsm&#228;ssiga%20statsskuldsr&#228;ntor.xlsx" TargetMode="External"/></Relationships>
</file>

<file path=word/charts/_rels/chart8.xml.rels><?xml version="1.0" encoding="UTF-8" standalone="yes"?>
<Relationships xmlns="http://schemas.openxmlformats.org/package/2006/relationships"><Relationship Id="rId2" Type="http://schemas.openxmlformats.org/officeDocument/2006/relationships/chartUserShapes" Target="../drawings/drawing7.xml"/><Relationship Id="rId1" Type="http://schemas.openxmlformats.org/officeDocument/2006/relationships/oleObject" Target="http://rkdhs-fi/enhet/FMA_FAM/Projekt/Statsskuldsfr&#229;gor/Utv&#228;rdering/Utv&#228;rdering%202009-2013/Diagram%203_genomsnittlig%20emissionsr&#228;nta%20per%20instrument.xlsx" TargetMode="External"/></Relationships>
</file>

<file path=word/charts/_rels/chart9.xml.rels><?xml version="1.0" encoding="UTF-8" standalone="yes"?>
<Relationships xmlns="http://schemas.openxmlformats.org/package/2006/relationships"><Relationship Id="rId2" Type="http://schemas.openxmlformats.org/officeDocument/2006/relationships/chartUserShapes" Target="../drawings/drawing8.xml"/><Relationship Id="rId1" Type="http://schemas.openxmlformats.org/officeDocument/2006/relationships/oleObject" Target="http://rkdhs-fi/enhet/FMA_FAM/Projekt/Statsskuldsfr&#229;gor/Utv&#228;rdering/Utv&#228;rdering%202009-2013/Diagram%203_Kostnad%20f&#246;r%20nominell%20och%20real%20kronskuld.xlsx" TargetMode="External"/></Relationships>
</file>

<file path=word/charts/_rels/chart10.xml.rels><?xml version="1.0" encoding="UTF-8" standalone="yes"?>
<Relationships xmlns="http://schemas.openxmlformats.org/package/2006/relationships"><Relationship Id="rId2" Type="http://schemas.openxmlformats.org/officeDocument/2006/relationships/chartUserShapes" Target="../drawings/drawing9.xml"/><Relationship Id="rId1" Type="http://schemas.openxmlformats.org/officeDocument/2006/relationships/oleObject" Target="http://rkdhs-fi/enhet/FMA_FAM/Projekt/Statsskuldsfr&#229;gor/Utv&#228;rdering/Utv&#228;rdering%202009-2013/Diagram%203_genomsnittlig%20r&#228;ntebindningstid%20hela%20statsskulden.xlsx" TargetMode="External"/></Relationships>
</file>

<file path=word/charts/_rels/chart11.xml.rels><?xml version="1.0" encoding="UTF-8" standalone="yes"?>
<Relationships xmlns="http://schemas.openxmlformats.org/package/2006/relationships"><Relationship Id="rId2" Type="http://schemas.openxmlformats.org/officeDocument/2006/relationships/chartUserShapes" Target="../drawings/drawing10.xml"/><Relationship Id="rId1" Type="http://schemas.openxmlformats.org/officeDocument/2006/relationships/oleObject" Target="http://rkdhs-fi/enhet/FMA_FAM/Projekt/Statsskuldsfr&#229;gor/Utv&#228;rdering/Utv&#228;rdering%202009-2013/Diagram%203_Statsskuldens%20&#229;terst&#229;ende%20l&#246;ptid.xlsx" TargetMode="External"/></Relationships>
</file>

<file path=word/charts/_rels/chart12.xml.rels><?xml version="1.0" encoding="UTF-8" standalone="yes"?>
<Relationships xmlns="http://schemas.openxmlformats.org/package/2006/relationships"><Relationship Id="rId2" Type="http://schemas.openxmlformats.org/officeDocument/2006/relationships/chartUserShapes" Target="../drawings/drawing11.xml"/><Relationship Id="rId1" Type="http://schemas.openxmlformats.org/officeDocument/2006/relationships/oleObject" Target="http://rkdhs-fi/enhet/FMA_FAM/Projekt/Statsskuldsfr&#229;gor/Utv&#228;rdering/Utv&#228;rdering%202009-2013/Diagram%203_Stock%20av%20statspapper%20med%20l&#246;ptid%20upp%20till%20ett%20&#229;r.xlsx" TargetMode="External"/></Relationships>
</file>

<file path=word/charts/_rels/chart13.xml.rels><?xml version="1.0" encoding="UTF-8" standalone="yes"?>
<Relationships xmlns="http://schemas.openxmlformats.org/package/2006/relationships"><Relationship Id="rId2" Type="http://schemas.openxmlformats.org/officeDocument/2006/relationships/chartUserShapes" Target="../drawings/drawing12.xml"/><Relationship Id="rId1" Type="http://schemas.openxmlformats.org/officeDocument/2006/relationships/oleObject" Target="http://rkdhs-fi/enhet/FMA_FAM/Projekt/Statsskuldsfr&#229;gor/Utv&#228;rdering/Utv&#228;rdering%202009-2013/Diagram%205_1.xlsx" TargetMode="External"/></Relationships>
</file>

<file path=word/charts/_rels/chart14.xml.rels><?xml version="1.0" encoding="UTF-8" standalone="yes"?>
<Relationships xmlns="http://schemas.openxmlformats.org/package/2006/relationships"><Relationship Id="rId2" Type="http://schemas.openxmlformats.org/officeDocument/2006/relationships/chartUserShapes" Target="../drawings/drawing13.xml"/><Relationship Id="rId1" Type="http://schemas.openxmlformats.org/officeDocument/2006/relationships/oleObject" Target="http://rkdhs-fi/enhet/FMA_FAM/Projekt/Statsskuldsfr&#229;gor/Utv&#228;rdering/Utv&#228;rdering%202009-2013/Diagram%205_valutaskuldens%20riktm&#228;rkesportf&#246;lj.xlsx" TargetMode="External"/></Relationships>
</file>

<file path=word/charts/_rels/chart15.xml.rels><?xml version="1.0" encoding="UTF-8" standalone="yes"?>
<Relationships xmlns="http://schemas.openxmlformats.org/package/2006/relationships"><Relationship Id="rId2" Type="http://schemas.openxmlformats.org/officeDocument/2006/relationships/chartUserShapes" Target="../drawings/drawing14.xml"/><Relationship Id="rId1" Type="http://schemas.openxmlformats.org/officeDocument/2006/relationships/oleObject" Target="http://rkdhs-fi/enhet/FMA_FAM/Projekt/Statsskuldsfr&#229;gor/Utv&#228;rdering/Utv&#228;rdering%202009-2013/Diagram%205_valutaskuldens%20finansiering%20inkl%20RB.xlsx" TargetMode="External"/></Relationships>
</file>

<file path=word/charts/_rels/chart16.xml.rels><?xml version="1.0" encoding="UTF-8" standalone="yes"?>
<Relationships xmlns="http://schemas.openxmlformats.org/package/2006/relationships"><Relationship Id="rId2" Type="http://schemas.openxmlformats.org/officeDocument/2006/relationships/chartUserShapes" Target="../drawings/drawing15.xml"/><Relationship Id="rId1" Type="http://schemas.openxmlformats.org/officeDocument/2006/relationships/oleObject" Target="http://rkdhs-fi/enhet/FMA_FAM/Projekt/Statsskuldsfr&#229;gor/Utv&#228;rdering/Utv&#228;rdering%202009-2013/Diagram%205_andel%20realskuld.xlsx" TargetMode="External"/></Relationships>
</file>

<file path=word/charts/_rels/chart17.xml.rels><?xml version="1.0" encoding="UTF-8" standalone="yes"?>
<Relationships xmlns="http://schemas.openxmlformats.org/package/2006/relationships"><Relationship Id="rId2" Type="http://schemas.openxmlformats.org/officeDocument/2006/relationships/chartUserShapes" Target="../drawings/drawing16.xml"/><Relationship Id="rId1" Type="http://schemas.openxmlformats.org/officeDocument/2006/relationships/oleObject" Target="http://rkdhs-fi/enhet/FMA_FAM/Projekt/Statsskuldsfr&#229;gor/Utv&#228;rdering/Utv&#228;rdering%202009-2013/Diagram%205_Ack%20resultat%20r&#228;nteswappar.xlsx" TargetMode="External"/></Relationships>
</file>

<file path=word/charts/_rels/chart18.xml.rels><?xml version="1.0" encoding="UTF-8" standalone="yes"?>
<Relationships xmlns="http://schemas.openxmlformats.org/package/2006/relationships"><Relationship Id="rId2" Type="http://schemas.openxmlformats.org/officeDocument/2006/relationships/chartUserShapes" Target="../drawings/drawing17.xml"/><Relationship Id="rId1" Type="http://schemas.openxmlformats.org/officeDocument/2006/relationships/oleObject" Target="http://rkdhs-fi/enhet/FMA_FAM/Projekt/Statsskuldsfr&#229;gor/Utv&#228;rdering/Utv&#228;rdering%202009-2013/Diagram%205_r&#228;ntebindnigstid%20i%20de%20enskilda%20skuldslagen.xlsx" TargetMode="External"/></Relationships>
</file>

<file path=word/charts/_rels/chart19.xml.rels><?xml version="1.0" encoding="UTF-8" standalone="yes"?>
<Relationships xmlns="http://schemas.openxmlformats.org/package/2006/relationships"><Relationship Id="rId2" Type="http://schemas.openxmlformats.org/officeDocument/2006/relationships/chartUserShapes" Target="../drawings/drawing18.xml"/><Relationship Id="rId1" Type="http://schemas.openxmlformats.org/officeDocument/2006/relationships/oleObject" Target="http://rkdhs-fi/enhet/FMA_FAM/Projekt/Statsskuldsfr&#229;gor/Utv&#228;rdering/Utv&#228;rdering%202009-2013/Diagram%205_&#197;rligt%20resultat%20positioner.xlsx" TargetMode="External"/></Relationships>
</file>

<file path=word/charts/_rels/chart20.xml.rels><?xml version="1.0" encoding="UTF-8" standalone="yes"?>
<Relationships xmlns="http://schemas.openxmlformats.org/package/2006/relationships"><Relationship Id="rId2" Type="http://schemas.openxmlformats.org/officeDocument/2006/relationships/chartUserShapes" Target="../drawings/drawing19.xml"/><Relationship Id="rId1" Type="http://schemas.openxmlformats.org/officeDocument/2006/relationships/oleObject" Target="http://rkdhs-fi/enhet/FMA_FAM/Projekt/Statsskuldsfr&#229;gor/Utv&#228;rdering/Utv&#228;rdering%202009-2013/Diagram%205_riskjusterat%20resultat%20positioner.xlsx" TargetMode="External"/></Relationships>
</file>

<file path=word/charts/_rels/chart21.xml.rels><?xml version="1.0" encoding="UTF-8" standalone="yes"?>
<Relationships xmlns="http://schemas.openxmlformats.org/package/2006/relationships"><Relationship Id="rId2" Type="http://schemas.openxmlformats.org/officeDocument/2006/relationships/chartUserShapes" Target="../drawings/drawing20.xml"/><Relationship Id="rId1" Type="http://schemas.openxmlformats.org/officeDocument/2006/relationships/oleObject" Target="http://rkdhs-fi/enhet/FMA_FAM/Projekt/Statsskuldsfr&#229;gor/Utv&#228;rdering/Utv&#228;rdering%202009-2013/Diagram%205_sammanv&#228;gd%20bed&#246;mning.xlsx" TargetMode="External"/></Relationships>
</file>

<file path=word/charts/_rels/chart22.xml.rels><?xml version="1.0" encoding="UTF-8" standalone="yes"?>
<Relationships xmlns="http://schemas.openxmlformats.org/package/2006/relationships"><Relationship Id="rId2" Type="http://schemas.openxmlformats.org/officeDocument/2006/relationships/chartUserShapes" Target="../drawings/drawing21.xml"/><Relationship Id="rId1" Type="http://schemas.openxmlformats.org/officeDocument/2006/relationships/oleObject" Target="http://rkdhs-fi/enhet/FMA_FAM/Projekt/Statsskuldsfr&#229;gor/Utv&#228;rdering/Utv&#228;rdering%202009-2013/Diagram%205_privatmarknadsuppl&#229;ningen.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931235283692432E-2"/>
          <c:y val="8.7877461706783358E-2"/>
          <c:w val="0.87699926576702025"/>
          <c:h val="0.75197711883388751"/>
        </c:manualLayout>
      </c:layout>
      <c:barChart>
        <c:barDir val="col"/>
        <c:grouping val="clustered"/>
        <c:varyColors val="0"/>
        <c:ser>
          <c:idx val="1"/>
          <c:order val="0"/>
          <c:tx>
            <c:strRef>
              <c:f>'[Diagram 2_längre tidsserie okonsoliderad statsskuld.xlsx]Datablad'!$B$1</c:f>
              <c:strCache>
                <c:ptCount val="1"/>
                <c:pt idx="0">
                  <c:v>Statsskuld (mdkr)</c:v>
                </c:pt>
              </c:strCache>
            </c:strRef>
          </c:tx>
          <c:spPr>
            <a:solidFill>
              <a:srgbClr val="808080"/>
            </a:solidFill>
            <a:ln w="25400">
              <a:noFill/>
            </a:ln>
          </c:spPr>
          <c:invertIfNegative val="0"/>
          <c:cat>
            <c:numRef>
              <c:f>'[Diagram 2_längre tidsserie okonsoliderad statsskuld.xlsx]Datablad'!$A$2:$A$40</c:f>
              <c:numCache>
                <c:formatCode>General</c:formatCode>
                <c:ptCount val="39"/>
                <c:pt idx="0">
                  <c:v>1975</c:v>
                </c:pt>
                <c:pt idx="1">
                  <c:v>1976</c:v>
                </c:pt>
                <c:pt idx="2">
                  <c:v>1977</c:v>
                </c:pt>
                <c:pt idx="3">
                  <c:v>1978</c:v>
                </c:pt>
                <c:pt idx="4">
                  <c:v>1979</c:v>
                </c:pt>
                <c:pt idx="5">
                  <c:v>1980</c:v>
                </c:pt>
                <c:pt idx="6">
                  <c:v>1981</c:v>
                </c:pt>
                <c:pt idx="7">
                  <c:v>1982</c:v>
                </c:pt>
                <c:pt idx="8">
                  <c:v>1983</c:v>
                </c:pt>
                <c:pt idx="9">
                  <c:v>1984</c:v>
                </c:pt>
                <c:pt idx="10">
                  <c:v>1985</c:v>
                </c:pt>
                <c:pt idx="11">
                  <c:v>1986</c:v>
                </c:pt>
                <c:pt idx="12">
                  <c:v>1987</c:v>
                </c:pt>
                <c:pt idx="13">
                  <c:v>1988</c:v>
                </c:pt>
                <c:pt idx="14">
                  <c:v>1989</c:v>
                </c:pt>
                <c:pt idx="15">
                  <c:v>1990</c:v>
                </c:pt>
                <c:pt idx="16">
                  <c:v>1991</c:v>
                </c:pt>
                <c:pt idx="17">
                  <c:v>1992</c:v>
                </c:pt>
                <c:pt idx="18">
                  <c:v>1993</c:v>
                </c:pt>
                <c:pt idx="19">
                  <c:v>1994</c:v>
                </c:pt>
                <c:pt idx="20">
                  <c:v>1995</c:v>
                </c:pt>
                <c:pt idx="21" formatCode="0">
                  <c:v>1996</c:v>
                </c:pt>
                <c:pt idx="22" formatCode="0">
                  <c:v>1997</c:v>
                </c:pt>
                <c:pt idx="23" formatCode="0">
                  <c:v>1998</c:v>
                </c:pt>
                <c:pt idx="24" formatCode="0">
                  <c:v>1999</c:v>
                </c:pt>
                <c:pt idx="25" formatCode="0">
                  <c:v>2000</c:v>
                </c:pt>
                <c:pt idx="26" formatCode="0">
                  <c:v>2001</c:v>
                </c:pt>
                <c:pt idx="27" formatCode="0">
                  <c:v>2002</c:v>
                </c:pt>
                <c:pt idx="28" formatCode="0">
                  <c:v>2003</c:v>
                </c:pt>
                <c:pt idx="29" formatCode="0">
                  <c:v>2004</c:v>
                </c:pt>
                <c:pt idx="30" formatCode="0">
                  <c:v>2005</c:v>
                </c:pt>
                <c:pt idx="31" formatCode="0">
                  <c:v>2006</c:v>
                </c:pt>
                <c:pt idx="32" formatCode="0">
                  <c:v>2007</c:v>
                </c:pt>
                <c:pt idx="33" formatCode="0">
                  <c:v>2008</c:v>
                </c:pt>
                <c:pt idx="34" formatCode="0">
                  <c:v>2009</c:v>
                </c:pt>
                <c:pt idx="35" formatCode="0">
                  <c:v>2010</c:v>
                </c:pt>
                <c:pt idx="36" formatCode="0">
                  <c:v>2011</c:v>
                </c:pt>
                <c:pt idx="37" formatCode="0">
                  <c:v>2012</c:v>
                </c:pt>
                <c:pt idx="38" formatCode="0">
                  <c:v>2013</c:v>
                </c:pt>
              </c:numCache>
            </c:numRef>
          </c:cat>
          <c:val>
            <c:numRef>
              <c:f>'[Diagram 2_längre tidsserie okonsoliderad statsskuld.xlsx]Datablad'!$B$2:$B$40</c:f>
              <c:numCache>
                <c:formatCode>0</c:formatCode>
                <c:ptCount val="39"/>
                <c:pt idx="0">
                  <c:v>73.466999999999999</c:v>
                </c:pt>
                <c:pt idx="1">
                  <c:v>80.411000000000001</c:v>
                </c:pt>
                <c:pt idx="2">
                  <c:v>97.981999999999999</c:v>
                </c:pt>
                <c:pt idx="3">
                  <c:v>131.17500000000001</c:v>
                </c:pt>
                <c:pt idx="4">
                  <c:v>175.14599999999999</c:v>
                </c:pt>
                <c:pt idx="5">
                  <c:v>229.589</c:v>
                </c:pt>
                <c:pt idx="6">
                  <c:v>295.58999999999997</c:v>
                </c:pt>
                <c:pt idx="7">
                  <c:v>377.089</c:v>
                </c:pt>
                <c:pt idx="8">
                  <c:v>460.19600000000003</c:v>
                </c:pt>
                <c:pt idx="9">
                  <c:v>534.62199999999996</c:v>
                </c:pt>
                <c:pt idx="10">
                  <c:v>595.69500000000005</c:v>
                </c:pt>
                <c:pt idx="11">
                  <c:v>630.78399999999999</c:v>
                </c:pt>
                <c:pt idx="12">
                  <c:v>622.27200000000005</c:v>
                </c:pt>
                <c:pt idx="13">
                  <c:v>609.94000000000005</c:v>
                </c:pt>
                <c:pt idx="14">
                  <c:v>600.04700000000003</c:v>
                </c:pt>
                <c:pt idx="15">
                  <c:v>618.57000000000005</c:v>
                </c:pt>
                <c:pt idx="16">
                  <c:v>692.95799999999997</c:v>
                </c:pt>
                <c:pt idx="17">
                  <c:v>880.80200000000002</c:v>
                </c:pt>
                <c:pt idx="18">
                  <c:v>1132.2670000000001</c:v>
                </c:pt>
                <c:pt idx="19">
                  <c:v>1286.596</c:v>
                </c:pt>
                <c:pt idx="20">
                  <c:v>1386.165</c:v>
                </c:pt>
                <c:pt idx="21">
                  <c:v>1411.193</c:v>
                </c:pt>
                <c:pt idx="22">
                  <c:v>1432.076</c:v>
                </c:pt>
                <c:pt idx="23">
                  <c:v>1448.8589999999999</c:v>
                </c:pt>
                <c:pt idx="24">
                  <c:v>1374.18</c:v>
                </c:pt>
                <c:pt idx="25">
                  <c:v>1279.2049999999999</c:v>
                </c:pt>
                <c:pt idx="26">
                  <c:v>1156.827</c:v>
                </c:pt>
                <c:pt idx="27">
                  <c:v>1160.329</c:v>
                </c:pt>
                <c:pt idx="28">
                  <c:v>1228.7405000000001</c:v>
                </c:pt>
                <c:pt idx="29">
                  <c:v>1257.326</c:v>
                </c:pt>
                <c:pt idx="30">
                  <c:v>1308.5719999999999</c:v>
                </c:pt>
                <c:pt idx="31">
                  <c:v>1269.9570000000001</c:v>
                </c:pt>
                <c:pt idx="32">
                  <c:v>1167.998</c:v>
                </c:pt>
                <c:pt idx="33">
                  <c:v>1118.877</c:v>
                </c:pt>
                <c:pt idx="34">
                  <c:v>1189.171</c:v>
                </c:pt>
                <c:pt idx="35">
                  <c:v>1151.4680000000001</c:v>
                </c:pt>
                <c:pt idx="36">
                  <c:v>1107.6749485130001</c:v>
                </c:pt>
                <c:pt idx="37">
                  <c:v>1152.662</c:v>
                </c:pt>
                <c:pt idx="38" formatCode="#,##0">
                  <c:v>1277.069</c:v>
                </c:pt>
              </c:numCache>
            </c:numRef>
          </c:val>
        </c:ser>
        <c:dLbls>
          <c:showLegendKey val="0"/>
          <c:showVal val="0"/>
          <c:showCatName val="0"/>
          <c:showSerName val="0"/>
          <c:showPercent val="0"/>
          <c:showBubbleSize val="0"/>
        </c:dLbls>
        <c:gapWidth val="55"/>
        <c:overlap val="75"/>
        <c:axId val="146077952"/>
        <c:axId val="145952768"/>
      </c:barChart>
      <c:lineChart>
        <c:grouping val="standard"/>
        <c:varyColors val="0"/>
        <c:ser>
          <c:idx val="2"/>
          <c:order val="1"/>
          <c:tx>
            <c:strRef>
              <c:f>'[Diagram 2_längre tidsserie okonsoliderad statsskuld.xlsx]Datablad'!$C$1</c:f>
              <c:strCache>
                <c:ptCount val="1"/>
                <c:pt idx="0">
                  <c:v>Skuldkvot (procent av BNP)</c:v>
                </c:pt>
              </c:strCache>
            </c:strRef>
          </c:tx>
          <c:spPr>
            <a:ln w="19050">
              <a:solidFill>
                <a:srgbClr val="000000"/>
              </a:solidFill>
              <a:prstDash val="solid"/>
            </a:ln>
          </c:spPr>
          <c:marker>
            <c:symbol val="none"/>
          </c:marker>
          <c:val>
            <c:numRef>
              <c:f>'[Diagram 2_längre tidsserie okonsoliderad statsskuld.xlsx]Datablad'!$C$2:$C$40</c:f>
              <c:numCache>
                <c:formatCode>0</c:formatCode>
                <c:ptCount val="39"/>
                <c:pt idx="0">
                  <c:v>22.955557291384945</c:v>
                </c:pt>
                <c:pt idx="1">
                  <c:v>22.214538351458796</c:v>
                </c:pt>
                <c:pt idx="2">
                  <c:v>24.887283181657967</c:v>
                </c:pt>
                <c:pt idx="3">
                  <c:v>29.890425583370757</c:v>
                </c:pt>
                <c:pt idx="4">
                  <c:v>35.605873903326824</c:v>
                </c:pt>
                <c:pt idx="5">
                  <c:v>41.080337589398816</c:v>
                </c:pt>
                <c:pt idx="6">
                  <c:v>48.40733554167511</c:v>
                </c:pt>
                <c:pt idx="7">
                  <c:v>56.448143293565643</c:v>
                </c:pt>
                <c:pt idx="8">
                  <c:v>61.406667894933605</c:v>
                </c:pt>
                <c:pt idx="9">
                  <c:v>63.607963284204303</c:v>
                </c:pt>
                <c:pt idx="10">
                  <c:v>65.085080002981769</c:v>
                </c:pt>
                <c:pt idx="11">
                  <c:v>62.893743923900168</c:v>
                </c:pt>
                <c:pt idx="12">
                  <c:v>57.191095670468016</c:v>
                </c:pt>
                <c:pt idx="13">
                  <c:v>51.344060349368505</c:v>
                </c:pt>
                <c:pt idx="14">
                  <c:v>45.525125693533454</c:v>
                </c:pt>
                <c:pt idx="15">
                  <c:v>42.736270702275206</c:v>
                </c:pt>
                <c:pt idx="16">
                  <c:v>44.429889872650499</c:v>
                </c:pt>
                <c:pt idx="17">
                  <c:v>56.608237873309484</c:v>
                </c:pt>
                <c:pt idx="18">
                  <c:v>71.963942617840189</c:v>
                </c:pt>
                <c:pt idx="19">
                  <c:v>76.62053896576839</c:v>
                </c:pt>
                <c:pt idx="20">
                  <c:v>76.601688241714214</c:v>
                </c:pt>
                <c:pt idx="21">
                  <c:v>76.119617134550396</c:v>
                </c:pt>
                <c:pt idx="22">
                  <c:v>74.086129867334932</c:v>
                </c:pt>
                <c:pt idx="23">
                  <c:v>71.547744619323026</c:v>
                </c:pt>
                <c:pt idx="24">
                  <c:v>64.261434020709672</c:v>
                </c:pt>
                <c:pt idx="25">
                  <c:v>56.465898341475217</c:v>
                </c:pt>
                <c:pt idx="26">
                  <c:v>49.259821181824883</c:v>
                </c:pt>
                <c:pt idx="27">
                  <c:v>47.483825292699791</c:v>
                </c:pt>
                <c:pt idx="28">
                  <c:v>48.283092986784773</c:v>
                </c:pt>
                <c:pt idx="29">
                  <c:v>47.250895072712559</c:v>
                </c:pt>
                <c:pt idx="30">
                  <c:v>47.251527871812229</c:v>
                </c:pt>
                <c:pt idx="31">
                  <c:v>43.130094278106831</c:v>
                </c:pt>
                <c:pt idx="32">
                  <c:v>37.363764380115533</c:v>
                </c:pt>
                <c:pt idx="33">
                  <c:v>34.917767264193337</c:v>
                </c:pt>
                <c:pt idx="34">
                  <c:v>38.288841164405838</c:v>
                </c:pt>
                <c:pt idx="35">
                  <c:v>34.500593402727944</c:v>
                </c:pt>
                <c:pt idx="36">
                  <c:v>31.624959201338232</c:v>
                </c:pt>
                <c:pt idx="37">
                  <c:v>32.1</c:v>
                </c:pt>
                <c:pt idx="38">
                  <c:v>35.200000000000003</c:v>
                </c:pt>
              </c:numCache>
            </c:numRef>
          </c:val>
          <c:smooth val="0"/>
        </c:ser>
        <c:dLbls>
          <c:showLegendKey val="0"/>
          <c:showVal val="0"/>
          <c:showCatName val="0"/>
          <c:showSerName val="0"/>
          <c:showPercent val="0"/>
          <c:showBubbleSize val="0"/>
        </c:dLbls>
        <c:marker val="1"/>
        <c:smooth val="0"/>
        <c:axId val="145973248"/>
        <c:axId val="145954688"/>
      </c:lineChart>
      <c:catAx>
        <c:axId val="146077952"/>
        <c:scaling>
          <c:orientation val="minMax"/>
        </c:scaling>
        <c:delete val="0"/>
        <c:axPos val="b"/>
        <c:numFmt formatCode="General"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45952768"/>
        <c:crosses val="autoZero"/>
        <c:auto val="1"/>
        <c:lblAlgn val="ctr"/>
        <c:lblOffset val="100"/>
        <c:tickLblSkip val="5"/>
        <c:tickMarkSkip val="5"/>
        <c:noMultiLvlLbl val="0"/>
      </c:catAx>
      <c:valAx>
        <c:axId val="145952768"/>
        <c:scaling>
          <c:orientation val="minMax"/>
        </c:scaling>
        <c:delete val="0"/>
        <c:axPos val="l"/>
        <c:title>
          <c:tx>
            <c:rich>
              <a:bodyPr rot="0" vert="horz"/>
              <a:lstStyle/>
              <a:p>
                <a:pPr>
                  <a:defRPr/>
                </a:pPr>
                <a:r>
                  <a:rPr lang="en-US"/>
                  <a:t>Miljarder kronor</a:t>
                </a:r>
              </a:p>
            </c:rich>
          </c:tx>
          <c:layout>
            <c:manualLayout>
              <c:xMode val="edge"/>
              <c:yMode val="edge"/>
              <c:x val="3.2154340836012861E-3"/>
              <c:y val="1.8789434690466761E-2"/>
            </c:manualLayout>
          </c:layout>
          <c:overlay val="0"/>
        </c:title>
        <c:numFmt formatCode="0" sourceLinked="1"/>
        <c:majorTickMark val="in"/>
        <c:minorTickMark val="none"/>
        <c:tickLblPos val="nextTo"/>
        <c:txPr>
          <a:bodyPr rot="0" vert="horz"/>
          <a:lstStyle/>
          <a:p>
            <a:pPr>
              <a:defRPr/>
            </a:pPr>
            <a:endParaRPr lang="sv-SE"/>
          </a:p>
        </c:txPr>
        <c:crossAx val="146077952"/>
        <c:crosses val="autoZero"/>
        <c:crossBetween val="between"/>
      </c:valAx>
      <c:valAx>
        <c:axId val="145954688"/>
        <c:scaling>
          <c:orientation val="minMax"/>
        </c:scaling>
        <c:delete val="0"/>
        <c:axPos val="r"/>
        <c:title>
          <c:tx>
            <c:rich>
              <a:bodyPr rot="0" vert="horz"/>
              <a:lstStyle/>
              <a:p>
                <a:pPr>
                  <a:defRPr/>
                </a:pPr>
                <a:r>
                  <a:rPr lang="en-US"/>
                  <a:t>Procent av BNP</a:t>
                </a:r>
              </a:p>
            </c:rich>
          </c:tx>
          <c:layout>
            <c:manualLayout>
              <c:xMode val="edge"/>
              <c:yMode val="edge"/>
              <c:x val="0.8531832797427652"/>
              <c:y val="1.8789434690466761E-2"/>
            </c:manualLayout>
          </c:layout>
          <c:overlay val="0"/>
        </c:title>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5973248"/>
        <c:crosses val="max"/>
        <c:crossBetween val="between"/>
      </c:valAx>
      <c:catAx>
        <c:axId val="145973248"/>
        <c:scaling>
          <c:orientation val="minMax"/>
        </c:scaling>
        <c:delete val="1"/>
        <c:axPos val="b"/>
        <c:majorTickMark val="out"/>
        <c:minorTickMark val="none"/>
        <c:tickLblPos val="nextTo"/>
        <c:crossAx val="145954688"/>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0.10289389067524116"/>
          <c:y val="0.13566739606126915"/>
          <c:w val="0.33440514469453375"/>
          <c:h val="0.13129102844638948"/>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2931361875585488E-2"/>
          <c:y val="0.10100656455142232"/>
          <c:w val="0.85699901258323419"/>
          <c:h val="0.73447164837436896"/>
        </c:manualLayout>
      </c:layout>
      <c:barChart>
        <c:barDir val="col"/>
        <c:grouping val="clustered"/>
        <c:varyColors val="0"/>
        <c:ser>
          <c:idx val="0"/>
          <c:order val="0"/>
          <c:tx>
            <c:strRef>
              <c:f>Datablad!$B$2</c:f>
              <c:strCache>
                <c:ptCount val="1"/>
                <c:pt idx="0">
                  <c:v>Miljarder kronor</c:v>
                </c:pt>
              </c:strCache>
            </c:strRef>
          </c:tx>
          <c:spPr>
            <a:solidFill>
              <a:schemeClr val="bg1">
                <a:lumMod val="50000"/>
              </a:schemeClr>
            </a:solidFill>
            <a:ln w="25400">
              <a:noFill/>
            </a:ln>
          </c:spPr>
          <c:invertIfNegative val="0"/>
          <c:cat>
            <c:numRef>
              <c:f>Datablad!$A$3:$A$8</c:f>
              <c:numCache>
                <c:formatCode>yyyy;@</c:formatCode>
                <c:ptCount val="6"/>
                <c:pt idx="0">
                  <c:v>39790</c:v>
                </c:pt>
                <c:pt idx="1">
                  <c:v>40156</c:v>
                </c:pt>
                <c:pt idx="2">
                  <c:v>40523</c:v>
                </c:pt>
                <c:pt idx="3">
                  <c:v>40888</c:v>
                </c:pt>
                <c:pt idx="4">
                  <c:v>41255</c:v>
                </c:pt>
                <c:pt idx="5">
                  <c:v>41621</c:v>
                </c:pt>
              </c:numCache>
            </c:numRef>
          </c:cat>
          <c:val>
            <c:numRef>
              <c:f>Datablad!$B$3:$B$8</c:f>
              <c:numCache>
                <c:formatCode>#,##0</c:formatCode>
                <c:ptCount val="6"/>
                <c:pt idx="0">
                  <c:v>1129.2942127630001</c:v>
                </c:pt>
                <c:pt idx="1">
                  <c:v>1197.1160263100001</c:v>
                </c:pt>
                <c:pt idx="2">
                  <c:v>1188.301503464</c:v>
                </c:pt>
                <c:pt idx="3">
                  <c:v>1157.5345427979998</c:v>
                </c:pt>
                <c:pt idx="4">
                  <c:v>1152.662</c:v>
                </c:pt>
                <c:pt idx="5">
                  <c:v>1277.069</c:v>
                </c:pt>
              </c:numCache>
            </c:numRef>
          </c:val>
        </c:ser>
        <c:dLbls>
          <c:showLegendKey val="0"/>
          <c:showVal val="0"/>
          <c:showCatName val="0"/>
          <c:showSerName val="0"/>
          <c:showPercent val="0"/>
          <c:showBubbleSize val="0"/>
        </c:dLbls>
        <c:gapWidth val="150"/>
        <c:axId val="146007936"/>
        <c:axId val="146009472"/>
      </c:barChart>
      <c:lineChart>
        <c:grouping val="standard"/>
        <c:varyColors val="0"/>
        <c:ser>
          <c:idx val="1"/>
          <c:order val="1"/>
          <c:tx>
            <c:strRef>
              <c:f>Datablad!$C$2</c:f>
              <c:strCache>
                <c:ptCount val="1"/>
                <c:pt idx="0">
                  <c:v>Andel av BNP</c:v>
                </c:pt>
              </c:strCache>
            </c:strRef>
          </c:tx>
          <c:spPr>
            <a:ln w="25400">
              <a:solidFill>
                <a:srgbClr val="000000"/>
              </a:solidFill>
              <a:prstDash val="solid"/>
            </a:ln>
          </c:spPr>
          <c:marker>
            <c:symbol val="none"/>
          </c:marker>
          <c:cat>
            <c:numRef>
              <c:f>Datablad!$A$3:$A$8</c:f>
              <c:numCache>
                <c:formatCode>yyyy;@</c:formatCode>
                <c:ptCount val="6"/>
                <c:pt idx="0">
                  <c:v>39790</c:v>
                </c:pt>
                <c:pt idx="1">
                  <c:v>40156</c:v>
                </c:pt>
                <c:pt idx="2">
                  <c:v>40523</c:v>
                </c:pt>
                <c:pt idx="3">
                  <c:v>40888</c:v>
                </c:pt>
                <c:pt idx="4">
                  <c:v>41255</c:v>
                </c:pt>
                <c:pt idx="5">
                  <c:v>41621</c:v>
                </c:pt>
              </c:numCache>
            </c:numRef>
          </c:cat>
          <c:val>
            <c:numRef>
              <c:f>Datablad!$C$3:$C$8</c:f>
              <c:numCache>
                <c:formatCode>0.0</c:formatCode>
                <c:ptCount val="6"/>
                <c:pt idx="0">
                  <c:v>35.242866279366609</c:v>
                </c:pt>
                <c:pt idx="1">
                  <c:v>38.544654542322561</c:v>
                </c:pt>
                <c:pt idx="2">
                  <c:v>35.604208723874024</c:v>
                </c:pt>
                <c:pt idx="3">
                  <c:v>33.257297576786144</c:v>
                </c:pt>
                <c:pt idx="4">
                  <c:v>32.472013903111495</c:v>
                </c:pt>
                <c:pt idx="5">
                  <c:v>35.138430230734478</c:v>
                </c:pt>
              </c:numCache>
            </c:numRef>
          </c:val>
          <c:smooth val="0"/>
        </c:ser>
        <c:dLbls>
          <c:showLegendKey val="0"/>
          <c:showVal val="0"/>
          <c:showCatName val="0"/>
          <c:showSerName val="0"/>
          <c:showPercent val="0"/>
          <c:showBubbleSize val="0"/>
        </c:dLbls>
        <c:marker val="1"/>
        <c:smooth val="0"/>
        <c:axId val="158150016"/>
        <c:axId val="158148096"/>
      </c:lineChart>
      <c:dateAx>
        <c:axId val="146007936"/>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46009472"/>
        <c:crosses val="autoZero"/>
        <c:auto val="1"/>
        <c:lblOffset val="100"/>
        <c:baseTimeUnit val="years"/>
        <c:majorUnit val="1"/>
        <c:majorTimeUnit val="years"/>
      </c:dateAx>
      <c:valAx>
        <c:axId val="146009472"/>
        <c:scaling>
          <c:orientation val="minMax"/>
        </c:scaling>
        <c:delete val="0"/>
        <c:axPos val="l"/>
        <c:title>
          <c:tx>
            <c:rich>
              <a:bodyPr rot="0" vert="horz"/>
              <a:lstStyle/>
              <a:p>
                <a:pPr>
                  <a:defRPr/>
                </a:pPr>
                <a:r>
                  <a:rPr lang="en-US"/>
                  <a:t>Miljarder kronor</a:t>
                </a:r>
              </a:p>
            </c:rich>
          </c:tx>
          <c:layout>
            <c:manualLayout>
              <c:xMode val="edge"/>
              <c:yMode val="edge"/>
              <c:x val="6.4308681672025723E-3"/>
              <c:y val="1.8789434690466761E-2"/>
            </c:manualLayout>
          </c:layout>
          <c:overlay val="0"/>
        </c:title>
        <c:numFmt formatCode="#,##0" sourceLinked="1"/>
        <c:majorTickMark val="in"/>
        <c:minorTickMark val="none"/>
        <c:tickLblPos val="nextTo"/>
        <c:txPr>
          <a:bodyPr rot="0" vert="horz"/>
          <a:lstStyle/>
          <a:p>
            <a:pPr>
              <a:defRPr/>
            </a:pPr>
            <a:endParaRPr lang="sv-SE"/>
          </a:p>
        </c:txPr>
        <c:crossAx val="146007936"/>
        <c:crosses val="autoZero"/>
        <c:crossBetween val="between"/>
      </c:valAx>
      <c:valAx>
        <c:axId val="158148096"/>
        <c:scaling>
          <c:orientation val="minMax"/>
        </c:scaling>
        <c:delete val="0"/>
        <c:axPos val="r"/>
        <c:title>
          <c:tx>
            <c:rich>
              <a:bodyPr rot="0" vert="horz"/>
              <a:lstStyle/>
              <a:p>
                <a:pPr>
                  <a:defRPr/>
                </a:pPr>
                <a:r>
                  <a:rPr lang="en-US"/>
                  <a:t>Procent av BNP</a:t>
                </a:r>
              </a:p>
            </c:rich>
          </c:tx>
          <c:layout>
            <c:manualLayout>
              <c:xMode val="edge"/>
              <c:yMode val="edge"/>
              <c:x val="0.8531832797427652"/>
              <c:y val="2.754216992022606E-2"/>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58150016"/>
        <c:crosses val="max"/>
        <c:crossBetween val="between"/>
      </c:valAx>
      <c:dateAx>
        <c:axId val="158150016"/>
        <c:scaling>
          <c:orientation val="minMax"/>
        </c:scaling>
        <c:delete val="1"/>
        <c:axPos val="b"/>
        <c:numFmt formatCode="yyyy;@" sourceLinked="1"/>
        <c:majorTickMark val="out"/>
        <c:minorTickMark val="none"/>
        <c:tickLblPos val="nextTo"/>
        <c:crossAx val="158148096"/>
        <c:crosses val="autoZero"/>
        <c:auto val="1"/>
        <c:lblOffset val="100"/>
        <c:baseTimeUnit val="years"/>
      </c:dateAx>
      <c:spPr>
        <a:noFill/>
        <a:ln w="3175">
          <a:solidFill>
            <a:srgbClr val="000000"/>
          </a:solidFill>
          <a:prstDash val="solid"/>
        </a:ln>
      </c:spPr>
    </c:plotArea>
    <c:legend>
      <c:legendPos val="r"/>
      <c:layout>
        <c:manualLayout>
          <c:xMode val="edge"/>
          <c:yMode val="edge"/>
          <c:x val="0.58842443729903537"/>
          <c:y val="0.13129102844638948"/>
          <c:w val="0.22508038585209003"/>
          <c:h val="0.13129102844638948"/>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0.15798522387143113"/>
          <c:y val="1.7505647012217171E-2"/>
          <c:w val="0.80585010800404777"/>
          <c:h val="0.79128097679227904"/>
        </c:manualLayout>
      </c:layout>
      <c:barChart>
        <c:barDir val="bar"/>
        <c:grouping val="clustered"/>
        <c:varyColors val="0"/>
        <c:ser>
          <c:idx val="0"/>
          <c:order val="0"/>
          <c:invertIfNegative val="0"/>
          <c:cat>
            <c:strRef>
              <c:f>'[Diagram 2_Maastrichtskuld.xlsx]Datablad'!$A$4:$A$16</c:f>
              <c:strCache>
                <c:ptCount val="13"/>
                <c:pt idx="0">
                  <c:v>Sverige</c:v>
                </c:pt>
                <c:pt idx="1">
                  <c:v>Danmark</c:v>
                </c:pt>
                <c:pt idx="2">
                  <c:v>Finland</c:v>
                </c:pt>
                <c:pt idx="3">
                  <c:v>Tyskland</c:v>
                </c:pt>
                <c:pt idx="4">
                  <c:v>Spanien</c:v>
                </c:pt>
                <c:pt idx="5">
                  <c:v>EU 27</c:v>
                </c:pt>
                <c:pt idx="6">
                  <c:v>Storbritannien</c:v>
                </c:pt>
                <c:pt idx="7">
                  <c:v>Frankrike</c:v>
                </c:pt>
                <c:pt idx="8">
                  <c:v>Belgien</c:v>
                </c:pt>
                <c:pt idx="9">
                  <c:v>Irland</c:v>
                </c:pt>
                <c:pt idx="10">
                  <c:v>Portugal</c:v>
                </c:pt>
                <c:pt idx="11">
                  <c:v>Italien</c:v>
                </c:pt>
                <c:pt idx="12">
                  <c:v>Grekland</c:v>
                </c:pt>
              </c:strCache>
            </c:strRef>
          </c:cat>
          <c:val>
            <c:numRef>
              <c:f>'[Diagram 2_Maastrichtskuld.xlsx]Datablad'!$B$4:$B$16</c:f>
              <c:numCache>
                <c:formatCode>0.0</c:formatCode>
                <c:ptCount val="13"/>
                <c:pt idx="0">
                  <c:v>38.199199999999998</c:v>
                </c:pt>
                <c:pt idx="1">
                  <c:v>45.358400000000003</c:v>
                </c:pt>
                <c:pt idx="2">
                  <c:v>53.623600000000003</c:v>
                </c:pt>
                <c:pt idx="3">
                  <c:v>81.015299999999996</c:v>
                </c:pt>
                <c:pt idx="4">
                  <c:v>85.972999999999999</c:v>
                </c:pt>
                <c:pt idx="5">
                  <c:v>86.671499999999995</c:v>
                </c:pt>
                <c:pt idx="6">
                  <c:v>88.558400000000006</c:v>
                </c:pt>
                <c:pt idx="7">
                  <c:v>90.233400000000003</c:v>
                </c:pt>
                <c:pt idx="8">
                  <c:v>99.796700000000001</c:v>
                </c:pt>
                <c:pt idx="9">
                  <c:v>117.3981</c:v>
                </c:pt>
                <c:pt idx="10">
                  <c:v>124.0668</c:v>
                </c:pt>
                <c:pt idx="11">
                  <c:v>126.9572</c:v>
                </c:pt>
                <c:pt idx="12">
                  <c:v>156.86689999999999</c:v>
                </c:pt>
              </c:numCache>
            </c:numRef>
          </c:val>
        </c:ser>
        <c:dLbls>
          <c:showLegendKey val="0"/>
          <c:showVal val="0"/>
          <c:showCatName val="0"/>
          <c:showSerName val="0"/>
          <c:showPercent val="0"/>
          <c:showBubbleSize val="0"/>
        </c:dLbls>
        <c:gapWidth val="150"/>
        <c:axId val="158179328"/>
        <c:axId val="158180864"/>
      </c:barChart>
      <c:catAx>
        <c:axId val="158179328"/>
        <c:scaling>
          <c:orientation val="minMax"/>
        </c:scaling>
        <c:delete val="0"/>
        <c:axPos val="l"/>
        <c:majorTickMark val="out"/>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8180864"/>
        <c:crosses val="autoZero"/>
        <c:auto val="1"/>
        <c:lblAlgn val="ctr"/>
        <c:lblOffset val="100"/>
        <c:noMultiLvlLbl val="0"/>
      </c:catAx>
      <c:valAx>
        <c:axId val="158180864"/>
        <c:scaling>
          <c:orientation val="minMax"/>
        </c:scaling>
        <c:delete val="0"/>
        <c:axPos val="b"/>
        <c:majorGridlines>
          <c:spPr>
            <a:ln w="6350">
              <a:prstDash val="sysDot"/>
            </a:ln>
          </c:spPr>
        </c:majorGridlines>
        <c:title>
          <c:tx>
            <c:rich>
              <a:bodyPr/>
              <a:lstStyle/>
              <a:p>
                <a:pPr>
                  <a:defRPr/>
                </a:pPr>
                <a:r>
                  <a:rPr lang="en-US"/>
                  <a:t>Maastrichtskuld som andel av BNP</a:t>
                </a:r>
              </a:p>
            </c:rich>
          </c:tx>
          <c:layout>
            <c:manualLayout>
              <c:xMode val="edge"/>
              <c:yMode val="edge"/>
              <c:x val="0.68149279050042411"/>
              <c:y val="0.87058701668753447"/>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8179328"/>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3002405949256337E-2"/>
          <c:y val="0.11158573928258968"/>
          <c:w val="0.89249650043744533"/>
          <c:h val="0.77243438320209978"/>
        </c:manualLayout>
      </c:layout>
      <c:lineChart>
        <c:grouping val="standard"/>
        <c:varyColors val="0"/>
        <c:ser>
          <c:idx val="0"/>
          <c:order val="0"/>
          <c:tx>
            <c:strRef>
              <c:f>Blad1!$D$4</c:f>
              <c:strCache>
                <c:ptCount val="1"/>
                <c:pt idx="0">
                  <c:v>Statsobligation 30 år (förfall 2039)</c:v>
                </c:pt>
              </c:strCache>
            </c:strRef>
          </c:tx>
          <c:spPr>
            <a:ln w="12700">
              <a:solidFill>
                <a:schemeClr val="tx1">
                  <a:lumMod val="50000"/>
                  <a:lumOff val="50000"/>
                </a:schemeClr>
              </a:solidFill>
            </a:ln>
          </c:spPr>
          <c:marker>
            <c:symbol val="none"/>
          </c:marker>
          <c:dPt>
            <c:idx val="56"/>
            <c:bubble3D val="0"/>
            <c:spPr>
              <a:ln w="12700">
                <a:solidFill>
                  <a:schemeClr val="bg1"/>
                </a:solidFill>
              </a:ln>
            </c:spPr>
          </c:dPt>
          <c:cat>
            <c:numRef>
              <c:f>Blad1!$C$5:$C$1261</c:f>
              <c:numCache>
                <c:formatCode>m/d/yyyy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Blad1!$D$5:$D$1261</c:f>
              <c:numCache>
                <c:formatCode>0.00</c:formatCode>
                <c:ptCount val="1257"/>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3.8109999999999999</c:v>
                </c:pt>
                <c:pt idx="57">
                  <c:v>3.82</c:v>
                </c:pt>
                <c:pt idx="58">
                  <c:v>3.895</c:v>
                </c:pt>
                <c:pt idx="59">
                  <c:v>3.851</c:v>
                </c:pt>
                <c:pt idx="60">
                  <c:v>3.8220000000000001</c:v>
                </c:pt>
                <c:pt idx="61">
                  <c:v>3.74</c:v>
                </c:pt>
                <c:pt idx="62">
                  <c:v>3.7490000000000001</c:v>
                </c:pt>
                <c:pt idx="63">
                  <c:v>3.7490000000000001</c:v>
                </c:pt>
                <c:pt idx="64">
                  <c:v>3.8610000000000002</c:v>
                </c:pt>
                <c:pt idx="65">
                  <c:v>3.9460000000000002</c:v>
                </c:pt>
                <c:pt idx="66">
                  <c:v>3.9430000000000001</c:v>
                </c:pt>
                <c:pt idx="67">
                  <c:v>3.93</c:v>
                </c:pt>
                <c:pt idx="68">
                  <c:v>3.948</c:v>
                </c:pt>
                <c:pt idx="69">
                  <c:v>3.8959999999999999</c:v>
                </c:pt>
                <c:pt idx="70">
                  <c:v>3.8359999999999999</c:v>
                </c:pt>
                <c:pt idx="71">
                  <c:v>3.839</c:v>
                </c:pt>
                <c:pt idx="72">
                  <c:v>3.8530000000000002</c:v>
                </c:pt>
                <c:pt idx="73">
                  <c:v>3.7690000000000001</c:v>
                </c:pt>
                <c:pt idx="74">
                  <c:v>3.726</c:v>
                </c:pt>
                <c:pt idx="75">
                  <c:v>3.8119999999999998</c:v>
                </c:pt>
                <c:pt idx="76">
                  <c:v>3.85</c:v>
                </c:pt>
                <c:pt idx="77">
                  <c:v>3.915</c:v>
                </c:pt>
                <c:pt idx="78">
                  <c:v>3.8679999999999999</c:v>
                </c:pt>
                <c:pt idx="79">
                  <c:v>3.85</c:v>
                </c:pt>
                <c:pt idx="80">
                  <c:v>3.863</c:v>
                </c:pt>
                <c:pt idx="81">
                  <c:v>3.9279999999999999</c:v>
                </c:pt>
                <c:pt idx="82">
                  <c:v>4.0339999999999998</c:v>
                </c:pt>
                <c:pt idx="83">
                  <c:v>4.01</c:v>
                </c:pt>
                <c:pt idx="84">
                  <c:v>4.0819999999999999</c:v>
                </c:pt>
                <c:pt idx="85">
                  <c:v>4.2489999999999997</c:v>
                </c:pt>
                <c:pt idx="86">
                  <c:v>4.2039999999999997</c:v>
                </c:pt>
                <c:pt idx="87">
                  <c:v>4.125</c:v>
                </c:pt>
                <c:pt idx="88">
                  <c:v>4.22</c:v>
                </c:pt>
                <c:pt idx="89">
                  <c:v>4.2350000000000003</c:v>
                </c:pt>
                <c:pt idx="90">
                  <c:v>4.173</c:v>
                </c:pt>
                <c:pt idx="91">
                  <c:v>4.1790000000000003</c:v>
                </c:pt>
                <c:pt idx="92">
                  <c:v>4.2160000000000002</c:v>
                </c:pt>
                <c:pt idx="93">
                  <c:v>4.282</c:v>
                </c:pt>
                <c:pt idx="94">
                  <c:v>4.2839999999999998</c:v>
                </c:pt>
                <c:pt idx="95">
                  <c:v>4.3620000000000001</c:v>
                </c:pt>
                <c:pt idx="96">
                  <c:v>4.3719999999999999</c:v>
                </c:pt>
                <c:pt idx="97">
                  <c:v>4.3150000000000004</c:v>
                </c:pt>
                <c:pt idx="98">
                  <c:v>4.3760000000000003</c:v>
                </c:pt>
                <c:pt idx="99">
                  <c:v>4.4139999999999997</c:v>
                </c:pt>
                <c:pt idx="100">
                  <c:v>4.4359999999999999</c:v>
                </c:pt>
                <c:pt idx="101">
                  <c:v>4.492</c:v>
                </c:pt>
                <c:pt idx="102">
                  <c:v>4.4640000000000004</c:v>
                </c:pt>
                <c:pt idx="103">
                  <c:v>4.3540000000000001</c:v>
                </c:pt>
                <c:pt idx="104">
                  <c:v>4.3319999999999999</c:v>
                </c:pt>
                <c:pt idx="105">
                  <c:v>4.335</c:v>
                </c:pt>
                <c:pt idx="106">
                  <c:v>4.3360000000000003</c:v>
                </c:pt>
                <c:pt idx="107">
                  <c:v>4.3049999999999997</c:v>
                </c:pt>
                <c:pt idx="108">
                  <c:v>4.3360000000000003</c:v>
                </c:pt>
                <c:pt idx="109">
                  <c:v>4.3609999999999998</c:v>
                </c:pt>
                <c:pt idx="110">
                  <c:v>4.2039999999999997</c:v>
                </c:pt>
                <c:pt idx="111">
                  <c:v>4.1120000000000001</c:v>
                </c:pt>
                <c:pt idx="112">
                  <c:v>4.1210000000000004</c:v>
                </c:pt>
                <c:pt idx="113">
                  <c:v>4.1050000000000004</c:v>
                </c:pt>
                <c:pt idx="114">
                  <c:v>4.165</c:v>
                </c:pt>
                <c:pt idx="115">
                  <c:v>4.1779999999999999</c:v>
                </c:pt>
                <c:pt idx="116">
                  <c:v>4.22</c:v>
                </c:pt>
                <c:pt idx="117">
                  <c:v>4.2</c:v>
                </c:pt>
                <c:pt idx="118">
                  <c:v>4.1630000000000003</c:v>
                </c:pt>
                <c:pt idx="119">
                  <c:v>4.1399999999999997</c:v>
                </c:pt>
                <c:pt idx="120">
                  <c:v>4.1150000000000002</c:v>
                </c:pt>
                <c:pt idx="121">
                  <c:v>4.1399999999999997</c:v>
                </c:pt>
                <c:pt idx="122">
                  <c:v>4.1689999999999996</c:v>
                </c:pt>
                <c:pt idx="123">
                  <c:v>4.069</c:v>
                </c:pt>
                <c:pt idx="124">
                  <c:v>4.069</c:v>
                </c:pt>
                <c:pt idx="125">
                  <c:v>4.0529999999999999</c:v>
                </c:pt>
                <c:pt idx="126">
                  <c:v>4.0339999999999998</c:v>
                </c:pt>
                <c:pt idx="127">
                  <c:v>3.99</c:v>
                </c:pt>
                <c:pt idx="128">
                  <c:v>4.0140000000000002</c:v>
                </c:pt>
                <c:pt idx="129">
                  <c:v>3.9860000000000002</c:v>
                </c:pt>
                <c:pt idx="130">
                  <c:v>3.94</c:v>
                </c:pt>
                <c:pt idx="131">
                  <c:v>4</c:v>
                </c:pt>
                <c:pt idx="132">
                  <c:v>4.0490000000000004</c:v>
                </c:pt>
                <c:pt idx="133">
                  <c:v>4.0250000000000004</c:v>
                </c:pt>
                <c:pt idx="134">
                  <c:v>4.0430000000000001</c:v>
                </c:pt>
                <c:pt idx="135">
                  <c:v>4.07</c:v>
                </c:pt>
                <c:pt idx="136">
                  <c:v>4.0579999999999998</c:v>
                </c:pt>
                <c:pt idx="137">
                  <c:v>4.0599999999999996</c:v>
                </c:pt>
                <c:pt idx="138">
                  <c:v>4.1029999999999998</c:v>
                </c:pt>
                <c:pt idx="139">
                  <c:v>4.149</c:v>
                </c:pt>
                <c:pt idx="140">
                  <c:v>4.18</c:v>
                </c:pt>
                <c:pt idx="141">
                  <c:v>4.1100000000000003</c:v>
                </c:pt>
                <c:pt idx="142">
                  <c:v>4.0890000000000004</c:v>
                </c:pt>
                <c:pt idx="143">
                  <c:v>4.1390000000000002</c:v>
                </c:pt>
                <c:pt idx="144">
                  <c:v>4.0430000000000001</c:v>
                </c:pt>
                <c:pt idx="145">
                  <c:v>4.085</c:v>
                </c:pt>
                <c:pt idx="146">
                  <c:v>4.117</c:v>
                </c:pt>
                <c:pt idx="147">
                  <c:v>4.12</c:v>
                </c:pt>
                <c:pt idx="148">
                  <c:v>4.1369999999999996</c:v>
                </c:pt>
                <c:pt idx="149">
                  <c:v>4.2220000000000004</c:v>
                </c:pt>
                <c:pt idx="150">
                  <c:v>4.2149999999999999</c:v>
                </c:pt>
                <c:pt idx="151">
                  <c:v>4.1449999999999996</c:v>
                </c:pt>
                <c:pt idx="152">
                  <c:v>4.17</c:v>
                </c:pt>
                <c:pt idx="153">
                  <c:v>4.1920000000000002</c:v>
                </c:pt>
                <c:pt idx="154">
                  <c:v>4.1029999999999998</c:v>
                </c:pt>
                <c:pt idx="155">
                  <c:v>4.0759999999999996</c:v>
                </c:pt>
                <c:pt idx="156">
                  <c:v>4.0990000000000002</c:v>
                </c:pt>
                <c:pt idx="157">
                  <c:v>4.0069999999999997</c:v>
                </c:pt>
                <c:pt idx="158">
                  <c:v>4.008</c:v>
                </c:pt>
                <c:pt idx="159">
                  <c:v>4.0609999999999999</c:v>
                </c:pt>
                <c:pt idx="160">
                  <c:v>4.1020000000000003</c:v>
                </c:pt>
                <c:pt idx="161">
                  <c:v>4.0670000000000002</c:v>
                </c:pt>
                <c:pt idx="162">
                  <c:v>4.0369999999999999</c:v>
                </c:pt>
                <c:pt idx="163">
                  <c:v>3.9580000000000002</c:v>
                </c:pt>
                <c:pt idx="164">
                  <c:v>3.976</c:v>
                </c:pt>
                <c:pt idx="165">
                  <c:v>3.9249999999999998</c:v>
                </c:pt>
                <c:pt idx="166">
                  <c:v>3.9460000000000002</c:v>
                </c:pt>
                <c:pt idx="167">
                  <c:v>3.9289999999999998</c:v>
                </c:pt>
                <c:pt idx="168">
                  <c:v>3.9529999999999998</c:v>
                </c:pt>
                <c:pt idx="169">
                  <c:v>3.93</c:v>
                </c:pt>
                <c:pt idx="170">
                  <c:v>3.9140000000000001</c:v>
                </c:pt>
                <c:pt idx="171">
                  <c:v>3.99</c:v>
                </c:pt>
                <c:pt idx="172">
                  <c:v>4.0620000000000003</c:v>
                </c:pt>
                <c:pt idx="173">
                  <c:v>4.032</c:v>
                </c:pt>
                <c:pt idx="174">
                  <c:v>3.9820000000000002</c:v>
                </c:pt>
                <c:pt idx="175">
                  <c:v>3.9849999999999999</c:v>
                </c:pt>
                <c:pt idx="176">
                  <c:v>4.016</c:v>
                </c:pt>
                <c:pt idx="177">
                  <c:v>4.0659999999999998</c:v>
                </c:pt>
                <c:pt idx="178">
                  <c:v>4.0659999999999998</c:v>
                </c:pt>
                <c:pt idx="179">
                  <c:v>4.0650000000000004</c:v>
                </c:pt>
                <c:pt idx="180">
                  <c:v>4.0869999999999997</c:v>
                </c:pt>
                <c:pt idx="181">
                  <c:v>4.1150000000000002</c:v>
                </c:pt>
                <c:pt idx="182">
                  <c:v>4.0869999999999997</c:v>
                </c:pt>
                <c:pt idx="183">
                  <c:v>4.0359999999999996</c:v>
                </c:pt>
                <c:pt idx="184">
                  <c:v>4.0259999999999998</c:v>
                </c:pt>
                <c:pt idx="185">
                  <c:v>3.9809999999999999</c:v>
                </c:pt>
                <c:pt idx="186">
                  <c:v>3.9620000000000002</c:v>
                </c:pt>
                <c:pt idx="187">
                  <c:v>3.9159999999999999</c:v>
                </c:pt>
                <c:pt idx="188">
                  <c:v>3.9039999999999999</c:v>
                </c:pt>
                <c:pt idx="189">
                  <c:v>3.8410000000000002</c:v>
                </c:pt>
                <c:pt idx="190">
                  <c:v>3.7789999999999999</c:v>
                </c:pt>
                <c:pt idx="191">
                  <c:v>3.7719999999999998</c:v>
                </c:pt>
                <c:pt idx="192">
                  <c:v>3.77</c:v>
                </c:pt>
                <c:pt idx="193">
                  <c:v>3.7210000000000001</c:v>
                </c:pt>
                <c:pt idx="194">
                  <c:v>3.7869999999999999</c:v>
                </c:pt>
                <c:pt idx="195">
                  <c:v>3.7829999999999999</c:v>
                </c:pt>
                <c:pt idx="196">
                  <c:v>3.8039999999999998</c:v>
                </c:pt>
                <c:pt idx="197">
                  <c:v>3.8610000000000002</c:v>
                </c:pt>
                <c:pt idx="198">
                  <c:v>3.9020000000000001</c:v>
                </c:pt>
                <c:pt idx="199">
                  <c:v>3.8919999999999999</c:v>
                </c:pt>
                <c:pt idx="200">
                  <c:v>3.887</c:v>
                </c:pt>
                <c:pt idx="201">
                  <c:v>3.85</c:v>
                </c:pt>
                <c:pt idx="202">
                  <c:v>3.9529999999999998</c:v>
                </c:pt>
                <c:pt idx="203">
                  <c:v>3.9430000000000001</c:v>
                </c:pt>
                <c:pt idx="204">
                  <c:v>4.0090000000000003</c:v>
                </c:pt>
                <c:pt idx="205">
                  <c:v>4.0149999999999997</c:v>
                </c:pt>
                <c:pt idx="206">
                  <c:v>3.9209999999999998</c:v>
                </c:pt>
                <c:pt idx="207">
                  <c:v>3.891</c:v>
                </c:pt>
                <c:pt idx="208">
                  <c:v>3.931</c:v>
                </c:pt>
                <c:pt idx="209">
                  <c:v>3.899</c:v>
                </c:pt>
                <c:pt idx="210">
                  <c:v>3.8719999999999999</c:v>
                </c:pt>
                <c:pt idx="211">
                  <c:v>3.855</c:v>
                </c:pt>
                <c:pt idx="212">
                  <c:v>3.903</c:v>
                </c:pt>
                <c:pt idx="213">
                  <c:v>3.9449999999999998</c:v>
                </c:pt>
                <c:pt idx="214">
                  <c:v>3.9740000000000002</c:v>
                </c:pt>
                <c:pt idx="215">
                  <c:v>3.9449999999999998</c:v>
                </c:pt>
                <c:pt idx="216">
                  <c:v>3.9510000000000001</c:v>
                </c:pt>
                <c:pt idx="217">
                  <c:v>3.9940000000000002</c:v>
                </c:pt>
                <c:pt idx="218">
                  <c:v>4.0069999999999997</c:v>
                </c:pt>
                <c:pt idx="219">
                  <c:v>4.016</c:v>
                </c:pt>
                <c:pt idx="220">
                  <c:v>3.9620000000000002</c:v>
                </c:pt>
                <c:pt idx="221">
                  <c:v>3.9020000000000001</c:v>
                </c:pt>
                <c:pt idx="222">
                  <c:v>3.91</c:v>
                </c:pt>
                <c:pt idx="223">
                  <c:v>3.927</c:v>
                </c:pt>
                <c:pt idx="224">
                  <c:v>3.9350000000000001</c:v>
                </c:pt>
                <c:pt idx="225">
                  <c:v>3.92</c:v>
                </c:pt>
                <c:pt idx="226">
                  <c:v>3.89</c:v>
                </c:pt>
                <c:pt idx="227">
                  <c:v>3.895</c:v>
                </c:pt>
                <c:pt idx="228">
                  <c:v>3.85</c:v>
                </c:pt>
                <c:pt idx="229">
                  <c:v>3.8380000000000001</c:v>
                </c:pt>
                <c:pt idx="230">
                  <c:v>3.835</c:v>
                </c:pt>
                <c:pt idx="231">
                  <c:v>3.8540000000000001</c:v>
                </c:pt>
                <c:pt idx="232">
                  <c:v>3.851</c:v>
                </c:pt>
                <c:pt idx="233">
                  <c:v>3.87</c:v>
                </c:pt>
                <c:pt idx="234">
                  <c:v>3.9079999999999999</c:v>
                </c:pt>
                <c:pt idx="235">
                  <c:v>3.8439999999999999</c:v>
                </c:pt>
                <c:pt idx="236">
                  <c:v>3.8</c:v>
                </c:pt>
                <c:pt idx="237">
                  <c:v>3.827</c:v>
                </c:pt>
                <c:pt idx="238">
                  <c:v>3.855</c:v>
                </c:pt>
                <c:pt idx="239">
                  <c:v>3.931</c:v>
                </c:pt>
                <c:pt idx="240">
                  <c:v>3.9</c:v>
                </c:pt>
                <c:pt idx="241">
                  <c:v>3.9049999999999998</c:v>
                </c:pt>
                <c:pt idx="242">
                  <c:v>3.8620000000000001</c:v>
                </c:pt>
                <c:pt idx="243">
                  <c:v>3.8090000000000002</c:v>
                </c:pt>
                <c:pt idx="244">
                  <c:v>3.78</c:v>
                </c:pt>
                <c:pt idx="245">
                  <c:v>3.81</c:v>
                </c:pt>
                <c:pt idx="246">
                  <c:v>3.875</c:v>
                </c:pt>
                <c:pt idx="247">
                  <c:v>3.87</c:v>
                </c:pt>
                <c:pt idx="248">
                  <c:v>3.9319999999999999</c:v>
                </c:pt>
                <c:pt idx="249">
                  <c:v>3.9420000000000002</c:v>
                </c:pt>
                <c:pt idx="250">
                  <c:v>3.9380000000000002</c:v>
                </c:pt>
                <c:pt idx="251">
                  <c:v>3.9809999999999999</c:v>
                </c:pt>
                <c:pt idx="252">
                  <c:v>4.008</c:v>
                </c:pt>
                <c:pt idx="253">
                  <c:v>3.9820000000000002</c:v>
                </c:pt>
                <c:pt idx="254">
                  <c:v>3.9769999999999999</c:v>
                </c:pt>
                <c:pt idx="255">
                  <c:v>3.9489999999999998</c:v>
                </c:pt>
                <c:pt idx="256">
                  <c:v>3.9260000000000002</c:v>
                </c:pt>
                <c:pt idx="257">
                  <c:v>3.9319999999999999</c:v>
                </c:pt>
                <c:pt idx="258">
                  <c:v>3.956</c:v>
                </c:pt>
                <c:pt idx="259">
                  <c:v>3.899</c:v>
                </c:pt>
                <c:pt idx="260">
                  <c:v>3.8839999999999999</c:v>
                </c:pt>
                <c:pt idx="261">
                  <c:v>3.9279999999999999</c:v>
                </c:pt>
                <c:pt idx="262">
                  <c:v>3.8769999999999998</c:v>
                </c:pt>
                <c:pt idx="263">
                  <c:v>3.883</c:v>
                </c:pt>
                <c:pt idx="264">
                  <c:v>3.8330000000000002</c:v>
                </c:pt>
                <c:pt idx="265">
                  <c:v>3.85</c:v>
                </c:pt>
                <c:pt idx="266">
                  <c:v>3.84</c:v>
                </c:pt>
                <c:pt idx="267">
                  <c:v>3.8119999999999998</c:v>
                </c:pt>
                <c:pt idx="268">
                  <c:v>3.835</c:v>
                </c:pt>
                <c:pt idx="269">
                  <c:v>3.8180000000000001</c:v>
                </c:pt>
                <c:pt idx="270">
                  <c:v>3.8180000000000001</c:v>
                </c:pt>
                <c:pt idx="271">
                  <c:v>3.81</c:v>
                </c:pt>
                <c:pt idx="272">
                  <c:v>3.835</c:v>
                </c:pt>
                <c:pt idx="273">
                  <c:v>3.7850000000000001</c:v>
                </c:pt>
                <c:pt idx="274">
                  <c:v>3.7330000000000001</c:v>
                </c:pt>
                <c:pt idx="275">
                  <c:v>3.7450000000000001</c:v>
                </c:pt>
                <c:pt idx="276">
                  <c:v>3.766</c:v>
                </c:pt>
                <c:pt idx="277">
                  <c:v>3.7930000000000001</c:v>
                </c:pt>
                <c:pt idx="278">
                  <c:v>3.835</c:v>
                </c:pt>
                <c:pt idx="279">
                  <c:v>3.85</c:v>
                </c:pt>
                <c:pt idx="280">
                  <c:v>3.8340000000000001</c:v>
                </c:pt>
                <c:pt idx="281">
                  <c:v>3.823</c:v>
                </c:pt>
                <c:pt idx="282">
                  <c:v>3.8109999999999999</c:v>
                </c:pt>
                <c:pt idx="283">
                  <c:v>3.85</c:v>
                </c:pt>
                <c:pt idx="284">
                  <c:v>3.8340000000000001</c:v>
                </c:pt>
                <c:pt idx="285">
                  <c:v>3.8359999999999999</c:v>
                </c:pt>
                <c:pt idx="286">
                  <c:v>3.7269999999999999</c:v>
                </c:pt>
                <c:pt idx="287">
                  <c:v>3.68</c:v>
                </c:pt>
                <c:pt idx="288">
                  <c:v>3.7160000000000002</c:v>
                </c:pt>
                <c:pt idx="289">
                  <c:v>3.6659999999999999</c:v>
                </c:pt>
                <c:pt idx="290">
                  <c:v>3.629</c:v>
                </c:pt>
                <c:pt idx="291">
                  <c:v>3.6280000000000001</c:v>
                </c:pt>
                <c:pt idx="292">
                  <c:v>3.6459999999999999</c:v>
                </c:pt>
                <c:pt idx="293">
                  <c:v>3.645</c:v>
                </c:pt>
                <c:pt idx="294">
                  <c:v>3.6829999999999998</c:v>
                </c:pt>
                <c:pt idx="295">
                  <c:v>3.72</c:v>
                </c:pt>
                <c:pt idx="296">
                  <c:v>3.673</c:v>
                </c:pt>
                <c:pt idx="297">
                  <c:v>3.7570000000000001</c:v>
                </c:pt>
                <c:pt idx="298">
                  <c:v>3.76</c:v>
                </c:pt>
                <c:pt idx="299">
                  <c:v>3.78</c:v>
                </c:pt>
                <c:pt idx="300">
                  <c:v>3.7549999999999999</c:v>
                </c:pt>
                <c:pt idx="301">
                  <c:v>3.7309999999999999</c:v>
                </c:pt>
                <c:pt idx="302">
                  <c:v>3.7050000000000001</c:v>
                </c:pt>
                <c:pt idx="303">
                  <c:v>3.7269999999999999</c:v>
                </c:pt>
                <c:pt idx="304">
                  <c:v>3.7290000000000001</c:v>
                </c:pt>
                <c:pt idx="305">
                  <c:v>3.7040000000000002</c:v>
                </c:pt>
                <c:pt idx="306">
                  <c:v>3.6760000000000002</c:v>
                </c:pt>
                <c:pt idx="307">
                  <c:v>3.69</c:v>
                </c:pt>
                <c:pt idx="308">
                  <c:v>3.726</c:v>
                </c:pt>
                <c:pt idx="309">
                  <c:v>3.7429999999999999</c:v>
                </c:pt>
                <c:pt idx="310">
                  <c:v>3.7290000000000001</c:v>
                </c:pt>
                <c:pt idx="311">
                  <c:v>3.7189999999999999</c:v>
                </c:pt>
                <c:pt idx="312">
                  <c:v>3.702</c:v>
                </c:pt>
                <c:pt idx="313">
                  <c:v>3.7349999999999999</c:v>
                </c:pt>
                <c:pt idx="314">
                  <c:v>3.7490000000000001</c:v>
                </c:pt>
                <c:pt idx="315">
                  <c:v>3.7250000000000001</c:v>
                </c:pt>
                <c:pt idx="316">
                  <c:v>3.7029999999999998</c:v>
                </c:pt>
                <c:pt idx="317">
                  <c:v>3.7570000000000001</c:v>
                </c:pt>
                <c:pt idx="318">
                  <c:v>3.76</c:v>
                </c:pt>
                <c:pt idx="319">
                  <c:v>3.73</c:v>
                </c:pt>
                <c:pt idx="320">
                  <c:v>3.7450000000000001</c:v>
                </c:pt>
                <c:pt idx="321">
                  <c:v>3.7530000000000001</c:v>
                </c:pt>
                <c:pt idx="322">
                  <c:v>3.7309999999999999</c:v>
                </c:pt>
                <c:pt idx="323">
                  <c:v>3.706</c:v>
                </c:pt>
                <c:pt idx="324">
                  <c:v>3.702</c:v>
                </c:pt>
                <c:pt idx="325">
                  <c:v>3.694</c:v>
                </c:pt>
                <c:pt idx="326">
                  <c:v>3.6469999999999998</c:v>
                </c:pt>
                <c:pt idx="327">
                  <c:v>3.657</c:v>
                </c:pt>
                <c:pt idx="328">
                  <c:v>3.6160000000000001</c:v>
                </c:pt>
                <c:pt idx="329">
                  <c:v>3.5470000000000002</c:v>
                </c:pt>
                <c:pt idx="330">
                  <c:v>3.4990000000000001</c:v>
                </c:pt>
                <c:pt idx="331">
                  <c:v>3.5289999999999999</c:v>
                </c:pt>
                <c:pt idx="332">
                  <c:v>3.5259999999999998</c:v>
                </c:pt>
                <c:pt idx="333">
                  <c:v>3.589</c:v>
                </c:pt>
                <c:pt idx="334">
                  <c:v>3.504</c:v>
                </c:pt>
                <c:pt idx="335">
                  <c:v>3.3940000000000001</c:v>
                </c:pt>
                <c:pt idx="336">
                  <c:v>3.3370000000000002</c:v>
                </c:pt>
                <c:pt idx="337">
                  <c:v>3.2429999999999999</c:v>
                </c:pt>
                <c:pt idx="338">
                  <c:v>3.4830000000000001</c:v>
                </c:pt>
                <c:pt idx="339">
                  <c:v>3.4750000000000001</c:v>
                </c:pt>
                <c:pt idx="340">
                  <c:v>3.4980000000000002</c:v>
                </c:pt>
                <c:pt idx="341">
                  <c:v>3.39</c:v>
                </c:pt>
                <c:pt idx="342">
                  <c:v>3.3959999999999999</c:v>
                </c:pt>
                <c:pt idx="343">
                  <c:v>3.36</c:v>
                </c:pt>
                <c:pt idx="344">
                  <c:v>3.3050000000000002</c:v>
                </c:pt>
                <c:pt idx="345">
                  <c:v>3.222</c:v>
                </c:pt>
                <c:pt idx="346">
                  <c:v>3.2610000000000001</c:v>
                </c:pt>
                <c:pt idx="347">
                  <c:v>3.2850000000000001</c:v>
                </c:pt>
                <c:pt idx="348">
                  <c:v>3.2170000000000001</c:v>
                </c:pt>
                <c:pt idx="349">
                  <c:v>3.2650000000000001</c:v>
                </c:pt>
                <c:pt idx="350">
                  <c:v>3.3050000000000002</c:v>
                </c:pt>
                <c:pt idx="351">
                  <c:v>3.3620000000000001</c:v>
                </c:pt>
                <c:pt idx="352">
                  <c:v>3.3050000000000002</c:v>
                </c:pt>
                <c:pt idx="353">
                  <c:v>3.2970000000000002</c:v>
                </c:pt>
                <c:pt idx="354">
                  <c:v>3.2909999999999999</c:v>
                </c:pt>
                <c:pt idx="355">
                  <c:v>3.3050000000000002</c:v>
                </c:pt>
                <c:pt idx="356">
                  <c:v>3.2519999999999998</c:v>
                </c:pt>
                <c:pt idx="357">
                  <c:v>3.1459999999999999</c:v>
                </c:pt>
                <c:pt idx="358">
                  <c:v>3.0859999999999999</c:v>
                </c:pt>
                <c:pt idx="359">
                  <c:v>3.1179999999999999</c:v>
                </c:pt>
                <c:pt idx="360">
                  <c:v>3.1749999999999998</c:v>
                </c:pt>
                <c:pt idx="361">
                  <c:v>3.1640000000000001</c:v>
                </c:pt>
                <c:pt idx="362">
                  <c:v>3.181</c:v>
                </c:pt>
                <c:pt idx="363">
                  <c:v>3.21</c:v>
                </c:pt>
                <c:pt idx="364">
                  <c:v>3.2480000000000002</c:v>
                </c:pt>
                <c:pt idx="365">
                  <c:v>3.2690000000000001</c:v>
                </c:pt>
                <c:pt idx="366">
                  <c:v>3.37</c:v>
                </c:pt>
                <c:pt idx="367">
                  <c:v>3.419</c:v>
                </c:pt>
                <c:pt idx="368">
                  <c:v>3.391</c:v>
                </c:pt>
                <c:pt idx="369">
                  <c:v>3.351</c:v>
                </c:pt>
                <c:pt idx="370">
                  <c:v>3.3119999999999998</c:v>
                </c:pt>
                <c:pt idx="371">
                  <c:v>3.2930000000000001</c:v>
                </c:pt>
                <c:pt idx="372">
                  <c:v>3.3149999999999999</c:v>
                </c:pt>
                <c:pt idx="373">
                  <c:v>3.3540000000000001</c:v>
                </c:pt>
                <c:pt idx="374">
                  <c:v>3.3050000000000002</c:v>
                </c:pt>
                <c:pt idx="375">
                  <c:v>3.3130000000000002</c:v>
                </c:pt>
                <c:pt idx="376">
                  <c:v>3.2839999999999998</c:v>
                </c:pt>
                <c:pt idx="377">
                  <c:v>3.3279999999999998</c:v>
                </c:pt>
                <c:pt idx="378">
                  <c:v>3.3149999999999999</c:v>
                </c:pt>
                <c:pt idx="379">
                  <c:v>3.335</c:v>
                </c:pt>
                <c:pt idx="380">
                  <c:v>3.34</c:v>
                </c:pt>
                <c:pt idx="381">
                  <c:v>3.3450000000000002</c:v>
                </c:pt>
                <c:pt idx="382">
                  <c:v>3.363</c:v>
                </c:pt>
                <c:pt idx="383">
                  <c:v>3.3740000000000001</c:v>
                </c:pt>
                <c:pt idx="384">
                  <c:v>3.387</c:v>
                </c:pt>
                <c:pt idx="385">
                  <c:v>3.37</c:v>
                </c:pt>
                <c:pt idx="386">
                  <c:v>3.3730000000000002</c:v>
                </c:pt>
                <c:pt idx="387">
                  <c:v>3.36</c:v>
                </c:pt>
                <c:pt idx="388">
                  <c:v>3.3719999999999999</c:v>
                </c:pt>
                <c:pt idx="389">
                  <c:v>3.36</c:v>
                </c:pt>
                <c:pt idx="390">
                  <c:v>3.3959999999999999</c:v>
                </c:pt>
                <c:pt idx="391">
                  <c:v>3.4449999999999998</c:v>
                </c:pt>
                <c:pt idx="392">
                  <c:v>3.4649999999999999</c:v>
                </c:pt>
                <c:pt idx="393">
                  <c:v>3.4809999999999999</c:v>
                </c:pt>
                <c:pt idx="394">
                  <c:v>3.468</c:v>
                </c:pt>
                <c:pt idx="395">
                  <c:v>3.4329999999999998</c:v>
                </c:pt>
                <c:pt idx="396">
                  <c:v>3.46</c:v>
                </c:pt>
                <c:pt idx="397">
                  <c:v>3.3929999999999998</c:v>
                </c:pt>
                <c:pt idx="398">
                  <c:v>3.375</c:v>
                </c:pt>
                <c:pt idx="399">
                  <c:v>3.3050000000000002</c:v>
                </c:pt>
                <c:pt idx="400">
                  <c:v>3.25</c:v>
                </c:pt>
                <c:pt idx="401">
                  <c:v>3.2450000000000001</c:v>
                </c:pt>
                <c:pt idx="402">
                  <c:v>3.2530000000000001</c:v>
                </c:pt>
                <c:pt idx="403">
                  <c:v>3.16</c:v>
                </c:pt>
                <c:pt idx="404">
                  <c:v>3.1320000000000001</c:v>
                </c:pt>
                <c:pt idx="405">
                  <c:v>3.1160000000000001</c:v>
                </c:pt>
                <c:pt idx="406">
                  <c:v>3.0470000000000002</c:v>
                </c:pt>
                <c:pt idx="407">
                  <c:v>3.0649999999999999</c:v>
                </c:pt>
                <c:pt idx="408">
                  <c:v>3.0390000000000001</c:v>
                </c:pt>
                <c:pt idx="409">
                  <c:v>3.0369999999999999</c:v>
                </c:pt>
                <c:pt idx="410">
                  <c:v>3.01</c:v>
                </c:pt>
                <c:pt idx="411">
                  <c:v>3.0350000000000001</c:v>
                </c:pt>
                <c:pt idx="412">
                  <c:v>2.93</c:v>
                </c:pt>
                <c:pt idx="413">
                  <c:v>2.8740000000000001</c:v>
                </c:pt>
                <c:pt idx="414">
                  <c:v>2.8450000000000002</c:v>
                </c:pt>
                <c:pt idx="415">
                  <c:v>2.8250000000000002</c:v>
                </c:pt>
                <c:pt idx="416">
                  <c:v>2.8439999999999999</c:v>
                </c:pt>
                <c:pt idx="417">
                  <c:v>2.84</c:v>
                </c:pt>
                <c:pt idx="418">
                  <c:v>2.9649999999999999</c:v>
                </c:pt>
                <c:pt idx="419">
                  <c:v>3.0339999999999998</c:v>
                </c:pt>
                <c:pt idx="420">
                  <c:v>3.1070000000000002</c:v>
                </c:pt>
                <c:pt idx="421">
                  <c:v>3.0950000000000002</c:v>
                </c:pt>
                <c:pt idx="422">
                  <c:v>3.0550000000000002</c:v>
                </c:pt>
                <c:pt idx="423">
                  <c:v>3.1019999999999999</c:v>
                </c:pt>
                <c:pt idx="424">
                  <c:v>3.13</c:v>
                </c:pt>
                <c:pt idx="425">
                  <c:v>3.2120000000000002</c:v>
                </c:pt>
                <c:pt idx="426">
                  <c:v>3.28</c:v>
                </c:pt>
                <c:pt idx="427">
                  <c:v>3.2250000000000001</c:v>
                </c:pt>
                <c:pt idx="428">
                  <c:v>3.2650000000000001</c:v>
                </c:pt>
                <c:pt idx="429">
                  <c:v>3.2949999999999999</c:v>
                </c:pt>
                <c:pt idx="430">
                  <c:v>3.262</c:v>
                </c:pt>
                <c:pt idx="431">
                  <c:v>3.306</c:v>
                </c:pt>
                <c:pt idx="432">
                  <c:v>3.294</c:v>
                </c:pt>
                <c:pt idx="433">
                  <c:v>3.2149999999999999</c:v>
                </c:pt>
                <c:pt idx="434">
                  <c:v>3.145</c:v>
                </c:pt>
                <c:pt idx="435">
                  <c:v>3.1749999999999998</c:v>
                </c:pt>
                <c:pt idx="436">
                  <c:v>3.1</c:v>
                </c:pt>
                <c:pt idx="437">
                  <c:v>3.0750000000000002</c:v>
                </c:pt>
                <c:pt idx="438">
                  <c:v>3.12</c:v>
                </c:pt>
                <c:pt idx="439">
                  <c:v>3.1739999999999999</c:v>
                </c:pt>
                <c:pt idx="440">
                  <c:v>3.2050000000000001</c:v>
                </c:pt>
                <c:pt idx="441">
                  <c:v>3.145</c:v>
                </c:pt>
                <c:pt idx="442">
                  <c:v>3.1320000000000001</c:v>
                </c:pt>
                <c:pt idx="443">
                  <c:v>3.0760000000000001</c:v>
                </c:pt>
                <c:pt idx="444">
                  <c:v>3.1150000000000002</c:v>
                </c:pt>
                <c:pt idx="445">
                  <c:v>3.1269999999999998</c:v>
                </c:pt>
                <c:pt idx="446">
                  <c:v>3.1150000000000002</c:v>
                </c:pt>
                <c:pt idx="447">
                  <c:v>3.105</c:v>
                </c:pt>
                <c:pt idx="448">
                  <c:v>3.153</c:v>
                </c:pt>
                <c:pt idx="449">
                  <c:v>3.194</c:v>
                </c:pt>
                <c:pt idx="450">
                  <c:v>3.2949999999999999</c:v>
                </c:pt>
                <c:pt idx="451">
                  <c:v>3.2949999999999999</c:v>
                </c:pt>
                <c:pt idx="452">
                  <c:v>3.306</c:v>
                </c:pt>
                <c:pt idx="453">
                  <c:v>3.3250000000000002</c:v>
                </c:pt>
                <c:pt idx="454">
                  <c:v>3.3490000000000002</c:v>
                </c:pt>
                <c:pt idx="455">
                  <c:v>3.4</c:v>
                </c:pt>
                <c:pt idx="456">
                  <c:v>3.4</c:v>
                </c:pt>
                <c:pt idx="457">
                  <c:v>3.415</c:v>
                </c:pt>
                <c:pt idx="458">
                  <c:v>3.48</c:v>
                </c:pt>
                <c:pt idx="459">
                  <c:v>3.468</c:v>
                </c:pt>
                <c:pt idx="460">
                  <c:v>3.44</c:v>
                </c:pt>
                <c:pt idx="461">
                  <c:v>3.3860000000000001</c:v>
                </c:pt>
                <c:pt idx="462">
                  <c:v>3.36</c:v>
                </c:pt>
                <c:pt idx="463">
                  <c:v>3.3250000000000002</c:v>
                </c:pt>
                <c:pt idx="464">
                  <c:v>3.32</c:v>
                </c:pt>
                <c:pt idx="465">
                  <c:v>3.29</c:v>
                </c:pt>
                <c:pt idx="466">
                  <c:v>3.3290000000000002</c:v>
                </c:pt>
                <c:pt idx="467">
                  <c:v>3.331</c:v>
                </c:pt>
                <c:pt idx="468">
                  <c:v>3.3530000000000002</c:v>
                </c:pt>
                <c:pt idx="469">
                  <c:v>3.355</c:v>
                </c:pt>
                <c:pt idx="470">
                  <c:v>3.4020000000000001</c:v>
                </c:pt>
                <c:pt idx="471">
                  <c:v>3.48</c:v>
                </c:pt>
                <c:pt idx="472">
                  <c:v>3.4750000000000001</c:v>
                </c:pt>
                <c:pt idx="473">
                  <c:v>3.49</c:v>
                </c:pt>
                <c:pt idx="474">
                  <c:v>3.5419999999999998</c:v>
                </c:pt>
                <c:pt idx="475">
                  <c:v>3.5550000000000002</c:v>
                </c:pt>
                <c:pt idx="476">
                  <c:v>3.5139999999999998</c:v>
                </c:pt>
                <c:pt idx="477">
                  <c:v>3.4180000000000001</c:v>
                </c:pt>
                <c:pt idx="478">
                  <c:v>3.5089999999999999</c:v>
                </c:pt>
                <c:pt idx="479">
                  <c:v>3.532</c:v>
                </c:pt>
                <c:pt idx="480">
                  <c:v>3.585</c:v>
                </c:pt>
                <c:pt idx="481">
                  <c:v>3.5939999999999999</c:v>
                </c:pt>
                <c:pt idx="482">
                  <c:v>3.5529999999999999</c:v>
                </c:pt>
                <c:pt idx="483">
                  <c:v>3.621</c:v>
                </c:pt>
                <c:pt idx="484">
                  <c:v>3.6880000000000002</c:v>
                </c:pt>
                <c:pt idx="485">
                  <c:v>3.7349999999999999</c:v>
                </c:pt>
                <c:pt idx="486">
                  <c:v>3.6970000000000001</c:v>
                </c:pt>
                <c:pt idx="487">
                  <c:v>3.75</c:v>
                </c:pt>
                <c:pt idx="488">
                  <c:v>3.8090000000000002</c:v>
                </c:pt>
                <c:pt idx="489">
                  <c:v>3.76</c:v>
                </c:pt>
                <c:pt idx="490">
                  <c:v>3.7519999999999998</c:v>
                </c:pt>
                <c:pt idx="491">
                  <c:v>3.79</c:v>
                </c:pt>
                <c:pt idx="492">
                  <c:v>3.83</c:v>
                </c:pt>
                <c:pt idx="493">
                  <c:v>3.8580000000000001</c:v>
                </c:pt>
                <c:pt idx="494">
                  <c:v>3.8849999999999998</c:v>
                </c:pt>
                <c:pt idx="495">
                  <c:v>3.8559999999999999</c:v>
                </c:pt>
                <c:pt idx="496">
                  <c:v>3.7749999999999999</c:v>
                </c:pt>
                <c:pt idx="497">
                  <c:v>3.8109999999999999</c:v>
                </c:pt>
                <c:pt idx="498">
                  <c:v>3.8149999999999999</c:v>
                </c:pt>
                <c:pt idx="499">
                  <c:v>3.8</c:v>
                </c:pt>
                <c:pt idx="500">
                  <c:v>3.8860000000000001</c:v>
                </c:pt>
                <c:pt idx="501">
                  <c:v>3.8519999999999999</c:v>
                </c:pt>
                <c:pt idx="502">
                  <c:v>3.8849999999999998</c:v>
                </c:pt>
                <c:pt idx="503">
                  <c:v>3.85</c:v>
                </c:pt>
                <c:pt idx="504">
                  <c:v>3.855</c:v>
                </c:pt>
                <c:pt idx="505">
                  <c:v>3.8050000000000002</c:v>
                </c:pt>
                <c:pt idx="506">
                  <c:v>3.74</c:v>
                </c:pt>
                <c:pt idx="507">
                  <c:v>3.7850000000000001</c:v>
                </c:pt>
                <c:pt idx="508">
                  <c:v>3.7370000000000001</c:v>
                </c:pt>
                <c:pt idx="509">
                  <c:v>3.73</c:v>
                </c:pt>
                <c:pt idx="510">
                  <c:v>3.8090000000000002</c:v>
                </c:pt>
                <c:pt idx="511">
                  <c:v>3.8340000000000001</c:v>
                </c:pt>
                <c:pt idx="512">
                  <c:v>3.78</c:v>
                </c:pt>
                <c:pt idx="513">
                  <c:v>3.7879999999999998</c:v>
                </c:pt>
                <c:pt idx="514">
                  <c:v>3.8119999999999998</c:v>
                </c:pt>
                <c:pt idx="515">
                  <c:v>3.7850000000000001</c:v>
                </c:pt>
                <c:pt idx="516">
                  <c:v>3.8130000000000002</c:v>
                </c:pt>
                <c:pt idx="517">
                  <c:v>3.8639999999999999</c:v>
                </c:pt>
                <c:pt idx="518">
                  <c:v>3.8650000000000002</c:v>
                </c:pt>
                <c:pt idx="519">
                  <c:v>3.863</c:v>
                </c:pt>
                <c:pt idx="520">
                  <c:v>3.9049999999999998</c:v>
                </c:pt>
                <c:pt idx="521">
                  <c:v>3.879</c:v>
                </c:pt>
                <c:pt idx="522">
                  <c:v>3.8679999999999999</c:v>
                </c:pt>
                <c:pt idx="523">
                  <c:v>3.8220000000000001</c:v>
                </c:pt>
                <c:pt idx="524">
                  <c:v>3.8969999999999998</c:v>
                </c:pt>
                <c:pt idx="525">
                  <c:v>3.895</c:v>
                </c:pt>
                <c:pt idx="526">
                  <c:v>3.9020000000000001</c:v>
                </c:pt>
                <c:pt idx="527">
                  <c:v>3.9089999999999998</c:v>
                </c:pt>
                <c:pt idx="528">
                  <c:v>3.9180000000000001</c:v>
                </c:pt>
                <c:pt idx="529">
                  <c:v>3.927</c:v>
                </c:pt>
                <c:pt idx="530">
                  <c:v>3.91</c:v>
                </c:pt>
                <c:pt idx="531">
                  <c:v>3.92</c:v>
                </c:pt>
                <c:pt idx="532">
                  <c:v>3.89</c:v>
                </c:pt>
                <c:pt idx="533">
                  <c:v>3.9449999999999998</c:v>
                </c:pt>
                <c:pt idx="534">
                  <c:v>3.96</c:v>
                </c:pt>
                <c:pt idx="535">
                  <c:v>3.883</c:v>
                </c:pt>
                <c:pt idx="536">
                  <c:v>3.8149999999999999</c:v>
                </c:pt>
                <c:pt idx="537">
                  <c:v>3.83</c:v>
                </c:pt>
                <c:pt idx="538">
                  <c:v>3.7749999999999999</c:v>
                </c:pt>
                <c:pt idx="539">
                  <c:v>3.76</c:v>
                </c:pt>
                <c:pt idx="540">
                  <c:v>3.7250000000000001</c:v>
                </c:pt>
                <c:pt idx="541">
                  <c:v>3.7050000000000001</c:v>
                </c:pt>
                <c:pt idx="542">
                  <c:v>3.74</c:v>
                </c:pt>
                <c:pt idx="543">
                  <c:v>3.7450000000000001</c:v>
                </c:pt>
                <c:pt idx="544">
                  <c:v>3.77</c:v>
                </c:pt>
                <c:pt idx="545">
                  <c:v>3.7450000000000001</c:v>
                </c:pt>
                <c:pt idx="546">
                  <c:v>3.8149999999999999</c:v>
                </c:pt>
                <c:pt idx="547">
                  <c:v>3.7850000000000001</c:v>
                </c:pt>
                <c:pt idx="548">
                  <c:v>3.8050000000000002</c:v>
                </c:pt>
                <c:pt idx="549">
                  <c:v>3.7949999999999999</c:v>
                </c:pt>
                <c:pt idx="550">
                  <c:v>3.7989999999999999</c:v>
                </c:pt>
                <c:pt idx="551">
                  <c:v>3.7730000000000001</c:v>
                </c:pt>
                <c:pt idx="552">
                  <c:v>3.7360000000000002</c:v>
                </c:pt>
                <c:pt idx="553">
                  <c:v>3.7250000000000001</c:v>
                </c:pt>
                <c:pt idx="554">
                  <c:v>3.62</c:v>
                </c:pt>
                <c:pt idx="555">
                  <c:v>3.5649999999999999</c:v>
                </c:pt>
                <c:pt idx="556">
                  <c:v>3.625</c:v>
                </c:pt>
                <c:pt idx="557">
                  <c:v>3.65</c:v>
                </c:pt>
                <c:pt idx="558">
                  <c:v>3.6829999999999998</c:v>
                </c:pt>
                <c:pt idx="559">
                  <c:v>3.6949999999999998</c:v>
                </c:pt>
                <c:pt idx="560">
                  <c:v>3.6909999999999998</c:v>
                </c:pt>
                <c:pt idx="561">
                  <c:v>3.7050000000000001</c:v>
                </c:pt>
                <c:pt idx="562">
                  <c:v>3.72</c:v>
                </c:pt>
                <c:pt idx="563">
                  <c:v>3.7450000000000001</c:v>
                </c:pt>
                <c:pt idx="564">
                  <c:v>3.7250000000000001</c:v>
                </c:pt>
                <c:pt idx="565">
                  <c:v>3.73</c:v>
                </c:pt>
                <c:pt idx="566">
                  <c:v>3.7010000000000001</c:v>
                </c:pt>
                <c:pt idx="567">
                  <c:v>3.74</c:v>
                </c:pt>
                <c:pt idx="568">
                  <c:v>3.7149999999999999</c:v>
                </c:pt>
                <c:pt idx="569">
                  <c:v>3.6459999999999999</c:v>
                </c:pt>
                <c:pt idx="570">
                  <c:v>3.67</c:v>
                </c:pt>
                <c:pt idx="571">
                  <c:v>3.6789999999999998</c:v>
                </c:pt>
                <c:pt idx="572">
                  <c:v>3.7509999999999999</c:v>
                </c:pt>
                <c:pt idx="573">
                  <c:v>3.76</c:v>
                </c:pt>
                <c:pt idx="574">
                  <c:v>3.7</c:v>
                </c:pt>
                <c:pt idx="575">
                  <c:v>3.6989999999999998</c:v>
                </c:pt>
                <c:pt idx="576">
                  <c:v>3.66</c:v>
                </c:pt>
                <c:pt idx="577">
                  <c:v>3.6749999999999998</c:v>
                </c:pt>
                <c:pt idx="578">
                  <c:v>3.605</c:v>
                </c:pt>
                <c:pt idx="579">
                  <c:v>3.585</c:v>
                </c:pt>
                <c:pt idx="580">
                  <c:v>3.5670000000000002</c:v>
                </c:pt>
                <c:pt idx="581">
                  <c:v>3.57</c:v>
                </c:pt>
                <c:pt idx="582">
                  <c:v>3.524</c:v>
                </c:pt>
                <c:pt idx="583">
                  <c:v>3.5550000000000002</c:v>
                </c:pt>
                <c:pt idx="584">
                  <c:v>3.53</c:v>
                </c:pt>
                <c:pt idx="585">
                  <c:v>3.5249999999999999</c:v>
                </c:pt>
                <c:pt idx="586">
                  <c:v>3.5249999999999999</c:v>
                </c:pt>
                <c:pt idx="587">
                  <c:v>3.4660000000000002</c:v>
                </c:pt>
                <c:pt idx="588">
                  <c:v>3.4750000000000001</c:v>
                </c:pt>
                <c:pt idx="589">
                  <c:v>3.4449999999999998</c:v>
                </c:pt>
                <c:pt idx="590">
                  <c:v>3.44</c:v>
                </c:pt>
                <c:pt idx="591">
                  <c:v>3.36</c:v>
                </c:pt>
                <c:pt idx="592">
                  <c:v>3.3730000000000002</c:v>
                </c:pt>
                <c:pt idx="593">
                  <c:v>3.39</c:v>
                </c:pt>
                <c:pt idx="594">
                  <c:v>3.3690000000000002</c:v>
                </c:pt>
                <c:pt idx="595">
                  <c:v>3.351</c:v>
                </c:pt>
                <c:pt idx="596">
                  <c:v>3.375</c:v>
                </c:pt>
                <c:pt idx="597">
                  <c:v>3.34</c:v>
                </c:pt>
                <c:pt idx="598">
                  <c:v>3.2639999999999998</c:v>
                </c:pt>
                <c:pt idx="599">
                  <c:v>3.29</c:v>
                </c:pt>
                <c:pt idx="600">
                  <c:v>3.2349999999999999</c:v>
                </c:pt>
                <c:pt idx="601">
                  <c:v>3.1949999999999998</c:v>
                </c:pt>
                <c:pt idx="602">
                  <c:v>3.2370000000000001</c:v>
                </c:pt>
                <c:pt idx="603">
                  <c:v>3.21</c:v>
                </c:pt>
                <c:pt idx="604">
                  <c:v>3.1949999999999998</c:v>
                </c:pt>
                <c:pt idx="605">
                  <c:v>3.2</c:v>
                </c:pt>
                <c:pt idx="606">
                  <c:v>3.1850000000000001</c:v>
                </c:pt>
                <c:pt idx="607">
                  <c:v>3.2320000000000002</c:v>
                </c:pt>
                <c:pt idx="608">
                  <c:v>3.2669999999999999</c:v>
                </c:pt>
                <c:pt idx="609">
                  <c:v>3.234</c:v>
                </c:pt>
                <c:pt idx="610">
                  <c:v>3.3</c:v>
                </c:pt>
                <c:pt idx="611">
                  <c:v>3.28</c:v>
                </c:pt>
                <c:pt idx="612">
                  <c:v>3.2450000000000001</c:v>
                </c:pt>
                <c:pt idx="613">
                  <c:v>3.198</c:v>
                </c:pt>
                <c:pt idx="614">
                  <c:v>3.1960000000000002</c:v>
                </c:pt>
                <c:pt idx="615">
                  <c:v>3.2549999999999999</c:v>
                </c:pt>
                <c:pt idx="616">
                  <c:v>3.2509999999999999</c:v>
                </c:pt>
                <c:pt idx="617">
                  <c:v>3.21</c:v>
                </c:pt>
                <c:pt idx="618">
                  <c:v>3.226</c:v>
                </c:pt>
                <c:pt idx="619">
                  <c:v>3.2130000000000001</c:v>
                </c:pt>
                <c:pt idx="620">
                  <c:v>3.2250000000000001</c:v>
                </c:pt>
                <c:pt idx="621">
                  <c:v>3.2389999999999999</c:v>
                </c:pt>
                <c:pt idx="622">
                  <c:v>3.24</c:v>
                </c:pt>
                <c:pt idx="623">
                  <c:v>3.1909999999999998</c:v>
                </c:pt>
                <c:pt idx="624">
                  <c:v>3.2349999999999999</c:v>
                </c:pt>
                <c:pt idx="625">
                  <c:v>3.3340000000000001</c:v>
                </c:pt>
                <c:pt idx="626">
                  <c:v>3.36</c:v>
                </c:pt>
                <c:pt idx="627">
                  <c:v>3.36</c:v>
                </c:pt>
                <c:pt idx="628">
                  <c:v>3.39</c:v>
                </c:pt>
                <c:pt idx="629">
                  <c:v>3.4020000000000001</c:v>
                </c:pt>
                <c:pt idx="630">
                  <c:v>3.3319999999999999</c:v>
                </c:pt>
                <c:pt idx="631">
                  <c:v>3.3849999999999998</c:v>
                </c:pt>
                <c:pt idx="632">
                  <c:v>3.2789999999999999</c:v>
                </c:pt>
                <c:pt idx="633">
                  <c:v>3.1230000000000002</c:v>
                </c:pt>
                <c:pt idx="634">
                  <c:v>3.1560000000000001</c:v>
                </c:pt>
                <c:pt idx="635">
                  <c:v>3.1389999999999998</c:v>
                </c:pt>
                <c:pt idx="636">
                  <c:v>3.1680000000000001</c:v>
                </c:pt>
                <c:pt idx="637">
                  <c:v>3.15</c:v>
                </c:pt>
                <c:pt idx="638">
                  <c:v>3.1349999999999998</c:v>
                </c:pt>
                <c:pt idx="639">
                  <c:v>3.1949999999999998</c:v>
                </c:pt>
                <c:pt idx="640">
                  <c:v>3.26</c:v>
                </c:pt>
                <c:pt idx="641">
                  <c:v>3.36</c:v>
                </c:pt>
                <c:pt idx="642">
                  <c:v>3.28</c:v>
                </c:pt>
                <c:pt idx="643">
                  <c:v>3.238</c:v>
                </c:pt>
                <c:pt idx="644">
                  <c:v>3.1850000000000001</c:v>
                </c:pt>
                <c:pt idx="645">
                  <c:v>3.1</c:v>
                </c:pt>
                <c:pt idx="646">
                  <c:v>3.024</c:v>
                </c:pt>
                <c:pt idx="647">
                  <c:v>2.9689999999999999</c:v>
                </c:pt>
                <c:pt idx="648">
                  <c:v>2.95</c:v>
                </c:pt>
                <c:pt idx="649">
                  <c:v>2.9449999999999998</c:v>
                </c:pt>
                <c:pt idx="650">
                  <c:v>2.92</c:v>
                </c:pt>
                <c:pt idx="651">
                  <c:v>2.8650000000000002</c:v>
                </c:pt>
                <c:pt idx="652">
                  <c:v>2.855</c:v>
                </c:pt>
                <c:pt idx="653">
                  <c:v>2.8</c:v>
                </c:pt>
                <c:pt idx="654">
                  <c:v>2.74</c:v>
                </c:pt>
                <c:pt idx="655">
                  <c:v>2.58</c:v>
                </c:pt>
                <c:pt idx="656">
                  <c:v>2.58</c:v>
                </c:pt>
                <c:pt idx="657">
                  <c:v>2.7</c:v>
                </c:pt>
                <c:pt idx="658">
                  <c:v>2.7</c:v>
                </c:pt>
                <c:pt idx="659">
                  <c:v>2.71</c:v>
                </c:pt>
                <c:pt idx="660">
                  <c:v>2.6749999999999998</c:v>
                </c:pt>
                <c:pt idx="661">
                  <c:v>2.4649999999999999</c:v>
                </c:pt>
                <c:pt idx="662">
                  <c:v>2.5249999999999999</c:v>
                </c:pt>
                <c:pt idx="663">
                  <c:v>2.54</c:v>
                </c:pt>
                <c:pt idx="664">
                  <c:v>2.5449999999999999</c:v>
                </c:pt>
                <c:pt idx="665">
                  <c:v>2.61</c:v>
                </c:pt>
                <c:pt idx="666">
                  <c:v>2.6</c:v>
                </c:pt>
                <c:pt idx="667">
                  <c:v>2.5449999999999999</c:v>
                </c:pt>
                <c:pt idx="668">
                  <c:v>2.645</c:v>
                </c:pt>
                <c:pt idx="669">
                  <c:v>2.58</c:v>
                </c:pt>
                <c:pt idx="670">
                  <c:v>2.63</c:v>
                </c:pt>
                <c:pt idx="671">
                  <c:v>2.64</c:v>
                </c:pt>
                <c:pt idx="672">
                  <c:v>2.5649999999999999</c:v>
                </c:pt>
                <c:pt idx="673">
                  <c:v>2.4249999999999998</c:v>
                </c:pt>
                <c:pt idx="674">
                  <c:v>2.38</c:v>
                </c:pt>
                <c:pt idx="675">
                  <c:v>2.4300000000000002</c:v>
                </c:pt>
                <c:pt idx="676">
                  <c:v>2.4049999999999998</c:v>
                </c:pt>
                <c:pt idx="677">
                  <c:v>2.3199999999999998</c:v>
                </c:pt>
                <c:pt idx="678">
                  <c:v>2.23</c:v>
                </c:pt>
                <c:pt idx="679">
                  <c:v>2.29</c:v>
                </c:pt>
                <c:pt idx="680">
                  <c:v>2.3849999999999998</c:v>
                </c:pt>
                <c:pt idx="681">
                  <c:v>2.4750000000000001</c:v>
                </c:pt>
                <c:pt idx="682">
                  <c:v>2.39</c:v>
                </c:pt>
                <c:pt idx="683">
                  <c:v>2.31</c:v>
                </c:pt>
                <c:pt idx="684">
                  <c:v>2.2799999999999998</c:v>
                </c:pt>
                <c:pt idx="685">
                  <c:v>2.2799999999999998</c:v>
                </c:pt>
                <c:pt idx="686">
                  <c:v>2.19</c:v>
                </c:pt>
                <c:pt idx="687">
                  <c:v>2.2000000000000002</c:v>
                </c:pt>
                <c:pt idx="688">
                  <c:v>2.1949999999999998</c:v>
                </c:pt>
                <c:pt idx="689">
                  <c:v>2.367</c:v>
                </c:pt>
                <c:pt idx="690">
                  <c:v>2.3690000000000002</c:v>
                </c:pt>
                <c:pt idx="691">
                  <c:v>2.33</c:v>
                </c:pt>
                <c:pt idx="692">
                  <c:v>2.2469999999999999</c:v>
                </c:pt>
                <c:pt idx="693">
                  <c:v>2.1850000000000001</c:v>
                </c:pt>
                <c:pt idx="694">
                  <c:v>2.121</c:v>
                </c:pt>
                <c:pt idx="695">
                  <c:v>2.222</c:v>
                </c:pt>
                <c:pt idx="696">
                  <c:v>2.2789999999999999</c:v>
                </c:pt>
                <c:pt idx="697">
                  <c:v>2.3690000000000002</c:v>
                </c:pt>
                <c:pt idx="698">
                  <c:v>2.4710000000000001</c:v>
                </c:pt>
                <c:pt idx="699">
                  <c:v>2.4950000000000001</c:v>
                </c:pt>
                <c:pt idx="700">
                  <c:v>2.5659999999999998</c:v>
                </c:pt>
                <c:pt idx="701">
                  <c:v>2.488</c:v>
                </c:pt>
                <c:pt idx="702">
                  <c:v>2.5310000000000001</c:v>
                </c:pt>
                <c:pt idx="703">
                  <c:v>2.4670000000000001</c:v>
                </c:pt>
                <c:pt idx="704">
                  <c:v>2.3940000000000001</c:v>
                </c:pt>
                <c:pt idx="705">
                  <c:v>2.48</c:v>
                </c:pt>
                <c:pt idx="706">
                  <c:v>2.4729999999999999</c:v>
                </c:pt>
                <c:pt idx="707">
                  <c:v>2.4969999999999999</c:v>
                </c:pt>
                <c:pt idx="708">
                  <c:v>2.472</c:v>
                </c:pt>
                <c:pt idx="709">
                  <c:v>2.4809999999999999</c:v>
                </c:pt>
                <c:pt idx="710">
                  <c:v>2.456</c:v>
                </c:pt>
                <c:pt idx="711">
                  <c:v>2.5920000000000001</c:v>
                </c:pt>
                <c:pt idx="712">
                  <c:v>2.6070000000000002</c:v>
                </c:pt>
                <c:pt idx="713">
                  <c:v>2.4860000000000002</c:v>
                </c:pt>
                <c:pt idx="714">
                  <c:v>2.2360000000000002</c:v>
                </c:pt>
                <c:pt idx="715">
                  <c:v>2.3140000000000001</c:v>
                </c:pt>
                <c:pt idx="716">
                  <c:v>2.3239999999999998</c:v>
                </c:pt>
                <c:pt idx="717">
                  <c:v>2.3450000000000002</c:v>
                </c:pt>
                <c:pt idx="718">
                  <c:v>2.2679999999999998</c:v>
                </c:pt>
                <c:pt idx="719">
                  <c:v>2.258</c:v>
                </c:pt>
                <c:pt idx="720">
                  <c:v>2.097</c:v>
                </c:pt>
                <c:pt idx="721">
                  <c:v>2.12</c:v>
                </c:pt>
                <c:pt idx="722">
                  <c:v>2.19</c:v>
                </c:pt>
                <c:pt idx="723">
                  <c:v>2.16</c:v>
                </c:pt>
                <c:pt idx="724">
                  <c:v>2.12</c:v>
                </c:pt>
                <c:pt idx="725">
                  <c:v>2.1659999999999999</c:v>
                </c:pt>
                <c:pt idx="726">
                  <c:v>2.1989999999999998</c:v>
                </c:pt>
                <c:pt idx="727">
                  <c:v>2.254</c:v>
                </c:pt>
                <c:pt idx="728">
                  <c:v>2.1669999999999998</c:v>
                </c:pt>
                <c:pt idx="729">
                  <c:v>2.1619999999999999</c:v>
                </c:pt>
                <c:pt idx="730">
                  <c:v>2.1480000000000001</c:v>
                </c:pt>
                <c:pt idx="731">
                  <c:v>2.089</c:v>
                </c:pt>
                <c:pt idx="732">
                  <c:v>2.1110000000000002</c:v>
                </c:pt>
                <c:pt idx="733">
                  <c:v>2.218</c:v>
                </c:pt>
                <c:pt idx="734">
                  <c:v>2.262</c:v>
                </c:pt>
                <c:pt idx="735">
                  <c:v>2.2650000000000001</c:v>
                </c:pt>
                <c:pt idx="736">
                  <c:v>2.2749999999999999</c:v>
                </c:pt>
                <c:pt idx="737">
                  <c:v>2.2429999999999999</c:v>
                </c:pt>
                <c:pt idx="738">
                  <c:v>2.2530000000000001</c:v>
                </c:pt>
                <c:pt idx="739">
                  <c:v>2.23</c:v>
                </c:pt>
                <c:pt idx="740">
                  <c:v>2.1480000000000001</c:v>
                </c:pt>
                <c:pt idx="741">
                  <c:v>2.129</c:v>
                </c:pt>
                <c:pt idx="742">
                  <c:v>2.105</c:v>
                </c:pt>
                <c:pt idx="743">
                  <c:v>2.0630000000000002</c:v>
                </c:pt>
                <c:pt idx="744">
                  <c:v>2.0699999999999998</c:v>
                </c:pt>
                <c:pt idx="745">
                  <c:v>2.0099999999999998</c:v>
                </c:pt>
                <c:pt idx="746">
                  <c:v>2.0870000000000002</c:v>
                </c:pt>
                <c:pt idx="747">
                  <c:v>2.0529999999999999</c:v>
                </c:pt>
                <c:pt idx="748">
                  <c:v>2.0659999999999998</c:v>
                </c:pt>
                <c:pt idx="749">
                  <c:v>2.1520000000000001</c:v>
                </c:pt>
                <c:pt idx="750">
                  <c:v>2.161</c:v>
                </c:pt>
                <c:pt idx="751">
                  <c:v>2.1800000000000002</c:v>
                </c:pt>
                <c:pt idx="752">
                  <c:v>2.1789999999999998</c:v>
                </c:pt>
                <c:pt idx="753">
                  <c:v>2.137</c:v>
                </c:pt>
                <c:pt idx="754">
                  <c:v>2.121</c:v>
                </c:pt>
                <c:pt idx="755">
                  <c:v>2.0939999999999999</c:v>
                </c:pt>
                <c:pt idx="756">
                  <c:v>2.069</c:v>
                </c:pt>
                <c:pt idx="757">
                  <c:v>2.145</c:v>
                </c:pt>
                <c:pt idx="758">
                  <c:v>2.16</c:v>
                </c:pt>
                <c:pt idx="759">
                  <c:v>2.1549999999999998</c:v>
                </c:pt>
                <c:pt idx="760">
                  <c:v>2.137</c:v>
                </c:pt>
                <c:pt idx="761">
                  <c:v>2.1230000000000002</c:v>
                </c:pt>
                <c:pt idx="762">
                  <c:v>2.15</c:v>
                </c:pt>
                <c:pt idx="763">
                  <c:v>2.133</c:v>
                </c:pt>
                <c:pt idx="764">
                  <c:v>2.0859999999999999</c:v>
                </c:pt>
                <c:pt idx="765">
                  <c:v>2.0499999999999998</c:v>
                </c:pt>
                <c:pt idx="766">
                  <c:v>2.0630000000000002</c:v>
                </c:pt>
                <c:pt idx="767">
                  <c:v>2.09</c:v>
                </c:pt>
                <c:pt idx="768">
                  <c:v>2.093</c:v>
                </c:pt>
                <c:pt idx="769">
                  <c:v>2.1560000000000001</c:v>
                </c:pt>
                <c:pt idx="770">
                  <c:v>2.2309999999999999</c:v>
                </c:pt>
                <c:pt idx="771">
                  <c:v>2.302</c:v>
                </c:pt>
                <c:pt idx="772">
                  <c:v>2.3319999999999999</c:v>
                </c:pt>
                <c:pt idx="773">
                  <c:v>2.3130000000000002</c:v>
                </c:pt>
                <c:pt idx="774">
                  <c:v>2.2650000000000001</c:v>
                </c:pt>
                <c:pt idx="775">
                  <c:v>2.2440000000000002</c:v>
                </c:pt>
                <c:pt idx="776">
                  <c:v>2.198</c:v>
                </c:pt>
                <c:pt idx="777">
                  <c:v>2.2160000000000002</c:v>
                </c:pt>
                <c:pt idx="778">
                  <c:v>2.2450000000000001</c:v>
                </c:pt>
                <c:pt idx="779">
                  <c:v>2.3239999999999998</c:v>
                </c:pt>
                <c:pt idx="780">
                  <c:v>2.3959999999999999</c:v>
                </c:pt>
                <c:pt idx="781">
                  <c:v>2.39</c:v>
                </c:pt>
                <c:pt idx="782">
                  <c:v>2.4</c:v>
                </c:pt>
                <c:pt idx="783">
                  <c:v>2.4500000000000002</c:v>
                </c:pt>
                <c:pt idx="784">
                  <c:v>2.4769999999999999</c:v>
                </c:pt>
                <c:pt idx="785">
                  <c:v>2.379</c:v>
                </c:pt>
                <c:pt idx="786">
                  <c:v>2.4049999999999998</c:v>
                </c:pt>
                <c:pt idx="787">
                  <c:v>2.375</c:v>
                </c:pt>
                <c:pt idx="788">
                  <c:v>2.355</c:v>
                </c:pt>
                <c:pt idx="789">
                  <c:v>2.3769999999999998</c:v>
                </c:pt>
                <c:pt idx="790">
                  <c:v>2.4260000000000002</c:v>
                </c:pt>
                <c:pt idx="791">
                  <c:v>2.484</c:v>
                </c:pt>
                <c:pt idx="792">
                  <c:v>2.4630000000000001</c:v>
                </c:pt>
                <c:pt idx="793">
                  <c:v>2.423</c:v>
                </c:pt>
                <c:pt idx="794">
                  <c:v>2.4209999999999998</c:v>
                </c:pt>
                <c:pt idx="795">
                  <c:v>2.4039999999999999</c:v>
                </c:pt>
                <c:pt idx="796">
                  <c:v>2.403</c:v>
                </c:pt>
                <c:pt idx="797">
                  <c:v>2.4009999999999998</c:v>
                </c:pt>
                <c:pt idx="798">
                  <c:v>2.4260000000000002</c:v>
                </c:pt>
                <c:pt idx="799">
                  <c:v>2.4460000000000002</c:v>
                </c:pt>
                <c:pt idx="800">
                  <c:v>2.3540000000000001</c:v>
                </c:pt>
                <c:pt idx="801">
                  <c:v>2.36</c:v>
                </c:pt>
                <c:pt idx="802">
                  <c:v>2.319</c:v>
                </c:pt>
                <c:pt idx="803">
                  <c:v>2.2989999999999999</c:v>
                </c:pt>
                <c:pt idx="804">
                  <c:v>2.3130000000000002</c:v>
                </c:pt>
                <c:pt idx="805">
                  <c:v>2.3330000000000002</c:v>
                </c:pt>
                <c:pt idx="806">
                  <c:v>2.2839999999999998</c:v>
                </c:pt>
                <c:pt idx="807">
                  <c:v>2.38</c:v>
                </c:pt>
                <c:pt idx="808">
                  <c:v>2.4620000000000002</c:v>
                </c:pt>
                <c:pt idx="809">
                  <c:v>2.48</c:v>
                </c:pt>
                <c:pt idx="810">
                  <c:v>2.61</c:v>
                </c:pt>
                <c:pt idx="811">
                  <c:v>2.5870000000000002</c:v>
                </c:pt>
                <c:pt idx="812">
                  <c:v>2.5779999999999998</c:v>
                </c:pt>
                <c:pt idx="813">
                  <c:v>2.5369999999999999</c:v>
                </c:pt>
                <c:pt idx="814">
                  <c:v>2.4550000000000001</c:v>
                </c:pt>
                <c:pt idx="815">
                  <c:v>2.42</c:v>
                </c:pt>
                <c:pt idx="816">
                  <c:v>2.4790000000000001</c:v>
                </c:pt>
                <c:pt idx="817">
                  <c:v>2.48</c:v>
                </c:pt>
                <c:pt idx="818">
                  <c:v>2.464</c:v>
                </c:pt>
                <c:pt idx="819">
                  <c:v>2.4129999999999998</c:v>
                </c:pt>
                <c:pt idx="820">
                  <c:v>2.39</c:v>
                </c:pt>
                <c:pt idx="821">
                  <c:v>2.41</c:v>
                </c:pt>
                <c:pt idx="822">
                  <c:v>2.3879999999999999</c:v>
                </c:pt>
                <c:pt idx="823">
                  <c:v>2.3410000000000002</c:v>
                </c:pt>
                <c:pt idx="824">
                  <c:v>2.2650000000000001</c:v>
                </c:pt>
                <c:pt idx="825">
                  <c:v>2.149</c:v>
                </c:pt>
                <c:pt idx="826">
                  <c:v>2.2109999999999999</c:v>
                </c:pt>
                <c:pt idx="827">
                  <c:v>2.2010000000000001</c:v>
                </c:pt>
                <c:pt idx="828">
                  <c:v>2.1520000000000001</c:v>
                </c:pt>
                <c:pt idx="829">
                  <c:v>2.1429999999999998</c:v>
                </c:pt>
                <c:pt idx="830">
                  <c:v>2.1920000000000002</c:v>
                </c:pt>
                <c:pt idx="831">
                  <c:v>2.1739999999999999</c:v>
                </c:pt>
                <c:pt idx="832">
                  <c:v>2.1549999999999998</c:v>
                </c:pt>
                <c:pt idx="833">
                  <c:v>2.165</c:v>
                </c:pt>
                <c:pt idx="834">
                  <c:v>2.0960000000000001</c:v>
                </c:pt>
                <c:pt idx="835">
                  <c:v>2.165</c:v>
                </c:pt>
                <c:pt idx="836">
                  <c:v>2.2189999999999999</c:v>
                </c:pt>
                <c:pt idx="837">
                  <c:v>2.1970000000000001</c:v>
                </c:pt>
                <c:pt idx="838">
                  <c:v>2.1779999999999999</c:v>
                </c:pt>
                <c:pt idx="839">
                  <c:v>2.17</c:v>
                </c:pt>
                <c:pt idx="840">
                  <c:v>2.0819999999999999</c:v>
                </c:pt>
                <c:pt idx="841">
                  <c:v>2.0859999999999999</c:v>
                </c:pt>
                <c:pt idx="842">
                  <c:v>2.081</c:v>
                </c:pt>
                <c:pt idx="843">
                  <c:v>2.0419999999999998</c:v>
                </c:pt>
                <c:pt idx="844">
                  <c:v>2.0459999999999998</c:v>
                </c:pt>
                <c:pt idx="845">
                  <c:v>1.974</c:v>
                </c:pt>
                <c:pt idx="846">
                  <c:v>1.9410000000000001</c:v>
                </c:pt>
                <c:pt idx="847">
                  <c:v>1.923</c:v>
                </c:pt>
                <c:pt idx="848">
                  <c:v>1.8540000000000001</c:v>
                </c:pt>
                <c:pt idx="849">
                  <c:v>1.8779999999999999</c:v>
                </c:pt>
                <c:pt idx="850">
                  <c:v>1.877</c:v>
                </c:pt>
                <c:pt idx="851">
                  <c:v>1.8440000000000001</c:v>
                </c:pt>
                <c:pt idx="852">
                  <c:v>1.9279999999999999</c:v>
                </c:pt>
                <c:pt idx="853">
                  <c:v>1.982</c:v>
                </c:pt>
                <c:pt idx="854">
                  <c:v>1.9330000000000001</c:v>
                </c:pt>
                <c:pt idx="855">
                  <c:v>1.91</c:v>
                </c:pt>
                <c:pt idx="856">
                  <c:v>1.871</c:v>
                </c:pt>
                <c:pt idx="857">
                  <c:v>1.837</c:v>
                </c:pt>
                <c:pt idx="858">
                  <c:v>1.84</c:v>
                </c:pt>
                <c:pt idx="859">
                  <c:v>1.7689999999999999</c:v>
                </c:pt>
                <c:pt idx="860">
                  <c:v>1.7</c:v>
                </c:pt>
                <c:pt idx="861">
                  <c:v>1.5940000000000001</c:v>
                </c:pt>
                <c:pt idx="862">
                  <c:v>1.54</c:v>
                </c:pt>
                <c:pt idx="863">
                  <c:v>1.52</c:v>
                </c:pt>
                <c:pt idx="864">
                  <c:v>1.8919999999999999</c:v>
                </c:pt>
                <c:pt idx="865">
                  <c:v>1.8560000000000001</c:v>
                </c:pt>
                <c:pt idx="866">
                  <c:v>1.9</c:v>
                </c:pt>
                <c:pt idx="867">
                  <c:v>1.9670000000000001</c:v>
                </c:pt>
                <c:pt idx="868">
                  <c:v>2.08</c:v>
                </c:pt>
                <c:pt idx="869">
                  <c:v>2.0920000000000001</c:v>
                </c:pt>
                <c:pt idx="870">
                  <c:v>2.0760000000000001</c:v>
                </c:pt>
                <c:pt idx="871">
                  <c:v>2.0489999999999999</c:v>
                </c:pt>
                <c:pt idx="872">
                  <c:v>2.093</c:v>
                </c:pt>
                <c:pt idx="873">
                  <c:v>2.1320000000000001</c:v>
                </c:pt>
                <c:pt idx="874">
                  <c:v>2.0840000000000001</c:v>
                </c:pt>
                <c:pt idx="875">
                  <c:v>1.9990000000000001</c:v>
                </c:pt>
                <c:pt idx="876">
                  <c:v>2.0910000000000002</c:v>
                </c:pt>
                <c:pt idx="877">
                  <c:v>2.1419999999999999</c:v>
                </c:pt>
                <c:pt idx="878">
                  <c:v>2.113</c:v>
                </c:pt>
                <c:pt idx="879">
                  <c:v>2.1779999999999999</c:v>
                </c:pt>
                <c:pt idx="880">
                  <c:v>2.1080000000000001</c:v>
                </c:pt>
                <c:pt idx="881">
                  <c:v>2.11</c:v>
                </c:pt>
                <c:pt idx="882">
                  <c:v>2.0710000000000002</c:v>
                </c:pt>
                <c:pt idx="883">
                  <c:v>2.008</c:v>
                </c:pt>
                <c:pt idx="884">
                  <c:v>1.9279999999999999</c:v>
                </c:pt>
                <c:pt idx="885">
                  <c:v>1.919</c:v>
                </c:pt>
                <c:pt idx="886">
                  <c:v>1.925</c:v>
                </c:pt>
                <c:pt idx="887">
                  <c:v>1.909</c:v>
                </c:pt>
                <c:pt idx="888">
                  <c:v>1.8919999999999999</c:v>
                </c:pt>
                <c:pt idx="889">
                  <c:v>1.871</c:v>
                </c:pt>
                <c:pt idx="890">
                  <c:v>1.8480000000000001</c:v>
                </c:pt>
                <c:pt idx="891">
                  <c:v>1.875</c:v>
                </c:pt>
                <c:pt idx="892">
                  <c:v>1.8240000000000001</c:v>
                </c:pt>
                <c:pt idx="893">
                  <c:v>1.841</c:v>
                </c:pt>
                <c:pt idx="894">
                  <c:v>1.7689999999999999</c:v>
                </c:pt>
                <c:pt idx="895">
                  <c:v>1.7729999999999999</c:v>
                </c:pt>
                <c:pt idx="896">
                  <c:v>1.82</c:v>
                </c:pt>
                <c:pt idx="897">
                  <c:v>1.84</c:v>
                </c:pt>
                <c:pt idx="898">
                  <c:v>1.9319999999999999</c:v>
                </c:pt>
                <c:pt idx="899">
                  <c:v>1.9990000000000001</c:v>
                </c:pt>
                <c:pt idx="900">
                  <c:v>2.04</c:v>
                </c:pt>
                <c:pt idx="901">
                  <c:v>1.95</c:v>
                </c:pt>
                <c:pt idx="902">
                  <c:v>1.9750000000000001</c:v>
                </c:pt>
                <c:pt idx="903">
                  <c:v>1.88</c:v>
                </c:pt>
                <c:pt idx="904">
                  <c:v>1.9550000000000001</c:v>
                </c:pt>
                <c:pt idx="905">
                  <c:v>1.97</c:v>
                </c:pt>
                <c:pt idx="906">
                  <c:v>2.0270000000000001</c:v>
                </c:pt>
                <c:pt idx="907">
                  <c:v>1.9810000000000001</c:v>
                </c:pt>
                <c:pt idx="908">
                  <c:v>2.0390000000000001</c:v>
                </c:pt>
                <c:pt idx="909">
                  <c:v>1.98</c:v>
                </c:pt>
                <c:pt idx="910">
                  <c:v>1.9830000000000001</c:v>
                </c:pt>
                <c:pt idx="911">
                  <c:v>2.0249999999999999</c:v>
                </c:pt>
                <c:pt idx="912">
                  <c:v>2.0720000000000001</c:v>
                </c:pt>
                <c:pt idx="913">
                  <c:v>2.0640000000000001</c:v>
                </c:pt>
                <c:pt idx="914">
                  <c:v>2.0699999999999998</c:v>
                </c:pt>
                <c:pt idx="915">
                  <c:v>2.0819999999999999</c:v>
                </c:pt>
                <c:pt idx="916">
                  <c:v>2.117</c:v>
                </c:pt>
                <c:pt idx="917">
                  <c:v>2.0430000000000001</c:v>
                </c:pt>
                <c:pt idx="918">
                  <c:v>1.9730000000000001</c:v>
                </c:pt>
                <c:pt idx="919">
                  <c:v>1.9590000000000001</c:v>
                </c:pt>
                <c:pt idx="920">
                  <c:v>1.978</c:v>
                </c:pt>
                <c:pt idx="921">
                  <c:v>1.9390000000000001</c:v>
                </c:pt>
                <c:pt idx="922">
                  <c:v>1.9670000000000001</c:v>
                </c:pt>
                <c:pt idx="923">
                  <c:v>1.9339999999999999</c:v>
                </c:pt>
                <c:pt idx="924">
                  <c:v>1.9770000000000001</c:v>
                </c:pt>
                <c:pt idx="925">
                  <c:v>1.956</c:v>
                </c:pt>
                <c:pt idx="926">
                  <c:v>1.958</c:v>
                </c:pt>
                <c:pt idx="927">
                  <c:v>1.9910000000000001</c:v>
                </c:pt>
                <c:pt idx="928">
                  <c:v>2.06</c:v>
                </c:pt>
                <c:pt idx="929">
                  <c:v>2.0449999999999999</c:v>
                </c:pt>
                <c:pt idx="930">
                  <c:v>2.0630000000000002</c:v>
                </c:pt>
                <c:pt idx="931">
                  <c:v>2.036</c:v>
                </c:pt>
                <c:pt idx="932">
                  <c:v>2.12</c:v>
                </c:pt>
                <c:pt idx="933">
                  <c:v>2.0979999999999999</c:v>
                </c:pt>
                <c:pt idx="934">
                  <c:v>2.2210000000000001</c:v>
                </c:pt>
                <c:pt idx="935">
                  <c:v>2.2309999999999999</c:v>
                </c:pt>
                <c:pt idx="936">
                  <c:v>2.1909999999999998</c:v>
                </c:pt>
                <c:pt idx="937">
                  <c:v>2.1720000000000002</c:v>
                </c:pt>
                <c:pt idx="938">
                  <c:v>2.1309999999999998</c:v>
                </c:pt>
                <c:pt idx="939">
                  <c:v>2.1560000000000001</c:v>
                </c:pt>
                <c:pt idx="940">
                  <c:v>2.1459999999999999</c:v>
                </c:pt>
                <c:pt idx="941">
                  <c:v>2.141</c:v>
                </c:pt>
                <c:pt idx="942">
                  <c:v>2.0750000000000002</c:v>
                </c:pt>
                <c:pt idx="943">
                  <c:v>2.069</c:v>
                </c:pt>
                <c:pt idx="944">
                  <c:v>2.0649999999999999</c:v>
                </c:pt>
                <c:pt idx="945">
                  <c:v>2.089</c:v>
                </c:pt>
                <c:pt idx="946">
                  <c:v>2.113</c:v>
                </c:pt>
                <c:pt idx="947">
                  <c:v>2.0779999999999998</c:v>
                </c:pt>
                <c:pt idx="948">
                  <c:v>2.0910000000000002</c:v>
                </c:pt>
                <c:pt idx="949">
                  <c:v>2.141</c:v>
                </c:pt>
                <c:pt idx="950">
                  <c:v>2.1160000000000001</c:v>
                </c:pt>
                <c:pt idx="951">
                  <c:v>2.1139999999999999</c:v>
                </c:pt>
                <c:pt idx="952">
                  <c:v>2.1190000000000002</c:v>
                </c:pt>
                <c:pt idx="953">
                  <c:v>2.113</c:v>
                </c:pt>
                <c:pt idx="954">
                  <c:v>2.0979999999999999</c:v>
                </c:pt>
                <c:pt idx="955">
                  <c:v>2.1120000000000001</c:v>
                </c:pt>
                <c:pt idx="956">
                  <c:v>2.1930000000000001</c:v>
                </c:pt>
                <c:pt idx="957">
                  <c:v>2.2719999999999998</c:v>
                </c:pt>
                <c:pt idx="958">
                  <c:v>2.278</c:v>
                </c:pt>
                <c:pt idx="959">
                  <c:v>2.2810000000000001</c:v>
                </c:pt>
                <c:pt idx="960">
                  <c:v>2.2829999999999999</c:v>
                </c:pt>
                <c:pt idx="961">
                  <c:v>2.2589999999999999</c:v>
                </c:pt>
                <c:pt idx="962">
                  <c:v>2.2050000000000001</c:v>
                </c:pt>
                <c:pt idx="963">
                  <c:v>2.2389999999999999</c:v>
                </c:pt>
                <c:pt idx="964">
                  <c:v>2.2029999999999998</c:v>
                </c:pt>
                <c:pt idx="965">
                  <c:v>2.15</c:v>
                </c:pt>
                <c:pt idx="966">
                  <c:v>2.1640000000000001</c:v>
                </c:pt>
                <c:pt idx="967">
                  <c:v>2.1709999999999998</c:v>
                </c:pt>
                <c:pt idx="968">
                  <c:v>2.1320000000000001</c:v>
                </c:pt>
                <c:pt idx="969">
                  <c:v>2.1110000000000002</c:v>
                </c:pt>
                <c:pt idx="970">
                  <c:v>2.069</c:v>
                </c:pt>
                <c:pt idx="971">
                  <c:v>2.0870000000000002</c:v>
                </c:pt>
                <c:pt idx="972">
                  <c:v>2.0430000000000001</c:v>
                </c:pt>
                <c:pt idx="973">
                  <c:v>2.044</c:v>
                </c:pt>
                <c:pt idx="974">
                  <c:v>2.0299999999999998</c:v>
                </c:pt>
                <c:pt idx="975">
                  <c:v>2.0470000000000002</c:v>
                </c:pt>
                <c:pt idx="976">
                  <c:v>2.052</c:v>
                </c:pt>
                <c:pt idx="977">
                  <c:v>2.0699999999999998</c:v>
                </c:pt>
                <c:pt idx="978">
                  <c:v>2.1179999999999999</c:v>
                </c:pt>
                <c:pt idx="979">
                  <c:v>2.113</c:v>
                </c:pt>
                <c:pt idx="980">
                  <c:v>2.1349999999999998</c:v>
                </c:pt>
                <c:pt idx="981">
                  <c:v>2.1949999999999998</c:v>
                </c:pt>
                <c:pt idx="982">
                  <c:v>2.2149999999999999</c:v>
                </c:pt>
                <c:pt idx="983">
                  <c:v>2.222</c:v>
                </c:pt>
                <c:pt idx="984">
                  <c:v>2.2450000000000001</c:v>
                </c:pt>
                <c:pt idx="985">
                  <c:v>2.2010000000000001</c:v>
                </c:pt>
                <c:pt idx="986">
                  <c:v>2.2200000000000002</c:v>
                </c:pt>
                <c:pt idx="987">
                  <c:v>2.1680000000000001</c:v>
                </c:pt>
                <c:pt idx="988">
                  <c:v>2.181</c:v>
                </c:pt>
                <c:pt idx="989">
                  <c:v>2.1669999999999998</c:v>
                </c:pt>
                <c:pt idx="990">
                  <c:v>2.21</c:v>
                </c:pt>
                <c:pt idx="991">
                  <c:v>2.2250000000000001</c:v>
                </c:pt>
                <c:pt idx="992">
                  <c:v>2.1760000000000002</c:v>
                </c:pt>
                <c:pt idx="993">
                  <c:v>2.17</c:v>
                </c:pt>
                <c:pt idx="994">
                  <c:v>2.1659999999999999</c:v>
                </c:pt>
                <c:pt idx="995">
                  <c:v>2.1739999999999999</c:v>
                </c:pt>
                <c:pt idx="996">
                  <c:v>2.202</c:v>
                </c:pt>
                <c:pt idx="997">
                  <c:v>2.2080000000000002</c:v>
                </c:pt>
                <c:pt idx="998">
                  <c:v>2.2349999999999999</c:v>
                </c:pt>
                <c:pt idx="999">
                  <c:v>2.254</c:v>
                </c:pt>
                <c:pt idx="1000">
                  <c:v>2.2679999999999998</c:v>
                </c:pt>
                <c:pt idx="1001">
                  <c:v>2.3159999999999998</c:v>
                </c:pt>
                <c:pt idx="1002">
                  <c:v>2.36</c:v>
                </c:pt>
                <c:pt idx="1003">
                  <c:v>2.3660000000000001</c:v>
                </c:pt>
                <c:pt idx="1004">
                  <c:v>2.3650000000000002</c:v>
                </c:pt>
                <c:pt idx="1005">
                  <c:v>2.3330000000000002</c:v>
                </c:pt>
                <c:pt idx="1006">
                  <c:v>2.2970000000000002</c:v>
                </c:pt>
                <c:pt idx="1007">
                  <c:v>2.3839999999999999</c:v>
                </c:pt>
                <c:pt idx="1008">
                  <c:v>2.4209999999999998</c:v>
                </c:pt>
                <c:pt idx="1009">
                  <c:v>2.4649999999999999</c:v>
                </c:pt>
                <c:pt idx="1010">
                  <c:v>2.492</c:v>
                </c:pt>
                <c:pt idx="1011">
                  <c:v>2.4710000000000001</c:v>
                </c:pt>
                <c:pt idx="1012">
                  <c:v>2.476</c:v>
                </c:pt>
                <c:pt idx="1013">
                  <c:v>2.5640000000000001</c:v>
                </c:pt>
                <c:pt idx="1014">
                  <c:v>2.6030000000000002</c:v>
                </c:pt>
                <c:pt idx="1015">
                  <c:v>2.5649999999999999</c:v>
                </c:pt>
                <c:pt idx="1016">
                  <c:v>2.5310000000000001</c:v>
                </c:pt>
                <c:pt idx="1017">
                  <c:v>2.5230000000000001</c:v>
                </c:pt>
                <c:pt idx="1018">
                  <c:v>2.577</c:v>
                </c:pt>
                <c:pt idx="1019">
                  <c:v>2.5619999999999998</c:v>
                </c:pt>
                <c:pt idx="1020">
                  <c:v>2.5859999999999999</c:v>
                </c:pt>
                <c:pt idx="1021">
                  <c:v>2.5680000000000001</c:v>
                </c:pt>
                <c:pt idx="1022">
                  <c:v>2.5499999999999998</c:v>
                </c:pt>
                <c:pt idx="1023">
                  <c:v>2.56</c:v>
                </c:pt>
                <c:pt idx="1024">
                  <c:v>2.6179999999999999</c:v>
                </c:pt>
                <c:pt idx="1025">
                  <c:v>2.669</c:v>
                </c:pt>
                <c:pt idx="1026">
                  <c:v>2.6779999999999999</c:v>
                </c:pt>
                <c:pt idx="1027">
                  <c:v>2.7450000000000001</c:v>
                </c:pt>
                <c:pt idx="1028">
                  <c:v>2.7290000000000001</c:v>
                </c:pt>
                <c:pt idx="1029">
                  <c:v>2.7370000000000001</c:v>
                </c:pt>
                <c:pt idx="1030">
                  <c:v>2.7309999999999999</c:v>
                </c:pt>
                <c:pt idx="1031">
                  <c:v>2.7320000000000002</c:v>
                </c:pt>
                <c:pt idx="1032">
                  <c:v>2.7250000000000001</c:v>
                </c:pt>
                <c:pt idx="1033">
                  <c:v>2.7040000000000002</c:v>
                </c:pt>
                <c:pt idx="1034">
                  <c:v>2.726</c:v>
                </c:pt>
                <c:pt idx="1035">
                  <c:v>2.7530000000000001</c:v>
                </c:pt>
                <c:pt idx="1036">
                  <c:v>2.7949999999999999</c:v>
                </c:pt>
                <c:pt idx="1037">
                  <c:v>2.8820000000000001</c:v>
                </c:pt>
                <c:pt idx="1038">
                  <c:v>2.8039999999999998</c:v>
                </c:pt>
                <c:pt idx="1039">
                  <c:v>2.774</c:v>
                </c:pt>
                <c:pt idx="1040">
                  <c:v>2.8180000000000001</c:v>
                </c:pt>
                <c:pt idx="1041">
                  <c:v>2.9049999999999998</c:v>
                </c:pt>
                <c:pt idx="1042">
                  <c:v>2.9239999999999999</c:v>
                </c:pt>
                <c:pt idx="1043">
                  <c:v>2.8639999999999999</c:v>
                </c:pt>
                <c:pt idx="1044">
                  <c:v>2.86</c:v>
                </c:pt>
                <c:pt idx="1045">
                  <c:v>2.891</c:v>
                </c:pt>
                <c:pt idx="1046">
                  <c:v>2.794</c:v>
                </c:pt>
                <c:pt idx="1047">
                  <c:v>2.7280000000000002</c:v>
                </c:pt>
                <c:pt idx="1048">
                  <c:v>2.7509999999999999</c:v>
                </c:pt>
                <c:pt idx="1049">
                  <c:v>2.734</c:v>
                </c:pt>
                <c:pt idx="1050">
                  <c:v>2.7559999999999998</c:v>
                </c:pt>
                <c:pt idx="1051">
                  <c:v>2.8330000000000002</c:v>
                </c:pt>
                <c:pt idx="1052">
                  <c:v>2.855</c:v>
                </c:pt>
                <c:pt idx="1053">
                  <c:v>2.827</c:v>
                </c:pt>
                <c:pt idx="1054">
                  <c:v>2.8620000000000001</c:v>
                </c:pt>
                <c:pt idx="1055">
                  <c:v>2.8380000000000001</c:v>
                </c:pt>
                <c:pt idx="1056">
                  <c:v>2.8039999999999998</c:v>
                </c:pt>
                <c:pt idx="1057">
                  <c:v>2.7970000000000002</c:v>
                </c:pt>
                <c:pt idx="1058">
                  <c:v>2.8090000000000002</c:v>
                </c:pt>
                <c:pt idx="1059">
                  <c:v>2.7839999999999998</c:v>
                </c:pt>
                <c:pt idx="1060">
                  <c:v>2.726</c:v>
                </c:pt>
                <c:pt idx="1061">
                  <c:v>2.7120000000000002</c:v>
                </c:pt>
                <c:pt idx="1062">
                  <c:v>2.6989999999999998</c:v>
                </c:pt>
                <c:pt idx="1063">
                  <c:v>2.6389999999999998</c:v>
                </c:pt>
                <c:pt idx="1064">
                  <c:v>2.6019999999999999</c:v>
                </c:pt>
                <c:pt idx="1065">
                  <c:v>2.5979999999999999</c:v>
                </c:pt>
                <c:pt idx="1066">
                  <c:v>2.5870000000000002</c:v>
                </c:pt>
                <c:pt idx="1067">
                  <c:v>2.544</c:v>
                </c:pt>
                <c:pt idx="1068">
                  <c:v>2.536</c:v>
                </c:pt>
                <c:pt idx="1069">
                  <c:v>2.5830000000000002</c:v>
                </c:pt>
                <c:pt idx="1070">
                  <c:v>2.556</c:v>
                </c:pt>
                <c:pt idx="1071">
                  <c:v>2.4500000000000002</c:v>
                </c:pt>
                <c:pt idx="1072">
                  <c:v>2.3519999999999999</c:v>
                </c:pt>
                <c:pt idx="1073">
                  <c:v>2.355</c:v>
                </c:pt>
                <c:pt idx="1074">
                  <c:v>2.363</c:v>
                </c:pt>
                <c:pt idx="1075">
                  <c:v>2.4209999999999998</c:v>
                </c:pt>
                <c:pt idx="1076">
                  <c:v>2.4300000000000002</c:v>
                </c:pt>
                <c:pt idx="1077">
                  <c:v>2.3740000000000001</c:v>
                </c:pt>
                <c:pt idx="1078">
                  <c:v>2.3580000000000001</c:v>
                </c:pt>
                <c:pt idx="1079">
                  <c:v>2.38</c:v>
                </c:pt>
                <c:pt idx="1080">
                  <c:v>2.302</c:v>
                </c:pt>
                <c:pt idx="1081">
                  <c:v>2.2669999999999999</c:v>
                </c:pt>
                <c:pt idx="1082">
                  <c:v>2.3130000000000002</c:v>
                </c:pt>
                <c:pt idx="1083">
                  <c:v>2.2770000000000001</c:v>
                </c:pt>
                <c:pt idx="1084">
                  <c:v>2.2650000000000001</c:v>
                </c:pt>
                <c:pt idx="1085">
                  <c:v>2.2450000000000001</c:v>
                </c:pt>
                <c:pt idx="1086">
                  <c:v>2.2599999999999998</c:v>
                </c:pt>
                <c:pt idx="1087">
                  <c:v>2.2650000000000001</c:v>
                </c:pt>
                <c:pt idx="1088">
                  <c:v>2.2770000000000001</c:v>
                </c:pt>
                <c:pt idx="1089">
                  <c:v>2.2949999999999999</c:v>
                </c:pt>
                <c:pt idx="1090">
                  <c:v>2.294</c:v>
                </c:pt>
                <c:pt idx="1091">
                  <c:v>2.38</c:v>
                </c:pt>
                <c:pt idx="1092">
                  <c:v>2.4340000000000002</c:v>
                </c:pt>
                <c:pt idx="1093">
                  <c:v>2.4649999999999999</c:v>
                </c:pt>
                <c:pt idx="1094">
                  <c:v>2.4670000000000001</c:v>
                </c:pt>
                <c:pt idx="1095">
                  <c:v>2.496</c:v>
                </c:pt>
                <c:pt idx="1096">
                  <c:v>2.5030000000000001</c:v>
                </c:pt>
                <c:pt idx="1097">
                  <c:v>2.4860000000000002</c:v>
                </c:pt>
                <c:pt idx="1098">
                  <c:v>2.5110000000000001</c:v>
                </c:pt>
                <c:pt idx="1099">
                  <c:v>2.4820000000000002</c:v>
                </c:pt>
                <c:pt idx="1100">
                  <c:v>2.4750000000000001</c:v>
                </c:pt>
                <c:pt idx="1101">
                  <c:v>2.5579999999999998</c:v>
                </c:pt>
                <c:pt idx="1102">
                  <c:v>2.63</c:v>
                </c:pt>
                <c:pt idx="1103">
                  <c:v>2.6019999999999999</c:v>
                </c:pt>
                <c:pt idx="1104">
                  <c:v>2.66</c:v>
                </c:pt>
                <c:pt idx="1105">
                  <c:v>2.653</c:v>
                </c:pt>
                <c:pt idx="1106">
                  <c:v>2.661</c:v>
                </c:pt>
                <c:pt idx="1107">
                  <c:v>2.7029999999999998</c:v>
                </c:pt>
                <c:pt idx="1108">
                  <c:v>2.758</c:v>
                </c:pt>
                <c:pt idx="1109">
                  <c:v>2.722</c:v>
                </c:pt>
                <c:pt idx="1110">
                  <c:v>2.7480000000000002</c:v>
                </c:pt>
                <c:pt idx="1111">
                  <c:v>2.778</c:v>
                </c:pt>
                <c:pt idx="1112">
                  <c:v>2.8069999999999999</c:v>
                </c:pt>
                <c:pt idx="1113">
                  <c:v>2.78</c:v>
                </c:pt>
                <c:pt idx="1114">
                  <c:v>2.7650000000000001</c:v>
                </c:pt>
                <c:pt idx="1115">
                  <c:v>2.762</c:v>
                </c:pt>
                <c:pt idx="1116">
                  <c:v>2.7829999999999999</c:v>
                </c:pt>
                <c:pt idx="1117">
                  <c:v>2.7909999999999999</c:v>
                </c:pt>
                <c:pt idx="1118">
                  <c:v>2.7509999999999999</c:v>
                </c:pt>
                <c:pt idx="1119">
                  <c:v>2.7229999999999999</c:v>
                </c:pt>
                <c:pt idx="1120">
                  <c:v>2.7389999999999999</c:v>
                </c:pt>
                <c:pt idx="1121">
                  <c:v>2.774</c:v>
                </c:pt>
                <c:pt idx="1122">
                  <c:v>2.7749999999999999</c:v>
                </c:pt>
                <c:pt idx="1123">
                  <c:v>2.9</c:v>
                </c:pt>
                <c:pt idx="1124">
                  <c:v>3</c:v>
                </c:pt>
                <c:pt idx="1125">
                  <c:v>2.976</c:v>
                </c:pt>
                <c:pt idx="1126">
                  <c:v>2.9409999999999998</c:v>
                </c:pt>
                <c:pt idx="1127">
                  <c:v>2.903</c:v>
                </c:pt>
                <c:pt idx="1128">
                  <c:v>2.9220000000000002</c:v>
                </c:pt>
                <c:pt idx="1129">
                  <c:v>2.9550000000000001</c:v>
                </c:pt>
                <c:pt idx="1130">
                  <c:v>2.9350000000000001</c:v>
                </c:pt>
                <c:pt idx="1131">
                  <c:v>2.879</c:v>
                </c:pt>
                <c:pt idx="1132">
                  <c:v>2.875</c:v>
                </c:pt>
                <c:pt idx="1133">
                  <c:v>2.9940000000000002</c:v>
                </c:pt>
                <c:pt idx="1134">
                  <c:v>2.9750000000000001</c:v>
                </c:pt>
                <c:pt idx="1135">
                  <c:v>2.9169999999999998</c:v>
                </c:pt>
                <c:pt idx="1136">
                  <c:v>2.915</c:v>
                </c:pt>
                <c:pt idx="1137">
                  <c:v>2.8740000000000001</c:v>
                </c:pt>
                <c:pt idx="1138">
                  <c:v>2.8140000000000001</c:v>
                </c:pt>
                <c:pt idx="1139">
                  <c:v>2.8490000000000002</c:v>
                </c:pt>
                <c:pt idx="1140">
                  <c:v>2.835</c:v>
                </c:pt>
                <c:pt idx="1141">
                  <c:v>2.7989999999999999</c:v>
                </c:pt>
                <c:pt idx="1142">
                  <c:v>2.7949999999999999</c:v>
                </c:pt>
                <c:pt idx="1143">
                  <c:v>2.8239999999999998</c:v>
                </c:pt>
                <c:pt idx="1144">
                  <c:v>2.835</c:v>
                </c:pt>
                <c:pt idx="1145">
                  <c:v>2.8759999999999999</c:v>
                </c:pt>
                <c:pt idx="1146">
                  <c:v>2.91</c:v>
                </c:pt>
                <c:pt idx="1147">
                  <c:v>2.94</c:v>
                </c:pt>
                <c:pt idx="1148">
                  <c:v>2.9</c:v>
                </c:pt>
                <c:pt idx="1149">
                  <c:v>2.9329999999999998</c:v>
                </c:pt>
                <c:pt idx="1150">
                  <c:v>2.907</c:v>
                </c:pt>
                <c:pt idx="1151">
                  <c:v>2.9169999999999998</c:v>
                </c:pt>
                <c:pt idx="1152">
                  <c:v>2.9020000000000001</c:v>
                </c:pt>
                <c:pt idx="1153">
                  <c:v>2.8849999999999998</c:v>
                </c:pt>
                <c:pt idx="1154">
                  <c:v>2.9060000000000001</c:v>
                </c:pt>
                <c:pt idx="1155">
                  <c:v>2.9129999999999998</c:v>
                </c:pt>
                <c:pt idx="1156">
                  <c:v>2.91</c:v>
                </c:pt>
                <c:pt idx="1157">
                  <c:v>2.9140000000000001</c:v>
                </c:pt>
                <c:pt idx="1158">
                  <c:v>2.9249999999999998</c:v>
                </c:pt>
                <c:pt idx="1159">
                  <c:v>2.91</c:v>
                </c:pt>
                <c:pt idx="1160">
                  <c:v>2.9990000000000001</c:v>
                </c:pt>
                <c:pt idx="1161">
                  <c:v>3.0350000000000001</c:v>
                </c:pt>
                <c:pt idx="1162">
                  <c:v>3.1080000000000001</c:v>
                </c:pt>
                <c:pt idx="1163">
                  <c:v>3.1070000000000002</c:v>
                </c:pt>
                <c:pt idx="1164">
                  <c:v>3.1459999999999999</c:v>
                </c:pt>
                <c:pt idx="1165">
                  <c:v>3.0870000000000002</c:v>
                </c:pt>
                <c:pt idx="1166">
                  <c:v>3.11</c:v>
                </c:pt>
                <c:pt idx="1167">
                  <c:v>3.1949999999999998</c:v>
                </c:pt>
                <c:pt idx="1168">
                  <c:v>3.198</c:v>
                </c:pt>
                <c:pt idx="1169">
                  <c:v>3.1629999999999998</c:v>
                </c:pt>
                <c:pt idx="1170">
                  <c:v>3.1160000000000001</c:v>
                </c:pt>
                <c:pt idx="1171">
                  <c:v>3.1589999999999998</c:v>
                </c:pt>
                <c:pt idx="1172">
                  <c:v>3.1349999999999998</c:v>
                </c:pt>
                <c:pt idx="1173">
                  <c:v>3.097</c:v>
                </c:pt>
                <c:pt idx="1174">
                  <c:v>3.1749999999999998</c:v>
                </c:pt>
                <c:pt idx="1175">
                  <c:v>3.2250000000000001</c:v>
                </c:pt>
                <c:pt idx="1176">
                  <c:v>3.2490000000000001</c:v>
                </c:pt>
                <c:pt idx="1177">
                  <c:v>3.3879999999999999</c:v>
                </c:pt>
                <c:pt idx="1178">
                  <c:v>3.306</c:v>
                </c:pt>
                <c:pt idx="1179">
                  <c:v>3.3010000000000002</c:v>
                </c:pt>
                <c:pt idx="1180">
                  <c:v>3.387</c:v>
                </c:pt>
                <c:pt idx="1181">
                  <c:v>3.3849999999999998</c:v>
                </c:pt>
                <c:pt idx="1182">
                  <c:v>3.3540000000000001</c:v>
                </c:pt>
                <c:pt idx="1183">
                  <c:v>3.294</c:v>
                </c:pt>
                <c:pt idx="1184">
                  <c:v>3.2410000000000001</c:v>
                </c:pt>
                <c:pt idx="1185">
                  <c:v>3.3039999999999998</c:v>
                </c:pt>
                <c:pt idx="1186">
                  <c:v>3.3210000000000002</c:v>
                </c:pt>
                <c:pt idx="1187">
                  <c:v>3.2360000000000002</c:v>
                </c:pt>
                <c:pt idx="1188">
                  <c:v>3.2709999999999999</c:v>
                </c:pt>
                <c:pt idx="1189">
                  <c:v>3.2349999999999999</c:v>
                </c:pt>
                <c:pt idx="1190">
                  <c:v>3.198</c:v>
                </c:pt>
                <c:pt idx="1191">
                  <c:v>3.1190000000000002</c:v>
                </c:pt>
                <c:pt idx="1192">
                  <c:v>3.141</c:v>
                </c:pt>
                <c:pt idx="1193">
                  <c:v>3.1059999999999999</c:v>
                </c:pt>
                <c:pt idx="1194">
                  <c:v>3.1059999999999999</c:v>
                </c:pt>
                <c:pt idx="1195">
                  <c:v>3.157</c:v>
                </c:pt>
                <c:pt idx="1196">
                  <c:v>3.1659999999999999</c:v>
                </c:pt>
                <c:pt idx="1197">
                  <c:v>3.1829999999999998</c:v>
                </c:pt>
                <c:pt idx="1198">
                  <c:v>3.1960000000000002</c:v>
                </c:pt>
                <c:pt idx="1199">
                  <c:v>3.165</c:v>
                </c:pt>
                <c:pt idx="1200">
                  <c:v>3.1749999999999998</c:v>
                </c:pt>
                <c:pt idx="1201">
                  <c:v>3.1579999999999999</c:v>
                </c:pt>
                <c:pt idx="1202">
                  <c:v>3.1709999999999998</c:v>
                </c:pt>
                <c:pt idx="1203">
                  <c:v>3.1549999999999998</c:v>
                </c:pt>
                <c:pt idx="1204">
                  <c:v>3.17</c:v>
                </c:pt>
                <c:pt idx="1205">
                  <c:v>3.1880000000000002</c:v>
                </c:pt>
                <c:pt idx="1206">
                  <c:v>3.2429999999999999</c:v>
                </c:pt>
                <c:pt idx="1207">
                  <c:v>3.1920000000000002</c:v>
                </c:pt>
                <c:pt idx="1208">
                  <c:v>3.149</c:v>
                </c:pt>
                <c:pt idx="1209">
                  <c:v>3.13</c:v>
                </c:pt>
                <c:pt idx="1210">
                  <c:v>3.0830000000000002</c:v>
                </c:pt>
                <c:pt idx="1211">
                  <c:v>3.0640000000000001</c:v>
                </c:pt>
                <c:pt idx="1212">
                  <c:v>3.0369999999999999</c:v>
                </c:pt>
                <c:pt idx="1213">
                  <c:v>3.0459999999999998</c:v>
                </c:pt>
                <c:pt idx="1214">
                  <c:v>3.01</c:v>
                </c:pt>
                <c:pt idx="1215">
                  <c:v>3.008</c:v>
                </c:pt>
                <c:pt idx="1216">
                  <c:v>2.9550000000000001</c:v>
                </c:pt>
                <c:pt idx="1217">
                  <c:v>2.976</c:v>
                </c:pt>
                <c:pt idx="1218">
                  <c:v>2.98</c:v>
                </c:pt>
                <c:pt idx="1219">
                  <c:v>2.9990000000000001</c:v>
                </c:pt>
                <c:pt idx="1220">
                  <c:v>3.0790000000000002</c:v>
                </c:pt>
                <c:pt idx="1221">
                  <c:v>3.0990000000000002</c:v>
                </c:pt>
                <c:pt idx="1222">
                  <c:v>3.08</c:v>
                </c:pt>
                <c:pt idx="1223">
                  <c:v>3.1160000000000001</c:v>
                </c:pt>
                <c:pt idx="1224">
                  <c:v>3.1269999999999998</c:v>
                </c:pt>
                <c:pt idx="1225">
                  <c:v>3.09</c:v>
                </c:pt>
                <c:pt idx="1226">
                  <c:v>3.04</c:v>
                </c:pt>
                <c:pt idx="1227">
                  <c:v>3.01</c:v>
                </c:pt>
                <c:pt idx="1228">
                  <c:v>2.9990000000000001</c:v>
                </c:pt>
                <c:pt idx="1229">
                  <c:v>2.9420000000000002</c:v>
                </c:pt>
                <c:pt idx="1230">
                  <c:v>2.9329999999999998</c:v>
                </c:pt>
                <c:pt idx="1231">
                  <c:v>2.9249999999999998</c:v>
                </c:pt>
                <c:pt idx="1232">
                  <c:v>2.99</c:v>
                </c:pt>
                <c:pt idx="1233">
                  <c:v>3.032</c:v>
                </c:pt>
                <c:pt idx="1234">
                  <c:v>3.0110000000000001</c:v>
                </c:pt>
                <c:pt idx="1235">
                  <c:v>2.9910000000000001</c:v>
                </c:pt>
                <c:pt idx="1236">
                  <c:v>2.9750000000000001</c:v>
                </c:pt>
                <c:pt idx="1237">
                  <c:v>2.95</c:v>
                </c:pt>
                <c:pt idx="1238">
                  <c:v>2.9550000000000001</c:v>
                </c:pt>
                <c:pt idx="1239">
                  <c:v>3.032</c:v>
                </c:pt>
                <c:pt idx="1240">
                  <c:v>3.0329999999999999</c:v>
                </c:pt>
                <c:pt idx="1241">
                  <c:v>3.073</c:v>
                </c:pt>
                <c:pt idx="1242">
                  <c:v>3.0760000000000001</c:v>
                </c:pt>
                <c:pt idx="1243">
                  <c:v>3.101</c:v>
                </c:pt>
                <c:pt idx="1244">
                  <c:v>3.0790000000000002</c:v>
                </c:pt>
                <c:pt idx="1245">
                  <c:v>3.0760000000000001</c:v>
                </c:pt>
                <c:pt idx="1246">
                  <c:v>3.0790000000000002</c:v>
                </c:pt>
                <c:pt idx="1247">
                  <c:v>3.0979999999999999</c:v>
                </c:pt>
                <c:pt idx="1248">
                  <c:v>3.0870000000000002</c:v>
                </c:pt>
                <c:pt idx="1249">
                  <c:v>3.0680000000000001</c:v>
                </c:pt>
                <c:pt idx="1250">
                  <c:v>3.1160000000000001</c:v>
                </c:pt>
                <c:pt idx="1251">
                  <c:v>3.1560000000000001</c:v>
                </c:pt>
                <c:pt idx="1252">
                  <c:v>3.1989999999999998</c:v>
                </c:pt>
                <c:pt idx="1253">
                  <c:v>3.1949999999999998</c:v>
                </c:pt>
                <c:pt idx="1254">
                  <c:v>3.2</c:v>
                </c:pt>
                <c:pt idx="1255">
                  <c:v>3.2589999999999999</c:v>
                </c:pt>
                <c:pt idx="1256">
                  <c:v>3.2749999999999999</c:v>
                </c:pt>
              </c:numCache>
            </c:numRef>
          </c:val>
          <c:smooth val="0"/>
        </c:ser>
        <c:ser>
          <c:idx val="1"/>
          <c:order val="1"/>
          <c:tx>
            <c:strRef>
              <c:f>Blad1!$E$4</c:f>
              <c:strCache>
                <c:ptCount val="1"/>
                <c:pt idx="0">
                  <c:v>Statsobligation 10 år</c:v>
                </c:pt>
              </c:strCache>
            </c:strRef>
          </c:tx>
          <c:spPr>
            <a:ln w="12700" cmpd="sng">
              <a:solidFill>
                <a:schemeClr val="tx1"/>
              </a:solidFill>
            </a:ln>
          </c:spPr>
          <c:marker>
            <c:symbol val="none"/>
          </c:marker>
          <c:cat>
            <c:numRef>
              <c:f>Blad1!$C$5:$C$1261</c:f>
              <c:numCache>
                <c:formatCode>m/d/yyyy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Blad1!$E$5:$E$1261</c:f>
              <c:numCache>
                <c:formatCode>0.00</c:formatCode>
                <c:ptCount val="1257"/>
                <c:pt idx="0">
                  <c:v>2.44</c:v>
                </c:pt>
                <c:pt idx="1">
                  <c:v>2.5510000000000002</c:v>
                </c:pt>
                <c:pt idx="2">
                  <c:v>2.6619999999999999</c:v>
                </c:pt>
                <c:pt idx="3">
                  <c:v>2.66</c:v>
                </c:pt>
                <c:pt idx="4">
                  <c:v>2.629</c:v>
                </c:pt>
                <c:pt idx="5">
                  <c:v>2.63</c:v>
                </c:pt>
                <c:pt idx="6">
                  <c:v>2.605</c:v>
                </c:pt>
                <c:pt idx="7">
                  <c:v>2.6920000000000002</c:v>
                </c:pt>
                <c:pt idx="8">
                  <c:v>2.653</c:v>
                </c:pt>
                <c:pt idx="9">
                  <c:v>2.74</c:v>
                </c:pt>
                <c:pt idx="10">
                  <c:v>2.7749999999999999</c:v>
                </c:pt>
                <c:pt idx="11">
                  <c:v>2.8010000000000002</c:v>
                </c:pt>
                <c:pt idx="12">
                  <c:v>2.8149999999999999</c:v>
                </c:pt>
                <c:pt idx="13">
                  <c:v>2.883</c:v>
                </c:pt>
                <c:pt idx="14">
                  <c:v>2.9950000000000001</c:v>
                </c:pt>
                <c:pt idx="15">
                  <c:v>3.14</c:v>
                </c:pt>
                <c:pt idx="16">
                  <c:v>3.0640000000000001</c:v>
                </c:pt>
                <c:pt idx="17">
                  <c:v>3.0470000000000002</c:v>
                </c:pt>
                <c:pt idx="18">
                  <c:v>3.07</c:v>
                </c:pt>
                <c:pt idx="19">
                  <c:v>3.11</c:v>
                </c:pt>
                <c:pt idx="20">
                  <c:v>3.0779999999999998</c:v>
                </c:pt>
                <c:pt idx="21">
                  <c:v>3.0459999999999998</c:v>
                </c:pt>
                <c:pt idx="22">
                  <c:v>3.1230000000000002</c:v>
                </c:pt>
                <c:pt idx="23">
                  <c:v>3.0350000000000001</c:v>
                </c:pt>
                <c:pt idx="24">
                  <c:v>3.11</c:v>
                </c:pt>
                <c:pt idx="25">
                  <c:v>3.1</c:v>
                </c:pt>
                <c:pt idx="26">
                  <c:v>3.012</c:v>
                </c:pt>
                <c:pt idx="27">
                  <c:v>2.919</c:v>
                </c:pt>
                <c:pt idx="28">
                  <c:v>2.9039999999999999</c:v>
                </c:pt>
                <c:pt idx="29">
                  <c:v>3.0110000000000001</c:v>
                </c:pt>
                <c:pt idx="30">
                  <c:v>2.9910000000000001</c:v>
                </c:pt>
                <c:pt idx="31">
                  <c:v>2.875</c:v>
                </c:pt>
                <c:pt idx="32">
                  <c:v>2.82</c:v>
                </c:pt>
                <c:pt idx="33">
                  <c:v>2.8740000000000001</c:v>
                </c:pt>
                <c:pt idx="34">
                  <c:v>2.7919999999999998</c:v>
                </c:pt>
                <c:pt idx="35">
                  <c:v>2.7639999999999998</c:v>
                </c:pt>
                <c:pt idx="36">
                  <c:v>2.7050000000000001</c:v>
                </c:pt>
                <c:pt idx="37">
                  <c:v>2.742</c:v>
                </c:pt>
                <c:pt idx="38">
                  <c:v>2.8580000000000001</c:v>
                </c:pt>
                <c:pt idx="39">
                  <c:v>2.8210000000000002</c:v>
                </c:pt>
                <c:pt idx="40">
                  <c:v>2.7989999999999999</c:v>
                </c:pt>
                <c:pt idx="41">
                  <c:v>2.82</c:v>
                </c:pt>
                <c:pt idx="42">
                  <c:v>2.8330000000000002</c:v>
                </c:pt>
                <c:pt idx="43">
                  <c:v>2.8010000000000002</c:v>
                </c:pt>
                <c:pt idx="44">
                  <c:v>2.7349999999999999</c:v>
                </c:pt>
                <c:pt idx="45">
                  <c:v>2.7360000000000002</c:v>
                </c:pt>
                <c:pt idx="46">
                  <c:v>2.786</c:v>
                </c:pt>
                <c:pt idx="47">
                  <c:v>2.887</c:v>
                </c:pt>
                <c:pt idx="48">
                  <c:v>2.875</c:v>
                </c:pt>
                <c:pt idx="49">
                  <c:v>2.91</c:v>
                </c:pt>
                <c:pt idx="50">
                  <c:v>2.915</c:v>
                </c:pt>
                <c:pt idx="51">
                  <c:v>2.931</c:v>
                </c:pt>
                <c:pt idx="52">
                  <c:v>2.96</c:v>
                </c:pt>
                <c:pt idx="53">
                  <c:v>2.85</c:v>
                </c:pt>
                <c:pt idx="54">
                  <c:v>2.8889999999999998</c:v>
                </c:pt>
                <c:pt idx="55">
                  <c:v>3.0619999999999998</c:v>
                </c:pt>
                <c:pt idx="56">
                  <c:v>3.1459999999999999</c:v>
                </c:pt>
                <c:pt idx="57">
                  <c:v>3.1509999999999998</c:v>
                </c:pt>
                <c:pt idx="58">
                  <c:v>3.2229999999999999</c:v>
                </c:pt>
                <c:pt idx="59">
                  <c:v>3.169</c:v>
                </c:pt>
                <c:pt idx="60">
                  <c:v>3.117</c:v>
                </c:pt>
                <c:pt idx="61">
                  <c:v>3.0019999999999998</c:v>
                </c:pt>
                <c:pt idx="62">
                  <c:v>3.0510000000000002</c:v>
                </c:pt>
                <c:pt idx="63">
                  <c:v>3.1320000000000001</c:v>
                </c:pt>
                <c:pt idx="64">
                  <c:v>3.1859999999999999</c:v>
                </c:pt>
                <c:pt idx="65">
                  <c:v>3.2570000000000001</c:v>
                </c:pt>
                <c:pt idx="66">
                  <c:v>3.2570000000000001</c:v>
                </c:pt>
                <c:pt idx="67">
                  <c:v>3.254</c:v>
                </c:pt>
                <c:pt idx="68">
                  <c:v>3.2709999999999999</c:v>
                </c:pt>
                <c:pt idx="69">
                  <c:v>3.1840000000000002</c:v>
                </c:pt>
                <c:pt idx="70">
                  <c:v>3.137</c:v>
                </c:pt>
                <c:pt idx="71">
                  <c:v>3.1379999999999999</c:v>
                </c:pt>
                <c:pt idx="72">
                  <c:v>3.1819999999999999</c:v>
                </c:pt>
                <c:pt idx="73">
                  <c:v>3.0939999999999999</c:v>
                </c:pt>
                <c:pt idx="74">
                  <c:v>3.052</c:v>
                </c:pt>
                <c:pt idx="75">
                  <c:v>3.141</c:v>
                </c:pt>
                <c:pt idx="76">
                  <c:v>3.18</c:v>
                </c:pt>
                <c:pt idx="77">
                  <c:v>3.2549999999999999</c:v>
                </c:pt>
                <c:pt idx="78">
                  <c:v>3.1930000000000001</c:v>
                </c:pt>
                <c:pt idx="79">
                  <c:v>3.18</c:v>
                </c:pt>
                <c:pt idx="80">
                  <c:v>3.1989999999999998</c:v>
                </c:pt>
                <c:pt idx="81">
                  <c:v>3.2559999999999998</c:v>
                </c:pt>
                <c:pt idx="82">
                  <c:v>3.3450000000000002</c:v>
                </c:pt>
                <c:pt idx="83">
                  <c:v>3.3540000000000001</c:v>
                </c:pt>
                <c:pt idx="84">
                  <c:v>3.41</c:v>
                </c:pt>
                <c:pt idx="85">
                  <c:v>3.5640000000000001</c:v>
                </c:pt>
                <c:pt idx="86">
                  <c:v>3.536</c:v>
                </c:pt>
                <c:pt idx="87">
                  <c:v>3.46</c:v>
                </c:pt>
                <c:pt idx="88">
                  <c:v>3.54</c:v>
                </c:pt>
                <c:pt idx="89">
                  <c:v>3.5550000000000002</c:v>
                </c:pt>
                <c:pt idx="90">
                  <c:v>3.492</c:v>
                </c:pt>
                <c:pt idx="91">
                  <c:v>3.528</c:v>
                </c:pt>
                <c:pt idx="92">
                  <c:v>3.5310000000000001</c:v>
                </c:pt>
                <c:pt idx="93">
                  <c:v>3.597</c:v>
                </c:pt>
                <c:pt idx="94">
                  <c:v>3.62</c:v>
                </c:pt>
                <c:pt idx="95">
                  <c:v>3.6909999999999998</c:v>
                </c:pt>
                <c:pt idx="96">
                  <c:v>3.698</c:v>
                </c:pt>
                <c:pt idx="97">
                  <c:v>3.6549999999999998</c:v>
                </c:pt>
                <c:pt idx="98">
                  <c:v>3.6909999999999998</c:v>
                </c:pt>
                <c:pt idx="99">
                  <c:v>3.7410000000000001</c:v>
                </c:pt>
                <c:pt idx="100">
                  <c:v>3.77</c:v>
                </c:pt>
                <c:pt idx="101">
                  <c:v>3.8180000000000001</c:v>
                </c:pt>
                <c:pt idx="102">
                  <c:v>3.7959999999999998</c:v>
                </c:pt>
                <c:pt idx="103">
                  <c:v>3.7029999999999998</c:v>
                </c:pt>
                <c:pt idx="104">
                  <c:v>3.73</c:v>
                </c:pt>
                <c:pt idx="105">
                  <c:v>3.73</c:v>
                </c:pt>
                <c:pt idx="106">
                  <c:v>3.7549999999999999</c:v>
                </c:pt>
                <c:pt idx="107">
                  <c:v>3.73</c:v>
                </c:pt>
                <c:pt idx="108">
                  <c:v>3.7559999999999998</c:v>
                </c:pt>
                <c:pt idx="109">
                  <c:v>3.7810000000000001</c:v>
                </c:pt>
                <c:pt idx="110">
                  <c:v>3.6259999999999999</c:v>
                </c:pt>
                <c:pt idx="111">
                  <c:v>3.5129999999999999</c:v>
                </c:pt>
                <c:pt idx="112">
                  <c:v>3.5259999999999998</c:v>
                </c:pt>
                <c:pt idx="113">
                  <c:v>3.5129999999999999</c:v>
                </c:pt>
                <c:pt idx="114">
                  <c:v>3.5649999999999999</c:v>
                </c:pt>
                <c:pt idx="115">
                  <c:v>3.55</c:v>
                </c:pt>
                <c:pt idx="116">
                  <c:v>3.5529999999999999</c:v>
                </c:pt>
                <c:pt idx="117">
                  <c:v>3.5270000000000001</c:v>
                </c:pt>
                <c:pt idx="118">
                  <c:v>3.4870000000000001</c:v>
                </c:pt>
                <c:pt idx="119">
                  <c:v>3.464</c:v>
                </c:pt>
                <c:pt idx="120">
                  <c:v>3.45</c:v>
                </c:pt>
                <c:pt idx="121">
                  <c:v>3.48</c:v>
                </c:pt>
                <c:pt idx="122">
                  <c:v>3.5089999999999999</c:v>
                </c:pt>
                <c:pt idx="123">
                  <c:v>3.3639999999999999</c:v>
                </c:pt>
                <c:pt idx="124">
                  <c:v>3.3650000000000002</c:v>
                </c:pt>
                <c:pt idx="125">
                  <c:v>3.3490000000000002</c:v>
                </c:pt>
                <c:pt idx="126">
                  <c:v>3.34</c:v>
                </c:pt>
                <c:pt idx="127">
                  <c:v>3.302</c:v>
                </c:pt>
                <c:pt idx="128">
                  <c:v>3.323</c:v>
                </c:pt>
                <c:pt idx="129">
                  <c:v>3.29</c:v>
                </c:pt>
                <c:pt idx="130">
                  <c:v>3.2440000000000002</c:v>
                </c:pt>
                <c:pt idx="131">
                  <c:v>3.3050000000000002</c:v>
                </c:pt>
                <c:pt idx="132">
                  <c:v>3.3519999999999999</c:v>
                </c:pt>
                <c:pt idx="133">
                  <c:v>3.331</c:v>
                </c:pt>
                <c:pt idx="134">
                  <c:v>3.3639999999999999</c:v>
                </c:pt>
                <c:pt idx="135">
                  <c:v>3.39</c:v>
                </c:pt>
                <c:pt idx="136">
                  <c:v>3.3679999999999999</c:v>
                </c:pt>
                <c:pt idx="137">
                  <c:v>3.3650000000000002</c:v>
                </c:pt>
                <c:pt idx="138">
                  <c:v>3.4089999999999998</c:v>
                </c:pt>
                <c:pt idx="139">
                  <c:v>3.4540000000000002</c:v>
                </c:pt>
                <c:pt idx="140">
                  <c:v>3.4849999999999999</c:v>
                </c:pt>
                <c:pt idx="141">
                  <c:v>3.4119999999999999</c:v>
                </c:pt>
                <c:pt idx="142">
                  <c:v>3.391</c:v>
                </c:pt>
                <c:pt idx="143">
                  <c:v>3.4430000000000001</c:v>
                </c:pt>
                <c:pt idx="144">
                  <c:v>3.3479999999999999</c:v>
                </c:pt>
                <c:pt idx="145">
                  <c:v>3.41</c:v>
                </c:pt>
                <c:pt idx="146">
                  <c:v>3.4430000000000001</c:v>
                </c:pt>
                <c:pt idx="147">
                  <c:v>3.45</c:v>
                </c:pt>
                <c:pt idx="148">
                  <c:v>3.456</c:v>
                </c:pt>
                <c:pt idx="149">
                  <c:v>3.5409999999999999</c:v>
                </c:pt>
                <c:pt idx="150">
                  <c:v>3.5449999999999999</c:v>
                </c:pt>
                <c:pt idx="151">
                  <c:v>3.476</c:v>
                </c:pt>
                <c:pt idx="152">
                  <c:v>3.5110000000000001</c:v>
                </c:pt>
                <c:pt idx="153">
                  <c:v>3.5470000000000002</c:v>
                </c:pt>
                <c:pt idx="154">
                  <c:v>3.468</c:v>
                </c:pt>
                <c:pt idx="155">
                  <c:v>3.4409999999999998</c:v>
                </c:pt>
                <c:pt idx="156">
                  <c:v>3.4630000000000001</c:v>
                </c:pt>
                <c:pt idx="157">
                  <c:v>3.387</c:v>
                </c:pt>
                <c:pt idx="158">
                  <c:v>3.3879999999999999</c:v>
                </c:pt>
                <c:pt idx="159">
                  <c:v>3.4380000000000002</c:v>
                </c:pt>
                <c:pt idx="160">
                  <c:v>3.4790000000000001</c:v>
                </c:pt>
                <c:pt idx="161">
                  <c:v>3.4470000000000001</c:v>
                </c:pt>
                <c:pt idx="162">
                  <c:v>3.4180000000000001</c:v>
                </c:pt>
                <c:pt idx="163">
                  <c:v>3.3530000000000002</c:v>
                </c:pt>
                <c:pt idx="164">
                  <c:v>3.37</c:v>
                </c:pt>
                <c:pt idx="165">
                  <c:v>3.32</c:v>
                </c:pt>
                <c:pt idx="166">
                  <c:v>3.3460000000000001</c:v>
                </c:pt>
                <c:pt idx="167">
                  <c:v>3.323</c:v>
                </c:pt>
                <c:pt idx="168">
                  <c:v>3.327</c:v>
                </c:pt>
                <c:pt idx="169">
                  <c:v>3.3109999999999999</c:v>
                </c:pt>
                <c:pt idx="170">
                  <c:v>3.294</c:v>
                </c:pt>
                <c:pt idx="171">
                  <c:v>3.3570000000000002</c:v>
                </c:pt>
                <c:pt idx="172">
                  <c:v>3.4119999999999999</c:v>
                </c:pt>
                <c:pt idx="173">
                  <c:v>3.387</c:v>
                </c:pt>
                <c:pt idx="174">
                  <c:v>3.3380000000000001</c:v>
                </c:pt>
                <c:pt idx="175">
                  <c:v>3.3420000000000001</c:v>
                </c:pt>
                <c:pt idx="176">
                  <c:v>3.371</c:v>
                </c:pt>
                <c:pt idx="177">
                  <c:v>3.411</c:v>
                </c:pt>
                <c:pt idx="178">
                  <c:v>3.4169999999999998</c:v>
                </c:pt>
                <c:pt idx="179">
                  <c:v>3.415</c:v>
                </c:pt>
                <c:pt idx="180">
                  <c:v>3.4420000000000002</c:v>
                </c:pt>
                <c:pt idx="181">
                  <c:v>3.4649999999999999</c:v>
                </c:pt>
                <c:pt idx="182">
                  <c:v>3.4540000000000002</c:v>
                </c:pt>
                <c:pt idx="183">
                  <c:v>3.4079999999999999</c:v>
                </c:pt>
                <c:pt idx="184">
                  <c:v>3.4</c:v>
                </c:pt>
                <c:pt idx="185">
                  <c:v>3.379</c:v>
                </c:pt>
                <c:pt idx="186">
                  <c:v>3.367</c:v>
                </c:pt>
                <c:pt idx="187">
                  <c:v>3.3330000000000002</c:v>
                </c:pt>
                <c:pt idx="188">
                  <c:v>3.3140000000000001</c:v>
                </c:pt>
                <c:pt idx="189">
                  <c:v>3.2370000000000001</c:v>
                </c:pt>
                <c:pt idx="190">
                  <c:v>3.194</c:v>
                </c:pt>
                <c:pt idx="191">
                  <c:v>3.1920000000000002</c:v>
                </c:pt>
                <c:pt idx="192">
                  <c:v>3.18</c:v>
                </c:pt>
                <c:pt idx="193">
                  <c:v>3.1419999999999999</c:v>
                </c:pt>
                <c:pt idx="194">
                  <c:v>3.2080000000000002</c:v>
                </c:pt>
                <c:pt idx="195">
                  <c:v>3.2040000000000002</c:v>
                </c:pt>
                <c:pt idx="196">
                  <c:v>3.1989999999999998</c:v>
                </c:pt>
                <c:pt idx="197">
                  <c:v>3.2509999999999999</c:v>
                </c:pt>
                <c:pt idx="198">
                  <c:v>3.2890000000000001</c:v>
                </c:pt>
                <c:pt idx="199">
                  <c:v>3.28</c:v>
                </c:pt>
                <c:pt idx="200">
                  <c:v>3.2749999999999999</c:v>
                </c:pt>
                <c:pt idx="201">
                  <c:v>3.238</c:v>
                </c:pt>
                <c:pt idx="202">
                  <c:v>3.3079999999999998</c:v>
                </c:pt>
                <c:pt idx="203">
                  <c:v>3.2930000000000001</c:v>
                </c:pt>
                <c:pt idx="204">
                  <c:v>3.3580000000000001</c:v>
                </c:pt>
                <c:pt idx="205">
                  <c:v>3.3679999999999999</c:v>
                </c:pt>
                <c:pt idx="206">
                  <c:v>3.2759999999999998</c:v>
                </c:pt>
                <c:pt idx="207">
                  <c:v>3.2469999999999999</c:v>
                </c:pt>
                <c:pt idx="208">
                  <c:v>3.2909999999999999</c:v>
                </c:pt>
                <c:pt idx="209">
                  <c:v>3.2589999999999999</c:v>
                </c:pt>
                <c:pt idx="210">
                  <c:v>3.2320000000000002</c:v>
                </c:pt>
                <c:pt idx="211">
                  <c:v>3.218</c:v>
                </c:pt>
                <c:pt idx="212">
                  <c:v>3.2789999999999999</c:v>
                </c:pt>
                <c:pt idx="213">
                  <c:v>3.3</c:v>
                </c:pt>
                <c:pt idx="214">
                  <c:v>3.3170000000000002</c:v>
                </c:pt>
                <c:pt idx="215">
                  <c:v>3.2829999999999999</c:v>
                </c:pt>
                <c:pt idx="216">
                  <c:v>3.2839999999999998</c:v>
                </c:pt>
                <c:pt idx="217">
                  <c:v>3.3260000000000001</c:v>
                </c:pt>
                <c:pt idx="218">
                  <c:v>3.3439999999999999</c:v>
                </c:pt>
                <c:pt idx="219">
                  <c:v>3.3519999999999999</c:v>
                </c:pt>
                <c:pt idx="220">
                  <c:v>3.3079999999999998</c:v>
                </c:pt>
                <c:pt idx="221">
                  <c:v>3.2570000000000001</c:v>
                </c:pt>
                <c:pt idx="222">
                  <c:v>3.27</c:v>
                </c:pt>
                <c:pt idx="223">
                  <c:v>3.2719999999999998</c:v>
                </c:pt>
                <c:pt idx="224">
                  <c:v>3.29</c:v>
                </c:pt>
                <c:pt idx="225">
                  <c:v>3.2850000000000001</c:v>
                </c:pt>
                <c:pt idx="226">
                  <c:v>3.2650000000000001</c:v>
                </c:pt>
                <c:pt idx="227">
                  <c:v>3.2749999999999999</c:v>
                </c:pt>
                <c:pt idx="228">
                  <c:v>3.2170000000000001</c:v>
                </c:pt>
                <c:pt idx="229">
                  <c:v>3.2040000000000002</c:v>
                </c:pt>
                <c:pt idx="230">
                  <c:v>3.2</c:v>
                </c:pt>
                <c:pt idx="231">
                  <c:v>3.2149999999999999</c:v>
                </c:pt>
                <c:pt idx="232">
                  <c:v>3.2250000000000001</c:v>
                </c:pt>
                <c:pt idx="233">
                  <c:v>3.2480000000000002</c:v>
                </c:pt>
                <c:pt idx="234">
                  <c:v>3.2959999999999998</c:v>
                </c:pt>
                <c:pt idx="235">
                  <c:v>3.2309999999999999</c:v>
                </c:pt>
                <c:pt idx="236">
                  <c:v>3.19</c:v>
                </c:pt>
                <c:pt idx="237">
                  <c:v>3.2050000000000001</c:v>
                </c:pt>
                <c:pt idx="238">
                  <c:v>3.2330000000000001</c:v>
                </c:pt>
                <c:pt idx="239">
                  <c:v>3.3809999999999998</c:v>
                </c:pt>
                <c:pt idx="240">
                  <c:v>3.355</c:v>
                </c:pt>
                <c:pt idx="241">
                  <c:v>3.355</c:v>
                </c:pt>
                <c:pt idx="242">
                  <c:v>3.3220000000000001</c:v>
                </c:pt>
                <c:pt idx="243">
                  <c:v>3.2690000000000001</c:v>
                </c:pt>
                <c:pt idx="244">
                  <c:v>3.2309999999999999</c:v>
                </c:pt>
                <c:pt idx="245">
                  <c:v>3.27</c:v>
                </c:pt>
                <c:pt idx="246">
                  <c:v>3.335</c:v>
                </c:pt>
                <c:pt idx="247">
                  <c:v>3.335</c:v>
                </c:pt>
                <c:pt idx="248">
                  <c:v>3.3919999999999999</c:v>
                </c:pt>
                <c:pt idx="249">
                  <c:v>3.4020000000000001</c:v>
                </c:pt>
                <c:pt idx="250">
                  <c:v>3.3980000000000001</c:v>
                </c:pt>
                <c:pt idx="251">
                  <c:v>3.4510000000000001</c:v>
                </c:pt>
                <c:pt idx="252">
                  <c:v>3.4729999999999999</c:v>
                </c:pt>
                <c:pt idx="253">
                  <c:v>3.4470000000000001</c:v>
                </c:pt>
                <c:pt idx="254">
                  <c:v>3.4420000000000002</c:v>
                </c:pt>
                <c:pt idx="255">
                  <c:v>3.4140000000000001</c:v>
                </c:pt>
                <c:pt idx="256">
                  <c:v>3.391</c:v>
                </c:pt>
                <c:pt idx="257">
                  <c:v>3.3980000000000001</c:v>
                </c:pt>
                <c:pt idx="258">
                  <c:v>3.4209999999999998</c:v>
                </c:pt>
                <c:pt idx="259">
                  <c:v>3.3679999999999999</c:v>
                </c:pt>
                <c:pt idx="260">
                  <c:v>3.3540000000000001</c:v>
                </c:pt>
                <c:pt idx="261">
                  <c:v>3.3929999999999998</c:v>
                </c:pt>
                <c:pt idx="262">
                  <c:v>3.3420000000000001</c:v>
                </c:pt>
                <c:pt idx="263">
                  <c:v>3.3479999999999999</c:v>
                </c:pt>
                <c:pt idx="264">
                  <c:v>3.298</c:v>
                </c:pt>
                <c:pt idx="265">
                  <c:v>3.3149999999999999</c:v>
                </c:pt>
                <c:pt idx="266">
                  <c:v>3.3050000000000002</c:v>
                </c:pt>
                <c:pt idx="267">
                  <c:v>3.2770000000000001</c:v>
                </c:pt>
                <c:pt idx="268">
                  <c:v>3.3</c:v>
                </c:pt>
                <c:pt idx="269">
                  <c:v>3.2930000000000001</c:v>
                </c:pt>
                <c:pt idx="270">
                  <c:v>3.2930000000000001</c:v>
                </c:pt>
                <c:pt idx="271">
                  <c:v>3.2850000000000001</c:v>
                </c:pt>
                <c:pt idx="272">
                  <c:v>3.3050000000000002</c:v>
                </c:pt>
                <c:pt idx="273">
                  <c:v>3.2549999999999999</c:v>
                </c:pt>
                <c:pt idx="274">
                  <c:v>3.2029999999999998</c:v>
                </c:pt>
                <c:pt idx="275">
                  <c:v>3.22</c:v>
                </c:pt>
                <c:pt idx="276">
                  <c:v>3.246</c:v>
                </c:pt>
                <c:pt idx="277">
                  <c:v>3.278</c:v>
                </c:pt>
                <c:pt idx="278">
                  <c:v>3.3450000000000002</c:v>
                </c:pt>
                <c:pt idx="279">
                  <c:v>3.36</c:v>
                </c:pt>
                <c:pt idx="280">
                  <c:v>3.3439999999999999</c:v>
                </c:pt>
                <c:pt idx="281">
                  <c:v>3.3330000000000002</c:v>
                </c:pt>
                <c:pt idx="282">
                  <c:v>3.3210000000000002</c:v>
                </c:pt>
                <c:pt idx="283">
                  <c:v>3.34</c:v>
                </c:pt>
                <c:pt idx="284">
                  <c:v>3.339</c:v>
                </c:pt>
                <c:pt idx="285">
                  <c:v>3.3410000000000002</c:v>
                </c:pt>
                <c:pt idx="286">
                  <c:v>3.2320000000000002</c:v>
                </c:pt>
                <c:pt idx="287">
                  <c:v>3.2029999999999998</c:v>
                </c:pt>
                <c:pt idx="288">
                  <c:v>3.206</c:v>
                </c:pt>
                <c:pt idx="289">
                  <c:v>3.1760000000000002</c:v>
                </c:pt>
                <c:pt idx="290">
                  <c:v>3.1389999999999998</c:v>
                </c:pt>
                <c:pt idx="291">
                  <c:v>3.1379999999999999</c:v>
                </c:pt>
                <c:pt idx="292">
                  <c:v>3.1549999999999998</c:v>
                </c:pt>
                <c:pt idx="293">
                  <c:v>3.14</c:v>
                </c:pt>
                <c:pt idx="294">
                  <c:v>3.1930000000000001</c:v>
                </c:pt>
                <c:pt idx="295">
                  <c:v>3.2149999999999999</c:v>
                </c:pt>
                <c:pt idx="296">
                  <c:v>3.1779999999999999</c:v>
                </c:pt>
                <c:pt idx="297">
                  <c:v>3.2519999999999998</c:v>
                </c:pt>
                <c:pt idx="298">
                  <c:v>3.26</c:v>
                </c:pt>
                <c:pt idx="299">
                  <c:v>3.2850000000000001</c:v>
                </c:pt>
                <c:pt idx="300">
                  <c:v>3.25</c:v>
                </c:pt>
                <c:pt idx="301">
                  <c:v>3.2309999999999999</c:v>
                </c:pt>
                <c:pt idx="302">
                  <c:v>3.2</c:v>
                </c:pt>
                <c:pt idx="303">
                  <c:v>3.222</c:v>
                </c:pt>
                <c:pt idx="304">
                  <c:v>3.2090000000000001</c:v>
                </c:pt>
                <c:pt idx="305">
                  <c:v>3.1739999999999999</c:v>
                </c:pt>
                <c:pt idx="306">
                  <c:v>3.1459999999999999</c:v>
                </c:pt>
                <c:pt idx="307">
                  <c:v>3.16</c:v>
                </c:pt>
                <c:pt idx="308">
                  <c:v>3.1960000000000002</c:v>
                </c:pt>
                <c:pt idx="309">
                  <c:v>3.218</c:v>
                </c:pt>
                <c:pt idx="310">
                  <c:v>3.2040000000000002</c:v>
                </c:pt>
                <c:pt idx="311">
                  <c:v>3.1890000000000001</c:v>
                </c:pt>
                <c:pt idx="312">
                  <c:v>3.177</c:v>
                </c:pt>
                <c:pt idx="313">
                  <c:v>3.2050000000000001</c:v>
                </c:pt>
                <c:pt idx="314">
                  <c:v>3.2290000000000001</c:v>
                </c:pt>
                <c:pt idx="315">
                  <c:v>3.2050000000000001</c:v>
                </c:pt>
                <c:pt idx="316">
                  <c:v>3.1829999999999998</c:v>
                </c:pt>
                <c:pt idx="317">
                  <c:v>3.2370000000000001</c:v>
                </c:pt>
                <c:pt idx="318">
                  <c:v>3.24</c:v>
                </c:pt>
                <c:pt idx="319">
                  <c:v>3.21</c:v>
                </c:pt>
                <c:pt idx="320">
                  <c:v>3.21</c:v>
                </c:pt>
                <c:pt idx="321">
                  <c:v>3.218</c:v>
                </c:pt>
                <c:pt idx="322">
                  <c:v>3.1960000000000002</c:v>
                </c:pt>
                <c:pt idx="323">
                  <c:v>3.1709999999999998</c:v>
                </c:pt>
                <c:pt idx="324">
                  <c:v>3.1669999999999998</c:v>
                </c:pt>
                <c:pt idx="325">
                  <c:v>3.1539999999999999</c:v>
                </c:pt>
                <c:pt idx="326">
                  <c:v>3.097</c:v>
                </c:pt>
                <c:pt idx="327">
                  <c:v>3.1070000000000002</c:v>
                </c:pt>
                <c:pt idx="328">
                  <c:v>3.0659999999999998</c:v>
                </c:pt>
                <c:pt idx="329">
                  <c:v>2.992</c:v>
                </c:pt>
                <c:pt idx="330">
                  <c:v>2.944</c:v>
                </c:pt>
                <c:pt idx="331">
                  <c:v>2.9790000000000001</c:v>
                </c:pt>
                <c:pt idx="332">
                  <c:v>2.976</c:v>
                </c:pt>
                <c:pt idx="333">
                  <c:v>3.0390000000000001</c:v>
                </c:pt>
                <c:pt idx="334">
                  <c:v>2.9590000000000001</c:v>
                </c:pt>
                <c:pt idx="335">
                  <c:v>2.8540000000000001</c:v>
                </c:pt>
                <c:pt idx="336">
                  <c:v>2.7919999999999998</c:v>
                </c:pt>
                <c:pt idx="337">
                  <c:v>2.68</c:v>
                </c:pt>
                <c:pt idx="338">
                  <c:v>2.8879999999999999</c:v>
                </c:pt>
                <c:pt idx="339">
                  <c:v>2.84</c:v>
                </c:pt>
                <c:pt idx="340">
                  <c:v>2.8420000000000001</c:v>
                </c:pt>
                <c:pt idx="341">
                  <c:v>2.73</c:v>
                </c:pt>
                <c:pt idx="342">
                  <c:v>2.7309999999999999</c:v>
                </c:pt>
                <c:pt idx="343">
                  <c:v>2.6850000000000001</c:v>
                </c:pt>
                <c:pt idx="344">
                  <c:v>2.6150000000000002</c:v>
                </c:pt>
                <c:pt idx="345">
                  <c:v>2.5270000000000001</c:v>
                </c:pt>
                <c:pt idx="346">
                  <c:v>2.5910000000000002</c:v>
                </c:pt>
                <c:pt idx="347">
                  <c:v>2.6150000000000002</c:v>
                </c:pt>
                <c:pt idx="348">
                  <c:v>2.5470000000000002</c:v>
                </c:pt>
                <c:pt idx="349">
                  <c:v>2.61</c:v>
                </c:pt>
                <c:pt idx="350">
                  <c:v>2.64</c:v>
                </c:pt>
                <c:pt idx="351">
                  <c:v>2.6869999999999998</c:v>
                </c:pt>
                <c:pt idx="352">
                  <c:v>2.64</c:v>
                </c:pt>
                <c:pt idx="353">
                  <c:v>2.6419999999999999</c:v>
                </c:pt>
                <c:pt idx="354">
                  <c:v>2.6360000000000001</c:v>
                </c:pt>
                <c:pt idx="355">
                  <c:v>2.67</c:v>
                </c:pt>
                <c:pt idx="356">
                  <c:v>2.6070000000000002</c:v>
                </c:pt>
                <c:pt idx="357">
                  <c:v>2.5009999999999999</c:v>
                </c:pt>
                <c:pt idx="358">
                  <c:v>2.4510000000000001</c:v>
                </c:pt>
                <c:pt idx="359">
                  <c:v>2.4830000000000001</c:v>
                </c:pt>
                <c:pt idx="360">
                  <c:v>2.5299999999999998</c:v>
                </c:pt>
                <c:pt idx="361">
                  <c:v>2.5190000000000001</c:v>
                </c:pt>
                <c:pt idx="362">
                  <c:v>2.516</c:v>
                </c:pt>
                <c:pt idx="363">
                  <c:v>2.5449999999999999</c:v>
                </c:pt>
                <c:pt idx="364">
                  <c:v>2.573</c:v>
                </c:pt>
                <c:pt idx="365">
                  <c:v>2.5939999999999999</c:v>
                </c:pt>
                <c:pt idx="366">
                  <c:v>2.7050000000000001</c:v>
                </c:pt>
                <c:pt idx="367">
                  <c:v>2.754</c:v>
                </c:pt>
                <c:pt idx="368">
                  <c:v>2.726</c:v>
                </c:pt>
                <c:pt idx="369">
                  <c:v>2.6909999999999998</c:v>
                </c:pt>
                <c:pt idx="370">
                  <c:v>2.6520000000000001</c:v>
                </c:pt>
                <c:pt idx="371">
                  <c:v>2.633</c:v>
                </c:pt>
                <c:pt idx="372">
                  <c:v>2.64</c:v>
                </c:pt>
                <c:pt idx="373">
                  <c:v>2.6789999999999998</c:v>
                </c:pt>
                <c:pt idx="374">
                  <c:v>2.6280000000000001</c:v>
                </c:pt>
                <c:pt idx="375">
                  <c:v>2.6349999999999998</c:v>
                </c:pt>
                <c:pt idx="376">
                  <c:v>2.6059999999999999</c:v>
                </c:pt>
                <c:pt idx="377">
                  <c:v>2.65</c:v>
                </c:pt>
                <c:pt idx="378">
                  <c:v>2.64</c:v>
                </c:pt>
                <c:pt idx="379">
                  <c:v>2.67</c:v>
                </c:pt>
                <c:pt idx="380">
                  <c:v>2.68</c:v>
                </c:pt>
                <c:pt idx="381">
                  <c:v>2.6680000000000001</c:v>
                </c:pt>
                <c:pt idx="382">
                  <c:v>2.6930000000000001</c:v>
                </c:pt>
                <c:pt idx="383">
                  <c:v>2.7040000000000002</c:v>
                </c:pt>
                <c:pt idx="384">
                  <c:v>2.7170000000000001</c:v>
                </c:pt>
                <c:pt idx="385">
                  <c:v>2.71</c:v>
                </c:pt>
                <c:pt idx="386">
                  <c:v>2.7029999999999998</c:v>
                </c:pt>
                <c:pt idx="387">
                  <c:v>2.69</c:v>
                </c:pt>
                <c:pt idx="388">
                  <c:v>2.702</c:v>
                </c:pt>
                <c:pt idx="389">
                  <c:v>2.6949999999999998</c:v>
                </c:pt>
                <c:pt idx="390">
                  <c:v>2.726</c:v>
                </c:pt>
                <c:pt idx="391">
                  <c:v>2.77</c:v>
                </c:pt>
                <c:pt idx="392">
                  <c:v>2.8050000000000002</c:v>
                </c:pt>
                <c:pt idx="393">
                  <c:v>2.8109999999999999</c:v>
                </c:pt>
                <c:pt idx="394">
                  <c:v>2.798</c:v>
                </c:pt>
                <c:pt idx="395">
                  <c:v>2.758</c:v>
                </c:pt>
                <c:pt idx="396">
                  <c:v>2.7850000000000001</c:v>
                </c:pt>
                <c:pt idx="397">
                  <c:v>2.718</c:v>
                </c:pt>
                <c:pt idx="398">
                  <c:v>2.7</c:v>
                </c:pt>
                <c:pt idx="399">
                  <c:v>2.64</c:v>
                </c:pt>
                <c:pt idx="400">
                  <c:v>2.59</c:v>
                </c:pt>
                <c:pt idx="401">
                  <c:v>2.585</c:v>
                </c:pt>
                <c:pt idx="402">
                  <c:v>2.5880000000000001</c:v>
                </c:pt>
                <c:pt idx="403">
                  <c:v>2.4950000000000001</c:v>
                </c:pt>
                <c:pt idx="404">
                  <c:v>2.4670000000000001</c:v>
                </c:pt>
                <c:pt idx="405">
                  <c:v>2.4510000000000001</c:v>
                </c:pt>
                <c:pt idx="406">
                  <c:v>2.387</c:v>
                </c:pt>
                <c:pt idx="407">
                  <c:v>2.4049999999999998</c:v>
                </c:pt>
                <c:pt idx="408">
                  <c:v>2.379</c:v>
                </c:pt>
                <c:pt idx="409">
                  <c:v>2.3969999999999998</c:v>
                </c:pt>
                <c:pt idx="410">
                  <c:v>2.37</c:v>
                </c:pt>
                <c:pt idx="411">
                  <c:v>2.395</c:v>
                </c:pt>
                <c:pt idx="412">
                  <c:v>2.2949999999999999</c:v>
                </c:pt>
                <c:pt idx="413">
                  <c:v>2.2440000000000002</c:v>
                </c:pt>
                <c:pt idx="414">
                  <c:v>2.246</c:v>
                </c:pt>
                <c:pt idx="415">
                  <c:v>2.238</c:v>
                </c:pt>
                <c:pt idx="416">
                  <c:v>2.2400000000000002</c:v>
                </c:pt>
                <c:pt idx="417">
                  <c:v>2.2400000000000002</c:v>
                </c:pt>
                <c:pt idx="418">
                  <c:v>2.3610000000000002</c:v>
                </c:pt>
                <c:pt idx="419">
                  <c:v>2.4239999999999999</c:v>
                </c:pt>
                <c:pt idx="420">
                  <c:v>2.4969999999999999</c:v>
                </c:pt>
                <c:pt idx="421">
                  <c:v>2.4849999999999999</c:v>
                </c:pt>
                <c:pt idx="422">
                  <c:v>2.42</c:v>
                </c:pt>
                <c:pt idx="423">
                  <c:v>2.4670000000000001</c:v>
                </c:pt>
                <c:pt idx="424">
                  <c:v>2.5049999999999999</c:v>
                </c:pt>
                <c:pt idx="425">
                  <c:v>2.577</c:v>
                </c:pt>
                <c:pt idx="426">
                  <c:v>2.6349999999999998</c:v>
                </c:pt>
                <c:pt idx="427">
                  <c:v>2.58</c:v>
                </c:pt>
                <c:pt idx="428">
                  <c:v>2.62</c:v>
                </c:pt>
                <c:pt idx="429">
                  <c:v>2.645</c:v>
                </c:pt>
                <c:pt idx="430">
                  <c:v>2.6120000000000001</c:v>
                </c:pt>
                <c:pt idx="431">
                  <c:v>2.6560000000000001</c:v>
                </c:pt>
                <c:pt idx="432">
                  <c:v>2.6440000000000001</c:v>
                </c:pt>
                <c:pt idx="433">
                  <c:v>2.5640000000000001</c:v>
                </c:pt>
                <c:pt idx="434">
                  <c:v>2.4950000000000001</c:v>
                </c:pt>
                <c:pt idx="435">
                  <c:v>2.5249999999999999</c:v>
                </c:pt>
                <c:pt idx="436">
                  <c:v>2.4500000000000002</c:v>
                </c:pt>
                <c:pt idx="437">
                  <c:v>2.427</c:v>
                </c:pt>
                <c:pt idx="438">
                  <c:v>2.4700000000000002</c:v>
                </c:pt>
                <c:pt idx="439">
                  <c:v>2.524</c:v>
                </c:pt>
                <c:pt idx="440">
                  <c:v>2.57</c:v>
                </c:pt>
                <c:pt idx="441">
                  <c:v>2.5150000000000001</c:v>
                </c:pt>
                <c:pt idx="442">
                  <c:v>2.4969999999999999</c:v>
                </c:pt>
                <c:pt idx="443">
                  <c:v>2.4460000000000002</c:v>
                </c:pt>
                <c:pt idx="444">
                  <c:v>2.4870000000000001</c:v>
                </c:pt>
                <c:pt idx="445">
                  <c:v>2.492</c:v>
                </c:pt>
                <c:pt idx="446">
                  <c:v>2.4849999999999999</c:v>
                </c:pt>
                <c:pt idx="447">
                  <c:v>2.4700000000000002</c:v>
                </c:pt>
                <c:pt idx="448">
                  <c:v>2.508</c:v>
                </c:pt>
                <c:pt idx="449">
                  <c:v>2.5590000000000002</c:v>
                </c:pt>
                <c:pt idx="450">
                  <c:v>2.6549999999999998</c:v>
                </c:pt>
                <c:pt idx="451">
                  <c:v>2.6549999999999998</c:v>
                </c:pt>
                <c:pt idx="452">
                  <c:v>2.6709999999999998</c:v>
                </c:pt>
                <c:pt idx="453">
                  <c:v>2.6949999999999998</c:v>
                </c:pt>
                <c:pt idx="454">
                  <c:v>2.7189999999999999</c:v>
                </c:pt>
                <c:pt idx="455">
                  <c:v>2.7770000000000001</c:v>
                </c:pt>
                <c:pt idx="456">
                  <c:v>2.7949999999999999</c:v>
                </c:pt>
                <c:pt idx="457">
                  <c:v>2.8050000000000002</c:v>
                </c:pt>
                <c:pt idx="458">
                  <c:v>2.88</c:v>
                </c:pt>
                <c:pt idx="459">
                  <c:v>2.8730000000000002</c:v>
                </c:pt>
                <c:pt idx="460">
                  <c:v>2.86</c:v>
                </c:pt>
                <c:pt idx="461">
                  <c:v>2.8109999999999999</c:v>
                </c:pt>
                <c:pt idx="462">
                  <c:v>2.78</c:v>
                </c:pt>
                <c:pt idx="463">
                  <c:v>2.76</c:v>
                </c:pt>
                <c:pt idx="464">
                  <c:v>2.7450000000000001</c:v>
                </c:pt>
                <c:pt idx="465">
                  <c:v>2.7149999999999999</c:v>
                </c:pt>
                <c:pt idx="466">
                  <c:v>2.75</c:v>
                </c:pt>
                <c:pt idx="467">
                  <c:v>2.7559999999999998</c:v>
                </c:pt>
                <c:pt idx="468">
                  <c:v>2.778</c:v>
                </c:pt>
                <c:pt idx="469">
                  <c:v>2.78</c:v>
                </c:pt>
                <c:pt idx="470">
                  <c:v>2.827</c:v>
                </c:pt>
                <c:pt idx="471">
                  <c:v>2.9049999999999998</c:v>
                </c:pt>
                <c:pt idx="472">
                  <c:v>2.9</c:v>
                </c:pt>
                <c:pt idx="473">
                  <c:v>2.89</c:v>
                </c:pt>
                <c:pt idx="474">
                  <c:v>2.952</c:v>
                </c:pt>
                <c:pt idx="475">
                  <c:v>2.9550000000000001</c:v>
                </c:pt>
                <c:pt idx="476">
                  <c:v>2.919</c:v>
                </c:pt>
                <c:pt idx="477">
                  <c:v>2.823</c:v>
                </c:pt>
                <c:pt idx="478">
                  <c:v>2.9140000000000001</c:v>
                </c:pt>
                <c:pt idx="479">
                  <c:v>2.9380000000000002</c:v>
                </c:pt>
                <c:pt idx="480">
                  <c:v>2.9849999999999999</c:v>
                </c:pt>
                <c:pt idx="481">
                  <c:v>2.9940000000000002</c:v>
                </c:pt>
                <c:pt idx="482">
                  <c:v>2.948</c:v>
                </c:pt>
                <c:pt idx="483">
                  <c:v>3.016</c:v>
                </c:pt>
                <c:pt idx="484">
                  <c:v>3.0779999999999998</c:v>
                </c:pt>
                <c:pt idx="485">
                  <c:v>3.125</c:v>
                </c:pt>
                <c:pt idx="486">
                  <c:v>3.0870000000000002</c:v>
                </c:pt>
                <c:pt idx="487">
                  <c:v>3.1509999999999998</c:v>
                </c:pt>
                <c:pt idx="488">
                  <c:v>3.2090000000000001</c:v>
                </c:pt>
                <c:pt idx="489">
                  <c:v>3.1749999999999998</c:v>
                </c:pt>
                <c:pt idx="490">
                  <c:v>3.1619999999999999</c:v>
                </c:pt>
                <c:pt idx="491">
                  <c:v>3.2050000000000001</c:v>
                </c:pt>
                <c:pt idx="492">
                  <c:v>3.2450000000000001</c:v>
                </c:pt>
                <c:pt idx="493">
                  <c:v>3.2709999999999999</c:v>
                </c:pt>
                <c:pt idx="494">
                  <c:v>3.3050000000000002</c:v>
                </c:pt>
                <c:pt idx="495">
                  <c:v>3.2679999999999998</c:v>
                </c:pt>
                <c:pt idx="496">
                  <c:v>3.1949999999999998</c:v>
                </c:pt>
                <c:pt idx="497">
                  <c:v>3.2229999999999999</c:v>
                </c:pt>
                <c:pt idx="498">
                  <c:v>3.23</c:v>
                </c:pt>
                <c:pt idx="499">
                  <c:v>3.2149999999999999</c:v>
                </c:pt>
                <c:pt idx="500">
                  <c:v>3.298</c:v>
                </c:pt>
                <c:pt idx="501">
                  <c:v>3.2639999999999998</c:v>
                </c:pt>
                <c:pt idx="502">
                  <c:v>3.3050000000000002</c:v>
                </c:pt>
                <c:pt idx="503">
                  <c:v>3.2749999999999999</c:v>
                </c:pt>
                <c:pt idx="504">
                  <c:v>3.2749999999999999</c:v>
                </c:pt>
                <c:pt idx="505">
                  <c:v>3.2250000000000001</c:v>
                </c:pt>
                <c:pt idx="506">
                  <c:v>3.2250000000000001</c:v>
                </c:pt>
                <c:pt idx="507">
                  <c:v>3.2149999999999999</c:v>
                </c:pt>
                <c:pt idx="508">
                  <c:v>3.1619999999999999</c:v>
                </c:pt>
                <c:pt idx="509">
                  <c:v>3.16</c:v>
                </c:pt>
                <c:pt idx="510">
                  <c:v>3.2389999999999999</c:v>
                </c:pt>
                <c:pt idx="511">
                  <c:v>3.2639999999999998</c:v>
                </c:pt>
                <c:pt idx="512">
                  <c:v>3.218</c:v>
                </c:pt>
                <c:pt idx="513">
                  <c:v>3.2330000000000001</c:v>
                </c:pt>
                <c:pt idx="514">
                  <c:v>3.2570000000000001</c:v>
                </c:pt>
                <c:pt idx="515">
                  <c:v>3.25</c:v>
                </c:pt>
                <c:pt idx="516">
                  <c:v>3.29</c:v>
                </c:pt>
                <c:pt idx="517">
                  <c:v>3.3540000000000001</c:v>
                </c:pt>
                <c:pt idx="518">
                  <c:v>3.355</c:v>
                </c:pt>
                <c:pt idx="519">
                  <c:v>3.3580000000000001</c:v>
                </c:pt>
                <c:pt idx="520">
                  <c:v>3.4</c:v>
                </c:pt>
                <c:pt idx="521">
                  <c:v>3.403</c:v>
                </c:pt>
                <c:pt idx="522">
                  <c:v>3.3919999999999999</c:v>
                </c:pt>
                <c:pt idx="523">
                  <c:v>3.347</c:v>
                </c:pt>
                <c:pt idx="524">
                  <c:v>3.4260000000000002</c:v>
                </c:pt>
                <c:pt idx="525">
                  <c:v>3.43</c:v>
                </c:pt>
                <c:pt idx="526">
                  <c:v>3.4369999999999998</c:v>
                </c:pt>
                <c:pt idx="527">
                  <c:v>3.444</c:v>
                </c:pt>
                <c:pt idx="528">
                  <c:v>3.4529999999999998</c:v>
                </c:pt>
                <c:pt idx="529">
                  <c:v>3.4609999999999999</c:v>
                </c:pt>
                <c:pt idx="530">
                  <c:v>3.47</c:v>
                </c:pt>
                <c:pt idx="531">
                  <c:v>3.47</c:v>
                </c:pt>
                <c:pt idx="532">
                  <c:v>3.4449999999999998</c:v>
                </c:pt>
                <c:pt idx="533">
                  <c:v>3.4950000000000001</c:v>
                </c:pt>
                <c:pt idx="534">
                  <c:v>3.51</c:v>
                </c:pt>
                <c:pt idx="535">
                  <c:v>3.448</c:v>
                </c:pt>
                <c:pt idx="536">
                  <c:v>3.375</c:v>
                </c:pt>
                <c:pt idx="537">
                  <c:v>3.4</c:v>
                </c:pt>
                <c:pt idx="538">
                  <c:v>3.3450000000000002</c:v>
                </c:pt>
                <c:pt idx="539">
                  <c:v>3.34</c:v>
                </c:pt>
                <c:pt idx="540">
                  <c:v>3.3050000000000002</c:v>
                </c:pt>
                <c:pt idx="541">
                  <c:v>3.2850000000000001</c:v>
                </c:pt>
                <c:pt idx="542">
                  <c:v>3.32</c:v>
                </c:pt>
                <c:pt idx="543">
                  <c:v>3.3250000000000002</c:v>
                </c:pt>
                <c:pt idx="544">
                  <c:v>3.36</c:v>
                </c:pt>
                <c:pt idx="545">
                  <c:v>3.355</c:v>
                </c:pt>
                <c:pt idx="546">
                  <c:v>3.44</c:v>
                </c:pt>
                <c:pt idx="547">
                  <c:v>3.415</c:v>
                </c:pt>
                <c:pt idx="548">
                  <c:v>3.44</c:v>
                </c:pt>
                <c:pt idx="549">
                  <c:v>3.4249999999999998</c:v>
                </c:pt>
                <c:pt idx="550">
                  <c:v>3.4340000000000002</c:v>
                </c:pt>
                <c:pt idx="551">
                  <c:v>3.4079999999999999</c:v>
                </c:pt>
                <c:pt idx="552">
                  <c:v>3.371</c:v>
                </c:pt>
                <c:pt idx="553">
                  <c:v>3.36</c:v>
                </c:pt>
                <c:pt idx="554">
                  <c:v>3.25</c:v>
                </c:pt>
                <c:pt idx="555">
                  <c:v>3.1949999999999998</c:v>
                </c:pt>
                <c:pt idx="556">
                  <c:v>3.2650000000000001</c:v>
                </c:pt>
                <c:pt idx="557">
                  <c:v>3.2749999999999999</c:v>
                </c:pt>
                <c:pt idx="558">
                  <c:v>3.3279999999999998</c:v>
                </c:pt>
                <c:pt idx="559">
                  <c:v>3.34</c:v>
                </c:pt>
                <c:pt idx="560">
                  <c:v>3.3359999999999999</c:v>
                </c:pt>
                <c:pt idx="561">
                  <c:v>3.335</c:v>
                </c:pt>
                <c:pt idx="562">
                  <c:v>3.35</c:v>
                </c:pt>
                <c:pt idx="563">
                  <c:v>3.375</c:v>
                </c:pt>
                <c:pt idx="564">
                  <c:v>3.3620000000000001</c:v>
                </c:pt>
                <c:pt idx="565">
                  <c:v>3.355</c:v>
                </c:pt>
                <c:pt idx="566">
                  <c:v>3.3319999999999999</c:v>
                </c:pt>
                <c:pt idx="567">
                  <c:v>3.375</c:v>
                </c:pt>
                <c:pt idx="568">
                  <c:v>3.339</c:v>
                </c:pt>
                <c:pt idx="569">
                  <c:v>3.2770000000000001</c:v>
                </c:pt>
                <c:pt idx="570">
                  <c:v>3.3050000000000002</c:v>
                </c:pt>
                <c:pt idx="571">
                  <c:v>3.3340000000000001</c:v>
                </c:pt>
                <c:pt idx="572">
                  <c:v>3.411</c:v>
                </c:pt>
                <c:pt idx="573">
                  <c:v>3.4249999999999998</c:v>
                </c:pt>
                <c:pt idx="574">
                  <c:v>3.36</c:v>
                </c:pt>
                <c:pt idx="575">
                  <c:v>3.3690000000000002</c:v>
                </c:pt>
                <c:pt idx="576">
                  <c:v>3.335</c:v>
                </c:pt>
                <c:pt idx="577">
                  <c:v>3.3450000000000002</c:v>
                </c:pt>
                <c:pt idx="578">
                  <c:v>3.2749999999999999</c:v>
                </c:pt>
                <c:pt idx="579">
                  <c:v>3.2549999999999999</c:v>
                </c:pt>
                <c:pt idx="580">
                  <c:v>3.2469999999999999</c:v>
                </c:pt>
                <c:pt idx="581">
                  <c:v>3.25</c:v>
                </c:pt>
                <c:pt idx="582">
                  <c:v>3.2040000000000002</c:v>
                </c:pt>
                <c:pt idx="583">
                  <c:v>3.2349999999999999</c:v>
                </c:pt>
                <c:pt idx="584">
                  <c:v>3.2149999999999999</c:v>
                </c:pt>
                <c:pt idx="585">
                  <c:v>3.21</c:v>
                </c:pt>
                <c:pt idx="586">
                  <c:v>3.22</c:v>
                </c:pt>
                <c:pt idx="587">
                  <c:v>3.181</c:v>
                </c:pt>
                <c:pt idx="588">
                  <c:v>3.1850000000000001</c:v>
                </c:pt>
                <c:pt idx="589">
                  <c:v>3.17</c:v>
                </c:pt>
                <c:pt idx="590">
                  <c:v>3.13</c:v>
                </c:pt>
                <c:pt idx="591">
                  <c:v>3.05</c:v>
                </c:pt>
                <c:pt idx="592">
                  <c:v>3.0630000000000002</c:v>
                </c:pt>
                <c:pt idx="593">
                  <c:v>3.085</c:v>
                </c:pt>
                <c:pt idx="594">
                  <c:v>3.0590000000000002</c:v>
                </c:pt>
                <c:pt idx="595">
                  <c:v>3.0409999999999999</c:v>
                </c:pt>
                <c:pt idx="596">
                  <c:v>3.0750000000000002</c:v>
                </c:pt>
                <c:pt idx="597">
                  <c:v>3.0350000000000001</c:v>
                </c:pt>
                <c:pt idx="598">
                  <c:v>2.9540000000000002</c:v>
                </c:pt>
                <c:pt idx="599">
                  <c:v>2.97</c:v>
                </c:pt>
                <c:pt idx="600">
                  <c:v>2.915</c:v>
                </c:pt>
                <c:pt idx="601">
                  <c:v>2.8679999999999999</c:v>
                </c:pt>
                <c:pt idx="602">
                  <c:v>2.9220000000000002</c:v>
                </c:pt>
                <c:pt idx="603">
                  <c:v>2.9</c:v>
                </c:pt>
                <c:pt idx="604">
                  <c:v>2.8719999999999999</c:v>
                </c:pt>
                <c:pt idx="605">
                  <c:v>2.8650000000000002</c:v>
                </c:pt>
                <c:pt idx="606">
                  <c:v>2.855</c:v>
                </c:pt>
                <c:pt idx="607">
                  <c:v>2.907</c:v>
                </c:pt>
                <c:pt idx="608">
                  <c:v>2.9369999999999998</c:v>
                </c:pt>
                <c:pt idx="609">
                  <c:v>2.9039999999999999</c:v>
                </c:pt>
                <c:pt idx="610">
                  <c:v>2.97</c:v>
                </c:pt>
                <c:pt idx="611">
                  <c:v>2.95</c:v>
                </c:pt>
                <c:pt idx="612">
                  <c:v>2.915</c:v>
                </c:pt>
                <c:pt idx="613">
                  <c:v>2.8679999999999999</c:v>
                </c:pt>
                <c:pt idx="614">
                  <c:v>2.8660000000000001</c:v>
                </c:pt>
                <c:pt idx="615">
                  <c:v>2.9249999999999998</c:v>
                </c:pt>
                <c:pt idx="616">
                  <c:v>2.9039999999999999</c:v>
                </c:pt>
                <c:pt idx="617">
                  <c:v>2.8650000000000002</c:v>
                </c:pt>
                <c:pt idx="618">
                  <c:v>2.8679999999999999</c:v>
                </c:pt>
                <c:pt idx="619">
                  <c:v>2.86</c:v>
                </c:pt>
                <c:pt idx="620">
                  <c:v>2.8650000000000002</c:v>
                </c:pt>
                <c:pt idx="621">
                  <c:v>2.8580000000000001</c:v>
                </c:pt>
                <c:pt idx="622">
                  <c:v>2.843</c:v>
                </c:pt>
                <c:pt idx="623">
                  <c:v>2.7919999999999998</c:v>
                </c:pt>
                <c:pt idx="624">
                  <c:v>2.83</c:v>
                </c:pt>
                <c:pt idx="625">
                  <c:v>2.8889999999999998</c:v>
                </c:pt>
                <c:pt idx="626">
                  <c:v>2.91</c:v>
                </c:pt>
                <c:pt idx="627">
                  <c:v>2.9249999999999998</c:v>
                </c:pt>
                <c:pt idx="628">
                  <c:v>2.9239999999999999</c:v>
                </c:pt>
                <c:pt idx="629">
                  <c:v>2.927</c:v>
                </c:pt>
                <c:pt idx="630">
                  <c:v>2.859</c:v>
                </c:pt>
                <c:pt idx="631">
                  <c:v>2.9209999999999998</c:v>
                </c:pt>
                <c:pt idx="632">
                  <c:v>2.81</c:v>
                </c:pt>
                <c:pt idx="633">
                  <c:v>2.6579999999999999</c:v>
                </c:pt>
                <c:pt idx="634">
                  <c:v>2.69</c:v>
                </c:pt>
                <c:pt idx="635">
                  <c:v>2.6859999999999999</c:v>
                </c:pt>
                <c:pt idx="636">
                  <c:v>2.7170000000000001</c:v>
                </c:pt>
                <c:pt idx="637">
                  <c:v>2.69</c:v>
                </c:pt>
                <c:pt idx="638">
                  <c:v>2.6749999999999998</c:v>
                </c:pt>
                <c:pt idx="639">
                  <c:v>2.7349999999999999</c:v>
                </c:pt>
                <c:pt idx="640">
                  <c:v>2.79</c:v>
                </c:pt>
                <c:pt idx="641">
                  <c:v>2.89</c:v>
                </c:pt>
                <c:pt idx="642">
                  <c:v>2.81</c:v>
                </c:pt>
                <c:pt idx="643">
                  <c:v>2.7509999999999999</c:v>
                </c:pt>
                <c:pt idx="644">
                  <c:v>2.706</c:v>
                </c:pt>
                <c:pt idx="645">
                  <c:v>2.63</c:v>
                </c:pt>
                <c:pt idx="646">
                  <c:v>2.5459999999999998</c:v>
                </c:pt>
                <c:pt idx="647">
                  <c:v>2.5059999999999998</c:v>
                </c:pt>
                <c:pt idx="648">
                  <c:v>2.4700000000000002</c:v>
                </c:pt>
                <c:pt idx="649">
                  <c:v>2.4460000000000002</c:v>
                </c:pt>
                <c:pt idx="650">
                  <c:v>2.4140000000000001</c:v>
                </c:pt>
                <c:pt idx="651">
                  <c:v>2.37</c:v>
                </c:pt>
                <c:pt idx="652">
                  <c:v>2.355</c:v>
                </c:pt>
                <c:pt idx="653">
                  <c:v>2.254</c:v>
                </c:pt>
                <c:pt idx="654">
                  <c:v>2.214</c:v>
                </c:pt>
                <c:pt idx="655">
                  <c:v>2.06</c:v>
                </c:pt>
                <c:pt idx="656">
                  <c:v>2.0750000000000002</c:v>
                </c:pt>
                <c:pt idx="657">
                  <c:v>2.1749999999999998</c:v>
                </c:pt>
                <c:pt idx="658">
                  <c:v>2.1949999999999998</c:v>
                </c:pt>
                <c:pt idx="659">
                  <c:v>2.19</c:v>
                </c:pt>
                <c:pt idx="660">
                  <c:v>2.141</c:v>
                </c:pt>
                <c:pt idx="661">
                  <c:v>1.93</c:v>
                </c:pt>
                <c:pt idx="662">
                  <c:v>1.9970000000000001</c:v>
                </c:pt>
                <c:pt idx="663">
                  <c:v>2.0270000000000001</c:v>
                </c:pt>
                <c:pt idx="664">
                  <c:v>2.0249999999999999</c:v>
                </c:pt>
                <c:pt idx="665">
                  <c:v>2.097</c:v>
                </c:pt>
                <c:pt idx="666">
                  <c:v>2.0880000000000001</c:v>
                </c:pt>
                <c:pt idx="667">
                  <c:v>2.0249999999999999</c:v>
                </c:pt>
                <c:pt idx="668">
                  <c:v>2.11</c:v>
                </c:pt>
                <c:pt idx="669">
                  <c:v>2.0550000000000002</c:v>
                </c:pt>
                <c:pt idx="670">
                  <c:v>2.1</c:v>
                </c:pt>
                <c:pt idx="671">
                  <c:v>2.11</c:v>
                </c:pt>
                <c:pt idx="672">
                  <c:v>2.0150000000000001</c:v>
                </c:pt>
                <c:pt idx="673">
                  <c:v>1.8919999999999999</c:v>
                </c:pt>
                <c:pt idx="674">
                  <c:v>1.8560000000000001</c:v>
                </c:pt>
                <c:pt idx="675">
                  <c:v>1.915</c:v>
                </c:pt>
                <c:pt idx="676">
                  <c:v>1.8939999999999999</c:v>
                </c:pt>
                <c:pt idx="677">
                  <c:v>1.79</c:v>
                </c:pt>
                <c:pt idx="678">
                  <c:v>1.7050000000000001</c:v>
                </c:pt>
                <c:pt idx="679">
                  <c:v>1.752</c:v>
                </c:pt>
                <c:pt idx="680">
                  <c:v>1.8340000000000001</c:v>
                </c:pt>
                <c:pt idx="681">
                  <c:v>1.9450000000000001</c:v>
                </c:pt>
                <c:pt idx="682">
                  <c:v>1.883</c:v>
                </c:pt>
                <c:pt idx="683">
                  <c:v>1.7869999999999999</c:v>
                </c:pt>
                <c:pt idx="684">
                  <c:v>1.76</c:v>
                </c:pt>
                <c:pt idx="685">
                  <c:v>1.7569999999999999</c:v>
                </c:pt>
                <c:pt idx="686">
                  <c:v>1.68</c:v>
                </c:pt>
                <c:pt idx="687">
                  <c:v>1.7010000000000001</c:v>
                </c:pt>
                <c:pt idx="688">
                  <c:v>1.7050000000000001</c:v>
                </c:pt>
                <c:pt idx="689">
                  <c:v>1.867</c:v>
                </c:pt>
                <c:pt idx="690">
                  <c:v>1.869</c:v>
                </c:pt>
                <c:pt idx="691">
                  <c:v>1.835</c:v>
                </c:pt>
                <c:pt idx="692">
                  <c:v>1.7470000000000001</c:v>
                </c:pt>
                <c:pt idx="693">
                  <c:v>1.6850000000000001</c:v>
                </c:pt>
                <c:pt idx="694">
                  <c:v>1.621</c:v>
                </c:pt>
                <c:pt idx="695">
                  <c:v>1.722</c:v>
                </c:pt>
                <c:pt idx="696">
                  <c:v>1.7689999999999999</c:v>
                </c:pt>
                <c:pt idx="697">
                  <c:v>1.8440000000000001</c:v>
                </c:pt>
                <c:pt idx="698">
                  <c:v>1.921</c:v>
                </c:pt>
                <c:pt idx="699">
                  <c:v>1.9450000000000001</c:v>
                </c:pt>
                <c:pt idx="700">
                  <c:v>2.0259999999999998</c:v>
                </c:pt>
                <c:pt idx="701">
                  <c:v>1.9430000000000001</c:v>
                </c:pt>
                <c:pt idx="702">
                  <c:v>1.996</c:v>
                </c:pt>
                <c:pt idx="703">
                  <c:v>1.9319999999999999</c:v>
                </c:pt>
                <c:pt idx="704">
                  <c:v>1.859</c:v>
                </c:pt>
                <c:pt idx="705">
                  <c:v>1.94</c:v>
                </c:pt>
                <c:pt idx="706">
                  <c:v>1.9330000000000001</c:v>
                </c:pt>
                <c:pt idx="707">
                  <c:v>1.9570000000000001</c:v>
                </c:pt>
                <c:pt idx="708">
                  <c:v>1.9370000000000001</c:v>
                </c:pt>
                <c:pt idx="709">
                  <c:v>1.946</c:v>
                </c:pt>
                <c:pt idx="710">
                  <c:v>1.921</c:v>
                </c:pt>
                <c:pt idx="711">
                  <c:v>2.0569999999999999</c:v>
                </c:pt>
                <c:pt idx="712">
                  <c:v>2.0720000000000001</c:v>
                </c:pt>
                <c:pt idx="713">
                  <c:v>1.9410000000000001</c:v>
                </c:pt>
                <c:pt idx="714">
                  <c:v>1.696</c:v>
                </c:pt>
                <c:pt idx="715">
                  <c:v>1.7689999999999999</c:v>
                </c:pt>
                <c:pt idx="716">
                  <c:v>1.784</c:v>
                </c:pt>
                <c:pt idx="717">
                  <c:v>1.7949999999999999</c:v>
                </c:pt>
                <c:pt idx="718">
                  <c:v>1.7330000000000001</c:v>
                </c:pt>
                <c:pt idx="719">
                  <c:v>1.7370000000000001</c:v>
                </c:pt>
                <c:pt idx="720">
                  <c:v>1.6120000000000001</c:v>
                </c:pt>
                <c:pt idx="721">
                  <c:v>1.63</c:v>
                </c:pt>
                <c:pt idx="722">
                  <c:v>1.6950000000000001</c:v>
                </c:pt>
                <c:pt idx="723">
                  <c:v>1.655</c:v>
                </c:pt>
                <c:pt idx="724">
                  <c:v>1.595</c:v>
                </c:pt>
                <c:pt idx="725">
                  <c:v>1.641</c:v>
                </c:pt>
                <c:pt idx="726">
                  <c:v>1.6839999999999999</c:v>
                </c:pt>
                <c:pt idx="727">
                  <c:v>1.754</c:v>
                </c:pt>
                <c:pt idx="728">
                  <c:v>1.667</c:v>
                </c:pt>
                <c:pt idx="729">
                  <c:v>1.6619999999999999</c:v>
                </c:pt>
                <c:pt idx="730">
                  <c:v>1.6479999999999999</c:v>
                </c:pt>
                <c:pt idx="731">
                  <c:v>1.5940000000000001</c:v>
                </c:pt>
                <c:pt idx="732">
                  <c:v>1.6060000000000001</c:v>
                </c:pt>
                <c:pt idx="733">
                  <c:v>1.7130000000000001</c:v>
                </c:pt>
                <c:pt idx="734">
                  <c:v>1.7669999999999999</c:v>
                </c:pt>
                <c:pt idx="735">
                  <c:v>1.7749999999999999</c:v>
                </c:pt>
                <c:pt idx="736">
                  <c:v>1.8</c:v>
                </c:pt>
                <c:pt idx="737">
                  <c:v>1.788</c:v>
                </c:pt>
                <c:pt idx="738">
                  <c:v>1.8080000000000001</c:v>
                </c:pt>
                <c:pt idx="739">
                  <c:v>1.7849999999999999</c:v>
                </c:pt>
                <c:pt idx="740">
                  <c:v>1.708</c:v>
                </c:pt>
                <c:pt idx="741">
                  <c:v>1.6839999999999999</c:v>
                </c:pt>
                <c:pt idx="742">
                  <c:v>1.66</c:v>
                </c:pt>
                <c:pt idx="743">
                  <c:v>1.613</c:v>
                </c:pt>
                <c:pt idx="744">
                  <c:v>1.615</c:v>
                </c:pt>
                <c:pt idx="745">
                  <c:v>1.5549999999999999</c:v>
                </c:pt>
                <c:pt idx="746">
                  <c:v>1.6220000000000001</c:v>
                </c:pt>
                <c:pt idx="747">
                  <c:v>1.593</c:v>
                </c:pt>
                <c:pt idx="748">
                  <c:v>1.6060000000000001</c:v>
                </c:pt>
                <c:pt idx="749">
                  <c:v>1.6870000000000001</c:v>
                </c:pt>
                <c:pt idx="750">
                  <c:v>1.6910000000000001</c:v>
                </c:pt>
                <c:pt idx="751">
                  <c:v>1.7150000000000001</c:v>
                </c:pt>
                <c:pt idx="752">
                  <c:v>1.714</c:v>
                </c:pt>
                <c:pt idx="753">
                  <c:v>1.6719999999999999</c:v>
                </c:pt>
                <c:pt idx="754">
                  <c:v>1.661</c:v>
                </c:pt>
                <c:pt idx="755">
                  <c:v>1.6339999999999999</c:v>
                </c:pt>
                <c:pt idx="756">
                  <c:v>1.6160000000000001</c:v>
                </c:pt>
                <c:pt idx="757">
                  <c:v>1.6850000000000001</c:v>
                </c:pt>
                <c:pt idx="758">
                  <c:v>1.7</c:v>
                </c:pt>
                <c:pt idx="759">
                  <c:v>1.702</c:v>
                </c:pt>
                <c:pt idx="760">
                  <c:v>1.6839999999999999</c:v>
                </c:pt>
                <c:pt idx="761">
                  <c:v>1.67</c:v>
                </c:pt>
                <c:pt idx="762">
                  <c:v>1.6919999999999999</c:v>
                </c:pt>
                <c:pt idx="763">
                  <c:v>1.673</c:v>
                </c:pt>
                <c:pt idx="764">
                  <c:v>1.6259999999999999</c:v>
                </c:pt>
                <c:pt idx="765">
                  <c:v>1.5880000000000001</c:v>
                </c:pt>
                <c:pt idx="766">
                  <c:v>1.601</c:v>
                </c:pt>
                <c:pt idx="767">
                  <c:v>1.621</c:v>
                </c:pt>
                <c:pt idx="768">
                  <c:v>1.62</c:v>
                </c:pt>
                <c:pt idx="769">
                  <c:v>1.6859999999999999</c:v>
                </c:pt>
                <c:pt idx="770">
                  <c:v>1.7609999999999999</c:v>
                </c:pt>
                <c:pt idx="771">
                  <c:v>1.831</c:v>
                </c:pt>
                <c:pt idx="772">
                  <c:v>1.8640000000000001</c:v>
                </c:pt>
                <c:pt idx="773">
                  <c:v>1.8440000000000001</c:v>
                </c:pt>
                <c:pt idx="774">
                  <c:v>1.786</c:v>
                </c:pt>
                <c:pt idx="775">
                  <c:v>1.7589999999999999</c:v>
                </c:pt>
                <c:pt idx="776">
                  <c:v>1.71</c:v>
                </c:pt>
                <c:pt idx="777">
                  <c:v>1.7130000000000001</c:v>
                </c:pt>
                <c:pt idx="778">
                  <c:v>1.736</c:v>
                </c:pt>
                <c:pt idx="779">
                  <c:v>1.8129999999999999</c:v>
                </c:pt>
                <c:pt idx="780">
                  <c:v>1.893</c:v>
                </c:pt>
                <c:pt idx="781">
                  <c:v>1.883</c:v>
                </c:pt>
                <c:pt idx="782">
                  <c:v>1.89</c:v>
                </c:pt>
                <c:pt idx="783">
                  <c:v>1.94</c:v>
                </c:pt>
                <c:pt idx="784">
                  <c:v>1.9670000000000001</c:v>
                </c:pt>
                <c:pt idx="785">
                  <c:v>1.8640000000000001</c:v>
                </c:pt>
                <c:pt idx="786">
                  <c:v>1.885</c:v>
                </c:pt>
                <c:pt idx="787">
                  <c:v>1.855</c:v>
                </c:pt>
                <c:pt idx="788">
                  <c:v>1.83</c:v>
                </c:pt>
                <c:pt idx="789">
                  <c:v>1.847</c:v>
                </c:pt>
                <c:pt idx="790">
                  <c:v>1.8959999999999999</c:v>
                </c:pt>
                <c:pt idx="791">
                  <c:v>1.954</c:v>
                </c:pt>
                <c:pt idx="792">
                  <c:v>1.948</c:v>
                </c:pt>
                <c:pt idx="793">
                  <c:v>1.913</c:v>
                </c:pt>
                <c:pt idx="794">
                  <c:v>1.911</c:v>
                </c:pt>
                <c:pt idx="795">
                  <c:v>1.9039999999999999</c:v>
                </c:pt>
                <c:pt idx="796">
                  <c:v>1.8879999999999999</c:v>
                </c:pt>
                <c:pt idx="797">
                  <c:v>1.8859999999999999</c:v>
                </c:pt>
                <c:pt idx="798">
                  <c:v>1.9119999999999999</c:v>
                </c:pt>
                <c:pt idx="799">
                  <c:v>1.925</c:v>
                </c:pt>
                <c:pt idx="800">
                  <c:v>1.835</c:v>
                </c:pt>
                <c:pt idx="801">
                  <c:v>1.839</c:v>
                </c:pt>
                <c:pt idx="802">
                  <c:v>1.802</c:v>
                </c:pt>
                <c:pt idx="803">
                  <c:v>1.784</c:v>
                </c:pt>
                <c:pt idx="804">
                  <c:v>1.7929999999999999</c:v>
                </c:pt>
                <c:pt idx="805">
                  <c:v>1.8129999999999999</c:v>
                </c:pt>
                <c:pt idx="806">
                  <c:v>1.764</c:v>
                </c:pt>
                <c:pt idx="807">
                  <c:v>1.865</c:v>
                </c:pt>
                <c:pt idx="808">
                  <c:v>1.95</c:v>
                </c:pt>
                <c:pt idx="809">
                  <c:v>1.9850000000000001</c:v>
                </c:pt>
                <c:pt idx="810">
                  <c:v>2.1150000000000002</c:v>
                </c:pt>
                <c:pt idx="811">
                  <c:v>2.0920000000000001</c:v>
                </c:pt>
                <c:pt idx="812">
                  <c:v>2.113</c:v>
                </c:pt>
                <c:pt idx="813">
                  <c:v>2.0720000000000001</c:v>
                </c:pt>
                <c:pt idx="814">
                  <c:v>2.0049999999999999</c:v>
                </c:pt>
                <c:pt idx="815">
                  <c:v>1.9710000000000001</c:v>
                </c:pt>
                <c:pt idx="816">
                  <c:v>2.0449999999999999</c:v>
                </c:pt>
                <c:pt idx="817">
                  <c:v>2.0449999999999999</c:v>
                </c:pt>
                <c:pt idx="818">
                  <c:v>2.0289999999999999</c:v>
                </c:pt>
                <c:pt idx="819">
                  <c:v>1.9930000000000001</c:v>
                </c:pt>
                <c:pt idx="820">
                  <c:v>1.98</c:v>
                </c:pt>
                <c:pt idx="821">
                  <c:v>1.9950000000000001</c:v>
                </c:pt>
                <c:pt idx="822">
                  <c:v>1.978</c:v>
                </c:pt>
                <c:pt idx="823">
                  <c:v>1.9379999999999999</c:v>
                </c:pt>
                <c:pt idx="824">
                  <c:v>1.855</c:v>
                </c:pt>
                <c:pt idx="825">
                  <c:v>1.744</c:v>
                </c:pt>
                <c:pt idx="826">
                  <c:v>1.8069999999999999</c:v>
                </c:pt>
                <c:pt idx="827">
                  <c:v>1.8049999999999999</c:v>
                </c:pt>
                <c:pt idx="828">
                  <c:v>1.7629999999999999</c:v>
                </c:pt>
                <c:pt idx="829">
                  <c:v>1.7529999999999999</c:v>
                </c:pt>
                <c:pt idx="830">
                  <c:v>1.8169999999999999</c:v>
                </c:pt>
                <c:pt idx="831">
                  <c:v>1.829</c:v>
                </c:pt>
                <c:pt idx="832">
                  <c:v>1.8</c:v>
                </c:pt>
                <c:pt idx="833">
                  <c:v>1.8</c:v>
                </c:pt>
                <c:pt idx="834">
                  <c:v>1.728</c:v>
                </c:pt>
                <c:pt idx="835">
                  <c:v>1.79</c:v>
                </c:pt>
                <c:pt idx="836">
                  <c:v>1.835</c:v>
                </c:pt>
                <c:pt idx="837">
                  <c:v>1.8220000000000001</c:v>
                </c:pt>
                <c:pt idx="838">
                  <c:v>1.8</c:v>
                </c:pt>
                <c:pt idx="839">
                  <c:v>1.792</c:v>
                </c:pt>
                <c:pt idx="840">
                  <c:v>1.704</c:v>
                </c:pt>
                <c:pt idx="841">
                  <c:v>1.7090000000000001</c:v>
                </c:pt>
                <c:pt idx="842">
                  <c:v>1.6990000000000001</c:v>
                </c:pt>
                <c:pt idx="843">
                  <c:v>1.6579999999999999</c:v>
                </c:pt>
                <c:pt idx="844">
                  <c:v>1.6579999999999999</c:v>
                </c:pt>
                <c:pt idx="845">
                  <c:v>1.581</c:v>
                </c:pt>
                <c:pt idx="846">
                  <c:v>1.548</c:v>
                </c:pt>
                <c:pt idx="847">
                  <c:v>1.5109999999999999</c:v>
                </c:pt>
                <c:pt idx="848">
                  <c:v>1.4370000000000001</c:v>
                </c:pt>
                <c:pt idx="849">
                  <c:v>1.466</c:v>
                </c:pt>
                <c:pt idx="850">
                  <c:v>1.4590000000000001</c:v>
                </c:pt>
                <c:pt idx="851">
                  <c:v>1.427</c:v>
                </c:pt>
                <c:pt idx="852">
                  <c:v>1.4850000000000001</c:v>
                </c:pt>
                <c:pt idx="853">
                  <c:v>1.54</c:v>
                </c:pt>
                <c:pt idx="854">
                  <c:v>1.496</c:v>
                </c:pt>
                <c:pt idx="855">
                  <c:v>1.4670000000000001</c:v>
                </c:pt>
                <c:pt idx="856">
                  <c:v>1.4430000000000001</c:v>
                </c:pt>
                <c:pt idx="857">
                  <c:v>1.409</c:v>
                </c:pt>
                <c:pt idx="858">
                  <c:v>1.413</c:v>
                </c:pt>
                <c:pt idx="859">
                  <c:v>1.3420000000000001</c:v>
                </c:pt>
                <c:pt idx="860">
                  <c:v>1.282</c:v>
                </c:pt>
                <c:pt idx="861">
                  <c:v>1.1759999999999999</c:v>
                </c:pt>
                <c:pt idx="862">
                  <c:v>1.145</c:v>
                </c:pt>
                <c:pt idx="863">
                  <c:v>1.125</c:v>
                </c:pt>
                <c:pt idx="864">
                  <c:v>1.4650000000000001</c:v>
                </c:pt>
                <c:pt idx="865">
                  <c:v>1.413</c:v>
                </c:pt>
                <c:pt idx="866">
                  <c:v>1.4430000000000001</c:v>
                </c:pt>
                <c:pt idx="867">
                  <c:v>1.4990000000000001</c:v>
                </c:pt>
                <c:pt idx="868">
                  <c:v>1.573</c:v>
                </c:pt>
                <c:pt idx="869">
                  <c:v>1.534</c:v>
                </c:pt>
                <c:pt idx="870">
                  <c:v>1.508</c:v>
                </c:pt>
                <c:pt idx="871">
                  <c:v>1.4710000000000001</c:v>
                </c:pt>
                <c:pt idx="872">
                  <c:v>1.5149999999999999</c:v>
                </c:pt>
                <c:pt idx="873">
                  <c:v>1.554</c:v>
                </c:pt>
                <c:pt idx="874">
                  <c:v>1.512</c:v>
                </c:pt>
                <c:pt idx="875">
                  <c:v>1.4219999999999999</c:v>
                </c:pt>
                <c:pt idx="876">
                  <c:v>1.5029999999999999</c:v>
                </c:pt>
                <c:pt idx="877">
                  <c:v>1.56</c:v>
                </c:pt>
                <c:pt idx="878">
                  <c:v>1.5349999999999999</c:v>
                </c:pt>
                <c:pt idx="879">
                  <c:v>1.601</c:v>
                </c:pt>
                <c:pt idx="880">
                  <c:v>1.5309999999999999</c:v>
                </c:pt>
                <c:pt idx="881">
                  <c:v>1.522</c:v>
                </c:pt>
                <c:pt idx="882">
                  <c:v>1.4830000000000001</c:v>
                </c:pt>
                <c:pt idx="883">
                  <c:v>1.4059999999999999</c:v>
                </c:pt>
                <c:pt idx="884">
                  <c:v>1.325</c:v>
                </c:pt>
                <c:pt idx="885">
                  <c:v>1.3169999999999999</c:v>
                </c:pt>
                <c:pt idx="886">
                  <c:v>1.323</c:v>
                </c:pt>
                <c:pt idx="887">
                  <c:v>1.3120000000000001</c:v>
                </c:pt>
                <c:pt idx="888">
                  <c:v>1.294</c:v>
                </c:pt>
                <c:pt idx="889">
                  <c:v>1.274</c:v>
                </c:pt>
                <c:pt idx="890">
                  <c:v>1.2609999999999999</c:v>
                </c:pt>
                <c:pt idx="891">
                  <c:v>1.288</c:v>
                </c:pt>
                <c:pt idx="892">
                  <c:v>1.2370000000000001</c:v>
                </c:pt>
                <c:pt idx="893">
                  <c:v>1.254</c:v>
                </c:pt>
                <c:pt idx="894">
                  <c:v>1.202</c:v>
                </c:pt>
                <c:pt idx="895">
                  <c:v>1.19</c:v>
                </c:pt>
                <c:pt idx="896">
                  <c:v>1.238</c:v>
                </c:pt>
                <c:pt idx="897">
                  <c:v>1.2569999999999999</c:v>
                </c:pt>
                <c:pt idx="898">
                  <c:v>1.35</c:v>
                </c:pt>
                <c:pt idx="899">
                  <c:v>1.417</c:v>
                </c:pt>
                <c:pt idx="900">
                  <c:v>1.4650000000000001</c:v>
                </c:pt>
                <c:pt idx="901">
                  <c:v>1.385</c:v>
                </c:pt>
                <c:pt idx="902">
                  <c:v>1.41</c:v>
                </c:pt>
                <c:pt idx="903">
                  <c:v>1.3149999999999999</c:v>
                </c:pt>
                <c:pt idx="904">
                  <c:v>1.39</c:v>
                </c:pt>
                <c:pt idx="905">
                  <c:v>1.41</c:v>
                </c:pt>
                <c:pt idx="906">
                  <c:v>1.4590000000000001</c:v>
                </c:pt>
                <c:pt idx="907">
                  <c:v>1.4179999999999999</c:v>
                </c:pt>
                <c:pt idx="908">
                  <c:v>1.476</c:v>
                </c:pt>
                <c:pt idx="909">
                  <c:v>1.425</c:v>
                </c:pt>
                <c:pt idx="910">
                  <c:v>1.421</c:v>
                </c:pt>
                <c:pt idx="911">
                  <c:v>1.462</c:v>
                </c:pt>
                <c:pt idx="912">
                  <c:v>1.5149999999999999</c:v>
                </c:pt>
                <c:pt idx="913">
                  <c:v>1.5069999999999999</c:v>
                </c:pt>
                <c:pt idx="914">
                  <c:v>1.5129999999999999</c:v>
                </c:pt>
                <c:pt idx="915">
                  <c:v>1.52</c:v>
                </c:pt>
                <c:pt idx="916">
                  <c:v>1.55</c:v>
                </c:pt>
                <c:pt idx="917">
                  <c:v>1.476</c:v>
                </c:pt>
                <c:pt idx="918">
                  <c:v>1.405</c:v>
                </c:pt>
                <c:pt idx="919">
                  <c:v>1.391</c:v>
                </c:pt>
                <c:pt idx="920">
                  <c:v>1.411</c:v>
                </c:pt>
                <c:pt idx="921">
                  <c:v>1.371</c:v>
                </c:pt>
                <c:pt idx="922">
                  <c:v>1.399</c:v>
                </c:pt>
                <c:pt idx="923">
                  <c:v>1.367</c:v>
                </c:pt>
                <c:pt idx="924">
                  <c:v>1.409</c:v>
                </c:pt>
                <c:pt idx="925">
                  <c:v>1.389</c:v>
                </c:pt>
                <c:pt idx="926">
                  <c:v>1.39</c:v>
                </c:pt>
                <c:pt idx="927">
                  <c:v>1.423</c:v>
                </c:pt>
                <c:pt idx="928">
                  <c:v>1.4930000000000001</c:v>
                </c:pt>
                <c:pt idx="929">
                  <c:v>1.462</c:v>
                </c:pt>
                <c:pt idx="930">
                  <c:v>1.48</c:v>
                </c:pt>
                <c:pt idx="931">
                  <c:v>1.4530000000000001</c:v>
                </c:pt>
                <c:pt idx="932">
                  <c:v>1.532</c:v>
                </c:pt>
                <c:pt idx="933">
                  <c:v>1.5</c:v>
                </c:pt>
                <c:pt idx="934">
                  <c:v>1.6240000000000001</c:v>
                </c:pt>
                <c:pt idx="935">
                  <c:v>1.6339999999999999</c:v>
                </c:pt>
                <c:pt idx="936">
                  <c:v>1.593</c:v>
                </c:pt>
                <c:pt idx="937">
                  <c:v>1.575</c:v>
                </c:pt>
                <c:pt idx="938">
                  <c:v>1.5329999999999999</c:v>
                </c:pt>
                <c:pt idx="939">
                  <c:v>1.5589999999999999</c:v>
                </c:pt>
                <c:pt idx="940">
                  <c:v>1.5489999999999999</c:v>
                </c:pt>
                <c:pt idx="941">
                  <c:v>1.5429999999999999</c:v>
                </c:pt>
                <c:pt idx="942">
                  <c:v>1.4830000000000001</c:v>
                </c:pt>
                <c:pt idx="943">
                  <c:v>1.476</c:v>
                </c:pt>
                <c:pt idx="944">
                  <c:v>1.472</c:v>
                </c:pt>
                <c:pt idx="945">
                  <c:v>1.496</c:v>
                </c:pt>
                <c:pt idx="946">
                  <c:v>1.496</c:v>
                </c:pt>
                <c:pt idx="947">
                  <c:v>1.4610000000000001</c:v>
                </c:pt>
                <c:pt idx="948">
                  <c:v>1.4730000000000001</c:v>
                </c:pt>
                <c:pt idx="949">
                  <c:v>1.5229999999999999</c:v>
                </c:pt>
                <c:pt idx="950">
                  <c:v>1.4890000000000001</c:v>
                </c:pt>
                <c:pt idx="951">
                  <c:v>1.486</c:v>
                </c:pt>
                <c:pt idx="952">
                  <c:v>1.4910000000000001</c:v>
                </c:pt>
                <c:pt idx="953">
                  <c:v>1.486</c:v>
                </c:pt>
                <c:pt idx="954">
                  <c:v>1.4710000000000001</c:v>
                </c:pt>
                <c:pt idx="955">
                  <c:v>1.484</c:v>
                </c:pt>
                <c:pt idx="956">
                  <c:v>1.5629999999999999</c:v>
                </c:pt>
                <c:pt idx="957">
                  <c:v>1.6419999999999999</c:v>
                </c:pt>
                <c:pt idx="958">
                  <c:v>1.653</c:v>
                </c:pt>
                <c:pt idx="959">
                  <c:v>1.651</c:v>
                </c:pt>
                <c:pt idx="960">
                  <c:v>1.65</c:v>
                </c:pt>
                <c:pt idx="961">
                  <c:v>1.6220000000000001</c:v>
                </c:pt>
                <c:pt idx="962">
                  <c:v>1.5669999999999999</c:v>
                </c:pt>
                <c:pt idx="963">
                  <c:v>1.601</c:v>
                </c:pt>
                <c:pt idx="964">
                  <c:v>1.5649999999999999</c:v>
                </c:pt>
                <c:pt idx="965">
                  <c:v>1.5209999999999999</c:v>
                </c:pt>
                <c:pt idx="966">
                  <c:v>1.522</c:v>
                </c:pt>
                <c:pt idx="967">
                  <c:v>1.5289999999999999</c:v>
                </c:pt>
                <c:pt idx="968">
                  <c:v>1.49</c:v>
                </c:pt>
                <c:pt idx="969">
                  <c:v>1.464</c:v>
                </c:pt>
                <c:pt idx="970">
                  <c:v>1.4219999999999999</c:v>
                </c:pt>
                <c:pt idx="971">
                  <c:v>1.4379999999999999</c:v>
                </c:pt>
                <c:pt idx="972">
                  <c:v>1.3959999999999999</c:v>
                </c:pt>
                <c:pt idx="973">
                  <c:v>1.3959999999999999</c:v>
                </c:pt>
                <c:pt idx="974">
                  <c:v>1.383</c:v>
                </c:pt>
                <c:pt idx="975">
                  <c:v>1.399</c:v>
                </c:pt>
                <c:pt idx="976">
                  <c:v>1.405</c:v>
                </c:pt>
                <c:pt idx="977">
                  <c:v>1.43</c:v>
                </c:pt>
                <c:pt idx="978">
                  <c:v>1.4450000000000001</c:v>
                </c:pt>
                <c:pt idx="979">
                  <c:v>1.4410000000000001</c:v>
                </c:pt>
                <c:pt idx="980">
                  <c:v>1.4570000000000001</c:v>
                </c:pt>
                <c:pt idx="981">
                  <c:v>1.5049999999999999</c:v>
                </c:pt>
                <c:pt idx="982">
                  <c:v>1.53</c:v>
                </c:pt>
                <c:pt idx="983">
                  <c:v>1.5289999999999999</c:v>
                </c:pt>
                <c:pt idx="984">
                  <c:v>1.542</c:v>
                </c:pt>
                <c:pt idx="985">
                  <c:v>1.498</c:v>
                </c:pt>
                <c:pt idx="986">
                  <c:v>1.52</c:v>
                </c:pt>
                <c:pt idx="987">
                  <c:v>1.456</c:v>
                </c:pt>
                <c:pt idx="988">
                  <c:v>1.478</c:v>
                </c:pt>
                <c:pt idx="989">
                  <c:v>1.4750000000000001</c:v>
                </c:pt>
                <c:pt idx="990">
                  <c:v>1.518</c:v>
                </c:pt>
                <c:pt idx="991">
                  <c:v>1.5149999999999999</c:v>
                </c:pt>
                <c:pt idx="992">
                  <c:v>1.4690000000000001</c:v>
                </c:pt>
                <c:pt idx="993">
                  <c:v>1.4430000000000001</c:v>
                </c:pt>
                <c:pt idx="994">
                  <c:v>1.444</c:v>
                </c:pt>
                <c:pt idx="995">
                  <c:v>1.431</c:v>
                </c:pt>
                <c:pt idx="996">
                  <c:v>1.454</c:v>
                </c:pt>
                <c:pt idx="997">
                  <c:v>1.4510000000000001</c:v>
                </c:pt>
                <c:pt idx="998">
                  <c:v>1.468</c:v>
                </c:pt>
                <c:pt idx="999">
                  <c:v>1.492</c:v>
                </c:pt>
                <c:pt idx="1000">
                  <c:v>1.506</c:v>
                </c:pt>
                <c:pt idx="1001">
                  <c:v>1.554</c:v>
                </c:pt>
                <c:pt idx="1002">
                  <c:v>1.601</c:v>
                </c:pt>
                <c:pt idx="1003">
                  <c:v>1.603</c:v>
                </c:pt>
                <c:pt idx="1004">
                  <c:v>1.603</c:v>
                </c:pt>
                <c:pt idx="1005">
                  <c:v>1.575</c:v>
                </c:pt>
                <c:pt idx="1006">
                  <c:v>1.534</c:v>
                </c:pt>
                <c:pt idx="1007">
                  <c:v>1.6339999999999999</c:v>
                </c:pt>
                <c:pt idx="1008">
                  <c:v>1.671</c:v>
                </c:pt>
                <c:pt idx="1009">
                  <c:v>1.72</c:v>
                </c:pt>
                <c:pt idx="1010">
                  <c:v>1.742</c:v>
                </c:pt>
                <c:pt idx="1011">
                  <c:v>1.7030000000000001</c:v>
                </c:pt>
                <c:pt idx="1012">
                  <c:v>1.704</c:v>
                </c:pt>
                <c:pt idx="1013">
                  <c:v>1.79</c:v>
                </c:pt>
                <c:pt idx="1014">
                  <c:v>1.831</c:v>
                </c:pt>
                <c:pt idx="1015">
                  <c:v>1.778</c:v>
                </c:pt>
                <c:pt idx="1016">
                  <c:v>1.7490000000000001</c:v>
                </c:pt>
                <c:pt idx="1017">
                  <c:v>1.746</c:v>
                </c:pt>
                <c:pt idx="1018">
                  <c:v>1.81</c:v>
                </c:pt>
                <c:pt idx="1019">
                  <c:v>1.8049999999999999</c:v>
                </c:pt>
                <c:pt idx="1020">
                  <c:v>1.831</c:v>
                </c:pt>
                <c:pt idx="1021">
                  <c:v>1.8129999999999999</c:v>
                </c:pt>
                <c:pt idx="1022">
                  <c:v>1.79</c:v>
                </c:pt>
                <c:pt idx="1023">
                  <c:v>1.7969999999999999</c:v>
                </c:pt>
                <c:pt idx="1024">
                  <c:v>1.857</c:v>
                </c:pt>
                <c:pt idx="1025">
                  <c:v>1.907</c:v>
                </c:pt>
                <c:pt idx="1026">
                  <c:v>1.921</c:v>
                </c:pt>
                <c:pt idx="1027">
                  <c:v>1.9870000000000001</c:v>
                </c:pt>
                <c:pt idx="1028">
                  <c:v>1.986</c:v>
                </c:pt>
                <c:pt idx="1029">
                  <c:v>1.9890000000000001</c:v>
                </c:pt>
                <c:pt idx="1030">
                  <c:v>1.988</c:v>
                </c:pt>
                <c:pt idx="1031">
                  <c:v>1.9850000000000001</c:v>
                </c:pt>
                <c:pt idx="1032">
                  <c:v>1.9750000000000001</c:v>
                </c:pt>
                <c:pt idx="1033">
                  <c:v>1.9590000000000001</c:v>
                </c:pt>
                <c:pt idx="1034">
                  <c:v>1.9790000000000001</c:v>
                </c:pt>
                <c:pt idx="1035">
                  <c:v>1.996</c:v>
                </c:pt>
                <c:pt idx="1036">
                  <c:v>2.0379999999999998</c:v>
                </c:pt>
                <c:pt idx="1037">
                  <c:v>2.1219999999999999</c:v>
                </c:pt>
                <c:pt idx="1038">
                  <c:v>2.0470000000000002</c:v>
                </c:pt>
                <c:pt idx="1039">
                  <c:v>2.0139999999999998</c:v>
                </c:pt>
                <c:pt idx="1040">
                  <c:v>2.0329999999999999</c:v>
                </c:pt>
                <c:pt idx="1041">
                  <c:v>2.0409999999999999</c:v>
                </c:pt>
                <c:pt idx="1042">
                  <c:v>2.0840000000000001</c:v>
                </c:pt>
                <c:pt idx="1043">
                  <c:v>2.0089999999999999</c:v>
                </c:pt>
                <c:pt idx="1044">
                  <c:v>2.0030000000000001</c:v>
                </c:pt>
                <c:pt idx="1045">
                  <c:v>2.036</c:v>
                </c:pt>
                <c:pt idx="1046">
                  <c:v>1.9339999999999999</c:v>
                </c:pt>
                <c:pt idx="1047">
                  <c:v>1.865</c:v>
                </c:pt>
                <c:pt idx="1048">
                  <c:v>1.889</c:v>
                </c:pt>
                <c:pt idx="1049">
                  <c:v>1.877</c:v>
                </c:pt>
                <c:pt idx="1050">
                  <c:v>1.905</c:v>
                </c:pt>
                <c:pt idx="1051">
                  <c:v>1.9850000000000001</c:v>
                </c:pt>
                <c:pt idx="1052">
                  <c:v>2.0019999999999998</c:v>
                </c:pt>
                <c:pt idx="1053">
                  <c:v>1.9690000000000001</c:v>
                </c:pt>
                <c:pt idx="1054">
                  <c:v>2.0049999999999999</c:v>
                </c:pt>
                <c:pt idx="1055">
                  <c:v>1.982</c:v>
                </c:pt>
                <c:pt idx="1056">
                  <c:v>1.956</c:v>
                </c:pt>
                <c:pt idx="1057">
                  <c:v>1.9450000000000001</c:v>
                </c:pt>
                <c:pt idx="1058">
                  <c:v>1.964</c:v>
                </c:pt>
                <c:pt idx="1059">
                  <c:v>1.948</c:v>
                </c:pt>
                <c:pt idx="1060">
                  <c:v>1.89</c:v>
                </c:pt>
                <c:pt idx="1061">
                  <c:v>1.8740000000000001</c:v>
                </c:pt>
                <c:pt idx="1062">
                  <c:v>1.962</c:v>
                </c:pt>
                <c:pt idx="1063">
                  <c:v>1.905</c:v>
                </c:pt>
                <c:pt idx="1064">
                  <c:v>1.881</c:v>
                </c:pt>
                <c:pt idx="1065">
                  <c:v>1.8759999999999999</c:v>
                </c:pt>
                <c:pt idx="1066">
                  <c:v>1.8759999999999999</c:v>
                </c:pt>
                <c:pt idx="1067">
                  <c:v>1.825</c:v>
                </c:pt>
                <c:pt idx="1068">
                  <c:v>1.8089999999999999</c:v>
                </c:pt>
                <c:pt idx="1069">
                  <c:v>1.8640000000000001</c:v>
                </c:pt>
                <c:pt idx="1070">
                  <c:v>1.839</c:v>
                </c:pt>
                <c:pt idx="1071">
                  <c:v>1.734</c:v>
                </c:pt>
                <c:pt idx="1072">
                  <c:v>1.6559999999999999</c:v>
                </c:pt>
                <c:pt idx="1073">
                  <c:v>1.663</c:v>
                </c:pt>
                <c:pt idx="1074">
                  <c:v>1.675</c:v>
                </c:pt>
                <c:pt idx="1075">
                  <c:v>1.728</c:v>
                </c:pt>
                <c:pt idx="1076">
                  <c:v>1.7410000000000001</c:v>
                </c:pt>
                <c:pt idx="1077">
                  <c:v>1.6839999999999999</c:v>
                </c:pt>
                <c:pt idx="1078">
                  <c:v>1.675</c:v>
                </c:pt>
                <c:pt idx="1079">
                  <c:v>1.69</c:v>
                </c:pt>
                <c:pt idx="1080">
                  <c:v>1.607</c:v>
                </c:pt>
                <c:pt idx="1081">
                  <c:v>1.5780000000000001</c:v>
                </c:pt>
                <c:pt idx="1082">
                  <c:v>1.6140000000000001</c:v>
                </c:pt>
                <c:pt idx="1083">
                  <c:v>1.58</c:v>
                </c:pt>
                <c:pt idx="1084">
                  <c:v>1.571</c:v>
                </c:pt>
                <c:pt idx="1085">
                  <c:v>1.556</c:v>
                </c:pt>
                <c:pt idx="1086">
                  <c:v>1.5740000000000001</c:v>
                </c:pt>
                <c:pt idx="1087">
                  <c:v>1.5680000000000001</c:v>
                </c:pt>
                <c:pt idx="1088">
                  <c:v>1.5880000000000001</c:v>
                </c:pt>
                <c:pt idx="1089">
                  <c:v>1.607</c:v>
                </c:pt>
                <c:pt idx="1090">
                  <c:v>1.5940000000000001</c:v>
                </c:pt>
                <c:pt idx="1091">
                  <c:v>1.6759999999999999</c:v>
                </c:pt>
                <c:pt idx="1092">
                  <c:v>1.72</c:v>
                </c:pt>
                <c:pt idx="1093">
                  <c:v>1.76</c:v>
                </c:pt>
                <c:pt idx="1094">
                  <c:v>1.762</c:v>
                </c:pt>
                <c:pt idx="1095">
                  <c:v>1.7889999999999999</c:v>
                </c:pt>
                <c:pt idx="1096">
                  <c:v>1.7849999999999999</c:v>
                </c:pt>
                <c:pt idx="1097">
                  <c:v>1.756</c:v>
                </c:pt>
                <c:pt idx="1098">
                  <c:v>1.776</c:v>
                </c:pt>
                <c:pt idx="1099">
                  <c:v>1.7470000000000001</c:v>
                </c:pt>
                <c:pt idx="1100">
                  <c:v>1.7350000000000001</c:v>
                </c:pt>
                <c:pt idx="1101">
                  <c:v>1.802</c:v>
                </c:pt>
                <c:pt idx="1102">
                  <c:v>1.845</c:v>
                </c:pt>
                <c:pt idx="1103">
                  <c:v>1.778</c:v>
                </c:pt>
                <c:pt idx="1104">
                  <c:v>1.8380000000000001</c:v>
                </c:pt>
                <c:pt idx="1105">
                  <c:v>1.8129999999999999</c:v>
                </c:pt>
                <c:pt idx="1106">
                  <c:v>1.827</c:v>
                </c:pt>
                <c:pt idx="1107">
                  <c:v>1.86</c:v>
                </c:pt>
                <c:pt idx="1108">
                  <c:v>1.923</c:v>
                </c:pt>
                <c:pt idx="1109">
                  <c:v>1.899</c:v>
                </c:pt>
                <c:pt idx="1110">
                  <c:v>1.925</c:v>
                </c:pt>
                <c:pt idx="1111">
                  <c:v>1.9550000000000001</c:v>
                </c:pt>
                <c:pt idx="1112">
                  <c:v>1.9730000000000001</c:v>
                </c:pt>
                <c:pt idx="1113">
                  <c:v>1.954</c:v>
                </c:pt>
                <c:pt idx="1114">
                  <c:v>1.9359999999999999</c:v>
                </c:pt>
                <c:pt idx="1115">
                  <c:v>1.9419999999999999</c:v>
                </c:pt>
                <c:pt idx="1116">
                  <c:v>1.978</c:v>
                </c:pt>
                <c:pt idx="1117">
                  <c:v>1.9810000000000001</c:v>
                </c:pt>
                <c:pt idx="1118">
                  <c:v>1.946</c:v>
                </c:pt>
                <c:pt idx="1119">
                  <c:v>1.923</c:v>
                </c:pt>
                <c:pt idx="1120">
                  <c:v>1.929</c:v>
                </c:pt>
                <c:pt idx="1121">
                  <c:v>1.9750000000000001</c:v>
                </c:pt>
                <c:pt idx="1122">
                  <c:v>2</c:v>
                </c:pt>
                <c:pt idx="1123">
                  <c:v>2.15</c:v>
                </c:pt>
                <c:pt idx="1124">
                  <c:v>2.2869999999999999</c:v>
                </c:pt>
                <c:pt idx="1125">
                  <c:v>2.2909999999999999</c:v>
                </c:pt>
                <c:pt idx="1126">
                  <c:v>2.226</c:v>
                </c:pt>
                <c:pt idx="1127">
                  <c:v>2.1779999999999999</c:v>
                </c:pt>
                <c:pt idx="1128">
                  <c:v>2.202</c:v>
                </c:pt>
                <c:pt idx="1129">
                  <c:v>2.2290000000000001</c:v>
                </c:pt>
                <c:pt idx="1130">
                  <c:v>2.1920000000000002</c:v>
                </c:pt>
                <c:pt idx="1131">
                  <c:v>2.153</c:v>
                </c:pt>
                <c:pt idx="1132">
                  <c:v>2.15</c:v>
                </c:pt>
                <c:pt idx="1133">
                  <c:v>2.25</c:v>
                </c:pt>
                <c:pt idx="1134">
                  <c:v>2.2450000000000001</c:v>
                </c:pt>
                <c:pt idx="1135">
                  <c:v>2.1960000000000002</c:v>
                </c:pt>
                <c:pt idx="1136">
                  <c:v>2.1880000000000002</c:v>
                </c:pt>
                <c:pt idx="1137">
                  <c:v>2.1469999999999998</c:v>
                </c:pt>
                <c:pt idx="1138">
                  <c:v>2.0859999999999999</c:v>
                </c:pt>
                <c:pt idx="1139">
                  <c:v>2.1219999999999999</c:v>
                </c:pt>
                <c:pt idx="1140">
                  <c:v>2.093</c:v>
                </c:pt>
                <c:pt idx="1141">
                  <c:v>2.08</c:v>
                </c:pt>
                <c:pt idx="1142">
                  <c:v>2.0649999999999999</c:v>
                </c:pt>
                <c:pt idx="1143">
                  <c:v>2.09</c:v>
                </c:pt>
                <c:pt idx="1144">
                  <c:v>2.101</c:v>
                </c:pt>
                <c:pt idx="1145">
                  <c:v>2.1440000000000001</c:v>
                </c:pt>
                <c:pt idx="1146">
                  <c:v>2.1819999999999999</c:v>
                </c:pt>
                <c:pt idx="1147">
                  <c:v>2.2120000000000002</c:v>
                </c:pt>
                <c:pt idx="1148">
                  <c:v>2.19</c:v>
                </c:pt>
                <c:pt idx="1149">
                  <c:v>2.2050000000000001</c:v>
                </c:pt>
                <c:pt idx="1150">
                  <c:v>2.181</c:v>
                </c:pt>
                <c:pt idx="1151">
                  <c:v>2.19</c:v>
                </c:pt>
                <c:pt idx="1152">
                  <c:v>2.1829999999999998</c:v>
                </c:pt>
                <c:pt idx="1153">
                  <c:v>2.1680000000000001</c:v>
                </c:pt>
                <c:pt idx="1154">
                  <c:v>2.19</c:v>
                </c:pt>
                <c:pt idx="1155">
                  <c:v>2.1949999999999998</c:v>
                </c:pt>
                <c:pt idx="1156">
                  <c:v>2.19</c:v>
                </c:pt>
                <c:pt idx="1157">
                  <c:v>2.1949999999999998</c:v>
                </c:pt>
                <c:pt idx="1158">
                  <c:v>2.202</c:v>
                </c:pt>
                <c:pt idx="1159">
                  <c:v>2.1949999999999998</c:v>
                </c:pt>
                <c:pt idx="1160">
                  <c:v>2.2869999999999999</c:v>
                </c:pt>
                <c:pt idx="1161">
                  <c:v>2.3239999999999998</c:v>
                </c:pt>
                <c:pt idx="1162">
                  <c:v>2.3980000000000001</c:v>
                </c:pt>
                <c:pt idx="1163">
                  <c:v>2.3940000000000001</c:v>
                </c:pt>
                <c:pt idx="1164">
                  <c:v>2.4359999999999999</c:v>
                </c:pt>
                <c:pt idx="1165">
                  <c:v>2.3769999999999998</c:v>
                </c:pt>
                <c:pt idx="1166">
                  <c:v>2.4049999999999998</c:v>
                </c:pt>
                <c:pt idx="1167">
                  <c:v>2.492</c:v>
                </c:pt>
                <c:pt idx="1168">
                  <c:v>2.5129999999999999</c:v>
                </c:pt>
                <c:pt idx="1169">
                  <c:v>2.488</c:v>
                </c:pt>
                <c:pt idx="1170">
                  <c:v>2.4489999999999998</c:v>
                </c:pt>
                <c:pt idx="1171">
                  <c:v>2.4950000000000001</c:v>
                </c:pt>
                <c:pt idx="1172">
                  <c:v>2.4700000000000002</c:v>
                </c:pt>
                <c:pt idx="1173">
                  <c:v>2.4470000000000001</c:v>
                </c:pt>
                <c:pt idx="1174">
                  <c:v>2.5169999999999999</c:v>
                </c:pt>
                <c:pt idx="1175">
                  <c:v>2.573</c:v>
                </c:pt>
                <c:pt idx="1176">
                  <c:v>2.5920000000000001</c:v>
                </c:pt>
                <c:pt idx="1177">
                  <c:v>2.7440000000000002</c:v>
                </c:pt>
                <c:pt idx="1178">
                  <c:v>2.66</c:v>
                </c:pt>
                <c:pt idx="1179">
                  <c:v>2.6640000000000001</c:v>
                </c:pt>
                <c:pt idx="1180">
                  <c:v>2.7429999999999999</c:v>
                </c:pt>
                <c:pt idx="1181">
                  <c:v>2.7280000000000002</c:v>
                </c:pt>
                <c:pt idx="1182">
                  <c:v>2.6960000000000002</c:v>
                </c:pt>
                <c:pt idx="1183">
                  <c:v>2.6459999999999999</c:v>
                </c:pt>
                <c:pt idx="1184">
                  <c:v>2.5920000000000001</c:v>
                </c:pt>
                <c:pt idx="1185">
                  <c:v>2.6549999999999998</c:v>
                </c:pt>
                <c:pt idx="1186">
                  <c:v>2.6739999999999999</c:v>
                </c:pt>
                <c:pt idx="1187">
                  <c:v>2.5840000000000001</c:v>
                </c:pt>
                <c:pt idx="1188">
                  <c:v>2.605</c:v>
                </c:pt>
                <c:pt idx="1189">
                  <c:v>2.5819999999999999</c:v>
                </c:pt>
                <c:pt idx="1190">
                  <c:v>2.5390000000000001</c:v>
                </c:pt>
                <c:pt idx="1191">
                  <c:v>2.4649999999999999</c:v>
                </c:pt>
                <c:pt idx="1192">
                  <c:v>2.4809999999999999</c:v>
                </c:pt>
                <c:pt idx="1193">
                  <c:v>2.4510000000000001</c:v>
                </c:pt>
                <c:pt idx="1194">
                  <c:v>2.4460000000000002</c:v>
                </c:pt>
                <c:pt idx="1195">
                  <c:v>2.4900000000000002</c:v>
                </c:pt>
                <c:pt idx="1196">
                  <c:v>2.5</c:v>
                </c:pt>
                <c:pt idx="1197">
                  <c:v>2.52</c:v>
                </c:pt>
                <c:pt idx="1198">
                  <c:v>2.5209999999999999</c:v>
                </c:pt>
                <c:pt idx="1199">
                  <c:v>2.4950000000000001</c:v>
                </c:pt>
                <c:pt idx="1200">
                  <c:v>2.5030000000000001</c:v>
                </c:pt>
                <c:pt idx="1201">
                  <c:v>2.4769999999999999</c:v>
                </c:pt>
                <c:pt idx="1202">
                  <c:v>2.4900000000000002</c:v>
                </c:pt>
                <c:pt idx="1203">
                  <c:v>2.484</c:v>
                </c:pt>
                <c:pt idx="1204">
                  <c:v>2.484</c:v>
                </c:pt>
                <c:pt idx="1205">
                  <c:v>2.5089999999999999</c:v>
                </c:pt>
                <c:pt idx="1206">
                  <c:v>2.5550000000000002</c:v>
                </c:pt>
                <c:pt idx="1207">
                  <c:v>2.4910000000000001</c:v>
                </c:pt>
                <c:pt idx="1208">
                  <c:v>2.4510000000000001</c:v>
                </c:pt>
                <c:pt idx="1209">
                  <c:v>2.4319999999999999</c:v>
                </c:pt>
                <c:pt idx="1210">
                  <c:v>2.3780000000000001</c:v>
                </c:pt>
                <c:pt idx="1211">
                  <c:v>2.367</c:v>
                </c:pt>
                <c:pt idx="1212">
                  <c:v>2.343</c:v>
                </c:pt>
                <c:pt idx="1213">
                  <c:v>2.3530000000000002</c:v>
                </c:pt>
                <c:pt idx="1214">
                  <c:v>2.3069999999999999</c:v>
                </c:pt>
                <c:pt idx="1215">
                  <c:v>2.3039999999999998</c:v>
                </c:pt>
                <c:pt idx="1216">
                  <c:v>2.2610000000000001</c:v>
                </c:pt>
                <c:pt idx="1217">
                  <c:v>2.282</c:v>
                </c:pt>
                <c:pt idx="1218">
                  <c:v>2.2869999999999999</c:v>
                </c:pt>
                <c:pt idx="1219">
                  <c:v>2.2959999999999998</c:v>
                </c:pt>
                <c:pt idx="1220">
                  <c:v>2.3780000000000001</c:v>
                </c:pt>
                <c:pt idx="1221">
                  <c:v>2.4049999999999998</c:v>
                </c:pt>
                <c:pt idx="1222">
                  <c:v>2.355</c:v>
                </c:pt>
                <c:pt idx="1223">
                  <c:v>2.403</c:v>
                </c:pt>
                <c:pt idx="1224">
                  <c:v>2.4119999999999999</c:v>
                </c:pt>
                <c:pt idx="1225">
                  <c:v>2.3740000000000001</c:v>
                </c:pt>
                <c:pt idx="1226">
                  <c:v>2.3149999999999999</c:v>
                </c:pt>
                <c:pt idx="1227">
                  <c:v>2.2839999999999998</c:v>
                </c:pt>
                <c:pt idx="1228">
                  <c:v>2.2730000000000001</c:v>
                </c:pt>
                <c:pt idx="1229">
                  <c:v>2.2149999999999999</c:v>
                </c:pt>
                <c:pt idx="1230">
                  <c:v>2.21</c:v>
                </c:pt>
                <c:pt idx="1231">
                  <c:v>2.21</c:v>
                </c:pt>
                <c:pt idx="1232">
                  <c:v>2.27</c:v>
                </c:pt>
                <c:pt idx="1233">
                  <c:v>2.3069999999999999</c:v>
                </c:pt>
                <c:pt idx="1234">
                  <c:v>2.2810000000000001</c:v>
                </c:pt>
                <c:pt idx="1235">
                  <c:v>2.2629999999999999</c:v>
                </c:pt>
                <c:pt idx="1236">
                  <c:v>2.2490000000000001</c:v>
                </c:pt>
                <c:pt idx="1237">
                  <c:v>2.23</c:v>
                </c:pt>
                <c:pt idx="1238">
                  <c:v>2.2400000000000002</c:v>
                </c:pt>
                <c:pt idx="1239">
                  <c:v>2.3119999999999998</c:v>
                </c:pt>
                <c:pt idx="1240">
                  <c:v>2.319</c:v>
                </c:pt>
                <c:pt idx="1241">
                  <c:v>2.35</c:v>
                </c:pt>
                <c:pt idx="1242">
                  <c:v>2.3639999999999999</c:v>
                </c:pt>
                <c:pt idx="1243">
                  <c:v>2.38</c:v>
                </c:pt>
                <c:pt idx="1244">
                  <c:v>2.351</c:v>
                </c:pt>
                <c:pt idx="1245">
                  <c:v>2.3410000000000002</c:v>
                </c:pt>
                <c:pt idx="1246">
                  <c:v>2.3439999999999999</c:v>
                </c:pt>
                <c:pt idx="1247">
                  <c:v>2.36</c:v>
                </c:pt>
                <c:pt idx="1248">
                  <c:v>2.3460000000000001</c:v>
                </c:pt>
                <c:pt idx="1249">
                  <c:v>2.3250000000000002</c:v>
                </c:pt>
                <c:pt idx="1250">
                  <c:v>2.36</c:v>
                </c:pt>
                <c:pt idx="1251">
                  <c:v>2.395</c:v>
                </c:pt>
                <c:pt idx="1252">
                  <c:v>2.4460000000000002</c:v>
                </c:pt>
                <c:pt idx="1253">
                  <c:v>2.4510000000000001</c:v>
                </c:pt>
                <c:pt idx="1254">
                  <c:v>2.456</c:v>
                </c:pt>
                <c:pt idx="1255">
                  <c:v>2.5150000000000001</c:v>
                </c:pt>
                <c:pt idx="1256">
                  <c:v>2.5249999999999999</c:v>
                </c:pt>
              </c:numCache>
            </c:numRef>
          </c:val>
          <c:smooth val="0"/>
        </c:ser>
        <c:ser>
          <c:idx val="2"/>
          <c:order val="2"/>
          <c:tx>
            <c:strRef>
              <c:f>Blad1!$F$4</c:f>
              <c:strCache>
                <c:ptCount val="1"/>
                <c:pt idx="0">
                  <c:v>Statsskuldväxel 3 mån</c:v>
                </c:pt>
              </c:strCache>
            </c:strRef>
          </c:tx>
          <c:spPr>
            <a:ln w="12700">
              <a:solidFill>
                <a:schemeClr val="tx1"/>
              </a:solidFill>
              <a:prstDash val="sysDash"/>
            </a:ln>
          </c:spPr>
          <c:marker>
            <c:symbol val="none"/>
          </c:marker>
          <c:cat>
            <c:numRef>
              <c:f>Blad1!$C$5:$C$1261</c:f>
              <c:numCache>
                <c:formatCode>m/d/yyyy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Blad1!$F$5:$F$1261</c:f>
              <c:numCache>
                <c:formatCode>0.00</c:formatCode>
                <c:ptCount val="1257"/>
                <c:pt idx="0">
                  <c:v>1.4</c:v>
                </c:pt>
                <c:pt idx="1">
                  <c:v>1.38</c:v>
                </c:pt>
                <c:pt idx="2">
                  <c:v>1.5</c:v>
                </c:pt>
                <c:pt idx="3">
                  <c:v>1.5</c:v>
                </c:pt>
                <c:pt idx="4">
                  <c:v>1.5</c:v>
                </c:pt>
                <c:pt idx="5">
                  <c:v>1.5</c:v>
                </c:pt>
                <c:pt idx="6">
                  <c:v>1.4</c:v>
                </c:pt>
                <c:pt idx="7">
                  <c:v>1.45</c:v>
                </c:pt>
                <c:pt idx="8">
                  <c:v>1.41</c:v>
                </c:pt>
                <c:pt idx="9">
                  <c:v>1.4</c:v>
                </c:pt>
                <c:pt idx="10">
                  <c:v>1.4</c:v>
                </c:pt>
                <c:pt idx="11">
                  <c:v>1.4</c:v>
                </c:pt>
                <c:pt idx="12">
                  <c:v>1.2</c:v>
                </c:pt>
                <c:pt idx="13">
                  <c:v>1.1499999999999999</c:v>
                </c:pt>
                <c:pt idx="14">
                  <c:v>1.2</c:v>
                </c:pt>
                <c:pt idx="15">
                  <c:v>1.2</c:v>
                </c:pt>
                <c:pt idx="16">
                  <c:v>1.25</c:v>
                </c:pt>
                <c:pt idx="17">
                  <c:v>1.2</c:v>
                </c:pt>
                <c:pt idx="18">
                  <c:v>1.2</c:v>
                </c:pt>
                <c:pt idx="19">
                  <c:v>1.2</c:v>
                </c:pt>
                <c:pt idx="20">
                  <c:v>1.2</c:v>
                </c:pt>
                <c:pt idx="21">
                  <c:v>1.2</c:v>
                </c:pt>
                <c:pt idx="22">
                  <c:v>1.2</c:v>
                </c:pt>
                <c:pt idx="23">
                  <c:v>1.175</c:v>
                </c:pt>
                <c:pt idx="24">
                  <c:v>1.18</c:v>
                </c:pt>
                <c:pt idx="25">
                  <c:v>1.1499999999999999</c:v>
                </c:pt>
                <c:pt idx="26">
                  <c:v>1.1499999999999999</c:v>
                </c:pt>
                <c:pt idx="27">
                  <c:v>0.9</c:v>
                </c:pt>
                <c:pt idx="28">
                  <c:v>0.85</c:v>
                </c:pt>
                <c:pt idx="29">
                  <c:v>0.85</c:v>
                </c:pt>
                <c:pt idx="30">
                  <c:v>0.75</c:v>
                </c:pt>
                <c:pt idx="31">
                  <c:v>0.75</c:v>
                </c:pt>
                <c:pt idx="32">
                  <c:v>0.6</c:v>
                </c:pt>
                <c:pt idx="33">
                  <c:v>0.6</c:v>
                </c:pt>
                <c:pt idx="34">
                  <c:v>0.5</c:v>
                </c:pt>
                <c:pt idx="35">
                  <c:v>0.6</c:v>
                </c:pt>
                <c:pt idx="36">
                  <c:v>0.6</c:v>
                </c:pt>
                <c:pt idx="37">
                  <c:v>0.55000000000000004</c:v>
                </c:pt>
                <c:pt idx="38">
                  <c:v>0.55000000000000004</c:v>
                </c:pt>
                <c:pt idx="39">
                  <c:v>0.55000000000000004</c:v>
                </c:pt>
                <c:pt idx="40">
                  <c:v>0.55000000000000004</c:v>
                </c:pt>
                <c:pt idx="41">
                  <c:v>0.55000000000000004</c:v>
                </c:pt>
                <c:pt idx="42">
                  <c:v>0.55000000000000004</c:v>
                </c:pt>
                <c:pt idx="43">
                  <c:v>0.55000000000000004</c:v>
                </c:pt>
                <c:pt idx="44">
                  <c:v>0.5</c:v>
                </c:pt>
                <c:pt idx="45">
                  <c:v>0.5</c:v>
                </c:pt>
                <c:pt idx="46">
                  <c:v>0.5</c:v>
                </c:pt>
                <c:pt idx="47">
                  <c:v>0.5</c:v>
                </c:pt>
                <c:pt idx="48">
                  <c:v>0.5</c:v>
                </c:pt>
                <c:pt idx="49">
                  <c:v>0.5</c:v>
                </c:pt>
                <c:pt idx="50">
                  <c:v>0.5</c:v>
                </c:pt>
                <c:pt idx="51">
                  <c:v>0.35</c:v>
                </c:pt>
                <c:pt idx="52">
                  <c:v>0.255</c:v>
                </c:pt>
                <c:pt idx="53">
                  <c:v>0.255</c:v>
                </c:pt>
                <c:pt idx="54">
                  <c:v>0.255</c:v>
                </c:pt>
                <c:pt idx="55">
                  <c:v>0.255</c:v>
                </c:pt>
                <c:pt idx="56">
                  <c:v>0.25</c:v>
                </c:pt>
                <c:pt idx="57">
                  <c:v>0.25</c:v>
                </c:pt>
                <c:pt idx="58">
                  <c:v>0.25</c:v>
                </c:pt>
                <c:pt idx="59">
                  <c:v>0.3</c:v>
                </c:pt>
                <c:pt idx="60">
                  <c:v>0.3</c:v>
                </c:pt>
                <c:pt idx="61">
                  <c:v>0.3</c:v>
                </c:pt>
                <c:pt idx="62">
                  <c:v>0.25</c:v>
                </c:pt>
                <c:pt idx="63">
                  <c:v>0.3</c:v>
                </c:pt>
                <c:pt idx="64">
                  <c:v>0.3</c:v>
                </c:pt>
                <c:pt idx="65">
                  <c:v>0.3</c:v>
                </c:pt>
                <c:pt idx="66">
                  <c:v>0.3</c:v>
                </c:pt>
                <c:pt idx="67">
                  <c:v>0.3</c:v>
                </c:pt>
                <c:pt idx="68">
                  <c:v>0.3</c:v>
                </c:pt>
                <c:pt idx="69">
                  <c:v>0.3</c:v>
                </c:pt>
                <c:pt idx="70">
                  <c:v>0.27</c:v>
                </c:pt>
                <c:pt idx="71">
                  <c:v>0.28000000000000003</c:v>
                </c:pt>
                <c:pt idx="72">
                  <c:v>0.26</c:v>
                </c:pt>
                <c:pt idx="73">
                  <c:v>0.26</c:v>
                </c:pt>
                <c:pt idx="74">
                  <c:v>0.35</c:v>
                </c:pt>
                <c:pt idx="75">
                  <c:v>0.35</c:v>
                </c:pt>
                <c:pt idx="76">
                  <c:v>0.35</c:v>
                </c:pt>
                <c:pt idx="77">
                  <c:v>0.3</c:v>
                </c:pt>
                <c:pt idx="78">
                  <c:v>0.3</c:v>
                </c:pt>
                <c:pt idx="79">
                  <c:v>0.3</c:v>
                </c:pt>
                <c:pt idx="80">
                  <c:v>0.36</c:v>
                </c:pt>
                <c:pt idx="81">
                  <c:v>0.35</c:v>
                </c:pt>
                <c:pt idx="82">
                  <c:v>0.4</c:v>
                </c:pt>
                <c:pt idx="83">
                  <c:v>0.4</c:v>
                </c:pt>
                <c:pt idx="84">
                  <c:v>0.45</c:v>
                </c:pt>
                <c:pt idx="85">
                  <c:v>0.45</c:v>
                </c:pt>
                <c:pt idx="86">
                  <c:v>0.45</c:v>
                </c:pt>
                <c:pt idx="87">
                  <c:v>0.45</c:v>
                </c:pt>
                <c:pt idx="88">
                  <c:v>0.45</c:v>
                </c:pt>
                <c:pt idx="89">
                  <c:v>0.45</c:v>
                </c:pt>
                <c:pt idx="90">
                  <c:v>0.5</c:v>
                </c:pt>
                <c:pt idx="91">
                  <c:v>0.5</c:v>
                </c:pt>
                <c:pt idx="92">
                  <c:v>0.5</c:v>
                </c:pt>
                <c:pt idx="93">
                  <c:v>0.5</c:v>
                </c:pt>
                <c:pt idx="94">
                  <c:v>0.5</c:v>
                </c:pt>
                <c:pt idx="95">
                  <c:v>0.5</c:v>
                </c:pt>
                <c:pt idx="96">
                  <c:v>0.5</c:v>
                </c:pt>
                <c:pt idx="97">
                  <c:v>0.5</c:v>
                </c:pt>
                <c:pt idx="98">
                  <c:v>0.5</c:v>
                </c:pt>
                <c:pt idx="99">
                  <c:v>0.5</c:v>
                </c:pt>
                <c:pt idx="100">
                  <c:v>0.5</c:v>
                </c:pt>
                <c:pt idx="101">
                  <c:v>0.5</c:v>
                </c:pt>
                <c:pt idx="102">
                  <c:v>0.5</c:v>
                </c:pt>
                <c:pt idx="103">
                  <c:v>0.5</c:v>
                </c:pt>
                <c:pt idx="104">
                  <c:v>0.45</c:v>
                </c:pt>
                <c:pt idx="105">
                  <c:v>0.45</c:v>
                </c:pt>
                <c:pt idx="106">
                  <c:v>0.4</c:v>
                </c:pt>
                <c:pt idx="107">
                  <c:v>0.4</c:v>
                </c:pt>
                <c:pt idx="108">
                  <c:v>0.4</c:v>
                </c:pt>
                <c:pt idx="109">
                  <c:v>0.4</c:v>
                </c:pt>
                <c:pt idx="110">
                  <c:v>0.35</c:v>
                </c:pt>
                <c:pt idx="111">
                  <c:v>0.375</c:v>
                </c:pt>
                <c:pt idx="112">
                  <c:v>0.35</c:v>
                </c:pt>
                <c:pt idx="113">
                  <c:v>0.35</c:v>
                </c:pt>
                <c:pt idx="114">
                  <c:v>0.35</c:v>
                </c:pt>
                <c:pt idx="115">
                  <c:v>0.35</c:v>
                </c:pt>
                <c:pt idx="116">
                  <c:v>0.35</c:v>
                </c:pt>
                <c:pt idx="117">
                  <c:v>0.35</c:v>
                </c:pt>
                <c:pt idx="118">
                  <c:v>0.35</c:v>
                </c:pt>
                <c:pt idx="119">
                  <c:v>0.35</c:v>
                </c:pt>
                <c:pt idx="120">
                  <c:v>0.35</c:v>
                </c:pt>
                <c:pt idx="121">
                  <c:v>0.35</c:v>
                </c:pt>
                <c:pt idx="122">
                  <c:v>0.35</c:v>
                </c:pt>
                <c:pt idx="123">
                  <c:v>0.2</c:v>
                </c:pt>
                <c:pt idx="124">
                  <c:v>0.2</c:v>
                </c:pt>
                <c:pt idx="125">
                  <c:v>0.18</c:v>
                </c:pt>
                <c:pt idx="126">
                  <c:v>0.18</c:v>
                </c:pt>
                <c:pt idx="127">
                  <c:v>0.18</c:v>
                </c:pt>
                <c:pt idx="128">
                  <c:v>0.18</c:v>
                </c:pt>
                <c:pt idx="129">
                  <c:v>0.18</c:v>
                </c:pt>
                <c:pt idx="130">
                  <c:v>0.18</c:v>
                </c:pt>
                <c:pt idx="131">
                  <c:v>0.18</c:v>
                </c:pt>
                <c:pt idx="132">
                  <c:v>0.15</c:v>
                </c:pt>
                <c:pt idx="133">
                  <c:v>0.18</c:v>
                </c:pt>
                <c:pt idx="134">
                  <c:v>0.18</c:v>
                </c:pt>
                <c:pt idx="135">
                  <c:v>0.18</c:v>
                </c:pt>
                <c:pt idx="136">
                  <c:v>0.18</c:v>
                </c:pt>
                <c:pt idx="137">
                  <c:v>0.18</c:v>
                </c:pt>
                <c:pt idx="138">
                  <c:v>0.15</c:v>
                </c:pt>
                <c:pt idx="139">
                  <c:v>0.18</c:v>
                </c:pt>
                <c:pt idx="140">
                  <c:v>0.2</c:v>
                </c:pt>
                <c:pt idx="141">
                  <c:v>0.15</c:v>
                </c:pt>
                <c:pt idx="142">
                  <c:v>0.15</c:v>
                </c:pt>
                <c:pt idx="143">
                  <c:v>0.15</c:v>
                </c:pt>
                <c:pt idx="144">
                  <c:v>0.15</c:v>
                </c:pt>
                <c:pt idx="145">
                  <c:v>0.12</c:v>
                </c:pt>
                <c:pt idx="146">
                  <c:v>0.15</c:v>
                </c:pt>
                <c:pt idx="147">
                  <c:v>0.15</c:v>
                </c:pt>
                <c:pt idx="148">
                  <c:v>0.16</c:v>
                </c:pt>
                <c:pt idx="149">
                  <c:v>0.15</c:v>
                </c:pt>
                <c:pt idx="150">
                  <c:v>0.14000000000000001</c:v>
                </c:pt>
                <c:pt idx="151">
                  <c:v>0.14000000000000001</c:v>
                </c:pt>
                <c:pt idx="152">
                  <c:v>0.18</c:v>
                </c:pt>
                <c:pt idx="153">
                  <c:v>0.15</c:v>
                </c:pt>
                <c:pt idx="154">
                  <c:v>0.2</c:v>
                </c:pt>
                <c:pt idx="155">
                  <c:v>0.18</c:v>
                </c:pt>
                <c:pt idx="156">
                  <c:v>0.18</c:v>
                </c:pt>
                <c:pt idx="157">
                  <c:v>0.18</c:v>
                </c:pt>
                <c:pt idx="158">
                  <c:v>0.15</c:v>
                </c:pt>
                <c:pt idx="159">
                  <c:v>0.15</c:v>
                </c:pt>
                <c:pt idx="160">
                  <c:v>0.15</c:v>
                </c:pt>
                <c:pt idx="161">
                  <c:v>0.156</c:v>
                </c:pt>
                <c:pt idx="162">
                  <c:v>0.16</c:v>
                </c:pt>
                <c:pt idx="163">
                  <c:v>0.15</c:v>
                </c:pt>
                <c:pt idx="164">
                  <c:v>0.18</c:v>
                </c:pt>
                <c:pt idx="165">
                  <c:v>0.17</c:v>
                </c:pt>
                <c:pt idx="166">
                  <c:v>0.18</c:v>
                </c:pt>
                <c:pt idx="167">
                  <c:v>0.17</c:v>
                </c:pt>
                <c:pt idx="168">
                  <c:v>0.18</c:v>
                </c:pt>
                <c:pt idx="169">
                  <c:v>0.18</c:v>
                </c:pt>
                <c:pt idx="170">
                  <c:v>0.18</c:v>
                </c:pt>
                <c:pt idx="171">
                  <c:v>0.18</c:v>
                </c:pt>
                <c:pt idx="172">
                  <c:v>0.12</c:v>
                </c:pt>
                <c:pt idx="173">
                  <c:v>0.18</c:v>
                </c:pt>
                <c:pt idx="174">
                  <c:v>0.12</c:v>
                </c:pt>
                <c:pt idx="175">
                  <c:v>0.11</c:v>
                </c:pt>
                <c:pt idx="176">
                  <c:v>0.12</c:v>
                </c:pt>
                <c:pt idx="177">
                  <c:v>0.11</c:v>
                </c:pt>
                <c:pt idx="178">
                  <c:v>0.16</c:v>
                </c:pt>
                <c:pt idx="179">
                  <c:v>0.11</c:v>
                </c:pt>
                <c:pt idx="180">
                  <c:v>0.17</c:v>
                </c:pt>
                <c:pt idx="181">
                  <c:v>0.2</c:v>
                </c:pt>
                <c:pt idx="182">
                  <c:v>0.13</c:v>
                </c:pt>
                <c:pt idx="183">
                  <c:v>0.13</c:v>
                </c:pt>
                <c:pt idx="184">
                  <c:v>0.13</c:v>
                </c:pt>
                <c:pt idx="185">
                  <c:v>0.15</c:v>
                </c:pt>
                <c:pt idx="186">
                  <c:v>0.2</c:v>
                </c:pt>
                <c:pt idx="187">
                  <c:v>0.13</c:v>
                </c:pt>
                <c:pt idx="188">
                  <c:v>0.16</c:v>
                </c:pt>
                <c:pt idx="189">
                  <c:v>0.15</c:v>
                </c:pt>
                <c:pt idx="190">
                  <c:v>0.15</c:v>
                </c:pt>
                <c:pt idx="191">
                  <c:v>0.15</c:v>
                </c:pt>
                <c:pt idx="192">
                  <c:v>0.15</c:v>
                </c:pt>
                <c:pt idx="193">
                  <c:v>0.2</c:v>
                </c:pt>
                <c:pt idx="194">
                  <c:v>0.17</c:v>
                </c:pt>
                <c:pt idx="195">
                  <c:v>0.18</c:v>
                </c:pt>
                <c:pt idx="196">
                  <c:v>0.17</c:v>
                </c:pt>
                <c:pt idx="197">
                  <c:v>0.18</c:v>
                </c:pt>
                <c:pt idx="198">
                  <c:v>0.18</c:v>
                </c:pt>
                <c:pt idx="199">
                  <c:v>0.2</c:v>
                </c:pt>
                <c:pt idx="200">
                  <c:v>0.19</c:v>
                </c:pt>
                <c:pt idx="201">
                  <c:v>0.18</c:v>
                </c:pt>
                <c:pt idx="202">
                  <c:v>0.2</c:v>
                </c:pt>
                <c:pt idx="203">
                  <c:v>0.18</c:v>
                </c:pt>
                <c:pt idx="204">
                  <c:v>0.18</c:v>
                </c:pt>
                <c:pt idx="205">
                  <c:v>0.2</c:v>
                </c:pt>
                <c:pt idx="206">
                  <c:v>0.18</c:v>
                </c:pt>
                <c:pt idx="207">
                  <c:v>0.18</c:v>
                </c:pt>
                <c:pt idx="208">
                  <c:v>0.18</c:v>
                </c:pt>
                <c:pt idx="209">
                  <c:v>0.2</c:v>
                </c:pt>
                <c:pt idx="210">
                  <c:v>0.185</c:v>
                </c:pt>
                <c:pt idx="211">
                  <c:v>0.18</c:v>
                </c:pt>
                <c:pt idx="212">
                  <c:v>0.2</c:v>
                </c:pt>
                <c:pt idx="213">
                  <c:v>0.2</c:v>
                </c:pt>
                <c:pt idx="214">
                  <c:v>0.19</c:v>
                </c:pt>
                <c:pt idx="215">
                  <c:v>0.2</c:v>
                </c:pt>
                <c:pt idx="216">
                  <c:v>0.2</c:v>
                </c:pt>
                <c:pt idx="217">
                  <c:v>0.2</c:v>
                </c:pt>
                <c:pt idx="218">
                  <c:v>0.2</c:v>
                </c:pt>
                <c:pt idx="219">
                  <c:v>0.2</c:v>
                </c:pt>
                <c:pt idx="220">
                  <c:v>0.2</c:v>
                </c:pt>
                <c:pt idx="221">
                  <c:v>0.2</c:v>
                </c:pt>
                <c:pt idx="222">
                  <c:v>0.15</c:v>
                </c:pt>
                <c:pt idx="223">
                  <c:v>0.18</c:v>
                </c:pt>
                <c:pt idx="224">
                  <c:v>0.13500000000000001</c:v>
                </c:pt>
                <c:pt idx="225">
                  <c:v>0.15</c:v>
                </c:pt>
                <c:pt idx="226">
                  <c:v>0.15</c:v>
                </c:pt>
                <c:pt idx="227">
                  <c:v>0.15</c:v>
                </c:pt>
                <c:pt idx="228">
                  <c:v>0.15</c:v>
                </c:pt>
                <c:pt idx="229">
                  <c:v>0.15</c:v>
                </c:pt>
                <c:pt idx="230">
                  <c:v>0.15</c:v>
                </c:pt>
                <c:pt idx="231">
                  <c:v>0.15</c:v>
                </c:pt>
                <c:pt idx="232">
                  <c:v>0.15</c:v>
                </c:pt>
                <c:pt idx="233">
                  <c:v>0.15</c:v>
                </c:pt>
                <c:pt idx="234">
                  <c:v>0.15</c:v>
                </c:pt>
                <c:pt idx="235">
                  <c:v>0.185</c:v>
                </c:pt>
                <c:pt idx="236">
                  <c:v>0.15</c:v>
                </c:pt>
                <c:pt idx="237">
                  <c:v>0.15</c:v>
                </c:pt>
                <c:pt idx="238">
                  <c:v>0.15</c:v>
                </c:pt>
                <c:pt idx="239">
                  <c:v>0.18</c:v>
                </c:pt>
                <c:pt idx="240">
                  <c:v>0.15</c:v>
                </c:pt>
                <c:pt idx="241">
                  <c:v>0.15</c:v>
                </c:pt>
                <c:pt idx="242">
                  <c:v>0.18</c:v>
                </c:pt>
                <c:pt idx="243">
                  <c:v>0.17</c:v>
                </c:pt>
                <c:pt idx="244">
                  <c:v>0.18</c:v>
                </c:pt>
                <c:pt idx="245">
                  <c:v>0.18</c:v>
                </c:pt>
                <c:pt idx="246">
                  <c:v>0.18</c:v>
                </c:pt>
                <c:pt idx="247">
                  <c:v>0.2</c:v>
                </c:pt>
                <c:pt idx="248">
                  <c:v>0.22</c:v>
                </c:pt>
                <c:pt idx="249">
                  <c:v>0.22</c:v>
                </c:pt>
                <c:pt idx="250">
                  <c:v>0.2</c:v>
                </c:pt>
                <c:pt idx="251">
                  <c:v>0.2</c:v>
                </c:pt>
                <c:pt idx="252">
                  <c:v>0.2</c:v>
                </c:pt>
                <c:pt idx="253">
                  <c:v>0.2</c:v>
                </c:pt>
                <c:pt idx="254">
                  <c:v>0.2</c:v>
                </c:pt>
                <c:pt idx="255">
                  <c:v>0.2</c:v>
                </c:pt>
                <c:pt idx="256">
                  <c:v>0.2</c:v>
                </c:pt>
                <c:pt idx="257">
                  <c:v>0.2</c:v>
                </c:pt>
                <c:pt idx="258">
                  <c:v>0.18</c:v>
                </c:pt>
                <c:pt idx="259">
                  <c:v>0.19</c:v>
                </c:pt>
                <c:pt idx="260">
                  <c:v>0.18</c:v>
                </c:pt>
                <c:pt idx="261">
                  <c:v>0.18</c:v>
                </c:pt>
                <c:pt idx="262">
                  <c:v>0.19</c:v>
                </c:pt>
                <c:pt idx="263">
                  <c:v>0.2</c:v>
                </c:pt>
                <c:pt idx="264">
                  <c:v>0.2</c:v>
                </c:pt>
                <c:pt idx="265">
                  <c:v>0.22</c:v>
                </c:pt>
                <c:pt idx="266">
                  <c:v>0.22</c:v>
                </c:pt>
                <c:pt idx="267">
                  <c:v>0.22</c:v>
                </c:pt>
                <c:pt idx="268">
                  <c:v>0.22</c:v>
                </c:pt>
                <c:pt idx="269">
                  <c:v>0.2</c:v>
                </c:pt>
                <c:pt idx="270">
                  <c:v>0.22</c:v>
                </c:pt>
                <c:pt idx="271">
                  <c:v>0.2</c:v>
                </c:pt>
                <c:pt idx="272">
                  <c:v>0.22</c:v>
                </c:pt>
                <c:pt idx="273">
                  <c:v>0.22</c:v>
                </c:pt>
                <c:pt idx="274">
                  <c:v>0.22</c:v>
                </c:pt>
                <c:pt idx="275">
                  <c:v>0.22</c:v>
                </c:pt>
                <c:pt idx="276">
                  <c:v>0.2</c:v>
                </c:pt>
                <c:pt idx="277">
                  <c:v>0.22</c:v>
                </c:pt>
                <c:pt idx="278">
                  <c:v>0.22</c:v>
                </c:pt>
                <c:pt idx="279">
                  <c:v>0.22</c:v>
                </c:pt>
                <c:pt idx="280">
                  <c:v>0.22</c:v>
                </c:pt>
                <c:pt idx="281">
                  <c:v>0.22</c:v>
                </c:pt>
                <c:pt idx="282">
                  <c:v>0.22</c:v>
                </c:pt>
                <c:pt idx="283">
                  <c:v>0.22</c:v>
                </c:pt>
                <c:pt idx="284">
                  <c:v>0.23</c:v>
                </c:pt>
                <c:pt idx="285">
                  <c:v>0.22</c:v>
                </c:pt>
                <c:pt idx="286">
                  <c:v>0.23</c:v>
                </c:pt>
                <c:pt idx="287">
                  <c:v>0.22</c:v>
                </c:pt>
                <c:pt idx="288">
                  <c:v>0.22</c:v>
                </c:pt>
                <c:pt idx="289">
                  <c:v>0.22</c:v>
                </c:pt>
                <c:pt idx="290">
                  <c:v>0.2</c:v>
                </c:pt>
                <c:pt idx="291">
                  <c:v>0.2</c:v>
                </c:pt>
                <c:pt idx="292">
                  <c:v>0.2</c:v>
                </c:pt>
                <c:pt idx="293">
                  <c:v>0.2</c:v>
                </c:pt>
                <c:pt idx="294">
                  <c:v>0.2</c:v>
                </c:pt>
                <c:pt idx="295">
                  <c:v>0.25</c:v>
                </c:pt>
                <c:pt idx="296">
                  <c:v>0.25</c:v>
                </c:pt>
                <c:pt idx="297">
                  <c:v>0.25</c:v>
                </c:pt>
                <c:pt idx="298">
                  <c:v>0.25</c:v>
                </c:pt>
                <c:pt idx="299">
                  <c:v>0.25</c:v>
                </c:pt>
                <c:pt idx="300">
                  <c:v>0.25</c:v>
                </c:pt>
                <c:pt idx="301">
                  <c:v>0.24</c:v>
                </c:pt>
                <c:pt idx="302">
                  <c:v>0.2</c:v>
                </c:pt>
                <c:pt idx="303">
                  <c:v>0.23</c:v>
                </c:pt>
                <c:pt idx="304">
                  <c:v>0.25</c:v>
                </c:pt>
                <c:pt idx="305">
                  <c:v>0.23</c:v>
                </c:pt>
                <c:pt idx="306">
                  <c:v>0.23</c:v>
                </c:pt>
                <c:pt idx="307">
                  <c:v>0.23</c:v>
                </c:pt>
                <c:pt idx="308">
                  <c:v>0.23</c:v>
                </c:pt>
                <c:pt idx="309">
                  <c:v>0.23</c:v>
                </c:pt>
                <c:pt idx="310">
                  <c:v>0.23</c:v>
                </c:pt>
                <c:pt idx="311">
                  <c:v>0.23</c:v>
                </c:pt>
                <c:pt idx="312">
                  <c:v>0.255</c:v>
                </c:pt>
                <c:pt idx="313">
                  <c:v>0.25</c:v>
                </c:pt>
                <c:pt idx="314">
                  <c:v>0.25</c:v>
                </c:pt>
                <c:pt idx="315">
                  <c:v>0.3</c:v>
                </c:pt>
                <c:pt idx="316">
                  <c:v>0.3</c:v>
                </c:pt>
                <c:pt idx="317">
                  <c:v>0.3</c:v>
                </c:pt>
                <c:pt idx="318">
                  <c:v>0.3</c:v>
                </c:pt>
                <c:pt idx="319">
                  <c:v>0.3</c:v>
                </c:pt>
                <c:pt idx="320">
                  <c:v>0.32</c:v>
                </c:pt>
                <c:pt idx="321">
                  <c:v>0.3</c:v>
                </c:pt>
                <c:pt idx="322">
                  <c:v>0.3</c:v>
                </c:pt>
                <c:pt idx="323">
                  <c:v>0.3</c:v>
                </c:pt>
                <c:pt idx="324">
                  <c:v>0.28000000000000003</c:v>
                </c:pt>
                <c:pt idx="325">
                  <c:v>0.3</c:v>
                </c:pt>
                <c:pt idx="326">
                  <c:v>0.3</c:v>
                </c:pt>
                <c:pt idx="327">
                  <c:v>0.25</c:v>
                </c:pt>
                <c:pt idx="328">
                  <c:v>0.3</c:v>
                </c:pt>
                <c:pt idx="329">
                  <c:v>0.3</c:v>
                </c:pt>
                <c:pt idx="330">
                  <c:v>0.28999999999999998</c:v>
                </c:pt>
                <c:pt idx="331">
                  <c:v>0.3</c:v>
                </c:pt>
                <c:pt idx="332">
                  <c:v>0.28000000000000003</c:v>
                </c:pt>
                <c:pt idx="333">
                  <c:v>0.3</c:v>
                </c:pt>
                <c:pt idx="334">
                  <c:v>0.28999999999999998</c:v>
                </c:pt>
                <c:pt idx="335">
                  <c:v>0.3</c:v>
                </c:pt>
                <c:pt idx="336">
                  <c:v>0.28999999999999998</c:v>
                </c:pt>
                <c:pt idx="337">
                  <c:v>0.27</c:v>
                </c:pt>
                <c:pt idx="338">
                  <c:v>0.3</c:v>
                </c:pt>
                <c:pt idx="339">
                  <c:v>0.28999999999999998</c:v>
                </c:pt>
                <c:pt idx="340">
                  <c:v>0.3</c:v>
                </c:pt>
                <c:pt idx="341">
                  <c:v>0.3</c:v>
                </c:pt>
                <c:pt idx="342">
                  <c:v>0.3</c:v>
                </c:pt>
                <c:pt idx="343">
                  <c:v>0.31</c:v>
                </c:pt>
                <c:pt idx="344">
                  <c:v>0.27</c:v>
                </c:pt>
                <c:pt idx="345">
                  <c:v>0.27</c:v>
                </c:pt>
                <c:pt idx="346">
                  <c:v>0.3</c:v>
                </c:pt>
                <c:pt idx="347">
                  <c:v>0.26</c:v>
                </c:pt>
                <c:pt idx="348">
                  <c:v>0.27</c:v>
                </c:pt>
                <c:pt idx="349">
                  <c:v>0.25</c:v>
                </c:pt>
                <c:pt idx="350">
                  <c:v>0.23</c:v>
                </c:pt>
                <c:pt idx="351">
                  <c:v>0.25</c:v>
                </c:pt>
                <c:pt idx="352">
                  <c:v>0.26</c:v>
                </c:pt>
                <c:pt idx="353">
                  <c:v>0.27</c:v>
                </c:pt>
                <c:pt idx="354">
                  <c:v>0.26</c:v>
                </c:pt>
                <c:pt idx="355">
                  <c:v>0.23499999999999999</c:v>
                </c:pt>
                <c:pt idx="356">
                  <c:v>0.27</c:v>
                </c:pt>
                <c:pt idx="357">
                  <c:v>0.25</c:v>
                </c:pt>
                <c:pt idx="358">
                  <c:v>0.25</c:v>
                </c:pt>
                <c:pt idx="359">
                  <c:v>0.27</c:v>
                </c:pt>
                <c:pt idx="360">
                  <c:v>0.27</c:v>
                </c:pt>
                <c:pt idx="361">
                  <c:v>0.3</c:v>
                </c:pt>
                <c:pt idx="362">
                  <c:v>0.28000000000000003</c:v>
                </c:pt>
                <c:pt idx="363">
                  <c:v>0.28000000000000003</c:v>
                </c:pt>
                <c:pt idx="364">
                  <c:v>0.28000000000000003</c:v>
                </c:pt>
                <c:pt idx="365">
                  <c:v>0.28000000000000003</c:v>
                </c:pt>
                <c:pt idx="366">
                  <c:v>0.25</c:v>
                </c:pt>
                <c:pt idx="367">
                  <c:v>0.27</c:v>
                </c:pt>
                <c:pt idx="368">
                  <c:v>0.23</c:v>
                </c:pt>
                <c:pt idx="369">
                  <c:v>0.28000000000000003</c:v>
                </c:pt>
                <c:pt idx="370">
                  <c:v>0.25</c:v>
                </c:pt>
                <c:pt idx="371">
                  <c:v>0.28000000000000003</c:v>
                </c:pt>
                <c:pt idx="372">
                  <c:v>0.3</c:v>
                </c:pt>
                <c:pt idx="373">
                  <c:v>0.3</c:v>
                </c:pt>
                <c:pt idx="374">
                  <c:v>0.34</c:v>
                </c:pt>
                <c:pt idx="375">
                  <c:v>0.32</c:v>
                </c:pt>
                <c:pt idx="376">
                  <c:v>0.37</c:v>
                </c:pt>
                <c:pt idx="377">
                  <c:v>0.4</c:v>
                </c:pt>
                <c:pt idx="378">
                  <c:v>0.39</c:v>
                </c:pt>
                <c:pt idx="379">
                  <c:v>0.41</c:v>
                </c:pt>
                <c:pt idx="380">
                  <c:v>0.43</c:v>
                </c:pt>
                <c:pt idx="381">
                  <c:v>0.41</c:v>
                </c:pt>
                <c:pt idx="382">
                  <c:v>0.41</c:v>
                </c:pt>
                <c:pt idx="383">
                  <c:v>0.43</c:v>
                </c:pt>
                <c:pt idx="384">
                  <c:v>0.42</c:v>
                </c:pt>
                <c:pt idx="385">
                  <c:v>0.42</c:v>
                </c:pt>
                <c:pt idx="386">
                  <c:v>0.43</c:v>
                </c:pt>
                <c:pt idx="387">
                  <c:v>0.4</c:v>
                </c:pt>
                <c:pt idx="388">
                  <c:v>0.37</c:v>
                </c:pt>
                <c:pt idx="389">
                  <c:v>0.38</c:v>
                </c:pt>
                <c:pt idx="390">
                  <c:v>0.37</c:v>
                </c:pt>
                <c:pt idx="391">
                  <c:v>0.37</c:v>
                </c:pt>
                <c:pt idx="392">
                  <c:v>0.37</c:v>
                </c:pt>
                <c:pt idx="393">
                  <c:v>0.38</c:v>
                </c:pt>
                <c:pt idx="394">
                  <c:v>0.38</c:v>
                </c:pt>
                <c:pt idx="395">
                  <c:v>0.4</c:v>
                </c:pt>
                <c:pt idx="396">
                  <c:v>0.43</c:v>
                </c:pt>
                <c:pt idx="397">
                  <c:v>0.4</c:v>
                </c:pt>
                <c:pt idx="398">
                  <c:v>0.44</c:v>
                </c:pt>
                <c:pt idx="399">
                  <c:v>0.45</c:v>
                </c:pt>
                <c:pt idx="400">
                  <c:v>0.45</c:v>
                </c:pt>
                <c:pt idx="401">
                  <c:v>0.44</c:v>
                </c:pt>
                <c:pt idx="402">
                  <c:v>0.46</c:v>
                </c:pt>
                <c:pt idx="403">
                  <c:v>0.44</c:v>
                </c:pt>
                <c:pt idx="404">
                  <c:v>0.46</c:v>
                </c:pt>
                <c:pt idx="405">
                  <c:v>0.45</c:v>
                </c:pt>
                <c:pt idx="406">
                  <c:v>0.45</c:v>
                </c:pt>
                <c:pt idx="407">
                  <c:v>0.45</c:v>
                </c:pt>
                <c:pt idx="408">
                  <c:v>0.45</c:v>
                </c:pt>
                <c:pt idx="409">
                  <c:v>0.45</c:v>
                </c:pt>
                <c:pt idx="410">
                  <c:v>0.47499999999999998</c:v>
                </c:pt>
                <c:pt idx="411">
                  <c:v>0.45</c:v>
                </c:pt>
                <c:pt idx="412">
                  <c:v>0.48</c:v>
                </c:pt>
                <c:pt idx="413">
                  <c:v>0.43</c:v>
                </c:pt>
                <c:pt idx="414">
                  <c:v>0.44</c:v>
                </c:pt>
                <c:pt idx="415">
                  <c:v>0.44500000000000001</c:v>
                </c:pt>
                <c:pt idx="416">
                  <c:v>0.45</c:v>
                </c:pt>
                <c:pt idx="417">
                  <c:v>0.45</c:v>
                </c:pt>
                <c:pt idx="418">
                  <c:v>0.45</c:v>
                </c:pt>
                <c:pt idx="419">
                  <c:v>0.45</c:v>
                </c:pt>
                <c:pt idx="420">
                  <c:v>0.45</c:v>
                </c:pt>
                <c:pt idx="421">
                  <c:v>0.46</c:v>
                </c:pt>
                <c:pt idx="422">
                  <c:v>0.49</c:v>
                </c:pt>
                <c:pt idx="423">
                  <c:v>0.45</c:v>
                </c:pt>
                <c:pt idx="424">
                  <c:v>0.55000000000000004</c:v>
                </c:pt>
                <c:pt idx="425">
                  <c:v>0.6</c:v>
                </c:pt>
                <c:pt idx="426">
                  <c:v>0.56000000000000005</c:v>
                </c:pt>
                <c:pt idx="427">
                  <c:v>0.52</c:v>
                </c:pt>
                <c:pt idx="428">
                  <c:v>0.54500000000000004</c:v>
                </c:pt>
                <c:pt idx="429">
                  <c:v>0.5</c:v>
                </c:pt>
                <c:pt idx="430">
                  <c:v>0.52</c:v>
                </c:pt>
                <c:pt idx="431">
                  <c:v>0.6</c:v>
                </c:pt>
                <c:pt idx="432">
                  <c:v>0.55000000000000004</c:v>
                </c:pt>
                <c:pt idx="433">
                  <c:v>0.5</c:v>
                </c:pt>
                <c:pt idx="434">
                  <c:v>0.52</c:v>
                </c:pt>
                <c:pt idx="435">
                  <c:v>0.48</c:v>
                </c:pt>
                <c:pt idx="436">
                  <c:v>0.55000000000000004</c:v>
                </c:pt>
                <c:pt idx="437">
                  <c:v>0.53</c:v>
                </c:pt>
                <c:pt idx="438">
                  <c:v>0.55000000000000004</c:v>
                </c:pt>
                <c:pt idx="439">
                  <c:v>0.56999999999999995</c:v>
                </c:pt>
                <c:pt idx="440">
                  <c:v>0.6</c:v>
                </c:pt>
                <c:pt idx="441">
                  <c:v>0.6</c:v>
                </c:pt>
                <c:pt idx="442">
                  <c:v>0.65</c:v>
                </c:pt>
                <c:pt idx="443">
                  <c:v>0.67</c:v>
                </c:pt>
                <c:pt idx="444">
                  <c:v>0.7</c:v>
                </c:pt>
                <c:pt idx="445">
                  <c:v>0.72</c:v>
                </c:pt>
                <c:pt idx="446">
                  <c:v>0.7</c:v>
                </c:pt>
                <c:pt idx="447">
                  <c:v>0.73</c:v>
                </c:pt>
                <c:pt idx="448">
                  <c:v>0.75</c:v>
                </c:pt>
                <c:pt idx="449">
                  <c:v>0.77</c:v>
                </c:pt>
                <c:pt idx="450">
                  <c:v>0.76</c:v>
                </c:pt>
                <c:pt idx="451">
                  <c:v>0.78</c:v>
                </c:pt>
                <c:pt idx="452">
                  <c:v>0.8</c:v>
                </c:pt>
                <c:pt idx="453">
                  <c:v>0.9</c:v>
                </c:pt>
                <c:pt idx="454">
                  <c:v>0.93</c:v>
                </c:pt>
                <c:pt idx="455">
                  <c:v>0.98</c:v>
                </c:pt>
                <c:pt idx="456">
                  <c:v>1</c:v>
                </c:pt>
                <c:pt idx="457">
                  <c:v>0.98499999999999999</c:v>
                </c:pt>
                <c:pt idx="458">
                  <c:v>1</c:v>
                </c:pt>
                <c:pt idx="459">
                  <c:v>1.01</c:v>
                </c:pt>
                <c:pt idx="460">
                  <c:v>1.02</c:v>
                </c:pt>
                <c:pt idx="461">
                  <c:v>1.05</c:v>
                </c:pt>
                <c:pt idx="462">
                  <c:v>1.05</c:v>
                </c:pt>
                <c:pt idx="463">
                  <c:v>1.08</c:v>
                </c:pt>
                <c:pt idx="464">
                  <c:v>1.1000000000000001</c:v>
                </c:pt>
                <c:pt idx="465">
                  <c:v>1.1000000000000001</c:v>
                </c:pt>
                <c:pt idx="466">
                  <c:v>1.1000000000000001</c:v>
                </c:pt>
                <c:pt idx="467">
                  <c:v>1.1200000000000001</c:v>
                </c:pt>
                <c:pt idx="468">
                  <c:v>1.1000000000000001</c:v>
                </c:pt>
                <c:pt idx="469">
                  <c:v>1.1000000000000001</c:v>
                </c:pt>
                <c:pt idx="470">
                  <c:v>1.1000000000000001</c:v>
                </c:pt>
                <c:pt idx="471">
                  <c:v>1.1200000000000001</c:v>
                </c:pt>
                <c:pt idx="472">
                  <c:v>1.1200000000000001</c:v>
                </c:pt>
                <c:pt idx="473">
                  <c:v>1.1000000000000001</c:v>
                </c:pt>
                <c:pt idx="474">
                  <c:v>1.1000000000000001</c:v>
                </c:pt>
                <c:pt idx="475">
                  <c:v>1.1000000000000001</c:v>
                </c:pt>
                <c:pt idx="476">
                  <c:v>1.2</c:v>
                </c:pt>
                <c:pt idx="477">
                  <c:v>1.1000000000000001</c:v>
                </c:pt>
                <c:pt idx="478">
                  <c:v>1.1200000000000001</c:v>
                </c:pt>
                <c:pt idx="479">
                  <c:v>1.1299999999999999</c:v>
                </c:pt>
                <c:pt idx="480">
                  <c:v>1.1399999999999999</c:v>
                </c:pt>
                <c:pt idx="481">
                  <c:v>1.1499999999999999</c:v>
                </c:pt>
                <c:pt idx="482">
                  <c:v>1.1499999999999999</c:v>
                </c:pt>
                <c:pt idx="483">
                  <c:v>1.17</c:v>
                </c:pt>
                <c:pt idx="484">
                  <c:v>1.23</c:v>
                </c:pt>
                <c:pt idx="485">
                  <c:v>1.23</c:v>
                </c:pt>
                <c:pt idx="486">
                  <c:v>1.25</c:v>
                </c:pt>
                <c:pt idx="487">
                  <c:v>1.23</c:v>
                </c:pt>
                <c:pt idx="488">
                  <c:v>1.25</c:v>
                </c:pt>
                <c:pt idx="489">
                  <c:v>1.25</c:v>
                </c:pt>
                <c:pt idx="490">
                  <c:v>1.25</c:v>
                </c:pt>
                <c:pt idx="491">
                  <c:v>1.25</c:v>
                </c:pt>
                <c:pt idx="492">
                  <c:v>1.27</c:v>
                </c:pt>
                <c:pt idx="493">
                  <c:v>1.3</c:v>
                </c:pt>
                <c:pt idx="494">
                  <c:v>1.3</c:v>
                </c:pt>
                <c:pt idx="495">
                  <c:v>1.3</c:v>
                </c:pt>
                <c:pt idx="496">
                  <c:v>1.3</c:v>
                </c:pt>
                <c:pt idx="497">
                  <c:v>1.3</c:v>
                </c:pt>
                <c:pt idx="498">
                  <c:v>1.3</c:v>
                </c:pt>
                <c:pt idx="499">
                  <c:v>1.3</c:v>
                </c:pt>
                <c:pt idx="500">
                  <c:v>1.33</c:v>
                </c:pt>
                <c:pt idx="501">
                  <c:v>1.35</c:v>
                </c:pt>
                <c:pt idx="502">
                  <c:v>1.35</c:v>
                </c:pt>
                <c:pt idx="503">
                  <c:v>1.32</c:v>
                </c:pt>
                <c:pt idx="504">
                  <c:v>1.36</c:v>
                </c:pt>
                <c:pt idx="505">
                  <c:v>1.35</c:v>
                </c:pt>
                <c:pt idx="506">
                  <c:v>1.35</c:v>
                </c:pt>
                <c:pt idx="507">
                  <c:v>1.45</c:v>
                </c:pt>
                <c:pt idx="508">
                  <c:v>1.42</c:v>
                </c:pt>
                <c:pt idx="509">
                  <c:v>1.45</c:v>
                </c:pt>
                <c:pt idx="510">
                  <c:v>1.45</c:v>
                </c:pt>
                <c:pt idx="511">
                  <c:v>1.44</c:v>
                </c:pt>
                <c:pt idx="512">
                  <c:v>1.48</c:v>
                </c:pt>
                <c:pt idx="513">
                  <c:v>1.47</c:v>
                </c:pt>
                <c:pt idx="514">
                  <c:v>1.48</c:v>
                </c:pt>
                <c:pt idx="515">
                  <c:v>1.54</c:v>
                </c:pt>
                <c:pt idx="516">
                  <c:v>1.54</c:v>
                </c:pt>
                <c:pt idx="517">
                  <c:v>1.55</c:v>
                </c:pt>
                <c:pt idx="518">
                  <c:v>1.54</c:v>
                </c:pt>
                <c:pt idx="519">
                  <c:v>1.54</c:v>
                </c:pt>
                <c:pt idx="520">
                  <c:v>1.57</c:v>
                </c:pt>
                <c:pt idx="521">
                  <c:v>1.59</c:v>
                </c:pt>
                <c:pt idx="522">
                  <c:v>1.59</c:v>
                </c:pt>
                <c:pt idx="523">
                  <c:v>1.62</c:v>
                </c:pt>
                <c:pt idx="524">
                  <c:v>1.62</c:v>
                </c:pt>
                <c:pt idx="525">
                  <c:v>1.62</c:v>
                </c:pt>
                <c:pt idx="526">
                  <c:v>1.69</c:v>
                </c:pt>
                <c:pt idx="527">
                  <c:v>1.75</c:v>
                </c:pt>
                <c:pt idx="528">
                  <c:v>1.7</c:v>
                </c:pt>
                <c:pt idx="529">
                  <c:v>1.7</c:v>
                </c:pt>
                <c:pt idx="530">
                  <c:v>1.7</c:v>
                </c:pt>
                <c:pt idx="531">
                  <c:v>1.72</c:v>
                </c:pt>
                <c:pt idx="532">
                  <c:v>1.72</c:v>
                </c:pt>
                <c:pt idx="533">
                  <c:v>1.78</c:v>
                </c:pt>
                <c:pt idx="534">
                  <c:v>1.75</c:v>
                </c:pt>
                <c:pt idx="535">
                  <c:v>1.76</c:v>
                </c:pt>
                <c:pt idx="536">
                  <c:v>1.77</c:v>
                </c:pt>
                <c:pt idx="537">
                  <c:v>1.77</c:v>
                </c:pt>
                <c:pt idx="538">
                  <c:v>1.78</c:v>
                </c:pt>
                <c:pt idx="539">
                  <c:v>1.78</c:v>
                </c:pt>
                <c:pt idx="540">
                  <c:v>1.77</c:v>
                </c:pt>
                <c:pt idx="541">
                  <c:v>1.77</c:v>
                </c:pt>
                <c:pt idx="542">
                  <c:v>1.77</c:v>
                </c:pt>
                <c:pt idx="543">
                  <c:v>1.78</c:v>
                </c:pt>
                <c:pt idx="544">
                  <c:v>1.77</c:v>
                </c:pt>
                <c:pt idx="545">
                  <c:v>1.79</c:v>
                </c:pt>
                <c:pt idx="546">
                  <c:v>1.8</c:v>
                </c:pt>
                <c:pt idx="547">
                  <c:v>1.8</c:v>
                </c:pt>
                <c:pt idx="548">
                  <c:v>1.82</c:v>
                </c:pt>
                <c:pt idx="549">
                  <c:v>1.8</c:v>
                </c:pt>
                <c:pt idx="550">
                  <c:v>1.8</c:v>
                </c:pt>
                <c:pt idx="551">
                  <c:v>1.8</c:v>
                </c:pt>
                <c:pt idx="552">
                  <c:v>1.77</c:v>
                </c:pt>
                <c:pt idx="553">
                  <c:v>1.75</c:v>
                </c:pt>
                <c:pt idx="554">
                  <c:v>1.72</c:v>
                </c:pt>
                <c:pt idx="555">
                  <c:v>1.72</c:v>
                </c:pt>
                <c:pt idx="556">
                  <c:v>1.68</c:v>
                </c:pt>
                <c:pt idx="557">
                  <c:v>1.68</c:v>
                </c:pt>
                <c:pt idx="558">
                  <c:v>1.7</c:v>
                </c:pt>
                <c:pt idx="559">
                  <c:v>1.68</c:v>
                </c:pt>
                <c:pt idx="560">
                  <c:v>1.7</c:v>
                </c:pt>
                <c:pt idx="561">
                  <c:v>1.7</c:v>
                </c:pt>
                <c:pt idx="562">
                  <c:v>1.69</c:v>
                </c:pt>
                <c:pt idx="563">
                  <c:v>1.69</c:v>
                </c:pt>
                <c:pt idx="564">
                  <c:v>1.7</c:v>
                </c:pt>
                <c:pt idx="565">
                  <c:v>1.7</c:v>
                </c:pt>
                <c:pt idx="566">
                  <c:v>1.7</c:v>
                </c:pt>
                <c:pt idx="567">
                  <c:v>1.73</c:v>
                </c:pt>
                <c:pt idx="568">
                  <c:v>1.7</c:v>
                </c:pt>
                <c:pt idx="569">
                  <c:v>1.72</c:v>
                </c:pt>
                <c:pt idx="570">
                  <c:v>1.72</c:v>
                </c:pt>
                <c:pt idx="571">
                  <c:v>1.7</c:v>
                </c:pt>
                <c:pt idx="572">
                  <c:v>1.73</c:v>
                </c:pt>
                <c:pt idx="573">
                  <c:v>1.7</c:v>
                </c:pt>
                <c:pt idx="574">
                  <c:v>1.72</c:v>
                </c:pt>
                <c:pt idx="575">
                  <c:v>1.75</c:v>
                </c:pt>
                <c:pt idx="576">
                  <c:v>1.85</c:v>
                </c:pt>
                <c:pt idx="577">
                  <c:v>1.85</c:v>
                </c:pt>
                <c:pt idx="578">
                  <c:v>1.84</c:v>
                </c:pt>
                <c:pt idx="579">
                  <c:v>1.85</c:v>
                </c:pt>
                <c:pt idx="580">
                  <c:v>1.85</c:v>
                </c:pt>
                <c:pt idx="581">
                  <c:v>1.85</c:v>
                </c:pt>
                <c:pt idx="582">
                  <c:v>1.85</c:v>
                </c:pt>
                <c:pt idx="583">
                  <c:v>1.91</c:v>
                </c:pt>
                <c:pt idx="584">
                  <c:v>1.9</c:v>
                </c:pt>
                <c:pt idx="585">
                  <c:v>1.93</c:v>
                </c:pt>
                <c:pt idx="586">
                  <c:v>1.92</c:v>
                </c:pt>
                <c:pt idx="587">
                  <c:v>1.9</c:v>
                </c:pt>
                <c:pt idx="588">
                  <c:v>1.91</c:v>
                </c:pt>
                <c:pt idx="589">
                  <c:v>1.92</c:v>
                </c:pt>
                <c:pt idx="590">
                  <c:v>1.91</c:v>
                </c:pt>
                <c:pt idx="591">
                  <c:v>1.92</c:v>
                </c:pt>
                <c:pt idx="592">
                  <c:v>1.93</c:v>
                </c:pt>
                <c:pt idx="593">
                  <c:v>1.91</c:v>
                </c:pt>
                <c:pt idx="594">
                  <c:v>1.94</c:v>
                </c:pt>
                <c:pt idx="595">
                  <c:v>1.94</c:v>
                </c:pt>
                <c:pt idx="596">
                  <c:v>1.93</c:v>
                </c:pt>
                <c:pt idx="597">
                  <c:v>1.93</c:v>
                </c:pt>
                <c:pt idx="598">
                  <c:v>1.93</c:v>
                </c:pt>
                <c:pt idx="599">
                  <c:v>1.92</c:v>
                </c:pt>
                <c:pt idx="600">
                  <c:v>1.92</c:v>
                </c:pt>
                <c:pt idx="601">
                  <c:v>1.92</c:v>
                </c:pt>
                <c:pt idx="602">
                  <c:v>1.92</c:v>
                </c:pt>
                <c:pt idx="603">
                  <c:v>1.86</c:v>
                </c:pt>
                <c:pt idx="604">
                  <c:v>1.86</c:v>
                </c:pt>
                <c:pt idx="605">
                  <c:v>1.85</c:v>
                </c:pt>
                <c:pt idx="606">
                  <c:v>1.87</c:v>
                </c:pt>
                <c:pt idx="607">
                  <c:v>1.86</c:v>
                </c:pt>
                <c:pt idx="608">
                  <c:v>1.86</c:v>
                </c:pt>
                <c:pt idx="609">
                  <c:v>1.86</c:v>
                </c:pt>
                <c:pt idx="610">
                  <c:v>1.86</c:v>
                </c:pt>
                <c:pt idx="611">
                  <c:v>1.84</c:v>
                </c:pt>
                <c:pt idx="612">
                  <c:v>1.86</c:v>
                </c:pt>
                <c:pt idx="613">
                  <c:v>1.93</c:v>
                </c:pt>
                <c:pt idx="614">
                  <c:v>1.89</c:v>
                </c:pt>
                <c:pt idx="615">
                  <c:v>1.88</c:v>
                </c:pt>
                <c:pt idx="616">
                  <c:v>1.86</c:v>
                </c:pt>
                <c:pt idx="617">
                  <c:v>1.87</c:v>
                </c:pt>
                <c:pt idx="618">
                  <c:v>1.86</c:v>
                </c:pt>
                <c:pt idx="619">
                  <c:v>1.87</c:v>
                </c:pt>
                <c:pt idx="620">
                  <c:v>1.87</c:v>
                </c:pt>
                <c:pt idx="621">
                  <c:v>1.82</c:v>
                </c:pt>
                <c:pt idx="622">
                  <c:v>1.82</c:v>
                </c:pt>
                <c:pt idx="623">
                  <c:v>1.82</c:v>
                </c:pt>
                <c:pt idx="624">
                  <c:v>1.86</c:v>
                </c:pt>
                <c:pt idx="625">
                  <c:v>1.8</c:v>
                </c:pt>
                <c:pt idx="626">
                  <c:v>1.8</c:v>
                </c:pt>
                <c:pt idx="627">
                  <c:v>1.78</c:v>
                </c:pt>
                <c:pt idx="628">
                  <c:v>1.8</c:v>
                </c:pt>
                <c:pt idx="629">
                  <c:v>1.8</c:v>
                </c:pt>
                <c:pt idx="630">
                  <c:v>1.8</c:v>
                </c:pt>
                <c:pt idx="631">
                  <c:v>1.83</c:v>
                </c:pt>
                <c:pt idx="632">
                  <c:v>1.8</c:v>
                </c:pt>
                <c:pt idx="633">
                  <c:v>1.8</c:v>
                </c:pt>
                <c:pt idx="634">
                  <c:v>1.8</c:v>
                </c:pt>
                <c:pt idx="635">
                  <c:v>1.8</c:v>
                </c:pt>
                <c:pt idx="636">
                  <c:v>1.8</c:v>
                </c:pt>
                <c:pt idx="637">
                  <c:v>1.8</c:v>
                </c:pt>
                <c:pt idx="638">
                  <c:v>1.8</c:v>
                </c:pt>
                <c:pt idx="639">
                  <c:v>1.8</c:v>
                </c:pt>
                <c:pt idx="640">
                  <c:v>1.8</c:v>
                </c:pt>
                <c:pt idx="641">
                  <c:v>1.8</c:v>
                </c:pt>
                <c:pt idx="642">
                  <c:v>1.8</c:v>
                </c:pt>
                <c:pt idx="643">
                  <c:v>1.83</c:v>
                </c:pt>
                <c:pt idx="644">
                  <c:v>1.82</c:v>
                </c:pt>
                <c:pt idx="645">
                  <c:v>1.8</c:v>
                </c:pt>
                <c:pt idx="646">
                  <c:v>1.83</c:v>
                </c:pt>
                <c:pt idx="647">
                  <c:v>1.8</c:v>
                </c:pt>
                <c:pt idx="648">
                  <c:v>1.8</c:v>
                </c:pt>
                <c:pt idx="649">
                  <c:v>1.83</c:v>
                </c:pt>
                <c:pt idx="650">
                  <c:v>1.8</c:v>
                </c:pt>
                <c:pt idx="651">
                  <c:v>1.8</c:v>
                </c:pt>
                <c:pt idx="652">
                  <c:v>1.8</c:v>
                </c:pt>
                <c:pt idx="653">
                  <c:v>1.8</c:v>
                </c:pt>
                <c:pt idx="654">
                  <c:v>1.83</c:v>
                </c:pt>
                <c:pt idx="655">
                  <c:v>1.8</c:v>
                </c:pt>
                <c:pt idx="656">
                  <c:v>1.8</c:v>
                </c:pt>
                <c:pt idx="657">
                  <c:v>1.8</c:v>
                </c:pt>
                <c:pt idx="658">
                  <c:v>1.8</c:v>
                </c:pt>
                <c:pt idx="659">
                  <c:v>1.79</c:v>
                </c:pt>
                <c:pt idx="660">
                  <c:v>1.62</c:v>
                </c:pt>
                <c:pt idx="661">
                  <c:v>1.5</c:v>
                </c:pt>
                <c:pt idx="662">
                  <c:v>1.6</c:v>
                </c:pt>
                <c:pt idx="663">
                  <c:v>1.65</c:v>
                </c:pt>
                <c:pt idx="664">
                  <c:v>1.65</c:v>
                </c:pt>
                <c:pt idx="665">
                  <c:v>1.6</c:v>
                </c:pt>
                <c:pt idx="666">
                  <c:v>1.55</c:v>
                </c:pt>
                <c:pt idx="667">
                  <c:v>1.5</c:v>
                </c:pt>
                <c:pt idx="668">
                  <c:v>1.7</c:v>
                </c:pt>
                <c:pt idx="669">
                  <c:v>1.6</c:v>
                </c:pt>
                <c:pt idx="670">
                  <c:v>1.6</c:v>
                </c:pt>
                <c:pt idx="671">
                  <c:v>1.75</c:v>
                </c:pt>
                <c:pt idx="672">
                  <c:v>1.6</c:v>
                </c:pt>
                <c:pt idx="673">
                  <c:v>1.65</c:v>
                </c:pt>
                <c:pt idx="674">
                  <c:v>1.65</c:v>
                </c:pt>
                <c:pt idx="675">
                  <c:v>1.6</c:v>
                </c:pt>
                <c:pt idx="676">
                  <c:v>1.65</c:v>
                </c:pt>
                <c:pt idx="677">
                  <c:v>1.5</c:v>
                </c:pt>
                <c:pt idx="678">
                  <c:v>1.6</c:v>
                </c:pt>
                <c:pt idx="679">
                  <c:v>1.6</c:v>
                </c:pt>
                <c:pt idx="680">
                  <c:v>1.55</c:v>
                </c:pt>
                <c:pt idx="681">
                  <c:v>1.55</c:v>
                </c:pt>
                <c:pt idx="682">
                  <c:v>1.6</c:v>
                </c:pt>
                <c:pt idx="683">
                  <c:v>1.55</c:v>
                </c:pt>
                <c:pt idx="684">
                  <c:v>1.55</c:v>
                </c:pt>
                <c:pt idx="685">
                  <c:v>1.55</c:v>
                </c:pt>
                <c:pt idx="686">
                  <c:v>1.55</c:v>
                </c:pt>
                <c:pt idx="687">
                  <c:v>1.55</c:v>
                </c:pt>
                <c:pt idx="688">
                  <c:v>1.55</c:v>
                </c:pt>
                <c:pt idx="689">
                  <c:v>1.55</c:v>
                </c:pt>
                <c:pt idx="690">
                  <c:v>1.55</c:v>
                </c:pt>
                <c:pt idx="691">
                  <c:v>1.55</c:v>
                </c:pt>
                <c:pt idx="692">
                  <c:v>1.55</c:v>
                </c:pt>
                <c:pt idx="693">
                  <c:v>1.5</c:v>
                </c:pt>
                <c:pt idx="694">
                  <c:v>1.55</c:v>
                </c:pt>
                <c:pt idx="695">
                  <c:v>1.55</c:v>
                </c:pt>
                <c:pt idx="696">
                  <c:v>1.55</c:v>
                </c:pt>
                <c:pt idx="697">
                  <c:v>1.55</c:v>
                </c:pt>
                <c:pt idx="698">
                  <c:v>1.45</c:v>
                </c:pt>
                <c:pt idx="699">
                  <c:v>1.55</c:v>
                </c:pt>
                <c:pt idx="700">
                  <c:v>1.55</c:v>
                </c:pt>
                <c:pt idx="701">
                  <c:v>1.4</c:v>
                </c:pt>
                <c:pt idx="702">
                  <c:v>1.4</c:v>
                </c:pt>
                <c:pt idx="703">
                  <c:v>1.35</c:v>
                </c:pt>
                <c:pt idx="704">
                  <c:v>1.35</c:v>
                </c:pt>
                <c:pt idx="705">
                  <c:v>1.4</c:v>
                </c:pt>
                <c:pt idx="706">
                  <c:v>1.35</c:v>
                </c:pt>
                <c:pt idx="707">
                  <c:v>1.4</c:v>
                </c:pt>
                <c:pt idx="708">
                  <c:v>1.35</c:v>
                </c:pt>
                <c:pt idx="709">
                  <c:v>1.4</c:v>
                </c:pt>
                <c:pt idx="710">
                  <c:v>1.45</c:v>
                </c:pt>
                <c:pt idx="711">
                  <c:v>1.45</c:v>
                </c:pt>
                <c:pt idx="712">
                  <c:v>1.45</c:v>
                </c:pt>
                <c:pt idx="713">
                  <c:v>1.35</c:v>
                </c:pt>
                <c:pt idx="714">
                  <c:v>1.35</c:v>
                </c:pt>
                <c:pt idx="715">
                  <c:v>1.35</c:v>
                </c:pt>
                <c:pt idx="716">
                  <c:v>1.35</c:v>
                </c:pt>
                <c:pt idx="717">
                  <c:v>1.35</c:v>
                </c:pt>
                <c:pt idx="718">
                  <c:v>1.35</c:v>
                </c:pt>
                <c:pt idx="719">
                  <c:v>1.35</c:v>
                </c:pt>
                <c:pt idx="720">
                  <c:v>1.4</c:v>
                </c:pt>
                <c:pt idx="721">
                  <c:v>1.35</c:v>
                </c:pt>
                <c:pt idx="722">
                  <c:v>1.4</c:v>
                </c:pt>
                <c:pt idx="723">
                  <c:v>1.4</c:v>
                </c:pt>
                <c:pt idx="724">
                  <c:v>1.4</c:v>
                </c:pt>
                <c:pt idx="725">
                  <c:v>1.35</c:v>
                </c:pt>
                <c:pt idx="726">
                  <c:v>1.4</c:v>
                </c:pt>
                <c:pt idx="727">
                  <c:v>1.4</c:v>
                </c:pt>
                <c:pt idx="728">
                  <c:v>1.35</c:v>
                </c:pt>
                <c:pt idx="729">
                  <c:v>1.4</c:v>
                </c:pt>
                <c:pt idx="730">
                  <c:v>1.4</c:v>
                </c:pt>
                <c:pt idx="731">
                  <c:v>1.4</c:v>
                </c:pt>
                <c:pt idx="732">
                  <c:v>1.38</c:v>
                </c:pt>
                <c:pt idx="733">
                  <c:v>1.43</c:v>
                </c:pt>
                <c:pt idx="734">
                  <c:v>1.4</c:v>
                </c:pt>
                <c:pt idx="735">
                  <c:v>1.38</c:v>
                </c:pt>
                <c:pt idx="736">
                  <c:v>1.35</c:v>
                </c:pt>
                <c:pt idx="737">
                  <c:v>1.38</c:v>
                </c:pt>
                <c:pt idx="738">
                  <c:v>1.8</c:v>
                </c:pt>
                <c:pt idx="739">
                  <c:v>1.35</c:v>
                </c:pt>
                <c:pt idx="740">
                  <c:v>1.39</c:v>
                </c:pt>
                <c:pt idx="741">
                  <c:v>1.35</c:v>
                </c:pt>
                <c:pt idx="742">
                  <c:v>1.35</c:v>
                </c:pt>
                <c:pt idx="743">
                  <c:v>1.33</c:v>
                </c:pt>
                <c:pt idx="744">
                  <c:v>1.35</c:v>
                </c:pt>
                <c:pt idx="745">
                  <c:v>1.3</c:v>
                </c:pt>
                <c:pt idx="746">
                  <c:v>1.3</c:v>
                </c:pt>
                <c:pt idx="747">
                  <c:v>1.3</c:v>
                </c:pt>
                <c:pt idx="748">
                  <c:v>1.35</c:v>
                </c:pt>
                <c:pt idx="749">
                  <c:v>1.35</c:v>
                </c:pt>
                <c:pt idx="750">
                  <c:v>1.4</c:v>
                </c:pt>
                <c:pt idx="751">
                  <c:v>1.41</c:v>
                </c:pt>
                <c:pt idx="752">
                  <c:v>1.4</c:v>
                </c:pt>
                <c:pt idx="753">
                  <c:v>1.4</c:v>
                </c:pt>
                <c:pt idx="754">
                  <c:v>1.4</c:v>
                </c:pt>
                <c:pt idx="755">
                  <c:v>1.4</c:v>
                </c:pt>
                <c:pt idx="756">
                  <c:v>1.4</c:v>
                </c:pt>
                <c:pt idx="757">
                  <c:v>1.4</c:v>
                </c:pt>
                <c:pt idx="758">
                  <c:v>1.425</c:v>
                </c:pt>
                <c:pt idx="759">
                  <c:v>1.5249999999999999</c:v>
                </c:pt>
                <c:pt idx="760">
                  <c:v>1.5</c:v>
                </c:pt>
                <c:pt idx="761">
                  <c:v>1.45</c:v>
                </c:pt>
                <c:pt idx="762">
                  <c:v>1.45</c:v>
                </c:pt>
                <c:pt idx="763">
                  <c:v>1.5</c:v>
                </c:pt>
                <c:pt idx="764">
                  <c:v>1.5</c:v>
                </c:pt>
                <c:pt idx="765">
                  <c:v>1.5</c:v>
                </c:pt>
                <c:pt idx="766">
                  <c:v>1.575</c:v>
                </c:pt>
                <c:pt idx="767">
                  <c:v>1.6</c:v>
                </c:pt>
                <c:pt idx="768">
                  <c:v>1.65</c:v>
                </c:pt>
                <c:pt idx="769">
                  <c:v>1.625</c:v>
                </c:pt>
                <c:pt idx="770">
                  <c:v>1.625</c:v>
                </c:pt>
                <c:pt idx="771">
                  <c:v>1.7</c:v>
                </c:pt>
                <c:pt idx="772">
                  <c:v>1.65</c:v>
                </c:pt>
                <c:pt idx="773">
                  <c:v>1.6</c:v>
                </c:pt>
                <c:pt idx="774">
                  <c:v>1.65</c:v>
                </c:pt>
                <c:pt idx="775">
                  <c:v>1.6</c:v>
                </c:pt>
                <c:pt idx="776">
                  <c:v>1.6</c:v>
                </c:pt>
                <c:pt idx="777">
                  <c:v>1.65</c:v>
                </c:pt>
                <c:pt idx="778">
                  <c:v>1.66</c:v>
                </c:pt>
                <c:pt idx="779">
                  <c:v>1.65</c:v>
                </c:pt>
                <c:pt idx="780">
                  <c:v>1.6</c:v>
                </c:pt>
                <c:pt idx="781">
                  <c:v>1.6</c:v>
                </c:pt>
                <c:pt idx="782">
                  <c:v>1.65</c:v>
                </c:pt>
                <c:pt idx="783">
                  <c:v>1.675</c:v>
                </c:pt>
                <c:pt idx="784">
                  <c:v>1.65</c:v>
                </c:pt>
                <c:pt idx="785">
                  <c:v>1.65</c:v>
                </c:pt>
                <c:pt idx="786">
                  <c:v>1.625</c:v>
                </c:pt>
                <c:pt idx="787">
                  <c:v>1.65</c:v>
                </c:pt>
                <c:pt idx="788">
                  <c:v>1.6</c:v>
                </c:pt>
                <c:pt idx="789">
                  <c:v>1.53</c:v>
                </c:pt>
                <c:pt idx="790">
                  <c:v>1.5</c:v>
                </c:pt>
                <c:pt idx="791">
                  <c:v>1.55</c:v>
                </c:pt>
                <c:pt idx="792">
                  <c:v>1.52</c:v>
                </c:pt>
                <c:pt idx="793">
                  <c:v>1.52</c:v>
                </c:pt>
                <c:pt idx="794">
                  <c:v>1.5429999999999999</c:v>
                </c:pt>
                <c:pt idx="795">
                  <c:v>1.52</c:v>
                </c:pt>
                <c:pt idx="796">
                  <c:v>1.53</c:v>
                </c:pt>
                <c:pt idx="797">
                  <c:v>1.52</c:v>
                </c:pt>
                <c:pt idx="798">
                  <c:v>1.55</c:v>
                </c:pt>
                <c:pt idx="799">
                  <c:v>1.52</c:v>
                </c:pt>
                <c:pt idx="800">
                  <c:v>1.5</c:v>
                </c:pt>
                <c:pt idx="801">
                  <c:v>1.5</c:v>
                </c:pt>
                <c:pt idx="802">
                  <c:v>1.5</c:v>
                </c:pt>
                <c:pt idx="803">
                  <c:v>1.5049999999999999</c:v>
                </c:pt>
                <c:pt idx="804">
                  <c:v>1.47</c:v>
                </c:pt>
                <c:pt idx="805">
                  <c:v>1.5</c:v>
                </c:pt>
                <c:pt idx="806">
                  <c:v>1.5</c:v>
                </c:pt>
                <c:pt idx="807">
                  <c:v>1.5</c:v>
                </c:pt>
                <c:pt idx="808">
                  <c:v>1.5</c:v>
                </c:pt>
                <c:pt idx="809">
                  <c:v>1.48</c:v>
                </c:pt>
                <c:pt idx="810">
                  <c:v>1.5</c:v>
                </c:pt>
                <c:pt idx="811">
                  <c:v>1.47</c:v>
                </c:pt>
                <c:pt idx="812">
                  <c:v>1.47</c:v>
                </c:pt>
                <c:pt idx="813">
                  <c:v>1.47</c:v>
                </c:pt>
                <c:pt idx="814">
                  <c:v>1.47</c:v>
                </c:pt>
                <c:pt idx="815">
                  <c:v>1.47</c:v>
                </c:pt>
                <c:pt idx="816">
                  <c:v>1.5</c:v>
                </c:pt>
                <c:pt idx="817">
                  <c:v>1.47</c:v>
                </c:pt>
                <c:pt idx="818">
                  <c:v>1.47</c:v>
                </c:pt>
                <c:pt idx="819">
                  <c:v>1.47</c:v>
                </c:pt>
                <c:pt idx="820">
                  <c:v>1.47</c:v>
                </c:pt>
                <c:pt idx="821">
                  <c:v>1.4650000000000001</c:v>
                </c:pt>
                <c:pt idx="822">
                  <c:v>1.47</c:v>
                </c:pt>
                <c:pt idx="823">
                  <c:v>1.4650000000000001</c:v>
                </c:pt>
                <c:pt idx="824">
                  <c:v>1.47</c:v>
                </c:pt>
                <c:pt idx="825">
                  <c:v>1.45</c:v>
                </c:pt>
                <c:pt idx="826">
                  <c:v>1.405</c:v>
                </c:pt>
                <c:pt idx="827">
                  <c:v>1.45</c:v>
                </c:pt>
                <c:pt idx="828">
                  <c:v>1.4</c:v>
                </c:pt>
                <c:pt idx="829">
                  <c:v>1.43</c:v>
                </c:pt>
                <c:pt idx="830">
                  <c:v>1.4</c:v>
                </c:pt>
                <c:pt idx="831">
                  <c:v>1.45</c:v>
                </c:pt>
                <c:pt idx="832">
                  <c:v>1.45</c:v>
                </c:pt>
                <c:pt idx="833">
                  <c:v>1.4</c:v>
                </c:pt>
                <c:pt idx="834">
                  <c:v>1.45</c:v>
                </c:pt>
                <c:pt idx="835">
                  <c:v>1.43</c:v>
                </c:pt>
                <c:pt idx="836">
                  <c:v>1.45</c:v>
                </c:pt>
                <c:pt idx="837">
                  <c:v>1.45</c:v>
                </c:pt>
                <c:pt idx="838">
                  <c:v>1.43</c:v>
                </c:pt>
                <c:pt idx="839">
                  <c:v>1.45</c:v>
                </c:pt>
                <c:pt idx="840">
                  <c:v>1.42</c:v>
                </c:pt>
                <c:pt idx="841">
                  <c:v>1.43</c:v>
                </c:pt>
                <c:pt idx="842">
                  <c:v>1.45</c:v>
                </c:pt>
                <c:pt idx="843">
                  <c:v>1.42</c:v>
                </c:pt>
                <c:pt idx="844">
                  <c:v>1.42</c:v>
                </c:pt>
                <c:pt idx="845">
                  <c:v>1.42</c:v>
                </c:pt>
                <c:pt idx="846">
                  <c:v>1.43</c:v>
                </c:pt>
                <c:pt idx="847">
                  <c:v>1.375</c:v>
                </c:pt>
                <c:pt idx="848">
                  <c:v>1.38</c:v>
                </c:pt>
                <c:pt idx="849">
                  <c:v>1.37</c:v>
                </c:pt>
                <c:pt idx="850">
                  <c:v>1.37</c:v>
                </c:pt>
                <c:pt idx="851">
                  <c:v>1.36</c:v>
                </c:pt>
                <c:pt idx="852">
                  <c:v>1.37</c:v>
                </c:pt>
                <c:pt idx="853">
                  <c:v>1.32</c:v>
                </c:pt>
                <c:pt idx="854">
                  <c:v>1.35</c:v>
                </c:pt>
                <c:pt idx="855">
                  <c:v>1.32</c:v>
                </c:pt>
                <c:pt idx="856">
                  <c:v>1.32</c:v>
                </c:pt>
                <c:pt idx="857">
                  <c:v>1.35</c:v>
                </c:pt>
                <c:pt idx="858">
                  <c:v>1.35</c:v>
                </c:pt>
                <c:pt idx="859">
                  <c:v>1.35</c:v>
                </c:pt>
                <c:pt idx="860">
                  <c:v>1.32</c:v>
                </c:pt>
                <c:pt idx="861">
                  <c:v>1.35</c:v>
                </c:pt>
                <c:pt idx="862">
                  <c:v>1.35</c:v>
                </c:pt>
                <c:pt idx="863">
                  <c:v>1.35</c:v>
                </c:pt>
                <c:pt idx="864">
                  <c:v>1.355</c:v>
                </c:pt>
                <c:pt idx="865">
                  <c:v>1.35</c:v>
                </c:pt>
                <c:pt idx="866">
                  <c:v>1.3</c:v>
                </c:pt>
                <c:pt idx="867">
                  <c:v>1.3</c:v>
                </c:pt>
                <c:pt idx="868">
                  <c:v>1.3</c:v>
                </c:pt>
                <c:pt idx="869">
                  <c:v>1.32</c:v>
                </c:pt>
                <c:pt idx="870">
                  <c:v>1.3</c:v>
                </c:pt>
                <c:pt idx="871">
                  <c:v>1.2</c:v>
                </c:pt>
                <c:pt idx="872">
                  <c:v>1.3</c:v>
                </c:pt>
                <c:pt idx="873">
                  <c:v>1.1200000000000001</c:v>
                </c:pt>
                <c:pt idx="874">
                  <c:v>1.1000000000000001</c:v>
                </c:pt>
                <c:pt idx="875">
                  <c:v>1.1100000000000001</c:v>
                </c:pt>
                <c:pt idx="876">
                  <c:v>1.1000000000000001</c:v>
                </c:pt>
                <c:pt idx="877">
                  <c:v>1.1499999999999999</c:v>
                </c:pt>
                <c:pt idx="878">
                  <c:v>1.1000000000000001</c:v>
                </c:pt>
                <c:pt idx="879">
                  <c:v>1.1000000000000001</c:v>
                </c:pt>
                <c:pt idx="880">
                  <c:v>1.1000000000000001</c:v>
                </c:pt>
                <c:pt idx="881">
                  <c:v>1.1000000000000001</c:v>
                </c:pt>
                <c:pt idx="882">
                  <c:v>1.115</c:v>
                </c:pt>
                <c:pt idx="883">
                  <c:v>1.1000000000000001</c:v>
                </c:pt>
                <c:pt idx="884">
                  <c:v>1.1000000000000001</c:v>
                </c:pt>
                <c:pt idx="885">
                  <c:v>1.1000000000000001</c:v>
                </c:pt>
                <c:pt idx="886">
                  <c:v>1.1200000000000001</c:v>
                </c:pt>
                <c:pt idx="887">
                  <c:v>1.1000000000000001</c:v>
                </c:pt>
                <c:pt idx="888">
                  <c:v>1.1200000000000001</c:v>
                </c:pt>
                <c:pt idx="889">
                  <c:v>1.1000000000000001</c:v>
                </c:pt>
                <c:pt idx="890">
                  <c:v>1.1599999999999999</c:v>
                </c:pt>
                <c:pt idx="891">
                  <c:v>1.1000000000000001</c:v>
                </c:pt>
                <c:pt idx="892">
                  <c:v>1.1000000000000001</c:v>
                </c:pt>
                <c:pt idx="893">
                  <c:v>1.1000000000000001</c:v>
                </c:pt>
                <c:pt idx="894">
                  <c:v>1.1000000000000001</c:v>
                </c:pt>
                <c:pt idx="895">
                  <c:v>1.06</c:v>
                </c:pt>
                <c:pt idx="896">
                  <c:v>1.1000000000000001</c:v>
                </c:pt>
                <c:pt idx="897">
                  <c:v>1.1000000000000001</c:v>
                </c:pt>
                <c:pt idx="898">
                  <c:v>1.1000000000000001</c:v>
                </c:pt>
                <c:pt idx="899">
                  <c:v>1.1000000000000001</c:v>
                </c:pt>
                <c:pt idx="900">
                  <c:v>1.1100000000000001</c:v>
                </c:pt>
                <c:pt idx="901">
                  <c:v>1.1000000000000001</c:v>
                </c:pt>
                <c:pt idx="902">
                  <c:v>1.1499999999999999</c:v>
                </c:pt>
                <c:pt idx="903">
                  <c:v>1.1000000000000001</c:v>
                </c:pt>
                <c:pt idx="904">
                  <c:v>1.1000000000000001</c:v>
                </c:pt>
                <c:pt idx="905">
                  <c:v>1.1499999999999999</c:v>
                </c:pt>
                <c:pt idx="906">
                  <c:v>1.1200000000000001</c:v>
                </c:pt>
                <c:pt idx="907">
                  <c:v>1.1499999999999999</c:v>
                </c:pt>
                <c:pt idx="908">
                  <c:v>1.1200000000000001</c:v>
                </c:pt>
                <c:pt idx="909">
                  <c:v>1.2</c:v>
                </c:pt>
                <c:pt idx="910">
                  <c:v>1.2</c:v>
                </c:pt>
                <c:pt idx="911">
                  <c:v>1.175</c:v>
                </c:pt>
                <c:pt idx="912">
                  <c:v>1.2</c:v>
                </c:pt>
                <c:pt idx="913">
                  <c:v>1.1100000000000001</c:v>
                </c:pt>
                <c:pt idx="914">
                  <c:v>1.1499999999999999</c:v>
                </c:pt>
                <c:pt idx="915">
                  <c:v>1.1100000000000001</c:v>
                </c:pt>
                <c:pt idx="916">
                  <c:v>1.145</c:v>
                </c:pt>
                <c:pt idx="917">
                  <c:v>1.1499999999999999</c:v>
                </c:pt>
                <c:pt idx="918">
                  <c:v>1.1499999999999999</c:v>
                </c:pt>
                <c:pt idx="919">
                  <c:v>1.1499999999999999</c:v>
                </c:pt>
                <c:pt idx="920">
                  <c:v>1.1499999999999999</c:v>
                </c:pt>
                <c:pt idx="921">
                  <c:v>1.1399999999999999</c:v>
                </c:pt>
                <c:pt idx="922">
                  <c:v>1.1499999999999999</c:v>
                </c:pt>
                <c:pt idx="923">
                  <c:v>1.1499999999999999</c:v>
                </c:pt>
                <c:pt idx="924">
                  <c:v>1.1499999999999999</c:v>
                </c:pt>
                <c:pt idx="925">
                  <c:v>1.1499999999999999</c:v>
                </c:pt>
                <c:pt idx="926">
                  <c:v>1.1499999999999999</c:v>
                </c:pt>
                <c:pt idx="927">
                  <c:v>1.1499999999999999</c:v>
                </c:pt>
                <c:pt idx="928">
                  <c:v>1.05</c:v>
                </c:pt>
                <c:pt idx="929">
                  <c:v>1.05</c:v>
                </c:pt>
                <c:pt idx="930">
                  <c:v>1.05</c:v>
                </c:pt>
                <c:pt idx="931">
                  <c:v>1.07</c:v>
                </c:pt>
                <c:pt idx="932">
                  <c:v>1.07</c:v>
                </c:pt>
                <c:pt idx="933">
                  <c:v>1.02</c:v>
                </c:pt>
                <c:pt idx="934">
                  <c:v>1.02</c:v>
                </c:pt>
                <c:pt idx="935">
                  <c:v>1.01</c:v>
                </c:pt>
                <c:pt idx="936">
                  <c:v>1</c:v>
                </c:pt>
                <c:pt idx="937">
                  <c:v>1</c:v>
                </c:pt>
                <c:pt idx="938">
                  <c:v>1.03</c:v>
                </c:pt>
                <c:pt idx="939">
                  <c:v>1.03</c:v>
                </c:pt>
                <c:pt idx="940">
                  <c:v>1.03</c:v>
                </c:pt>
                <c:pt idx="941">
                  <c:v>1</c:v>
                </c:pt>
                <c:pt idx="942">
                  <c:v>0.95</c:v>
                </c:pt>
                <c:pt idx="943">
                  <c:v>0.95</c:v>
                </c:pt>
                <c:pt idx="944">
                  <c:v>1</c:v>
                </c:pt>
                <c:pt idx="945">
                  <c:v>1</c:v>
                </c:pt>
                <c:pt idx="946">
                  <c:v>1</c:v>
                </c:pt>
                <c:pt idx="947">
                  <c:v>1</c:v>
                </c:pt>
                <c:pt idx="948">
                  <c:v>1</c:v>
                </c:pt>
                <c:pt idx="949">
                  <c:v>0.97499999999999998</c:v>
                </c:pt>
                <c:pt idx="950">
                  <c:v>0.95</c:v>
                </c:pt>
                <c:pt idx="951">
                  <c:v>0.95</c:v>
                </c:pt>
                <c:pt idx="952">
                  <c:v>0.95</c:v>
                </c:pt>
                <c:pt idx="953">
                  <c:v>0.95</c:v>
                </c:pt>
                <c:pt idx="954">
                  <c:v>0.9</c:v>
                </c:pt>
                <c:pt idx="955">
                  <c:v>0.91</c:v>
                </c:pt>
                <c:pt idx="956">
                  <c:v>0.9</c:v>
                </c:pt>
                <c:pt idx="957">
                  <c:v>0.9</c:v>
                </c:pt>
                <c:pt idx="958">
                  <c:v>0.9</c:v>
                </c:pt>
                <c:pt idx="959">
                  <c:v>0.9</c:v>
                </c:pt>
                <c:pt idx="960">
                  <c:v>0.9</c:v>
                </c:pt>
                <c:pt idx="961">
                  <c:v>0.91</c:v>
                </c:pt>
                <c:pt idx="962">
                  <c:v>1.105</c:v>
                </c:pt>
                <c:pt idx="963">
                  <c:v>1.1399999999999999</c:v>
                </c:pt>
                <c:pt idx="964">
                  <c:v>1.03</c:v>
                </c:pt>
                <c:pt idx="965">
                  <c:v>1.1000000000000001</c:v>
                </c:pt>
                <c:pt idx="966">
                  <c:v>1.1000000000000001</c:v>
                </c:pt>
                <c:pt idx="967">
                  <c:v>1.1000000000000001</c:v>
                </c:pt>
                <c:pt idx="968">
                  <c:v>1.07</c:v>
                </c:pt>
                <c:pt idx="969">
                  <c:v>1.07</c:v>
                </c:pt>
                <c:pt idx="970">
                  <c:v>1.1000000000000001</c:v>
                </c:pt>
                <c:pt idx="971">
                  <c:v>1.1000000000000001</c:v>
                </c:pt>
                <c:pt idx="972">
                  <c:v>1.07</c:v>
                </c:pt>
                <c:pt idx="973">
                  <c:v>1.07</c:v>
                </c:pt>
                <c:pt idx="974">
                  <c:v>1</c:v>
                </c:pt>
                <c:pt idx="975">
                  <c:v>1.05</c:v>
                </c:pt>
                <c:pt idx="976">
                  <c:v>1.05</c:v>
                </c:pt>
                <c:pt idx="977">
                  <c:v>1</c:v>
                </c:pt>
                <c:pt idx="978">
                  <c:v>1.05</c:v>
                </c:pt>
                <c:pt idx="979">
                  <c:v>1.08</c:v>
                </c:pt>
                <c:pt idx="980">
                  <c:v>1.05</c:v>
                </c:pt>
                <c:pt idx="981">
                  <c:v>1.07</c:v>
                </c:pt>
                <c:pt idx="982">
                  <c:v>1.05</c:v>
                </c:pt>
                <c:pt idx="983">
                  <c:v>1.07</c:v>
                </c:pt>
                <c:pt idx="984">
                  <c:v>1.05</c:v>
                </c:pt>
                <c:pt idx="985">
                  <c:v>1.07</c:v>
                </c:pt>
                <c:pt idx="986">
                  <c:v>1.02</c:v>
                </c:pt>
                <c:pt idx="987">
                  <c:v>1.02</c:v>
                </c:pt>
                <c:pt idx="988">
                  <c:v>1.05</c:v>
                </c:pt>
                <c:pt idx="989">
                  <c:v>1.07</c:v>
                </c:pt>
                <c:pt idx="990">
                  <c:v>1.07</c:v>
                </c:pt>
                <c:pt idx="991">
                  <c:v>1.07</c:v>
                </c:pt>
                <c:pt idx="992">
                  <c:v>1.05</c:v>
                </c:pt>
                <c:pt idx="993">
                  <c:v>1.05</c:v>
                </c:pt>
                <c:pt idx="994">
                  <c:v>1.05</c:v>
                </c:pt>
                <c:pt idx="995">
                  <c:v>1.05</c:v>
                </c:pt>
                <c:pt idx="996">
                  <c:v>1.02</c:v>
                </c:pt>
                <c:pt idx="997">
                  <c:v>1.05</c:v>
                </c:pt>
                <c:pt idx="998">
                  <c:v>1.01</c:v>
                </c:pt>
                <c:pt idx="999">
                  <c:v>1</c:v>
                </c:pt>
                <c:pt idx="1000">
                  <c:v>1</c:v>
                </c:pt>
                <c:pt idx="1001">
                  <c:v>0.98</c:v>
                </c:pt>
                <c:pt idx="1002">
                  <c:v>1</c:v>
                </c:pt>
                <c:pt idx="1003">
                  <c:v>0.95</c:v>
                </c:pt>
                <c:pt idx="1004">
                  <c:v>0.92</c:v>
                </c:pt>
                <c:pt idx="1005">
                  <c:v>0.98</c:v>
                </c:pt>
                <c:pt idx="1006">
                  <c:v>0.98</c:v>
                </c:pt>
                <c:pt idx="1007">
                  <c:v>0.97</c:v>
                </c:pt>
                <c:pt idx="1008">
                  <c:v>0.95</c:v>
                </c:pt>
                <c:pt idx="1009">
                  <c:v>1.02</c:v>
                </c:pt>
                <c:pt idx="1010">
                  <c:v>0.95</c:v>
                </c:pt>
                <c:pt idx="1011">
                  <c:v>0.95</c:v>
                </c:pt>
                <c:pt idx="1012">
                  <c:v>0.96</c:v>
                </c:pt>
                <c:pt idx="1013">
                  <c:v>0.95</c:v>
                </c:pt>
                <c:pt idx="1014">
                  <c:v>0.95</c:v>
                </c:pt>
                <c:pt idx="1015">
                  <c:v>0.95</c:v>
                </c:pt>
                <c:pt idx="1016">
                  <c:v>0.96</c:v>
                </c:pt>
                <c:pt idx="1017">
                  <c:v>0.95</c:v>
                </c:pt>
                <c:pt idx="1018">
                  <c:v>0.95</c:v>
                </c:pt>
                <c:pt idx="1019">
                  <c:v>0.95</c:v>
                </c:pt>
                <c:pt idx="1020">
                  <c:v>0.95</c:v>
                </c:pt>
                <c:pt idx="1021">
                  <c:v>0.95</c:v>
                </c:pt>
                <c:pt idx="1022">
                  <c:v>0.95</c:v>
                </c:pt>
                <c:pt idx="1023">
                  <c:v>0.92</c:v>
                </c:pt>
                <c:pt idx="1024">
                  <c:v>0.98</c:v>
                </c:pt>
                <c:pt idx="1025">
                  <c:v>0.95</c:v>
                </c:pt>
                <c:pt idx="1026">
                  <c:v>1</c:v>
                </c:pt>
                <c:pt idx="1027">
                  <c:v>0.98</c:v>
                </c:pt>
                <c:pt idx="1028">
                  <c:v>0.94</c:v>
                </c:pt>
                <c:pt idx="1029">
                  <c:v>1</c:v>
                </c:pt>
                <c:pt idx="1030">
                  <c:v>0.97</c:v>
                </c:pt>
                <c:pt idx="1031">
                  <c:v>0.97</c:v>
                </c:pt>
                <c:pt idx="1032">
                  <c:v>0.95</c:v>
                </c:pt>
                <c:pt idx="1033">
                  <c:v>0.95</c:v>
                </c:pt>
                <c:pt idx="1034">
                  <c:v>1</c:v>
                </c:pt>
                <c:pt idx="1035">
                  <c:v>0.97</c:v>
                </c:pt>
                <c:pt idx="1036">
                  <c:v>0.97</c:v>
                </c:pt>
                <c:pt idx="1037">
                  <c:v>1</c:v>
                </c:pt>
                <c:pt idx="1038">
                  <c:v>1</c:v>
                </c:pt>
                <c:pt idx="1039">
                  <c:v>1</c:v>
                </c:pt>
                <c:pt idx="1040">
                  <c:v>0.98</c:v>
                </c:pt>
                <c:pt idx="1041">
                  <c:v>0.98</c:v>
                </c:pt>
                <c:pt idx="1042">
                  <c:v>0.98</c:v>
                </c:pt>
                <c:pt idx="1043">
                  <c:v>0.98</c:v>
                </c:pt>
                <c:pt idx="1044">
                  <c:v>0.98</c:v>
                </c:pt>
                <c:pt idx="1045">
                  <c:v>0.98</c:v>
                </c:pt>
                <c:pt idx="1046">
                  <c:v>0.98</c:v>
                </c:pt>
                <c:pt idx="1047">
                  <c:v>0.99</c:v>
                </c:pt>
                <c:pt idx="1048">
                  <c:v>0.99</c:v>
                </c:pt>
                <c:pt idx="1049">
                  <c:v>0.98</c:v>
                </c:pt>
                <c:pt idx="1050">
                  <c:v>0.99</c:v>
                </c:pt>
                <c:pt idx="1051">
                  <c:v>0.99</c:v>
                </c:pt>
                <c:pt idx="1052">
                  <c:v>0.98</c:v>
                </c:pt>
                <c:pt idx="1053">
                  <c:v>0.98</c:v>
                </c:pt>
                <c:pt idx="1054">
                  <c:v>0.98</c:v>
                </c:pt>
                <c:pt idx="1055">
                  <c:v>0.99</c:v>
                </c:pt>
                <c:pt idx="1056">
                  <c:v>0.99</c:v>
                </c:pt>
                <c:pt idx="1057">
                  <c:v>1</c:v>
                </c:pt>
                <c:pt idx="1058">
                  <c:v>0.97</c:v>
                </c:pt>
                <c:pt idx="1059">
                  <c:v>0.92</c:v>
                </c:pt>
                <c:pt idx="1060">
                  <c:v>0.96</c:v>
                </c:pt>
                <c:pt idx="1061">
                  <c:v>0.98499999999999999</c:v>
                </c:pt>
                <c:pt idx="1062">
                  <c:v>1</c:v>
                </c:pt>
                <c:pt idx="1063">
                  <c:v>0.94</c:v>
                </c:pt>
                <c:pt idx="1064">
                  <c:v>0.92</c:v>
                </c:pt>
                <c:pt idx="1065">
                  <c:v>0.98</c:v>
                </c:pt>
                <c:pt idx="1066">
                  <c:v>0.92</c:v>
                </c:pt>
                <c:pt idx="1067">
                  <c:v>0.98</c:v>
                </c:pt>
                <c:pt idx="1068">
                  <c:v>0.96</c:v>
                </c:pt>
                <c:pt idx="1069">
                  <c:v>0.98</c:v>
                </c:pt>
                <c:pt idx="1070">
                  <c:v>0.92</c:v>
                </c:pt>
                <c:pt idx="1071">
                  <c:v>0.92</c:v>
                </c:pt>
                <c:pt idx="1072">
                  <c:v>0.98</c:v>
                </c:pt>
                <c:pt idx="1073">
                  <c:v>0.92</c:v>
                </c:pt>
                <c:pt idx="1074">
                  <c:v>0.96</c:v>
                </c:pt>
                <c:pt idx="1075">
                  <c:v>0.95</c:v>
                </c:pt>
                <c:pt idx="1076">
                  <c:v>0.96</c:v>
                </c:pt>
                <c:pt idx="1077">
                  <c:v>0.96</c:v>
                </c:pt>
                <c:pt idx="1078">
                  <c:v>0.97</c:v>
                </c:pt>
                <c:pt idx="1079">
                  <c:v>0.98</c:v>
                </c:pt>
                <c:pt idx="1080">
                  <c:v>0.92</c:v>
                </c:pt>
                <c:pt idx="1081">
                  <c:v>0.95</c:v>
                </c:pt>
                <c:pt idx="1082">
                  <c:v>0.96</c:v>
                </c:pt>
                <c:pt idx="1083">
                  <c:v>0.96</c:v>
                </c:pt>
                <c:pt idx="1084">
                  <c:v>0.95</c:v>
                </c:pt>
                <c:pt idx="1085">
                  <c:v>0.95</c:v>
                </c:pt>
                <c:pt idx="1086">
                  <c:v>0.87</c:v>
                </c:pt>
                <c:pt idx="1087">
                  <c:v>0.98</c:v>
                </c:pt>
                <c:pt idx="1088">
                  <c:v>0.87</c:v>
                </c:pt>
                <c:pt idx="1089">
                  <c:v>0.98</c:v>
                </c:pt>
                <c:pt idx="1090">
                  <c:v>0.97</c:v>
                </c:pt>
                <c:pt idx="1091">
                  <c:v>0.87</c:v>
                </c:pt>
                <c:pt idx="1092">
                  <c:v>0.87</c:v>
                </c:pt>
                <c:pt idx="1093">
                  <c:v>0.87</c:v>
                </c:pt>
                <c:pt idx="1094">
                  <c:v>0.97</c:v>
                </c:pt>
                <c:pt idx="1095">
                  <c:v>0.96</c:v>
                </c:pt>
                <c:pt idx="1096">
                  <c:v>0.97</c:v>
                </c:pt>
                <c:pt idx="1097">
                  <c:v>0.95</c:v>
                </c:pt>
                <c:pt idx="1098">
                  <c:v>0.95</c:v>
                </c:pt>
                <c:pt idx="1099">
                  <c:v>0.95</c:v>
                </c:pt>
                <c:pt idx="1100">
                  <c:v>0.95</c:v>
                </c:pt>
                <c:pt idx="1101">
                  <c:v>0.95</c:v>
                </c:pt>
                <c:pt idx="1102">
                  <c:v>0.95</c:v>
                </c:pt>
                <c:pt idx="1103">
                  <c:v>0.93500000000000005</c:v>
                </c:pt>
                <c:pt idx="1104">
                  <c:v>0.86</c:v>
                </c:pt>
                <c:pt idx="1105">
                  <c:v>0.93</c:v>
                </c:pt>
                <c:pt idx="1106">
                  <c:v>0.88</c:v>
                </c:pt>
                <c:pt idx="1107">
                  <c:v>0.86</c:v>
                </c:pt>
                <c:pt idx="1108">
                  <c:v>0.93</c:v>
                </c:pt>
                <c:pt idx="1109">
                  <c:v>0.95</c:v>
                </c:pt>
                <c:pt idx="1110">
                  <c:v>0.9</c:v>
                </c:pt>
                <c:pt idx="1111">
                  <c:v>0.87</c:v>
                </c:pt>
                <c:pt idx="1112">
                  <c:v>0.9</c:v>
                </c:pt>
                <c:pt idx="1113">
                  <c:v>0.9</c:v>
                </c:pt>
                <c:pt idx="1114">
                  <c:v>0.9</c:v>
                </c:pt>
                <c:pt idx="1115">
                  <c:v>0.94</c:v>
                </c:pt>
                <c:pt idx="1116">
                  <c:v>0.96</c:v>
                </c:pt>
                <c:pt idx="1117">
                  <c:v>0.94</c:v>
                </c:pt>
                <c:pt idx="1118">
                  <c:v>0.93500000000000005</c:v>
                </c:pt>
                <c:pt idx="1119">
                  <c:v>0.95</c:v>
                </c:pt>
                <c:pt idx="1120">
                  <c:v>0.95</c:v>
                </c:pt>
                <c:pt idx="1121">
                  <c:v>0.89</c:v>
                </c:pt>
                <c:pt idx="1122">
                  <c:v>0.89</c:v>
                </c:pt>
                <c:pt idx="1123">
                  <c:v>0.92</c:v>
                </c:pt>
                <c:pt idx="1124">
                  <c:v>0.89</c:v>
                </c:pt>
                <c:pt idx="1125">
                  <c:v>0.95</c:v>
                </c:pt>
                <c:pt idx="1126">
                  <c:v>0.89</c:v>
                </c:pt>
                <c:pt idx="1127">
                  <c:v>0.87</c:v>
                </c:pt>
                <c:pt idx="1128">
                  <c:v>0.87</c:v>
                </c:pt>
                <c:pt idx="1129">
                  <c:v>0.94</c:v>
                </c:pt>
                <c:pt idx="1130">
                  <c:v>0.95</c:v>
                </c:pt>
                <c:pt idx="1131">
                  <c:v>0.96</c:v>
                </c:pt>
                <c:pt idx="1132">
                  <c:v>0.88</c:v>
                </c:pt>
                <c:pt idx="1133">
                  <c:v>0.88</c:v>
                </c:pt>
                <c:pt idx="1134">
                  <c:v>0.88</c:v>
                </c:pt>
                <c:pt idx="1135">
                  <c:v>0.88</c:v>
                </c:pt>
                <c:pt idx="1136">
                  <c:v>0.99</c:v>
                </c:pt>
                <c:pt idx="1137">
                  <c:v>0.96</c:v>
                </c:pt>
                <c:pt idx="1138">
                  <c:v>0.95</c:v>
                </c:pt>
                <c:pt idx="1139">
                  <c:v>0.88</c:v>
                </c:pt>
                <c:pt idx="1140">
                  <c:v>0.96</c:v>
                </c:pt>
                <c:pt idx="1141">
                  <c:v>0.96</c:v>
                </c:pt>
                <c:pt idx="1142">
                  <c:v>0.96</c:v>
                </c:pt>
                <c:pt idx="1143">
                  <c:v>0.96</c:v>
                </c:pt>
                <c:pt idx="1144">
                  <c:v>0.96</c:v>
                </c:pt>
                <c:pt idx="1145">
                  <c:v>0.96</c:v>
                </c:pt>
                <c:pt idx="1146">
                  <c:v>0.96</c:v>
                </c:pt>
                <c:pt idx="1147">
                  <c:v>0.88</c:v>
                </c:pt>
                <c:pt idx="1148">
                  <c:v>0.95</c:v>
                </c:pt>
                <c:pt idx="1149">
                  <c:v>0.88</c:v>
                </c:pt>
                <c:pt idx="1150">
                  <c:v>0.95</c:v>
                </c:pt>
                <c:pt idx="1151">
                  <c:v>0.88</c:v>
                </c:pt>
                <c:pt idx="1152">
                  <c:v>0.94</c:v>
                </c:pt>
                <c:pt idx="1153">
                  <c:v>0.94</c:v>
                </c:pt>
                <c:pt idx="1154">
                  <c:v>0.94</c:v>
                </c:pt>
                <c:pt idx="1155">
                  <c:v>0.94</c:v>
                </c:pt>
                <c:pt idx="1156">
                  <c:v>0.95</c:v>
                </c:pt>
                <c:pt idx="1157">
                  <c:v>0.94</c:v>
                </c:pt>
                <c:pt idx="1158">
                  <c:v>0.95</c:v>
                </c:pt>
                <c:pt idx="1159">
                  <c:v>0.93</c:v>
                </c:pt>
                <c:pt idx="1160">
                  <c:v>0.88</c:v>
                </c:pt>
                <c:pt idx="1161">
                  <c:v>0.95</c:v>
                </c:pt>
                <c:pt idx="1162">
                  <c:v>0.95</c:v>
                </c:pt>
                <c:pt idx="1163">
                  <c:v>0.94899999999999995</c:v>
                </c:pt>
                <c:pt idx="1164">
                  <c:v>0.92</c:v>
                </c:pt>
                <c:pt idx="1165">
                  <c:v>0.90900000000000003</c:v>
                </c:pt>
                <c:pt idx="1166">
                  <c:v>0.92</c:v>
                </c:pt>
                <c:pt idx="1167">
                  <c:v>0.91</c:v>
                </c:pt>
                <c:pt idx="1168">
                  <c:v>0.90500000000000003</c:v>
                </c:pt>
                <c:pt idx="1169">
                  <c:v>0.9</c:v>
                </c:pt>
                <c:pt idx="1170">
                  <c:v>0.92600000000000005</c:v>
                </c:pt>
                <c:pt idx="1171">
                  <c:v>0.91</c:v>
                </c:pt>
                <c:pt idx="1172">
                  <c:v>0.9</c:v>
                </c:pt>
                <c:pt idx="1173">
                  <c:v>0.98399999999999999</c:v>
                </c:pt>
                <c:pt idx="1174">
                  <c:v>0.94499999999999995</c:v>
                </c:pt>
                <c:pt idx="1175">
                  <c:v>0.89600000000000002</c:v>
                </c:pt>
                <c:pt idx="1176">
                  <c:v>0.92</c:v>
                </c:pt>
                <c:pt idx="1177">
                  <c:v>0.94499999999999995</c:v>
                </c:pt>
                <c:pt idx="1178">
                  <c:v>0.9</c:v>
                </c:pt>
                <c:pt idx="1179">
                  <c:v>0.91</c:v>
                </c:pt>
                <c:pt idx="1180">
                  <c:v>0.9</c:v>
                </c:pt>
                <c:pt idx="1181">
                  <c:v>0.92</c:v>
                </c:pt>
                <c:pt idx="1182">
                  <c:v>0.92</c:v>
                </c:pt>
                <c:pt idx="1183">
                  <c:v>0.85</c:v>
                </c:pt>
                <c:pt idx="1184">
                  <c:v>0.89</c:v>
                </c:pt>
                <c:pt idx="1185">
                  <c:v>0.85</c:v>
                </c:pt>
                <c:pt idx="1186">
                  <c:v>0.89</c:v>
                </c:pt>
                <c:pt idx="1187">
                  <c:v>0.89</c:v>
                </c:pt>
                <c:pt idx="1188">
                  <c:v>0.85</c:v>
                </c:pt>
                <c:pt idx="1189">
                  <c:v>0.9</c:v>
                </c:pt>
                <c:pt idx="1190">
                  <c:v>0.9</c:v>
                </c:pt>
                <c:pt idx="1191">
                  <c:v>0.85</c:v>
                </c:pt>
                <c:pt idx="1192">
                  <c:v>0.91</c:v>
                </c:pt>
                <c:pt idx="1193">
                  <c:v>0.89</c:v>
                </c:pt>
                <c:pt idx="1194">
                  <c:v>0.85</c:v>
                </c:pt>
                <c:pt idx="1195">
                  <c:v>0.9</c:v>
                </c:pt>
                <c:pt idx="1196">
                  <c:v>0.85</c:v>
                </c:pt>
                <c:pt idx="1197">
                  <c:v>0.85</c:v>
                </c:pt>
                <c:pt idx="1198">
                  <c:v>0.91</c:v>
                </c:pt>
                <c:pt idx="1199">
                  <c:v>0.91</c:v>
                </c:pt>
                <c:pt idx="1200">
                  <c:v>0.91</c:v>
                </c:pt>
                <c:pt idx="1201">
                  <c:v>0.93</c:v>
                </c:pt>
                <c:pt idx="1202">
                  <c:v>0.88</c:v>
                </c:pt>
                <c:pt idx="1203">
                  <c:v>0.95</c:v>
                </c:pt>
                <c:pt idx="1204">
                  <c:v>0.96799999999999997</c:v>
                </c:pt>
                <c:pt idx="1205">
                  <c:v>0.95</c:v>
                </c:pt>
                <c:pt idx="1206">
                  <c:v>0.94</c:v>
                </c:pt>
                <c:pt idx="1207">
                  <c:v>0.93</c:v>
                </c:pt>
                <c:pt idx="1208">
                  <c:v>0.92</c:v>
                </c:pt>
                <c:pt idx="1209">
                  <c:v>0.94</c:v>
                </c:pt>
                <c:pt idx="1210">
                  <c:v>0.89200000000000002</c:v>
                </c:pt>
                <c:pt idx="1211">
                  <c:v>0.95</c:v>
                </c:pt>
                <c:pt idx="1212">
                  <c:v>0.93500000000000005</c:v>
                </c:pt>
                <c:pt idx="1213">
                  <c:v>0.94599999999999995</c:v>
                </c:pt>
                <c:pt idx="1214">
                  <c:v>0.95</c:v>
                </c:pt>
                <c:pt idx="1215">
                  <c:v>0.96</c:v>
                </c:pt>
                <c:pt idx="1216">
                  <c:v>0.93</c:v>
                </c:pt>
                <c:pt idx="1217">
                  <c:v>0.96</c:v>
                </c:pt>
                <c:pt idx="1218">
                  <c:v>0.94</c:v>
                </c:pt>
                <c:pt idx="1219">
                  <c:v>0.94</c:v>
                </c:pt>
                <c:pt idx="1220">
                  <c:v>0.96</c:v>
                </c:pt>
                <c:pt idx="1221">
                  <c:v>0.96</c:v>
                </c:pt>
                <c:pt idx="1222">
                  <c:v>0.97</c:v>
                </c:pt>
                <c:pt idx="1223">
                  <c:v>0.99099999999999999</c:v>
                </c:pt>
                <c:pt idx="1224">
                  <c:v>0.96</c:v>
                </c:pt>
                <c:pt idx="1225">
                  <c:v>0.94</c:v>
                </c:pt>
                <c:pt idx="1226">
                  <c:v>0.93</c:v>
                </c:pt>
                <c:pt idx="1227">
                  <c:v>0.98</c:v>
                </c:pt>
                <c:pt idx="1228">
                  <c:v>0.95</c:v>
                </c:pt>
                <c:pt idx="1229">
                  <c:v>0.94799999999999995</c:v>
                </c:pt>
                <c:pt idx="1230">
                  <c:v>0.94</c:v>
                </c:pt>
                <c:pt idx="1231">
                  <c:v>0.94799999999999995</c:v>
                </c:pt>
                <c:pt idx="1232">
                  <c:v>0.94799999999999995</c:v>
                </c:pt>
                <c:pt idx="1233">
                  <c:v>0.94799999999999995</c:v>
                </c:pt>
                <c:pt idx="1234">
                  <c:v>0.94799999999999995</c:v>
                </c:pt>
                <c:pt idx="1235">
                  <c:v>0.94799999999999995</c:v>
                </c:pt>
                <c:pt idx="1236">
                  <c:v>0.9</c:v>
                </c:pt>
                <c:pt idx="1237">
                  <c:v>0.90900000000000003</c:v>
                </c:pt>
                <c:pt idx="1238">
                  <c:v>0.90900000000000003</c:v>
                </c:pt>
                <c:pt idx="1239">
                  <c:v>0.90900000000000003</c:v>
                </c:pt>
                <c:pt idx="1240">
                  <c:v>0.94</c:v>
                </c:pt>
                <c:pt idx="1241">
                  <c:v>0.9</c:v>
                </c:pt>
                <c:pt idx="1242">
                  <c:v>0.90900000000000003</c:v>
                </c:pt>
                <c:pt idx="1243">
                  <c:v>0.90900000000000003</c:v>
                </c:pt>
                <c:pt idx="1244">
                  <c:v>0.90900000000000003</c:v>
                </c:pt>
                <c:pt idx="1245">
                  <c:v>0.90900000000000003</c:v>
                </c:pt>
                <c:pt idx="1246">
                  <c:v>0.89</c:v>
                </c:pt>
                <c:pt idx="1247">
                  <c:v>0.98299999999999998</c:v>
                </c:pt>
                <c:pt idx="1248">
                  <c:v>0.82</c:v>
                </c:pt>
                <c:pt idx="1249">
                  <c:v>0.81</c:v>
                </c:pt>
                <c:pt idx="1250">
                  <c:v>0.91300000000000003</c:v>
                </c:pt>
                <c:pt idx="1251">
                  <c:v>0.77</c:v>
                </c:pt>
                <c:pt idx="1252">
                  <c:v>0.75</c:v>
                </c:pt>
                <c:pt idx="1253">
                  <c:v>0.73499999999999999</c:v>
                </c:pt>
                <c:pt idx="1254">
                  <c:v>0.75</c:v>
                </c:pt>
                <c:pt idx="1255">
                  <c:v>0.71099999999999997</c:v>
                </c:pt>
                <c:pt idx="1256">
                  <c:v>0.73</c:v>
                </c:pt>
              </c:numCache>
            </c:numRef>
          </c:val>
          <c:smooth val="0"/>
        </c:ser>
        <c:dLbls>
          <c:showLegendKey val="0"/>
          <c:showVal val="0"/>
          <c:showCatName val="0"/>
          <c:showSerName val="0"/>
          <c:showPercent val="0"/>
          <c:showBubbleSize val="0"/>
        </c:dLbls>
        <c:marker val="1"/>
        <c:smooth val="0"/>
        <c:axId val="160309248"/>
        <c:axId val="160310784"/>
      </c:lineChart>
      <c:dateAx>
        <c:axId val="160309248"/>
        <c:scaling>
          <c:orientation val="minMax"/>
        </c:scaling>
        <c:delete val="0"/>
        <c:axPos val="b"/>
        <c:numFmt formatCode="yyyy;@" sourceLinked="0"/>
        <c:majorTickMark val="out"/>
        <c:minorTickMark val="none"/>
        <c:tickLblPos val="nextTo"/>
        <c:txPr>
          <a:bodyPr rot="0"/>
          <a:lstStyle/>
          <a:p>
            <a:pPr>
              <a:defRPr/>
            </a:pPr>
            <a:endParaRPr lang="sv-SE"/>
          </a:p>
        </c:txPr>
        <c:crossAx val="160310784"/>
        <c:crosses val="autoZero"/>
        <c:auto val="1"/>
        <c:lblOffset val="100"/>
        <c:baseTimeUnit val="days"/>
        <c:majorUnit val="1"/>
        <c:majorTimeUnit val="years"/>
        <c:minorUnit val="1"/>
        <c:minorTimeUnit val="years"/>
      </c:dateAx>
      <c:valAx>
        <c:axId val="160310784"/>
        <c:scaling>
          <c:orientation val="minMax"/>
        </c:scaling>
        <c:delete val="0"/>
        <c:axPos val="l"/>
        <c:majorGridlines>
          <c:spPr>
            <a:ln>
              <a:solidFill>
                <a:schemeClr val="bg1">
                  <a:lumMod val="75000"/>
                </a:schemeClr>
              </a:solidFill>
            </a:ln>
          </c:spPr>
        </c:majorGridlines>
        <c:title>
          <c:tx>
            <c:rich>
              <a:bodyPr rot="0" vert="horz"/>
              <a:lstStyle/>
              <a:p>
                <a:pPr>
                  <a:defRPr sz="800"/>
                </a:pPr>
                <a:r>
                  <a:rPr lang="en-US" sz="800" b="0"/>
                  <a:t>Procent</a:t>
                </a:r>
              </a:p>
            </c:rich>
          </c:tx>
          <c:layout>
            <c:manualLayout>
              <c:xMode val="edge"/>
              <c:yMode val="edge"/>
              <c:x val="2.7777777777777779E-3"/>
              <c:y val="1.3532006415864684E-2"/>
            </c:manualLayout>
          </c:layout>
          <c:overlay val="0"/>
        </c:title>
        <c:numFmt formatCode="0.00" sourceLinked="1"/>
        <c:majorTickMark val="out"/>
        <c:minorTickMark val="none"/>
        <c:tickLblPos val="nextTo"/>
        <c:crossAx val="160309248"/>
        <c:crossesAt val="39815"/>
        <c:crossBetween val="midCat"/>
      </c:valAx>
    </c:plotArea>
    <c:legend>
      <c:legendPos val="r"/>
      <c:legendEntry>
        <c:idx val="0"/>
        <c:txPr>
          <a:bodyPr/>
          <a:lstStyle/>
          <a:p>
            <a:pPr>
              <a:defRPr sz="700"/>
            </a:pPr>
            <a:endParaRPr lang="sv-SE"/>
          </a:p>
        </c:txPr>
      </c:legendEntry>
      <c:legendEntry>
        <c:idx val="1"/>
        <c:txPr>
          <a:bodyPr/>
          <a:lstStyle/>
          <a:p>
            <a:pPr>
              <a:defRPr sz="700"/>
            </a:pPr>
            <a:endParaRPr lang="sv-SE"/>
          </a:p>
        </c:txPr>
      </c:legendEntry>
      <c:legendEntry>
        <c:idx val="2"/>
        <c:txPr>
          <a:bodyPr/>
          <a:lstStyle/>
          <a:p>
            <a:pPr>
              <a:defRPr sz="700"/>
            </a:pPr>
            <a:endParaRPr lang="sv-SE"/>
          </a:p>
        </c:txPr>
      </c:legendEntry>
      <c:layout>
        <c:manualLayout>
          <c:xMode val="edge"/>
          <c:yMode val="edge"/>
          <c:x val="0.52004808559235438"/>
          <c:y val="0.1095013420100328"/>
          <c:w val="0.4760519057255248"/>
          <c:h val="0.22674138598701163"/>
        </c:manualLayout>
      </c:layout>
      <c:overlay val="0"/>
      <c:spPr>
        <a:solidFill>
          <a:schemeClr val="bg1"/>
        </a:solidFill>
        <a:ln>
          <a:noFill/>
        </a:ln>
        <a:effectLst>
          <a:glow rad="127000">
            <a:schemeClr val="accent1">
              <a:alpha val="0"/>
            </a:schemeClr>
          </a:glow>
        </a:effectLst>
      </c:spPr>
      <c:txPr>
        <a:bodyPr/>
        <a:lstStyle/>
        <a:p>
          <a:pPr>
            <a:defRPr sz="800"/>
          </a:pPr>
          <a:endParaRPr lang="sv-SE"/>
        </a:p>
      </c:txPr>
    </c:legend>
    <c:plotVisOnly val="1"/>
    <c:dispBlanksAs val="gap"/>
    <c:showDLblsOverMax val="0"/>
  </c:chart>
  <c:spPr>
    <a:ln>
      <a:noFill/>
    </a:ln>
  </c:sp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11749474643643822"/>
          <c:y val="0.10548148658660556"/>
          <c:w val="0.81453097703623056"/>
          <c:h val="0.78889677630558763"/>
        </c:manualLayout>
      </c:layout>
      <c:lineChart>
        <c:grouping val="standard"/>
        <c:varyColors val="0"/>
        <c:ser>
          <c:idx val="0"/>
          <c:order val="0"/>
          <c:tx>
            <c:strRef>
              <c:f>Blad1!$D$4</c:f>
              <c:strCache>
                <c:ptCount val="1"/>
                <c:pt idx="0">
                  <c:v>Statsobligation 10 år - Statsskuldväxel 3 månader</c:v>
                </c:pt>
              </c:strCache>
            </c:strRef>
          </c:tx>
          <c:spPr>
            <a:ln w="15875">
              <a:solidFill>
                <a:schemeClr val="tx1"/>
              </a:solidFill>
            </a:ln>
          </c:spPr>
          <c:marker>
            <c:symbol val="none"/>
          </c:marker>
          <c:cat>
            <c:numRef>
              <c:f>Blad1!$C$5:$C$1261</c:f>
              <c:numCache>
                <c:formatCode>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Blad1!$D$5:$D$1261</c:f>
              <c:numCache>
                <c:formatCode>0.00</c:formatCode>
                <c:ptCount val="1257"/>
                <c:pt idx="0">
                  <c:v>1.04</c:v>
                </c:pt>
                <c:pt idx="1">
                  <c:v>1.1710000000000003</c:v>
                </c:pt>
                <c:pt idx="2">
                  <c:v>1.1619999999999999</c:v>
                </c:pt>
                <c:pt idx="3">
                  <c:v>1.1600000000000001</c:v>
                </c:pt>
                <c:pt idx="4">
                  <c:v>1.129</c:v>
                </c:pt>
                <c:pt idx="5">
                  <c:v>1.1299999999999999</c:v>
                </c:pt>
                <c:pt idx="6">
                  <c:v>1.2050000000000001</c:v>
                </c:pt>
                <c:pt idx="7">
                  <c:v>1.2420000000000002</c:v>
                </c:pt>
                <c:pt idx="8">
                  <c:v>1.2430000000000001</c:v>
                </c:pt>
                <c:pt idx="9">
                  <c:v>1.3400000000000003</c:v>
                </c:pt>
                <c:pt idx="10">
                  <c:v>1.375</c:v>
                </c:pt>
                <c:pt idx="11">
                  <c:v>1.4010000000000002</c:v>
                </c:pt>
                <c:pt idx="12">
                  <c:v>1.615</c:v>
                </c:pt>
                <c:pt idx="13">
                  <c:v>1.7330000000000001</c:v>
                </c:pt>
                <c:pt idx="14">
                  <c:v>1.7950000000000002</c:v>
                </c:pt>
                <c:pt idx="15">
                  <c:v>1.9400000000000002</c:v>
                </c:pt>
                <c:pt idx="16">
                  <c:v>1.8140000000000001</c:v>
                </c:pt>
                <c:pt idx="17">
                  <c:v>1.8470000000000002</c:v>
                </c:pt>
                <c:pt idx="18">
                  <c:v>1.8699999999999999</c:v>
                </c:pt>
                <c:pt idx="19">
                  <c:v>1.91</c:v>
                </c:pt>
                <c:pt idx="20">
                  <c:v>1.8779999999999999</c:v>
                </c:pt>
                <c:pt idx="21">
                  <c:v>1.8459999999999999</c:v>
                </c:pt>
                <c:pt idx="22">
                  <c:v>1.9230000000000003</c:v>
                </c:pt>
                <c:pt idx="23">
                  <c:v>1.86</c:v>
                </c:pt>
                <c:pt idx="24">
                  <c:v>1.93</c:v>
                </c:pt>
                <c:pt idx="25">
                  <c:v>1.9500000000000002</c:v>
                </c:pt>
                <c:pt idx="26">
                  <c:v>1.8620000000000001</c:v>
                </c:pt>
                <c:pt idx="27">
                  <c:v>2.0190000000000001</c:v>
                </c:pt>
                <c:pt idx="28">
                  <c:v>2.0539999999999998</c:v>
                </c:pt>
                <c:pt idx="29">
                  <c:v>2.161</c:v>
                </c:pt>
                <c:pt idx="30">
                  <c:v>2.2410000000000001</c:v>
                </c:pt>
                <c:pt idx="31">
                  <c:v>2.125</c:v>
                </c:pt>
                <c:pt idx="32">
                  <c:v>2.2199999999999998</c:v>
                </c:pt>
                <c:pt idx="33">
                  <c:v>2.274</c:v>
                </c:pt>
                <c:pt idx="34">
                  <c:v>2.2919999999999998</c:v>
                </c:pt>
                <c:pt idx="35">
                  <c:v>2.1639999999999997</c:v>
                </c:pt>
                <c:pt idx="36">
                  <c:v>2.105</c:v>
                </c:pt>
                <c:pt idx="37">
                  <c:v>2.1920000000000002</c:v>
                </c:pt>
                <c:pt idx="38">
                  <c:v>2.3079999999999998</c:v>
                </c:pt>
                <c:pt idx="39">
                  <c:v>2.2709999999999999</c:v>
                </c:pt>
                <c:pt idx="40">
                  <c:v>2.2489999999999997</c:v>
                </c:pt>
                <c:pt idx="41">
                  <c:v>2.2699999999999996</c:v>
                </c:pt>
                <c:pt idx="42">
                  <c:v>2.2830000000000004</c:v>
                </c:pt>
                <c:pt idx="43">
                  <c:v>2.2510000000000003</c:v>
                </c:pt>
                <c:pt idx="44">
                  <c:v>2.2349999999999999</c:v>
                </c:pt>
                <c:pt idx="45">
                  <c:v>2.2360000000000002</c:v>
                </c:pt>
                <c:pt idx="46">
                  <c:v>2.286</c:v>
                </c:pt>
                <c:pt idx="47">
                  <c:v>2.387</c:v>
                </c:pt>
                <c:pt idx="48">
                  <c:v>2.375</c:v>
                </c:pt>
                <c:pt idx="49">
                  <c:v>2.41</c:v>
                </c:pt>
                <c:pt idx="50">
                  <c:v>2.415</c:v>
                </c:pt>
                <c:pt idx="51">
                  <c:v>2.581</c:v>
                </c:pt>
                <c:pt idx="52">
                  <c:v>2.7050000000000001</c:v>
                </c:pt>
                <c:pt idx="53">
                  <c:v>2.5950000000000002</c:v>
                </c:pt>
                <c:pt idx="54">
                  <c:v>2.6339999999999999</c:v>
                </c:pt>
                <c:pt idx="55">
                  <c:v>2.8069999999999999</c:v>
                </c:pt>
                <c:pt idx="56">
                  <c:v>2.8959999999999999</c:v>
                </c:pt>
                <c:pt idx="57">
                  <c:v>2.9009999999999998</c:v>
                </c:pt>
                <c:pt idx="58">
                  <c:v>2.9729999999999999</c:v>
                </c:pt>
                <c:pt idx="59">
                  <c:v>2.8690000000000002</c:v>
                </c:pt>
                <c:pt idx="60">
                  <c:v>2.8170000000000002</c:v>
                </c:pt>
                <c:pt idx="61">
                  <c:v>2.702</c:v>
                </c:pt>
                <c:pt idx="62">
                  <c:v>2.8010000000000002</c:v>
                </c:pt>
                <c:pt idx="63">
                  <c:v>2.8320000000000003</c:v>
                </c:pt>
                <c:pt idx="64">
                  <c:v>2.8860000000000001</c:v>
                </c:pt>
                <c:pt idx="65">
                  <c:v>2.9570000000000003</c:v>
                </c:pt>
                <c:pt idx="66">
                  <c:v>2.9570000000000003</c:v>
                </c:pt>
                <c:pt idx="67">
                  <c:v>2.9540000000000002</c:v>
                </c:pt>
                <c:pt idx="68">
                  <c:v>2.9710000000000001</c:v>
                </c:pt>
                <c:pt idx="69">
                  <c:v>2.8840000000000003</c:v>
                </c:pt>
                <c:pt idx="70">
                  <c:v>2.867</c:v>
                </c:pt>
                <c:pt idx="71">
                  <c:v>2.8579999999999997</c:v>
                </c:pt>
                <c:pt idx="72">
                  <c:v>2.9219999999999997</c:v>
                </c:pt>
                <c:pt idx="73">
                  <c:v>2.8339999999999996</c:v>
                </c:pt>
                <c:pt idx="74">
                  <c:v>2.702</c:v>
                </c:pt>
                <c:pt idx="75">
                  <c:v>2.7909999999999999</c:v>
                </c:pt>
                <c:pt idx="76">
                  <c:v>2.83</c:v>
                </c:pt>
                <c:pt idx="77">
                  <c:v>2.9550000000000001</c:v>
                </c:pt>
                <c:pt idx="78">
                  <c:v>2.8930000000000002</c:v>
                </c:pt>
                <c:pt idx="79">
                  <c:v>2.8800000000000003</c:v>
                </c:pt>
                <c:pt idx="80">
                  <c:v>2.839</c:v>
                </c:pt>
                <c:pt idx="81">
                  <c:v>2.9059999999999997</c:v>
                </c:pt>
                <c:pt idx="82">
                  <c:v>2.9450000000000003</c:v>
                </c:pt>
                <c:pt idx="83">
                  <c:v>2.9540000000000002</c:v>
                </c:pt>
                <c:pt idx="84">
                  <c:v>2.96</c:v>
                </c:pt>
                <c:pt idx="85">
                  <c:v>3.1139999999999999</c:v>
                </c:pt>
                <c:pt idx="86">
                  <c:v>3.0859999999999999</c:v>
                </c:pt>
                <c:pt idx="87">
                  <c:v>3.01</c:v>
                </c:pt>
                <c:pt idx="88">
                  <c:v>3.09</c:v>
                </c:pt>
                <c:pt idx="89">
                  <c:v>3.105</c:v>
                </c:pt>
                <c:pt idx="90">
                  <c:v>2.992</c:v>
                </c:pt>
                <c:pt idx="91">
                  <c:v>3.028</c:v>
                </c:pt>
                <c:pt idx="92">
                  <c:v>3.0310000000000001</c:v>
                </c:pt>
                <c:pt idx="93">
                  <c:v>3.097</c:v>
                </c:pt>
                <c:pt idx="94">
                  <c:v>3.12</c:v>
                </c:pt>
                <c:pt idx="95">
                  <c:v>3.1909999999999998</c:v>
                </c:pt>
                <c:pt idx="96">
                  <c:v>3.198</c:v>
                </c:pt>
                <c:pt idx="97">
                  <c:v>3.1549999999999998</c:v>
                </c:pt>
                <c:pt idx="98">
                  <c:v>3.1909999999999998</c:v>
                </c:pt>
                <c:pt idx="99">
                  <c:v>3.2410000000000001</c:v>
                </c:pt>
                <c:pt idx="100">
                  <c:v>3.27</c:v>
                </c:pt>
                <c:pt idx="101">
                  <c:v>3.3180000000000001</c:v>
                </c:pt>
                <c:pt idx="102">
                  <c:v>3.2959999999999998</c:v>
                </c:pt>
                <c:pt idx="103">
                  <c:v>3.2029999999999998</c:v>
                </c:pt>
                <c:pt idx="104">
                  <c:v>3.28</c:v>
                </c:pt>
                <c:pt idx="105">
                  <c:v>3.28</c:v>
                </c:pt>
                <c:pt idx="106">
                  <c:v>3.355</c:v>
                </c:pt>
                <c:pt idx="107">
                  <c:v>3.33</c:v>
                </c:pt>
                <c:pt idx="108">
                  <c:v>3.3559999999999999</c:v>
                </c:pt>
                <c:pt idx="109">
                  <c:v>3.3810000000000002</c:v>
                </c:pt>
                <c:pt idx="110">
                  <c:v>3.2759999999999998</c:v>
                </c:pt>
                <c:pt idx="111">
                  <c:v>3.1379999999999999</c:v>
                </c:pt>
                <c:pt idx="112">
                  <c:v>3.1759999999999997</c:v>
                </c:pt>
                <c:pt idx="113">
                  <c:v>3.1629999999999998</c:v>
                </c:pt>
                <c:pt idx="114">
                  <c:v>3.2149999999999999</c:v>
                </c:pt>
                <c:pt idx="115">
                  <c:v>3.1999999999999997</c:v>
                </c:pt>
                <c:pt idx="116">
                  <c:v>3.2029999999999998</c:v>
                </c:pt>
                <c:pt idx="117">
                  <c:v>3.177</c:v>
                </c:pt>
                <c:pt idx="118">
                  <c:v>3.137</c:v>
                </c:pt>
                <c:pt idx="119">
                  <c:v>3.1139999999999999</c:v>
                </c:pt>
                <c:pt idx="120">
                  <c:v>3.1</c:v>
                </c:pt>
                <c:pt idx="121">
                  <c:v>3.13</c:v>
                </c:pt>
                <c:pt idx="122">
                  <c:v>3.1589999999999998</c:v>
                </c:pt>
                <c:pt idx="123">
                  <c:v>3.1639999999999997</c:v>
                </c:pt>
                <c:pt idx="124">
                  <c:v>3.165</c:v>
                </c:pt>
                <c:pt idx="125">
                  <c:v>3.169</c:v>
                </c:pt>
                <c:pt idx="126">
                  <c:v>3.1599999999999997</c:v>
                </c:pt>
                <c:pt idx="127">
                  <c:v>3.1219999999999999</c:v>
                </c:pt>
                <c:pt idx="128">
                  <c:v>3.1429999999999998</c:v>
                </c:pt>
                <c:pt idx="129">
                  <c:v>3.11</c:v>
                </c:pt>
                <c:pt idx="130">
                  <c:v>3.0640000000000001</c:v>
                </c:pt>
                <c:pt idx="131">
                  <c:v>3.125</c:v>
                </c:pt>
                <c:pt idx="132">
                  <c:v>3.202</c:v>
                </c:pt>
                <c:pt idx="133">
                  <c:v>3.1509999999999998</c:v>
                </c:pt>
                <c:pt idx="134">
                  <c:v>3.1839999999999997</c:v>
                </c:pt>
                <c:pt idx="135">
                  <c:v>3.21</c:v>
                </c:pt>
                <c:pt idx="136">
                  <c:v>3.1879999999999997</c:v>
                </c:pt>
                <c:pt idx="137">
                  <c:v>3.1850000000000001</c:v>
                </c:pt>
                <c:pt idx="138">
                  <c:v>3.2589999999999999</c:v>
                </c:pt>
                <c:pt idx="139">
                  <c:v>3.274</c:v>
                </c:pt>
                <c:pt idx="140">
                  <c:v>3.2849999999999997</c:v>
                </c:pt>
                <c:pt idx="141">
                  <c:v>3.262</c:v>
                </c:pt>
                <c:pt idx="142">
                  <c:v>3.2410000000000001</c:v>
                </c:pt>
                <c:pt idx="143">
                  <c:v>3.2930000000000001</c:v>
                </c:pt>
                <c:pt idx="144">
                  <c:v>3.198</c:v>
                </c:pt>
                <c:pt idx="145">
                  <c:v>3.29</c:v>
                </c:pt>
                <c:pt idx="146">
                  <c:v>3.2930000000000001</c:v>
                </c:pt>
                <c:pt idx="147">
                  <c:v>3.3000000000000003</c:v>
                </c:pt>
                <c:pt idx="148">
                  <c:v>3.2959999999999998</c:v>
                </c:pt>
                <c:pt idx="149">
                  <c:v>3.391</c:v>
                </c:pt>
                <c:pt idx="150">
                  <c:v>3.4049999999999998</c:v>
                </c:pt>
                <c:pt idx="151">
                  <c:v>3.3359999999999999</c:v>
                </c:pt>
                <c:pt idx="152">
                  <c:v>3.331</c:v>
                </c:pt>
                <c:pt idx="153">
                  <c:v>3.3970000000000002</c:v>
                </c:pt>
                <c:pt idx="154">
                  <c:v>3.2679999999999998</c:v>
                </c:pt>
                <c:pt idx="155">
                  <c:v>3.2609999999999997</c:v>
                </c:pt>
                <c:pt idx="156">
                  <c:v>3.2829999999999999</c:v>
                </c:pt>
                <c:pt idx="157">
                  <c:v>3.2069999999999999</c:v>
                </c:pt>
                <c:pt idx="158">
                  <c:v>3.238</c:v>
                </c:pt>
                <c:pt idx="159">
                  <c:v>3.2880000000000003</c:v>
                </c:pt>
                <c:pt idx="160">
                  <c:v>3.3290000000000002</c:v>
                </c:pt>
                <c:pt idx="161">
                  <c:v>3.2909999999999999</c:v>
                </c:pt>
                <c:pt idx="162">
                  <c:v>3.258</c:v>
                </c:pt>
                <c:pt idx="163">
                  <c:v>3.2030000000000003</c:v>
                </c:pt>
                <c:pt idx="164">
                  <c:v>3.19</c:v>
                </c:pt>
                <c:pt idx="165">
                  <c:v>3.15</c:v>
                </c:pt>
                <c:pt idx="166">
                  <c:v>3.1659999999999999</c:v>
                </c:pt>
                <c:pt idx="167">
                  <c:v>3.153</c:v>
                </c:pt>
                <c:pt idx="168">
                  <c:v>3.1469999999999998</c:v>
                </c:pt>
                <c:pt idx="169">
                  <c:v>3.1309999999999998</c:v>
                </c:pt>
                <c:pt idx="170">
                  <c:v>3.1139999999999999</c:v>
                </c:pt>
                <c:pt idx="171">
                  <c:v>3.177</c:v>
                </c:pt>
                <c:pt idx="172">
                  <c:v>3.2919999999999998</c:v>
                </c:pt>
                <c:pt idx="173">
                  <c:v>3.2069999999999999</c:v>
                </c:pt>
                <c:pt idx="174">
                  <c:v>3.218</c:v>
                </c:pt>
                <c:pt idx="175">
                  <c:v>3.2320000000000002</c:v>
                </c:pt>
                <c:pt idx="176">
                  <c:v>3.2509999999999999</c:v>
                </c:pt>
                <c:pt idx="177">
                  <c:v>3.3010000000000002</c:v>
                </c:pt>
                <c:pt idx="178">
                  <c:v>3.2569999999999997</c:v>
                </c:pt>
                <c:pt idx="179">
                  <c:v>3.3050000000000002</c:v>
                </c:pt>
                <c:pt idx="180">
                  <c:v>3.2720000000000002</c:v>
                </c:pt>
                <c:pt idx="181">
                  <c:v>3.2649999999999997</c:v>
                </c:pt>
                <c:pt idx="182">
                  <c:v>3.3240000000000003</c:v>
                </c:pt>
                <c:pt idx="183">
                  <c:v>3.278</c:v>
                </c:pt>
                <c:pt idx="184">
                  <c:v>3.27</c:v>
                </c:pt>
                <c:pt idx="185">
                  <c:v>3.2290000000000001</c:v>
                </c:pt>
                <c:pt idx="186">
                  <c:v>3.1669999999999998</c:v>
                </c:pt>
                <c:pt idx="187">
                  <c:v>3.2030000000000003</c:v>
                </c:pt>
                <c:pt idx="188">
                  <c:v>3.1539999999999999</c:v>
                </c:pt>
                <c:pt idx="189">
                  <c:v>3.0870000000000002</c:v>
                </c:pt>
                <c:pt idx="190">
                  <c:v>3.044</c:v>
                </c:pt>
                <c:pt idx="191">
                  <c:v>3.0420000000000003</c:v>
                </c:pt>
                <c:pt idx="192">
                  <c:v>3.0300000000000002</c:v>
                </c:pt>
                <c:pt idx="193">
                  <c:v>2.9419999999999997</c:v>
                </c:pt>
                <c:pt idx="194">
                  <c:v>3.0380000000000003</c:v>
                </c:pt>
                <c:pt idx="195">
                  <c:v>3.024</c:v>
                </c:pt>
                <c:pt idx="196">
                  <c:v>3.0289999999999999</c:v>
                </c:pt>
                <c:pt idx="197">
                  <c:v>3.0709999999999997</c:v>
                </c:pt>
                <c:pt idx="198">
                  <c:v>3.109</c:v>
                </c:pt>
                <c:pt idx="199">
                  <c:v>3.0799999999999996</c:v>
                </c:pt>
                <c:pt idx="200">
                  <c:v>3.085</c:v>
                </c:pt>
                <c:pt idx="201">
                  <c:v>3.0579999999999998</c:v>
                </c:pt>
                <c:pt idx="202">
                  <c:v>3.1079999999999997</c:v>
                </c:pt>
                <c:pt idx="203">
                  <c:v>3.113</c:v>
                </c:pt>
                <c:pt idx="204">
                  <c:v>3.1779999999999999</c:v>
                </c:pt>
                <c:pt idx="205">
                  <c:v>3.1679999999999997</c:v>
                </c:pt>
                <c:pt idx="206">
                  <c:v>3.0959999999999996</c:v>
                </c:pt>
                <c:pt idx="207">
                  <c:v>3.0669999999999997</c:v>
                </c:pt>
                <c:pt idx="208">
                  <c:v>3.1109999999999998</c:v>
                </c:pt>
                <c:pt idx="209">
                  <c:v>3.0589999999999997</c:v>
                </c:pt>
                <c:pt idx="210">
                  <c:v>3.0470000000000002</c:v>
                </c:pt>
                <c:pt idx="211">
                  <c:v>3.0379999999999998</c:v>
                </c:pt>
                <c:pt idx="212">
                  <c:v>3.0789999999999997</c:v>
                </c:pt>
                <c:pt idx="213">
                  <c:v>3.0999999999999996</c:v>
                </c:pt>
                <c:pt idx="214">
                  <c:v>3.1270000000000002</c:v>
                </c:pt>
                <c:pt idx="215">
                  <c:v>3.0829999999999997</c:v>
                </c:pt>
                <c:pt idx="216">
                  <c:v>3.0839999999999996</c:v>
                </c:pt>
                <c:pt idx="217">
                  <c:v>3.1259999999999999</c:v>
                </c:pt>
                <c:pt idx="218">
                  <c:v>3.1439999999999997</c:v>
                </c:pt>
                <c:pt idx="219">
                  <c:v>3.1519999999999997</c:v>
                </c:pt>
                <c:pt idx="220">
                  <c:v>3.1079999999999997</c:v>
                </c:pt>
                <c:pt idx="221">
                  <c:v>3.0569999999999999</c:v>
                </c:pt>
                <c:pt idx="222">
                  <c:v>3.12</c:v>
                </c:pt>
                <c:pt idx="223">
                  <c:v>3.0919999999999996</c:v>
                </c:pt>
                <c:pt idx="224">
                  <c:v>3.1550000000000002</c:v>
                </c:pt>
                <c:pt idx="225">
                  <c:v>3.1350000000000002</c:v>
                </c:pt>
                <c:pt idx="226">
                  <c:v>3.1150000000000002</c:v>
                </c:pt>
                <c:pt idx="227">
                  <c:v>3.125</c:v>
                </c:pt>
                <c:pt idx="228">
                  <c:v>3.0670000000000002</c:v>
                </c:pt>
                <c:pt idx="229">
                  <c:v>3.0540000000000003</c:v>
                </c:pt>
                <c:pt idx="230">
                  <c:v>3.0500000000000003</c:v>
                </c:pt>
                <c:pt idx="231">
                  <c:v>3.0649999999999999</c:v>
                </c:pt>
                <c:pt idx="232">
                  <c:v>3.0750000000000002</c:v>
                </c:pt>
                <c:pt idx="233">
                  <c:v>3.0980000000000003</c:v>
                </c:pt>
                <c:pt idx="234">
                  <c:v>3.1459999999999999</c:v>
                </c:pt>
                <c:pt idx="235">
                  <c:v>3.0459999999999998</c:v>
                </c:pt>
                <c:pt idx="236">
                  <c:v>3.04</c:v>
                </c:pt>
                <c:pt idx="237">
                  <c:v>3.0550000000000002</c:v>
                </c:pt>
                <c:pt idx="238">
                  <c:v>3.0830000000000002</c:v>
                </c:pt>
                <c:pt idx="239">
                  <c:v>3.2009999999999996</c:v>
                </c:pt>
                <c:pt idx="240">
                  <c:v>3.2050000000000001</c:v>
                </c:pt>
                <c:pt idx="241">
                  <c:v>3.2050000000000001</c:v>
                </c:pt>
                <c:pt idx="242">
                  <c:v>3.1419999999999999</c:v>
                </c:pt>
                <c:pt idx="243">
                  <c:v>3.0990000000000002</c:v>
                </c:pt>
                <c:pt idx="244">
                  <c:v>3.0509999999999997</c:v>
                </c:pt>
                <c:pt idx="245">
                  <c:v>3.09</c:v>
                </c:pt>
                <c:pt idx="246">
                  <c:v>3.1549999999999998</c:v>
                </c:pt>
                <c:pt idx="247">
                  <c:v>3.1349999999999998</c:v>
                </c:pt>
                <c:pt idx="248">
                  <c:v>3.1719999999999997</c:v>
                </c:pt>
                <c:pt idx="249">
                  <c:v>3.1819999999999999</c:v>
                </c:pt>
                <c:pt idx="250">
                  <c:v>3.198</c:v>
                </c:pt>
                <c:pt idx="251">
                  <c:v>3.2509999999999999</c:v>
                </c:pt>
                <c:pt idx="252">
                  <c:v>3.2729999999999997</c:v>
                </c:pt>
                <c:pt idx="253">
                  <c:v>3.2469999999999999</c:v>
                </c:pt>
                <c:pt idx="254">
                  <c:v>3.242</c:v>
                </c:pt>
                <c:pt idx="255">
                  <c:v>3.214</c:v>
                </c:pt>
                <c:pt idx="256">
                  <c:v>3.1909999999999998</c:v>
                </c:pt>
                <c:pt idx="257">
                  <c:v>3.198</c:v>
                </c:pt>
                <c:pt idx="258">
                  <c:v>3.2409999999999997</c:v>
                </c:pt>
                <c:pt idx="259">
                  <c:v>3.1779999999999999</c:v>
                </c:pt>
                <c:pt idx="260">
                  <c:v>3.1739999999999999</c:v>
                </c:pt>
                <c:pt idx="261">
                  <c:v>3.2129999999999996</c:v>
                </c:pt>
                <c:pt idx="262">
                  <c:v>3.1520000000000001</c:v>
                </c:pt>
                <c:pt idx="263">
                  <c:v>3.1479999999999997</c:v>
                </c:pt>
                <c:pt idx="264">
                  <c:v>3.0979999999999999</c:v>
                </c:pt>
                <c:pt idx="265">
                  <c:v>3.0949999999999998</c:v>
                </c:pt>
                <c:pt idx="266">
                  <c:v>3.085</c:v>
                </c:pt>
                <c:pt idx="267">
                  <c:v>3.0569999999999999</c:v>
                </c:pt>
                <c:pt idx="268">
                  <c:v>3.0799999999999996</c:v>
                </c:pt>
                <c:pt idx="269">
                  <c:v>3.093</c:v>
                </c:pt>
                <c:pt idx="270">
                  <c:v>3.073</c:v>
                </c:pt>
                <c:pt idx="271">
                  <c:v>3.085</c:v>
                </c:pt>
                <c:pt idx="272">
                  <c:v>3.085</c:v>
                </c:pt>
                <c:pt idx="273">
                  <c:v>3.0349999999999997</c:v>
                </c:pt>
                <c:pt idx="274">
                  <c:v>2.9829999999999997</c:v>
                </c:pt>
                <c:pt idx="275">
                  <c:v>3</c:v>
                </c:pt>
                <c:pt idx="276">
                  <c:v>3.0459999999999998</c:v>
                </c:pt>
                <c:pt idx="277">
                  <c:v>3.0579999999999998</c:v>
                </c:pt>
                <c:pt idx="278">
                  <c:v>3.125</c:v>
                </c:pt>
                <c:pt idx="279">
                  <c:v>3.1399999999999997</c:v>
                </c:pt>
                <c:pt idx="280">
                  <c:v>3.1239999999999997</c:v>
                </c:pt>
                <c:pt idx="281">
                  <c:v>3.113</c:v>
                </c:pt>
                <c:pt idx="282">
                  <c:v>3.101</c:v>
                </c:pt>
                <c:pt idx="283">
                  <c:v>3.1199999999999997</c:v>
                </c:pt>
                <c:pt idx="284">
                  <c:v>3.109</c:v>
                </c:pt>
                <c:pt idx="285">
                  <c:v>3.121</c:v>
                </c:pt>
                <c:pt idx="286">
                  <c:v>3.0020000000000002</c:v>
                </c:pt>
                <c:pt idx="287">
                  <c:v>2.9829999999999997</c:v>
                </c:pt>
                <c:pt idx="288">
                  <c:v>2.9859999999999998</c:v>
                </c:pt>
                <c:pt idx="289">
                  <c:v>2.956</c:v>
                </c:pt>
                <c:pt idx="290">
                  <c:v>2.9389999999999996</c:v>
                </c:pt>
                <c:pt idx="291">
                  <c:v>2.9379999999999997</c:v>
                </c:pt>
                <c:pt idx="292">
                  <c:v>2.9549999999999996</c:v>
                </c:pt>
                <c:pt idx="293">
                  <c:v>2.94</c:v>
                </c:pt>
                <c:pt idx="294">
                  <c:v>2.9929999999999999</c:v>
                </c:pt>
                <c:pt idx="295">
                  <c:v>2.9649999999999999</c:v>
                </c:pt>
                <c:pt idx="296">
                  <c:v>2.9279999999999999</c:v>
                </c:pt>
                <c:pt idx="297">
                  <c:v>3.0019999999999998</c:v>
                </c:pt>
                <c:pt idx="298">
                  <c:v>3.01</c:v>
                </c:pt>
                <c:pt idx="299">
                  <c:v>3.0350000000000001</c:v>
                </c:pt>
                <c:pt idx="300">
                  <c:v>3</c:v>
                </c:pt>
                <c:pt idx="301">
                  <c:v>2.9909999999999997</c:v>
                </c:pt>
                <c:pt idx="302">
                  <c:v>3</c:v>
                </c:pt>
                <c:pt idx="303">
                  <c:v>2.992</c:v>
                </c:pt>
                <c:pt idx="304">
                  <c:v>2.9590000000000001</c:v>
                </c:pt>
                <c:pt idx="305">
                  <c:v>2.944</c:v>
                </c:pt>
                <c:pt idx="306">
                  <c:v>2.9159999999999999</c:v>
                </c:pt>
                <c:pt idx="307">
                  <c:v>2.93</c:v>
                </c:pt>
                <c:pt idx="308">
                  <c:v>2.9660000000000002</c:v>
                </c:pt>
                <c:pt idx="309">
                  <c:v>2.988</c:v>
                </c:pt>
                <c:pt idx="310">
                  <c:v>2.9740000000000002</c:v>
                </c:pt>
                <c:pt idx="311">
                  <c:v>2.9590000000000001</c:v>
                </c:pt>
                <c:pt idx="312">
                  <c:v>2.9220000000000002</c:v>
                </c:pt>
                <c:pt idx="313">
                  <c:v>2.9550000000000001</c:v>
                </c:pt>
                <c:pt idx="314">
                  <c:v>2.9790000000000001</c:v>
                </c:pt>
                <c:pt idx="315">
                  <c:v>2.9050000000000002</c:v>
                </c:pt>
                <c:pt idx="316">
                  <c:v>2.883</c:v>
                </c:pt>
                <c:pt idx="317">
                  <c:v>2.9370000000000003</c:v>
                </c:pt>
                <c:pt idx="318">
                  <c:v>2.9400000000000004</c:v>
                </c:pt>
                <c:pt idx="319">
                  <c:v>2.91</c:v>
                </c:pt>
                <c:pt idx="320">
                  <c:v>2.89</c:v>
                </c:pt>
                <c:pt idx="321">
                  <c:v>2.9180000000000001</c:v>
                </c:pt>
                <c:pt idx="322">
                  <c:v>2.8960000000000004</c:v>
                </c:pt>
                <c:pt idx="323">
                  <c:v>2.871</c:v>
                </c:pt>
                <c:pt idx="324">
                  <c:v>2.8869999999999996</c:v>
                </c:pt>
                <c:pt idx="325">
                  <c:v>2.8540000000000001</c:v>
                </c:pt>
                <c:pt idx="326">
                  <c:v>2.7970000000000002</c:v>
                </c:pt>
                <c:pt idx="327">
                  <c:v>2.8570000000000002</c:v>
                </c:pt>
                <c:pt idx="328">
                  <c:v>2.766</c:v>
                </c:pt>
                <c:pt idx="329">
                  <c:v>2.6920000000000002</c:v>
                </c:pt>
                <c:pt idx="330">
                  <c:v>2.6539999999999999</c:v>
                </c:pt>
                <c:pt idx="331">
                  <c:v>2.6790000000000003</c:v>
                </c:pt>
                <c:pt idx="332">
                  <c:v>2.6959999999999997</c:v>
                </c:pt>
                <c:pt idx="333">
                  <c:v>2.7390000000000003</c:v>
                </c:pt>
                <c:pt idx="334">
                  <c:v>2.669</c:v>
                </c:pt>
                <c:pt idx="335">
                  <c:v>2.5540000000000003</c:v>
                </c:pt>
                <c:pt idx="336">
                  <c:v>2.5019999999999998</c:v>
                </c:pt>
                <c:pt idx="337">
                  <c:v>2.41</c:v>
                </c:pt>
                <c:pt idx="338">
                  <c:v>2.5880000000000001</c:v>
                </c:pt>
                <c:pt idx="339">
                  <c:v>2.5499999999999998</c:v>
                </c:pt>
                <c:pt idx="340">
                  <c:v>2.5420000000000003</c:v>
                </c:pt>
                <c:pt idx="341">
                  <c:v>2.4300000000000002</c:v>
                </c:pt>
                <c:pt idx="342">
                  <c:v>2.431</c:v>
                </c:pt>
                <c:pt idx="343">
                  <c:v>2.375</c:v>
                </c:pt>
                <c:pt idx="344">
                  <c:v>2.3450000000000002</c:v>
                </c:pt>
                <c:pt idx="345">
                  <c:v>2.2570000000000001</c:v>
                </c:pt>
                <c:pt idx="346">
                  <c:v>2.2910000000000004</c:v>
                </c:pt>
                <c:pt idx="347">
                  <c:v>2.3550000000000004</c:v>
                </c:pt>
                <c:pt idx="348">
                  <c:v>2.2770000000000001</c:v>
                </c:pt>
                <c:pt idx="349">
                  <c:v>2.36</c:v>
                </c:pt>
                <c:pt idx="350">
                  <c:v>2.41</c:v>
                </c:pt>
                <c:pt idx="351">
                  <c:v>2.4369999999999998</c:v>
                </c:pt>
                <c:pt idx="352">
                  <c:v>2.38</c:v>
                </c:pt>
                <c:pt idx="353">
                  <c:v>2.3719999999999999</c:v>
                </c:pt>
                <c:pt idx="354">
                  <c:v>2.3760000000000003</c:v>
                </c:pt>
                <c:pt idx="355">
                  <c:v>2.4350000000000001</c:v>
                </c:pt>
                <c:pt idx="356">
                  <c:v>2.3370000000000002</c:v>
                </c:pt>
                <c:pt idx="357">
                  <c:v>2.2509999999999999</c:v>
                </c:pt>
                <c:pt idx="358">
                  <c:v>2.2010000000000001</c:v>
                </c:pt>
                <c:pt idx="359">
                  <c:v>2.2130000000000001</c:v>
                </c:pt>
                <c:pt idx="360">
                  <c:v>2.2599999999999998</c:v>
                </c:pt>
                <c:pt idx="361">
                  <c:v>2.2190000000000003</c:v>
                </c:pt>
                <c:pt idx="362">
                  <c:v>2.2359999999999998</c:v>
                </c:pt>
                <c:pt idx="363">
                  <c:v>2.2649999999999997</c:v>
                </c:pt>
                <c:pt idx="364">
                  <c:v>2.2930000000000001</c:v>
                </c:pt>
                <c:pt idx="365">
                  <c:v>2.3140000000000001</c:v>
                </c:pt>
                <c:pt idx="366">
                  <c:v>2.4550000000000001</c:v>
                </c:pt>
                <c:pt idx="367">
                  <c:v>2.484</c:v>
                </c:pt>
                <c:pt idx="368">
                  <c:v>2.496</c:v>
                </c:pt>
                <c:pt idx="369">
                  <c:v>2.4109999999999996</c:v>
                </c:pt>
                <c:pt idx="370">
                  <c:v>2.4020000000000001</c:v>
                </c:pt>
                <c:pt idx="371">
                  <c:v>2.3529999999999998</c:v>
                </c:pt>
                <c:pt idx="372">
                  <c:v>2.3400000000000003</c:v>
                </c:pt>
                <c:pt idx="373">
                  <c:v>2.379</c:v>
                </c:pt>
                <c:pt idx="374">
                  <c:v>2.2880000000000003</c:v>
                </c:pt>
                <c:pt idx="375">
                  <c:v>2.3149999999999999</c:v>
                </c:pt>
                <c:pt idx="376">
                  <c:v>2.2359999999999998</c:v>
                </c:pt>
                <c:pt idx="377">
                  <c:v>2.25</c:v>
                </c:pt>
                <c:pt idx="378">
                  <c:v>2.25</c:v>
                </c:pt>
                <c:pt idx="379">
                  <c:v>2.2599999999999998</c:v>
                </c:pt>
                <c:pt idx="380">
                  <c:v>2.25</c:v>
                </c:pt>
                <c:pt idx="381">
                  <c:v>2.258</c:v>
                </c:pt>
                <c:pt idx="382">
                  <c:v>2.2829999999999999</c:v>
                </c:pt>
                <c:pt idx="383">
                  <c:v>2.274</c:v>
                </c:pt>
                <c:pt idx="384">
                  <c:v>2.2970000000000002</c:v>
                </c:pt>
                <c:pt idx="385">
                  <c:v>2.29</c:v>
                </c:pt>
                <c:pt idx="386">
                  <c:v>2.2729999999999997</c:v>
                </c:pt>
                <c:pt idx="387">
                  <c:v>2.29</c:v>
                </c:pt>
                <c:pt idx="388">
                  <c:v>2.3319999999999999</c:v>
                </c:pt>
                <c:pt idx="389">
                  <c:v>2.3149999999999999</c:v>
                </c:pt>
                <c:pt idx="390">
                  <c:v>2.3559999999999999</c:v>
                </c:pt>
                <c:pt idx="391">
                  <c:v>2.4</c:v>
                </c:pt>
                <c:pt idx="392">
                  <c:v>2.4350000000000001</c:v>
                </c:pt>
                <c:pt idx="393">
                  <c:v>2.431</c:v>
                </c:pt>
                <c:pt idx="394">
                  <c:v>2.4180000000000001</c:v>
                </c:pt>
                <c:pt idx="395">
                  <c:v>2.3580000000000001</c:v>
                </c:pt>
                <c:pt idx="396">
                  <c:v>2.355</c:v>
                </c:pt>
                <c:pt idx="397">
                  <c:v>2.3180000000000001</c:v>
                </c:pt>
                <c:pt idx="398">
                  <c:v>2.2600000000000002</c:v>
                </c:pt>
                <c:pt idx="399">
                  <c:v>2.19</c:v>
                </c:pt>
                <c:pt idx="400">
                  <c:v>2.1399999999999997</c:v>
                </c:pt>
                <c:pt idx="401">
                  <c:v>2.145</c:v>
                </c:pt>
                <c:pt idx="402">
                  <c:v>2.1280000000000001</c:v>
                </c:pt>
                <c:pt idx="403">
                  <c:v>2.0550000000000002</c:v>
                </c:pt>
                <c:pt idx="404">
                  <c:v>2.0070000000000001</c:v>
                </c:pt>
                <c:pt idx="405">
                  <c:v>2.0009999999999999</c:v>
                </c:pt>
                <c:pt idx="406">
                  <c:v>1.9370000000000001</c:v>
                </c:pt>
                <c:pt idx="407">
                  <c:v>1.9549999999999998</c:v>
                </c:pt>
                <c:pt idx="408">
                  <c:v>1.929</c:v>
                </c:pt>
                <c:pt idx="409">
                  <c:v>1.9469999999999998</c:v>
                </c:pt>
                <c:pt idx="410">
                  <c:v>1.895</c:v>
                </c:pt>
                <c:pt idx="411">
                  <c:v>1.9450000000000001</c:v>
                </c:pt>
                <c:pt idx="412">
                  <c:v>1.8149999999999999</c:v>
                </c:pt>
                <c:pt idx="413">
                  <c:v>1.8140000000000003</c:v>
                </c:pt>
                <c:pt idx="414">
                  <c:v>1.806</c:v>
                </c:pt>
                <c:pt idx="415">
                  <c:v>1.7929999999999999</c:v>
                </c:pt>
                <c:pt idx="416">
                  <c:v>1.7900000000000003</c:v>
                </c:pt>
                <c:pt idx="417">
                  <c:v>1.7900000000000003</c:v>
                </c:pt>
                <c:pt idx="418">
                  <c:v>1.9110000000000003</c:v>
                </c:pt>
                <c:pt idx="419">
                  <c:v>1.974</c:v>
                </c:pt>
                <c:pt idx="420">
                  <c:v>2.0469999999999997</c:v>
                </c:pt>
                <c:pt idx="421">
                  <c:v>2.0249999999999999</c:v>
                </c:pt>
                <c:pt idx="422">
                  <c:v>1.93</c:v>
                </c:pt>
                <c:pt idx="423">
                  <c:v>2.0169999999999999</c:v>
                </c:pt>
                <c:pt idx="424">
                  <c:v>1.9549999999999998</c:v>
                </c:pt>
                <c:pt idx="425">
                  <c:v>1.9769999999999999</c:v>
                </c:pt>
                <c:pt idx="426">
                  <c:v>2.0749999999999997</c:v>
                </c:pt>
                <c:pt idx="427">
                  <c:v>2.06</c:v>
                </c:pt>
                <c:pt idx="428">
                  <c:v>2.0750000000000002</c:v>
                </c:pt>
                <c:pt idx="429">
                  <c:v>2.145</c:v>
                </c:pt>
                <c:pt idx="430">
                  <c:v>2.0920000000000001</c:v>
                </c:pt>
                <c:pt idx="431">
                  <c:v>2.056</c:v>
                </c:pt>
                <c:pt idx="432">
                  <c:v>2.0940000000000003</c:v>
                </c:pt>
                <c:pt idx="433">
                  <c:v>2.0640000000000001</c:v>
                </c:pt>
                <c:pt idx="434">
                  <c:v>1.9750000000000001</c:v>
                </c:pt>
                <c:pt idx="435">
                  <c:v>2.0449999999999999</c:v>
                </c:pt>
                <c:pt idx="436">
                  <c:v>1.9000000000000001</c:v>
                </c:pt>
                <c:pt idx="437">
                  <c:v>1.897</c:v>
                </c:pt>
                <c:pt idx="438">
                  <c:v>1.9200000000000002</c:v>
                </c:pt>
                <c:pt idx="439">
                  <c:v>1.9540000000000002</c:v>
                </c:pt>
                <c:pt idx="440">
                  <c:v>1.9699999999999998</c:v>
                </c:pt>
                <c:pt idx="441">
                  <c:v>1.915</c:v>
                </c:pt>
                <c:pt idx="442">
                  <c:v>1.847</c:v>
                </c:pt>
                <c:pt idx="443">
                  <c:v>1.7760000000000002</c:v>
                </c:pt>
                <c:pt idx="444">
                  <c:v>1.7870000000000001</c:v>
                </c:pt>
                <c:pt idx="445">
                  <c:v>1.772</c:v>
                </c:pt>
                <c:pt idx="446">
                  <c:v>1.7849999999999999</c:v>
                </c:pt>
                <c:pt idx="447">
                  <c:v>1.7400000000000002</c:v>
                </c:pt>
                <c:pt idx="448">
                  <c:v>1.758</c:v>
                </c:pt>
                <c:pt idx="449">
                  <c:v>1.7890000000000001</c:v>
                </c:pt>
                <c:pt idx="450">
                  <c:v>1.8949999999999998</c:v>
                </c:pt>
                <c:pt idx="451">
                  <c:v>1.8749999999999998</c:v>
                </c:pt>
                <c:pt idx="452">
                  <c:v>1.8709999999999998</c:v>
                </c:pt>
                <c:pt idx="453">
                  <c:v>1.7949999999999999</c:v>
                </c:pt>
                <c:pt idx="454">
                  <c:v>1.7889999999999997</c:v>
                </c:pt>
                <c:pt idx="455">
                  <c:v>1.7970000000000002</c:v>
                </c:pt>
                <c:pt idx="456">
                  <c:v>1.7949999999999999</c:v>
                </c:pt>
                <c:pt idx="457">
                  <c:v>1.8200000000000003</c:v>
                </c:pt>
                <c:pt idx="458">
                  <c:v>1.88</c:v>
                </c:pt>
                <c:pt idx="459">
                  <c:v>1.8630000000000002</c:v>
                </c:pt>
                <c:pt idx="460">
                  <c:v>1.8399999999999999</c:v>
                </c:pt>
                <c:pt idx="461">
                  <c:v>1.7609999999999999</c:v>
                </c:pt>
                <c:pt idx="462">
                  <c:v>1.7299999999999998</c:v>
                </c:pt>
                <c:pt idx="463">
                  <c:v>1.6799999999999997</c:v>
                </c:pt>
                <c:pt idx="464">
                  <c:v>1.645</c:v>
                </c:pt>
                <c:pt idx="465">
                  <c:v>1.6149999999999998</c:v>
                </c:pt>
                <c:pt idx="466">
                  <c:v>1.65</c:v>
                </c:pt>
                <c:pt idx="467">
                  <c:v>1.6359999999999997</c:v>
                </c:pt>
                <c:pt idx="468">
                  <c:v>1.6779999999999999</c:v>
                </c:pt>
                <c:pt idx="469">
                  <c:v>1.6799999999999997</c:v>
                </c:pt>
                <c:pt idx="470">
                  <c:v>1.7269999999999999</c:v>
                </c:pt>
                <c:pt idx="471">
                  <c:v>1.7849999999999997</c:v>
                </c:pt>
                <c:pt idx="472">
                  <c:v>1.7799999999999998</c:v>
                </c:pt>
                <c:pt idx="473">
                  <c:v>1.79</c:v>
                </c:pt>
                <c:pt idx="474">
                  <c:v>1.8519999999999999</c:v>
                </c:pt>
                <c:pt idx="475">
                  <c:v>1.855</c:v>
                </c:pt>
                <c:pt idx="476">
                  <c:v>1.7190000000000001</c:v>
                </c:pt>
                <c:pt idx="477">
                  <c:v>1.7229999999999999</c:v>
                </c:pt>
                <c:pt idx="478">
                  <c:v>1.794</c:v>
                </c:pt>
                <c:pt idx="479">
                  <c:v>1.8080000000000003</c:v>
                </c:pt>
                <c:pt idx="480">
                  <c:v>1.845</c:v>
                </c:pt>
                <c:pt idx="481">
                  <c:v>1.8440000000000003</c:v>
                </c:pt>
                <c:pt idx="482">
                  <c:v>1.798</c:v>
                </c:pt>
                <c:pt idx="483">
                  <c:v>1.8460000000000001</c:v>
                </c:pt>
                <c:pt idx="484">
                  <c:v>1.8479999999999999</c:v>
                </c:pt>
                <c:pt idx="485">
                  <c:v>1.895</c:v>
                </c:pt>
                <c:pt idx="486">
                  <c:v>1.8370000000000002</c:v>
                </c:pt>
                <c:pt idx="487">
                  <c:v>1.9209999999999998</c:v>
                </c:pt>
                <c:pt idx="488">
                  <c:v>1.9590000000000001</c:v>
                </c:pt>
                <c:pt idx="489">
                  <c:v>1.9249999999999998</c:v>
                </c:pt>
                <c:pt idx="490">
                  <c:v>1.9119999999999999</c:v>
                </c:pt>
                <c:pt idx="491">
                  <c:v>1.9550000000000001</c:v>
                </c:pt>
                <c:pt idx="492">
                  <c:v>1.9750000000000001</c:v>
                </c:pt>
                <c:pt idx="493">
                  <c:v>1.9709999999999999</c:v>
                </c:pt>
                <c:pt idx="494">
                  <c:v>2.0049999999999999</c:v>
                </c:pt>
                <c:pt idx="495">
                  <c:v>1.9679999999999997</c:v>
                </c:pt>
                <c:pt idx="496">
                  <c:v>1.8949999999999998</c:v>
                </c:pt>
                <c:pt idx="497">
                  <c:v>1.9229999999999998</c:v>
                </c:pt>
                <c:pt idx="498">
                  <c:v>1.93</c:v>
                </c:pt>
                <c:pt idx="499">
                  <c:v>1.9149999999999998</c:v>
                </c:pt>
                <c:pt idx="500">
                  <c:v>1.968</c:v>
                </c:pt>
                <c:pt idx="501">
                  <c:v>1.9139999999999997</c:v>
                </c:pt>
                <c:pt idx="502">
                  <c:v>1.9550000000000001</c:v>
                </c:pt>
                <c:pt idx="503">
                  <c:v>1.9549999999999998</c:v>
                </c:pt>
                <c:pt idx="504">
                  <c:v>1.9149999999999998</c:v>
                </c:pt>
                <c:pt idx="505">
                  <c:v>1.875</c:v>
                </c:pt>
                <c:pt idx="506">
                  <c:v>1.875</c:v>
                </c:pt>
                <c:pt idx="507">
                  <c:v>1.7649999999999999</c:v>
                </c:pt>
                <c:pt idx="508">
                  <c:v>1.742</c:v>
                </c:pt>
                <c:pt idx="509">
                  <c:v>1.7100000000000002</c:v>
                </c:pt>
                <c:pt idx="510">
                  <c:v>1.7889999999999999</c:v>
                </c:pt>
                <c:pt idx="511">
                  <c:v>1.8239999999999998</c:v>
                </c:pt>
                <c:pt idx="512">
                  <c:v>1.738</c:v>
                </c:pt>
                <c:pt idx="513">
                  <c:v>1.7630000000000001</c:v>
                </c:pt>
                <c:pt idx="514">
                  <c:v>1.7770000000000001</c:v>
                </c:pt>
                <c:pt idx="515">
                  <c:v>1.71</c:v>
                </c:pt>
                <c:pt idx="516">
                  <c:v>1.75</c:v>
                </c:pt>
                <c:pt idx="517">
                  <c:v>1.804</c:v>
                </c:pt>
                <c:pt idx="518">
                  <c:v>1.8149999999999999</c:v>
                </c:pt>
                <c:pt idx="519">
                  <c:v>1.8180000000000001</c:v>
                </c:pt>
                <c:pt idx="520">
                  <c:v>1.8299999999999998</c:v>
                </c:pt>
                <c:pt idx="521">
                  <c:v>1.8129999999999999</c:v>
                </c:pt>
                <c:pt idx="522">
                  <c:v>1.8019999999999998</c:v>
                </c:pt>
                <c:pt idx="523">
                  <c:v>1.7269999999999999</c:v>
                </c:pt>
                <c:pt idx="524">
                  <c:v>1.806</c:v>
                </c:pt>
                <c:pt idx="525">
                  <c:v>1.81</c:v>
                </c:pt>
                <c:pt idx="526">
                  <c:v>1.7469999999999999</c:v>
                </c:pt>
                <c:pt idx="527">
                  <c:v>1.694</c:v>
                </c:pt>
                <c:pt idx="528">
                  <c:v>1.7529999999999999</c:v>
                </c:pt>
                <c:pt idx="529">
                  <c:v>1.7609999999999999</c:v>
                </c:pt>
                <c:pt idx="530">
                  <c:v>1.7700000000000002</c:v>
                </c:pt>
                <c:pt idx="531">
                  <c:v>1.7500000000000002</c:v>
                </c:pt>
                <c:pt idx="532">
                  <c:v>1.7249999999999999</c:v>
                </c:pt>
                <c:pt idx="533">
                  <c:v>1.7150000000000001</c:v>
                </c:pt>
                <c:pt idx="534">
                  <c:v>1.7599999999999998</c:v>
                </c:pt>
                <c:pt idx="535">
                  <c:v>1.6879999999999999</c:v>
                </c:pt>
                <c:pt idx="536">
                  <c:v>1.605</c:v>
                </c:pt>
                <c:pt idx="537">
                  <c:v>1.63</c:v>
                </c:pt>
                <c:pt idx="538">
                  <c:v>1.5650000000000002</c:v>
                </c:pt>
                <c:pt idx="539">
                  <c:v>1.5599999999999998</c:v>
                </c:pt>
                <c:pt idx="540">
                  <c:v>1.5350000000000001</c:v>
                </c:pt>
                <c:pt idx="541">
                  <c:v>1.5150000000000001</c:v>
                </c:pt>
                <c:pt idx="542">
                  <c:v>1.5499999999999998</c:v>
                </c:pt>
                <c:pt idx="543">
                  <c:v>1.5450000000000002</c:v>
                </c:pt>
                <c:pt idx="544">
                  <c:v>1.5899999999999999</c:v>
                </c:pt>
                <c:pt idx="545">
                  <c:v>1.5649999999999999</c:v>
                </c:pt>
                <c:pt idx="546">
                  <c:v>1.64</c:v>
                </c:pt>
                <c:pt idx="547">
                  <c:v>1.615</c:v>
                </c:pt>
                <c:pt idx="548">
                  <c:v>1.6199999999999999</c:v>
                </c:pt>
                <c:pt idx="549">
                  <c:v>1.6249999999999998</c:v>
                </c:pt>
                <c:pt idx="550">
                  <c:v>1.6340000000000001</c:v>
                </c:pt>
                <c:pt idx="551">
                  <c:v>1.6079999999999999</c:v>
                </c:pt>
                <c:pt idx="552">
                  <c:v>1.601</c:v>
                </c:pt>
                <c:pt idx="553">
                  <c:v>1.6099999999999999</c:v>
                </c:pt>
                <c:pt idx="554">
                  <c:v>1.53</c:v>
                </c:pt>
                <c:pt idx="555">
                  <c:v>1.4749999999999999</c:v>
                </c:pt>
                <c:pt idx="556">
                  <c:v>1.5850000000000002</c:v>
                </c:pt>
                <c:pt idx="557">
                  <c:v>1.595</c:v>
                </c:pt>
                <c:pt idx="558">
                  <c:v>1.6279999999999999</c:v>
                </c:pt>
                <c:pt idx="559">
                  <c:v>1.66</c:v>
                </c:pt>
                <c:pt idx="560">
                  <c:v>1.6359999999999999</c:v>
                </c:pt>
                <c:pt idx="561">
                  <c:v>1.635</c:v>
                </c:pt>
                <c:pt idx="562">
                  <c:v>1.6600000000000001</c:v>
                </c:pt>
                <c:pt idx="563">
                  <c:v>1.6850000000000001</c:v>
                </c:pt>
                <c:pt idx="564">
                  <c:v>1.6620000000000001</c:v>
                </c:pt>
                <c:pt idx="565">
                  <c:v>1.655</c:v>
                </c:pt>
                <c:pt idx="566">
                  <c:v>1.6319999999999999</c:v>
                </c:pt>
                <c:pt idx="567">
                  <c:v>1.645</c:v>
                </c:pt>
                <c:pt idx="568">
                  <c:v>1.639</c:v>
                </c:pt>
                <c:pt idx="569">
                  <c:v>1.5570000000000002</c:v>
                </c:pt>
                <c:pt idx="570">
                  <c:v>1.5850000000000002</c:v>
                </c:pt>
                <c:pt idx="571">
                  <c:v>1.6340000000000001</c:v>
                </c:pt>
                <c:pt idx="572">
                  <c:v>1.681</c:v>
                </c:pt>
                <c:pt idx="573">
                  <c:v>1.7249999999999999</c:v>
                </c:pt>
                <c:pt idx="574">
                  <c:v>1.64</c:v>
                </c:pt>
                <c:pt idx="575">
                  <c:v>1.6190000000000002</c:v>
                </c:pt>
                <c:pt idx="576">
                  <c:v>1.4849999999999999</c:v>
                </c:pt>
                <c:pt idx="577">
                  <c:v>1.4950000000000001</c:v>
                </c:pt>
                <c:pt idx="578">
                  <c:v>1.4349999999999998</c:v>
                </c:pt>
                <c:pt idx="579">
                  <c:v>1.4049999999999998</c:v>
                </c:pt>
                <c:pt idx="580">
                  <c:v>1.3969999999999998</c:v>
                </c:pt>
                <c:pt idx="581">
                  <c:v>1.4</c:v>
                </c:pt>
                <c:pt idx="582">
                  <c:v>1.3540000000000001</c:v>
                </c:pt>
                <c:pt idx="583">
                  <c:v>1.325</c:v>
                </c:pt>
                <c:pt idx="584">
                  <c:v>1.3149999999999999</c:v>
                </c:pt>
                <c:pt idx="585">
                  <c:v>1.28</c:v>
                </c:pt>
                <c:pt idx="586">
                  <c:v>1.3000000000000003</c:v>
                </c:pt>
                <c:pt idx="587">
                  <c:v>1.2810000000000001</c:v>
                </c:pt>
                <c:pt idx="588">
                  <c:v>1.2750000000000001</c:v>
                </c:pt>
                <c:pt idx="589">
                  <c:v>1.25</c:v>
                </c:pt>
                <c:pt idx="590">
                  <c:v>1.22</c:v>
                </c:pt>
                <c:pt idx="591">
                  <c:v>1.1299999999999999</c:v>
                </c:pt>
                <c:pt idx="592">
                  <c:v>1.1330000000000002</c:v>
                </c:pt>
                <c:pt idx="593">
                  <c:v>1.175</c:v>
                </c:pt>
                <c:pt idx="594">
                  <c:v>1.1190000000000002</c:v>
                </c:pt>
                <c:pt idx="595">
                  <c:v>1.101</c:v>
                </c:pt>
                <c:pt idx="596">
                  <c:v>1.1450000000000002</c:v>
                </c:pt>
                <c:pt idx="597">
                  <c:v>1.1050000000000002</c:v>
                </c:pt>
                <c:pt idx="598">
                  <c:v>1.0240000000000002</c:v>
                </c:pt>
                <c:pt idx="599">
                  <c:v>1.0500000000000003</c:v>
                </c:pt>
                <c:pt idx="600">
                  <c:v>0.99500000000000011</c:v>
                </c:pt>
                <c:pt idx="601">
                  <c:v>0.94799999999999995</c:v>
                </c:pt>
                <c:pt idx="602">
                  <c:v>1.0020000000000002</c:v>
                </c:pt>
                <c:pt idx="603">
                  <c:v>1.0399999999999998</c:v>
                </c:pt>
                <c:pt idx="604">
                  <c:v>1.0119999999999998</c:v>
                </c:pt>
                <c:pt idx="605">
                  <c:v>1.0150000000000001</c:v>
                </c:pt>
                <c:pt idx="606">
                  <c:v>0.98499999999999988</c:v>
                </c:pt>
                <c:pt idx="607">
                  <c:v>1.0469999999999999</c:v>
                </c:pt>
                <c:pt idx="608">
                  <c:v>1.0769999999999997</c:v>
                </c:pt>
                <c:pt idx="609">
                  <c:v>1.0439999999999998</c:v>
                </c:pt>
                <c:pt idx="610">
                  <c:v>1.1100000000000001</c:v>
                </c:pt>
                <c:pt idx="611">
                  <c:v>1.1100000000000001</c:v>
                </c:pt>
                <c:pt idx="612">
                  <c:v>1.0549999999999999</c:v>
                </c:pt>
                <c:pt idx="613">
                  <c:v>0.93799999999999994</c:v>
                </c:pt>
                <c:pt idx="614">
                  <c:v>0.9760000000000002</c:v>
                </c:pt>
                <c:pt idx="615">
                  <c:v>1.0449999999999999</c:v>
                </c:pt>
                <c:pt idx="616">
                  <c:v>1.0439999999999998</c:v>
                </c:pt>
                <c:pt idx="617">
                  <c:v>0.99500000000000011</c:v>
                </c:pt>
                <c:pt idx="618">
                  <c:v>1.0079999999999998</c:v>
                </c:pt>
                <c:pt idx="619">
                  <c:v>0.98999999999999977</c:v>
                </c:pt>
                <c:pt idx="620">
                  <c:v>0.99500000000000011</c:v>
                </c:pt>
                <c:pt idx="621">
                  <c:v>1.038</c:v>
                </c:pt>
                <c:pt idx="622">
                  <c:v>1.0229999999999999</c:v>
                </c:pt>
                <c:pt idx="623">
                  <c:v>0.97199999999999975</c:v>
                </c:pt>
                <c:pt idx="624">
                  <c:v>0.97</c:v>
                </c:pt>
                <c:pt idx="625">
                  <c:v>1.0889999999999997</c:v>
                </c:pt>
                <c:pt idx="626">
                  <c:v>1.1100000000000001</c:v>
                </c:pt>
                <c:pt idx="627">
                  <c:v>1.1449999999999998</c:v>
                </c:pt>
                <c:pt idx="628">
                  <c:v>1.1239999999999999</c:v>
                </c:pt>
                <c:pt idx="629">
                  <c:v>1.127</c:v>
                </c:pt>
                <c:pt idx="630">
                  <c:v>1.0589999999999999</c:v>
                </c:pt>
                <c:pt idx="631">
                  <c:v>1.0909999999999997</c:v>
                </c:pt>
                <c:pt idx="632">
                  <c:v>1.01</c:v>
                </c:pt>
                <c:pt idx="633">
                  <c:v>0.85799999999999987</c:v>
                </c:pt>
                <c:pt idx="634">
                  <c:v>0.8899999999999999</c:v>
                </c:pt>
                <c:pt idx="635">
                  <c:v>0.8859999999999999</c:v>
                </c:pt>
                <c:pt idx="636">
                  <c:v>0.91700000000000004</c:v>
                </c:pt>
                <c:pt idx="637">
                  <c:v>0.8899999999999999</c:v>
                </c:pt>
                <c:pt idx="638">
                  <c:v>0.87499999999999978</c:v>
                </c:pt>
                <c:pt idx="639">
                  <c:v>0.93499999999999983</c:v>
                </c:pt>
                <c:pt idx="640">
                  <c:v>0.99</c:v>
                </c:pt>
                <c:pt idx="641">
                  <c:v>1.0900000000000001</c:v>
                </c:pt>
                <c:pt idx="642">
                  <c:v>1.01</c:v>
                </c:pt>
                <c:pt idx="643">
                  <c:v>0.92099999999999982</c:v>
                </c:pt>
                <c:pt idx="644">
                  <c:v>0.8859999999999999</c:v>
                </c:pt>
                <c:pt idx="645">
                  <c:v>0.82999999999999985</c:v>
                </c:pt>
                <c:pt idx="646">
                  <c:v>0.71599999999999975</c:v>
                </c:pt>
                <c:pt idx="647">
                  <c:v>0.70599999999999974</c:v>
                </c:pt>
                <c:pt idx="648">
                  <c:v>0.67000000000000015</c:v>
                </c:pt>
                <c:pt idx="649">
                  <c:v>0.6160000000000001</c:v>
                </c:pt>
                <c:pt idx="650">
                  <c:v>0.6140000000000001</c:v>
                </c:pt>
                <c:pt idx="651">
                  <c:v>0.57000000000000006</c:v>
                </c:pt>
                <c:pt idx="652">
                  <c:v>0.55499999999999994</c:v>
                </c:pt>
                <c:pt idx="653">
                  <c:v>0.45399999999999996</c:v>
                </c:pt>
                <c:pt idx="654">
                  <c:v>0.3839999999999999</c:v>
                </c:pt>
                <c:pt idx="655">
                  <c:v>0.26</c:v>
                </c:pt>
                <c:pt idx="656">
                  <c:v>0.27500000000000013</c:v>
                </c:pt>
                <c:pt idx="657">
                  <c:v>0.37499999999999978</c:v>
                </c:pt>
                <c:pt idx="658">
                  <c:v>0.3949999999999998</c:v>
                </c:pt>
                <c:pt idx="659">
                  <c:v>0.39999999999999991</c:v>
                </c:pt>
                <c:pt idx="660">
                  <c:v>0.52099999999999991</c:v>
                </c:pt>
                <c:pt idx="661">
                  <c:v>0.42999999999999994</c:v>
                </c:pt>
                <c:pt idx="662">
                  <c:v>0.39700000000000002</c:v>
                </c:pt>
                <c:pt idx="663">
                  <c:v>0.37700000000000022</c:v>
                </c:pt>
                <c:pt idx="664">
                  <c:v>0.375</c:v>
                </c:pt>
                <c:pt idx="665">
                  <c:v>0.49699999999999989</c:v>
                </c:pt>
                <c:pt idx="666">
                  <c:v>0.53800000000000003</c:v>
                </c:pt>
                <c:pt idx="667">
                  <c:v>0.52499999999999991</c:v>
                </c:pt>
                <c:pt idx="668">
                  <c:v>0.40999999999999992</c:v>
                </c:pt>
                <c:pt idx="669">
                  <c:v>0.45500000000000007</c:v>
                </c:pt>
                <c:pt idx="670">
                  <c:v>0.5</c:v>
                </c:pt>
                <c:pt idx="671">
                  <c:v>0.35999999999999988</c:v>
                </c:pt>
                <c:pt idx="672">
                  <c:v>0.41500000000000004</c:v>
                </c:pt>
                <c:pt idx="673">
                  <c:v>0.24199999999999999</c:v>
                </c:pt>
                <c:pt idx="674">
                  <c:v>0.20600000000000018</c:v>
                </c:pt>
                <c:pt idx="675">
                  <c:v>0.31499999999999995</c:v>
                </c:pt>
                <c:pt idx="676">
                  <c:v>0.24399999999999999</c:v>
                </c:pt>
                <c:pt idx="677">
                  <c:v>0.29000000000000004</c:v>
                </c:pt>
                <c:pt idx="678">
                  <c:v>0.10499999999999998</c:v>
                </c:pt>
                <c:pt idx="679">
                  <c:v>0.15199999999999991</c:v>
                </c:pt>
                <c:pt idx="680">
                  <c:v>0.28400000000000003</c:v>
                </c:pt>
                <c:pt idx="681">
                  <c:v>0.39500000000000002</c:v>
                </c:pt>
                <c:pt idx="682">
                  <c:v>0.28299999999999992</c:v>
                </c:pt>
                <c:pt idx="683">
                  <c:v>0.23699999999999988</c:v>
                </c:pt>
                <c:pt idx="684">
                  <c:v>0.20999999999999996</c:v>
                </c:pt>
                <c:pt idx="685">
                  <c:v>0.20699999999999985</c:v>
                </c:pt>
                <c:pt idx="686">
                  <c:v>0.12999999999999989</c:v>
                </c:pt>
                <c:pt idx="687">
                  <c:v>0.15100000000000002</c:v>
                </c:pt>
                <c:pt idx="688">
                  <c:v>0.15500000000000003</c:v>
                </c:pt>
                <c:pt idx="689">
                  <c:v>0.31699999999999995</c:v>
                </c:pt>
                <c:pt idx="690">
                  <c:v>0.31899999999999995</c:v>
                </c:pt>
                <c:pt idx="691">
                  <c:v>0.28499999999999992</c:v>
                </c:pt>
                <c:pt idx="692">
                  <c:v>0.19700000000000006</c:v>
                </c:pt>
                <c:pt idx="693">
                  <c:v>0.18500000000000005</c:v>
                </c:pt>
                <c:pt idx="694">
                  <c:v>7.0999999999999952E-2</c:v>
                </c:pt>
                <c:pt idx="695">
                  <c:v>0.17199999999999993</c:v>
                </c:pt>
                <c:pt idx="696">
                  <c:v>0.21899999999999986</c:v>
                </c:pt>
                <c:pt idx="697">
                  <c:v>0.29400000000000004</c:v>
                </c:pt>
                <c:pt idx="698">
                  <c:v>0.47100000000000009</c:v>
                </c:pt>
                <c:pt idx="699">
                  <c:v>0.39500000000000002</c:v>
                </c:pt>
                <c:pt idx="700">
                  <c:v>0.47599999999999976</c:v>
                </c:pt>
                <c:pt idx="701">
                  <c:v>0.54300000000000015</c:v>
                </c:pt>
                <c:pt idx="702">
                  <c:v>0.59600000000000009</c:v>
                </c:pt>
                <c:pt idx="703">
                  <c:v>0.58199999999999985</c:v>
                </c:pt>
                <c:pt idx="704">
                  <c:v>0.5089999999999999</c:v>
                </c:pt>
                <c:pt idx="705">
                  <c:v>0.54</c:v>
                </c:pt>
                <c:pt idx="706">
                  <c:v>0.58299999999999996</c:v>
                </c:pt>
                <c:pt idx="707">
                  <c:v>0.55700000000000016</c:v>
                </c:pt>
                <c:pt idx="708">
                  <c:v>0.58699999999999997</c:v>
                </c:pt>
                <c:pt idx="709">
                  <c:v>0.54600000000000004</c:v>
                </c:pt>
                <c:pt idx="710">
                  <c:v>0.47100000000000009</c:v>
                </c:pt>
                <c:pt idx="711">
                  <c:v>0.60699999999999998</c:v>
                </c:pt>
                <c:pt idx="712">
                  <c:v>0.62200000000000011</c:v>
                </c:pt>
                <c:pt idx="713">
                  <c:v>0.59099999999999997</c:v>
                </c:pt>
                <c:pt idx="714">
                  <c:v>0.34599999999999986</c:v>
                </c:pt>
                <c:pt idx="715">
                  <c:v>0.41899999999999982</c:v>
                </c:pt>
                <c:pt idx="716">
                  <c:v>0.43399999999999994</c:v>
                </c:pt>
                <c:pt idx="717">
                  <c:v>0.44499999999999984</c:v>
                </c:pt>
                <c:pt idx="718">
                  <c:v>0.38300000000000001</c:v>
                </c:pt>
                <c:pt idx="719">
                  <c:v>0.38700000000000001</c:v>
                </c:pt>
                <c:pt idx="720">
                  <c:v>0.21200000000000019</c:v>
                </c:pt>
                <c:pt idx="721">
                  <c:v>0.2799999999999998</c:v>
                </c:pt>
                <c:pt idx="722">
                  <c:v>0.29500000000000015</c:v>
                </c:pt>
                <c:pt idx="723">
                  <c:v>0.25500000000000012</c:v>
                </c:pt>
                <c:pt idx="724">
                  <c:v>0.19500000000000006</c:v>
                </c:pt>
                <c:pt idx="725">
                  <c:v>0.29099999999999993</c:v>
                </c:pt>
                <c:pt idx="726">
                  <c:v>0.28400000000000003</c:v>
                </c:pt>
                <c:pt idx="727">
                  <c:v>0.35400000000000009</c:v>
                </c:pt>
                <c:pt idx="728">
                  <c:v>0.31699999999999995</c:v>
                </c:pt>
                <c:pt idx="729">
                  <c:v>0.26200000000000001</c:v>
                </c:pt>
                <c:pt idx="730">
                  <c:v>0.248</c:v>
                </c:pt>
                <c:pt idx="731">
                  <c:v>0.19400000000000017</c:v>
                </c:pt>
                <c:pt idx="732">
                  <c:v>0.2260000000000002</c:v>
                </c:pt>
                <c:pt idx="733">
                  <c:v>0.28300000000000014</c:v>
                </c:pt>
                <c:pt idx="734">
                  <c:v>0.36699999999999999</c:v>
                </c:pt>
                <c:pt idx="735">
                  <c:v>0.39500000000000002</c:v>
                </c:pt>
                <c:pt idx="736">
                  <c:v>0.44999999999999996</c:v>
                </c:pt>
                <c:pt idx="737">
                  <c:v>0.40800000000000014</c:v>
                </c:pt>
                <c:pt idx="738">
                  <c:v>8.0000000000000071E-3</c:v>
                </c:pt>
                <c:pt idx="739">
                  <c:v>0.43499999999999983</c:v>
                </c:pt>
                <c:pt idx="740">
                  <c:v>0.31800000000000006</c:v>
                </c:pt>
                <c:pt idx="741">
                  <c:v>0.33399999999999985</c:v>
                </c:pt>
                <c:pt idx="742">
                  <c:v>0.30999999999999983</c:v>
                </c:pt>
                <c:pt idx="743">
                  <c:v>0.28299999999999992</c:v>
                </c:pt>
                <c:pt idx="744">
                  <c:v>0.2649999999999999</c:v>
                </c:pt>
                <c:pt idx="745">
                  <c:v>0.25499999999999989</c:v>
                </c:pt>
                <c:pt idx="746">
                  <c:v>0.32200000000000006</c:v>
                </c:pt>
                <c:pt idx="747">
                  <c:v>0.29299999999999993</c:v>
                </c:pt>
                <c:pt idx="748">
                  <c:v>0.25600000000000001</c:v>
                </c:pt>
                <c:pt idx="749">
                  <c:v>0.33699999999999997</c:v>
                </c:pt>
                <c:pt idx="750">
                  <c:v>0.29100000000000015</c:v>
                </c:pt>
                <c:pt idx="751">
                  <c:v>0.30500000000000016</c:v>
                </c:pt>
                <c:pt idx="752">
                  <c:v>0.31400000000000006</c:v>
                </c:pt>
                <c:pt idx="753">
                  <c:v>0.27200000000000002</c:v>
                </c:pt>
                <c:pt idx="754">
                  <c:v>0.26100000000000012</c:v>
                </c:pt>
                <c:pt idx="755">
                  <c:v>0.23399999999999999</c:v>
                </c:pt>
                <c:pt idx="756">
                  <c:v>0.21600000000000019</c:v>
                </c:pt>
                <c:pt idx="757">
                  <c:v>0.28500000000000014</c:v>
                </c:pt>
                <c:pt idx="758">
                  <c:v>0.27499999999999991</c:v>
                </c:pt>
                <c:pt idx="759">
                  <c:v>0.17700000000000005</c:v>
                </c:pt>
                <c:pt idx="760">
                  <c:v>0.18399999999999994</c:v>
                </c:pt>
                <c:pt idx="761">
                  <c:v>0.21999999999999997</c:v>
                </c:pt>
                <c:pt idx="762">
                  <c:v>0.24199999999999999</c:v>
                </c:pt>
                <c:pt idx="763">
                  <c:v>0.17300000000000004</c:v>
                </c:pt>
                <c:pt idx="764">
                  <c:v>0.12599999999999989</c:v>
                </c:pt>
                <c:pt idx="765">
                  <c:v>8.8000000000000078E-2</c:v>
                </c:pt>
                <c:pt idx="766">
                  <c:v>2.6000000000000023E-2</c:v>
                </c:pt>
                <c:pt idx="767">
                  <c:v>2.0999999999999908E-2</c:v>
                </c:pt>
                <c:pt idx="768">
                  <c:v>-2.9999999999999805E-2</c:v>
                </c:pt>
                <c:pt idx="769">
                  <c:v>6.0999999999999943E-2</c:v>
                </c:pt>
                <c:pt idx="770">
                  <c:v>0.1359999999999999</c:v>
                </c:pt>
                <c:pt idx="771">
                  <c:v>0.13100000000000001</c:v>
                </c:pt>
                <c:pt idx="772">
                  <c:v>0.21400000000000019</c:v>
                </c:pt>
                <c:pt idx="773">
                  <c:v>0.24399999999999999</c:v>
                </c:pt>
                <c:pt idx="774">
                  <c:v>0.13600000000000012</c:v>
                </c:pt>
                <c:pt idx="775">
                  <c:v>0.15899999999999981</c:v>
                </c:pt>
                <c:pt idx="776">
                  <c:v>0.10999999999999988</c:v>
                </c:pt>
                <c:pt idx="777">
                  <c:v>6.3000000000000167E-2</c:v>
                </c:pt>
                <c:pt idx="778">
                  <c:v>7.6000000000000068E-2</c:v>
                </c:pt>
                <c:pt idx="779">
                  <c:v>0.16300000000000003</c:v>
                </c:pt>
                <c:pt idx="780">
                  <c:v>0.29299999999999993</c:v>
                </c:pt>
                <c:pt idx="781">
                  <c:v>0.28299999999999992</c:v>
                </c:pt>
                <c:pt idx="782">
                  <c:v>0.24</c:v>
                </c:pt>
                <c:pt idx="783">
                  <c:v>0.2649999999999999</c:v>
                </c:pt>
                <c:pt idx="784">
                  <c:v>0.31700000000000017</c:v>
                </c:pt>
                <c:pt idx="785">
                  <c:v>0.21400000000000019</c:v>
                </c:pt>
                <c:pt idx="786">
                  <c:v>0.26</c:v>
                </c:pt>
                <c:pt idx="787">
                  <c:v>0.20500000000000007</c:v>
                </c:pt>
                <c:pt idx="788">
                  <c:v>0.22999999999999998</c:v>
                </c:pt>
                <c:pt idx="789">
                  <c:v>0.31699999999999995</c:v>
                </c:pt>
                <c:pt idx="790">
                  <c:v>0.39599999999999991</c:v>
                </c:pt>
                <c:pt idx="791">
                  <c:v>0.40399999999999991</c:v>
                </c:pt>
                <c:pt idx="792">
                  <c:v>0.42799999999999994</c:v>
                </c:pt>
                <c:pt idx="793">
                  <c:v>0.39300000000000002</c:v>
                </c:pt>
                <c:pt idx="794">
                  <c:v>0.3680000000000001</c:v>
                </c:pt>
                <c:pt idx="795">
                  <c:v>0.3839999999999999</c:v>
                </c:pt>
                <c:pt idx="796">
                  <c:v>0.35799999999999987</c:v>
                </c:pt>
                <c:pt idx="797">
                  <c:v>0.36599999999999988</c:v>
                </c:pt>
                <c:pt idx="798">
                  <c:v>0.36199999999999988</c:v>
                </c:pt>
                <c:pt idx="799">
                  <c:v>0.40500000000000003</c:v>
                </c:pt>
                <c:pt idx="800">
                  <c:v>0.33499999999999996</c:v>
                </c:pt>
                <c:pt idx="801">
                  <c:v>0.33899999999999997</c:v>
                </c:pt>
                <c:pt idx="802">
                  <c:v>0.30200000000000005</c:v>
                </c:pt>
                <c:pt idx="803">
                  <c:v>0.27900000000000014</c:v>
                </c:pt>
                <c:pt idx="804">
                  <c:v>0.32299999999999995</c:v>
                </c:pt>
                <c:pt idx="805">
                  <c:v>0.31299999999999994</c:v>
                </c:pt>
                <c:pt idx="806">
                  <c:v>0.26400000000000001</c:v>
                </c:pt>
                <c:pt idx="807">
                  <c:v>0.36499999999999999</c:v>
                </c:pt>
                <c:pt idx="808">
                  <c:v>0.44999999999999996</c:v>
                </c:pt>
                <c:pt idx="809">
                  <c:v>0.50500000000000012</c:v>
                </c:pt>
                <c:pt idx="810">
                  <c:v>0.61500000000000021</c:v>
                </c:pt>
                <c:pt idx="811">
                  <c:v>0.62200000000000011</c:v>
                </c:pt>
                <c:pt idx="812">
                  <c:v>0.64300000000000002</c:v>
                </c:pt>
                <c:pt idx="813">
                  <c:v>0.60200000000000009</c:v>
                </c:pt>
                <c:pt idx="814">
                  <c:v>0.53499999999999992</c:v>
                </c:pt>
                <c:pt idx="815">
                  <c:v>0.50100000000000011</c:v>
                </c:pt>
                <c:pt idx="816">
                  <c:v>0.54499999999999993</c:v>
                </c:pt>
                <c:pt idx="817">
                  <c:v>0.57499999999999996</c:v>
                </c:pt>
                <c:pt idx="818">
                  <c:v>0.55899999999999994</c:v>
                </c:pt>
                <c:pt idx="819">
                  <c:v>0.52300000000000013</c:v>
                </c:pt>
                <c:pt idx="820">
                  <c:v>0.51</c:v>
                </c:pt>
                <c:pt idx="821">
                  <c:v>0.53</c:v>
                </c:pt>
                <c:pt idx="822">
                  <c:v>0.50800000000000001</c:v>
                </c:pt>
                <c:pt idx="823">
                  <c:v>0.47299999999999986</c:v>
                </c:pt>
                <c:pt idx="824">
                  <c:v>0.38500000000000001</c:v>
                </c:pt>
                <c:pt idx="825">
                  <c:v>0.29400000000000004</c:v>
                </c:pt>
                <c:pt idx="826">
                  <c:v>0.40199999999999991</c:v>
                </c:pt>
                <c:pt idx="827">
                  <c:v>0.35499999999999998</c:v>
                </c:pt>
                <c:pt idx="828">
                  <c:v>0.36299999999999999</c:v>
                </c:pt>
                <c:pt idx="829">
                  <c:v>0.32299999999999995</c:v>
                </c:pt>
                <c:pt idx="830">
                  <c:v>0.41700000000000004</c:v>
                </c:pt>
                <c:pt idx="831">
                  <c:v>0.379</c:v>
                </c:pt>
                <c:pt idx="832">
                  <c:v>0.35000000000000009</c:v>
                </c:pt>
                <c:pt idx="833">
                  <c:v>0.40000000000000013</c:v>
                </c:pt>
                <c:pt idx="834">
                  <c:v>0.27800000000000002</c:v>
                </c:pt>
                <c:pt idx="835">
                  <c:v>0.3600000000000001</c:v>
                </c:pt>
                <c:pt idx="836">
                  <c:v>0.38500000000000001</c:v>
                </c:pt>
                <c:pt idx="837">
                  <c:v>0.37200000000000011</c:v>
                </c:pt>
                <c:pt idx="838">
                  <c:v>0.37000000000000011</c:v>
                </c:pt>
                <c:pt idx="839">
                  <c:v>0.34200000000000008</c:v>
                </c:pt>
                <c:pt idx="840">
                  <c:v>0.28400000000000003</c:v>
                </c:pt>
                <c:pt idx="841">
                  <c:v>0.27900000000000014</c:v>
                </c:pt>
                <c:pt idx="842">
                  <c:v>0.24900000000000011</c:v>
                </c:pt>
                <c:pt idx="843">
                  <c:v>0.23799999999999999</c:v>
                </c:pt>
                <c:pt idx="844">
                  <c:v>0.23799999999999999</c:v>
                </c:pt>
                <c:pt idx="845">
                  <c:v>0.16100000000000003</c:v>
                </c:pt>
                <c:pt idx="846">
                  <c:v>0.1180000000000001</c:v>
                </c:pt>
                <c:pt idx="847">
                  <c:v>0.1359999999999999</c:v>
                </c:pt>
                <c:pt idx="848">
                  <c:v>5.7000000000000162E-2</c:v>
                </c:pt>
                <c:pt idx="849">
                  <c:v>9.5999999999999863E-2</c:v>
                </c:pt>
                <c:pt idx="850">
                  <c:v>8.8999999999999968E-2</c:v>
                </c:pt>
                <c:pt idx="851">
                  <c:v>6.6999999999999948E-2</c:v>
                </c:pt>
                <c:pt idx="852">
                  <c:v>0.11499999999999999</c:v>
                </c:pt>
                <c:pt idx="853">
                  <c:v>0.21999999999999997</c:v>
                </c:pt>
                <c:pt idx="854">
                  <c:v>0.14599999999999991</c:v>
                </c:pt>
                <c:pt idx="855">
                  <c:v>0.14700000000000002</c:v>
                </c:pt>
                <c:pt idx="856">
                  <c:v>0.123</c:v>
                </c:pt>
                <c:pt idx="857">
                  <c:v>5.8999999999999941E-2</c:v>
                </c:pt>
                <c:pt idx="858">
                  <c:v>6.2999999999999945E-2</c:v>
                </c:pt>
                <c:pt idx="859">
                  <c:v>-8.0000000000000071E-3</c:v>
                </c:pt>
                <c:pt idx="860">
                  <c:v>-3.8000000000000034E-2</c:v>
                </c:pt>
                <c:pt idx="861">
                  <c:v>-0.17400000000000015</c:v>
                </c:pt>
                <c:pt idx="862">
                  <c:v>-0.20500000000000007</c:v>
                </c:pt>
                <c:pt idx="863">
                  <c:v>-0.22500000000000009</c:v>
                </c:pt>
                <c:pt idx="864">
                  <c:v>0.1100000000000001</c:v>
                </c:pt>
                <c:pt idx="865">
                  <c:v>6.2999999999999945E-2</c:v>
                </c:pt>
                <c:pt idx="866">
                  <c:v>0.14300000000000002</c:v>
                </c:pt>
                <c:pt idx="867">
                  <c:v>0.19900000000000007</c:v>
                </c:pt>
                <c:pt idx="868">
                  <c:v>0.27299999999999991</c:v>
                </c:pt>
                <c:pt idx="869">
                  <c:v>0.21399999999999997</c:v>
                </c:pt>
                <c:pt idx="870">
                  <c:v>0.20799999999999996</c:v>
                </c:pt>
                <c:pt idx="871">
                  <c:v>0.27100000000000013</c:v>
                </c:pt>
                <c:pt idx="872">
                  <c:v>0.21499999999999986</c:v>
                </c:pt>
                <c:pt idx="873">
                  <c:v>0.43399999999999994</c:v>
                </c:pt>
                <c:pt idx="874">
                  <c:v>0.41199999999999992</c:v>
                </c:pt>
                <c:pt idx="875">
                  <c:v>0.31199999999999983</c:v>
                </c:pt>
                <c:pt idx="876">
                  <c:v>0.4029999999999998</c:v>
                </c:pt>
                <c:pt idx="877">
                  <c:v>0.41000000000000014</c:v>
                </c:pt>
                <c:pt idx="878">
                  <c:v>0.43499999999999983</c:v>
                </c:pt>
                <c:pt idx="879">
                  <c:v>0.50099999999999989</c:v>
                </c:pt>
                <c:pt idx="880">
                  <c:v>0.43099999999999983</c:v>
                </c:pt>
                <c:pt idx="881">
                  <c:v>0.42199999999999993</c:v>
                </c:pt>
                <c:pt idx="882">
                  <c:v>0.3680000000000001</c:v>
                </c:pt>
                <c:pt idx="883">
                  <c:v>0.30599999999999983</c:v>
                </c:pt>
                <c:pt idx="884">
                  <c:v>0.22499999999999987</c:v>
                </c:pt>
                <c:pt idx="885">
                  <c:v>0.21699999999999986</c:v>
                </c:pt>
                <c:pt idx="886">
                  <c:v>0.20299999999999985</c:v>
                </c:pt>
                <c:pt idx="887">
                  <c:v>0.21199999999999997</c:v>
                </c:pt>
                <c:pt idx="888">
                  <c:v>0.17399999999999993</c:v>
                </c:pt>
                <c:pt idx="889">
                  <c:v>0.17399999999999993</c:v>
                </c:pt>
                <c:pt idx="890">
                  <c:v>0.10099999999999998</c:v>
                </c:pt>
                <c:pt idx="891">
                  <c:v>0.18799999999999994</c:v>
                </c:pt>
                <c:pt idx="892">
                  <c:v>0.13700000000000001</c:v>
                </c:pt>
                <c:pt idx="893">
                  <c:v>0.15399999999999991</c:v>
                </c:pt>
                <c:pt idx="894">
                  <c:v>0.10199999999999987</c:v>
                </c:pt>
                <c:pt idx="895">
                  <c:v>0.12999999999999989</c:v>
                </c:pt>
                <c:pt idx="896">
                  <c:v>0.1379999999999999</c:v>
                </c:pt>
                <c:pt idx="897">
                  <c:v>0.15699999999999981</c:v>
                </c:pt>
                <c:pt idx="898">
                  <c:v>0.25</c:v>
                </c:pt>
                <c:pt idx="899">
                  <c:v>0.31699999999999995</c:v>
                </c:pt>
                <c:pt idx="900">
                  <c:v>0.35499999999999998</c:v>
                </c:pt>
                <c:pt idx="901">
                  <c:v>0.28499999999999992</c:v>
                </c:pt>
                <c:pt idx="902">
                  <c:v>0.26</c:v>
                </c:pt>
                <c:pt idx="903">
                  <c:v>0.21499999999999986</c:v>
                </c:pt>
                <c:pt idx="904">
                  <c:v>0.28999999999999981</c:v>
                </c:pt>
                <c:pt idx="905">
                  <c:v>0.26</c:v>
                </c:pt>
                <c:pt idx="906">
                  <c:v>0.33899999999999997</c:v>
                </c:pt>
                <c:pt idx="907">
                  <c:v>0.26800000000000002</c:v>
                </c:pt>
                <c:pt idx="908">
                  <c:v>0.35599999999999987</c:v>
                </c:pt>
                <c:pt idx="909">
                  <c:v>0.22500000000000009</c:v>
                </c:pt>
                <c:pt idx="910">
                  <c:v>0.22100000000000009</c:v>
                </c:pt>
                <c:pt idx="911">
                  <c:v>0.28699999999999992</c:v>
                </c:pt>
                <c:pt idx="912">
                  <c:v>0.31499999999999995</c:v>
                </c:pt>
                <c:pt idx="913">
                  <c:v>0.3969999999999998</c:v>
                </c:pt>
                <c:pt idx="914">
                  <c:v>0.36299999999999999</c:v>
                </c:pt>
                <c:pt idx="915">
                  <c:v>0.40999999999999992</c:v>
                </c:pt>
                <c:pt idx="916">
                  <c:v>0.40500000000000003</c:v>
                </c:pt>
                <c:pt idx="917">
                  <c:v>0.32600000000000007</c:v>
                </c:pt>
                <c:pt idx="918">
                  <c:v>0.25500000000000012</c:v>
                </c:pt>
                <c:pt idx="919">
                  <c:v>0.2410000000000001</c:v>
                </c:pt>
                <c:pt idx="920">
                  <c:v>0.26100000000000012</c:v>
                </c:pt>
                <c:pt idx="921">
                  <c:v>0.23100000000000009</c:v>
                </c:pt>
                <c:pt idx="922">
                  <c:v>0.24900000000000011</c:v>
                </c:pt>
                <c:pt idx="923">
                  <c:v>0.21700000000000008</c:v>
                </c:pt>
                <c:pt idx="924">
                  <c:v>0.25900000000000012</c:v>
                </c:pt>
                <c:pt idx="925">
                  <c:v>0.2390000000000001</c:v>
                </c:pt>
                <c:pt idx="926">
                  <c:v>0.24</c:v>
                </c:pt>
                <c:pt idx="927">
                  <c:v>0.27300000000000013</c:v>
                </c:pt>
                <c:pt idx="928">
                  <c:v>0.44300000000000006</c:v>
                </c:pt>
                <c:pt idx="929">
                  <c:v>0.41199999999999992</c:v>
                </c:pt>
                <c:pt idx="930">
                  <c:v>0.42999999999999994</c:v>
                </c:pt>
                <c:pt idx="931">
                  <c:v>0.38300000000000001</c:v>
                </c:pt>
                <c:pt idx="932">
                  <c:v>0.46199999999999997</c:v>
                </c:pt>
                <c:pt idx="933">
                  <c:v>0.48</c:v>
                </c:pt>
                <c:pt idx="934">
                  <c:v>0.60400000000000009</c:v>
                </c:pt>
                <c:pt idx="935">
                  <c:v>0.62399999999999989</c:v>
                </c:pt>
                <c:pt idx="936">
                  <c:v>0.59299999999999997</c:v>
                </c:pt>
                <c:pt idx="937">
                  <c:v>0.57499999999999996</c:v>
                </c:pt>
                <c:pt idx="938">
                  <c:v>0.50299999999999989</c:v>
                </c:pt>
                <c:pt idx="939">
                  <c:v>0.52899999999999991</c:v>
                </c:pt>
                <c:pt idx="940">
                  <c:v>0.51899999999999991</c:v>
                </c:pt>
                <c:pt idx="941">
                  <c:v>0.54299999999999993</c:v>
                </c:pt>
                <c:pt idx="942">
                  <c:v>0.53300000000000014</c:v>
                </c:pt>
                <c:pt idx="943">
                  <c:v>0.52600000000000002</c:v>
                </c:pt>
                <c:pt idx="944">
                  <c:v>0.47199999999999998</c:v>
                </c:pt>
                <c:pt idx="945">
                  <c:v>0.496</c:v>
                </c:pt>
                <c:pt idx="946">
                  <c:v>0.496</c:v>
                </c:pt>
                <c:pt idx="947">
                  <c:v>0.46100000000000008</c:v>
                </c:pt>
                <c:pt idx="948">
                  <c:v>0.47300000000000009</c:v>
                </c:pt>
                <c:pt idx="949">
                  <c:v>0.54799999999999993</c:v>
                </c:pt>
                <c:pt idx="950">
                  <c:v>0.53900000000000015</c:v>
                </c:pt>
                <c:pt idx="951">
                  <c:v>0.53600000000000003</c:v>
                </c:pt>
                <c:pt idx="952">
                  <c:v>0.54100000000000015</c:v>
                </c:pt>
                <c:pt idx="953">
                  <c:v>0.53600000000000003</c:v>
                </c:pt>
                <c:pt idx="954">
                  <c:v>0.57100000000000006</c:v>
                </c:pt>
                <c:pt idx="955">
                  <c:v>0.57399999999999995</c:v>
                </c:pt>
                <c:pt idx="956">
                  <c:v>0.66299999999999992</c:v>
                </c:pt>
                <c:pt idx="957">
                  <c:v>0.74199999999999988</c:v>
                </c:pt>
                <c:pt idx="958">
                  <c:v>0.753</c:v>
                </c:pt>
                <c:pt idx="959">
                  <c:v>0.751</c:v>
                </c:pt>
                <c:pt idx="960">
                  <c:v>0.74999999999999989</c:v>
                </c:pt>
                <c:pt idx="961">
                  <c:v>0.71200000000000008</c:v>
                </c:pt>
                <c:pt idx="962">
                  <c:v>0.46199999999999997</c:v>
                </c:pt>
                <c:pt idx="963">
                  <c:v>0.46100000000000008</c:v>
                </c:pt>
                <c:pt idx="964">
                  <c:v>0.53499999999999992</c:v>
                </c:pt>
                <c:pt idx="965">
                  <c:v>0.42099999999999982</c:v>
                </c:pt>
                <c:pt idx="966">
                  <c:v>0.42199999999999993</c:v>
                </c:pt>
                <c:pt idx="967">
                  <c:v>0.42899999999999983</c:v>
                </c:pt>
                <c:pt idx="968">
                  <c:v>0.41999999999999993</c:v>
                </c:pt>
                <c:pt idx="969">
                  <c:v>0.39399999999999991</c:v>
                </c:pt>
                <c:pt idx="970">
                  <c:v>0.32199999999999984</c:v>
                </c:pt>
                <c:pt idx="971">
                  <c:v>0.33799999999999986</c:v>
                </c:pt>
                <c:pt idx="972">
                  <c:v>0.32599999999999985</c:v>
                </c:pt>
                <c:pt idx="973">
                  <c:v>0.32599999999999985</c:v>
                </c:pt>
                <c:pt idx="974">
                  <c:v>0.38300000000000001</c:v>
                </c:pt>
                <c:pt idx="975">
                  <c:v>0.34899999999999998</c:v>
                </c:pt>
                <c:pt idx="976">
                  <c:v>0.35499999999999998</c:v>
                </c:pt>
                <c:pt idx="977">
                  <c:v>0.42999999999999994</c:v>
                </c:pt>
                <c:pt idx="978">
                  <c:v>0.39500000000000002</c:v>
                </c:pt>
                <c:pt idx="979">
                  <c:v>0.36099999999999999</c:v>
                </c:pt>
                <c:pt idx="980">
                  <c:v>0.40700000000000003</c:v>
                </c:pt>
                <c:pt idx="981">
                  <c:v>0.43499999999999983</c:v>
                </c:pt>
                <c:pt idx="982">
                  <c:v>0.48</c:v>
                </c:pt>
                <c:pt idx="983">
                  <c:v>0.45899999999999985</c:v>
                </c:pt>
                <c:pt idx="984">
                  <c:v>0.49199999999999999</c:v>
                </c:pt>
                <c:pt idx="985">
                  <c:v>0.42799999999999994</c:v>
                </c:pt>
                <c:pt idx="986">
                  <c:v>0.5</c:v>
                </c:pt>
                <c:pt idx="987">
                  <c:v>0.43599999999999994</c:v>
                </c:pt>
                <c:pt idx="988">
                  <c:v>0.42799999999999994</c:v>
                </c:pt>
                <c:pt idx="989">
                  <c:v>0.40500000000000003</c:v>
                </c:pt>
                <c:pt idx="990">
                  <c:v>0.44799999999999995</c:v>
                </c:pt>
                <c:pt idx="991">
                  <c:v>0.44499999999999984</c:v>
                </c:pt>
                <c:pt idx="992">
                  <c:v>0.41900000000000004</c:v>
                </c:pt>
                <c:pt idx="993">
                  <c:v>0.39300000000000002</c:v>
                </c:pt>
                <c:pt idx="994">
                  <c:v>0.39399999999999991</c:v>
                </c:pt>
                <c:pt idx="995">
                  <c:v>0.38100000000000001</c:v>
                </c:pt>
                <c:pt idx="996">
                  <c:v>0.43399999999999994</c:v>
                </c:pt>
                <c:pt idx="997">
                  <c:v>0.40100000000000002</c:v>
                </c:pt>
                <c:pt idx="998">
                  <c:v>0.45799999999999996</c:v>
                </c:pt>
                <c:pt idx="999">
                  <c:v>0.49199999999999999</c:v>
                </c:pt>
                <c:pt idx="1000">
                  <c:v>0.50600000000000001</c:v>
                </c:pt>
                <c:pt idx="1001">
                  <c:v>0.57400000000000007</c:v>
                </c:pt>
                <c:pt idx="1002">
                  <c:v>0.60099999999999998</c:v>
                </c:pt>
                <c:pt idx="1003">
                  <c:v>0.65300000000000002</c:v>
                </c:pt>
                <c:pt idx="1004">
                  <c:v>0.68299999999999994</c:v>
                </c:pt>
                <c:pt idx="1005">
                  <c:v>0.59499999999999997</c:v>
                </c:pt>
                <c:pt idx="1006">
                  <c:v>0.55400000000000005</c:v>
                </c:pt>
                <c:pt idx="1007">
                  <c:v>0.66399999999999992</c:v>
                </c:pt>
                <c:pt idx="1008">
                  <c:v>0.72100000000000009</c:v>
                </c:pt>
                <c:pt idx="1009">
                  <c:v>0.7</c:v>
                </c:pt>
                <c:pt idx="1010">
                  <c:v>0.79200000000000004</c:v>
                </c:pt>
                <c:pt idx="1011">
                  <c:v>0.75300000000000011</c:v>
                </c:pt>
                <c:pt idx="1012">
                  <c:v>0.74399999999999999</c:v>
                </c:pt>
                <c:pt idx="1013">
                  <c:v>0.84000000000000008</c:v>
                </c:pt>
                <c:pt idx="1014">
                  <c:v>0.88100000000000001</c:v>
                </c:pt>
                <c:pt idx="1015">
                  <c:v>0.82800000000000007</c:v>
                </c:pt>
                <c:pt idx="1016">
                  <c:v>0.78900000000000015</c:v>
                </c:pt>
                <c:pt idx="1017">
                  <c:v>0.79600000000000004</c:v>
                </c:pt>
                <c:pt idx="1018">
                  <c:v>0.8600000000000001</c:v>
                </c:pt>
                <c:pt idx="1019">
                  <c:v>0.85499999999999998</c:v>
                </c:pt>
                <c:pt idx="1020">
                  <c:v>0.88100000000000001</c:v>
                </c:pt>
                <c:pt idx="1021">
                  <c:v>0.86299999999999999</c:v>
                </c:pt>
                <c:pt idx="1022">
                  <c:v>0.84000000000000008</c:v>
                </c:pt>
                <c:pt idx="1023">
                  <c:v>0.87699999999999989</c:v>
                </c:pt>
                <c:pt idx="1024">
                  <c:v>0.877</c:v>
                </c:pt>
                <c:pt idx="1025">
                  <c:v>0.95700000000000007</c:v>
                </c:pt>
                <c:pt idx="1026">
                  <c:v>0.92100000000000004</c:v>
                </c:pt>
                <c:pt idx="1027">
                  <c:v>1.0070000000000001</c:v>
                </c:pt>
                <c:pt idx="1028">
                  <c:v>1.046</c:v>
                </c:pt>
                <c:pt idx="1029">
                  <c:v>0.9890000000000001</c:v>
                </c:pt>
                <c:pt idx="1030">
                  <c:v>1.018</c:v>
                </c:pt>
                <c:pt idx="1031">
                  <c:v>1.0150000000000001</c:v>
                </c:pt>
                <c:pt idx="1032">
                  <c:v>1.0250000000000001</c:v>
                </c:pt>
                <c:pt idx="1033">
                  <c:v>1.0090000000000001</c:v>
                </c:pt>
                <c:pt idx="1034">
                  <c:v>0.97900000000000009</c:v>
                </c:pt>
                <c:pt idx="1035">
                  <c:v>1.026</c:v>
                </c:pt>
                <c:pt idx="1036">
                  <c:v>1.0679999999999998</c:v>
                </c:pt>
                <c:pt idx="1037">
                  <c:v>1.1219999999999999</c:v>
                </c:pt>
                <c:pt idx="1038">
                  <c:v>1.0470000000000002</c:v>
                </c:pt>
                <c:pt idx="1039">
                  <c:v>1.0139999999999998</c:v>
                </c:pt>
                <c:pt idx="1040">
                  <c:v>1.0529999999999999</c:v>
                </c:pt>
                <c:pt idx="1041">
                  <c:v>1.0609999999999999</c:v>
                </c:pt>
                <c:pt idx="1042">
                  <c:v>1.1040000000000001</c:v>
                </c:pt>
                <c:pt idx="1043">
                  <c:v>1.0289999999999999</c:v>
                </c:pt>
                <c:pt idx="1044">
                  <c:v>1.0230000000000001</c:v>
                </c:pt>
                <c:pt idx="1045">
                  <c:v>1.056</c:v>
                </c:pt>
                <c:pt idx="1046">
                  <c:v>0.95399999999999996</c:v>
                </c:pt>
                <c:pt idx="1047">
                  <c:v>0.875</c:v>
                </c:pt>
                <c:pt idx="1048">
                  <c:v>0.89900000000000002</c:v>
                </c:pt>
                <c:pt idx="1049">
                  <c:v>0.89700000000000002</c:v>
                </c:pt>
                <c:pt idx="1050">
                  <c:v>0.91500000000000004</c:v>
                </c:pt>
                <c:pt idx="1051">
                  <c:v>0.99500000000000011</c:v>
                </c:pt>
                <c:pt idx="1052">
                  <c:v>1.0219999999999998</c:v>
                </c:pt>
                <c:pt idx="1053">
                  <c:v>0.9890000000000001</c:v>
                </c:pt>
                <c:pt idx="1054">
                  <c:v>1.0249999999999999</c:v>
                </c:pt>
                <c:pt idx="1055">
                  <c:v>0.99199999999999999</c:v>
                </c:pt>
                <c:pt idx="1056">
                  <c:v>0.96599999999999997</c:v>
                </c:pt>
                <c:pt idx="1057">
                  <c:v>0.94500000000000006</c:v>
                </c:pt>
                <c:pt idx="1058">
                  <c:v>0.99399999999999999</c:v>
                </c:pt>
                <c:pt idx="1059">
                  <c:v>1.028</c:v>
                </c:pt>
                <c:pt idx="1060">
                  <c:v>0.92999999999999994</c:v>
                </c:pt>
                <c:pt idx="1061">
                  <c:v>0.88900000000000012</c:v>
                </c:pt>
                <c:pt idx="1062">
                  <c:v>0.96199999999999997</c:v>
                </c:pt>
                <c:pt idx="1063">
                  <c:v>0.96500000000000008</c:v>
                </c:pt>
                <c:pt idx="1064">
                  <c:v>0.96099999999999997</c:v>
                </c:pt>
                <c:pt idx="1065">
                  <c:v>0.89599999999999991</c:v>
                </c:pt>
                <c:pt idx="1066">
                  <c:v>0.95599999999999985</c:v>
                </c:pt>
                <c:pt idx="1067">
                  <c:v>0.84499999999999997</c:v>
                </c:pt>
                <c:pt idx="1068">
                  <c:v>0.84899999999999998</c:v>
                </c:pt>
                <c:pt idx="1069">
                  <c:v>0.88400000000000012</c:v>
                </c:pt>
                <c:pt idx="1070">
                  <c:v>0.91899999999999993</c:v>
                </c:pt>
                <c:pt idx="1071">
                  <c:v>0.81399999999999995</c:v>
                </c:pt>
                <c:pt idx="1072">
                  <c:v>0.67599999999999993</c:v>
                </c:pt>
                <c:pt idx="1073">
                  <c:v>0.74299999999999999</c:v>
                </c:pt>
                <c:pt idx="1074">
                  <c:v>0.71500000000000008</c:v>
                </c:pt>
                <c:pt idx="1075">
                  <c:v>0.77800000000000002</c:v>
                </c:pt>
                <c:pt idx="1076">
                  <c:v>0.78100000000000014</c:v>
                </c:pt>
                <c:pt idx="1077">
                  <c:v>0.72399999999999998</c:v>
                </c:pt>
                <c:pt idx="1078">
                  <c:v>0.70500000000000007</c:v>
                </c:pt>
                <c:pt idx="1079">
                  <c:v>0.71</c:v>
                </c:pt>
                <c:pt idx="1080">
                  <c:v>0.68699999999999994</c:v>
                </c:pt>
                <c:pt idx="1081">
                  <c:v>0.62800000000000011</c:v>
                </c:pt>
                <c:pt idx="1082">
                  <c:v>0.65400000000000014</c:v>
                </c:pt>
                <c:pt idx="1083">
                  <c:v>0.62000000000000011</c:v>
                </c:pt>
                <c:pt idx="1084">
                  <c:v>0.621</c:v>
                </c:pt>
                <c:pt idx="1085">
                  <c:v>0.60600000000000009</c:v>
                </c:pt>
                <c:pt idx="1086">
                  <c:v>0.70400000000000007</c:v>
                </c:pt>
                <c:pt idx="1087">
                  <c:v>0.58800000000000008</c:v>
                </c:pt>
                <c:pt idx="1088">
                  <c:v>0.71800000000000008</c:v>
                </c:pt>
                <c:pt idx="1089">
                  <c:v>0.627</c:v>
                </c:pt>
                <c:pt idx="1090">
                  <c:v>0.62400000000000011</c:v>
                </c:pt>
                <c:pt idx="1091">
                  <c:v>0.80599999999999994</c:v>
                </c:pt>
                <c:pt idx="1092">
                  <c:v>0.85</c:v>
                </c:pt>
                <c:pt idx="1093">
                  <c:v>0.89</c:v>
                </c:pt>
                <c:pt idx="1094">
                  <c:v>0.79200000000000004</c:v>
                </c:pt>
                <c:pt idx="1095">
                  <c:v>0.82899999999999996</c:v>
                </c:pt>
                <c:pt idx="1096">
                  <c:v>0.81499999999999995</c:v>
                </c:pt>
                <c:pt idx="1097">
                  <c:v>0.80600000000000005</c:v>
                </c:pt>
                <c:pt idx="1098">
                  <c:v>0.82600000000000007</c:v>
                </c:pt>
                <c:pt idx="1099">
                  <c:v>0.79700000000000015</c:v>
                </c:pt>
                <c:pt idx="1100">
                  <c:v>0.78500000000000014</c:v>
                </c:pt>
                <c:pt idx="1101">
                  <c:v>0.85200000000000009</c:v>
                </c:pt>
                <c:pt idx="1102">
                  <c:v>0.89500000000000002</c:v>
                </c:pt>
                <c:pt idx="1103">
                  <c:v>0.84299999999999997</c:v>
                </c:pt>
                <c:pt idx="1104">
                  <c:v>0.97800000000000009</c:v>
                </c:pt>
                <c:pt idx="1105">
                  <c:v>0.8829999999999999</c:v>
                </c:pt>
                <c:pt idx="1106">
                  <c:v>0.94699999999999995</c:v>
                </c:pt>
                <c:pt idx="1107">
                  <c:v>1</c:v>
                </c:pt>
                <c:pt idx="1108">
                  <c:v>0.99299999999999999</c:v>
                </c:pt>
                <c:pt idx="1109">
                  <c:v>0.94900000000000007</c:v>
                </c:pt>
                <c:pt idx="1110">
                  <c:v>1.0249999999999999</c:v>
                </c:pt>
                <c:pt idx="1111">
                  <c:v>1.085</c:v>
                </c:pt>
                <c:pt idx="1112">
                  <c:v>1.073</c:v>
                </c:pt>
                <c:pt idx="1113">
                  <c:v>1.0539999999999998</c:v>
                </c:pt>
                <c:pt idx="1114">
                  <c:v>1.036</c:v>
                </c:pt>
                <c:pt idx="1115">
                  <c:v>1.002</c:v>
                </c:pt>
                <c:pt idx="1116">
                  <c:v>1.018</c:v>
                </c:pt>
                <c:pt idx="1117">
                  <c:v>1.0410000000000001</c:v>
                </c:pt>
                <c:pt idx="1118">
                  <c:v>1.0109999999999999</c:v>
                </c:pt>
                <c:pt idx="1119">
                  <c:v>0.97300000000000009</c:v>
                </c:pt>
                <c:pt idx="1120">
                  <c:v>0.97900000000000009</c:v>
                </c:pt>
                <c:pt idx="1121">
                  <c:v>1.085</c:v>
                </c:pt>
                <c:pt idx="1122">
                  <c:v>1.1099999999999999</c:v>
                </c:pt>
                <c:pt idx="1123">
                  <c:v>1.23</c:v>
                </c:pt>
                <c:pt idx="1124">
                  <c:v>1.3969999999999998</c:v>
                </c:pt>
                <c:pt idx="1125">
                  <c:v>1.341</c:v>
                </c:pt>
                <c:pt idx="1126">
                  <c:v>1.3359999999999999</c:v>
                </c:pt>
                <c:pt idx="1127">
                  <c:v>1.3079999999999998</c:v>
                </c:pt>
                <c:pt idx="1128">
                  <c:v>1.3319999999999999</c:v>
                </c:pt>
                <c:pt idx="1129">
                  <c:v>1.2890000000000001</c:v>
                </c:pt>
                <c:pt idx="1130">
                  <c:v>1.2420000000000002</c:v>
                </c:pt>
                <c:pt idx="1131">
                  <c:v>1.1930000000000001</c:v>
                </c:pt>
                <c:pt idx="1132">
                  <c:v>1.27</c:v>
                </c:pt>
                <c:pt idx="1133">
                  <c:v>1.37</c:v>
                </c:pt>
                <c:pt idx="1134">
                  <c:v>1.3650000000000002</c:v>
                </c:pt>
                <c:pt idx="1135">
                  <c:v>1.3160000000000003</c:v>
                </c:pt>
                <c:pt idx="1136">
                  <c:v>1.1980000000000002</c:v>
                </c:pt>
                <c:pt idx="1137">
                  <c:v>1.1869999999999998</c:v>
                </c:pt>
                <c:pt idx="1138">
                  <c:v>1.1359999999999999</c:v>
                </c:pt>
                <c:pt idx="1139">
                  <c:v>1.242</c:v>
                </c:pt>
                <c:pt idx="1140">
                  <c:v>1.133</c:v>
                </c:pt>
                <c:pt idx="1141">
                  <c:v>1.1200000000000001</c:v>
                </c:pt>
                <c:pt idx="1142">
                  <c:v>1.105</c:v>
                </c:pt>
                <c:pt idx="1143">
                  <c:v>1.1299999999999999</c:v>
                </c:pt>
                <c:pt idx="1144">
                  <c:v>1.141</c:v>
                </c:pt>
                <c:pt idx="1145">
                  <c:v>1.1840000000000002</c:v>
                </c:pt>
                <c:pt idx="1146">
                  <c:v>1.222</c:v>
                </c:pt>
                <c:pt idx="1147">
                  <c:v>1.3320000000000003</c:v>
                </c:pt>
                <c:pt idx="1148">
                  <c:v>1.24</c:v>
                </c:pt>
                <c:pt idx="1149">
                  <c:v>1.3250000000000002</c:v>
                </c:pt>
                <c:pt idx="1150">
                  <c:v>1.2310000000000001</c:v>
                </c:pt>
                <c:pt idx="1151">
                  <c:v>1.31</c:v>
                </c:pt>
                <c:pt idx="1152">
                  <c:v>1.2429999999999999</c:v>
                </c:pt>
                <c:pt idx="1153">
                  <c:v>1.2280000000000002</c:v>
                </c:pt>
                <c:pt idx="1154">
                  <c:v>1.25</c:v>
                </c:pt>
                <c:pt idx="1155">
                  <c:v>1.2549999999999999</c:v>
                </c:pt>
                <c:pt idx="1156">
                  <c:v>1.24</c:v>
                </c:pt>
                <c:pt idx="1157">
                  <c:v>1.2549999999999999</c:v>
                </c:pt>
                <c:pt idx="1158">
                  <c:v>1.252</c:v>
                </c:pt>
                <c:pt idx="1159">
                  <c:v>1.2649999999999997</c:v>
                </c:pt>
                <c:pt idx="1160">
                  <c:v>1.407</c:v>
                </c:pt>
                <c:pt idx="1161">
                  <c:v>1.3739999999999999</c:v>
                </c:pt>
                <c:pt idx="1162">
                  <c:v>1.4480000000000002</c:v>
                </c:pt>
                <c:pt idx="1163">
                  <c:v>1.4450000000000003</c:v>
                </c:pt>
                <c:pt idx="1164">
                  <c:v>1.516</c:v>
                </c:pt>
                <c:pt idx="1165">
                  <c:v>1.4679999999999997</c:v>
                </c:pt>
                <c:pt idx="1166">
                  <c:v>1.4849999999999999</c:v>
                </c:pt>
                <c:pt idx="1167">
                  <c:v>1.5819999999999999</c:v>
                </c:pt>
                <c:pt idx="1168">
                  <c:v>1.6079999999999999</c:v>
                </c:pt>
                <c:pt idx="1169">
                  <c:v>1.5880000000000001</c:v>
                </c:pt>
                <c:pt idx="1170">
                  <c:v>1.5229999999999997</c:v>
                </c:pt>
                <c:pt idx="1171">
                  <c:v>1.585</c:v>
                </c:pt>
                <c:pt idx="1172">
                  <c:v>1.5700000000000003</c:v>
                </c:pt>
                <c:pt idx="1173">
                  <c:v>1.4630000000000001</c:v>
                </c:pt>
                <c:pt idx="1174">
                  <c:v>1.5720000000000001</c:v>
                </c:pt>
                <c:pt idx="1175">
                  <c:v>1.677</c:v>
                </c:pt>
                <c:pt idx="1176">
                  <c:v>1.6720000000000002</c:v>
                </c:pt>
                <c:pt idx="1177">
                  <c:v>1.7990000000000004</c:v>
                </c:pt>
                <c:pt idx="1178">
                  <c:v>1.7600000000000002</c:v>
                </c:pt>
                <c:pt idx="1179">
                  <c:v>1.754</c:v>
                </c:pt>
                <c:pt idx="1180">
                  <c:v>1.843</c:v>
                </c:pt>
                <c:pt idx="1181">
                  <c:v>1.8080000000000003</c:v>
                </c:pt>
                <c:pt idx="1182">
                  <c:v>1.7760000000000002</c:v>
                </c:pt>
                <c:pt idx="1183">
                  <c:v>1.7959999999999998</c:v>
                </c:pt>
                <c:pt idx="1184">
                  <c:v>1.702</c:v>
                </c:pt>
                <c:pt idx="1185">
                  <c:v>1.8049999999999997</c:v>
                </c:pt>
                <c:pt idx="1186">
                  <c:v>1.7839999999999998</c:v>
                </c:pt>
                <c:pt idx="1187">
                  <c:v>1.694</c:v>
                </c:pt>
                <c:pt idx="1188">
                  <c:v>1.7549999999999999</c:v>
                </c:pt>
                <c:pt idx="1189">
                  <c:v>1.6819999999999999</c:v>
                </c:pt>
                <c:pt idx="1190">
                  <c:v>1.6390000000000002</c:v>
                </c:pt>
                <c:pt idx="1191">
                  <c:v>1.6149999999999998</c:v>
                </c:pt>
                <c:pt idx="1192">
                  <c:v>1.5709999999999997</c:v>
                </c:pt>
                <c:pt idx="1193">
                  <c:v>1.5609999999999999</c:v>
                </c:pt>
                <c:pt idx="1194">
                  <c:v>1.5960000000000001</c:v>
                </c:pt>
                <c:pt idx="1195">
                  <c:v>1.5900000000000003</c:v>
                </c:pt>
                <c:pt idx="1196">
                  <c:v>1.65</c:v>
                </c:pt>
                <c:pt idx="1197">
                  <c:v>1.67</c:v>
                </c:pt>
                <c:pt idx="1198">
                  <c:v>1.6109999999999998</c:v>
                </c:pt>
                <c:pt idx="1199">
                  <c:v>1.585</c:v>
                </c:pt>
                <c:pt idx="1200">
                  <c:v>1.593</c:v>
                </c:pt>
                <c:pt idx="1201">
                  <c:v>1.5469999999999997</c:v>
                </c:pt>
                <c:pt idx="1202">
                  <c:v>1.6100000000000003</c:v>
                </c:pt>
                <c:pt idx="1203">
                  <c:v>1.534</c:v>
                </c:pt>
                <c:pt idx="1204">
                  <c:v>1.516</c:v>
                </c:pt>
                <c:pt idx="1205">
                  <c:v>1.5589999999999999</c:v>
                </c:pt>
                <c:pt idx="1206">
                  <c:v>1.6150000000000002</c:v>
                </c:pt>
                <c:pt idx="1207">
                  <c:v>1.5609999999999999</c:v>
                </c:pt>
                <c:pt idx="1208">
                  <c:v>1.5310000000000001</c:v>
                </c:pt>
                <c:pt idx="1209">
                  <c:v>1.492</c:v>
                </c:pt>
                <c:pt idx="1210">
                  <c:v>1.4860000000000002</c:v>
                </c:pt>
                <c:pt idx="1211">
                  <c:v>1.417</c:v>
                </c:pt>
                <c:pt idx="1212">
                  <c:v>1.4079999999999999</c:v>
                </c:pt>
                <c:pt idx="1213">
                  <c:v>1.4070000000000003</c:v>
                </c:pt>
                <c:pt idx="1214">
                  <c:v>1.357</c:v>
                </c:pt>
                <c:pt idx="1215">
                  <c:v>1.3439999999999999</c:v>
                </c:pt>
                <c:pt idx="1216">
                  <c:v>1.331</c:v>
                </c:pt>
                <c:pt idx="1217">
                  <c:v>1.3220000000000001</c:v>
                </c:pt>
                <c:pt idx="1218">
                  <c:v>1.347</c:v>
                </c:pt>
                <c:pt idx="1219">
                  <c:v>1.3559999999999999</c:v>
                </c:pt>
                <c:pt idx="1220">
                  <c:v>1.4180000000000001</c:v>
                </c:pt>
                <c:pt idx="1221">
                  <c:v>1.4449999999999998</c:v>
                </c:pt>
                <c:pt idx="1222">
                  <c:v>1.385</c:v>
                </c:pt>
                <c:pt idx="1223">
                  <c:v>1.4119999999999999</c:v>
                </c:pt>
                <c:pt idx="1224">
                  <c:v>1.452</c:v>
                </c:pt>
                <c:pt idx="1225">
                  <c:v>1.4340000000000002</c:v>
                </c:pt>
                <c:pt idx="1226">
                  <c:v>1.3849999999999998</c:v>
                </c:pt>
                <c:pt idx="1227">
                  <c:v>1.3039999999999998</c:v>
                </c:pt>
                <c:pt idx="1228">
                  <c:v>1.3230000000000002</c:v>
                </c:pt>
                <c:pt idx="1229">
                  <c:v>1.2669999999999999</c:v>
                </c:pt>
                <c:pt idx="1230">
                  <c:v>1.27</c:v>
                </c:pt>
                <c:pt idx="1231">
                  <c:v>1.262</c:v>
                </c:pt>
                <c:pt idx="1232">
                  <c:v>1.3220000000000001</c:v>
                </c:pt>
                <c:pt idx="1233">
                  <c:v>1.359</c:v>
                </c:pt>
                <c:pt idx="1234">
                  <c:v>1.3330000000000002</c:v>
                </c:pt>
                <c:pt idx="1235">
                  <c:v>1.3149999999999999</c:v>
                </c:pt>
                <c:pt idx="1236">
                  <c:v>1.3490000000000002</c:v>
                </c:pt>
                <c:pt idx="1237">
                  <c:v>1.321</c:v>
                </c:pt>
                <c:pt idx="1238">
                  <c:v>1.3310000000000002</c:v>
                </c:pt>
                <c:pt idx="1239">
                  <c:v>1.4029999999999998</c:v>
                </c:pt>
                <c:pt idx="1240">
                  <c:v>1.379</c:v>
                </c:pt>
                <c:pt idx="1241">
                  <c:v>1.4500000000000002</c:v>
                </c:pt>
                <c:pt idx="1242">
                  <c:v>1.4549999999999998</c:v>
                </c:pt>
                <c:pt idx="1243">
                  <c:v>1.4709999999999999</c:v>
                </c:pt>
                <c:pt idx="1244">
                  <c:v>1.4419999999999999</c:v>
                </c:pt>
                <c:pt idx="1245">
                  <c:v>1.4320000000000002</c:v>
                </c:pt>
                <c:pt idx="1246">
                  <c:v>1.4539999999999997</c:v>
                </c:pt>
                <c:pt idx="1247">
                  <c:v>1.3769999999999998</c:v>
                </c:pt>
                <c:pt idx="1248">
                  <c:v>1.5260000000000002</c:v>
                </c:pt>
                <c:pt idx="1249">
                  <c:v>1.5150000000000001</c:v>
                </c:pt>
                <c:pt idx="1250">
                  <c:v>1.4469999999999998</c:v>
                </c:pt>
                <c:pt idx="1251">
                  <c:v>1.625</c:v>
                </c:pt>
                <c:pt idx="1252">
                  <c:v>1.6960000000000002</c:v>
                </c:pt>
                <c:pt idx="1253">
                  <c:v>1.7160000000000002</c:v>
                </c:pt>
                <c:pt idx="1254">
                  <c:v>1.706</c:v>
                </c:pt>
                <c:pt idx="1255">
                  <c:v>1.8040000000000003</c:v>
                </c:pt>
                <c:pt idx="1256">
                  <c:v>1.7949999999999999</c:v>
                </c:pt>
              </c:numCache>
            </c:numRef>
          </c:val>
          <c:smooth val="0"/>
        </c:ser>
        <c:dLbls>
          <c:showLegendKey val="0"/>
          <c:showVal val="0"/>
          <c:showCatName val="0"/>
          <c:showSerName val="0"/>
          <c:showPercent val="0"/>
          <c:showBubbleSize val="0"/>
        </c:dLbls>
        <c:marker val="1"/>
        <c:smooth val="0"/>
        <c:axId val="160332416"/>
        <c:axId val="160342400"/>
      </c:lineChart>
      <c:dateAx>
        <c:axId val="160332416"/>
        <c:scaling>
          <c:orientation val="minMax"/>
        </c:scaling>
        <c:delete val="0"/>
        <c:axPos val="b"/>
        <c:numFmt formatCode="yyyy;@" sourceLinked="1"/>
        <c:majorTickMark val="cross"/>
        <c:minorTickMark val="none"/>
        <c:tickLblPos val="low"/>
        <c:crossAx val="160342400"/>
        <c:crosses val="autoZero"/>
        <c:auto val="1"/>
        <c:lblOffset val="100"/>
        <c:baseTimeUnit val="days"/>
        <c:majorUnit val="1"/>
        <c:majorTimeUnit val="years"/>
        <c:minorUnit val="1"/>
        <c:minorTimeUnit val="years"/>
      </c:dateAx>
      <c:valAx>
        <c:axId val="160342400"/>
        <c:scaling>
          <c:orientation val="minMax"/>
        </c:scaling>
        <c:delete val="0"/>
        <c:axPos val="l"/>
        <c:majorGridlines>
          <c:spPr>
            <a:ln>
              <a:prstDash val="sysDot"/>
            </a:ln>
          </c:spPr>
        </c:majorGridlines>
        <c:title>
          <c:tx>
            <c:rich>
              <a:bodyPr rot="0" vert="horz"/>
              <a:lstStyle/>
              <a:p>
                <a:pPr>
                  <a:defRPr/>
                </a:pPr>
                <a:r>
                  <a:rPr lang="en-US" b="0"/>
                  <a:t>Procent</a:t>
                </a:r>
              </a:p>
            </c:rich>
          </c:tx>
          <c:layout>
            <c:manualLayout>
              <c:xMode val="edge"/>
              <c:yMode val="edge"/>
              <c:x val="9.6463022508038593E-3"/>
              <c:y val="9.327865745447049E-3"/>
            </c:manualLayout>
          </c:layout>
          <c:overlay val="0"/>
        </c:title>
        <c:numFmt formatCode="0.00" sourceLinked="1"/>
        <c:majorTickMark val="none"/>
        <c:minorTickMark val="none"/>
        <c:tickLblPos val="nextTo"/>
        <c:crossAx val="160332416"/>
        <c:crossesAt val="1"/>
        <c:crossBetween val="midCat"/>
      </c:valAx>
    </c:plotArea>
    <c:plotVisOnly val="1"/>
    <c:dispBlanksAs val="gap"/>
    <c:showDLblsOverMax val="0"/>
  </c:chart>
  <c:spPr>
    <a:ln>
      <a:noFill/>
    </a:ln>
  </c:spPr>
  <c:externalData r:id="rId1">
    <c:autoUpdate val="0"/>
  </c:externalData>
  <c:userShapes r:id="rId2"/>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7931235283692437E-2"/>
          <c:y val="8.7877461706783358E-2"/>
          <c:w val="0.89277616021469985"/>
          <c:h val="0.75197711883388751"/>
        </c:manualLayout>
      </c:layout>
      <c:lineChart>
        <c:grouping val="standard"/>
        <c:varyColors val="0"/>
        <c:ser>
          <c:idx val="0"/>
          <c:order val="0"/>
          <c:spPr>
            <a:ln w="19050">
              <a:solidFill>
                <a:srgbClr val="000000"/>
              </a:solidFill>
              <a:prstDash val="solid"/>
            </a:ln>
          </c:spPr>
          <c:marker>
            <c:symbol val="none"/>
          </c:marker>
          <c:cat>
            <c:numRef>
              <c:f>Datablad!$B$3:$B$62</c:f>
              <c:numCache>
                <c:formatCode>yyyy;@</c:formatCode>
                <c:ptCount val="60"/>
                <c:pt idx="0">
                  <c:v>39844</c:v>
                </c:pt>
                <c:pt idx="1">
                  <c:v>39872</c:v>
                </c:pt>
                <c:pt idx="2">
                  <c:v>39903</c:v>
                </c:pt>
                <c:pt idx="3">
                  <c:v>39933</c:v>
                </c:pt>
                <c:pt idx="4">
                  <c:v>39964</c:v>
                </c:pt>
                <c:pt idx="5">
                  <c:v>39994</c:v>
                </c:pt>
                <c:pt idx="6">
                  <c:v>40025</c:v>
                </c:pt>
                <c:pt idx="7">
                  <c:v>40056</c:v>
                </c:pt>
                <c:pt idx="8">
                  <c:v>40086</c:v>
                </c:pt>
                <c:pt idx="9">
                  <c:v>40117</c:v>
                </c:pt>
                <c:pt idx="10">
                  <c:v>40147</c:v>
                </c:pt>
                <c:pt idx="11">
                  <c:v>40178</c:v>
                </c:pt>
                <c:pt idx="12">
                  <c:v>40209</c:v>
                </c:pt>
                <c:pt idx="13">
                  <c:v>40237</c:v>
                </c:pt>
                <c:pt idx="14">
                  <c:v>40268</c:v>
                </c:pt>
                <c:pt idx="15">
                  <c:v>40298</c:v>
                </c:pt>
                <c:pt idx="16">
                  <c:v>40329</c:v>
                </c:pt>
                <c:pt idx="17">
                  <c:v>40359</c:v>
                </c:pt>
                <c:pt idx="18">
                  <c:v>40390</c:v>
                </c:pt>
                <c:pt idx="19">
                  <c:v>40421</c:v>
                </c:pt>
                <c:pt idx="20">
                  <c:v>40451</c:v>
                </c:pt>
                <c:pt idx="21">
                  <c:v>40482</c:v>
                </c:pt>
                <c:pt idx="22">
                  <c:v>40512</c:v>
                </c:pt>
                <c:pt idx="23">
                  <c:v>40543</c:v>
                </c:pt>
                <c:pt idx="24">
                  <c:v>40574</c:v>
                </c:pt>
                <c:pt idx="25">
                  <c:v>40602</c:v>
                </c:pt>
                <c:pt idx="26">
                  <c:v>40633</c:v>
                </c:pt>
                <c:pt idx="27">
                  <c:v>40663</c:v>
                </c:pt>
                <c:pt idx="28">
                  <c:v>40694</c:v>
                </c:pt>
                <c:pt idx="29">
                  <c:v>40724</c:v>
                </c:pt>
                <c:pt idx="30">
                  <c:v>40755</c:v>
                </c:pt>
                <c:pt idx="31">
                  <c:v>40786</c:v>
                </c:pt>
                <c:pt idx="32">
                  <c:v>40816</c:v>
                </c:pt>
                <c:pt idx="33">
                  <c:v>40847</c:v>
                </c:pt>
                <c:pt idx="34">
                  <c:v>40877</c:v>
                </c:pt>
                <c:pt idx="35">
                  <c:v>40908</c:v>
                </c:pt>
                <c:pt idx="36">
                  <c:v>40939</c:v>
                </c:pt>
                <c:pt idx="37">
                  <c:v>40968</c:v>
                </c:pt>
                <c:pt idx="38">
                  <c:v>40999</c:v>
                </c:pt>
                <c:pt idx="39">
                  <c:v>41029</c:v>
                </c:pt>
                <c:pt idx="40">
                  <c:v>41060</c:v>
                </c:pt>
                <c:pt idx="41">
                  <c:v>41090</c:v>
                </c:pt>
                <c:pt idx="42">
                  <c:v>41121</c:v>
                </c:pt>
                <c:pt idx="43">
                  <c:v>41152</c:v>
                </c:pt>
                <c:pt idx="44">
                  <c:v>41182</c:v>
                </c:pt>
                <c:pt idx="45">
                  <c:v>41213</c:v>
                </c:pt>
                <c:pt idx="46">
                  <c:v>41243</c:v>
                </c:pt>
                <c:pt idx="47">
                  <c:v>41274</c:v>
                </c:pt>
                <c:pt idx="48">
                  <c:v>41305</c:v>
                </c:pt>
                <c:pt idx="49">
                  <c:v>41333</c:v>
                </c:pt>
                <c:pt idx="50">
                  <c:v>41364</c:v>
                </c:pt>
                <c:pt idx="51">
                  <c:v>41394</c:v>
                </c:pt>
                <c:pt idx="52">
                  <c:v>41425</c:v>
                </c:pt>
                <c:pt idx="53">
                  <c:v>41455</c:v>
                </c:pt>
                <c:pt idx="54">
                  <c:v>41486</c:v>
                </c:pt>
                <c:pt idx="55">
                  <c:v>41517</c:v>
                </c:pt>
                <c:pt idx="56">
                  <c:v>41547</c:v>
                </c:pt>
                <c:pt idx="57">
                  <c:v>41578</c:v>
                </c:pt>
                <c:pt idx="58">
                  <c:v>41608</c:v>
                </c:pt>
                <c:pt idx="59">
                  <c:v>41639</c:v>
                </c:pt>
              </c:numCache>
            </c:numRef>
          </c:cat>
          <c:val>
            <c:numRef>
              <c:f>Datablad!$C$3:$C$62</c:f>
              <c:numCache>
                <c:formatCode>#,##0.00</c:formatCode>
                <c:ptCount val="60"/>
                <c:pt idx="0">
                  <c:v>100</c:v>
                </c:pt>
                <c:pt idx="1">
                  <c:v>102.32117632036723</c:v>
                </c:pt>
                <c:pt idx="2">
                  <c:v>102.9737687938638</c:v>
                </c:pt>
                <c:pt idx="3">
                  <c:v>99.992139563218657</c:v>
                </c:pt>
                <c:pt idx="4">
                  <c:v>96.934604131446591</c:v>
                </c:pt>
                <c:pt idx="5">
                  <c:v>99.090146458900037</c:v>
                </c:pt>
                <c:pt idx="6">
                  <c:v>98.874993687606178</c:v>
                </c:pt>
                <c:pt idx="7">
                  <c:v>92.894597733981612</c:v>
                </c:pt>
                <c:pt idx="8">
                  <c:v>92.648827499193231</c:v>
                </c:pt>
                <c:pt idx="9">
                  <c:v>93.291148085899636</c:v>
                </c:pt>
                <c:pt idx="10">
                  <c:v>93.648865939889646</c:v>
                </c:pt>
                <c:pt idx="11">
                  <c:v>95.079689265343816</c:v>
                </c:pt>
                <c:pt idx="12">
                  <c:v>93.912222972939531</c:v>
                </c:pt>
                <c:pt idx="13">
                  <c:v>93.115121094329567</c:v>
                </c:pt>
                <c:pt idx="14">
                  <c:v>91.407518210914262</c:v>
                </c:pt>
                <c:pt idx="15">
                  <c:v>91.18916215003658</c:v>
                </c:pt>
                <c:pt idx="16">
                  <c:v>93.407024161541116</c:v>
                </c:pt>
                <c:pt idx="17">
                  <c:v>94.076327993138122</c:v>
                </c:pt>
                <c:pt idx="18">
                  <c:v>93.111278555936764</c:v>
                </c:pt>
                <c:pt idx="19">
                  <c:v>92.53867690024363</c:v>
                </c:pt>
                <c:pt idx="20">
                  <c:v>90.905586190248741</c:v>
                </c:pt>
                <c:pt idx="21">
                  <c:v>89.438553372582263</c:v>
                </c:pt>
                <c:pt idx="22">
                  <c:v>90.382892807430224</c:v>
                </c:pt>
                <c:pt idx="23">
                  <c:v>89.569053587429721</c:v>
                </c:pt>
                <c:pt idx="24">
                  <c:v>88.096428546409086</c:v>
                </c:pt>
                <c:pt idx="25">
                  <c:v>86.085618618941098</c:v>
                </c:pt>
                <c:pt idx="26">
                  <c:v>86.579715163964238</c:v>
                </c:pt>
                <c:pt idx="27">
                  <c:v>86.214079734905482</c:v>
                </c:pt>
                <c:pt idx="28">
                  <c:v>87.127290065950277</c:v>
                </c:pt>
                <c:pt idx="29">
                  <c:v>89.325274200151796</c:v>
                </c:pt>
                <c:pt idx="30">
                  <c:v>90.461546100555125</c:v>
                </c:pt>
                <c:pt idx="31">
                  <c:v>92.034797469393951</c:v>
                </c:pt>
                <c:pt idx="32">
                  <c:v>91.650861408842957</c:v>
                </c:pt>
                <c:pt idx="33">
                  <c:v>90.96135831714065</c:v>
                </c:pt>
                <c:pt idx="34">
                  <c:v>91.387305578000436</c:v>
                </c:pt>
                <c:pt idx="35">
                  <c:v>91.038112309568007</c:v>
                </c:pt>
                <c:pt idx="36">
                  <c:v>90.332166079224862</c:v>
                </c:pt>
                <c:pt idx="37">
                  <c:v>89.310396141602283</c:v>
                </c:pt>
                <c:pt idx="38">
                  <c:v>89.39570513635384</c:v>
                </c:pt>
                <c:pt idx="39">
                  <c:v>89.524061172085666</c:v>
                </c:pt>
                <c:pt idx="40">
                  <c:v>91.988324193012048</c:v>
                </c:pt>
                <c:pt idx="41">
                  <c:v>91.317328631874062</c:v>
                </c:pt>
                <c:pt idx="42">
                  <c:v>88.738967647346072</c:v>
                </c:pt>
                <c:pt idx="43">
                  <c:v>85.890701273890443</c:v>
                </c:pt>
                <c:pt idx="44">
                  <c:v>87.158999318270205</c:v>
                </c:pt>
                <c:pt idx="45">
                  <c:v>87.849661430508675</c:v>
                </c:pt>
                <c:pt idx="46">
                  <c:v>87.790825060135631</c:v>
                </c:pt>
                <c:pt idx="47">
                  <c:v>87.370886489920196</c:v>
                </c:pt>
                <c:pt idx="48">
                  <c:v>85.369124433446359</c:v>
                </c:pt>
                <c:pt idx="49">
                  <c:v>83.326020637849481</c:v>
                </c:pt>
                <c:pt idx="50">
                  <c:v>82.214227525823787</c:v>
                </c:pt>
                <c:pt idx="51">
                  <c:v>82.88420084356612</c:v>
                </c:pt>
                <c:pt idx="52">
                  <c:v>83.609574678177339</c:v>
                </c:pt>
                <c:pt idx="53">
                  <c:v>84.669308434651271</c:v>
                </c:pt>
                <c:pt idx="54">
                  <c:v>84.265788348150878</c:v>
                </c:pt>
                <c:pt idx="55">
                  <c:v>84.506772284168392</c:v>
                </c:pt>
                <c:pt idx="56">
                  <c:v>84.11556421374182</c:v>
                </c:pt>
                <c:pt idx="57">
                  <c:v>84.425795446900125</c:v>
                </c:pt>
                <c:pt idx="58">
                  <c:v>85.76952790394931</c:v>
                </c:pt>
                <c:pt idx="59">
                  <c:v>85.743760266025902</c:v>
                </c:pt>
              </c:numCache>
            </c:numRef>
          </c:val>
          <c:smooth val="0"/>
        </c:ser>
        <c:dLbls>
          <c:showLegendKey val="0"/>
          <c:showVal val="0"/>
          <c:showCatName val="0"/>
          <c:showSerName val="0"/>
          <c:showPercent val="0"/>
          <c:showBubbleSize val="0"/>
        </c:dLbls>
        <c:marker val="1"/>
        <c:smooth val="0"/>
        <c:axId val="163262464"/>
        <c:axId val="163264000"/>
      </c:lineChart>
      <c:dateAx>
        <c:axId val="163262464"/>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63264000"/>
        <c:crosses val="autoZero"/>
        <c:auto val="1"/>
        <c:lblOffset val="100"/>
        <c:baseTimeUnit val="months"/>
        <c:majorUnit val="1"/>
        <c:majorTimeUnit val="years"/>
        <c:minorUnit val="1"/>
        <c:minorTimeUnit val="years"/>
      </c:dateAx>
      <c:valAx>
        <c:axId val="163264000"/>
        <c:scaling>
          <c:orientation val="minMax"/>
          <c:max val="110"/>
          <c:min val="80"/>
        </c:scaling>
        <c:delete val="0"/>
        <c:axPos val="l"/>
        <c:majorGridlines>
          <c:spPr>
            <a:ln>
              <a:prstDash val="sysDot"/>
            </a:ln>
          </c:spPr>
        </c:majorGridlines>
        <c:title>
          <c:tx>
            <c:rich>
              <a:bodyPr rot="0" vert="horz"/>
              <a:lstStyle/>
              <a:p>
                <a:pPr>
                  <a:defRPr/>
                </a:pPr>
                <a:r>
                  <a:rPr lang="en-US"/>
                  <a:t>Index (2009=100)</a:t>
                </a:r>
              </a:p>
            </c:rich>
          </c:tx>
          <c:layout>
            <c:manualLayout>
              <c:xMode val="edge"/>
              <c:yMode val="edge"/>
              <c:x val="0"/>
              <c:y val="1.003669946070746E-2"/>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63262464"/>
        <c:crossesAt val="1"/>
        <c:crossBetween val="midCat"/>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7931235283692435E-2"/>
          <c:y val="8.3501094091903705E-2"/>
          <c:w val="0.89199913917512719"/>
          <c:h val="0.75197711883388751"/>
        </c:manualLayout>
      </c:layout>
      <c:barChart>
        <c:barDir val="col"/>
        <c:grouping val="clustered"/>
        <c:varyColors val="0"/>
        <c:ser>
          <c:idx val="0"/>
          <c:order val="0"/>
          <c:tx>
            <c:strRef>
              <c:f>'[Diagram 3_1 Kostnadsmässiga statsskuldsräntor.xlsx]Datablad'!$A$4</c:f>
              <c:strCache>
                <c:ptCount val="1"/>
                <c:pt idx="0">
                  <c:v>Kostnadsmässiga statsskuldsräntor, mdkr</c:v>
                </c:pt>
              </c:strCache>
            </c:strRef>
          </c:tx>
          <c:spPr>
            <a:solidFill>
              <a:schemeClr val="bg1">
                <a:lumMod val="50000"/>
              </a:schemeClr>
            </a:solidFill>
            <a:ln w="25400">
              <a:noFill/>
            </a:ln>
          </c:spPr>
          <c:invertIfNegative val="0"/>
          <c:cat>
            <c:numRef>
              <c:f>'[Diagram 3_1 Kostnadsmässiga statsskuldsräntor.xlsx]Datablad'!$B$3:$K$3</c:f>
              <c:numCache>
                <c:formatCode>General_)</c:formatCode>
                <c:ptCount val="10"/>
                <c:pt idx="0">
                  <c:v>2004</c:v>
                </c:pt>
                <c:pt idx="1">
                  <c:v>2005</c:v>
                </c:pt>
                <c:pt idx="2">
                  <c:v>2006</c:v>
                </c:pt>
                <c:pt idx="3">
                  <c:v>2007</c:v>
                </c:pt>
                <c:pt idx="4">
                  <c:v>2008</c:v>
                </c:pt>
                <c:pt idx="5">
                  <c:v>2009</c:v>
                </c:pt>
                <c:pt idx="6">
                  <c:v>2010</c:v>
                </c:pt>
                <c:pt idx="7">
                  <c:v>2011</c:v>
                </c:pt>
                <c:pt idx="8">
                  <c:v>2012</c:v>
                </c:pt>
                <c:pt idx="9">
                  <c:v>2013</c:v>
                </c:pt>
              </c:numCache>
            </c:numRef>
          </c:cat>
          <c:val>
            <c:numRef>
              <c:f>'[Diagram 3_1 Kostnadsmässiga statsskuldsräntor.xlsx]Datablad'!$B$4:$K$4</c:f>
              <c:numCache>
                <c:formatCode>0.0</c:formatCode>
                <c:ptCount val="10"/>
                <c:pt idx="0">
                  <c:v>41.6</c:v>
                </c:pt>
                <c:pt idx="1">
                  <c:v>42.1</c:v>
                </c:pt>
                <c:pt idx="2">
                  <c:v>40.872999999999998</c:v>
                </c:pt>
                <c:pt idx="3">
                  <c:v>45.375</c:v>
                </c:pt>
                <c:pt idx="4">
                  <c:v>43.569000000000003</c:v>
                </c:pt>
                <c:pt idx="5">
                  <c:v>22.3</c:v>
                </c:pt>
                <c:pt idx="6">
                  <c:v>21.1</c:v>
                </c:pt>
                <c:pt idx="7">
                  <c:v>26.3</c:v>
                </c:pt>
                <c:pt idx="8">
                  <c:v>17.899999999999999</c:v>
                </c:pt>
                <c:pt idx="9">
                  <c:v>15.5</c:v>
                </c:pt>
              </c:numCache>
            </c:numRef>
          </c:val>
        </c:ser>
        <c:dLbls>
          <c:showLegendKey val="0"/>
          <c:showVal val="0"/>
          <c:showCatName val="0"/>
          <c:showSerName val="0"/>
          <c:showPercent val="0"/>
          <c:showBubbleSize val="0"/>
        </c:dLbls>
        <c:gapWidth val="150"/>
        <c:axId val="163291904"/>
        <c:axId val="163293440"/>
      </c:barChart>
      <c:lineChart>
        <c:grouping val="standard"/>
        <c:varyColors val="0"/>
        <c:ser>
          <c:idx val="1"/>
          <c:order val="1"/>
          <c:tx>
            <c:strRef>
              <c:f>'[Diagram 3_1 Kostnadsmässiga statsskuldsräntor.xlsx]Datablad'!$A$5</c:f>
              <c:strCache>
                <c:ptCount val="1"/>
                <c:pt idx="0">
                  <c:v>Procent av BNP</c:v>
                </c:pt>
              </c:strCache>
            </c:strRef>
          </c:tx>
          <c:spPr>
            <a:ln w="25400">
              <a:solidFill>
                <a:srgbClr val="000000"/>
              </a:solidFill>
              <a:prstDash val="solid"/>
            </a:ln>
          </c:spPr>
          <c:marker>
            <c:symbol val="none"/>
          </c:marker>
          <c:cat>
            <c:numRef>
              <c:f>'[Diagram 3_1 Kostnadsmässiga statsskuldsräntor.xlsx]Datablad'!$B$3:$K$3</c:f>
              <c:numCache>
                <c:formatCode>General_)</c:formatCode>
                <c:ptCount val="10"/>
                <c:pt idx="0">
                  <c:v>2004</c:v>
                </c:pt>
                <c:pt idx="1">
                  <c:v>2005</c:v>
                </c:pt>
                <c:pt idx="2">
                  <c:v>2006</c:v>
                </c:pt>
                <c:pt idx="3">
                  <c:v>2007</c:v>
                </c:pt>
                <c:pt idx="4">
                  <c:v>2008</c:v>
                </c:pt>
                <c:pt idx="5">
                  <c:v>2009</c:v>
                </c:pt>
                <c:pt idx="6">
                  <c:v>2010</c:v>
                </c:pt>
                <c:pt idx="7">
                  <c:v>2011</c:v>
                </c:pt>
                <c:pt idx="8">
                  <c:v>2012</c:v>
                </c:pt>
                <c:pt idx="9">
                  <c:v>2013</c:v>
                </c:pt>
              </c:numCache>
            </c:numRef>
          </c:cat>
          <c:val>
            <c:numRef>
              <c:f>'[Diagram 3_1 Kostnadsmässiga statsskuldsräntor.xlsx]Datablad'!$B$5:$K$5</c:f>
              <c:numCache>
                <c:formatCode>0.0</c:formatCode>
                <c:ptCount val="10"/>
                <c:pt idx="0">
                  <c:v>1.5633473220348921</c:v>
                </c:pt>
                <c:pt idx="1">
                  <c:v>1.5201986007673212</c:v>
                </c:pt>
                <c:pt idx="2">
                  <c:v>1.388122860403195</c:v>
                </c:pt>
                <c:pt idx="3">
                  <c:v>1.4515271505154481</c:v>
                </c:pt>
                <c:pt idx="4">
                  <c:v>1.3596956608578419</c:v>
                </c:pt>
                <c:pt idx="5">
                  <c:v>0.71801377427321234</c:v>
                </c:pt>
                <c:pt idx="6">
                  <c:v>0.63220386567195941</c:v>
                </c:pt>
                <c:pt idx="7">
                  <c:v>0.75562922222193485</c:v>
                </c:pt>
                <c:pt idx="8">
                  <c:v>0.50426668777637829</c:v>
                </c:pt>
                <c:pt idx="9">
                  <c:v>0.42648100343551087</c:v>
                </c:pt>
              </c:numCache>
            </c:numRef>
          </c:val>
          <c:smooth val="0"/>
        </c:ser>
        <c:dLbls>
          <c:showLegendKey val="0"/>
          <c:showVal val="0"/>
          <c:showCatName val="0"/>
          <c:showSerName val="0"/>
          <c:showPercent val="0"/>
          <c:showBubbleSize val="0"/>
        </c:dLbls>
        <c:marker val="1"/>
        <c:smooth val="0"/>
        <c:axId val="163309824"/>
        <c:axId val="163307904"/>
      </c:lineChart>
      <c:catAx>
        <c:axId val="163291904"/>
        <c:scaling>
          <c:orientation val="minMax"/>
        </c:scaling>
        <c:delete val="0"/>
        <c:axPos val="b"/>
        <c:numFmt formatCode="General_)"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63293440"/>
        <c:crosses val="autoZero"/>
        <c:auto val="1"/>
        <c:lblAlgn val="ctr"/>
        <c:lblOffset val="100"/>
        <c:noMultiLvlLbl val="0"/>
      </c:catAx>
      <c:valAx>
        <c:axId val="163293440"/>
        <c:scaling>
          <c:orientation val="minMax"/>
        </c:scaling>
        <c:delete val="0"/>
        <c:axPos val="l"/>
        <c:title>
          <c:tx>
            <c:rich>
              <a:bodyPr rot="0" vert="horz"/>
              <a:lstStyle/>
              <a:p>
                <a:pPr>
                  <a:defRPr/>
                </a:pPr>
                <a:r>
                  <a:rPr lang="en-US"/>
                  <a:t>Miljarder kronor</a:t>
                </a:r>
              </a:p>
            </c:rich>
          </c:tx>
          <c:layout>
            <c:manualLayout>
              <c:xMode val="edge"/>
              <c:yMode val="edge"/>
              <c:x val="0"/>
              <c:y val="1.8789434690466761E-2"/>
            </c:manualLayout>
          </c:layout>
          <c:overlay val="0"/>
        </c:title>
        <c:numFmt formatCode="0" sourceLinked="0"/>
        <c:majorTickMark val="in"/>
        <c:minorTickMark val="none"/>
        <c:tickLblPos val="nextTo"/>
        <c:txPr>
          <a:bodyPr rot="0" vert="horz"/>
          <a:lstStyle/>
          <a:p>
            <a:pPr>
              <a:defRPr/>
            </a:pPr>
            <a:endParaRPr lang="sv-SE"/>
          </a:p>
        </c:txPr>
        <c:crossAx val="163291904"/>
        <c:crosses val="autoZero"/>
        <c:crossBetween val="between"/>
        <c:majorUnit val="10"/>
      </c:valAx>
      <c:valAx>
        <c:axId val="163307904"/>
        <c:scaling>
          <c:orientation val="minMax"/>
        </c:scaling>
        <c:delete val="0"/>
        <c:axPos val="r"/>
        <c:title>
          <c:tx>
            <c:rich>
              <a:bodyPr rot="0" vert="horz"/>
              <a:lstStyle/>
              <a:p>
                <a:pPr>
                  <a:defRPr/>
                </a:pPr>
                <a:r>
                  <a:rPr lang="en-US"/>
                  <a:t>Procent av BNP</a:t>
                </a:r>
              </a:p>
            </c:rich>
          </c:tx>
          <c:layout>
            <c:manualLayout>
              <c:xMode val="edge"/>
              <c:yMode val="edge"/>
              <c:x val="0.8531832797427652"/>
              <c:y val="1.8789434690466761E-2"/>
            </c:manualLayout>
          </c:layout>
          <c:overlay val="0"/>
        </c:title>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63309824"/>
        <c:crosses val="max"/>
        <c:crossBetween val="between"/>
      </c:valAx>
      <c:catAx>
        <c:axId val="163309824"/>
        <c:scaling>
          <c:orientation val="minMax"/>
        </c:scaling>
        <c:delete val="1"/>
        <c:axPos val="b"/>
        <c:numFmt formatCode="General_)" sourceLinked="1"/>
        <c:majorTickMark val="out"/>
        <c:minorTickMark val="none"/>
        <c:tickLblPos val="nextTo"/>
        <c:crossAx val="163307904"/>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0.63987138263665599"/>
          <c:y val="0.14442013129102846"/>
          <c:w val="0.27331189710610931"/>
          <c:h val="0.25861662284136938"/>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2931361875585493E-2"/>
          <c:y val="8.7877461706783358E-2"/>
          <c:w val="0.88777603362280677"/>
          <c:h val="0.75197711883388751"/>
        </c:manualLayout>
      </c:layout>
      <c:lineChart>
        <c:grouping val="standard"/>
        <c:varyColors val="0"/>
        <c:ser>
          <c:idx val="0"/>
          <c:order val="0"/>
          <c:tx>
            <c:strRef>
              <c:f>Datablad!$B$1</c:f>
              <c:strCache>
                <c:ptCount val="1"/>
                <c:pt idx="0">
                  <c:v>Nominell kronskuld</c:v>
                </c:pt>
              </c:strCache>
            </c:strRef>
          </c:tx>
          <c:spPr>
            <a:ln w="19050">
              <a:solidFill>
                <a:srgbClr val="000000"/>
              </a:solidFill>
              <a:prstDash val="solid"/>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Datablad!$B$2:$B$61</c:f>
              <c:numCache>
                <c:formatCode>#,##0.00</c:formatCode>
                <c:ptCount val="60"/>
                <c:pt idx="0">
                  <c:v>3.2453727180099499</c:v>
                </c:pt>
                <c:pt idx="1">
                  <c:v>3.0446207006032919</c:v>
                </c:pt>
                <c:pt idx="2">
                  <c:v>2.9628288551249975</c:v>
                </c:pt>
                <c:pt idx="3">
                  <c:v>2.8158372351819048</c:v>
                </c:pt>
                <c:pt idx="4">
                  <c:v>2.6778676153684713</c:v>
                </c:pt>
                <c:pt idx="5">
                  <c:v>2.7902556078248844</c:v>
                </c:pt>
                <c:pt idx="6">
                  <c:v>2.7249176194366656</c:v>
                </c:pt>
                <c:pt idx="7">
                  <c:v>2.9018488226909414</c:v>
                </c:pt>
                <c:pt idx="8">
                  <c:v>2.7165216707216517</c:v>
                </c:pt>
                <c:pt idx="9">
                  <c:v>2.7961687660915651</c:v>
                </c:pt>
                <c:pt idx="10">
                  <c:v>2.5338303759581362</c:v>
                </c:pt>
                <c:pt idx="11">
                  <c:v>2.1430351991822456</c:v>
                </c:pt>
                <c:pt idx="12">
                  <c:v>2.1509871551435378</c:v>
                </c:pt>
                <c:pt idx="13">
                  <c:v>2.2972677897218179</c:v>
                </c:pt>
                <c:pt idx="14">
                  <c:v>2.0860207202544854</c:v>
                </c:pt>
                <c:pt idx="15">
                  <c:v>2.2599282854703802</c:v>
                </c:pt>
                <c:pt idx="16">
                  <c:v>2.3051092621137808</c:v>
                </c:pt>
                <c:pt idx="17">
                  <c:v>2.2868335185002717</c:v>
                </c:pt>
                <c:pt idx="18">
                  <c:v>2.4073122789036172</c:v>
                </c:pt>
                <c:pt idx="19">
                  <c:v>2.4266442473773804</c:v>
                </c:pt>
                <c:pt idx="20">
                  <c:v>2.5519924410020409</c:v>
                </c:pt>
                <c:pt idx="21">
                  <c:v>2.479058383854833</c:v>
                </c:pt>
                <c:pt idx="22">
                  <c:v>2.589865422009519</c:v>
                </c:pt>
                <c:pt idx="23">
                  <c:v>2.5189085666366853</c:v>
                </c:pt>
                <c:pt idx="24">
                  <c:v>2.6305205541000807</c:v>
                </c:pt>
                <c:pt idx="25">
                  <c:v>2.783126230627373</c:v>
                </c:pt>
                <c:pt idx="26">
                  <c:v>2.7943170066790404</c:v>
                </c:pt>
                <c:pt idx="27">
                  <c:v>2.900884551074939</c:v>
                </c:pt>
                <c:pt idx="28">
                  <c:v>2.9455095123060566</c:v>
                </c:pt>
                <c:pt idx="29">
                  <c:v>2.9248573128404107</c:v>
                </c:pt>
                <c:pt idx="30">
                  <c:v>2.9586198205034604</c:v>
                </c:pt>
                <c:pt idx="31">
                  <c:v>2.9417500894286461</c:v>
                </c:pt>
                <c:pt idx="32">
                  <c:v>2.9608831539532385</c:v>
                </c:pt>
                <c:pt idx="33">
                  <c:v>2.9445830004516349</c:v>
                </c:pt>
                <c:pt idx="34">
                  <c:v>2.8148473397347784</c:v>
                </c:pt>
                <c:pt idx="35">
                  <c:v>2.6935631063529284</c:v>
                </c:pt>
                <c:pt idx="36">
                  <c:v>2.739694555047933</c:v>
                </c:pt>
                <c:pt idx="37">
                  <c:v>2.7344702594887558</c:v>
                </c:pt>
                <c:pt idx="38">
                  <c:v>2.703523249542215</c:v>
                </c:pt>
                <c:pt idx="39">
                  <c:v>2.6940296793065461</c:v>
                </c:pt>
                <c:pt idx="40">
                  <c:v>2.6849036121458076</c:v>
                </c:pt>
                <c:pt idx="41">
                  <c:v>2.6344181377854112</c:v>
                </c:pt>
                <c:pt idx="42">
                  <c:v>2.6332866803210178</c:v>
                </c:pt>
                <c:pt idx="43">
                  <c:v>2.6427411838903447</c:v>
                </c:pt>
                <c:pt idx="44">
                  <c:v>2.5913077077251296</c:v>
                </c:pt>
                <c:pt idx="45">
                  <c:v>2.136708432198998</c:v>
                </c:pt>
                <c:pt idx="46">
                  <c:v>2.0636171706400783</c:v>
                </c:pt>
                <c:pt idx="47">
                  <c:v>1.924637326324468</c:v>
                </c:pt>
                <c:pt idx="48">
                  <c:v>1.8685848462169963</c:v>
                </c:pt>
                <c:pt idx="49">
                  <c:v>1.903129862452315</c:v>
                </c:pt>
                <c:pt idx="50">
                  <c:v>1.8721443301870864</c:v>
                </c:pt>
                <c:pt idx="51">
                  <c:v>1.9059413043292002</c:v>
                </c:pt>
                <c:pt idx="52">
                  <c:v>1.9307825755739723</c:v>
                </c:pt>
                <c:pt idx="53">
                  <c:v>1.937314232653859</c:v>
                </c:pt>
                <c:pt idx="54">
                  <c:v>1.931689692225123</c:v>
                </c:pt>
                <c:pt idx="55">
                  <c:v>1.9574760641926039</c:v>
                </c:pt>
                <c:pt idx="56">
                  <c:v>2.0037130588220697</c:v>
                </c:pt>
                <c:pt idx="57">
                  <c:v>2.0029430445812229</c:v>
                </c:pt>
                <c:pt idx="58">
                  <c:v>2.0010188798069715</c:v>
                </c:pt>
                <c:pt idx="59">
                  <c:v>1.8511854907995369</c:v>
                </c:pt>
              </c:numCache>
            </c:numRef>
          </c:val>
          <c:smooth val="0"/>
        </c:ser>
        <c:ser>
          <c:idx val="1"/>
          <c:order val="1"/>
          <c:tx>
            <c:strRef>
              <c:f>Datablad!$C$1</c:f>
              <c:strCache>
                <c:ptCount val="1"/>
                <c:pt idx="0">
                  <c:v>Real kronskuld</c:v>
                </c:pt>
              </c:strCache>
            </c:strRef>
          </c:tx>
          <c:spPr>
            <a:ln w="19050">
              <a:solidFill>
                <a:schemeClr val="bg1">
                  <a:lumMod val="50000"/>
                </a:schemeClr>
              </a:solidFill>
              <a:prstDash val="solid"/>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Datablad!$C$2:$C$61</c:f>
              <c:numCache>
                <c:formatCode>#,##0.00</c:formatCode>
                <c:ptCount val="60"/>
                <c:pt idx="0">
                  <c:v>2.9139344323367804</c:v>
                </c:pt>
                <c:pt idx="1">
                  <c:v>2.9104986327119868</c:v>
                </c:pt>
                <c:pt idx="2">
                  <c:v>2.8899317266504565</c:v>
                </c:pt>
                <c:pt idx="3">
                  <c:v>2.8967817078251286</c:v>
                </c:pt>
                <c:pt idx="4">
                  <c:v>2.9015089701018559</c:v>
                </c:pt>
                <c:pt idx="5">
                  <c:v>2.9101651469036329</c:v>
                </c:pt>
                <c:pt idx="6">
                  <c:v>2.911593200101223</c:v>
                </c:pt>
                <c:pt idx="7">
                  <c:v>2.9152593670641838</c:v>
                </c:pt>
                <c:pt idx="8">
                  <c:v>2.8932873454068142</c:v>
                </c:pt>
                <c:pt idx="9">
                  <c:v>2.8889768206482143</c:v>
                </c:pt>
                <c:pt idx="10">
                  <c:v>2.8778153814786998</c:v>
                </c:pt>
                <c:pt idx="11">
                  <c:v>2.8741222727609261</c:v>
                </c:pt>
                <c:pt idx="12">
                  <c:v>2.8671110163037592</c:v>
                </c:pt>
                <c:pt idx="13">
                  <c:v>2.8498937383881517</c:v>
                </c:pt>
                <c:pt idx="14">
                  <c:v>2.8428093753375276</c:v>
                </c:pt>
                <c:pt idx="15">
                  <c:v>2.8202341204856292</c:v>
                </c:pt>
                <c:pt idx="16">
                  <c:v>2.8126485870656901</c:v>
                </c:pt>
                <c:pt idx="17">
                  <c:v>2.7999219425313422</c:v>
                </c:pt>
                <c:pt idx="18">
                  <c:v>2.8093318607578892</c:v>
                </c:pt>
                <c:pt idx="19">
                  <c:v>2.80834786449909</c:v>
                </c:pt>
                <c:pt idx="20">
                  <c:v>2.5773724397522138</c:v>
                </c:pt>
                <c:pt idx="21">
                  <c:v>2.5540873413743341</c:v>
                </c:pt>
                <c:pt idx="22">
                  <c:v>2.548612276097352</c:v>
                </c:pt>
                <c:pt idx="23">
                  <c:v>2.5356140648320009</c:v>
                </c:pt>
                <c:pt idx="24">
                  <c:v>2.5359021055893924</c:v>
                </c:pt>
                <c:pt idx="25">
                  <c:v>2.5272465928911689</c:v>
                </c:pt>
                <c:pt idx="26">
                  <c:v>2.5129219103743994</c:v>
                </c:pt>
                <c:pt idx="27">
                  <c:v>2.504040903606767</c:v>
                </c:pt>
                <c:pt idx="28">
                  <c:v>2.4977514106404319</c:v>
                </c:pt>
                <c:pt idx="29">
                  <c:v>2.5043831102802274</c:v>
                </c:pt>
                <c:pt idx="30">
                  <c:v>2.5132988345173786</c:v>
                </c:pt>
                <c:pt idx="31">
                  <c:v>2.531770130915739</c:v>
                </c:pt>
                <c:pt idx="32">
                  <c:v>2.4143112265124724</c:v>
                </c:pt>
                <c:pt idx="33">
                  <c:v>2.4041984122088564</c:v>
                </c:pt>
                <c:pt idx="34">
                  <c:v>2.4060270133461259</c:v>
                </c:pt>
                <c:pt idx="35">
                  <c:v>2.4072087606771686</c:v>
                </c:pt>
                <c:pt idx="36">
                  <c:v>2.4143002946126071</c:v>
                </c:pt>
                <c:pt idx="37">
                  <c:v>2.3888820908349837</c:v>
                </c:pt>
                <c:pt idx="38">
                  <c:v>2.4160302071204671</c:v>
                </c:pt>
                <c:pt idx="39">
                  <c:v>2.4254009317233152</c:v>
                </c:pt>
                <c:pt idx="40">
                  <c:v>2.4208412395853962</c:v>
                </c:pt>
                <c:pt idx="41">
                  <c:v>2.4233453745824152</c:v>
                </c:pt>
                <c:pt idx="42">
                  <c:v>2.4221564807690559</c:v>
                </c:pt>
                <c:pt idx="43">
                  <c:v>2.4172243551502466</c:v>
                </c:pt>
                <c:pt idx="44">
                  <c:v>2.3949007271638316</c:v>
                </c:pt>
                <c:pt idx="45">
                  <c:v>2.3880221466741069</c:v>
                </c:pt>
                <c:pt idx="46">
                  <c:v>2.383903801842846</c:v>
                </c:pt>
                <c:pt idx="47">
                  <c:v>2.3966758831818797</c:v>
                </c:pt>
                <c:pt idx="48">
                  <c:v>2.3806564035302031</c:v>
                </c:pt>
                <c:pt idx="49">
                  <c:v>2.3784305459039414</c:v>
                </c:pt>
                <c:pt idx="50">
                  <c:v>2.3635255607142773</c:v>
                </c:pt>
                <c:pt idx="51">
                  <c:v>2.3344922548287381</c:v>
                </c:pt>
                <c:pt idx="52">
                  <c:v>2.320926451441149</c:v>
                </c:pt>
                <c:pt idx="53">
                  <c:v>2.3193304542821598</c:v>
                </c:pt>
                <c:pt idx="54">
                  <c:v>2.3198303922000783</c:v>
                </c:pt>
                <c:pt idx="55">
                  <c:v>2.3096580405035856</c:v>
                </c:pt>
                <c:pt idx="56">
                  <c:v>2.2846763529113496</c:v>
                </c:pt>
                <c:pt idx="57">
                  <c:v>2.2808270671458795</c:v>
                </c:pt>
                <c:pt idx="58">
                  <c:v>2.2517709808911004</c:v>
                </c:pt>
                <c:pt idx="59">
                  <c:v>2.1776976181767194</c:v>
                </c:pt>
              </c:numCache>
            </c:numRef>
          </c:val>
          <c:smooth val="0"/>
        </c:ser>
        <c:ser>
          <c:idx val="2"/>
          <c:order val="2"/>
          <c:tx>
            <c:strRef>
              <c:f>Datablad!$D$1</c:f>
              <c:strCache>
                <c:ptCount val="1"/>
                <c:pt idx="0">
                  <c:v>Valutaskuld</c:v>
                </c:pt>
              </c:strCache>
            </c:strRef>
          </c:tx>
          <c:spPr>
            <a:ln w="19050">
              <a:solidFill>
                <a:srgbClr val="000000"/>
              </a:solidFill>
              <a:prstDash val="sysDash"/>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Datablad!$D$2:$D$61</c:f>
              <c:numCache>
                <c:formatCode>#,##0.00</c:formatCode>
                <c:ptCount val="60"/>
                <c:pt idx="0">
                  <c:v>2.912512319081662</c:v>
                </c:pt>
                <c:pt idx="1">
                  <c:v>2.6491443480206227</c:v>
                </c:pt>
                <c:pt idx="2">
                  <c:v>2.177035634165311</c:v>
                </c:pt>
                <c:pt idx="3">
                  <c:v>1.6605454273618889</c:v>
                </c:pt>
                <c:pt idx="4">
                  <c:v>2.0108484363757064</c:v>
                </c:pt>
                <c:pt idx="5">
                  <c:v>1.6436564729959142</c:v>
                </c:pt>
                <c:pt idx="6">
                  <c:v>1.5223763223163593</c:v>
                </c:pt>
                <c:pt idx="7">
                  <c:v>1.4352436770226609</c:v>
                </c:pt>
                <c:pt idx="8">
                  <c:v>1.2003567876437047</c:v>
                </c:pt>
                <c:pt idx="9">
                  <c:v>1.1276296168343984</c:v>
                </c:pt>
                <c:pt idx="10">
                  <c:v>0.96292099569329148</c:v>
                </c:pt>
                <c:pt idx="11">
                  <c:v>0.91817948879305189</c:v>
                </c:pt>
                <c:pt idx="12">
                  <c:v>0.8498713680516583</c:v>
                </c:pt>
                <c:pt idx="13">
                  <c:v>0.83174750916252216</c:v>
                </c:pt>
                <c:pt idx="14">
                  <c:v>0.78336616092637501</c:v>
                </c:pt>
                <c:pt idx="15">
                  <c:v>0.72621670696965868</c:v>
                </c:pt>
                <c:pt idx="16">
                  <c:v>0.69977205693791023</c:v>
                </c:pt>
                <c:pt idx="17">
                  <c:v>0.73515487748534181</c:v>
                </c:pt>
                <c:pt idx="18">
                  <c:v>0.76185598671043198</c:v>
                </c:pt>
                <c:pt idx="19">
                  <c:v>0.809405003781834</c:v>
                </c:pt>
                <c:pt idx="20">
                  <c:v>0.82876134746689023</c:v>
                </c:pt>
                <c:pt idx="21">
                  <c:v>0.81374218724519343</c:v>
                </c:pt>
                <c:pt idx="22">
                  <c:v>0.92638643831148115</c:v>
                </c:pt>
                <c:pt idx="23">
                  <c:v>0.98068206506276667</c:v>
                </c:pt>
                <c:pt idx="24">
                  <c:v>0.99425643686302156</c:v>
                </c:pt>
                <c:pt idx="25">
                  <c:v>1.0745805873015692</c:v>
                </c:pt>
                <c:pt idx="26">
                  <c:v>1.0714470709642476</c:v>
                </c:pt>
                <c:pt idx="27">
                  <c:v>1.0464484294644631</c:v>
                </c:pt>
                <c:pt idx="28">
                  <c:v>1.1302277584580798</c:v>
                </c:pt>
                <c:pt idx="29">
                  <c:v>1.1616644784835777</c:v>
                </c:pt>
                <c:pt idx="30">
                  <c:v>1.1662655345450195</c:v>
                </c:pt>
                <c:pt idx="31">
                  <c:v>1.1406344368922956</c:v>
                </c:pt>
                <c:pt idx="32">
                  <c:v>1.1878810562203315</c:v>
                </c:pt>
                <c:pt idx="33">
                  <c:v>1.1973662489056294</c:v>
                </c:pt>
                <c:pt idx="34">
                  <c:v>1.2302979987140568</c:v>
                </c:pt>
                <c:pt idx="35">
                  <c:v>1.1922630167102652</c:v>
                </c:pt>
                <c:pt idx="36">
                  <c:v>1.2325861356985335</c:v>
                </c:pt>
                <c:pt idx="37">
                  <c:v>1.1700375315404221</c:v>
                </c:pt>
                <c:pt idx="38">
                  <c:v>1.1602099993482502</c:v>
                </c:pt>
                <c:pt idx="39">
                  <c:v>1.0790743950950736</c:v>
                </c:pt>
                <c:pt idx="40">
                  <c:v>0.85395510914232842</c:v>
                </c:pt>
                <c:pt idx="41">
                  <c:v>0.82670311098456017</c:v>
                </c:pt>
                <c:pt idx="42">
                  <c:v>0.76301952240097803</c:v>
                </c:pt>
                <c:pt idx="43">
                  <c:v>0.77559365921107415</c:v>
                </c:pt>
                <c:pt idx="44">
                  <c:v>0.6671042544356568</c:v>
                </c:pt>
                <c:pt idx="45">
                  <c:v>0.62256201883584306</c:v>
                </c:pt>
                <c:pt idx="46">
                  <c:v>0.45412841974411</c:v>
                </c:pt>
                <c:pt idx="47">
                  <c:v>0.41813142159856848</c:v>
                </c:pt>
                <c:pt idx="48">
                  <c:v>0.40287150241492514</c:v>
                </c:pt>
                <c:pt idx="49">
                  <c:v>0.38702236737202272</c:v>
                </c:pt>
                <c:pt idx="50">
                  <c:v>0.41776159130386692</c:v>
                </c:pt>
                <c:pt idx="51">
                  <c:v>0.42311913147108754</c:v>
                </c:pt>
                <c:pt idx="52">
                  <c:v>0.41186239320452928</c:v>
                </c:pt>
                <c:pt idx="53">
                  <c:v>0.39882345232103356</c:v>
                </c:pt>
                <c:pt idx="54">
                  <c:v>0.39288332238139917</c:v>
                </c:pt>
                <c:pt idx="55">
                  <c:v>0.37789425852808273</c:v>
                </c:pt>
                <c:pt idx="56">
                  <c:v>0.36689325351794966</c:v>
                </c:pt>
                <c:pt idx="57">
                  <c:v>0.3749328603158944</c:v>
                </c:pt>
                <c:pt idx="58">
                  <c:v>0.3834388939200038</c:v>
                </c:pt>
                <c:pt idx="59">
                  <c:v>0.3673497610976027</c:v>
                </c:pt>
              </c:numCache>
            </c:numRef>
          </c:val>
          <c:smooth val="0"/>
        </c:ser>
        <c:dLbls>
          <c:showLegendKey val="0"/>
          <c:showVal val="0"/>
          <c:showCatName val="0"/>
          <c:showSerName val="0"/>
          <c:showPercent val="0"/>
          <c:showBubbleSize val="0"/>
        </c:dLbls>
        <c:marker val="1"/>
        <c:smooth val="0"/>
        <c:axId val="164400128"/>
        <c:axId val="164406016"/>
      </c:lineChart>
      <c:dateAx>
        <c:axId val="164400128"/>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64406016"/>
        <c:crosses val="autoZero"/>
        <c:auto val="1"/>
        <c:lblOffset val="100"/>
        <c:baseTimeUnit val="months"/>
        <c:majorUnit val="1"/>
        <c:majorTimeUnit val="years"/>
      </c:dateAx>
      <c:valAx>
        <c:axId val="164406016"/>
        <c:scaling>
          <c:orientation val="minMax"/>
        </c:scaling>
        <c:delete val="0"/>
        <c:axPos val="l"/>
        <c:majorGridlines>
          <c:spPr>
            <a:ln>
              <a:prstDash val="sysDot"/>
            </a:ln>
          </c:spPr>
        </c:majorGridlines>
        <c:title>
          <c:tx>
            <c:rich>
              <a:bodyPr rot="0" vert="horz"/>
              <a:lstStyle/>
              <a:p>
                <a:pPr>
                  <a:defRPr/>
                </a:pPr>
                <a:r>
                  <a:rPr lang="en-US"/>
                  <a:t>Procent</a:t>
                </a:r>
              </a:p>
            </c:rich>
          </c:tx>
          <c:layout>
            <c:manualLayout>
              <c:xMode val="edge"/>
              <c:yMode val="edge"/>
              <c:x val="0"/>
              <c:y val="1.4413067075587109E-2"/>
            </c:manualLayout>
          </c:layout>
          <c:overlay val="0"/>
        </c:title>
        <c:numFmt formatCode="#,##0.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64400128"/>
        <c:crossesAt val="1"/>
        <c:crossBetween val="midCat"/>
      </c:valAx>
      <c:spPr>
        <a:noFill/>
        <a:ln w="3175">
          <a:solidFill>
            <a:srgbClr val="000000"/>
          </a:solidFill>
          <a:prstDash val="solid"/>
        </a:ln>
      </c:spPr>
    </c:plotArea>
    <c:legend>
      <c:legendPos val="b"/>
      <c:layout>
        <c:manualLayout>
          <c:xMode val="edge"/>
          <c:yMode val="edge"/>
          <c:x val="8.0385984305369765E-2"/>
          <c:y val="0.71430534026542325"/>
          <c:w val="0.53697749196141475"/>
          <c:h val="0.13129102844638948"/>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2154340836012864E-2"/>
          <c:y val="7.4748358862144412E-2"/>
          <c:w val="0.90855305466237946"/>
          <c:h val="0.76510622167852649"/>
        </c:manualLayout>
      </c:layout>
      <c:lineChart>
        <c:grouping val="standard"/>
        <c:varyColors val="0"/>
        <c:ser>
          <c:idx val="0"/>
          <c:order val="0"/>
          <c:tx>
            <c:strRef>
              <c:f>'[Diagram 3_Kostnad för nominell och real kronskuld.xlsx]Datablad'!$B$1</c:f>
              <c:strCache>
                <c:ptCount val="1"/>
                <c:pt idx="0">
                  <c:v>Real kronskuld</c:v>
                </c:pt>
              </c:strCache>
            </c:strRef>
          </c:tx>
          <c:spPr>
            <a:ln w="19050">
              <a:solidFill>
                <a:schemeClr val="bg1">
                  <a:lumMod val="50000"/>
                </a:schemeClr>
              </a:solidFill>
              <a:prstDash val="solid"/>
            </a:ln>
          </c:spPr>
          <c:marker>
            <c:symbol val="none"/>
          </c:marker>
          <c:cat>
            <c:numRef>
              <c:f>'[Diagram 3_Kostnad för nominell och real kronskuld.xlsx]Datablad'!$A$2:$A$13</c:f>
              <c:numCache>
                <c:formatCode>yyyy;@</c:formatCode>
                <c:ptCount val="12"/>
                <c:pt idx="0">
                  <c:v>37621</c:v>
                </c:pt>
                <c:pt idx="1">
                  <c:v>37986</c:v>
                </c:pt>
                <c:pt idx="2">
                  <c:v>38352</c:v>
                </c:pt>
                <c:pt idx="3">
                  <c:v>38717</c:v>
                </c:pt>
                <c:pt idx="4">
                  <c:v>39082</c:v>
                </c:pt>
                <c:pt idx="5">
                  <c:v>39447</c:v>
                </c:pt>
                <c:pt idx="6">
                  <c:v>39813</c:v>
                </c:pt>
                <c:pt idx="7">
                  <c:v>40178</c:v>
                </c:pt>
                <c:pt idx="8">
                  <c:v>40543</c:v>
                </c:pt>
                <c:pt idx="9">
                  <c:v>40908</c:v>
                </c:pt>
                <c:pt idx="10">
                  <c:v>41274</c:v>
                </c:pt>
                <c:pt idx="11">
                  <c:v>41639</c:v>
                </c:pt>
              </c:numCache>
            </c:numRef>
          </c:cat>
          <c:val>
            <c:numRef>
              <c:f>'[Diagram 3_Kostnad för nominell och real kronskuld.xlsx]Datablad'!$B$2:$B$13</c:f>
              <c:numCache>
                <c:formatCode>0.00</c:formatCode>
                <c:ptCount val="12"/>
                <c:pt idx="0">
                  <c:v>6.3692299550969906</c:v>
                </c:pt>
                <c:pt idx="1">
                  <c:v>5.9930779595682093</c:v>
                </c:pt>
                <c:pt idx="2">
                  <c:v>5.6530690988206196</c:v>
                </c:pt>
                <c:pt idx="3">
                  <c:v>5.3076900798706594</c:v>
                </c:pt>
                <c:pt idx="4">
                  <c:v>5.0047320169746907</c:v>
                </c:pt>
                <c:pt idx="5">
                  <c:v>4.9109016345163301</c:v>
                </c:pt>
                <c:pt idx="6">
                  <c:v>4.8554520328826198</c:v>
                </c:pt>
                <c:pt idx="7">
                  <c:v>4.4816718629872501</c:v>
                </c:pt>
                <c:pt idx="8">
                  <c:v>4.3436241272612097</c:v>
                </c:pt>
                <c:pt idx="9">
                  <c:v>3.9555903464566904</c:v>
                </c:pt>
                <c:pt idx="10">
                  <c:v>3.5797110022785197</c:v>
                </c:pt>
                <c:pt idx="11">
                  <c:v>3.3620844444045601</c:v>
                </c:pt>
              </c:numCache>
            </c:numRef>
          </c:val>
          <c:smooth val="0"/>
        </c:ser>
        <c:ser>
          <c:idx val="1"/>
          <c:order val="1"/>
          <c:tx>
            <c:strRef>
              <c:f>'[Diagram 3_Kostnad för nominell och real kronskuld.xlsx]Datablad'!$C$1</c:f>
              <c:strCache>
                <c:ptCount val="1"/>
                <c:pt idx="0">
                  <c:v>Nominell kronskuld</c:v>
                </c:pt>
              </c:strCache>
            </c:strRef>
          </c:tx>
          <c:spPr>
            <a:ln w="25400">
              <a:solidFill>
                <a:srgbClr val="000000"/>
              </a:solidFill>
              <a:prstDash val="solid"/>
            </a:ln>
          </c:spPr>
          <c:marker>
            <c:symbol val="none"/>
          </c:marker>
          <c:dPt>
            <c:idx val="4"/>
            <c:bubble3D val="0"/>
            <c:spPr>
              <a:ln w="19050">
                <a:solidFill>
                  <a:srgbClr val="000000"/>
                </a:solidFill>
                <a:prstDash val="solid"/>
              </a:ln>
            </c:spPr>
          </c:dPt>
          <c:cat>
            <c:numRef>
              <c:f>'[Diagram 3_Kostnad för nominell och real kronskuld.xlsx]Datablad'!$A$2:$A$13</c:f>
              <c:numCache>
                <c:formatCode>yyyy;@</c:formatCode>
                <c:ptCount val="12"/>
                <c:pt idx="0">
                  <c:v>37621</c:v>
                </c:pt>
                <c:pt idx="1">
                  <c:v>37986</c:v>
                </c:pt>
                <c:pt idx="2">
                  <c:v>38352</c:v>
                </c:pt>
                <c:pt idx="3">
                  <c:v>38717</c:v>
                </c:pt>
                <c:pt idx="4">
                  <c:v>39082</c:v>
                </c:pt>
                <c:pt idx="5">
                  <c:v>39447</c:v>
                </c:pt>
                <c:pt idx="6">
                  <c:v>39813</c:v>
                </c:pt>
                <c:pt idx="7">
                  <c:v>40178</c:v>
                </c:pt>
                <c:pt idx="8">
                  <c:v>40543</c:v>
                </c:pt>
                <c:pt idx="9">
                  <c:v>40908</c:v>
                </c:pt>
                <c:pt idx="10">
                  <c:v>41274</c:v>
                </c:pt>
                <c:pt idx="11">
                  <c:v>41639</c:v>
                </c:pt>
              </c:numCache>
            </c:numRef>
          </c:cat>
          <c:val>
            <c:numRef>
              <c:f>'[Diagram 3_Kostnad för nominell och real kronskuld.xlsx]Datablad'!$C$2:$C$13</c:f>
              <c:numCache>
                <c:formatCode>0.00</c:formatCode>
                <c:ptCount val="12"/>
                <c:pt idx="0">
                  <c:v>5.6229563203108501</c:v>
                </c:pt>
                <c:pt idx="1">
                  <c:v>5.1377255668930699</c:v>
                </c:pt>
                <c:pt idx="2">
                  <c:v>4.3676227149484799</c:v>
                </c:pt>
                <c:pt idx="3">
                  <c:v>4.0741093818020397</c:v>
                </c:pt>
                <c:pt idx="4">
                  <c:v>3.8650622371662502</c:v>
                </c:pt>
                <c:pt idx="5">
                  <c:v>3.8855155016266401</c:v>
                </c:pt>
                <c:pt idx="6">
                  <c:v>3.7738970208307299</c:v>
                </c:pt>
                <c:pt idx="7">
                  <c:v>3.23718645711919</c:v>
                </c:pt>
                <c:pt idx="8">
                  <c:v>3.0447550393561702</c:v>
                </c:pt>
                <c:pt idx="9">
                  <c:v>3.3895461789771799</c:v>
                </c:pt>
                <c:pt idx="10">
                  <c:v>3.0013007699540202</c:v>
                </c:pt>
                <c:pt idx="11">
                  <c:v>2.3435520999080599</c:v>
                </c:pt>
              </c:numCache>
            </c:numRef>
          </c:val>
          <c:smooth val="0"/>
        </c:ser>
        <c:dLbls>
          <c:showLegendKey val="0"/>
          <c:showVal val="0"/>
          <c:showCatName val="0"/>
          <c:showSerName val="0"/>
          <c:showPercent val="0"/>
          <c:showBubbleSize val="0"/>
        </c:dLbls>
        <c:marker val="1"/>
        <c:smooth val="0"/>
        <c:axId val="172038400"/>
        <c:axId val="172052480"/>
      </c:lineChart>
      <c:dateAx>
        <c:axId val="172038400"/>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72052480"/>
        <c:crosses val="autoZero"/>
        <c:auto val="1"/>
        <c:lblOffset val="100"/>
        <c:baseTimeUnit val="years"/>
      </c:dateAx>
      <c:valAx>
        <c:axId val="172052480"/>
        <c:scaling>
          <c:orientation val="minMax"/>
          <c:min val="2"/>
        </c:scaling>
        <c:delete val="0"/>
        <c:axPos val="l"/>
        <c:majorGridlines>
          <c:spPr>
            <a:ln w="6350">
              <a:prstDash val="sysDash"/>
            </a:ln>
          </c:spPr>
        </c:majorGridlines>
        <c:title>
          <c:tx>
            <c:rich>
              <a:bodyPr rot="0" vert="horz"/>
              <a:lstStyle/>
              <a:p>
                <a:pPr>
                  <a:defRPr/>
                </a:pPr>
                <a:r>
                  <a:rPr lang="en-US"/>
                  <a:t>Procent</a:t>
                </a:r>
              </a:p>
            </c:rich>
          </c:tx>
          <c:layout>
            <c:manualLayout>
              <c:xMode val="edge"/>
              <c:yMode val="edge"/>
              <c:x val="0"/>
              <c:y val="7.8485156532676296E-3"/>
            </c:manualLayout>
          </c:layout>
          <c:overlay val="0"/>
        </c:title>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72038400"/>
        <c:crossesAt val="1"/>
        <c:crossBetween val="midCat"/>
        <c:minorUnit val="1"/>
      </c:valAx>
      <c:spPr>
        <a:noFill/>
        <a:ln w="3175">
          <a:solidFill>
            <a:srgbClr val="000000"/>
          </a:solidFill>
          <a:prstDash val="solid"/>
        </a:ln>
      </c:spPr>
    </c:plotArea>
    <c:legend>
      <c:legendPos val="b"/>
      <c:layout>
        <c:manualLayout>
          <c:xMode val="edge"/>
          <c:yMode val="edge"/>
          <c:x val="0.13265487032839104"/>
          <c:y val="0.73085331215665894"/>
          <c:w val="0.6913183279742765"/>
          <c:h val="7.9137476524406003E-2"/>
        </c:manualLayout>
      </c:layout>
      <c:overlay val="0"/>
      <c:spPr>
        <a:solidFill>
          <a:schemeClr val="bg1"/>
        </a:solid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2931361875585493E-2"/>
          <c:y val="0.10538293216630197"/>
          <c:w val="0.88777603362280677"/>
          <c:h val="0.73447164837436896"/>
        </c:manualLayout>
      </c:layout>
      <c:lineChart>
        <c:grouping val="standard"/>
        <c:varyColors val="0"/>
        <c:ser>
          <c:idx val="0"/>
          <c:order val="0"/>
          <c:spPr>
            <a:ln w="22225">
              <a:solidFill>
                <a:srgbClr val="000000"/>
              </a:solidFill>
              <a:prstDash val="solid"/>
            </a:ln>
          </c:spPr>
          <c:marker>
            <c:symbol val="none"/>
          </c:marker>
          <c:cat>
            <c:numRef>
              <c:f>'[Diagram 3_genomsnittlig räntebindningstid hela statsskulden.xlsx]Datablad'!$A$1:$A$60</c:f>
              <c:numCache>
                <c:formatCode>yyyy;@</c:formatCode>
                <c:ptCount val="60"/>
                <c:pt idx="0">
                  <c:v>41638</c:v>
                </c:pt>
                <c:pt idx="1">
                  <c:v>41607</c:v>
                </c:pt>
                <c:pt idx="2">
                  <c:v>41578</c:v>
                </c:pt>
                <c:pt idx="3">
                  <c:v>41547</c:v>
                </c:pt>
                <c:pt idx="4">
                  <c:v>41516</c:v>
                </c:pt>
                <c:pt idx="5">
                  <c:v>41486</c:v>
                </c:pt>
                <c:pt idx="6">
                  <c:v>41453</c:v>
                </c:pt>
                <c:pt idx="7">
                  <c:v>41425</c:v>
                </c:pt>
                <c:pt idx="8">
                  <c:v>41394</c:v>
                </c:pt>
                <c:pt idx="9">
                  <c:v>41361</c:v>
                </c:pt>
                <c:pt idx="10">
                  <c:v>41333</c:v>
                </c:pt>
                <c:pt idx="11">
                  <c:v>41305</c:v>
                </c:pt>
                <c:pt idx="12">
                  <c:v>41271</c:v>
                </c:pt>
                <c:pt idx="13">
                  <c:v>41243</c:v>
                </c:pt>
                <c:pt idx="14">
                  <c:v>41213</c:v>
                </c:pt>
                <c:pt idx="15">
                  <c:v>41180</c:v>
                </c:pt>
                <c:pt idx="16">
                  <c:v>41152</c:v>
                </c:pt>
                <c:pt idx="17">
                  <c:v>41121</c:v>
                </c:pt>
                <c:pt idx="18">
                  <c:v>41089</c:v>
                </c:pt>
                <c:pt idx="19">
                  <c:v>41060</c:v>
                </c:pt>
                <c:pt idx="20">
                  <c:v>41029</c:v>
                </c:pt>
                <c:pt idx="21">
                  <c:v>40998</c:v>
                </c:pt>
                <c:pt idx="22">
                  <c:v>40968</c:v>
                </c:pt>
                <c:pt idx="23">
                  <c:v>40939</c:v>
                </c:pt>
                <c:pt idx="24">
                  <c:v>40907</c:v>
                </c:pt>
                <c:pt idx="25">
                  <c:v>40877</c:v>
                </c:pt>
                <c:pt idx="26">
                  <c:v>40847</c:v>
                </c:pt>
                <c:pt idx="27">
                  <c:v>40816</c:v>
                </c:pt>
                <c:pt idx="28">
                  <c:v>40786</c:v>
                </c:pt>
                <c:pt idx="29">
                  <c:v>40753</c:v>
                </c:pt>
                <c:pt idx="30">
                  <c:v>40724</c:v>
                </c:pt>
                <c:pt idx="31">
                  <c:v>40694</c:v>
                </c:pt>
                <c:pt idx="32">
                  <c:v>40662</c:v>
                </c:pt>
                <c:pt idx="33">
                  <c:v>40633</c:v>
                </c:pt>
                <c:pt idx="34">
                  <c:v>40602</c:v>
                </c:pt>
                <c:pt idx="35">
                  <c:v>40574</c:v>
                </c:pt>
                <c:pt idx="36">
                  <c:v>40542</c:v>
                </c:pt>
                <c:pt idx="37">
                  <c:v>40512</c:v>
                </c:pt>
                <c:pt idx="38">
                  <c:v>40480</c:v>
                </c:pt>
                <c:pt idx="39">
                  <c:v>40451</c:v>
                </c:pt>
                <c:pt idx="40">
                  <c:v>40421</c:v>
                </c:pt>
                <c:pt idx="41">
                  <c:v>40389</c:v>
                </c:pt>
                <c:pt idx="42">
                  <c:v>40359</c:v>
                </c:pt>
                <c:pt idx="43">
                  <c:v>40329</c:v>
                </c:pt>
                <c:pt idx="44">
                  <c:v>40298</c:v>
                </c:pt>
                <c:pt idx="45">
                  <c:v>40268</c:v>
                </c:pt>
                <c:pt idx="46">
                  <c:v>40235</c:v>
                </c:pt>
                <c:pt idx="47">
                  <c:v>40207</c:v>
                </c:pt>
                <c:pt idx="48">
                  <c:v>40177</c:v>
                </c:pt>
                <c:pt idx="49">
                  <c:v>40147</c:v>
                </c:pt>
                <c:pt idx="50">
                  <c:v>40116</c:v>
                </c:pt>
                <c:pt idx="51">
                  <c:v>40086</c:v>
                </c:pt>
                <c:pt idx="52">
                  <c:v>40056</c:v>
                </c:pt>
                <c:pt idx="53">
                  <c:v>40025</c:v>
                </c:pt>
                <c:pt idx="54">
                  <c:v>39994</c:v>
                </c:pt>
                <c:pt idx="55">
                  <c:v>39962</c:v>
                </c:pt>
                <c:pt idx="56">
                  <c:v>39933</c:v>
                </c:pt>
                <c:pt idx="57">
                  <c:v>39903</c:v>
                </c:pt>
                <c:pt idx="58">
                  <c:v>39871</c:v>
                </c:pt>
                <c:pt idx="59">
                  <c:v>39843</c:v>
                </c:pt>
              </c:numCache>
            </c:numRef>
          </c:cat>
          <c:val>
            <c:numRef>
              <c:f>'[Diagram 3_genomsnittlig räntebindningstid hela statsskulden.xlsx]Datablad'!$B$1:$B$60</c:f>
              <c:numCache>
                <c:formatCode>0.0</c:formatCode>
                <c:ptCount val="60"/>
                <c:pt idx="0">
                  <c:v>4.848910484139398</c:v>
                </c:pt>
                <c:pt idx="1">
                  <c:v>5.1675743793049014</c:v>
                </c:pt>
                <c:pt idx="2">
                  <c:v>5.1283826531705285</c:v>
                </c:pt>
                <c:pt idx="3">
                  <c:v>5.100990012704095</c:v>
                </c:pt>
                <c:pt idx="4">
                  <c:v>5.0517401859672892</c:v>
                </c:pt>
                <c:pt idx="5">
                  <c:v>5.0962958669958969</c:v>
                </c:pt>
                <c:pt idx="6">
                  <c:v>5.1201347500511254</c:v>
                </c:pt>
                <c:pt idx="7">
                  <c:v>5.2500591293654342</c:v>
                </c:pt>
                <c:pt idx="8">
                  <c:v>5.1202057183389353</c:v>
                </c:pt>
                <c:pt idx="9">
                  <c:v>5.0986168002839563</c:v>
                </c:pt>
                <c:pt idx="10">
                  <c:v>4.9876436945693339</c:v>
                </c:pt>
                <c:pt idx="11">
                  <c:v>4.7911504010776529</c:v>
                </c:pt>
                <c:pt idx="12">
                  <c:v>4.9718535724314163</c:v>
                </c:pt>
                <c:pt idx="13">
                  <c:v>5.4706877548662982</c:v>
                </c:pt>
                <c:pt idx="14">
                  <c:v>5.5792761412350904</c:v>
                </c:pt>
                <c:pt idx="15">
                  <c:v>5.7906393266473826</c:v>
                </c:pt>
                <c:pt idx="16">
                  <c:v>5.967122111923759</c:v>
                </c:pt>
                <c:pt idx="17">
                  <c:v>5.9928766084853367</c:v>
                </c:pt>
                <c:pt idx="18">
                  <c:v>6.0485023429649498</c:v>
                </c:pt>
                <c:pt idx="19">
                  <c:v>6.0819669602575059</c:v>
                </c:pt>
                <c:pt idx="20">
                  <c:v>6.1070404804968739</c:v>
                </c:pt>
                <c:pt idx="21">
                  <c:v>6.1425490112853511</c:v>
                </c:pt>
                <c:pt idx="22">
                  <c:v>6.0564551544655512</c:v>
                </c:pt>
                <c:pt idx="23">
                  <c:v>6.0699333672853406</c:v>
                </c:pt>
                <c:pt idx="24">
                  <c:v>6.1182066807123663</c:v>
                </c:pt>
                <c:pt idx="25">
                  <c:v>6.1775739676148458</c:v>
                </c:pt>
                <c:pt idx="26">
                  <c:v>6.1427235653686036</c:v>
                </c:pt>
                <c:pt idx="27">
                  <c:v>6.2118605670772755</c:v>
                </c:pt>
                <c:pt idx="28">
                  <c:v>6.3468401065341782</c:v>
                </c:pt>
                <c:pt idx="29">
                  <c:v>6.4821620584348159</c:v>
                </c:pt>
                <c:pt idx="30">
                  <c:v>6.5538933339102918</c:v>
                </c:pt>
                <c:pt idx="31">
                  <c:v>6.6589151423093416</c:v>
                </c:pt>
                <c:pt idx="32">
                  <c:v>6.6969927464057299</c:v>
                </c:pt>
                <c:pt idx="33">
                  <c:v>6.7554699799466311</c:v>
                </c:pt>
                <c:pt idx="34">
                  <c:v>6.9632493843177024</c:v>
                </c:pt>
                <c:pt idx="35">
                  <c:v>6.9682681501220429</c:v>
                </c:pt>
                <c:pt idx="36">
                  <c:v>7.0340859795087249</c:v>
                </c:pt>
                <c:pt idx="37">
                  <c:v>7.0694251505258974</c:v>
                </c:pt>
                <c:pt idx="38">
                  <c:v>7.0879986182614552</c:v>
                </c:pt>
                <c:pt idx="39">
                  <c:v>7.149420947467914</c:v>
                </c:pt>
                <c:pt idx="40">
                  <c:v>7.2667735323372504</c:v>
                </c:pt>
                <c:pt idx="41">
                  <c:v>7.3521864580930529</c:v>
                </c:pt>
                <c:pt idx="42">
                  <c:v>7.4075645137606392</c:v>
                </c:pt>
                <c:pt idx="43">
                  <c:v>7.4617986953989073</c:v>
                </c:pt>
                <c:pt idx="44">
                  <c:v>7.5328156714866399</c:v>
                </c:pt>
                <c:pt idx="45">
                  <c:v>7.650184617761207</c:v>
                </c:pt>
                <c:pt idx="46">
                  <c:v>7.7436189863969886</c:v>
                </c:pt>
                <c:pt idx="47">
                  <c:v>7.77761894374673</c:v>
                </c:pt>
                <c:pt idx="48">
                  <c:v>7.8925608726295184</c:v>
                </c:pt>
                <c:pt idx="49">
                  <c:v>7.9673184692803911</c:v>
                </c:pt>
                <c:pt idx="50">
                  <c:v>7.9895117327893717</c:v>
                </c:pt>
                <c:pt idx="51">
                  <c:v>8.1413139415361204</c:v>
                </c:pt>
                <c:pt idx="52">
                  <c:v>8.2335086488815339</c:v>
                </c:pt>
                <c:pt idx="53">
                  <c:v>8.2757992452559268</c:v>
                </c:pt>
                <c:pt idx="54">
                  <c:v>8.3305157796580271</c:v>
                </c:pt>
                <c:pt idx="55">
                  <c:v>8.4300841765012748</c:v>
                </c:pt>
                <c:pt idx="56">
                  <c:v>8.4159282980332026</c:v>
                </c:pt>
                <c:pt idx="57">
                  <c:v>8.9243651207668364</c:v>
                </c:pt>
                <c:pt idx="58">
                  <c:v>7.5501449206016371</c:v>
                </c:pt>
                <c:pt idx="59">
                  <c:v>7.8002035739500126</c:v>
                </c:pt>
              </c:numCache>
            </c:numRef>
          </c:val>
          <c:smooth val="0"/>
        </c:ser>
        <c:dLbls>
          <c:showLegendKey val="0"/>
          <c:showVal val="0"/>
          <c:showCatName val="0"/>
          <c:showSerName val="0"/>
          <c:showPercent val="0"/>
          <c:showBubbleSize val="0"/>
        </c:dLbls>
        <c:marker val="1"/>
        <c:smooth val="0"/>
        <c:axId val="172086016"/>
        <c:axId val="172087552"/>
      </c:lineChart>
      <c:dateAx>
        <c:axId val="172086016"/>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72087552"/>
        <c:crosses val="autoZero"/>
        <c:auto val="1"/>
        <c:lblOffset val="100"/>
        <c:baseTimeUnit val="months"/>
        <c:majorUnit val="1"/>
        <c:majorTimeUnit val="years"/>
      </c:dateAx>
      <c:valAx>
        <c:axId val="172087552"/>
        <c:scaling>
          <c:orientation val="minMax"/>
        </c:scaling>
        <c:delete val="0"/>
        <c:axPos val="l"/>
        <c:majorGridlines>
          <c:spPr>
            <a:ln>
              <a:prstDash val="sysDot"/>
            </a:ln>
          </c:spPr>
        </c:majorGridlines>
        <c:title>
          <c:tx>
            <c:rich>
              <a:bodyPr rot="0" vert="horz"/>
              <a:lstStyle/>
              <a:p>
                <a:pPr>
                  <a:defRPr/>
                </a:pPr>
                <a:r>
                  <a:rPr lang="en-US"/>
                  <a:t>År</a:t>
                </a:r>
              </a:p>
            </c:rich>
          </c:tx>
          <c:layout>
            <c:manualLayout>
              <c:xMode val="edge"/>
              <c:yMode val="edge"/>
              <c:x val="2.2508038585209004E-2"/>
              <c:y val="2.754216992022606E-2"/>
            </c:manualLayout>
          </c:layout>
          <c:overlay val="0"/>
        </c:title>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72086016"/>
        <c:crossesAt val="1"/>
        <c:crossBetween val="midCat"/>
        <c:majorUnit val="2"/>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7931235283692435E-2"/>
          <c:y val="9.2253829321663025E-2"/>
          <c:w val="0.90277616021469986"/>
          <c:h val="0.74760075121900793"/>
        </c:manualLayout>
      </c:layout>
      <c:lineChart>
        <c:grouping val="standard"/>
        <c:varyColors val="0"/>
        <c:ser>
          <c:idx val="0"/>
          <c:order val="0"/>
          <c:tx>
            <c:strRef>
              <c:f>Datablad!$B$1</c:f>
              <c:strCache>
                <c:ptCount val="1"/>
                <c:pt idx="0">
                  <c:v>Totalt</c:v>
                </c:pt>
              </c:strCache>
            </c:strRef>
          </c:tx>
          <c:spPr>
            <a:ln w="19050">
              <a:solidFill>
                <a:srgbClr val="000000"/>
              </a:solidFill>
              <a:prstDash val="solid"/>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Datablad!$B$2:$B$61</c:f>
              <c:numCache>
                <c:formatCode>0.0</c:formatCode>
                <c:ptCount val="60"/>
                <c:pt idx="0">
                  <c:v>5.0239477661748753</c:v>
                </c:pt>
                <c:pt idx="1">
                  <c:v>5.2970453691644988</c:v>
                </c:pt>
                <c:pt idx="2">
                  <c:v>6.5235217186418275</c:v>
                </c:pt>
                <c:pt idx="3">
                  <c:v>6.8035486426591554</c:v>
                </c:pt>
                <c:pt idx="4">
                  <c:v>6.9485463833835324</c:v>
                </c:pt>
                <c:pt idx="5">
                  <c:v>6.3034727012172835</c:v>
                </c:pt>
                <c:pt idx="6">
                  <c:v>6.1858615137529176</c:v>
                </c:pt>
                <c:pt idx="7">
                  <c:v>6.3102401095243028</c:v>
                </c:pt>
                <c:pt idx="8">
                  <c:v>6.0677752150996938</c:v>
                </c:pt>
                <c:pt idx="9">
                  <c:v>5.9280212876733733</c:v>
                </c:pt>
                <c:pt idx="10">
                  <c:v>6.1237402821356843</c:v>
                </c:pt>
                <c:pt idx="11">
                  <c:v>5.514066870571968</c:v>
                </c:pt>
                <c:pt idx="12">
                  <c:v>5.4210833025052532</c:v>
                </c:pt>
                <c:pt idx="13">
                  <c:v>5.6666710978424639</c:v>
                </c:pt>
                <c:pt idx="14">
                  <c:v>5.662982663097508</c:v>
                </c:pt>
                <c:pt idx="15">
                  <c:v>5.878563451550546</c:v>
                </c:pt>
                <c:pt idx="16">
                  <c:v>5.8451633738860842</c:v>
                </c:pt>
                <c:pt idx="17">
                  <c:v>5.722021634076131</c:v>
                </c:pt>
                <c:pt idx="18">
                  <c:v>5.8001362798843417</c:v>
                </c:pt>
                <c:pt idx="19">
                  <c:v>5.7633321905423784</c:v>
                </c:pt>
                <c:pt idx="20">
                  <c:v>5.8499601530400147</c:v>
                </c:pt>
                <c:pt idx="21">
                  <c:v>5.5806470149199567</c:v>
                </c:pt>
                <c:pt idx="22">
                  <c:v>5.5808162411872919</c:v>
                </c:pt>
                <c:pt idx="23">
                  <c:v>5.2047773316992583</c:v>
                </c:pt>
                <c:pt idx="24">
                  <c:v>5.29916990579901</c:v>
                </c:pt>
                <c:pt idx="25">
                  <c:v>5.6130499115839907</c:v>
                </c:pt>
                <c:pt idx="26">
                  <c:v>5.5287368172000937</c:v>
                </c:pt>
                <c:pt idx="27">
                  <c:v>5.7580743418306408</c:v>
                </c:pt>
                <c:pt idx="28">
                  <c:v>5.9016139090488808</c:v>
                </c:pt>
                <c:pt idx="29">
                  <c:v>5.7256634784422857</c:v>
                </c:pt>
                <c:pt idx="30">
                  <c:v>5.6791697964962236</c:v>
                </c:pt>
                <c:pt idx="31">
                  <c:v>5.5357809921069387</c:v>
                </c:pt>
                <c:pt idx="32">
                  <c:v>5.6056465879808455</c:v>
                </c:pt>
                <c:pt idx="33">
                  <c:v>5.5883814822348592</c:v>
                </c:pt>
                <c:pt idx="34">
                  <c:v>5.4278517621028737</c:v>
                </c:pt>
                <c:pt idx="35">
                  <c:v>5.0371660079315648</c:v>
                </c:pt>
                <c:pt idx="36">
                  <c:v>5.0239542772246271</c:v>
                </c:pt>
                <c:pt idx="37">
                  <c:v>5.1552850424424701</c:v>
                </c:pt>
                <c:pt idx="38">
                  <c:v>5.4167268754199167</c:v>
                </c:pt>
                <c:pt idx="39">
                  <c:v>5.4081501062570041</c:v>
                </c:pt>
                <c:pt idx="40">
                  <c:v>5.5030919646333158</c:v>
                </c:pt>
                <c:pt idx="41">
                  <c:v>5.3974275905189595</c:v>
                </c:pt>
                <c:pt idx="42">
                  <c:v>5.3093673090761504</c:v>
                </c:pt>
                <c:pt idx="43">
                  <c:v>5.3497291500717923</c:v>
                </c:pt>
                <c:pt idx="44">
                  <c:v>5.328215145566559</c:v>
                </c:pt>
                <c:pt idx="45">
                  <c:v>5.3728698398894288</c:v>
                </c:pt>
                <c:pt idx="46">
                  <c:v>5.4028669968588083</c:v>
                </c:pt>
                <c:pt idx="47">
                  <c:v>5.0331790274652901</c:v>
                </c:pt>
                <c:pt idx="48">
                  <c:v>4.7026797845223749</c:v>
                </c:pt>
                <c:pt idx="49">
                  <c:v>4.9030323149379758</c:v>
                </c:pt>
                <c:pt idx="50">
                  <c:v>4.9484227722312948</c:v>
                </c:pt>
                <c:pt idx="51">
                  <c:v>4.9780394193203135</c:v>
                </c:pt>
                <c:pt idx="52">
                  <c:v>5.0436364457470377</c:v>
                </c:pt>
                <c:pt idx="53">
                  <c:v>5.0187526115216645</c:v>
                </c:pt>
                <c:pt idx="54">
                  <c:v>4.9288209712773661</c:v>
                </c:pt>
                <c:pt idx="55">
                  <c:v>4.9607342825740899</c:v>
                </c:pt>
                <c:pt idx="56">
                  <c:v>5.0316493937599107</c:v>
                </c:pt>
                <c:pt idx="57">
                  <c:v>4.9686678517442333</c:v>
                </c:pt>
                <c:pt idx="58">
                  <c:v>4.9755433195757073</c:v>
                </c:pt>
                <c:pt idx="59">
                  <c:v>4.6553403805115492</c:v>
                </c:pt>
              </c:numCache>
            </c:numRef>
          </c:val>
          <c:smooth val="0"/>
        </c:ser>
        <c:ser>
          <c:idx val="1"/>
          <c:order val="1"/>
          <c:tx>
            <c:strRef>
              <c:f>Datablad!$C$1</c:f>
              <c:strCache>
                <c:ptCount val="1"/>
                <c:pt idx="0">
                  <c:v> Nominell kronskuld</c:v>
                </c:pt>
              </c:strCache>
            </c:strRef>
          </c:tx>
          <c:spPr>
            <a:ln w="19050">
              <a:solidFill>
                <a:schemeClr val="bg1">
                  <a:lumMod val="50000"/>
                </a:schemeClr>
              </a:solidFill>
              <a:prstDash val="solid"/>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Datablad!$C$2:$C$61</c:f>
              <c:numCache>
                <c:formatCode>0.0</c:formatCode>
                <c:ptCount val="60"/>
                <c:pt idx="0">
                  <c:v>4.0786614276830795</c:v>
                </c:pt>
                <c:pt idx="1">
                  <c:v>4.3704647315617473</c:v>
                </c:pt>
                <c:pt idx="2">
                  <c:v>6.0143405691807512</c:v>
                </c:pt>
                <c:pt idx="3">
                  <c:v>5.9927137420750949</c:v>
                </c:pt>
                <c:pt idx="4">
                  <c:v>6.1059212227814736</c:v>
                </c:pt>
                <c:pt idx="5">
                  <c:v>6.0104095424461041</c:v>
                </c:pt>
                <c:pt idx="6">
                  <c:v>6.014744390011316</c:v>
                </c:pt>
                <c:pt idx="7">
                  <c:v>5.949263139210295</c:v>
                </c:pt>
                <c:pt idx="8">
                  <c:v>5.7604526915905918</c:v>
                </c:pt>
                <c:pt idx="9">
                  <c:v>5.7727573590186907</c:v>
                </c:pt>
                <c:pt idx="10">
                  <c:v>6.1629336019684722</c:v>
                </c:pt>
                <c:pt idx="11">
                  <c:v>5.3537098536026093</c:v>
                </c:pt>
                <c:pt idx="12">
                  <c:v>5.5322258728694162</c:v>
                </c:pt>
                <c:pt idx="13">
                  <c:v>5.8274291792560016</c:v>
                </c:pt>
                <c:pt idx="14">
                  <c:v>5.707466955981694</c:v>
                </c:pt>
                <c:pt idx="15">
                  <c:v>5.8053809069966027</c:v>
                </c:pt>
                <c:pt idx="16">
                  <c:v>5.7266409334252328</c:v>
                </c:pt>
                <c:pt idx="17">
                  <c:v>5.6331217788049086</c:v>
                </c:pt>
                <c:pt idx="18">
                  <c:v>5.8482375565627214</c:v>
                </c:pt>
                <c:pt idx="19">
                  <c:v>5.8523111957620513</c:v>
                </c:pt>
                <c:pt idx="20">
                  <c:v>5.8651047413938331</c:v>
                </c:pt>
                <c:pt idx="21">
                  <c:v>5.6218704338432133</c:v>
                </c:pt>
                <c:pt idx="22">
                  <c:v>5.7949352070003153</c:v>
                </c:pt>
                <c:pt idx="23">
                  <c:v>5.4559312490682421</c:v>
                </c:pt>
                <c:pt idx="24">
                  <c:v>5.6324355542077171</c:v>
                </c:pt>
                <c:pt idx="25">
                  <c:v>5.6443516012754458</c:v>
                </c:pt>
                <c:pt idx="26">
                  <c:v>5.7208585985416649</c:v>
                </c:pt>
                <c:pt idx="27">
                  <c:v>5.9693856212609218</c:v>
                </c:pt>
                <c:pt idx="28">
                  <c:v>6.0816474513134313</c:v>
                </c:pt>
                <c:pt idx="29">
                  <c:v>5.876067150213391</c:v>
                </c:pt>
                <c:pt idx="30">
                  <c:v>5.8891674085621588</c:v>
                </c:pt>
                <c:pt idx="31">
                  <c:v>5.8098368065060848</c:v>
                </c:pt>
                <c:pt idx="32">
                  <c:v>5.7395035606344145</c:v>
                </c:pt>
                <c:pt idx="33">
                  <c:v>5.708379913716338</c:v>
                </c:pt>
                <c:pt idx="34">
                  <c:v>5.6205853934849443</c:v>
                </c:pt>
                <c:pt idx="35">
                  <c:v>5.243801849900672</c:v>
                </c:pt>
                <c:pt idx="36">
                  <c:v>5.2580405818316196</c:v>
                </c:pt>
                <c:pt idx="37">
                  <c:v>5.3022256753133492</c:v>
                </c:pt>
                <c:pt idx="38">
                  <c:v>5.4597102463670382</c:v>
                </c:pt>
                <c:pt idx="39">
                  <c:v>5.5914684786236011</c:v>
                </c:pt>
                <c:pt idx="40">
                  <c:v>5.6437297812280987</c:v>
                </c:pt>
                <c:pt idx="41">
                  <c:v>5.5038285006850565</c:v>
                </c:pt>
                <c:pt idx="42">
                  <c:v>5.4070978987989209</c:v>
                </c:pt>
                <c:pt idx="43">
                  <c:v>5.4854665707527595</c:v>
                </c:pt>
                <c:pt idx="44">
                  <c:v>5.4676540978747177</c:v>
                </c:pt>
                <c:pt idx="45">
                  <c:v>5.7715533200168272</c:v>
                </c:pt>
                <c:pt idx="46">
                  <c:v>5.7952572813552514</c:v>
                </c:pt>
                <c:pt idx="47">
                  <c:v>5.5126980053101864</c:v>
                </c:pt>
                <c:pt idx="48">
                  <c:v>5.3674309695921965</c:v>
                </c:pt>
                <c:pt idx="49">
                  <c:v>5.4588893462620121</c:v>
                </c:pt>
                <c:pt idx="50">
                  <c:v>5.4765572281111075</c:v>
                </c:pt>
                <c:pt idx="51">
                  <c:v>5.5206383738849967</c:v>
                </c:pt>
                <c:pt idx="52">
                  <c:v>5.5668666033934864</c:v>
                </c:pt>
                <c:pt idx="53">
                  <c:v>5.4797119476269263</c:v>
                </c:pt>
                <c:pt idx="54">
                  <c:v>5.4089571035647053</c:v>
                </c:pt>
                <c:pt idx="55">
                  <c:v>5.5421049500447239</c:v>
                </c:pt>
                <c:pt idx="56">
                  <c:v>5.662322346106456</c:v>
                </c:pt>
                <c:pt idx="57">
                  <c:v>5.5186248624487009</c:v>
                </c:pt>
                <c:pt idx="58">
                  <c:v>5.521506743648529</c:v>
                </c:pt>
                <c:pt idx="59">
                  <c:v>5.1225228683011865</c:v>
                </c:pt>
              </c:numCache>
            </c:numRef>
          </c:val>
          <c:smooth val="0"/>
        </c:ser>
        <c:ser>
          <c:idx val="2"/>
          <c:order val="2"/>
          <c:tx>
            <c:strRef>
              <c:f>Datablad!$D$1</c:f>
              <c:strCache>
                <c:ptCount val="1"/>
                <c:pt idx="0">
                  <c:v>Real kronskuld</c:v>
                </c:pt>
              </c:strCache>
            </c:strRef>
          </c:tx>
          <c:spPr>
            <a:ln w="19050">
              <a:solidFill>
                <a:srgbClr val="000000"/>
              </a:solidFill>
              <a:prstDash val="dash"/>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Datablad!$D$2:$D$61</c:f>
              <c:numCache>
                <c:formatCode>0.0</c:formatCode>
                <c:ptCount val="60"/>
                <c:pt idx="0">
                  <c:v>10.434453989142668</c:v>
                </c:pt>
                <c:pt idx="1">
                  <c:v>10.341232722650311</c:v>
                </c:pt>
                <c:pt idx="2">
                  <c:v>10.357668051294274</c:v>
                </c:pt>
                <c:pt idx="3">
                  <c:v>10.351297575394787</c:v>
                </c:pt>
                <c:pt idx="4">
                  <c:v>10.359365799183161</c:v>
                </c:pt>
                <c:pt idx="5">
                  <c:v>10.316074958557492</c:v>
                </c:pt>
                <c:pt idx="6">
                  <c:v>10.239324231564231</c:v>
                </c:pt>
                <c:pt idx="7">
                  <c:v>10.172853817668082</c:v>
                </c:pt>
                <c:pt idx="8">
                  <c:v>10.281508240126955</c:v>
                </c:pt>
                <c:pt idx="9">
                  <c:v>10.215691315807289</c:v>
                </c:pt>
                <c:pt idx="10">
                  <c:v>10.107340577837535</c:v>
                </c:pt>
                <c:pt idx="11">
                  <c:v>10.00942786492957</c:v>
                </c:pt>
                <c:pt idx="12">
                  <c:v>9.8978984619907475</c:v>
                </c:pt>
                <c:pt idx="13">
                  <c:v>9.7759369685957367</c:v>
                </c:pt>
                <c:pt idx="14">
                  <c:v>9.6664031419806022</c:v>
                </c:pt>
                <c:pt idx="15">
                  <c:v>9.5313296300423982</c:v>
                </c:pt>
                <c:pt idx="16">
                  <c:v>9.4511216949439874</c:v>
                </c:pt>
                <c:pt idx="17">
                  <c:v>9.3366310366875656</c:v>
                </c:pt>
                <c:pt idx="18">
                  <c:v>9.2830049593952513</c:v>
                </c:pt>
                <c:pt idx="19">
                  <c:v>9.191948091750648</c:v>
                </c:pt>
                <c:pt idx="20">
                  <c:v>9.0065020965358578</c:v>
                </c:pt>
                <c:pt idx="21">
                  <c:v>8.8686846433828173</c:v>
                </c:pt>
                <c:pt idx="22">
                  <c:v>8.7744124908560153</c:v>
                </c:pt>
                <c:pt idx="23">
                  <c:v>8.6620695969751882</c:v>
                </c:pt>
                <c:pt idx="24">
                  <c:v>8.574743675698473</c:v>
                </c:pt>
                <c:pt idx="25">
                  <c:v>8.4788653771248903</c:v>
                </c:pt>
                <c:pt idx="26">
                  <c:v>8.3670422094982158</c:v>
                </c:pt>
                <c:pt idx="27">
                  <c:v>8.2672589016647766</c:v>
                </c:pt>
                <c:pt idx="28">
                  <c:v>8.1827169104043751</c:v>
                </c:pt>
                <c:pt idx="29">
                  <c:v>8.1171154127500831</c:v>
                </c:pt>
                <c:pt idx="30">
                  <c:v>8.0661421286370505</c:v>
                </c:pt>
                <c:pt idx="31">
                  <c:v>8.0297865713179579</c:v>
                </c:pt>
                <c:pt idx="32">
                  <c:v>8.0446544896696413</c:v>
                </c:pt>
                <c:pt idx="33">
                  <c:v>7.9500333522031283</c:v>
                </c:pt>
                <c:pt idx="34">
                  <c:v>7.9566154770270119</c:v>
                </c:pt>
                <c:pt idx="35">
                  <c:v>7.9124219248903858</c:v>
                </c:pt>
                <c:pt idx="36">
                  <c:v>7.8842003439128376</c:v>
                </c:pt>
                <c:pt idx="37">
                  <c:v>7.8505185852751911</c:v>
                </c:pt>
                <c:pt idx="38">
                  <c:v>8.7349519695766293</c:v>
                </c:pt>
                <c:pt idx="39">
                  <c:v>8.6335711489613729</c:v>
                </c:pt>
                <c:pt idx="40">
                  <c:v>8.575736757549997</c:v>
                </c:pt>
                <c:pt idx="41">
                  <c:v>8.5156110040176483</c:v>
                </c:pt>
                <c:pt idx="42">
                  <c:v>8.4317791863593179</c:v>
                </c:pt>
                <c:pt idx="43">
                  <c:v>8.3366284890035818</c:v>
                </c:pt>
                <c:pt idx="44">
                  <c:v>8.2456508991802835</c:v>
                </c:pt>
                <c:pt idx="45">
                  <c:v>8.1813717628202358</c:v>
                </c:pt>
                <c:pt idx="46">
                  <c:v>8.2362638235096899</c:v>
                </c:pt>
                <c:pt idx="47">
                  <c:v>8.1940366384120491</c:v>
                </c:pt>
                <c:pt idx="48">
                  <c:v>8.122452131816507</c:v>
                </c:pt>
                <c:pt idx="49">
                  <c:v>8.0460674135979318</c:v>
                </c:pt>
                <c:pt idx="50">
                  <c:v>7.9768855456167609</c:v>
                </c:pt>
                <c:pt idx="51">
                  <c:v>7.903165836334928</c:v>
                </c:pt>
                <c:pt idx="52">
                  <c:v>7.8189204141511572</c:v>
                </c:pt>
                <c:pt idx="53">
                  <c:v>7.7468284730994288</c:v>
                </c:pt>
                <c:pt idx="54">
                  <c:v>7.6604556947270979</c:v>
                </c:pt>
                <c:pt idx="55">
                  <c:v>7.5860188296534092</c:v>
                </c:pt>
                <c:pt idx="56">
                  <c:v>7.4754841390469524</c:v>
                </c:pt>
                <c:pt idx="57">
                  <c:v>7.4627580814657204</c:v>
                </c:pt>
                <c:pt idx="58">
                  <c:v>7.3941186876921234</c:v>
                </c:pt>
                <c:pt idx="59">
                  <c:v>7.3631694639274343</c:v>
                </c:pt>
              </c:numCache>
            </c:numRef>
          </c:val>
          <c:smooth val="0"/>
        </c:ser>
        <c:ser>
          <c:idx val="3"/>
          <c:order val="3"/>
          <c:tx>
            <c:strRef>
              <c:f>Datablad!$E$1</c:f>
              <c:strCache>
                <c:ptCount val="1"/>
                <c:pt idx="0">
                  <c:v>Valutaskuld</c:v>
                </c:pt>
              </c:strCache>
            </c:strRef>
          </c:tx>
          <c:spPr>
            <a:ln w="19050">
              <a:solidFill>
                <a:schemeClr val="bg1">
                  <a:lumMod val="50000"/>
                </a:schemeClr>
              </a:solidFill>
              <a:prstDash val="sysDot"/>
            </a:ln>
          </c:spPr>
          <c:marker>
            <c:symbol val="none"/>
          </c:marker>
          <c:cat>
            <c:numRef>
              <c:f>Datablad!$A$2:$A$61</c:f>
              <c:numCache>
                <c:formatCode>yyyy;@</c:formatCode>
                <c:ptCount val="60"/>
                <c:pt idx="0">
                  <c:v>39843</c:v>
                </c:pt>
                <c:pt idx="1">
                  <c:v>39871</c:v>
                </c:pt>
                <c:pt idx="2">
                  <c:v>39903</c:v>
                </c:pt>
                <c:pt idx="3">
                  <c:v>39933</c:v>
                </c:pt>
                <c:pt idx="4">
                  <c:v>39962</c:v>
                </c:pt>
                <c:pt idx="5">
                  <c:v>39994</c:v>
                </c:pt>
                <c:pt idx="6">
                  <c:v>40025</c:v>
                </c:pt>
                <c:pt idx="7">
                  <c:v>40056</c:v>
                </c:pt>
                <c:pt idx="8">
                  <c:v>40086</c:v>
                </c:pt>
                <c:pt idx="9">
                  <c:v>40116</c:v>
                </c:pt>
                <c:pt idx="10">
                  <c:v>40147</c:v>
                </c:pt>
                <c:pt idx="11">
                  <c:v>40177</c:v>
                </c:pt>
                <c:pt idx="12">
                  <c:v>40207</c:v>
                </c:pt>
                <c:pt idx="13">
                  <c:v>40235</c:v>
                </c:pt>
                <c:pt idx="14">
                  <c:v>40268</c:v>
                </c:pt>
                <c:pt idx="15">
                  <c:v>40298</c:v>
                </c:pt>
                <c:pt idx="16">
                  <c:v>40329</c:v>
                </c:pt>
                <c:pt idx="17">
                  <c:v>40359</c:v>
                </c:pt>
                <c:pt idx="18">
                  <c:v>40389</c:v>
                </c:pt>
                <c:pt idx="19">
                  <c:v>40421</c:v>
                </c:pt>
                <c:pt idx="20">
                  <c:v>40451</c:v>
                </c:pt>
                <c:pt idx="21">
                  <c:v>40480</c:v>
                </c:pt>
                <c:pt idx="22">
                  <c:v>40512</c:v>
                </c:pt>
                <c:pt idx="23">
                  <c:v>40542</c:v>
                </c:pt>
                <c:pt idx="24">
                  <c:v>40574</c:v>
                </c:pt>
                <c:pt idx="25">
                  <c:v>40602</c:v>
                </c:pt>
                <c:pt idx="26">
                  <c:v>40633</c:v>
                </c:pt>
                <c:pt idx="27">
                  <c:v>40662</c:v>
                </c:pt>
                <c:pt idx="28">
                  <c:v>40694</c:v>
                </c:pt>
                <c:pt idx="29">
                  <c:v>40724</c:v>
                </c:pt>
                <c:pt idx="30">
                  <c:v>40753</c:v>
                </c:pt>
                <c:pt idx="31">
                  <c:v>40786</c:v>
                </c:pt>
                <c:pt idx="32">
                  <c:v>40816</c:v>
                </c:pt>
                <c:pt idx="33">
                  <c:v>40847</c:v>
                </c:pt>
                <c:pt idx="34">
                  <c:v>40877</c:v>
                </c:pt>
                <c:pt idx="35">
                  <c:v>40907</c:v>
                </c:pt>
                <c:pt idx="36">
                  <c:v>40939</c:v>
                </c:pt>
                <c:pt idx="37">
                  <c:v>40968</c:v>
                </c:pt>
                <c:pt idx="38">
                  <c:v>40998</c:v>
                </c:pt>
                <c:pt idx="39">
                  <c:v>41029</c:v>
                </c:pt>
                <c:pt idx="40">
                  <c:v>41060</c:v>
                </c:pt>
                <c:pt idx="41">
                  <c:v>41089</c:v>
                </c:pt>
                <c:pt idx="42">
                  <c:v>41121</c:v>
                </c:pt>
                <c:pt idx="43">
                  <c:v>41152</c:v>
                </c:pt>
                <c:pt idx="44">
                  <c:v>41180</c:v>
                </c:pt>
                <c:pt idx="45">
                  <c:v>41213</c:v>
                </c:pt>
                <c:pt idx="46">
                  <c:v>41243</c:v>
                </c:pt>
                <c:pt idx="47">
                  <c:v>41271</c:v>
                </c:pt>
                <c:pt idx="48">
                  <c:v>41305</c:v>
                </c:pt>
                <c:pt idx="49">
                  <c:v>41333</c:v>
                </c:pt>
                <c:pt idx="50">
                  <c:v>41361</c:v>
                </c:pt>
                <c:pt idx="51">
                  <c:v>41394</c:v>
                </c:pt>
                <c:pt idx="52">
                  <c:v>41425</c:v>
                </c:pt>
                <c:pt idx="53">
                  <c:v>41453</c:v>
                </c:pt>
                <c:pt idx="54">
                  <c:v>41486</c:v>
                </c:pt>
                <c:pt idx="55">
                  <c:v>41516</c:v>
                </c:pt>
                <c:pt idx="56">
                  <c:v>41547</c:v>
                </c:pt>
                <c:pt idx="57">
                  <c:v>41578</c:v>
                </c:pt>
                <c:pt idx="58">
                  <c:v>41607</c:v>
                </c:pt>
                <c:pt idx="59">
                  <c:v>41638</c:v>
                </c:pt>
              </c:numCache>
            </c:numRef>
          </c:cat>
          <c:val>
            <c:numRef>
              <c:f>Datablad!$E$2:$E$61</c:f>
              <c:numCache>
                <c:formatCode>0.0</c:formatCode>
                <c:ptCount val="60"/>
                <c:pt idx="0">
                  <c:v>1.8437329474776001</c:v>
                </c:pt>
                <c:pt idx="1">
                  <c:v>1.7184703917942585</c:v>
                </c:pt>
                <c:pt idx="2">
                  <c:v>1.6726634451330271</c:v>
                </c:pt>
                <c:pt idx="3">
                  <c:v>2.6850687141826186</c:v>
                </c:pt>
                <c:pt idx="4">
                  <c:v>2.8807396304499453</c:v>
                </c:pt>
                <c:pt idx="5">
                  <c:v>2.3629655440785555</c:v>
                </c:pt>
                <c:pt idx="6">
                  <c:v>2.2843389233323195</c:v>
                </c:pt>
                <c:pt idx="7">
                  <c:v>2.2059282289911417</c:v>
                </c:pt>
                <c:pt idx="8">
                  <c:v>2.1017666274222768</c:v>
                </c:pt>
                <c:pt idx="9">
                  <c:v>2.0798871633688152</c:v>
                </c:pt>
                <c:pt idx="10">
                  <c:v>2.0943129321085396</c:v>
                </c:pt>
                <c:pt idx="11">
                  <c:v>1.9983872819589097</c:v>
                </c:pt>
                <c:pt idx="12">
                  <c:v>1.6205664781519764</c:v>
                </c:pt>
                <c:pt idx="13">
                  <c:v>1.6554881672324393</c:v>
                </c:pt>
                <c:pt idx="14">
                  <c:v>1.6897282145774846</c:v>
                </c:pt>
                <c:pt idx="15">
                  <c:v>1.9809534600309624</c:v>
                </c:pt>
                <c:pt idx="16">
                  <c:v>1.8814793367684319</c:v>
                </c:pt>
                <c:pt idx="17">
                  <c:v>1.936857374769525</c:v>
                </c:pt>
                <c:pt idx="18">
                  <c:v>1.8775376285404022</c:v>
                </c:pt>
                <c:pt idx="19">
                  <c:v>1.7809470571451793</c:v>
                </c:pt>
                <c:pt idx="20">
                  <c:v>1.7347838449461073</c:v>
                </c:pt>
                <c:pt idx="21">
                  <c:v>1.697138801058238</c:v>
                </c:pt>
                <c:pt idx="22">
                  <c:v>1.5773151410007309</c:v>
                </c:pt>
                <c:pt idx="23">
                  <c:v>1.2950693614689406</c:v>
                </c:pt>
                <c:pt idx="24">
                  <c:v>1.2125052958167695</c:v>
                </c:pt>
                <c:pt idx="25">
                  <c:v>1.5387320522974417</c:v>
                </c:pt>
                <c:pt idx="26">
                  <c:v>1.5737894001191044</c:v>
                </c:pt>
                <c:pt idx="27">
                  <c:v>1.6291822472591468</c:v>
                </c:pt>
                <c:pt idx="28">
                  <c:v>1.6363615741400601</c:v>
                </c:pt>
                <c:pt idx="29">
                  <c:v>1.635166168737676</c:v>
                </c:pt>
                <c:pt idx="30">
                  <c:v>1.5598273624653811</c:v>
                </c:pt>
                <c:pt idx="31">
                  <c:v>1.5002240278595671</c:v>
                </c:pt>
                <c:pt idx="32">
                  <c:v>1.7282355951887443</c:v>
                </c:pt>
                <c:pt idx="33">
                  <c:v>1.6622768627501165</c:v>
                </c:pt>
                <c:pt idx="34">
                  <c:v>1.5706658297914422</c:v>
                </c:pt>
                <c:pt idx="35">
                  <c:v>1.2871767400422143</c:v>
                </c:pt>
                <c:pt idx="36">
                  <c:v>1.2201742506420914</c:v>
                </c:pt>
                <c:pt idx="37">
                  <c:v>1.5689076120315946</c:v>
                </c:pt>
                <c:pt idx="38">
                  <c:v>1.6422742598962179</c:v>
                </c:pt>
                <c:pt idx="39">
                  <c:v>1.4115323794344614</c:v>
                </c:pt>
                <c:pt idx="40">
                  <c:v>1.7805351965736298</c:v>
                </c:pt>
                <c:pt idx="41">
                  <c:v>1.7053948802825929</c:v>
                </c:pt>
                <c:pt idx="42">
                  <c:v>1.6256189897405318</c:v>
                </c:pt>
                <c:pt idx="43">
                  <c:v>1.5439197112353547</c:v>
                </c:pt>
                <c:pt idx="44">
                  <c:v>1.4901207229327018</c:v>
                </c:pt>
                <c:pt idx="45">
                  <c:v>1.3151353233038607</c:v>
                </c:pt>
                <c:pt idx="46">
                  <c:v>1.2808994182019096</c:v>
                </c:pt>
                <c:pt idx="47">
                  <c:v>0.99294390596228554</c:v>
                </c:pt>
                <c:pt idx="48">
                  <c:v>1.2843525246186365</c:v>
                </c:pt>
                <c:pt idx="49">
                  <c:v>1.6846821575804392</c:v>
                </c:pt>
                <c:pt idx="50">
                  <c:v>1.8174329440067525</c:v>
                </c:pt>
                <c:pt idx="51">
                  <c:v>1.8435630461563692</c:v>
                </c:pt>
                <c:pt idx="52">
                  <c:v>1.9326610386460297</c:v>
                </c:pt>
                <c:pt idx="53">
                  <c:v>1.9659274214669207</c:v>
                </c:pt>
                <c:pt idx="54">
                  <c:v>1.8791020226729103</c:v>
                </c:pt>
                <c:pt idx="55">
                  <c:v>1.893783286687625</c:v>
                </c:pt>
                <c:pt idx="56">
                  <c:v>1.8603134016858256</c:v>
                </c:pt>
                <c:pt idx="57">
                  <c:v>1.8445060408089222</c:v>
                </c:pt>
                <c:pt idx="58">
                  <c:v>1.9069141345063536</c:v>
                </c:pt>
                <c:pt idx="59">
                  <c:v>1.6928111385767908</c:v>
                </c:pt>
              </c:numCache>
            </c:numRef>
          </c:val>
          <c:smooth val="0"/>
        </c:ser>
        <c:dLbls>
          <c:showLegendKey val="0"/>
          <c:showVal val="0"/>
          <c:showCatName val="0"/>
          <c:showSerName val="0"/>
          <c:showPercent val="0"/>
          <c:showBubbleSize val="0"/>
        </c:dLbls>
        <c:marker val="1"/>
        <c:smooth val="0"/>
        <c:axId val="200434048"/>
        <c:axId val="200435584"/>
      </c:lineChart>
      <c:dateAx>
        <c:axId val="200434048"/>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0435584"/>
        <c:crosses val="autoZero"/>
        <c:auto val="1"/>
        <c:lblOffset val="100"/>
        <c:baseTimeUnit val="months"/>
        <c:majorUnit val="1"/>
        <c:majorTimeUnit val="years"/>
      </c:dateAx>
      <c:valAx>
        <c:axId val="200435584"/>
        <c:scaling>
          <c:orientation val="minMax"/>
        </c:scaling>
        <c:delete val="0"/>
        <c:axPos val="l"/>
        <c:majorGridlines>
          <c:spPr>
            <a:ln>
              <a:prstDash val="sysDot"/>
            </a:ln>
          </c:spPr>
        </c:majorGridlines>
        <c:title>
          <c:tx>
            <c:rich>
              <a:bodyPr rot="0" vert="horz"/>
              <a:lstStyle/>
              <a:p>
                <a:pPr>
                  <a:defRPr/>
                </a:pPr>
                <a:r>
                  <a:rPr lang="en-US"/>
                  <a:t>År</a:t>
                </a:r>
              </a:p>
            </c:rich>
          </c:tx>
          <c:layout>
            <c:manualLayout>
              <c:xMode val="edge"/>
              <c:yMode val="edge"/>
              <c:x val="1.607717041800643E-2"/>
              <c:y val="2.5353986112786234E-2"/>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0434048"/>
        <c:crossesAt val="1"/>
        <c:crossBetween val="midCat"/>
      </c:valAx>
      <c:spPr>
        <a:noFill/>
        <a:ln w="3175">
          <a:solidFill>
            <a:srgbClr val="000000"/>
          </a:solidFill>
          <a:prstDash val="solid"/>
        </a:ln>
      </c:spPr>
    </c:plotArea>
    <c:legend>
      <c:legendPos val="b"/>
      <c:layout>
        <c:manualLayout>
          <c:xMode val="edge"/>
          <c:yMode val="edge"/>
          <c:x val="0.45337620578778137"/>
          <c:y val="0.10065645514223195"/>
          <c:w val="0.49839228295819937"/>
          <c:h val="0.17943107221006566"/>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7931235283692437E-2"/>
          <c:y val="7.4748358862144412E-2"/>
          <c:w val="0.89277616021469985"/>
          <c:h val="0.76510622167852649"/>
        </c:manualLayout>
      </c:layout>
      <c:areaChart>
        <c:grouping val="stacked"/>
        <c:varyColors val="0"/>
        <c:ser>
          <c:idx val="0"/>
          <c:order val="0"/>
          <c:tx>
            <c:strRef>
              <c:f>'[Diagram 3_Stock av statspapper med löptid upp till ett år.xlsx]Datablad'!$B$1</c:f>
              <c:strCache>
                <c:ptCount val="1"/>
                <c:pt idx="0">
                  <c:v>Statsobligationer</c:v>
                </c:pt>
              </c:strCache>
            </c:strRef>
          </c:tx>
          <c:spPr>
            <a:solidFill>
              <a:srgbClr val="000000"/>
            </a:solidFill>
            <a:ln w="25400">
              <a:noFill/>
            </a:ln>
          </c:spPr>
          <c:cat>
            <c:numRef>
              <c:f>'[Diagram 3_Stock av statspapper med löptid upp till ett år.xlsx]Datablad'!$A$2:$A$145</c:f>
              <c:numCache>
                <c:formatCode>yyyy;@</c:formatCode>
                <c:ptCount val="144"/>
                <c:pt idx="0">
                  <c:v>37287</c:v>
                </c:pt>
                <c:pt idx="1">
                  <c:v>37315</c:v>
                </c:pt>
                <c:pt idx="2">
                  <c:v>37343</c:v>
                </c:pt>
                <c:pt idx="3">
                  <c:v>37376</c:v>
                </c:pt>
                <c:pt idx="4">
                  <c:v>37407</c:v>
                </c:pt>
                <c:pt idx="5">
                  <c:v>37435</c:v>
                </c:pt>
                <c:pt idx="6">
                  <c:v>37468</c:v>
                </c:pt>
                <c:pt idx="7">
                  <c:v>37498</c:v>
                </c:pt>
                <c:pt idx="8">
                  <c:v>37529</c:v>
                </c:pt>
                <c:pt idx="9">
                  <c:v>37560</c:v>
                </c:pt>
                <c:pt idx="10">
                  <c:v>37589</c:v>
                </c:pt>
                <c:pt idx="11">
                  <c:v>37620</c:v>
                </c:pt>
                <c:pt idx="12">
                  <c:v>37652</c:v>
                </c:pt>
                <c:pt idx="13">
                  <c:v>37680</c:v>
                </c:pt>
                <c:pt idx="14">
                  <c:v>37711</c:v>
                </c:pt>
                <c:pt idx="15">
                  <c:v>37741</c:v>
                </c:pt>
                <c:pt idx="16">
                  <c:v>37771</c:v>
                </c:pt>
                <c:pt idx="17">
                  <c:v>37802</c:v>
                </c:pt>
                <c:pt idx="18">
                  <c:v>37833</c:v>
                </c:pt>
                <c:pt idx="19">
                  <c:v>37862</c:v>
                </c:pt>
                <c:pt idx="20">
                  <c:v>37894</c:v>
                </c:pt>
                <c:pt idx="21">
                  <c:v>37925</c:v>
                </c:pt>
                <c:pt idx="22">
                  <c:v>37953</c:v>
                </c:pt>
                <c:pt idx="23">
                  <c:v>37985</c:v>
                </c:pt>
                <c:pt idx="24">
                  <c:v>38016</c:v>
                </c:pt>
                <c:pt idx="25">
                  <c:v>38044</c:v>
                </c:pt>
                <c:pt idx="26">
                  <c:v>38077</c:v>
                </c:pt>
                <c:pt idx="27">
                  <c:v>38107</c:v>
                </c:pt>
                <c:pt idx="28">
                  <c:v>38135</c:v>
                </c:pt>
                <c:pt idx="29">
                  <c:v>38168</c:v>
                </c:pt>
                <c:pt idx="30">
                  <c:v>38198</c:v>
                </c:pt>
                <c:pt idx="31">
                  <c:v>38230</c:v>
                </c:pt>
                <c:pt idx="32">
                  <c:v>38260</c:v>
                </c:pt>
                <c:pt idx="33">
                  <c:v>38289</c:v>
                </c:pt>
                <c:pt idx="34">
                  <c:v>38321</c:v>
                </c:pt>
                <c:pt idx="35">
                  <c:v>38351</c:v>
                </c:pt>
                <c:pt idx="36">
                  <c:v>38383</c:v>
                </c:pt>
                <c:pt idx="37">
                  <c:v>38411</c:v>
                </c:pt>
                <c:pt idx="38">
                  <c:v>38442</c:v>
                </c:pt>
                <c:pt idx="39">
                  <c:v>38471</c:v>
                </c:pt>
                <c:pt idx="40">
                  <c:v>38503</c:v>
                </c:pt>
                <c:pt idx="41">
                  <c:v>38533</c:v>
                </c:pt>
                <c:pt idx="42">
                  <c:v>38562</c:v>
                </c:pt>
                <c:pt idx="43">
                  <c:v>38595</c:v>
                </c:pt>
                <c:pt idx="44">
                  <c:v>38625</c:v>
                </c:pt>
                <c:pt idx="45">
                  <c:v>38656</c:v>
                </c:pt>
                <c:pt idx="46">
                  <c:v>38686</c:v>
                </c:pt>
                <c:pt idx="47">
                  <c:v>38716</c:v>
                </c:pt>
                <c:pt idx="48">
                  <c:v>38748</c:v>
                </c:pt>
                <c:pt idx="49">
                  <c:v>38776</c:v>
                </c:pt>
                <c:pt idx="50">
                  <c:v>38807</c:v>
                </c:pt>
                <c:pt idx="51">
                  <c:v>38835</c:v>
                </c:pt>
                <c:pt idx="52">
                  <c:v>38868</c:v>
                </c:pt>
                <c:pt idx="53">
                  <c:v>38898</c:v>
                </c:pt>
                <c:pt idx="54">
                  <c:v>38929</c:v>
                </c:pt>
                <c:pt idx="55">
                  <c:v>38960</c:v>
                </c:pt>
                <c:pt idx="56">
                  <c:v>38989</c:v>
                </c:pt>
                <c:pt idx="57">
                  <c:v>39021</c:v>
                </c:pt>
                <c:pt idx="58">
                  <c:v>39051</c:v>
                </c:pt>
                <c:pt idx="59">
                  <c:v>39080</c:v>
                </c:pt>
                <c:pt idx="60">
                  <c:v>39113</c:v>
                </c:pt>
                <c:pt idx="61">
                  <c:v>39141</c:v>
                </c:pt>
                <c:pt idx="62">
                  <c:v>39171</c:v>
                </c:pt>
                <c:pt idx="63">
                  <c:v>39202</c:v>
                </c:pt>
                <c:pt idx="64">
                  <c:v>39233</c:v>
                </c:pt>
                <c:pt idx="65">
                  <c:v>39262</c:v>
                </c:pt>
                <c:pt idx="66">
                  <c:v>39294</c:v>
                </c:pt>
                <c:pt idx="67">
                  <c:v>39325</c:v>
                </c:pt>
                <c:pt idx="68">
                  <c:v>39353</c:v>
                </c:pt>
                <c:pt idx="69">
                  <c:v>39386</c:v>
                </c:pt>
                <c:pt idx="70">
                  <c:v>39416</c:v>
                </c:pt>
                <c:pt idx="71">
                  <c:v>39444</c:v>
                </c:pt>
                <c:pt idx="72">
                  <c:v>39478</c:v>
                </c:pt>
                <c:pt idx="73">
                  <c:v>39507</c:v>
                </c:pt>
                <c:pt idx="74">
                  <c:v>39538</c:v>
                </c:pt>
                <c:pt idx="75">
                  <c:v>39568</c:v>
                </c:pt>
                <c:pt idx="76">
                  <c:v>39598</c:v>
                </c:pt>
                <c:pt idx="77">
                  <c:v>39629</c:v>
                </c:pt>
                <c:pt idx="78">
                  <c:v>39660</c:v>
                </c:pt>
                <c:pt idx="79">
                  <c:v>39689</c:v>
                </c:pt>
                <c:pt idx="80">
                  <c:v>39721</c:v>
                </c:pt>
                <c:pt idx="81">
                  <c:v>39752</c:v>
                </c:pt>
                <c:pt idx="82">
                  <c:v>39780</c:v>
                </c:pt>
                <c:pt idx="83">
                  <c:v>39812</c:v>
                </c:pt>
                <c:pt idx="84">
                  <c:v>39843</c:v>
                </c:pt>
                <c:pt idx="85">
                  <c:v>39871</c:v>
                </c:pt>
                <c:pt idx="86">
                  <c:v>39903</c:v>
                </c:pt>
                <c:pt idx="87">
                  <c:v>39933</c:v>
                </c:pt>
                <c:pt idx="88">
                  <c:v>39962</c:v>
                </c:pt>
                <c:pt idx="89">
                  <c:v>39994</c:v>
                </c:pt>
                <c:pt idx="90">
                  <c:v>40025</c:v>
                </c:pt>
                <c:pt idx="91">
                  <c:v>40056</c:v>
                </c:pt>
                <c:pt idx="92">
                  <c:v>40086</c:v>
                </c:pt>
                <c:pt idx="93">
                  <c:v>40116</c:v>
                </c:pt>
                <c:pt idx="94">
                  <c:v>40147</c:v>
                </c:pt>
                <c:pt idx="95">
                  <c:v>40177</c:v>
                </c:pt>
                <c:pt idx="96">
                  <c:v>40207</c:v>
                </c:pt>
                <c:pt idx="97">
                  <c:v>40235</c:v>
                </c:pt>
                <c:pt idx="98">
                  <c:v>40268</c:v>
                </c:pt>
                <c:pt idx="99">
                  <c:v>40298</c:v>
                </c:pt>
                <c:pt idx="100">
                  <c:v>40329</c:v>
                </c:pt>
                <c:pt idx="101">
                  <c:v>40359</c:v>
                </c:pt>
                <c:pt idx="102">
                  <c:v>40389</c:v>
                </c:pt>
                <c:pt idx="103">
                  <c:v>40421</c:v>
                </c:pt>
                <c:pt idx="104">
                  <c:v>40451</c:v>
                </c:pt>
                <c:pt idx="105">
                  <c:v>40480</c:v>
                </c:pt>
                <c:pt idx="106">
                  <c:v>40512</c:v>
                </c:pt>
                <c:pt idx="107">
                  <c:v>40542</c:v>
                </c:pt>
                <c:pt idx="108">
                  <c:v>40574</c:v>
                </c:pt>
                <c:pt idx="109">
                  <c:v>40602</c:v>
                </c:pt>
                <c:pt idx="110">
                  <c:v>40633</c:v>
                </c:pt>
                <c:pt idx="111">
                  <c:v>40662</c:v>
                </c:pt>
                <c:pt idx="112">
                  <c:v>40694</c:v>
                </c:pt>
                <c:pt idx="113">
                  <c:v>40724</c:v>
                </c:pt>
                <c:pt idx="114">
                  <c:v>40753</c:v>
                </c:pt>
                <c:pt idx="115">
                  <c:v>40786</c:v>
                </c:pt>
                <c:pt idx="116">
                  <c:v>40816</c:v>
                </c:pt>
                <c:pt idx="117">
                  <c:v>40847</c:v>
                </c:pt>
                <c:pt idx="118">
                  <c:v>40877</c:v>
                </c:pt>
                <c:pt idx="119">
                  <c:v>40907</c:v>
                </c:pt>
                <c:pt idx="120">
                  <c:v>40939</c:v>
                </c:pt>
                <c:pt idx="121">
                  <c:v>40968</c:v>
                </c:pt>
                <c:pt idx="122">
                  <c:v>40998</c:v>
                </c:pt>
                <c:pt idx="123">
                  <c:v>41029</c:v>
                </c:pt>
                <c:pt idx="124">
                  <c:v>41060</c:v>
                </c:pt>
                <c:pt idx="125">
                  <c:v>41089</c:v>
                </c:pt>
                <c:pt idx="126">
                  <c:v>41121</c:v>
                </c:pt>
                <c:pt idx="127">
                  <c:v>41152</c:v>
                </c:pt>
                <c:pt idx="128">
                  <c:v>41180</c:v>
                </c:pt>
                <c:pt idx="129">
                  <c:v>41213</c:v>
                </c:pt>
                <c:pt idx="130">
                  <c:v>41243</c:v>
                </c:pt>
                <c:pt idx="131">
                  <c:v>41271</c:v>
                </c:pt>
                <c:pt idx="132">
                  <c:v>41305</c:v>
                </c:pt>
                <c:pt idx="133">
                  <c:v>41333</c:v>
                </c:pt>
                <c:pt idx="134">
                  <c:v>41361</c:v>
                </c:pt>
                <c:pt idx="135">
                  <c:v>41394</c:v>
                </c:pt>
                <c:pt idx="136">
                  <c:v>41425</c:v>
                </c:pt>
                <c:pt idx="137">
                  <c:v>41453</c:v>
                </c:pt>
                <c:pt idx="138">
                  <c:v>41486</c:v>
                </c:pt>
                <c:pt idx="139">
                  <c:v>41516</c:v>
                </c:pt>
                <c:pt idx="140">
                  <c:v>41547</c:v>
                </c:pt>
                <c:pt idx="141">
                  <c:v>41578</c:v>
                </c:pt>
                <c:pt idx="142">
                  <c:v>41607</c:v>
                </c:pt>
                <c:pt idx="143">
                  <c:v>41638</c:v>
                </c:pt>
              </c:numCache>
            </c:numRef>
          </c:cat>
          <c:val>
            <c:numRef>
              <c:f>'[Diagram 3_Stock av statspapper med löptid upp till ett år.xlsx]Datablad'!$B$2:$B$145</c:f>
              <c:numCache>
                <c:formatCode>#,##0</c:formatCode>
                <c:ptCount val="144"/>
                <c:pt idx="0">
                  <c:v>10.997200000000001</c:v>
                </c:pt>
                <c:pt idx="1">
                  <c:v>10.987200000000001</c:v>
                </c:pt>
                <c:pt idx="2">
                  <c:v>10.987200000000001</c:v>
                </c:pt>
                <c:pt idx="3">
                  <c:v>0</c:v>
                </c:pt>
                <c:pt idx="4">
                  <c:v>14.744530000000001</c:v>
                </c:pt>
                <c:pt idx="5">
                  <c:v>10.244530000000001</c:v>
                </c:pt>
                <c:pt idx="6">
                  <c:v>9.82653</c:v>
                </c:pt>
                <c:pt idx="7">
                  <c:v>9.82653</c:v>
                </c:pt>
                <c:pt idx="8">
                  <c:v>9.82653</c:v>
                </c:pt>
                <c:pt idx="9">
                  <c:v>9.82653</c:v>
                </c:pt>
                <c:pt idx="10">
                  <c:v>9.728530000000001</c:v>
                </c:pt>
                <c:pt idx="11">
                  <c:v>9.59253</c:v>
                </c:pt>
                <c:pt idx="12">
                  <c:v>73.212530000000001</c:v>
                </c:pt>
                <c:pt idx="13">
                  <c:v>27.772530000000003</c:v>
                </c:pt>
                <c:pt idx="14">
                  <c:v>27.437530000000002</c:v>
                </c:pt>
                <c:pt idx="15">
                  <c:v>17.515000000000001</c:v>
                </c:pt>
                <c:pt idx="16">
                  <c:v>15.625</c:v>
                </c:pt>
                <c:pt idx="17">
                  <c:v>14.325000000000001</c:v>
                </c:pt>
                <c:pt idx="18">
                  <c:v>14.087000000000002</c:v>
                </c:pt>
                <c:pt idx="19">
                  <c:v>13.042000000000002</c:v>
                </c:pt>
                <c:pt idx="20">
                  <c:v>12.522</c:v>
                </c:pt>
                <c:pt idx="21">
                  <c:v>12.429</c:v>
                </c:pt>
                <c:pt idx="22">
                  <c:v>12.429</c:v>
                </c:pt>
                <c:pt idx="23">
                  <c:v>12.429</c:v>
                </c:pt>
                <c:pt idx="24">
                  <c:v>0</c:v>
                </c:pt>
                <c:pt idx="25">
                  <c:v>23.27552</c:v>
                </c:pt>
                <c:pt idx="26">
                  <c:v>22.032520000000002</c:v>
                </c:pt>
                <c:pt idx="27">
                  <c:v>21.340520000000001</c:v>
                </c:pt>
                <c:pt idx="28">
                  <c:v>21.340520000000001</c:v>
                </c:pt>
                <c:pt idx="29">
                  <c:v>20.340520000000001</c:v>
                </c:pt>
                <c:pt idx="30">
                  <c:v>19.715520000000001</c:v>
                </c:pt>
                <c:pt idx="31">
                  <c:v>19.11552</c:v>
                </c:pt>
                <c:pt idx="32">
                  <c:v>19.11552</c:v>
                </c:pt>
                <c:pt idx="33">
                  <c:v>19.11552</c:v>
                </c:pt>
                <c:pt idx="34">
                  <c:v>19.11552</c:v>
                </c:pt>
                <c:pt idx="35">
                  <c:v>19.11552</c:v>
                </c:pt>
                <c:pt idx="36">
                  <c:v>19.11552</c:v>
                </c:pt>
                <c:pt idx="37">
                  <c:v>0</c:v>
                </c:pt>
                <c:pt idx="38">
                  <c:v>0</c:v>
                </c:pt>
                <c:pt idx="39">
                  <c:v>39.333625000000005</c:v>
                </c:pt>
                <c:pt idx="40">
                  <c:v>38.357625000000006</c:v>
                </c:pt>
                <c:pt idx="41">
                  <c:v>38.071625000000004</c:v>
                </c:pt>
                <c:pt idx="42">
                  <c:v>38.071625000000004</c:v>
                </c:pt>
                <c:pt idx="43">
                  <c:v>37.315625000000004</c:v>
                </c:pt>
                <c:pt idx="44">
                  <c:v>37.315625000000004</c:v>
                </c:pt>
                <c:pt idx="45">
                  <c:v>36.388494999999999</c:v>
                </c:pt>
                <c:pt idx="46">
                  <c:v>36.388494999999999</c:v>
                </c:pt>
                <c:pt idx="47">
                  <c:v>36.388494999999999</c:v>
                </c:pt>
                <c:pt idx="48">
                  <c:v>36.388494999999999</c:v>
                </c:pt>
                <c:pt idx="49">
                  <c:v>36.388494999999999</c:v>
                </c:pt>
                <c:pt idx="50">
                  <c:v>36.388494999999999</c:v>
                </c:pt>
                <c:pt idx="51">
                  <c:v>1.07287</c:v>
                </c:pt>
                <c:pt idx="52">
                  <c:v>1.07287</c:v>
                </c:pt>
                <c:pt idx="53">
                  <c:v>1.07287</c:v>
                </c:pt>
                <c:pt idx="54">
                  <c:v>1.07287</c:v>
                </c:pt>
                <c:pt idx="55">
                  <c:v>40.264090000000003</c:v>
                </c:pt>
                <c:pt idx="56">
                  <c:v>40.264090000000003</c:v>
                </c:pt>
                <c:pt idx="57">
                  <c:v>39.191220000000001</c:v>
                </c:pt>
                <c:pt idx="58">
                  <c:v>39.191220000000001</c:v>
                </c:pt>
                <c:pt idx="59">
                  <c:v>39.191220000000001</c:v>
                </c:pt>
                <c:pt idx="60">
                  <c:v>39.191220000000001</c:v>
                </c:pt>
                <c:pt idx="61">
                  <c:v>39.191220000000001</c:v>
                </c:pt>
                <c:pt idx="62">
                  <c:v>38.807220000000001</c:v>
                </c:pt>
                <c:pt idx="63">
                  <c:v>38.807220000000001</c:v>
                </c:pt>
                <c:pt idx="64">
                  <c:v>72.607725000000002</c:v>
                </c:pt>
                <c:pt idx="65">
                  <c:v>70.861725000000007</c:v>
                </c:pt>
                <c:pt idx="66">
                  <c:v>69.661725000000004</c:v>
                </c:pt>
                <c:pt idx="67">
                  <c:v>35.175505000000001</c:v>
                </c:pt>
                <c:pt idx="68">
                  <c:v>33.778505000000003</c:v>
                </c:pt>
                <c:pt idx="69">
                  <c:v>33.778505000000003</c:v>
                </c:pt>
                <c:pt idx="70">
                  <c:v>33.778505000000003</c:v>
                </c:pt>
                <c:pt idx="71">
                  <c:v>33.283505000000005</c:v>
                </c:pt>
                <c:pt idx="72">
                  <c:v>107.79646000000001</c:v>
                </c:pt>
                <c:pt idx="73">
                  <c:v>90.521460000000005</c:v>
                </c:pt>
                <c:pt idx="74">
                  <c:v>88.883459999999999</c:v>
                </c:pt>
                <c:pt idx="75">
                  <c:v>88.363579999999999</c:v>
                </c:pt>
                <c:pt idx="76">
                  <c:v>62.671075000000002</c:v>
                </c:pt>
                <c:pt idx="77">
                  <c:v>62.671075000000002</c:v>
                </c:pt>
                <c:pt idx="78">
                  <c:v>62.671075000000002</c:v>
                </c:pt>
                <c:pt idx="79">
                  <c:v>62.671075000000002</c:v>
                </c:pt>
                <c:pt idx="80">
                  <c:v>62.671075000000002</c:v>
                </c:pt>
                <c:pt idx="81">
                  <c:v>62.671075000000002</c:v>
                </c:pt>
                <c:pt idx="82">
                  <c:v>62.671075000000002</c:v>
                </c:pt>
                <c:pt idx="83">
                  <c:v>113.921885</c:v>
                </c:pt>
                <c:pt idx="84">
                  <c:v>52.259930000000004</c:v>
                </c:pt>
                <c:pt idx="85">
                  <c:v>52.259930000000004</c:v>
                </c:pt>
                <c:pt idx="86">
                  <c:v>52.259930000000004</c:v>
                </c:pt>
                <c:pt idx="87">
                  <c:v>51.250810000000001</c:v>
                </c:pt>
                <c:pt idx="88">
                  <c:v>51.250810000000001</c:v>
                </c:pt>
                <c:pt idx="89">
                  <c:v>51.250810000000001</c:v>
                </c:pt>
                <c:pt idx="90">
                  <c:v>51.250810000000001</c:v>
                </c:pt>
                <c:pt idx="91">
                  <c:v>51.250810000000001</c:v>
                </c:pt>
                <c:pt idx="92">
                  <c:v>51.250810000000001</c:v>
                </c:pt>
                <c:pt idx="93">
                  <c:v>51.250810000000001</c:v>
                </c:pt>
                <c:pt idx="94">
                  <c:v>0</c:v>
                </c:pt>
                <c:pt idx="95">
                  <c:v>0</c:v>
                </c:pt>
                <c:pt idx="96">
                  <c:v>0</c:v>
                </c:pt>
                <c:pt idx="97">
                  <c:v>0</c:v>
                </c:pt>
                <c:pt idx="98">
                  <c:v>46.858235000000001</c:v>
                </c:pt>
                <c:pt idx="99">
                  <c:v>46.858235000000001</c:v>
                </c:pt>
                <c:pt idx="100">
                  <c:v>46.858235000000001</c:v>
                </c:pt>
                <c:pt idx="101">
                  <c:v>46.858235000000001</c:v>
                </c:pt>
                <c:pt idx="102">
                  <c:v>46.858235000000001</c:v>
                </c:pt>
                <c:pt idx="103">
                  <c:v>46.858235000000001</c:v>
                </c:pt>
                <c:pt idx="104">
                  <c:v>46.858235000000001</c:v>
                </c:pt>
                <c:pt idx="105">
                  <c:v>46.858235000000001</c:v>
                </c:pt>
                <c:pt idx="106">
                  <c:v>46.858235000000001</c:v>
                </c:pt>
                <c:pt idx="107">
                  <c:v>46.858235000000001</c:v>
                </c:pt>
                <c:pt idx="108">
                  <c:v>46.858235000000001</c:v>
                </c:pt>
                <c:pt idx="109">
                  <c:v>46.858235000000001</c:v>
                </c:pt>
                <c:pt idx="110">
                  <c:v>0</c:v>
                </c:pt>
                <c:pt idx="111">
                  <c:v>0</c:v>
                </c:pt>
                <c:pt idx="112">
                  <c:v>0</c:v>
                </c:pt>
                <c:pt idx="113">
                  <c:v>0</c:v>
                </c:pt>
                <c:pt idx="114">
                  <c:v>0</c:v>
                </c:pt>
                <c:pt idx="115">
                  <c:v>0</c:v>
                </c:pt>
                <c:pt idx="116">
                  <c:v>0</c:v>
                </c:pt>
                <c:pt idx="117">
                  <c:v>63.724040000000002</c:v>
                </c:pt>
                <c:pt idx="118">
                  <c:v>63.724040000000002</c:v>
                </c:pt>
                <c:pt idx="119">
                  <c:v>63.724040000000002</c:v>
                </c:pt>
                <c:pt idx="120">
                  <c:v>63.724040000000002</c:v>
                </c:pt>
                <c:pt idx="121">
                  <c:v>63.724040000000002</c:v>
                </c:pt>
                <c:pt idx="122">
                  <c:v>63.724040000000002</c:v>
                </c:pt>
                <c:pt idx="123">
                  <c:v>63.724040000000002</c:v>
                </c:pt>
                <c:pt idx="124">
                  <c:v>63.724040000000002</c:v>
                </c:pt>
                <c:pt idx="125">
                  <c:v>63.724040000000002</c:v>
                </c:pt>
                <c:pt idx="126">
                  <c:v>63.724040000000002</c:v>
                </c:pt>
                <c:pt idx="127">
                  <c:v>73.224040000000002</c:v>
                </c:pt>
                <c:pt idx="128">
                  <c:v>73.224040000000002</c:v>
                </c:pt>
                <c:pt idx="129">
                  <c:v>9.5</c:v>
                </c:pt>
                <c:pt idx="130">
                  <c:v>9.5</c:v>
                </c:pt>
                <c:pt idx="131">
                  <c:v>9.5</c:v>
                </c:pt>
                <c:pt idx="132">
                  <c:v>9.5</c:v>
                </c:pt>
                <c:pt idx="133">
                  <c:v>9.5</c:v>
                </c:pt>
                <c:pt idx="134">
                  <c:v>9.5</c:v>
                </c:pt>
                <c:pt idx="135">
                  <c:v>9.5</c:v>
                </c:pt>
                <c:pt idx="136">
                  <c:v>87.250084999999999</c:v>
                </c:pt>
                <c:pt idx="137">
                  <c:v>87.250084999999999</c:v>
                </c:pt>
                <c:pt idx="138">
                  <c:v>87.250084999999999</c:v>
                </c:pt>
                <c:pt idx="139">
                  <c:v>77.750084999999999</c:v>
                </c:pt>
                <c:pt idx="140">
                  <c:v>77.750084999999999</c:v>
                </c:pt>
                <c:pt idx="141">
                  <c:v>77.750084999999999</c:v>
                </c:pt>
                <c:pt idx="142">
                  <c:v>77.750084999999999</c:v>
                </c:pt>
                <c:pt idx="143">
                  <c:v>77.750084999999999</c:v>
                </c:pt>
              </c:numCache>
            </c:numRef>
          </c:val>
        </c:ser>
        <c:ser>
          <c:idx val="1"/>
          <c:order val="1"/>
          <c:tx>
            <c:strRef>
              <c:f>'[Diagram 3_Stock av statspapper med löptid upp till ett år.xlsx]Datablad'!$C$1</c:f>
              <c:strCache>
                <c:ptCount val="1"/>
                <c:pt idx="0">
                  <c:v>Statsskuldväxlar</c:v>
                </c:pt>
              </c:strCache>
            </c:strRef>
          </c:tx>
          <c:spPr>
            <a:solidFill>
              <a:srgbClr val="808080"/>
            </a:solidFill>
            <a:ln w="25400">
              <a:noFill/>
            </a:ln>
          </c:spPr>
          <c:cat>
            <c:numRef>
              <c:f>'[Diagram 3_Stock av statspapper med löptid upp till ett år.xlsx]Datablad'!$A$2:$A$145</c:f>
              <c:numCache>
                <c:formatCode>yyyy;@</c:formatCode>
                <c:ptCount val="144"/>
                <c:pt idx="0">
                  <c:v>37287</c:v>
                </c:pt>
                <c:pt idx="1">
                  <c:v>37315</c:v>
                </c:pt>
                <c:pt idx="2">
                  <c:v>37343</c:v>
                </c:pt>
                <c:pt idx="3">
                  <c:v>37376</c:v>
                </c:pt>
                <c:pt idx="4">
                  <c:v>37407</c:v>
                </c:pt>
                <c:pt idx="5">
                  <c:v>37435</c:v>
                </c:pt>
                <c:pt idx="6">
                  <c:v>37468</c:v>
                </c:pt>
                <c:pt idx="7">
                  <c:v>37498</c:v>
                </c:pt>
                <c:pt idx="8">
                  <c:v>37529</c:v>
                </c:pt>
                <c:pt idx="9">
                  <c:v>37560</c:v>
                </c:pt>
                <c:pt idx="10">
                  <c:v>37589</c:v>
                </c:pt>
                <c:pt idx="11">
                  <c:v>37620</c:v>
                </c:pt>
                <c:pt idx="12">
                  <c:v>37652</c:v>
                </c:pt>
                <c:pt idx="13">
                  <c:v>37680</c:v>
                </c:pt>
                <c:pt idx="14">
                  <c:v>37711</c:v>
                </c:pt>
                <c:pt idx="15">
                  <c:v>37741</c:v>
                </c:pt>
                <c:pt idx="16">
                  <c:v>37771</c:v>
                </c:pt>
                <c:pt idx="17">
                  <c:v>37802</c:v>
                </c:pt>
                <c:pt idx="18">
                  <c:v>37833</c:v>
                </c:pt>
                <c:pt idx="19">
                  <c:v>37862</c:v>
                </c:pt>
                <c:pt idx="20">
                  <c:v>37894</c:v>
                </c:pt>
                <c:pt idx="21">
                  <c:v>37925</c:v>
                </c:pt>
                <c:pt idx="22">
                  <c:v>37953</c:v>
                </c:pt>
                <c:pt idx="23">
                  <c:v>37985</c:v>
                </c:pt>
                <c:pt idx="24">
                  <c:v>38016</c:v>
                </c:pt>
                <c:pt idx="25">
                  <c:v>38044</c:v>
                </c:pt>
                <c:pt idx="26">
                  <c:v>38077</c:v>
                </c:pt>
                <c:pt idx="27">
                  <c:v>38107</c:v>
                </c:pt>
                <c:pt idx="28">
                  <c:v>38135</c:v>
                </c:pt>
                <c:pt idx="29">
                  <c:v>38168</c:v>
                </c:pt>
                <c:pt idx="30">
                  <c:v>38198</c:v>
                </c:pt>
                <c:pt idx="31">
                  <c:v>38230</c:v>
                </c:pt>
                <c:pt idx="32">
                  <c:v>38260</c:v>
                </c:pt>
                <c:pt idx="33">
                  <c:v>38289</c:v>
                </c:pt>
                <c:pt idx="34">
                  <c:v>38321</c:v>
                </c:pt>
                <c:pt idx="35">
                  <c:v>38351</c:v>
                </c:pt>
                <c:pt idx="36">
                  <c:v>38383</c:v>
                </c:pt>
                <c:pt idx="37">
                  <c:v>38411</c:v>
                </c:pt>
                <c:pt idx="38">
                  <c:v>38442</c:v>
                </c:pt>
                <c:pt idx="39">
                  <c:v>38471</c:v>
                </c:pt>
                <c:pt idx="40">
                  <c:v>38503</c:v>
                </c:pt>
                <c:pt idx="41">
                  <c:v>38533</c:v>
                </c:pt>
                <c:pt idx="42">
                  <c:v>38562</c:v>
                </c:pt>
                <c:pt idx="43">
                  <c:v>38595</c:v>
                </c:pt>
                <c:pt idx="44">
                  <c:v>38625</c:v>
                </c:pt>
                <c:pt idx="45">
                  <c:v>38656</c:v>
                </c:pt>
                <c:pt idx="46">
                  <c:v>38686</c:v>
                </c:pt>
                <c:pt idx="47">
                  <c:v>38716</c:v>
                </c:pt>
                <c:pt idx="48">
                  <c:v>38748</c:v>
                </c:pt>
                <c:pt idx="49">
                  <c:v>38776</c:v>
                </c:pt>
                <c:pt idx="50">
                  <c:v>38807</c:v>
                </c:pt>
                <c:pt idx="51">
                  <c:v>38835</c:v>
                </c:pt>
                <c:pt idx="52">
                  <c:v>38868</c:v>
                </c:pt>
                <c:pt idx="53">
                  <c:v>38898</c:v>
                </c:pt>
                <c:pt idx="54">
                  <c:v>38929</c:v>
                </c:pt>
                <c:pt idx="55">
                  <c:v>38960</c:v>
                </c:pt>
                <c:pt idx="56">
                  <c:v>38989</c:v>
                </c:pt>
                <c:pt idx="57">
                  <c:v>39021</c:v>
                </c:pt>
                <c:pt idx="58">
                  <c:v>39051</c:v>
                </c:pt>
                <c:pt idx="59">
                  <c:v>39080</c:v>
                </c:pt>
                <c:pt idx="60">
                  <c:v>39113</c:v>
                </c:pt>
                <c:pt idx="61">
                  <c:v>39141</c:v>
                </c:pt>
                <c:pt idx="62">
                  <c:v>39171</c:v>
                </c:pt>
                <c:pt idx="63">
                  <c:v>39202</c:v>
                </c:pt>
                <c:pt idx="64">
                  <c:v>39233</c:v>
                </c:pt>
                <c:pt idx="65">
                  <c:v>39262</c:v>
                </c:pt>
                <c:pt idx="66">
                  <c:v>39294</c:v>
                </c:pt>
                <c:pt idx="67">
                  <c:v>39325</c:v>
                </c:pt>
                <c:pt idx="68">
                  <c:v>39353</c:v>
                </c:pt>
                <c:pt idx="69">
                  <c:v>39386</c:v>
                </c:pt>
                <c:pt idx="70">
                  <c:v>39416</c:v>
                </c:pt>
                <c:pt idx="71">
                  <c:v>39444</c:v>
                </c:pt>
                <c:pt idx="72">
                  <c:v>39478</c:v>
                </c:pt>
                <c:pt idx="73">
                  <c:v>39507</c:v>
                </c:pt>
                <c:pt idx="74">
                  <c:v>39538</c:v>
                </c:pt>
                <c:pt idx="75">
                  <c:v>39568</c:v>
                </c:pt>
                <c:pt idx="76">
                  <c:v>39598</c:v>
                </c:pt>
                <c:pt idx="77">
                  <c:v>39629</c:v>
                </c:pt>
                <c:pt idx="78">
                  <c:v>39660</c:v>
                </c:pt>
                <c:pt idx="79">
                  <c:v>39689</c:v>
                </c:pt>
                <c:pt idx="80">
                  <c:v>39721</c:v>
                </c:pt>
                <c:pt idx="81">
                  <c:v>39752</c:v>
                </c:pt>
                <c:pt idx="82">
                  <c:v>39780</c:v>
                </c:pt>
                <c:pt idx="83">
                  <c:v>39812</c:v>
                </c:pt>
                <c:pt idx="84">
                  <c:v>39843</c:v>
                </c:pt>
                <c:pt idx="85">
                  <c:v>39871</c:v>
                </c:pt>
                <c:pt idx="86">
                  <c:v>39903</c:v>
                </c:pt>
                <c:pt idx="87">
                  <c:v>39933</c:v>
                </c:pt>
                <c:pt idx="88">
                  <c:v>39962</c:v>
                </c:pt>
                <c:pt idx="89">
                  <c:v>39994</c:v>
                </c:pt>
                <c:pt idx="90">
                  <c:v>40025</c:v>
                </c:pt>
                <c:pt idx="91">
                  <c:v>40056</c:v>
                </c:pt>
                <c:pt idx="92">
                  <c:v>40086</c:v>
                </c:pt>
                <c:pt idx="93">
                  <c:v>40116</c:v>
                </c:pt>
                <c:pt idx="94">
                  <c:v>40147</c:v>
                </c:pt>
                <c:pt idx="95">
                  <c:v>40177</c:v>
                </c:pt>
                <c:pt idx="96">
                  <c:v>40207</c:v>
                </c:pt>
                <c:pt idx="97">
                  <c:v>40235</c:v>
                </c:pt>
                <c:pt idx="98">
                  <c:v>40268</c:v>
                </c:pt>
                <c:pt idx="99">
                  <c:v>40298</c:v>
                </c:pt>
                <c:pt idx="100">
                  <c:v>40329</c:v>
                </c:pt>
                <c:pt idx="101">
                  <c:v>40359</c:v>
                </c:pt>
                <c:pt idx="102">
                  <c:v>40389</c:v>
                </c:pt>
                <c:pt idx="103">
                  <c:v>40421</c:v>
                </c:pt>
                <c:pt idx="104">
                  <c:v>40451</c:v>
                </c:pt>
                <c:pt idx="105">
                  <c:v>40480</c:v>
                </c:pt>
                <c:pt idx="106">
                  <c:v>40512</c:v>
                </c:pt>
                <c:pt idx="107">
                  <c:v>40542</c:v>
                </c:pt>
                <c:pt idx="108">
                  <c:v>40574</c:v>
                </c:pt>
                <c:pt idx="109">
                  <c:v>40602</c:v>
                </c:pt>
                <c:pt idx="110">
                  <c:v>40633</c:v>
                </c:pt>
                <c:pt idx="111">
                  <c:v>40662</c:v>
                </c:pt>
                <c:pt idx="112">
                  <c:v>40694</c:v>
                </c:pt>
                <c:pt idx="113">
                  <c:v>40724</c:v>
                </c:pt>
                <c:pt idx="114">
                  <c:v>40753</c:v>
                </c:pt>
                <c:pt idx="115">
                  <c:v>40786</c:v>
                </c:pt>
                <c:pt idx="116">
                  <c:v>40816</c:v>
                </c:pt>
                <c:pt idx="117">
                  <c:v>40847</c:v>
                </c:pt>
                <c:pt idx="118">
                  <c:v>40877</c:v>
                </c:pt>
                <c:pt idx="119">
                  <c:v>40907</c:v>
                </c:pt>
                <c:pt idx="120">
                  <c:v>40939</c:v>
                </c:pt>
                <c:pt idx="121">
                  <c:v>40968</c:v>
                </c:pt>
                <c:pt idx="122">
                  <c:v>40998</c:v>
                </c:pt>
                <c:pt idx="123">
                  <c:v>41029</c:v>
                </c:pt>
                <c:pt idx="124">
                  <c:v>41060</c:v>
                </c:pt>
                <c:pt idx="125">
                  <c:v>41089</c:v>
                </c:pt>
                <c:pt idx="126">
                  <c:v>41121</c:v>
                </c:pt>
                <c:pt idx="127">
                  <c:v>41152</c:v>
                </c:pt>
                <c:pt idx="128">
                  <c:v>41180</c:v>
                </c:pt>
                <c:pt idx="129">
                  <c:v>41213</c:v>
                </c:pt>
                <c:pt idx="130">
                  <c:v>41243</c:v>
                </c:pt>
                <c:pt idx="131">
                  <c:v>41271</c:v>
                </c:pt>
                <c:pt idx="132">
                  <c:v>41305</c:v>
                </c:pt>
                <c:pt idx="133">
                  <c:v>41333</c:v>
                </c:pt>
                <c:pt idx="134">
                  <c:v>41361</c:v>
                </c:pt>
                <c:pt idx="135">
                  <c:v>41394</c:v>
                </c:pt>
                <c:pt idx="136">
                  <c:v>41425</c:v>
                </c:pt>
                <c:pt idx="137">
                  <c:v>41453</c:v>
                </c:pt>
                <c:pt idx="138">
                  <c:v>41486</c:v>
                </c:pt>
                <c:pt idx="139">
                  <c:v>41516</c:v>
                </c:pt>
                <c:pt idx="140">
                  <c:v>41547</c:v>
                </c:pt>
                <c:pt idx="141">
                  <c:v>41578</c:v>
                </c:pt>
                <c:pt idx="142">
                  <c:v>41607</c:v>
                </c:pt>
                <c:pt idx="143">
                  <c:v>41638</c:v>
                </c:pt>
              </c:numCache>
            </c:numRef>
          </c:cat>
          <c:val>
            <c:numRef>
              <c:f>'[Diagram 3_Stock av statspapper med löptid upp till ett år.xlsx]Datablad'!$C$2:$C$145</c:f>
              <c:numCache>
                <c:formatCode>#,##0</c:formatCode>
                <c:ptCount val="144"/>
                <c:pt idx="0">
                  <c:v>236.17500000000001</c:v>
                </c:pt>
                <c:pt idx="1">
                  <c:v>245.88200000000001</c:v>
                </c:pt>
                <c:pt idx="2">
                  <c:v>230.87200000000001</c:v>
                </c:pt>
                <c:pt idx="3">
                  <c:v>244.88100000000003</c:v>
                </c:pt>
                <c:pt idx="4">
                  <c:v>271.077</c:v>
                </c:pt>
                <c:pt idx="5">
                  <c:v>250.61900000000003</c:v>
                </c:pt>
                <c:pt idx="6">
                  <c:v>240.501</c:v>
                </c:pt>
                <c:pt idx="7">
                  <c:v>248.97500000000002</c:v>
                </c:pt>
                <c:pt idx="8">
                  <c:v>239.02600000000001</c:v>
                </c:pt>
                <c:pt idx="9">
                  <c:v>242.727</c:v>
                </c:pt>
                <c:pt idx="10">
                  <c:v>238.4</c:v>
                </c:pt>
                <c:pt idx="11">
                  <c:v>218.733</c:v>
                </c:pt>
                <c:pt idx="12">
                  <c:v>245.465</c:v>
                </c:pt>
                <c:pt idx="13">
                  <c:v>299.085465</c:v>
                </c:pt>
                <c:pt idx="14">
                  <c:v>281.50730500000003</c:v>
                </c:pt>
                <c:pt idx="15">
                  <c:v>289.27546000000001</c:v>
                </c:pt>
                <c:pt idx="16">
                  <c:v>290.55677000000003</c:v>
                </c:pt>
                <c:pt idx="17">
                  <c:v>248.54579000000001</c:v>
                </c:pt>
                <c:pt idx="18">
                  <c:v>248.694715</c:v>
                </c:pt>
                <c:pt idx="19">
                  <c:v>271.62578500000001</c:v>
                </c:pt>
                <c:pt idx="20">
                  <c:v>234.92158500000002</c:v>
                </c:pt>
                <c:pt idx="21">
                  <c:v>256.68907999999999</c:v>
                </c:pt>
                <c:pt idx="22">
                  <c:v>268.52649500000001</c:v>
                </c:pt>
                <c:pt idx="23">
                  <c:v>244.49974500000002</c:v>
                </c:pt>
                <c:pt idx="24">
                  <c:v>267.28339500000004</c:v>
                </c:pt>
                <c:pt idx="25">
                  <c:v>336.79152000000005</c:v>
                </c:pt>
                <c:pt idx="26">
                  <c:v>322.07228000000003</c:v>
                </c:pt>
                <c:pt idx="27">
                  <c:v>316.43470000000002</c:v>
                </c:pt>
                <c:pt idx="28">
                  <c:v>297.90609000000001</c:v>
                </c:pt>
                <c:pt idx="29">
                  <c:v>270.170525</c:v>
                </c:pt>
                <c:pt idx="30">
                  <c:v>269.13661500000001</c:v>
                </c:pt>
                <c:pt idx="31">
                  <c:v>289.10159000000004</c:v>
                </c:pt>
                <c:pt idx="32">
                  <c:v>265.40185000000002</c:v>
                </c:pt>
                <c:pt idx="33">
                  <c:v>266.236245</c:v>
                </c:pt>
                <c:pt idx="34">
                  <c:v>270.51752500000003</c:v>
                </c:pt>
                <c:pt idx="35">
                  <c:v>259.22181499999999</c:v>
                </c:pt>
                <c:pt idx="36">
                  <c:v>280.98205999999999</c:v>
                </c:pt>
                <c:pt idx="37">
                  <c:v>275.237325</c:v>
                </c:pt>
                <c:pt idx="38">
                  <c:v>246.60532000000001</c:v>
                </c:pt>
                <c:pt idx="39">
                  <c:v>297.4015</c:v>
                </c:pt>
                <c:pt idx="40">
                  <c:v>289.55605500000001</c:v>
                </c:pt>
                <c:pt idx="41">
                  <c:v>248.85173500000002</c:v>
                </c:pt>
                <c:pt idx="42">
                  <c:v>257.61860999999999</c:v>
                </c:pt>
                <c:pt idx="43">
                  <c:v>273.81499500000001</c:v>
                </c:pt>
                <c:pt idx="44">
                  <c:v>238.87365500000001</c:v>
                </c:pt>
                <c:pt idx="45">
                  <c:v>253.38969</c:v>
                </c:pt>
                <c:pt idx="46">
                  <c:v>296.35457500000001</c:v>
                </c:pt>
                <c:pt idx="47">
                  <c:v>288.30383</c:v>
                </c:pt>
                <c:pt idx="48">
                  <c:v>290.50665000000004</c:v>
                </c:pt>
                <c:pt idx="49">
                  <c:v>265.96188000000001</c:v>
                </c:pt>
                <c:pt idx="50">
                  <c:v>222.71541000000002</c:v>
                </c:pt>
                <c:pt idx="51">
                  <c:v>256.07688000000002</c:v>
                </c:pt>
                <c:pt idx="52">
                  <c:v>249.68360000000001</c:v>
                </c:pt>
                <c:pt idx="53">
                  <c:v>227.85282000000001</c:v>
                </c:pt>
                <c:pt idx="54">
                  <c:v>230.11540000000002</c:v>
                </c:pt>
                <c:pt idx="55">
                  <c:v>271.46720500000004</c:v>
                </c:pt>
                <c:pt idx="56">
                  <c:v>233.72901000000002</c:v>
                </c:pt>
                <c:pt idx="57">
                  <c:v>246.49706</c:v>
                </c:pt>
                <c:pt idx="58">
                  <c:v>269.01046500000001</c:v>
                </c:pt>
                <c:pt idx="59">
                  <c:v>254.69098500000001</c:v>
                </c:pt>
                <c:pt idx="60">
                  <c:v>267.01313500000003</c:v>
                </c:pt>
                <c:pt idx="61">
                  <c:v>261.17579000000001</c:v>
                </c:pt>
                <c:pt idx="62">
                  <c:v>208.04073000000002</c:v>
                </c:pt>
                <c:pt idx="63">
                  <c:v>203.043205</c:v>
                </c:pt>
                <c:pt idx="64">
                  <c:v>223.22507000000002</c:v>
                </c:pt>
                <c:pt idx="65">
                  <c:v>185.61435500000002</c:v>
                </c:pt>
                <c:pt idx="66">
                  <c:v>181.879435</c:v>
                </c:pt>
                <c:pt idx="67">
                  <c:v>184.81231500000001</c:v>
                </c:pt>
                <c:pt idx="68">
                  <c:v>145.574105</c:v>
                </c:pt>
                <c:pt idx="69">
                  <c:v>157.72042000000002</c:v>
                </c:pt>
                <c:pt idx="70">
                  <c:v>186.35952500000002</c:v>
                </c:pt>
                <c:pt idx="71">
                  <c:v>170.87393500000002</c:v>
                </c:pt>
                <c:pt idx="72">
                  <c:v>200.596765</c:v>
                </c:pt>
                <c:pt idx="73">
                  <c:v>182.47572000000002</c:v>
                </c:pt>
                <c:pt idx="74">
                  <c:v>147.56470000000002</c:v>
                </c:pt>
                <c:pt idx="75">
                  <c:v>139.97956500000001</c:v>
                </c:pt>
                <c:pt idx="76">
                  <c:v>123.27621000000001</c:v>
                </c:pt>
                <c:pt idx="77">
                  <c:v>93.659815000000009</c:v>
                </c:pt>
                <c:pt idx="78">
                  <c:v>84.103800000000007</c:v>
                </c:pt>
                <c:pt idx="79">
                  <c:v>86.153215000000003</c:v>
                </c:pt>
                <c:pt idx="80">
                  <c:v>155.71851000000001</c:v>
                </c:pt>
                <c:pt idx="81">
                  <c:v>184.00521000000001</c:v>
                </c:pt>
                <c:pt idx="82">
                  <c:v>172.92276000000001</c:v>
                </c:pt>
                <c:pt idx="83">
                  <c:v>139.04746500000002</c:v>
                </c:pt>
                <c:pt idx="84">
                  <c:v>145.752475</c:v>
                </c:pt>
                <c:pt idx="85">
                  <c:v>123.28359</c:v>
                </c:pt>
                <c:pt idx="86">
                  <c:v>93.118440000000007</c:v>
                </c:pt>
                <c:pt idx="87">
                  <c:v>93.08747000000001</c:v>
                </c:pt>
                <c:pt idx="88">
                  <c:v>83.048285000000007</c:v>
                </c:pt>
                <c:pt idx="89">
                  <c:v>79.998220000000003</c:v>
                </c:pt>
                <c:pt idx="90">
                  <c:v>64.995220000000003</c:v>
                </c:pt>
                <c:pt idx="91">
                  <c:v>69.988219999999998</c:v>
                </c:pt>
                <c:pt idx="92">
                  <c:v>62.485000000000007</c:v>
                </c:pt>
                <c:pt idx="93">
                  <c:v>72.484999999999999</c:v>
                </c:pt>
                <c:pt idx="94">
                  <c:v>77.488</c:v>
                </c:pt>
                <c:pt idx="95">
                  <c:v>114.816</c:v>
                </c:pt>
                <c:pt idx="96">
                  <c:v>116.069</c:v>
                </c:pt>
                <c:pt idx="97">
                  <c:v>113.06800000000001</c:v>
                </c:pt>
                <c:pt idx="98">
                  <c:v>130.56900000000002</c:v>
                </c:pt>
                <c:pt idx="99">
                  <c:v>125.56700000000001</c:v>
                </c:pt>
                <c:pt idx="100">
                  <c:v>125.57000000000001</c:v>
                </c:pt>
                <c:pt idx="101">
                  <c:v>109.98500000000001</c:v>
                </c:pt>
                <c:pt idx="102">
                  <c:v>82.488</c:v>
                </c:pt>
                <c:pt idx="103">
                  <c:v>72.492000000000004</c:v>
                </c:pt>
                <c:pt idx="104">
                  <c:v>69.986000000000004</c:v>
                </c:pt>
                <c:pt idx="105">
                  <c:v>75.765000000000001</c:v>
                </c:pt>
                <c:pt idx="106">
                  <c:v>80.76400000000001</c:v>
                </c:pt>
                <c:pt idx="107">
                  <c:v>84.744</c:v>
                </c:pt>
                <c:pt idx="108">
                  <c:v>93.329000000000008</c:v>
                </c:pt>
                <c:pt idx="109">
                  <c:v>91.855000000000004</c:v>
                </c:pt>
                <c:pt idx="110">
                  <c:v>94.350999999999999</c:v>
                </c:pt>
                <c:pt idx="111">
                  <c:v>97.915000000000006</c:v>
                </c:pt>
                <c:pt idx="112">
                  <c:v>95.418000000000006</c:v>
                </c:pt>
                <c:pt idx="113">
                  <c:v>91.916000000000011</c:v>
                </c:pt>
                <c:pt idx="114">
                  <c:v>77.497</c:v>
                </c:pt>
                <c:pt idx="115">
                  <c:v>77.397000000000006</c:v>
                </c:pt>
                <c:pt idx="116">
                  <c:v>55</c:v>
                </c:pt>
                <c:pt idx="117">
                  <c:v>60</c:v>
                </c:pt>
                <c:pt idx="118">
                  <c:v>65</c:v>
                </c:pt>
                <c:pt idx="119">
                  <c:v>72.054000000000002</c:v>
                </c:pt>
                <c:pt idx="120">
                  <c:v>76.237000000000009</c:v>
                </c:pt>
                <c:pt idx="121">
                  <c:v>82.622</c:v>
                </c:pt>
                <c:pt idx="122">
                  <c:v>83.066000000000003</c:v>
                </c:pt>
                <c:pt idx="123">
                  <c:v>77.690000000000012</c:v>
                </c:pt>
                <c:pt idx="124">
                  <c:v>70</c:v>
                </c:pt>
                <c:pt idx="125">
                  <c:v>85</c:v>
                </c:pt>
                <c:pt idx="126">
                  <c:v>75</c:v>
                </c:pt>
                <c:pt idx="127">
                  <c:v>73.300000000000011</c:v>
                </c:pt>
                <c:pt idx="128">
                  <c:v>73.399000000000001</c:v>
                </c:pt>
                <c:pt idx="129">
                  <c:v>91.583000000000013</c:v>
                </c:pt>
                <c:pt idx="130">
                  <c:v>89.605000000000004</c:v>
                </c:pt>
                <c:pt idx="131">
                  <c:v>105.238</c:v>
                </c:pt>
                <c:pt idx="132">
                  <c:v>114.56700000000001</c:v>
                </c:pt>
                <c:pt idx="133">
                  <c:v>122.51200000000001</c:v>
                </c:pt>
                <c:pt idx="134">
                  <c:v>115.78</c:v>
                </c:pt>
                <c:pt idx="135">
                  <c:v>102.83000000000001</c:v>
                </c:pt>
                <c:pt idx="136">
                  <c:v>105</c:v>
                </c:pt>
                <c:pt idx="137">
                  <c:v>104.55000000000001</c:v>
                </c:pt>
                <c:pt idx="138">
                  <c:v>100.84</c:v>
                </c:pt>
                <c:pt idx="139">
                  <c:v>95.84</c:v>
                </c:pt>
                <c:pt idx="140">
                  <c:v>88.721000000000004</c:v>
                </c:pt>
                <c:pt idx="141">
                  <c:v>89.469000000000008</c:v>
                </c:pt>
                <c:pt idx="142">
                  <c:v>91.331000000000003</c:v>
                </c:pt>
                <c:pt idx="143">
                  <c:v>93.831000000000003</c:v>
                </c:pt>
              </c:numCache>
            </c:numRef>
          </c:val>
        </c:ser>
        <c:dLbls>
          <c:showLegendKey val="0"/>
          <c:showVal val="0"/>
          <c:showCatName val="0"/>
          <c:showSerName val="0"/>
          <c:showPercent val="0"/>
          <c:showBubbleSize val="0"/>
        </c:dLbls>
        <c:axId val="173355008"/>
        <c:axId val="173356544"/>
      </c:areaChart>
      <c:dateAx>
        <c:axId val="173355008"/>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73356544"/>
        <c:crosses val="autoZero"/>
        <c:auto val="1"/>
        <c:lblOffset val="100"/>
        <c:baseTimeUnit val="months"/>
        <c:majorUnit val="2"/>
        <c:majorTimeUnit val="years"/>
        <c:minorUnit val="2"/>
        <c:minorTimeUnit val="years"/>
      </c:dateAx>
      <c:valAx>
        <c:axId val="173356544"/>
        <c:scaling>
          <c:orientation val="minMax"/>
        </c:scaling>
        <c:delete val="0"/>
        <c:axPos val="l"/>
        <c:majorGridlines>
          <c:spPr>
            <a:ln w="9525" cap="flat" cmpd="sng" algn="ctr">
              <a:noFill/>
              <a:prstDash val="solid"/>
              <a:round/>
            </a:ln>
            <a:effectLst/>
            <a:extLst>
              <a:ext uri="{91240B29-F687-4F45-9708-019B960494DF}">
                <a14:hiddenLine xmlns:a14="http://schemas.microsoft.com/office/drawing/2010/main" w="9525" cap="flat" cmpd="sng" algn="ctr">
                  <a:solidFill>
                    <a:sysClr val="windowText" lastClr="000000">
                      <a:tint val="75000"/>
                      <a:shade val="95000"/>
                      <a:satMod val="105000"/>
                    </a:sysClr>
                  </a:solidFill>
                  <a:prstDash val="solid"/>
                  <a:round/>
                </a14:hiddenLine>
              </a:ext>
            </a:extLst>
          </c:spPr>
        </c:majorGridlines>
        <c:title>
          <c:tx>
            <c:rich>
              <a:bodyPr rot="0" vert="horz"/>
              <a:lstStyle/>
              <a:p>
                <a:pPr>
                  <a:defRPr/>
                </a:pPr>
                <a:r>
                  <a:rPr lang="en-US"/>
                  <a:t>Miljarder kronor</a:t>
                </a:r>
              </a:p>
            </c:rich>
          </c:tx>
          <c:layout>
            <c:manualLayout>
              <c:xMode val="edge"/>
              <c:yMode val="edge"/>
              <c:x val="9.6463022508038593E-3"/>
              <c:y val="5.6603318458278091E-3"/>
            </c:manualLayout>
          </c:layout>
          <c:overlay val="0"/>
        </c:title>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73355008"/>
        <c:crosses val="autoZero"/>
        <c:crossBetween val="midCat"/>
      </c:valAx>
      <c:spPr>
        <a:noFill/>
        <a:ln w="3175">
          <a:solidFill>
            <a:srgbClr val="000000"/>
          </a:solidFill>
          <a:prstDash val="solid"/>
        </a:ln>
      </c:spPr>
    </c:plotArea>
    <c:legend>
      <c:legendPos val="r"/>
      <c:layout>
        <c:manualLayout>
          <c:xMode val="edge"/>
          <c:yMode val="edge"/>
          <c:x val="0.65594855305466238"/>
          <c:y val="0.17505470459518599"/>
          <c:w val="0.22508038585209003"/>
          <c:h val="0.13129102844638948"/>
        </c:manualLayout>
      </c:layout>
      <c:overlay val="0"/>
      <c:spPr>
        <a:noFill/>
        <a:ln w="25400">
          <a:noFill/>
        </a:ln>
        <a:effectLst/>
      </c:spPr>
    </c:legend>
    <c:plotVisOnly val="1"/>
    <c:dispBlanksAs val="gap"/>
    <c:showDLblsOverMax val="0"/>
  </c:chart>
  <c:spPr>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8.2931361875585488E-2"/>
          <c:y val="8.1825434179370549E-2"/>
          <c:w val="0.87777603362280676"/>
          <c:h val="0.74052346849212514"/>
        </c:manualLayout>
      </c:layout>
      <c:lineChart>
        <c:grouping val="standard"/>
        <c:varyColors val="0"/>
        <c:ser>
          <c:idx val="0"/>
          <c:order val="0"/>
          <c:tx>
            <c:strRef>
              <c:f>'[Diagram 5_1.xlsx]Datablad'!$B$1</c:f>
              <c:strCache>
                <c:ptCount val="1"/>
                <c:pt idx="0">
                  <c:v>Utfall</c:v>
                </c:pt>
              </c:strCache>
            </c:strRef>
          </c:tx>
          <c:spPr>
            <a:ln w="19050">
              <a:solidFill>
                <a:srgbClr val="000000"/>
              </a:solidFill>
              <a:prstDash val="solid"/>
            </a:ln>
          </c:spPr>
          <c:marker>
            <c:symbol val="none"/>
          </c:marker>
          <c:cat>
            <c:numRef>
              <c:f>'[Diagram 5_1.xlsx]Datablad'!$A$2:$A$1257</c:f>
              <c:numCache>
                <c:formatCode>yyyy;@</c:formatCode>
                <c:ptCount val="1256"/>
                <c:pt idx="0">
                  <c:v>39818</c:v>
                </c:pt>
                <c:pt idx="1">
                  <c:v>39820</c:v>
                </c:pt>
                <c:pt idx="2">
                  <c:v>39821</c:v>
                </c:pt>
                <c:pt idx="3">
                  <c:v>39822</c:v>
                </c:pt>
                <c:pt idx="4">
                  <c:v>39825</c:v>
                </c:pt>
                <c:pt idx="5">
                  <c:v>39826</c:v>
                </c:pt>
                <c:pt idx="6">
                  <c:v>39827</c:v>
                </c:pt>
                <c:pt idx="7">
                  <c:v>39828</c:v>
                </c:pt>
                <c:pt idx="8">
                  <c:v>39829</c:v>
                </c:pt>
                <c:pt idx="9">
                  <c:v>39832</c:v>
                </c:pt>
                <c:pt idx="10">
                  <c:v>39833</c:v>
                </c:pt>
                <c:pt idx="11">
                  <c:v>39834</c:v>
                </c:pt>
                <c:pt idx="12">
                  <c:v>39835</c:v>
                </c:pt>
                <c:pt idx="13">
                  <c:v>39836</c:v>
                </c:pt>
                <c:pt idx="14">
                  <c:v>39839</c:v>
                </c:pt>
                <c:pt idx="15">
                  <c:v>39840</c:v>
                </c:pt>
                <c:pt idx="16">
                  <c:v>39841</c:v>
                </c:pt>
                <c:pt idx="17">
                  <c:v>39842</c:v>
                </c:pt>
                <c:pt idx="18">
                  <c:v>39843</c:v>
                </c:pt>
                <c:pt idx="19">
                  <c:v>39846</c:v>
                </c:pt>
                <c:pt idx="20">
                  <c:v>39847</c:v>
                </c:pt>
                <c:pt idx="21">
                  <c:v>39848</c:v>
                </c:pt>
                <c:pt idx="22">
                  <c:v>39849</c:v>
                </c:pt>
                <c:pt idx="23">
                  <c:v>39850</c:v>
                </c:pt>
                <c:pt idx="24">
                  <c:v>39853</c:v>
                </c:pt>
                <c:pt idx="25">
                  <c:v>39854</c:v>
                </c:pt>
                <c:pt idx="26">
                  <c:v>39855</c:v>
                </c:pt>
                <c:pt idx="27">
                  <c:v>39856</c:v>
                </c:pt>
                <c:pt idx="28">
                  <c:v>39857</c:v>
                </c:pt>
                <c:pt idx="29">
                  <c:v>39860</c:v>
                </c:pt>
                <c:pt idx="30">
                  <c:v>39861</c:v>
                </c:pt>
                <c:pt idx="31">
                  <c:v>39862</c:v>
                </c:pt>
                <c:pt idx="32">
                  <c:v>39863</c:v>
                </c:pt>
                <c:pt idx="33">
                  <c:v>39864</c:v>
                </c:pt>
                <c:pt idx="34">
                  <c:v>39867</c:v>
                </c:pt>
                <c:pt idx="35">
                  <c:v>39868</c:v>
                </c:pt>
                <c:pt idx="36">
                  <c:v>39869</c:v>
                </c:pt>
                <c:pt idx="37">
                  <c:v>39870</c:v>
                </c:pt>
                <c:pt idx="38">
                  <c:v>39871</c:v>
                </c:pt>
                <c:pt idx="39">
                  <c:v>39874</c:v>
                </c:pt>
                <c:pt idx="40">
                  <c:v>39875</c:v>
                </c:pt>
                <c:pt idx="41">
                  <c:v>39876</c:v>
                </c:pt>
                <c:pt idx="42">
                  <c:v>39877</c:v>
                </c:pt>
                <c:pt idx="43">
                  <c:v>39878</c:v>
                </c:pt>
                <c:pt idx="44">
                  <c:v>39881</c:v>
                </c:pt>
                <c:pt idx="45">
                  <c:v>39882</c:v>
                </c:pt>
                <c:pt idx="46">
                  <c:v>39883</c:v>
                </c:pt>
                <c:pt idx="47">
                  <c:v>39884</c:v>
                </c:pt>
                <c:pt idx="48">
                  <c:v>39885</c:v>
                </c:pt>
                <c:pt idx="49">
                  <c:v>39888</c:v>
                </c:pt>
                <c:pt idx="50">
                  <c:v>39889</c:v>
                </c:pt>
                <c:pt idx="51">
                  <c:v>39890</c:v>
                </c:pt>
                <c:pt idx="52">
                  <c:v>39891</c:v>
                </c:pt>
                <c:pt idx="53">
                  <c:v>39892</c:v>
                </c:pt>
                <c:pt idx="54">
                  <c:v>39895</c:v>
                </c:pt>
                <c:pt idx="55">
                  <c:v>39896</c:v>
                </c:pt>
                <c:pt idx="56">
                  <c:v>39897</c:v>
                </c:pt>
                <c:pt idx="57">
                  <c:v>39898</c:v>
                </c:pt>
                <c:pt idx="58">
                  <c:v>39899</c:v>
                </c:pt>
                <c:pt idx="59">
                  <c:v>39902</c:v>
                </c:pt>
                <c:pt idx="60">
                  <c:v>39903</c:v>
                </c:pt>
                <c:pt idx="61">
                  <c:v>39904</c:v>
                </c:pt>
                <c:pt idx="62">
                  <c:v>39905</c:v>
                </c:pt>
                <c:pt idx="63">
                  <c:v>39906</c:v>
                </c:pt>
                <c:pt idx="64">
                  <c:v>39909</c:v>
                </c:pt>
                <c:pt idx="65">
                  <c:v>39910</c:v>
                </c:pt>
                <c:pt idx="66">
                  <c:v>39911</c:v>
                </c:pt>
                <c:pt idx="67">
                  <c:v>39912</c:v>
                </c:pt>
                <c:pt idx="68">
                  <c:v>39917</c:v>
                </c:pt>
                <c:pt idx="69">
                  <c:v>39918</c:v>
                </c:pt>
                <c:pt idx="70">
                  <c:v>39919</c:v>
                </c:pt>
                <c:pt idx="71">
                  <c:v>39920</c:v>
                </c:pt>
                <c:pt idx="72">
                  <c:v>39923</c:v>
                </c:pt>
                <c:pt idx="73">
                  <c:v>39924</c:v>
                </c:pt>
                <c:pt idx="74">
                  <c:v>39925</c:v>
                </c:pt>
                <c:pt idx="75">
                  <c:v>39926</c:v>
                </c:pt>
                <c:pt idx="76">
                  <c:v>39927</c:v>
                </c:pt>
                <c:pt idx="77">
                  <c:v>39930</c:v>
                </c:pt>
                <c:pt idx="78">
                  <c:v>39931</c:v>
                </c:pt>
                <c:pt idx="79">
                  <c:v>39932</c:v>
                </c:pt>
                <c:pt idx="80">
                  <c:v>39933</c:v>
                </c:pt>
                <c:pt idx="81">
                  <c:v>39937</c:v>
                </c:pt>
                <c:pt idx="82">
                  <c:v>39938</c:v>
                </c:pt>
                <c:pt idx="83">
                  <c:v>39939</c:v>
                </c:pt>
                <c:pt idx="84">
                  <c:v>39940</c:v>
                </c:pt>
                <c:pt idx="85">
                  <c:v>39941</c:v>
                </c:pt>
                <c:pt idx="86">
                  <c:v>39944</c:v>
                </c:pt>
                <c:pt idx="87">
                  <c:v>39945</c:v>
                </c:pt>
                <c:pt idx="88">
                  <c:v>39946</c:v>
                </c:pt>
                <c:pt idx="89">
                  <c:v>39947</c:v>
                </c:pt>
                <c:pt idx="90">
                  <c:v>39948</c:v>
                </c:pt>
                <c:pt idx="91">
                  <c:v>39951</c:v>
                </c:pt>
                <c:pt idx="92">
                  <c:v>39952</c:v>
                </c:pt>
                <c:pt idx="93">
                  <c:v>39953</c:v>
                </c:pt>
                <c:pt idx="94">
                  <c:v>39955</c:v>
                </c:pt>
                <c:pt idx="95">
                  <c:v>39958</c:v>
                </c:pt>
                <c:pt idx="96">
                  <c:v>39959</c:v>
                </c:pt>
                <c:pt idx="97">
                  <c:v>39960</c:v>
                </c:pt>
                <c:pt idx="98">
                  <c:v>39961</c:v>
                </c:pt>
                <c:pt idx="99">
                  <c:v>39962</c:v>
                </c:pt>
                <c:pt idx="100">
                  <c:v>39965</c:v>
                </c:pt>
                <c:pt idx="101">
                  <c:v>39966</c:v>
                </c:pt>
                <c:pt idx="102">
                  <c:v>39967</c:v>
                </c:pt>
                <c:pt idx="103">
                  <c:v>39968</c:v>
                </c:pt>
                <c:pt idx="104">
                  <c:v>39969</c:v>
                </c:pt>
                <c:pt idx="105">
                  <c:v>39972</c:v>
                </c:pt>
                <c:pt idx="106">
                  <c:v>39973</c:v>
                </c:pt>
                <c:pt idx="107">
                  <c:v>39974</c:v>
                </c:pt>
                <c:pt idx="108">
                  <c:v>39975</c:v>
                </c:pt>
                <c:pt idx="109">
                  <c:v>39976</c:v>
                </c:pt>
                <c:pt idx="110">
                  <c:v>39979</c:v>
                </c:pt>
                <c:pt idx="111">
                  <c:v>39980</c:v>
                </c:pt>
                <c:pt idx="112">
                  <c:v>39981</c:v>
                </c:pt>
                <c:pt idx="113">
                  <c:v>39982</c:v>
                </c:pt>
                <c:pt idx="114">
                  <c:v>39986</c:v>
                </c:pt>
                <c:pt idx="115">
                  <c:v>39987</c:v>
                </c:pt>
                <c:pt idx="116">
                  <c:v>39988</c:v>
                </c:pt>
                <c:pt idx="117">
                  <c:v>39989</c:v>
                </c:pt>
                <c:pt idx="118">
                  <c:v>39990</c:v>
                </c:pt>
                <c:pt idx="119">
                  <c:v>39993</c:v>
                </c:pt>
                <c:pt idx="120">
                  <c:v>39994</c:v>
                </c:pt>
                <c:pt idx="121">
                  <c:v>39995</c:v>
                </c:pt>
                <c:pt idx="122">
                  <c:v>39996</c:v>
                </c:pt>
                <c:pt idx="123">
                  <c:v>39997</c:v>
                </c:pt>
                <c:pt idx="124">
                  <c:v>40000</c:v>
                </c:pt>
                <c:pt idx="125">
                  <c:v>40001</c:v>
                </c:pt>
                <c:pt idx="126">
                  <c:v>40002</c:v>
                </c:pt>
                <c:pt idx="127">
                  <c:v>40003</c:v>
                </c:pt>
                <c:pt idx="128">
                  <c:v>40004</c:v>
                </c:pt>
                <c:pt idx="129">
                  <c:v>40007</c:v>
                </c:pt>
                <c:pt idx="130">
                  <c:v>40008</c:v>
                </c:pt>
                <c:pt idx="131">
                  <c:v>40009</c:v>
                </c:pt>
                <c:pt idx="132">
                  <c:v>40010</c:v>
                </c:pt>
                <c:pt idx="133">
                  <c:v>40011</c:v>
                </c:pt>
                <c:pt idx="134">
                  <c:v>40014</c:v>
                </c:pt>
                <c:pt idx="135">
                  <c:v>40015</c:v>
                </c:pt>
                <c:pt idx="136">
                  <c:v>40016</c:v>
                </c:pt>
                <c:pt idx="137">
                  <c:v>40017</c:v>
                </c:pt>
                <c:pt idx="138">
                  <c:v>40018</c:v>
                </c:pt>
                <c:pt idx="139">
                  <c:v>40021</c:v>
                </c:pt>
                <c:pt idx="140">
                  <c:v>40022</c:v>
                </c:pt>
                <c:pt idx="141">
                  <c:v>40023</c:v>
                </c:pt>
                <c:pt idx="142">
                  <c:v>40024</c:v>
                </c:pt>
                <c:pt idx="143">
                  <c:v>40025</c:v>
                </c:pt>
                <c:pt idx="144">
                  <c:v>40028</c:v>
                </c:pt>
                <c:pt idx="145">
                  <c:v>40029</c:v>
                </c:pt>
                <c:pt idx="146">
                  <c:v>40030</c:v>
                </c:pt>
                <c:pt idx="147">
                  <c:v>40031</c:v>
                </c:pt>
                <c:pt idx="148">
                  <c:v>40032</c:v>
                </c:pt>
                <c:pt idx="149">
                  <c:v>40035</c:v>
                </c:pt>
                <c:pt idx="150">
                  <c:v>40036</c:v>
                </c:pt>
                <c:pt idx="151">
                  <c:v>40037</c:v>
                </c:pt>
                <c:pt idx="152">
                  <c:v>40038</c:v>
                </c:pt>
                <c:pt idx="153">
                  <c:v>40039</c:v>
                </c:pt>
                <c:pt idx="154">
                  <c:v>40042</c:v>
                </c:pt>
                <c:pt idx="155">
                  <c:v>40043</c:v>
                </c:pt>
                <c:pt idx="156">
                  <c:v>40044</c:v>
                </c:pt>
                <c:pt idx="157">
                  <c:v>40045</c:v>
                </c:pt>
                <c:pt idx="158">
                  <c:v>40046</c:v>
                </c:pt>
                <c:pt idx="159">
                  <c:v>40049</c:v>
                </c:pt>
                <c:pt idx="160">
                  <c:v>40050</c:v>
                </c:pt>
                <c:pt idx="161">
                  <c:v>40051</c:v>
                </c:pt>
                <c:pt idx="162">
                  <c:v>40052</c:v>
                </c:pt>
                <c:pt idx="163">
                  <c:v>40053</c:v>
                </c:pt>
                <c:pt idx="164">
                  <c:v>40056</c:v>
                </c:pt>
                <c:pt idx="165">
                  <c:v>40057</c:v>
                </c:pt>
                <c:pt idx="166">
                  <c:v>40058</c:v>
                </c:pt>
                <c:pt idx="167">
                  <c:v>40059</c:v>
                </c:pt>
                <c:pt idx="168">
                  <c:v>40060</c:v>
                </c:pt>
                <c:pt idx="169">
                  <c:v>40063</c:v>
                </c:pt>
                <c:pt idx="170">
                  <c:v>40064</c:v>
                </c:pt>
                <c:pt idx="171">
                  <c:v>40065</c:v>
                </c:pt>
                <c:pt idx="172">
                  <c:v>40066</c:v>
                </c:pt>
                <c:pt idx="173">
                  <c:v>40067</c:v>
                </c:pt>
                <c:pt idx="174">
                  <c:v>40070</c:v>
                </c:pt>
                <c:pt idx="175">
                  <c:v>40071</c:v>
                </c:pt>
                <c:pt idx="176">
                  <c:v>40072</c:v>
                </c:pt>
                <c:pt idx="177">
                  <c:v>40073</c:v>
                </c:pt>
                <c:pt idx="178">
                  <c:v>40074</c:v>
                </c:pt>
                <c:pt idx="179">
                  <c:v>40077</c:v>
                </c:pt>
                <c:pt idx="180">
                  <c:v>40078</c:v>
                </c:pt>
                <c:pt idx="181">
                  <c:v>40079</c:v>
                </c:pt>
                <c:pt idx="182">
                  <c:v>40080</c:v>
                </c:pt>
                <c:pt idx="183">
                  <c:v>40081</c:v>
                </c:pt>
                <c:pt idx="184">
                  <c:v>40084</c:v>
                </c:pt>
                <c:pt idx="185">
                  <c:v>40085</c:v>
                </c:pt>
                <c:pt idx="186">
                  <c:v>40086</c:v>
                </c:pt>
                <c:pt idx="187">
                  <c:v>40087</c:v>
                </c:pt>
                <c:pt idx="188">
                  <c:v>40088</c:v>
                </c:pt>
                <c:pt idx="189">
                  <c:v>40091</c:v>
                </c:pt>
                <c:pt idx="190">
                  <c:v>40092</c:v>
                </c:pt>
                <c:pt idx="191">
                  <c:v>40093</c:v>
                </c:pt>
                <c:pt idx="192">
                  <c:v>40094</c:v>
                </c:pt>
                <c:pt idx="193">
                  <c:v>40095</c:v>
                </c:pt>
                <c:pt idx="194">
                  <c:v>40098</c:v>
                </c:pt>
                <c:pt idx="195">
                  <c:v>40099</c:v>
                </c:pt>
                <c:pt idx="196">
                  <c:v>40100</c:v>
                </c:pt>
                <c:pt idx="197">
                  <c:v>40101</c:v>
                </c:pt>
                <c:pt idx="198">
                  <c:v>40102</c:v>
                </c:pt>
                <c:pt idx="199">
                  <c:v>40105</c:v>
                </c:pt>
                <c:pt idx="200">
                  <c:v>40106</c:v>
                </c:pt>
                <c:pt idx="201">
                  <c:v>40107</c:v>
                </c:pt>
                <c:pt idx="202">
                  <c:v>40108</c:v>
                </c:pt>
                <c:pt idx="203">
                  <c:v>40109</c:v>
                </c:pt>
                <c:pt idx="204">
                  <c:v>40112</c:v>
                </c:pt>
                <c:pt idx="205">
                  <c:v>40113</c:v>
                </c:pt>
                <c:pt idx="206">
                  <c:v>40114</c:v>
                </c:pt>
                <c:pt idx="207">
                  <c:v>40115</c:v>
                </c:pt>
                <c:pt idx="208">
                  <c:v>40116</c:v>
                </c:pt>
                <c:pt idx="209">
                  <c:v>40119</c:v>
                </c:pt>
                <c:pt idx="210">
                  <c:v>40120</c:v>
                </c:pt>
                <c:pt idx="211">
                  <c:v>40121</c:v>
                </c:pt>
                <c:pt idx="212">
                  <c:v>40122</c:v>
                </c:pt>
                <c:pt idx="213">
                  <c:v>40123</c:v>
                </c:pt>
                <c:pt idx="214">
                  <c:v>40126</c:v>
                </c:pt>
                <c:pt idx="215">
                  <c:v>40127</c:v>
                </c:pt>
                <c:pt idx="216">
                  <c:v>40128</c:v>
                </c:pt>
                <c:pt idx="217">
                  <c:v>40129</c:v>
                </c:pt>
                <c:pt idx="218">
                  <c:v>40130</c:v>
                </c:pt>
                <c:pt idx="219">
                  <c:v>40133</c:v>
                </c:pt>
                <c:pt idx="220">
                  <c:v>40134</c:v>
                </c:pt>
                <c:pt idx="221">
                  <c:v>40135</c:v>
                </c:pt>
                <c:pt idx="222">
                  <c:v>40136</c:v>
                </c:pt>
                <c:pt idx="223">
                  <c:v>40137</c:v>
                </c:pt>
                <c:pt idx="224">
                  <c:v>40140</c:v>
                </c:pt>
                <c:pt idx="225">
                  <c:v>40141</c:v>
                </c:pt>
                <c:pt idx="226">
                  <c:v>40142</c:v>
                </c:pt>
                <c:pt idx="227">
                  <c:v>40143</c:v>
                </c:pt>
                <c:pt idx="228">
                  <c:v>40144</c:v>
                </c:pt>
                <c:pt idx="229">
                  <c:v>40147</c:v>
                </c:pt>
                <c:pt idx="230">
                  <c:v>40148</c:v>
                </c:pt>
                <c:pt idx="231">
                  <c:v>40149</c:v>
                </c:pt>
                <c:pt idx="232">
                  <c:v>40150</c:v>
                </c:pt>
                <c:pt idx="233">
                  <c:v>40151</c:v>
                </c:pt>
                <c:pt idx="234">
                  <c:v>40154</c:v>
                </c:pt>
                <c:pt idx="235">
                  <c:v>40155</c:v>
                </c:pt>
                <c:pt idx="236">
                  <c:v>40156</c:v>
                </c:pt>
                <c:pt idx="237">
                  <c:v>40157</c:v>
                </c:pt>
                <c:pt idx="238">
                  <c:v>40158</c:v>
                </c:pt>
                <c:pt idx="239">
                  <c:v>40161</c:v>
                </c:pt>
                <c:pt idx="240">
                  <c:v>40162</c:v>
                </c:pt>
                <c:pt idx="241">
                  <c:v>40163</c:v>
                </c:pt>
                <c:pt idx="242">
                  <c:v>40164</c:v>
                </c:pt>
                <c:pt idx="243">
                  <c:v>40165</c:v>
                </c:pt>
                <c:pt idx="244">
                  <c:v>40168</c:v>
                </c:pt>
                <c:pt idx="245">
                  <c:v>40169</c:v>
                </c:pt>
                <c:pt idx="246">
                  <c:v>40170</c:v>
                </c:pt>
                <c:pt idx="247">
                  <c:v>40175</c:v>
                </c:pt>
                <c:pt idx="248">
                  <c:v>40176</c:v>
                </c:pt>
                <c:pt idx="249">
                  <c:v>40177</c:v>
                </c:pt>
                <c:pt idx="250">
                  <c:v>40182</c:v>
                </c:pt>
                <c:pt idx="251">
                  <c:v>40183</c:v>
                </c:pt>
                <c:pt idx="252">
                  <c:v>40185</c:v>
                </c:pt>
                <c:pt idx="253">
                  <c:v>40186</c:v>
                </c:pt>
                <c:pt idx="254">
                  <c:v>40189</c:v>
                </c:pt>
                <c:pt idx="255">
                  <c:v>40190</c:v>
                </c:pt>
                <c:pt idx="256">
                  <c:v>40191</c:v>
                </c:pt>
                <c:pt idx="257">
                  <c:v>40192</c:v>
                </c:pt>
                <c:pt idx="258">
                  <c:v>40193</c:v>
                </c:pt>
                <c:pt idx="259">
                  <c:v>40196</c:v>
                </c:pt>
                <c:pt idx="260">
                  <c:v>40197</c:v>
                </c:pt>
                <c:pt idx="261">
                  <c:v>40198</c:v>
                </c:pt>
                <c:pt idx="262">
                  <c:v>40199</c:v>
                </c:pt>
                <c:pt idx="263">
                  <c:v>40200</c:v>
                </c:pt>
                <c:pt idx="264">
                  <c:v>40203</c:v>
                </c:pt>
                <c:pt idx="265">
                  <c:v>40204</c:v>
                </c:pt>
                <c:pt idx="266">
                  <c:v>40205</c:v>
                </c:pt>
                <c:pt idx="267">
                  <c:v>40206</c:v>
                </c:pt>
                <c:pt idx="268">
                  <c:v>40207</c:v>
                </c:pt>
                <c:pt idx="269">
                  <c:v>40210</c:v>
                </c:pt>
                <c:pt idx="270">
                  <c:v>40211</c:v>
                </c:pt>
                <c:pt idx="271">
                  <c:v>40212</c:v>
                </c:pt>
                <c:pt idx="272">
                  <c:v>40213</c:v>
                </c:pt>
                <c:pt idx="273">
                  <c:v>40214</c:v>
                </c:pt>
                <c:pt idx="274">
                  <c:v>40217</c:v>
                </c:pt>
                <c:pt idx="275">
                  <c:v>40218</c:v>
                </c:pt>
                <c:pt idx="276">
                  <c:v>40219</c:v>
                </c:pt>
                <c:pt idx="277">
                  <c:v>40220</c:v>
                </c:pt>
                <c:pt idx="278">
                  <c:v>40221</c:v>
                </c:pt>
                <c:pt idx="279">
                  <c:v>40224</c:v>
                </c:pt>
                <c:pt idx="280">
                  <c:v>40225</c:v>
                </c:pt>
                <c:pt idx="281">
                  <c:v>40226</c:v>
                </c:pt>
                <c:pt idx="282">
                  <c:v>40227</c:v>
                </c:pt>
                <c:pt idx="283">
                  <c:v>40228</c:v>
                </c:pt>
                <c:pt idx="284">
                  <c:v>40231</c:v>
                </c:pt>
                <c:pt idx="285">
                  <c:v>40232</c:v>
                </c:pt>
                <c:pt idx="286">
                  <c:v>40233</c:v>
                </c:pt>
                <c:pt idx="287">
                  <c:v>40234</c:v>
                </c:pt>
                <c:pt idx="288">
                  <c:v>40235</c:v>
                </c:pt>
                <c:pt idx="289">
                  <c:v>40238</c:v>
                </c:pt>
                <c:pt idx="290">
                  <c:v>40239</c:v>
                </c:pt>
                <c:pt idx="291">
                  <c:v>40240</c:v>
                </c:pt>
                <c:pt idx="292">
                  <c:v>40241</c:v>
                </c:pt>
                <c:pt idx="293">
                  <c:v>40242</c:v>
                </c:pt>
                <c:pt idx="294">
                  <c:v>40245</c:v>
                </c:pt>
                <c:pt idx="295">
                  <c:v>40246</c:v>
                </c:pt>
                <c:pt idx="296">
                  <c:v>40247</c:v>
                </c:pt>
                <c:pt idx="297">
                  <c:v>40248</c:v>
                </c:pt>
                <c:pt idx="298">
                  <c:v>40249</c:v>
                </c:pt>
                <c:pt idx="299">
                  <c:v>40252</c:v>
                </c:pt>
                <c:pt idx="300">
                  <c:v>40253</c:v>
                </c:pt>
                <c:pt idx="301">
                  <c:v>40254</c:v>
                </c:pt>
                <c:pt idx="302">
                  <c:v>40255</c:v>
                </c:pt>
                <c:pt idx="303">
                  <c:v>40256</c:v>
                </c:pt>
                <c:pt idx="304">
                  <c:v>40259</c:v>
                </c:pt>
                <c:pt idx="305">
                  <c:v>40260</c:v>
                </c:pt>
                <c:pt idx="306">
                  <c:v>40261</c:v>
                </c:pt>
                <c:pt idx="307">
                  <c:v>40262</c:v>
                </c:pt>
                <c:pt idx="308">
                  <c:v>40263</c:v>
                </c:pt>
                <c:pt idx="309">
                  <c:v>40266</c:v>
                </c:pt>
                <c:pt idx="310">
                  <c:v>40267</c:v>
                </c:pt>
                <c:pt idx="311">
                  <c:v>40268</c:v>
                </c:pt>
                <c:pt idx="312">
                  <c:v>40269</c:v>
                </c:pt>
                <c:pt idx="313">
                  <c:v>40274</c:v>
                </c:pt>
                <c:pt idx="314">
                  <c:v>40275</c:v>
                </c:pt>
                <c:pt idx="315">
                  <c:v>40276</c:v>
                </c:pt>
                <c:pt idx="316">
                  <c:v>40277</c:v>
                </c:pt>
                <c:pt idx="317">
                  <c:v>40280</c:v>
                </c:pt>
                <c:pt idx="318">
                  <c:v>40281</c:v>
                </c:pt>
                <c:pt idx="319">
                  <c:v>40282</c:v>
                </c:pt>
                <c:pt idx="320">
                  <c:v>40283</c:v>
                </c:pt>
                <c:pt idx="321">
                  <c:v>40284</c:v>
                </c:pt>
                <c:pt idx="322">
                  <c:v>40287</c:v>
                </c:pt>
                <c:pt idx="323">
                  <c:v>40288</c:v>
                </c:pt>
                <c:pt idx="324">
                  <c:v>40289</c:v>
                </c:pt>
                <c:pt idx="325">
                  <c:v>40290</c:v>
                </c:pt>
                <c:pt idx="326">
                  <c:v>40291</c:v>
                </c:pt>
                <c:pt idx="327">
                  <c:v>40294</c:v>
                </c:pt>
                <c:pt idx="328">
                  <c:v>40295</c:v>
                </c:pt>
                <c:pt idx="329">
                  <c:v>40296</c:v>
                </c:pt>
                <c:pt idx="330">
                  <c:v>40297</c:v>
                </c:pt>
                <c:pt idx="331">
                  <c:v>40298</c:v>
                </c:pt>
                <c:pt idx="332">
                  <c:v>40301</c:v>
                </c:pt>
                <c:pt idx="333">
                  <c:v>40302</c:v>
                </c:pt>
                <c:pt idx="334">
                  <c:v>40303</c:v>
                </c:pt>
                <c:pt idx="335">
                  <c:v>40304</c:v>
                </c:pt>
                <c:pt idx="336">
                  <c:v>40305</c:v>
                </c:pt>
                <c:pt idx="337">
                  <c:v>40308</c:v>
                </c:pt>
                <c:pt idx="338">
                  <c:v>40309</c:v>
                </c:pt>
                <c:pt idx="339">
                  <c:v>40310</c:v>
                </c:pt>
                <c:pt idx="340">
                  <c:v>40312</c:v>
                </c:pt>
                <c:pt idx="341">
                  <c:v>40315</c:v>
                </c:pt>
                <c:pt idx="342">
                  <c:v>40316</c:v>
                </c:pt>
                <c:pt idx="343">
                  <c:v>40317</c:v>
                </c:pt>
                <c:pt idx="344">
                  <c:v>40318</c:v>
                </c:pt>
                <c:pt idx="345">
                  <c:v>40319</c:v>
                </c:pt>
                <c:pt idx="346">
                  <c:v>40322</c:v>
                </c:pt>
                <c:pt idx="347">
                  <c:v>40323</c:v>
                </c:pt>
                <c:pt idx="348">
                  <c:v>40324</c:v>
                </c:pt>
                <c:pt idx="349">
                  <c:v>40325</c:v>
                </c:pt>
                <c:pt idx="350">
                  <c:v>40326</c:v>
                </c:pt>
                <c:pt idx="351">
                  <c:v>40329</c:v>
                </c:pt>
                <c:pt idx="352">
                  <c:v>40330</c:v>
                </c:pt>
                <c:pt idx="353">
                  <c:v>40331</c:v>
                </c:pt>
                <c:pt idx="354">
                  <c:v>40332</c:v>
                </c:pt>
                <c:pt idx="355">
                  <c:v>40333</c:v>
                </c:pt>
                <c:pt idx="356">
                  <c:v>40336</c:v>
                </c:pt>
                <c:pt idx="357">
                  <c:v>40337</c:v>
                </c:pt>
                <c:pt idx="358">
                  <c:v>40338</c:v>
                </c:pt>
                <c:pt idx="359">
                  <c:v>40339</c:v>
                </c:pt>
                <c:pt idx="360">
                  <c:v>40340</c:v>
                </c:pt>
                <c:pt idx="361">
                  <c:v>40343</c:v>
                </c:pt>
                <c:pt idx="362">
                  <c:v>40344</c:v>
                </c:pt>
                <c:pt idx="363">
                  <c:v>40345</c:v>
                </c:pt>
                <c:pt idx="364">
                  <c:v>40346</c:v>
                </c:pt>
                <c:pt idx="365">
                  <c:v>40347</c:v>
                </c:pt>
                <c:pt idx="366">
                  <c:v>40350</c:v>
                </c:pt>
                <c:pt idx="367">
                  <c:v>40351</c:v>
                </c:pt>
                <c:pt idx="368">
                  <c:v>40352</c:v>
                </c:pt>
                <c:pt idx="369">
                  <c:v>40353</c:v>
                </c:pt>
                <c:pt idx="370">
                  <c:v>40357</c:v>
                </c:pt>
                <c:pt idx="371">
                  <c:v>40358</c:v>
                </c:pt>
                <c:pt idx="372">
                  <c:v>40359</c:v>
                </c:pt>
                <c:pt idx="373">
                  <c:v>40360</c:v>
                </c:pt>
                <c:pt idx="374">
                  <c:v>40361</c:v>
                </c:pt>
                <c:pt idx="375">
                  <c:v>40364</c:v>
                </c:pt>
                <c:pt idx="376">
                  <c:v>40365</c:v>
                </c:pt>
                <c:pt idx="377">
                  <c:v>40366</c:v>
                </c:pt>
                <c:pt idx="378">
                  <c:v>40367</c:v>
                </c:pt>
                <c:pt idx="379">
                  <c:v>40368</c:v>
                </c:pt>
                <c:pt idx="380">
                  <c:v>40371</c:v>
                </c:pt>
                <c:pt idx="381">
                  <c:v>40372</c:v>
                </c:pt>
                <c:pt idx="382">
                  <c:v>40373</c:v>
                </c:pt>
                <c:pt idx="383">
                  <c:v>40374</c:v>
                </c:pt>
                <c:pt idx="384">
                  <c:v>40375</c:v>
                </c:pt>
                <c:pt idx="385">
                  <c:v>40378</c:v>
                </c:pt>
                <c:pt idx="386">
                  <c:v>40379</c:v>
                </c:pt>
                <c:pt idx="387">
                  <c:v>40380</c:v>
                </c:pt>
                <c:pt idx="388">
                  <c:v>40381</c:v>
                </c:pt>
                <c:pt idx="389">
                  <c:v>40382</c:v>
                </c:pt>
                <c:pt idx="390">
                  <c:v>40385</c:v>
                </c:pt>
                <c:pt idx="391">
                  <c:v>40386</c:v>
                </c:pt>
                <c:pt idx="392">
                  <c:v>40387</c:v>
                </c:pt>
                <c:pt idx="393">
                  <c:v>40388</c:v>
                </c:pt>
                <c:pt idx="394">
                  <c:v>40389</c:v>
                </c:pt>
                <c:pt idx="395">
                  <c:v>40392</c:v>
                </c:pt>
                <c:pt idx="396">
                  <c:v>40393</c:v>
                </c:pt>
                <c:pt idx="397">
                  <c:v>40394</c:v>
                </c:pt>
                <c:pt idx="398">
                  <c:v>40395</c:v>
                </c:pt>
                <c:pt idx="399">
                  <c:v>40396</c:v>
                </c:pt>
                <c:pt idx="400">
                  <c:v>40399</c:v>
                </c:pt>
                <c:pt idx="401">
                  <c:v>40400</c:v>
                </c:pt>
                <c:pt idx="402">
                  <c:v>40401</c:v>
                </c:pt>
                <c:pt idx="403">
                  <c:v>40402</c:v>
                </c:pt>
                <c:pt idx="404">
                  <c:v>40403</c:v>
                </c:pt>
                <c:pt idx="405">
                  <c:v>40406</c:v>
                </c:pt>
                <c:pt idx="406">
                  <c:v>40407</c:v>
                </c:pt>
                <c:pt idx="407">
                  <c:v>40408</c:v>
                </c:pt>
                <c:pt idx="408">
                  <c:v>40409</c:v>
                </c:pt>
                <c:pt idx="409">
                  <c:v>40410</c:v>
                </c:pt>
                <c:pt idx="410">
                  <c:v>40413</c:v>
                </c:pt>
                <c:pt idx="411">
                  <c:v>40414</c:v>
                </c:pt>
                <c:pt idx="412">
                  <c:v>40415</c:v>
                </c:pt>
                <c:pt idx="413">
                  <c:v>40416</c:v>
                </c:pt>
                <c:pt idx="414">
                  <c:v>40417</c:v>
                </c:pt>
                <c:pt idx="415">
                  <c:v>40420</c:v>
                </c:pt>
                <c:pt idx="416">
                  <c:v>40421</c:v>
                </c:pt>
                <c:pt idx="417">
                  <c:v>40422</c:v>
                </c:pt>
                <c:pt idx="418">
                  <c:v>40423</c:v>
                </c:pt>
                <c:pt idx="419">
                  <c:v>40424</c:v>
                </c:pt>
                <c:pt idx="420">
                  <c:v>40427</c:v>
                </c:pt>
                <c:pt idx="421">
                  <c:v>40428</c:v>
                </c:pt>
                <c:pt idx="422">
                  <c:v>40429</c:v>
                </c:pt>
                <c:pt idx="423">
                  <c:v>40430</c:v>
                </c:pt>
                <c:pt idx="424">
                  <c:v>40431</c:v>
                </c:pt>
                <c:pt idx="425">
                  <c:v>40434</c:v>
                </c:pt>
                <c:pt idx="426">
                  <c:v>40435</c:v>
                </c:pt>
                <c:pt idx="427">
                  <c:v>40436</c:v>
                </c:pt>
                <c:pt idx="428">
                  <c:v>40437</c:v>
                </c:pt>
                <c:pt idx="429">
                  <c:v>40438</c:v>
                </c:pt>
                <c:pt idx="430">
                  <c:v>40441</c:v>
                </c:pt>
                <c:pt idx="431">
                  <c:v>40442</c:v>
                </c:pt>
                <c:pt idx="432">
                  <c:v>40443</c:v>
                </c:pt>
                <c:pt idx="433">
                  <c:v>40444</c:v>
                </c:pt>
                <c:pt idx="434">
                  <c:v>40445</c:v>
                </c:pt>
                <c:pt idx="435">
                  <c:v>40448</c:v>
                </c:pt>
                <c:pt idx="436">
                  <c:v>40449</c:v>
                </c:pt>
                <c:pt idx="437">
                  <c:v>40450</c:v>
                </c:pt>
                <c:pt idx="438">
                  <c:v>40451</c:v>
                </c:pt>
                <c:pt idx="439">
                  <c:v>40452</c:v>
                </c:pt>
                <c:pt idx="440">
                  <c:v>40455</c:v>
                </c:pt>
                <c:pt idx="441">
                  <c:v>40456</c:v>
                </c:pt>
                <c:pt idx="442">
                  <c:v>40457</c:v>
                </c:pt>
                <c:pt idx="443">
                  <c:v>40458</c:v>
                </c:pt>
                <c:pt idx="444">
                  <c:v>40459</c:v>
                </c:pt>
                <c:pt idx="445">
                  <c:v>40462</c:v>
                </c:pt>
                <c:pt idx="446">
                  <c:v>40463</c:v>
                </c:pt>
                <c:pt idx="447">
                  <c:v>40464</c:v>
                </c:pt>
                <c:pt idx="448">
                  <c:v>40465</c:v>
                </c:pt>
                <c:pt idx="449">
                  <c:v>40466</c:v>
                </c:pt>
                <c:pt idx="450">
                  <c:v>40469</c:v>
                </c:pt>
                <c:pt idx="451">
                  <c:v>40470</c:v>
                </c:pt>
                <c:pt idx="452">
                  <c:v>40471</c:v>
                </c:pt>
                <c:pt idx="453">
                  <c:v>40472</c:v>
                </c:pt>
                <c:pt idx="454">
                  <c:v>40473</c:v>
                </c:pt>
                <c:pt idx="455">
                  <c:v>40476</c:v>
                </c:pt>
                <c:pt idx="456">
                  <c:v>40477</c:v>
                </c:pt>
                <c:pt idx="457">
                  <c:v>40478</c:v>
                </c:pt>
                <c:pt idx="458">
                  <c:v>40479</c:v>
                </c:pt>
                <c:pt idx="459">
                  <c:v>40480</c:v>
                </c:pt>
                <c:pt idx="460">
                  <c:v>40483</c:v>
                </c:pt>
                <c:pt idx="461">
                  <c:v>40484</c:v>
                </c:pt>
                <c:pt idx="462">
                  <c:v>40485</c:v>
                </c:pt>
                <c:pt idx="463">
                  <c:v>40486</c:v>
                </c:pt>
                <c:pt idx="464">
                  <c:v>40487</c:v>
                </c:pt>
                <c:pt idx="465">
                  <c:v>40490</c:v>
                </c:pt>
                <c:pt idx="466">
                  <c:v>40491</c:v>
                </c:pt>
                <c:pt idx="467">
                  <c:v>40492</c:v>
                </c:pt>
                <c:pt idx="468">
                  <c:v>40493</c:v>
                </c:pt>
                <c:pt idx="469">
                  <c:v>40494</c:v>
                </c:pt>
                <c:pt idx="470">
                  <c:v>40497</c:v>
                </c:pt>
                <c:pt idx="471">
                  <c:v>40498</c:v>
                </c:pt>
                <c:pt idx="472">
                  <c:v>40499</c:v>
                </c:pt>
                <c:pt idx="473">
                  <c:v>40500</c:v>
                </c:pt>
                <c:pt idx="474">
                  <c:v>40501</c:v>
                </c:pt>
                <c:pt idx="475">
                  <c:v>40504</c:v>
                </c:pt>
                <c:pt idx="476">
                  <c:v>40505</c:v>
                </c:pt>
                <c:pt idx="477">
                  <c:v>40506</c:v>
                </c:pt>
                <c:pt idx="478">
                  <c:v>40507</c:v>
                </c:pt>
                <c:pt idx="479">
                  <c:v>40508</c:v>
                </c:pt>
                <c:pt idx="480">
                  <c:v>40511</c:v>
                </c:pt>
                <c:pt idx="481">
                  <c:v>40512</c:v>
                </c:pt>
                <c:pt idx="482">
                  <c:v>40513</c:v>
                </c:pt>
                <c:pt idx="483">
                  <c:v>40514</c:v>
                </c:pt>
                <c:pt idx="484">
                  <c:v>40515</c:v>
                </c:pt>
                <c:pt idx="485">
                  <c:v>40518</c:v>
                </c:pt>
                <c:pt idx="486">
                  <c:v>40519</c:v>
                </c:pt>
                <c:pt idx="487">
                  <c:v>40520</c:v>
                </c:pt>
                <c:pt idx="488">
                  <c:v>40521</c:v>
                </c:pt>
                <c:pt idx="489">
                  <c:v>40522</c:v>
                </c:pt>
                <c:pt idx="490">
                  <c:v>40525</c:v>
                </c:pt>
                <c:pt idx="491">
                  <c:v>40526</c:v>
                </c:pt>
                <c:pt idx="492">
                  <c:v>40527</c:v>
                </c:pt>
                <c:pt idx="493">
                  <c:v>40528</c:v>
                </c:pt>
                <c:pt idx="494">
                  <c:v>40529</c:v>
                </c:pt>
                <c:pt idx="495">
                  <c:v>40532</c:v>
                </c:pt>
                <c:pt idx="496">
                  <c:v>40533</c:v>
                </c:pt>
                <c:pt idx="497">
                  <c:v>40534</c:v>
                </c:pt>
                <c:pt idx="498">
                  <c:v>40535</c:v>
                </c:pt>
                <c:pt idx="499">
                  <c:v>40539</c:v>
                </c:pt>
                <c:pt idx="500">
                  <c:v>40540</c:v>
                </c:pt>
                <c:pt idx="501">
                  <c:v>40541</c:v>
                </c:pt>
                <c:pt idx="502">
                  <c:v>40542</c:v>
                </c:pt>
                <c:pt idx="503">
                  <c:v>40546</c:v>
                </c:pt>
                <c:pt idx="504">
                  <c:v>40547</c:v>
                </c:pt>
                <c:pt idx="505">
                  <c:v>40548</c:v>
                </c:pt>
                <c:pt idx="506">
                  <c:v>40550</c:v>
                </c:pt>
                <c:pt idx="507">
                  <c:v>40553</c:v>
                </c:pt>
                <c:pt idx="508">
                  <c:v>40554</c:v>
                </c:pt>
                <c:pt idx="509">
                  <c:v>40555</c:v>
                </c:pt>
                <c:pt idx="510">
                  <c:v>40556</c:v>
                </c:pt>
                <c:pt idx="511">
                  <c:v>40557</c:v>
                </c:pt>
                <c:pt idx="512">
                  <c:v>40560</c:v>
                </c:pt>
                <c:pt idx="513">
                  <c:v>40561</c:v>
                </c:pt>
                <c:pt idx="514">
                  <c:v>40562</c:v>
                </c:pt>
                <c:pt idx="515">
                  <c:v>40563</c:v>
                </c:pt>
                <c:pt idx="516">
                  <c:v>40564</c:v>
                </c:pt>
                <c:pt idx="517">
                  <c:v>40567</c:v>
                </c:pt>
                <c:pt idx="518">
                  <c:v>40568</c:v>
                </c:pt>
                <c:pt idx="519">
                  <c:v>40569</c:v>
                </c:pt>
                <c:pt idx="520">
                  <c:v>40570</c:v>
                </c:pt>
                <c:pt idx="521">
                  <c:v>40571</c:v>
                </c:pt>
                <c:pt idx="522">
                  <c:v>40574</c:v>
                </c:pt>
                <c:pt idx="523">
                  <c:v>40575</c:v>
                </c:pt>
                <c:pt idx="524">
                  <c:v>40576</c:v>
                </c:pt>
                <c:pt idx="525">
                  <c:v>40577</c:v>
                </c:pt>
                <c:pt idx="526">
                  <c:v>40578</c:v>
                </c:pt>
                <c:pt idx="527">
                  <c:v>40581</c:v>
                </c:pt>
                <c:pt idx="528">
                  <c:v>40582</c:v>
                </c:pt>
                <c:pt idx="529">
                  <c:v>40583</c:v>
                </c:pt>
                <c:pt idx="530">
                  <c:v>40584</c:v>
                </c:pt>
                <c:pt idx="531">
                  <c:v>40585</c:v>
                </c:pt>
                <c:pt idx="532">
                  <c:v>40588</c:v>
                </c:pt>
                <c:pt idx="533">
                  <c:v>40589</c:v>
                </c:pt>
                <c:pt idx="534">
                  <c:v>40590</c:v>
                </c:pt>
                <c:pt idx="535">
                  <c:v>40591</c:v>
                </c:pt>
                <c:pt idx="536">
                  <c:v>40592</c:v>
                </c:pt>
                <c:pt idx="537">
                  <c:v>40595</c:v>
                </c:pt>
                <c:pt idx="538">
                  <c:v>40596</c:v>
                </c:pt>
                <c:pt idx="539">
                  <c:v>40597</c:v>
                </c:pt>
                <c:pt idx="540">
                  <c:v>40598</c:v>
                </c:pt>
                <c:pt idx="541">
                  <c:v>40599</c:v>
                </c:pt>
                <c:pt idx="542">
                  <c:v>40602</c:v>
                </c:pt>
                <c:pt idx="543">
                  <c:v>40603</c:v>
                </c:pt>
                <c:pt idx="544">
                  <c:v>40604</c:v>
                </c:pt>
                <c:pt idx="545">
                  <c:v>40605</c:v>
                </c:pt>
                <c:pt idx="546">
                  <c:v>40606</c:v>
                </c:pt>
                <c:pt idx="547">
                  <c:v>40609</c:v>
                </c:pt>
                <c:pt idx="548">
                  <c:v>40610</c:v>
                </c:pt>
                <c:pt idx="549">
                  <c:v>40611</c:v>
                </c:pt>
                <c:pt idx="550">
                  <c:v>40612</c:v>
                </c:pt>
                <c:pt idx="551">
                  <c:v>40613</c:v>
                </c:pt>
                <c:pt idx="552">
                  <c:v>40616</c:v>
                </c:pt>
                <c:pt idx="553">
                  <c:v>40617</c:v>
                </c:pt>
                <c:pt idx="554">
                  <c:v>40618</c:v>
                </c:pt>
                <c:pt idx="555">
                  <c:v>40619</c:v>
                </c:pt>
                <c:pt idx="556">
                  <c:v>40620</c:v>
                </c:pt>
                <c:pt idx="557">
                  <c:v>40623</c:v>
                </c:pt>
                <c:pt idx="558">
                  <c:v>40624</c:v>
                </c:pt>
                <c:pt idx="559">
                  <c:v>40625</c:v>
                </c:pt>
                <c:pt idx="560">
                  <c:v>40626</c:v>
                </c:pt>
                <c:pt idx="561">
                  <c:v>40627</c:v>
                </c:pt>
                <c:pt idx="562">
                  <c:v>40630</c:v>
                </c:pt>
                <c:pt idx="563">
                  <c:v>40631</c:v>
                </c:pt>
                <c:pt idx="564">
                  <c:v>40632</c:v>
                </c:pt>
                <c:pt idx="565">
                  <c:v>40633</c:v>
                </c:pt>
                <c:pt idx="566">
                  <c:v>40634</c:v>
                </c:pt>
                <c:pt idx="567">
                  <c:v>40637</c:v>
                </c:pt>
                <c:pt idx="568">
                  <c:v>40638</c:v>
                </c:pt>
                <c:pt idx="569">
                  <c:v>40639</c:v>
                </c:pt>
                <c:pt idx="570">
                  <c:v>40640</c:v>
                </c:pt>
                <c:pt idx="571">
                  <c:v>40641</c:v>
                </c:pt>
                <c:pt idx="572">
                  <c:v>40644</c:v>
                </c:pt>
                <c:pt idx="573">
                  <c:v>40645</c:v>
                </c:pt>
                <c:pt idx="574">
                  <c:v>40646</c:v>
                </c:pt>
                <c:pt idx="575">
                  <c:v>40647</c:v>
                </c:pt>
                <c:pt idx="576">
                  <c:v>40648</c:v>
                </c:pt>
                <c:pt idx="577">
                  <c:v>40651</c:v>
                </c:pt>
                <c:pt idx="578">
                  <c:v>40652</c:v>
                </c:pt>
                <c:pt idx="579">
                  <c:v>40653</c:v>
                </c:pt>
                <c:pt idx="580">
                  <c:v>40654</c:v>
                </c:pt>
                <c:pt idx="581">
                  <c:v>40659</c:v>
                </c:pt>
                <c:pt idx="582">
                  <c:v>40660</c:v>
                </c:pt>
                <c:pt idx="583">
                  <c:v>40661</c:v>
                </c:pt>
                <c:pt idx="584">
                  <c:v>40662</c:v>
                </c:pt>
                <c:pt idx="585">
                  <c:v>40665</c:v>
                </c:pt>
                <c:pt idx="586">
                  <c:v>40666</c:v>
                </c:pt>
                <c:pt idx="587">
                  <c:v>40667</c:v>
                </c:pt>
                <c:pt idx="588">
                  <c:v>40668</c:v>
                </c:pt>
                <c:pt idx="589">
                  <c:v>40669</c:v>
                </c:pt>
                <c:pt idx="590">
                  <c:v>40672</c:v>
                </c:pt>
                <c:pt idx="591">
                  <c:v>40673</c:v>
                </c:pt>
                <c:pt idx="592">
                  <c:v>40674</c:v>
                </c:pt>
                <c:pt idx="593">
                  <c:v>40675</c:v>
                </c:pt>
                <c:pt idx="594">
                  <c:v>40676</c:v>
                </c:pt>
                <c:pt idx="595">
                  <c:v>40679</c:v>
                </c:pt>
                <c:pt idx="596">
                  <c:v>40680</c:v>
                </c:pt>
                <c:pt idx="597">
                  <c:v>40681</c:v>
                </c:pt>
                <c:pt idx="598">
                  <c:v>40682</c:v>
                </c:pt>
                <c:pt idx="599">
                  <c:v>40683</c:v>
                </c:pt>
                <c:pt idx="600">
                  <c:v>40686</c:v>
                </c:pt>
                <c:pt idx="601">
                  <c:v>40687</c:v>
                </c:pt>
                <c:pt idx="602">
                  <c:v>40688</c:v>
                </c:pt>
                <c:pt idx="603">
                  <c:v>40689</c:v>
                </c:pt>
                <c:pt idx="604">
                  <c:v>40690</c:v>
                </c:pt>
                <c:pt idx="605">
                  <c:v>40693</c:v>
                </c:pt>
                <c:pt idx="606">
                  <c:v>40694</c:v>
                </c:pt>
                <c:pt idx="607">
                  <c:v>40695</c:v>
                </c:pt>
                <c:pt idx="608">
                  <c:v>40697</c:v>
                </c:pt>
                <c:pt idx="609">
                  <c:v>40701</c:v>
                </c:pt>
                <c:pt idx="610">
                  <c:v>40702</c:v>
                </c:pt>
                <c:pt idx="611">
                  <c:v>40703</c:v>
                </c:pt>
                <c:pt idx="612">
                  <c:v>40704</c:v>
                </c:pt>
                <c:pt idx="613">
                  <c:v>40707</c:v>
                </c:pt>
                <c:pt idx="614">
                  <c:v>40708</c:v>
                </c:pt>
                <c:pt idx="615">
                  <c:v>40709</c:v>
                </c:pt>
                <c:pt idx="616">
                  <c:v>40710</c:v>
                </c:pt>
                <c:pt idx="617">
                  <c:v>40711</c:v>
                </c:pt>
                <c:pt idx="618">
                  <c:v>40714</c:v>
                </c:pt>
                <c:pt idx="619">
                  <c:v>40715</c:v>
                </c:pt>
                <c:pt idx="620">
                  <c:v>40716</c:v>
                </c:pt>
                <c:pt idx="621">
                  <c:v>40717</c:v>
                </c:pt>
                <c:pt idx="622">
                  <c:v>40721</c:v>
                </c:pt>
                <c:pt idx="623">
                  <c:v>40722</c:v>
                </c:pt>
                <c:pt idx="624">
                  <c:v>40723</c:v>
                </c:pt>
                <c:pt idx="625">
                  <c:v>40724</c:v>
                </c:pt>
                <c:pt idx="626">
                  <c:v>40725</c:v>
                </c:pt>
                <c:pt idx="627">
                  <c:v>40728</c:v>
                </c:pt>
                <c:pt idx="628">
                  <c:v>40729</c:v>
                </c:pt>
                <c:pt idx="629">
                  <c:v>40730</c:v>
                </c:pt>
                <c:pt idx="630">
                  <c:v>40731</c:v>
                </c:pt>
                <c:pt idx="631">
                  <c:v>40732</c:v>
                </c:pt>
                <c:pt idx="632">
                  <c:v>40735</c:v>
                </c:pt>
                <c:pt idx="633">
                  <c:v>40736</c:v>
                </c:pt>
                <c:pt idx="634">
                  <c:v>40737</c:v>
                </c:pt>
                <c:pt idx="635">
                  <c:v>40738</c:v>
                </c:pt>
                <c:pt idx="636">
                  <c:v>40739</c:v>
                </c:pt>
                <c:pt idx="637">
                  <c:v>40742</c:v>
                </c:pt>
                <c:pt idx="638">
                  <c:v>40743</c:v>
                </c:pt>
                <c:pt idx="639">
                  <c:v>40744</c:v>
                </c:pt>
                <c:pt idx="640">
                  <c:v>40745</c:v>
                </c:pt>
                <c:pt idx="641">
                  <c:v>40746</c:v>
                </c:pt>
                <c:pt idx="642">
                  <c:v>40749</c:v>
                </c:pt>
                <c:pt idx="643">
                  <c:v>40750</c:v>
                </c:pt>
                <c:pt idx="644">
                  <c:v>40751</c:v>
                </c:pt>
                <c:pt idx="645">
                  <c:v>40752</c:v>
                </c:pt>
                <c:pt idx="646">
                  <c:v>40753</c:v>
                </c:pt>
                <c:pt idx="647">
                  <c:v>40756</c:v>
                </c:pt>
                <c:pt idx="648">
                  <c:v>40757</c:v>
                </c:pt>
                <c:pt idx="649">
                  <c:v>40758</c:v>
                </c:pt>
                <c:pt idx="650">
                  <c:v>40759</c:v>
                </c:pt>
                <c:pt idx="651">
                  <c:v>40760</c:v>
                </c:pt>
                <c:pt idx="652">
                  <c:v>40763</c:v>
                </c:pt>
                <c:pt idx="653">
                  <c:v>40764</c:v>
                </c:pt>
                <c:pt idx="654">
                  <c:v>40765</c:v>
                </c:pt>
                <c:pt idx="655">
                  <c:v>40766</c:v>
                </c:pt>
                <c:pt idx="656">
                  <c:v>40767</c:v>
                </c:pt>
                <c:pt idx="657">
                  <c:v>40770</c:v>
                </c:pt>
                <c:pt idx="658">
                  <c:v>40771</c:v>
                </c:pt>
                <c:pt idx="659">
                  <c:v>40772</c:v>
                </c:pt>
                <c:pt idx="660">
                  <c:v>40773</c:v>
                </c:pt>
                <c:pt idx="661">
                  <c:v>40774</c:v>
                </c:pt>
                <c:pt idx="662">
                  <c:v>40777</c:v>
                </c:pt>
                <c:pt idx="663">
                  <c:v>40778</c:v>
                </c:pt>
                <c:pt idx="664">
                  <c:v>40779</c:v>
                </c:pt>
                <c:pt idx="665">
                  <c:v>40780</c:v>
                </c:pt>
                <c:pt idx="666">
                  <c:v>40781</c:v>
                </c:pt>
                <c:pt idx="667">
                  <c:v>40784</c:v>
                </c:pt>
                <c:pt idx="668">
                  <c:v>40785</c:v>
                </c:pt>
                <c:pt idx="669">
                  <c:v>40786</c:v>
                </c:pt>
                <c:pt idx="670">
                  <c:v>40787</c:v>
                </c:pt>
                <c:pt idx="671">
                  <c:v>40788</c:v>
                </c:pt>
                <c:pt idx="672">
                  <c:v>40791</c:v>
                </c:pt>
                <c:pt idx="673">
                  <c:v>40792</c:v>
                </c:pt>
                <c:pt idx="674">
                  <c:v>40793</c:v>
                </c:pt>
                <c:pt idx="675">
                  <c:v>40794</c:v>
                </c:pt>
                <c:pt idx="676">
                  <c:v>40795</c:v>
                </c:pt>
                <c:pt idx="677">
                  <c:v>40798</c:v>
                </c:pt>
                <c:pt idx="678">
                  <c:v>40799</c:v>
                </c:pt>
                <c:pt idx="679">
                  <c:v>40800</c:v>
                </c:pt>
                <c:pt idx="680">
                  <c:v>40801</c:v>
                </c:pt>
                <c:pt idx="681">
                  <c:v>40802</c:v>
                </c:pt>
                <c:pt idx="682">
                  <c:v>40805</c:v>
                </c:pt>
                <c:pt idx="683">
                  <c:v>40806</c:v>
                </c:pt>
                <c:pt idx="684">
                  <c:v>40807</c:v>
                </c:pt>
                <c:pt idx="685">
                  <c:v>40808</c:v>
                </c:pt>
                <c:pt idx="686">
                  <c:v>40809</c:v>
                </c:pt>
                <c:pt idx="687">
                  <c:v>40812</c:v>
                </c:pt>
                <c:pt idx="688">
                  <c:v>40813</c:v>
                </c:pt>
                <c:pt idx="689">
                  <c:v>40814</c:v>
                </c:pt>
                <c:pt idx="690">
                  <c:v>40815</c:v>
                </c:pt>
                <c:pt idx="691">
                  <c:v>40816</c:v>
                </c:pt>
                <c:pt idx="692">
                  <c:v>40819</c:v>
                </c:pt>
                <c:pt idx="693">
                  <c:v>40820</c:v>
                </c:pt>
                <c:pt idx="694">
                  <c:v>40821</c:v>
                </c:pt>
                <c:pt idx="695">
                  <c:v>40822</c:v>
                </c:pt>
                <c:pt idx="696">
                  <c:v>40823</c:v>
                </c:pt>
                <c:pt idx="697">
                  <c:v>40826</c:v>
                </c:pt>
                <c:pt idx="698">
                  <c:v>40827</c:v>
                </c:pt>
                <c:pt idx="699">
                  <c:v>40828</c:v>
                </c:pt>
                <c:pt idx="700">
                  <c:v>40829</c:v>
                </c:pt>
                <c:pt idx="701">
                  <c:v>40830</c:v>
                </c:pt>
                <c:pt idx="702">
                  <c:v>40833</c:v>
                </c:pt>
                <c:pt idx="703">
                  <c:v>40834</c:v>
                </c:pt>
                <c:pt idx="704">
                  <c:v>40835</c:v>
                </c:pt>
                <c:pt idx="705">
                  <c:v>40836</c:v>
                </c:pt>
                <c:pt idx="706">
                  <c:v>40837</c:v>
                </c:pt>
                <c:pt idx="707">
                  <c:v>40840</c:v>
                </c:pt>
                <c:pt idx="708">
                  <c:v>40841</c:v>
                </c:pt>
                <c:pt idx="709">
                  <c:v>40842</c:v>
                </c:pt>
                <c:pt idx="710">
                  <c:v>40843</c:v>
                </c:pt>
                <c:pt idx="711">
                  <c:v>40844</c:v>
                </c:pt>
                <c:pt idx="712">
                  <c:v>40847</c:v>
                </c:pt>
                <c:pt idx="713">
                  <c:v>40848</c:v>
                </c:pt>
                <c:pt idx="714">
                  <c:v>40849</c:v>
                </c:pt>
                <c:pt idx="715">
                  <c:v>40850</c:v>
                </c:pt>
                <c:pt idx="716">
                  <c:v>40851</c:v>
                </c:pt>
                <c:pt idx="717">
                  <c:v>40854</c:v>
                </c:pt>
                <c:pt idx="718">
                  <c:v>40855</c:v>
                </c:pt>
                <c:pt idx="719">
                  <c:v>40856</c:v>
                </c:pt>
                <c:pt idx="720">
                  <c:v>40857</c:v>
                </c:pt>
                <c:pt idx="721">
                  <c:v>40858</c:v>
                </c:pt>
                <c:pt idx="722">
                  <c:v>40861</c:v>
                </c:pt>
                <c:pt idx="723">
                  <c:v>40862</c:v>
                </c:pt>
                <c:pt idx="724">
                  <c:v>40863</c:v>
                </c:pt>
                <c:pt idx="725">
                  <c:v>40864</c:v>
                </c:pt>
                <c:pt idx="726">
                  <c:v>40865</c:v>
                </c:pt>
                <c:pt idx="727">
                  <c:v>40868</c:v>
                </c:pt>
                <c:pt idx="728">
                  <c:v>40869</c:v>
                </c:pt>
                <c:pt idx="729">
                  <c:v>40870</c:v>
                </c:pt>
                <c:pt idx="730">
                  <c:v>40871</c:v>
                </c:pt>
                <c:pt idx="731">
                  <c:v>40872</c:v>
                </c:pt>
                <c:pt idx="732">
                  <c:v>40875</c:v>
                </c:pt>
                <c:pt idx="733">
                  <c:v>40876</c:v>
                </c:pt>
                <c:pt idx="734">
                  <c:v>40877</c:v>
                </c:pt>
                <c:pt idx="735">
                  <c:v>40878</c:v>
                </c:pt>
                <c:pt idx="736">
                  <c:v>40879</c:v>
                </c:pt>
                <c:pt idx="737">
                  <c:v>40882</c:v>
                </c:pt>
                <c:pt idx="738">
                  <c:v>40883</c:v>
                </c:pt>
                <c:pt idx="739">
                  <c:v>40884</c:v>
                </c:pt>
                <c:pt idx="740">
                  <c:v>40885</c:v>
                </c:pt>
                <c:pt idx="741">
                  <c:v>40886</c:v>
                </c:pt>
                <c:pt idx="742">
                  <c:v>40889</c:v>
                </c:pt>
                <c:pt idx="743">
                  <c:v>40890</c:v>
                </c:pt>
                <c:pt idx="744">
                  <c:v>40891</c:v>
                </c:pt>
                <c:pt idx="745">
                  <c:v>40892</c:v>
                </c:pt>
                <c:pt idx="746">
                  <c:v>40893</c:v>
                </c:pt>
                <c:pt idx="747">
                  <c:v>40896</c:v>
                </c:pt>
                <c:pt idx="748">
                  <c:v>40897</c:v>
                </c:pt>
                <c:pt idx="749">
                  <c:v>40898</c:v>
                </c:pt>
                <c:pt idx="750">
                  <c:v>40899</c:v>
                </c:pt>
                <c:pt idx="751">
                  <c:v>40900</c:v>
                </c:pt>
                <c:pt idx="752">
                  <c:v>40904</c:v>
                </c:pt>
                <c:pt idx="753">
                  <c:v>40905</c:v>
                </c:pt>
                <c:pt idx="754">
                  <c:v>40906</c:v>
                </c:pt>
                <c:pt idx="755">
                  <c:v>40907</c:v>
                </c:pt>
                <c:pt idx="756">
                  <c:v>40910</c:v>
                </c:pt>
                <c:pt idx="757">
                  <c:v>40911</c:v>
                </c:pt>
                <c:pt idx="758">
                  <c:v>40912</c:v>
                </c:pt>
                <c:pt idx="759">
                  <c:v>40913</c:v>
                </c:pt>
                <c:pt idx="760">
                  <c:v>40917</c:v>
                </c:pt>
                <c:pt idx="761">
                  <c:v>40918</c:v>
                </c:pt>
                <c:pt idx="762">
                  <c:v>40919</c:v>
                </c:pt>
                <c:pt idx="763">
                  <c:v>40920</c:v>
                </c:pt>
                <c:pt idx="764">
                  <c:v>40921</c:v>
                </c:pt>
                <c:pt idx="765">
                  <c:v>40924</c:v>
                </c:pt>
                <c:pt idx="766">
                  <c:v>40925</c:v>
                </c:pt>
                <c:pt idx="767">
                  <c:v>40926</c:v>
                </c:pt>
                <c:pt idx="768">
                  <c:v>40927</c:v>
                </c:pt>
                <c:pt idx="769">
                  <c:v>40928</c:v>
                </c:pt>
                <c:pt idx="770">
                  <c:v>40931</c:v>
                </c:pt>
                <c:pt idx="771">
                  <c:v>40932</c:v>
                </c:pt>
                <c:pt idx="772">
                  <c:v>40933</c:v>
                </c:pt>
                <c:pt idx="773">
                  <c:v>40934</c:v>
                </c:pt>
                <c:pt idx="774">
                  <c:v>40935</c:v>
                </c:pt>
                <c:pt idx="775">
                  <c:v>40938</c:v>
                </c:pt>
                <c:pt idx="776">
                  <c:v>40939</c:v>
                </c:pt>
                <c:pt idx="777">
                  <c:v>40940</c:v>
                </c:pt>
                <c:pt idx="778">
                  <c:v>40941</c:v>
                </c:pt>
                <c:pt idx="779">
                  <c:v>40942</c:v>
                </c:pt>
                <c:pt idx="780">
                  <c:v>40945</c:v>
                </c:pt>
                <c:pt idx="781">
                  <c:v>40946</c:v>
                </c:pt>
                <c:pt idx="782">
                  <c:v>40947</c:v>
                </c:pt>
                <c:pt idx="783">
                  <c:v>40948</c:v>
                </c:pt>
                <c:pt idx="784">
                  <c:v>40949</c:v>
                </c:pt>
                <c:pt idx="785">
                  <c:v>40952</c:v>
                </c:pt>
                <c:pt idx="786">
                  <c:v>40953</c:v>
                </c:pt>
                <c:pt idx="787">
                  <c:v>40954</c:v>
                </c:pt>
                <c:pt idx="788">
                  <c:v>40955</c:v>
                </c:pt>
                <c:pt idx="789">
                  <c:v>40956</c:v>
                </c:pt>
                <c:pt idx="790">
                  <c:v>40959</c:v>
                </c:pt>
                <c:pt idx="791">
                  <c:v>40960</c:v>
                </c:pt>
                <c:pt idx="792">
                  <c:v>40961</c:v>
                </c:pt>
                <c:pt idx="793">
                  <c:v>40962</c:v>
                </c:pt>
                <c:pt idx="794">
                  <c:v>40963</c:v>
                </c:pt>
                <c:pt idx="795">
                  <c:v>40966</c:v>
                </c:pt>
                <c:pt idx="796">
                  <c:v>40967</c:v>
                </c:pt>
                <c:pt idx="797">
                  <c:v>40968</c:v>
                </c:pt>
                <c:pt idx="798">
                  <c:v>40969</c:v>
                </c:pt>
                <c:pt idx="799">
                  <c:v>40970</c:v>
                </c:pt>
                <c:pt idx="800">
                  <c:v>40973</c:v>
                </c:pt>
                <c:pt idx="801">
                  <c:v>40974</c:v>
                </c:pt>
                <c:pt idx="802">
                  <c:v>40975</c:v>
                </c:pt>
                <c:pt idx="803">
                  <c:v>40976</c:v>
                </c:pt>
                <c:pt idx="804">
                  <c:v>40977</c:v>
                </c:pt>
                <c:pt idx="805">
                  <c:v>40980</c:v>
                </c:pt>
                <c:pt idx="806">
                  <c:v>40981</c:v>
                </c:pt>
                <c:pt idx="807">
                  <c:v>40982</c:v>
                </c:pt>
                <c:pt idx="808">
                  <c:v>40983</c:v>
                </c:pt>
                <c:pt idx="809">
                  <c:v>40984</c:v>
                </c:pt>
                <c:pt idx="810">
                  <c:v>40987</c:v>
                </c:pt>
                <c:pt idx="811">
                  <c:v>40988</c:v>
                </c:pt>
                <c:pt idx="812">
                  <c:v>40989</c:v>
                </c:pt>
                <c:pt idx="813">
                  <c:v>40990</c:v>
                </c:pt>
                <c:pt idx="814">
                  <c:v>40991</c:v>
                </c:pt>
                <c:pt idx="815">
                  <c:v>40994</c:v>
                </c:pt>
                <c:pt idx="816">
                  <c:v>40995</c:v>
                </c:pt>
                <c:pt idx="817">
                  <c:v>40996</c:v>
                </c:pt>
                <c:pt idx="818">
                  <c:v>40997</c:v>
                </c:pt>
                <c:pt idx="819">
                  <c:v>40998</c:v>
                </c:pt>
                <c:pt idx="820">
                  <c:v>41001</c:v>
                </c:pt>
                <c:pt idx="821">
                  <c:v>41002</c:v>
                </c:pt>
                <c:pt idx="822">
                  <c:v>41003</c:v>
                </c:pt>
                <c:pt idx="823">
                  <c:v>41004</c:v>
                </c:pt>
                <c:pt idx="824">
                  <c:v>41009</c:v>
                </c:pt>
                <c:pt idx="825">
                  <c:v>41010</c:v>
                </c:pt>
                <c:pt idx="826">
                  <c:v>41011</c:v>
                </c:pt>
                <c:pt idx="827">
                  <c:v>41012</c:v>
                </c:pt>
                <c:pt idx="828">
                  <c:v>41015</c:v>
                </c:pt>
                <c:pt idx="829">
                  <c:v>41016</c:v>
                </c:pt>
                <c:pt idx="830">
                  <c:v>41017</c:v>
                </c:pt>
                <c:pt idx="831">
                  <c:v>41018</c:v>
                </c:pt>
                <c:pt idx="832">
                  <c:v>41019</c:v>
                </c:pt>
                <c:pt idx="833">
                  <c:v>41022</c:v>
                </c:pt>
                <c:pt idx="834">
                  <c:v>41023</c:v>
                </c:pt>
                <c:pt idx="835">
                  <c:v>41024</c:v>
                </c:pt>
                <c:pt idx="836">
                  <c:v>41025</c:v>
                </c:pt>
                <c:pt idx="837">
                  <c:v>41026</c:v>
                </c:pt>
                <c:pt idx="838">
                  <c:v>41029</c:v>
                </c:pt>
                <c:pt idx="839">
                  <c:v>41031</c:v>
                </c:pt>
                <c:pt idx="840">
                  <c:v>41032</c:v>
                </c:pt>
                <c:pt idx="841">
                  <c:v>41033</c:v>
                </c:pt>
                <c:pt idx="842">
                  <c:v>41036</c:v>
                </c:pt>
                <c:pt idx="843">
                  <c:v>41037</c:v>
                </c:pt>
                <c:pt idx="844">
                  <c:v>41038</c:v>
                </c:pt>
                <c:pt idx="845">
                  <c:v>41039</c:v>
                </c:pt>
                <c:pt idx="846">
                  <c:v>41040</c:v>
                </c:pt>
                <c:pt idx="847">
                  <c:v>41043</c:v>
                </c:pt>
                <c:pt idx="848">
                  <c:v>41044</c:v>
                </c:pt>
                <c:pt idx="849">
                  <c:v>41045</c:v>
                </c:pt>
                <c:pt idx="850">
                  <c:v>41047</c:v>
                </c:pt>
                <c:pt idx="851">
                  <c:v>41050</c:v>
                </c:pt>
                <c:pt idx="852">
                  <c:v>41051</c:v>
                </c:pt>
                <c:pt idx="853">
                  <c:v>41052</c:v>
                </c:pt>
                <c:pt idx="854">
                  <c:v>41053</c:v>
                </c:pt>
                <c:pt idx="855">
                  <c:v>41054</c:v>
                </c:pt>
                <c:pt idx="856">
                  <c:v>41057</c:v>
                </c:pt>
                <c:pt idx="857">
                  <c:v>41058</c:v>
                </c:pt>
                <c:pt idx="858">
                  <c:v>41059</c:v>
                </c:pt>
                <c:pt idx="859">
                  <c:v>41060</c:v>
                </c:pt>
                <c:pt idx="860">
                  <c:v>41061</c:v>
                </c:pt>
                <c:pt idx="861">
                  <c:v>41064</c:v>
                </c:pt>
                <c:pt idx="862">
                  <c:v>41065</c:v>
                </c:pt>
                <c:pt idx="863">
                  <c:v>41067</c:v>
                </c:pt>
                <c:pt idx="864">
                  <c:v>41068</c:v>
                </c:pt>
                <c:pt idx="865">
                  <c:v>41071</c:v>
                </c:pt>
                <c:pt idx="866">
                  <c:v>41072</c:v>
                </c:pt>
                <c:pt idx="867">
                  <c:v>41073</c:v>
                </c:pt>
                <c:pt idx="868">
                  <c:v>41074</c:v>
                </c:pt>
                <c:pt idx="869">
                  <c:v>41075</c:v>
                </c:pt>
                <c:pt idx="870">
                  <c:v>41078</c:v>
                </c:pt>
                <c:pt idx="871">
                  <c:v>41079</c:v>
                </c:pt>
                <c:pt idx="872">
                  <c:v>41080</c:v>
                </c:pt>
                <c:pt idx="873">
                  <c:v>41081</c:v>
                </c:pt>
                <c:pt idx="874">
                  <c:v>41085</c:v>
                </c:pt>
                <c:pt idx="875">
                  <c:v>41086</c:v>
                </c:pt>
                <c:pt idx="876">
                  <c:v>41087</c:v>
                </c:pt>
                <c:pt idx="877">
                  <c:v>41088</c:v>
                </c:pt>
                <c:pt idx="878">
                  <c:v>41089</c:v>
                </c:pt>
                <c:pt idx="879">
                  <c:v>41092</c:v>
                </c:pt>
                <c:pt idx="880">
                  <c:v>41093</c:v>
                </c:pt>
                <c:pt idx="881">
                  <c:v>41094</c:v>
                </c:pt>
                <c:pt idx="882">
                  <c:v>41095</c:v>
                </c:pt>
                <c:pt idx="883">
                  <c:v>41096</c:v>
                </c:pt>
                <c:pt idx="884">
                  <c:v>41099</c:v>
                </c:pt>
                <c:pt idx="885">
                  <c:v>41100</c:v>
                </c:pt>
                <c:pt idx="886">
                  <c:v>41101</c:v>
                </c:pt>
                <c:pt idx="887">
                  <c:v>41102</c:v>
                </c:pt>
                <c:pt idx="888">
                  <c:v>41103</c:v>
                </c:pt>
                <c:pt idx="889">
                  <c:v>41106</c:v>
                </c:pt>
                <c:pt idx="890">
                  <c:v>41107</c:v>
                </c:pt>
                <c:pt idx="891">
                  <c:v>41108</c:v>
                </c:pt>
                <c:pt idx="892">
                  <c:v>41109</c:v>
                </c:pt>
                <c:pt idx="893">
                  <c:v>41110</c:v>
                </c:pt>
                <c:pt idx="894">
                  <c:v>41113</c:v>
                </c:pt>
                <c:pt idx="895">
                  <c:v>41114</c:v>
                </c:pt>
                <c:pt idx="896">
                  <c:v>41115</c:v>
                </c:pt>
                <c:pt idx="897">
                  <c:v>41116</c:v>
                </c:pt>
                <c:pt idx="898">
                  <c:v>41117</c:v>
                </c:pt>
                <c:pt idx="899">
                  <c:v>41120</c:v>
                </c:pt>
                <c:pt idx="900">
                  <c:v>41121</c:v>
                </c:pt>
                <c:pt idx="901">
                  <c:v>41122</c:v>
                </c:pt>
                <c:pt idx="902">
                  <c:v>41123</c:v>
                </c:pt>
                <c:pt idx="903">
                  <c:v>41124</c:v>
                </c:pt>
                <c:pt idx="904">
                  <c:v>41127</c:v>
                </c:pt>
                <c:pt idx="905">
                  <c:v>41128</c:v>
                </c:pt>
                <c:pt idx="906">
                  <c:v>41129</c:v>
                </c:pt>
                <c:pt idx="907">
                  <c:v>41130</c:v>
                </c:pt>
                <c:pt idx="908">
                  <c:v>41131</c:v>
                </c:pt>
                <c:pt idx="909">
                  <c:v>41134</c:v>
                </c:pt>
                <c:pt idx="910">
                  <c:v>41135</c:v>
                </c:pt>
                <c:pt idx="911">
                  <c:v>41136</c:v>
                </c:pt>
                <c:pt idx="912">
                  <c:v>41137</c:v>
                </c:pt>
                <c:pt idx="913">
                  <c:v>41138</c:v>
                </c:pt>
                <c:pt idx="914">
                  <c:v>41141</c:v>
                </c:pt>
                <c:pt idx="915">
                  <c:v>41142</c:v>
                </c:pt>
                <c:pt idx="916">
                  <c:v>41143</c:v>
                </c:pt>
                <c:pt idx="917">
                  <c:v>41144</c:v>
                </c:pt>
                <c:pt idx="918">
                  <c:v>41145</c:v>
                </c:pt>
                <c:pt idx="919">
                  <c:v>41148</c:v>
                </c:pt>
                <c:pt idx="920">
                  <c:v>41149</c:v>
                </c:pt>
                <c:pt idx="921">
                  <c:v>41150</c:v>
                </c:pt>
                <c:pt idx="922">
                  <c:v>41151</c:v>
                </c:pt>
                <c:pt idx="923">
                  <c:v>41152</c:v>
                </c:pt>
                <c:pt idx="924">
                  <c:v>41155</c:v>
                </c:pt>
                <c:pt idx="925">
                  <c:v>41156</c:v>
                </c:pt>
                <c:pt idx="926">
                  <c:v>41157</c:v>
                </c:pt>
                <c:pt idx="927">
                  <c:v>41158</c:v>
                </c:pt>
                <c:pt idx="928">
                  <c:v>41159</c:v>
                </c:pt>
                <c:pt idx="929">
                  <c:v>41162</c:v>
                </c:pt>
                <c:pt idx="930">
                  <c:v>41163</c:v>
                </c:pt>
                <c:pt idx="931">
                  <c:v>41164</c:v>
                </c:pt>
                <c:pt idx="932">
                  <c:v>41165</c:v>
                </c:pt>
                <c:pt idx="933">
                  <c:v>41166</c:v>
                </c:pt>
                <c:pt idx="934">
                  <c:v>41169</c:v>
                </c:pt>
                <c:pt idx="935">
                  <c:v>41170</c:v>
                </c:pt>
                <c:pt idx="936">
                  <c:v>41171</c:v>
                </c:pt>
                <c:pt idx="937">
                  <c:v>41172</c:v>
                </c:pt>
                <c:pt idx="938">
                  <c:v>41173</c:v>
                </c:pt>
                <c:pt idx="939">
                  <c:v>41176</c:v>
                </c:pt>
                <c:pt idx="940">
                  <c:v>41177</c:v>
                </c:pt>
                <c:pt idx="941">
                  <c:v>41178</c:v>
                </c:pt>
                <c:pt idx="942">
                  <c:v>41179</c:v>
                </c:pt>
                <c:pt idx="943">
                  <c:v>41180</c:v>
                </c:pt>
                <c:pt idx="944">
                  <c:v>41183</c:v>
                </c:pt>
                <c:pt idx="945">
                  <c:v>41184</c:v>
                </c:pt>
                <c:pt idx="946">
                  <c:v>41185</c:v>
                </c:pt>
                <c:pt idx="947">
                  <c:v>41186</c:v>
                </c:pt>
                <c:pt idx="948">
                  <c:v>41187</c:v>
                </c:pt>
                <c:pt idx="949">
                  <c:v>41190</c:v>
                </c:pt>
                <c:pt idx="950">
                  <c:v>41191</c:v>
                </c:pt>
                <c:pt idx="951">
                  <c:v>41192</c:v>
                </c:pt>
                <c:pt idx="952">
                  <c:v>41193</c:v>
                </c:pt>
                <c:pt idx="953">
                  <c:v>41194</c:v>
                </c:pt>
                <c:pt idx="954">
                  <c:v>41197</c:v>
                </c:pt>
                <c:pt idx="955">
                  <c:v>41198</c:v>
                </c:pt>
                <c:pt idx="956">
                  <c:v>41199</c:v>
                </c:pt>
                <c:pt idx="957">
                  <c:v>41200</c:v>
                </c:pt>
                <c:pt idx="958">
                  <c:v>41201</c:v>
                </c:pt>
                <c:pt idx="959">
                  <c:v>41204</c:v>
                </c:pt>
                <c:pt idx="960">
                  <c:v>41205</c:v>
                </c:pt>
                <c:pt idx="961">
                  <c:v>41206</c:v>
                </c:pt>
                <c:pt idx="962">
                  <c:v>41207</c:v>
                </c:pt>
                <c:pt idx="963">
                  <c:v>41208</c:v>
                </c:pt>
                <c:pt idx="964">
                  <c:v>41211</c:v>
                </c:pt>
                <c:pt idx="965">
                  <c:v>41212</c:v>
                </c:pt>
                <c:pt idx="966">
                  <c:v>41213</c:v>
                </c:pt>
                <c:pt idx="967">
                  <c:v>41214</c:v>
                </c:pt>
                <c:pt idx="968">
                  <c:v>41215</c:v>
                </c:pt>
                <c:pt idx="969">
                  <c:v>41218</c:v>
                </c:pt>
                <c:pt idx="970">
                  <c:v>41219</c:v>
                </c:pt>
                <c:pt idx="971">
                  <c:v>41220</c:v>
                </c:pt>
                <c:pt idx="972">
                  <c:v>41221</c:v>
                </c:pt>
                <c:pt idx="973">
                  <c:v>41222</c:v>
                </c:pt>
                <c:pt idx="974">
                  <c:v>41225</c:v>
                </c:pt>
                <c:pt idx="975">
                  <c:v>41226</c:v>
                </c:pt>
                <c:pt idx="976">
                  <c:v>41227</c:v>
                </c:pt>
                <c:pt idx="977">
                  <c:v>41228</c:v>
                </c:pt>
                <c:pt idx="978">
                  <c:v>41229</c:v>
                </c:pt>
                <c:pt idx="979">
                  <c:v>41232</c:v>
                </c:pt>
                <c:pt idx="980">
                  <c:v>41233</c:v>
                </c:pt>
                <c:pt idx="981">
                  <c:v>41234</c:v>
                </c:pt>
                <c:pt idx="982">
                  <c:v>41235</c:v>
                </c:pt>
                <c:pt idx="983">
                  <c:v>41236</c:v>
                </c:pt>
                <c:pt idx="984">
                  <c:v>41239</c:v>
                </c:pt>
                <c:pt idx="985">
                  <c:v>41240</c:v>
                </c:pt>
                <c:pt idx="986">
                  <c:v>41241</c:v>
                </c:pt>
                <c:pt idx="987">
                  <c:v>41242</c:v>
                </c:pt>
                <c:pt idx="988">
                  <c:v>41243</c:v>
                </c:pt>
                <c:pt idx="989">
                  <c:v>41246</c:v>
                </c:pt>
                <c:pt idx="990">
                  <c:v>41247</c:v>
                </c:pt>
                <c:pt idx="991">
                  <c:v>41248</c:v>
                </c:pt>
                <c:pt idx="992">
                  <c:v>41249</c:v>
                </c:pt>
                <c:pt idx="993">
                  <c:v>41250</c:v>
                </c:pt>
                <c:pt idx="994">
                  <c:v>41253</c:v>
                </c:pt>
                <c:pt idx="995">
                  <c:v>41254</c:v>
                </c:pt>
                <c:pt idx="996">
                  <c:v>41255</c:v>
                </c:pt>
                <c:pt idx="997">
                  <c:v>41256</c:v>
                </c:pt>
                <c:pt idx="998">
                  <c:v>41257</c:v>
                </c:pt>
                <c:pt idx="999">
                  <c:v>41260</c:v>
                </c:pt>
                <c:pt idx="1000">
                  <c:v>41261</c:v>
                </c:pt>
                <c:pt idx="1001">
                  <c:v>41262</c:v>
                </c:pt>
                <c:pt idx="1002">
                  <c:v>41263</c:v>
                </c:pt>
                <c:pt idx="1003">
                  <c:v>41264</c:v>
                </c:pt>
                <c:pt idx="1004">
                  <c:v>41270</c:v>
                </c:pt>
                <c:pt idx="1005">
                  <c:v>41271</c:v>
                </c:pt>
                <c:pt idx="1006">
                  <c:v>41276</c:v>
                </c:pt>
                <c:pt idx="1007">
                  <c:v>41277</c:v>
                </c:pt>
                <c:pt idx="1008">
                  <c:v>41278</c:v>
                </c:pt>
                <c:pt idx="1009">
                  <c:v>41281</c:v>
                </c:pt>
                <c:pt idx="1010">
                  <c:v>41282</c:v>
                </c:pt>
                <c:pt idx="1011">
                  <c:v>41283</c:v>
                </c:pt>
                <c:pt idx="1012">
                  <c:v>41284</c:v>
                </c:pt>
                <c:pt idx="1013">
                  <c:v>41285</c:v>
                </c:pt>
                <c:pt idx="1014">
                  <c:v>41288</c:v>
                </c:pt>
                <c:pt idx="1015">
                  <c:v>41289</c:v>
                </c:pt>
                <c:pt idx="1016">
                  <c:v>41290</c:v>
                </c:pt>
                <c:pt idx="1017">
                  <c:v>41291</c:v>
                </c:pt>
                <c:pt idx="1018">
                  <c:v>41292</c:v>
                </c:pt>
                <c:pt idx="1019">
                  <c:v>41295</c:v>
                </c:pt>
                <c:pt idx="1020">
                  <c:v>41296</c:v>
                </c:pt>
                <c:pt idx="1021">
                  <c:v>41297</c:v>
                </c:pt>
                <c:pt idx="1022">
                  <c:v>41298</c:v>
                </c:pt>
                <c:pt idx="1023">
                  <c:v>41299</c:v>
                </c:pt>
                <c:pt idx="1024">
                  <c:v>41302</c:v>
                </c:pt>
                <c:pt idx="1025">
                  <c:v>41303</c:v>
                </c:pt>
                <c:pt idx="1026">
                  <c:v>41304</c:v>
                </c:pt>
                <c:pt idx="1027">
                  <c:v>41305</c:v>
                </c:pt>
                <c:pt idx="1028">
                  <c:v>41306</c:v>
                </c:pt>
                <c:pt idx="1029">
                  <c:v>41309</c:v>
                </c:pt>
                <c:pt idx="1030">
                  <c:v>41310</c:v>
                </c:pt>
                <c:pt idx="1031">
                  <c:v>41311</c:v>
                </c:pt>
                <c:pt idx="1032">
                  <c:v>41312</c:v>
                </c:pt>
                <c:pt idx="1033">
                  <c:v>41313</c:v>
                </c:pt>
                <c:pt idx="1034">
                  <c:v>41316</c:v>
                </c:pt>
                <c:pt idx="1035">
                  <c:v>41317</c:v>
                </c:pt>
                <c:pt idx="1036">
                  <c:v>41318</c:v>
                </c:pt>
                <c:pt idx="1037">
                  <c:v>41319</c:v>
                </c:pt>
                <c:pt idx="1038">
                  <c:v>41320</c:v>
                </c:pt>
                <c:pt idx="1039">
                  <c:v>41323</c:v>
                </c:pt>
                <c:pt idx="1040">
                  <c:v>41324</c:v>
                </c:pt>
                <c:pt idx="1041">
                  <c:v>41325</c:v>
                </c:pt>
                <c:pt idx="1042">
                  <c:v>41326</c:v>
                </c:pt>
                <c:pt idx="1043">
                  <c:v>41327</c:v>
                </c:pt>
                <c:pt idx="1044">
                  <c:v>41330</c:v>
                </c:pt>
                <c:pt idx="1045">
                  <c:v>41331</c:v>
                </c:pt>
                <c:pt idx="1046">
                  <c:v>41332</c:v>
                </c:pt>
                <c:pt idx="1047">
                  <c:v>41333</c:v>
                </c:pt>
                <c:pt idx="1048">
                  <c:v>41334</c:v>
                </c:pt>
                <c:pt idx="1049">
                  <c:v>41337</c:v>
                </c:pt>
                <c:pt idx="1050">
                  <c:v>41338</c:v>
                </c:pt>
                <c:pt idx="1051">
                  <c:v>41339</c:v>
                </c:pt>
                <c:pt idx="1052">
                  <c:v>41340</c:v>
                </c:pt>
                <c:pt idx="1053">
                  <c:v>41341</c:v>
                </c:pt>
                <c:pt idx="1054">
                  <c:v>41344</c:v>
                </c:pt>
                <c:pt idx="1055">
                  <c:v>41345</c:v>
                </c:pt>
                <c:pt idx="1056">
                  <c:v>41346</c:v>
                </c:pt>
                <c:pt idx="1057">
                  <c:v>41347</c:v>
                </c:pt>
                <c:pt idx="1058">
                  <c:v>41348</c:v>
                </c:pt>
                <c:pt idx="1059">
                  <c:v>41351</c:v>
                </c:pt>
                <c:pt idx="1060">
                  <c:v>41352</c:v>
                </c:pt>
                <c:pt idx="1061">
                  <c:v>41353</c:v>
                </c:pt>
                <c:pt idx="1062">
                  <c:v>41354</c:v>
                </c:pt>
                <c:pt idx="1063">
                  <c:v>41355</c:v>
                </c:pt>
                <c:pt idx="1064">
                  <c:v>41358</c:v>
                </c:pt>
                <c:pt idx="1065">
                  <c:v>41359</c:v>
                </c:pt>
                <c:pt idx="1066">
                  <c:v>41360</c:v>
                </c:pt>
                <c:pt idx="1067">
                  <c:v>41361</c:v>
                </c:pt>
                <c:pt idx="1068">
                  <c:v>41366</c:v>
                </c:pt>
                <c:pt idx="1069">
                  <c:v>41367</c:v>
                </c:pt>
                <c:pt idx="1070">
                  <c:v>41368</c:v>
                </c:pt>
                <c:pt idx="1071">
                  <c:v>41369</c:v>
                </c:pt>
                <c:pt idx="1072">
                  <c:v>41372</c:v>
                </c:pt>
                <c:pt idx="1073">
                  <c:v>41373</c:v>
                </c:pt>
                <c:pt idx="1074">
                  <c:v>41374</c:v>
                </c:pt>
                <c:pt idx="1075">
                  <c:v>41375</c:v>
                </c:pt>
                <c:pt idx="1076">
                  <c:v>41376</c:v>
                </c:pt>
                <c:pt idx="1077">
                  <c:v>41379</c:v>
                </c:pt>
                <c:pt idx="1078">
                  <c:v>41380</c:v>
                </c:pt>
                <c:pt idx="1079">
                  <c:v>41381</c:v>
                </c:pt>
                <c:pt idx="1080">
                  <c:v>41382</c:v>
                </c:pt>
                <c:pt idx="1081">
                  <c:v>41383</c:v>
                </c:pt>
                <c:pt idx="1082">
                  <c:v>41386</c:v>
                </c:pt>
                <c:pt idx="1083">
                  <c:v>41387</c:v>
                </c:pt>
                <c:pt idx="1084">
                  <c:v>41388</c:v>
                </c:pt>
                <c:pt idx="1085">
                  <c:v>41389</c:v>
                </c:pt>
                <c:pt idx="1086">
                  <c:v>41390</c:v>
                </c:pt>
                <c:pt idx="1087">
                  <c:v>41393</c:v>
                </c:pt>
                <c:pt idx="1088">
                  <c:v>41394</c:v>
                </c:pt>
                <c:pt idx="1089">
                  <c:v>41396</c:v>
                </c:pt>
                <c:pt idx="1090">
                  <c:v>41397</c:v>
                </c:pt>
                <c:pt idx="1091">
                  <c:v>41400</c:v>
                </c:pt>
                <c:pt idx="1092">
                  <c:v>41401</c:v>
                </c:pt>
                <c:pt idx="1093">
                  <c:v>41402</c:v>
                </c:pt>
                <c:pt idx="1094">
                  <c:v>41404</c:v>
                </c:pt>
                <c:pt idx="1095">
                  <c:v>41407</c:v>
                </c:pt>
                <c:pt idx="1096">
                  <c:v>41408</c:v>
                </c:pt>
                <c:pt idx="1097">
                  <c:v>41409</c:v>
                </c:pt>
                <c:pt idx="1098">
                  <c:v>41410</c:v>
                </c:pt>
                <c:pt idx="1099">
                  <c:v>41411</c:v>
                </c:pt>
                <c:pt idx="1100">
                  <c:v>41414</c:v>
                </c:pt>
                <c:pt idx="1101">
                  <c:v>41415</c:v>
                </c:pt>
                <c:pt idx="1102">
                  <c:v>41416</c:v>
                </c:pt>
                <c:pt idx="1103">
                  <c:v>41417</c:v>
                </c:pt>
                <c:pt idx="1104">
                  <c:v>41418</c:v>
                </c:pt>
                <c:pt idx="1105">
                  <c:v>41421</c:v>
                </c:pt>
                <c:pt idx="1106">
                  <c:v>41422</c:v>
                </c:pt>
                <c:pt idx="1107">
                  <c:v>41423</c:v>
                </c:pt>
                <c:pt idx="1108">
                  <c:v>41424</c:v>
                </c:pt>
                <c:pt idx="1109">
                  <c:v>41425</c:v>
                </c:pt>
                <c:pt idx="1110">
                  <c:v>41428</c:v>
                </c:pt>
                <c:pt idx="1111">
                  <c:v>41429</c:v>
                </c:pt>
                <c:pt idx="1112">
                  <c:v>41430</c:v>
                </c:pt>
                <c:pt idx="1113">
                  <c:v>41432</c:v>
                </c:pt>
                <c:pt idx="1114">
                  <c:v>41435</c:v>
                </c:pt>
                <c:pt idx="1115">
                  <c:v>41436</c:v>
                </c:pt>
                <c:pt idx="1116">
                  <c:v>41437</c:v>
                </c:pt>
                <c:pt idx="1117">
                  <c:v>41438</c:v>
                </c:pt>
                <c:pt idx="1118">
                  <c:v>41439</c:v>
                </c:pt>
                <c:pt idx="1119">
                  <c:v>41442</c:v>
                </c:pt>
                <c:pt idx="1120">
                  <c:v>41443</c:v>
                </c:pt>
                <c:pt idx="1121">
                  <c:v>41444</c:v>
                </c:pt>
                <c:pt idx="1122">
                  <c:v>41445</c:v>
                </c:pt>
                <c:pt idx="1123">
                  <c:v>41449</c:v>
                </c:pt>
                <c:pt idx="1124">
                  <c:v>41450</c:v>
                </c:pt>
                <c:pt idx="1125">
                  <c:v>41451</c:v>
                </c:pt>
                <c:pt idx="1126">
                  <c:v>41452</c:v>
                </c:pt>
                <c:pt idx="1127">
                  <c:v>41453</c:v>
                </c:pt>
                <c:pt idx="1128">
                  <c:v>41456</c:v>
                </c:pt>
                <c:pt idx="1129">
                  <c:v>41457</c:v>
                </c:pt>
                <c:pt idx="1130">
                  <c:v>41458</c:v>
                </c:pt>
                <c:pt idx="1131">
                  <c:v>41459</c:v>
                </c:pt>
                <c:pt idx="1132">
                  <c:v>41460</c:v>
                </c:pt>
                <c:pt idx="1133">
                  <c:v>41463</c:v>
                </c:pt>
                <c:pt idx="1134">
                  <c:v>41464</c:v>
                </c:pt>
                <c:pt idx="1135">
                  <c:v>41465</c:v>
                </c:pt>
                <c:pt idx="1136">
                  <c:v>41466</c:v>
                </c:pt>
                <c:pt idx="1137">
                  <c:v>41467</c:v>
                </c:pt>
                <c:pt idx="1138">
                  <c:v>41470</c:v>
                </c:pt>
                <c:pt idx="1139">
                  <c:v>41471</c:v>
                </c:pt>
                <c:pt idx="1140">
                  <c:v>41472</c:v>
                </c:pt>
                <c:pt idx="1141">
                  <c:v>41473</c:v>
                </c:pt>
                <c:pt idx="1142">
                  <c:v>41474</c:v>
                </c:pt>
                <c:pt idx="1143">
                  <c:v>41477</c:v>
                </c:pt>
                <c:pt idx="1144">
                  <c:v>41478</c:v>
                </c:pt>
                <c:pt idx="1145">
                  <c:v>41479</c:v>
                </c:pt>
                <c:pt idx="1146">
                  <c:v>41480</c:v>
                </c:pt>
                <c:pt idx="1147">
                  <c:v>41481</c:v>
                </c:pt>
                <c:pt idx="1148">
                  <c:v>41484</c:v>
                </c:pt>
                <c:pt idx="1149">
                  <c:v>41485</c:v>
                </c:pt>
                <c:pt idx="1150">
                  <c:v>41486</c:v>
                </c:pt>
                <c:pt idx="1151">
                  <c:v>41487</c:v>
                </c:pt>
                <c:pt idx="1152">
                  <c:v>41488</c:v>
                </c:pt>
                <c:pt idx="1153">
                  <c:v>41491</c:v>
                </c:pt>
                <c:pt idx="1154">
                  <c:v>41492</c:v>
                </c:pt>
                <c:pt idx="1155">
                  <c:v>41493</c:v>
                </c:pt>
                <c:pt idx="1156">
                  <c:v>41494</c:v>
                </c:pt>
                <c:pt idx="1157">
                  <c:v>41495</c:v>
                </c:pt>
                <c:pt idx="1158">
                  <c:v>41498</c:v>
                </c:pt>
                <c:pt idx="1159">
                  <c:v>41499</c:v>
                </c:pt>
                <c:pt idx="1160">
                  <c:v>41500</c:v>
                </c:pt>
                <c:pt idx="1161">
                  <c:v>41501</c:v>
                </c:pt>
                <c:pt idx="1162">
                  <c:v>41502</c:v>
                </c:pt>
                <c:pt idx="1163">
                  <c:v>41505</c:v>
                </c:pt>
                <c:pt idx="1164">
                  <c:v>41506</c:v>
                </c:pt>
                <c:pt idx="1165">
                  <c:v>41507</c:v>
                </c:pt>
                <c:pt idx="1166">
                  <c:v>41508</c:v>
                </c:pt>
                <c:pt idx="1167">
                  <c:v>41509</c:v>
                </c:pt>
                <c:pt idx="1168">
                  <c:v>41512</c:v>
                </c:pt>
                <c:pt idx="1169">
                  <c:v>41513</c:v>
                </c:pt>
                <c:pt idx="1170">
                  <c:v>41514</c:v>
                </c:pt>
                <c:pt idx="1171">
                  <c:v>41515</c:v>
                </c:pt>
                <c:pt idx="1172">
                  <c:v>41516</c:v>
                </c:pt>
                <c:pt idx="1173">
                  <c:v>41519</c:v>
                </c:pt>
                <c:pt idx="1174">
                  <c:v>41520</c:v>
                </c:pt>
                <c:pt idx="1175">
                  <c:v>41521</c:v>
                </c:pt>
                <c:pt idx="1176">
                  <c:v>41522</c:v>
                </c:pt>
                <c:pt idx="1177">
                  <c:v>41523</c:v>
                </c:pt>
                <c:pt idx="1178">
                  <c:v>41526</c:v>
                </c:pt>
                <c:pt idx="1179">
                  <c:v>41527</c:v>
                </c:pt>
                <c:pt idx="1180">
                  <c:v>41528</c:v>
                </c:pt>
                <c:pt idx="1181">
                  <c:v>41529</c:v>
                </c:pt>
                <c:pt idx="1182">
                  <c:v>41530</c:v>
                </c:pt>
                <c:pt idx="1183">
                  <c:v>41533</c:v>
                </c:pt>
                <c:pt idx="1184">
                  <c:v>41534</c:v>
                </c:pt>
                <c:pt idx="1185">
                  <c:v>41535</c:v>
                </c:pt>
                <c:pt idx="1186">
                  <c:v>41536</c:v>
                </c:pt>
                <c:pt idx="1187">
                  <c:v>41537</c:v>
                </c:pt>
                <c:pt idx="1188">
                  <c:v>41540</c:v>
                </c:pt>
                <c:pt idx="1189">
                  <c:v>41541</c:v>
                </c:pt>
                <c:pt idx="1190">
                  <c:v>41542</c:v>
                </c:pt>
                <c:pt idx="1191">
                  <c:v>41543</c:v>
                </c:pt>
                <c:pt idx="1192">
                  <c:v>41544</c:v>
                </c:pt>
                <c:pt idx="1193">
                  <c:v>41547</c:v>
                </c:pt>
                <c:pt idx="1194">
                  <c:v>41548</c:v>
                </c:pt>
                <c:pt idx="1195">
                  <c:v>41549</c:v>
                </c:pt>
                <c:pt idx="1196">
                  <c:v>41550</c:v>
                </c:pt>
                <c:pt idx="1197">
                  <c:v>41551</c:v>
                </c:pt>
                <c:pt idx="1198">
                  <c:v>41554</c:v>
                </c:pt>
                <c:pt idx="1199">
                  <c:v>41555</c:v>
                </c:pt>
                <c:pt idx="1200">
                  <c:v>41556</c:v>
                </c:pt>
                <c:pt idx="1201">
                  <c:v>41557</c:v>
                </c:pt>
                <c:pt idx="1202">
                  <c:v>41558</c:v>
                </c:pt>
                <c:pt idx="1203">
                  <c:v>41561</c:v>
                </c:pt>
                <c:pt idx="1204">
                  <c:v>41562</c:v>
                </c:pt>
                <c:pt idx="1205">
                  <c:v>41563</c:v>
                </c:pt>
                <c:pt idx="1206">
                  <c:v>41564</c:v>
                </c:pt>
                <c:pt idx="1207">
                  <c:v>41565</c:v>
                </c:pt>
                <c:pt idx="1208">
                  <c:v>41568</c:v>
                </c:pt>
                <c:pt idx="1209">
                  <c:v>41569</c:v>
                </c:pt>
                <c:pt idx="1210">
                  <c:v>41570</c:v>
                </c:pt>
                <c:pt idx="1211">
                  <c:v>41571</c:v>
                </c:pt>
                <c:pt idx="1212">
                  <c:v>41572</c:v>
                </c:pt>
                <c:pt idx="1213">
                  <c:v>41575</c:v>
                </c:pt>
                <c:pt idx="1214">
                  <c:v>41576</c:v>
                </c:pt>
                <c:pt idx="1215">
                  <c:v>41577</c:v>
                </c:pt>
                <c:pt idx="1216">
                  <c:v>41578</c:v>
                </c:pt>
                <c:pt idx="1217">
                  <c:v>41579</c:v>
                </c:pt>
                <c:pt idx="1218">
                  <c:v>41582</c:v>
                </c:pt>
                <c:pt idx="1219">
                  <c:v>41583</c:v>
                </c:pt>
                <c:pt idx="1220">
                  <c:v>41584</c:v>
                </c:pt>
                <c:pt idx="1221">
                  <c:v>41585</c:v>
                </c:pt>
                <c:pt idx="1222">
                  <c:v>41586</c:v>
                </c:pt>
                <c:pt idx="1223">
                  <c:v>41589</c:v>
                </c:pt>
                <c:pt idx="1224">
                  <c:v>41590</c:v>
                </c:pt>
                <c:pt idx="1225">
                  <c:v>41591</c:v>
                </c:pt>
                <c:pt idx="1226">
                  <c:v>41592</c:v>
                </c:pt>
                <c:pt idx="1227">
                  <c:v>41593</c:v>
                </c:pt>
                <c:pt idx="1228">
                  <c:v>41596</c:v>
                </c:pt>
                <c:pt idx="1229">
                  <c:v>41597</c:v>
                </c:pt>
                <c:pt idx="1230">
                  <c:v>41598</c:v>
                </c:pt>
                <c:pt idx="1231">
                  <c:v>41599</c:v>
                </c:pt>
                <c:pt idx="1232">
                  <c:v>41600</c:v>
                </c:pt>
                <c:pt idx="1233">
                  <c:v>41603</c:v>
                </c:pt>
                <c:pt idx="1234">
                  <c:v>41604</c:v>
                </c:pt>
                <c:pt idx="1235">
                  <c:v>41605</c:v>
                </c:pt>
                <c:pt idx="1236">
                  <c:v>41606</c:v>
                </c:pt>
                <c:pt idx="1237">
                  <c:v>41607</c:v>
                </c:pt>
                <c:pt idx="1238">
                  <c:v>41610</c:v>
                </c:pt>
                <c:pt idx="1239">
                  <c:v>41611</c:v>
                </c:pt>
                <c:pt idx="1240">
                  <c:v>41612</c:v>
                </c:pt>
                <c:pt idx="1241">
                  <c:v>41613</c:v>
                </c:pt>
                <c:pt idx="1242">
                  <c:v>41614</c:v>
                </c:pt>
                <c:pt idx="1243">
                  <c:v>41617</c:v>
                </c:pt>
                <c:pt idx="1244">
                  <c:v>41618</c:v>
                </c:pt>
                <c:pt idx="1245">
                  <c:v>41619</c:v>
                </c:pt>
                <c:pt idx="1246">
                  <c:v>41620</c:v>
                </c:pt>
                <c:pt idx="1247">
                  <c:v>41621</c:v>
                </c:pt>
                <c:pt idx="1248">
                  <c:v>41624</c:v>
                </c:pt>
                <c:pt idx="1249">
                  <c:v>41625</c:v>
                </c:pt>
                <c:pt idx="1250">
                  <c:v>41626</c:v>
                </c:pt>
                <c:pt idx="1251">
                  <c:v>41627</c:v>
                </c:pt>
                <c:pt idx="1252">
                  <c:v>41628</c:v>
                </c:pt>
                <c:pt idx="1253">
                  <c:v>41631</c:v>
                </c:pt>
                <c:pt idx="1254">
                  <c:v>41635</c:v>
                </c:pt>
                <c:pt idx="1255">
                  <c:v>41638</c:v>
                </c:pt>
              </c:numCache>
            </c:numRef>
          </c:cat>
          <c:val>
            <c:numRef>
              <c:f>'[Diagram 5_1.xlsx]Datablad'!$B$2:$B$1257</c:f>
              <c:numCache>
                <c:formatCode>0.00</c:formatCode>
                <c:ptCount val="1256"/>
                <c:pt idx="0">
                  <c:v>16.113813660782</c:v>
                </c:pt>
                <c:pt idx="1">
                  <c:v>15.946470085899964</c:v>
                </c:pt>
                <c:pt idx="2">
                  <c:v>15.950765584520774</c:v>
                </c:pt>
                <c:pt idx="3">
                  <c:v>15.962575947381314</c:v>
                </c:pt>
                <c:pt idx="4">
                  <c:v>16.024389951378243</c:v>
                </c:pt>
                <c:pt idx="5">
                  <c:v>16.087534913108982</c:v>
                </c:pt>
                <c:pt idx="6">
                  <c:v>16.207166842904421</c:v>
                </c:pt>
                <c:pt idx="7">
                  <c:v>16.283444205690355</c:v>
                </c:pt>
                <c:pt idx="8">
                  <c:v>16.311322061647335</c:v>
                </c:pt>
                <c:pt idx="9">
                  <c:v>16.436013970545222</c:v>
                </c:pt>
                <c:pt idx="10">
                  <c:v>16.498918049462922</c:v>
                </c:pt>
                <c:pt idx="11">
                  <c:v>16.50923620177451</c:v>
                </c:pt>
                <c:pt idx="12">
                  <c:v>16.466401241687528</c:v>
                </c:pt>
                <c:pt idx="13">
                  <c:v>16.502472478424561</c:v>
                </c:pt>
                <c:pt idx="14">
                  <c:v>16.558365744705323</c:v>
                </c:pt>
                <c:pt idx="15">
                  <c:v>16.594309097761858</c:v>
                </c:pt>
                <c:pt idx="16">
                  <c:v>16.559300239392545</c:v>
                </c:pt>
                <c:pt idx="17">
                  <c:v>16.522476957273376</c:v>
                </c:pt>
                <c:pt idx="18">
                  <c:v>16.465627744455976</c:v>
                </c:pt>
                <c:pt idx="19">
                  <c:v>16.424217580380621</c:v>
                </c:pt>
                <c:pt idx="20">
                  <c:v>16.393000620675132</c:v>
                </c:pt>
                <c:pt idx="21">
                  <c:v>16.345976108515419</c:v>
                </c:pt>
                <c:pt idx="22">
                  <c:v>16.309903017787565</c:v>
                </c:pt>
                <c:pt idx="23">
                  <c:v>16.262079180741736</c:v>
                </c:pt>
                <c:pt idx="24">
                  <c:v>16.251901464453386</c:v>
                </c:pt>
                <c:pt idx="25">
                  <c:v>16.224992119051286</c:v>
                </c:pt>
                <c:pt idx="26">
                  <c:v>16.231436014487137</c:v>
                </c:pt>
                <c:pt idx="27">
                  <c:v>16.243738041856652</c:v>
                </c:pt>
                <c:pt idx="28">
                  <c:v>16.247333879924753</c:v>
                </c:pt>
                <c:pt idx="29">
                  <c:v>16.19982317168666</c:v>
                </c:pt>
                <c:pt idx="30">
                  <c:v>16.237975470441746</c:v>
                </c:pt>
                <c:pt idx="31">
                  <c:v>16.259391359242809</c:v>
                </c:pt>
                <c:pt idx="32">
                  <c:v>16.226401112645487</c:v>
                </c:pt>
                <c:pt idx="33">
                  <c:v>16.205271449926293</c:v>
                </c:pt>
                <c:pt idx="34">
                  <c:v>16.161317576863969</c:v>
                </c:pt>
                <c:pt idx="35">
                  <c:v>16.188964214976796</c:v>
                </c:pt>
                <c:pt idx="36">
                  <c:v>16.212367103790811</c:v>
                </c:pt>
                <c:pt idx="37">
                  <c:v>16.18440532335956</c:v>
                </c:pt>
                <c:pt idx="38">
                  <c:v>16.172068214296822</c:v>
                </c:pt>
                <c:pt idx="39">
                  <c:v>16.303981646380127</c:v>
                </c:pt>
                <c:pt idx="40">
                  <c:v>16.3654121230377</c:v>
                </c:pt>
                <c:pt idx="41">
                  <c:v>16.432932306302188</c:v>
                </c:pt>
                <c:pt idx="42">
                  <c:v>16.526027859261344</c:v>
                </c:pt>
                <c:pt idx="43">
                  <c:v>16.62888925712863</c:v>
                </c:pt>
                <c:pt idx="44">
                  <c:v>16.736340659855337</c:v>
                </c:pt>
                <c:pt idx="45">
                  <c:v>16.806381339797031</c:v>
                </c:pt>
                <c:pt idx="46">
                  <c:v>16.84182888282453</c:v>
                </c:pt>
                <c:pt idx="47">
                  <c:v>16.867448705711347</c:v>
                </c:pt>
                <c:pt idx="48">
                  <c:v>16.89033628495034</c:v>
                </c:pt>
                <c:pt idx="49">
                  <c:v>16.909920030411467</c:v>
                </c:pt>
                <c:pt idx="50">
                  <c:v>16.896980198900806</c:v>
                </c:pt>
                <c:pt idx="51">
                  <c:v>16.888288501570734</c:v>
                </c:pt>
                <c:pt idx="52">
                  <c:v>16.86606244422034</c:v>
                </c:pt>
                <c:pt idx="53">
                  <c:v>16.84707880060607</c:v>
                </c:pt>
                <c:pt idx="54">
                  <c:v>16.798552014964169</c:v>
                </c:pt>
                <c:pt idx="55">
                  <c:v>16.727542524629417</c:v>
                </c:pt>
                <c:pt idx="56">
                  <c:v>16.659865139065662</c:v>
                </c:pt>
                <c:pt idx="57">
                  <c:v>16.603706722258252</c:v>
                </c:pt>
                <c:pt idx="58">
                  <c:v>16.541762751841841</c:v>
                </c:pt>
                <c:pt idx="59">
                  <c:v>16.513284956509594</c:v>
                </c:pt>
                <c:pt idx="60">
                  <c:v>16.488074936826614</c:v>
                </c:pt>
                <c:pt idx="61">
                  <c:v>16.449915587961257</c:v>
                </c:pt>
                <c:pt idx="62">
                  <c:v>16.383872838504001</c:v>
                </c:pt>
                <c:pt idx="63">
                  <c:v>16.322900865677163</c:v>
                </c:pt>
                <c:pt idx="64">
                  <c:v>16.189168953465721</c:v>
                </c:pt>
                <c:pt idx="65">
                  <c:v>16.171623889306119</c:v>
                </c:pt>
                <c:pt idx="66">
                  <c:v>16.158193227417581</c:v>
                </c:pt>
                <c:pt idx="67">
                  <c:v>16.117390325328685</c:v>
                </c:pt>
                <c:pt idx="68">
                  <c:v>15.955363208362474</c:v>
                </c:pt>
                <c:pt idx="69">
                  <c:v>15.970020486945536</c:v>
                </c:pt>
                <c:pt idx="70">
                  <c:v>15.929774191959979</c:v>
                </c:pt>
                <c:pt idx="71">
                  <c:v>15.92994764930355</c:v>
                </c:pt>
                <c:pt idx="72">
                  <c:v>15.887220607640348</c:v>
                </c:pt>
                <c:pt idx="73">
                  <c:v>15.914761887677761</c:v>
                </c:pt>
                <c:pt idx="74">
                  <c:v>15.92704615615747</c:v>
                </c:pt>
                <c:pt idx="75">
                  <c:v>15.957277881449409</c:v>
                </c:pt>
                <c:pt idx="76">
                  <c:v>15.967937527551182</c:v>
                </c:pt>
                <c:pt idx="77">
                  <c:v>16.030180222324102</c:v>
                </c:pt>
                <c:pt idx="78">
                  <c:v>16.028333502832186</c:v>
                </c:pt>
                <c:pt idx="79">
                  <c:v>16.021037962443081</c:v>
                </c:pt>
                <c:pt idx="80">
                  <c:v>16.016171921045725</c:v>
                </c:pt>
                <c:pt idx="81">
                  <c:v>16.072915187960184</c:v>
                </c:pt>
                <c:pt idx="82">
                  <c:v>16.051168687598256</c:v>
                </c:pt>
                <c:pt idx="83">
                  <c:v>16.040704559280549</c:v>
                </c:pt>
                <c:pt idx="84">
                  <c:v>16.020992557691962</c:v>
                </c:pt>
                <c:pt idx="85">
                  <c:v>16.005410571347166</c:v>
                </c:pt>
                <c:pt idx="86">
                  <c:v>15.989605221384604</c:v>
                </c:pt>
                <c:pt idx="87">
                  <c:v>16.012071052014168</c:v>
                </c:pt>
                <c:pt idx="88">
                  <c:v>16.035225774109048</c:v>
                </c:pt>
                <c:pt idx="89">
                  <c:v>16.02928344723361</c:v>
                </c:pt>
                <c:pt idx="90">
                  <c:v>16.032451922901803</c:v>
                </c:pt>
                <c:pt idx="91">
                  <c:v>15.99930841975128</c:v>
                </c:pt>
                <c:pt idx="92">
                  <c:v>15.987808258922097</c:v>
                </c:pt>
                <c:pt idx="93">
                  <c:v>15.933648827226602</c:v>
                </c:pt>
                <c:pt idx="94">
                  <c:v>15.865242443595431</c:v>
                </c:pt>
                <c:pt idx="95">
                  <c:v>15.848682467631047</c:v>
                </c:pt>
                <c:pt idx="96">
                  <c:v>15.848310120662825</c:v>
                </c:pt>
                <c:pt idx="97">
                  <c:v>15.850941570998813</c:v>
                </c:pt>
                <c:pt idx="98">
                  <c:v>15.847360141364932</c:v>
                </c:pt>
                <c:pt idx="99">
                  <c:v>15.85002427542676</c:v>
                </c:pt>
                <c:pt idx="100">
                  <c:v>15.833827465414602</c:v>
                </c:pt>
                <c:pt idx="101">
                  <c:v>15.833141597641125</c:v>
                </c:pt>
                <c:pt idx="102">
                  <c:v>15.838285294667065</c:v>
                </c:pt>
                <c:pt idx="103">
                  <c:v>15.844902535145058</c:v>
                </c:pt>
                <c:pt idx="104">
                  <c:v>15.86089493909633</c:v>
                </c:pt>
                <c:pt idx="105">
                  <c:v>15.907803138963367</c:v>
                </c:pt>
                <c:pt idx="106">
                  <c:v>15.898323549140574</c:v>
                </c:pt>
                <c:pt idx="107">
                  <c:v>15.88878031751095</c:v>
                </c:pt>
                <c:pt idx="108">
                  <c:v>15.89150944761901</c:v>
                </c:pt>
                <c:pt idx="109">
                  <c:v>15.871129127603059</c:v>
                </c:pt>
                <c:pt idx="110">
                  <c:v>15.824169519862188</c:v>
                </c:pt>
                <c:pt idx="111">
                  <c:v>15.840458299501323</c:v>
                </c:pt>
                <c:pt idx="112">
                  <c:v>15.856911858690745</c:v>
                </c:pt>
                <c:pt idx="113">
                  <c:v>15.848038256469765</c:v>
                </c:pt>
                <c:pt idx="114">
                  <c:v>15.933265397044865</c:v>
                </c:pt>
                <c:pt idx="115">
                  <c:v>15.95012209902403</c:v>
                </c:pt>
                <c:pt idx="116">
                  <c:v>15.934551972820255</c:v>
                </c:pt>
                <c:pt idx="117">
                  <c:v>15.958502900299242</c:v>
                </c:pt>
                <c:pt idx="118">
                  <c:v>15.953121377989898</c:v>
                </c:pt>
                <c:pt idx="119">
                  <c:v>15.949117409185684</c:v>
                </c:pt>
                <c:pt idx="120">
                  <c:v>15.941471258947887</c:v>
                </c:pt>
                <c:pt idx="121">
                  <c:v>15.936803545699973</c:v>
                </c:pt>
                <c:pt idx="122">
                  <c:v>15.929095328649428</c:v>
                </c:pt>
                <c:pt idx="123">
                  <c:v>15.922729879034225</c:v>
                </c:pt>
                <c:pt idx="124">
                  <c:v>15.921362674346273</c:v>
                </c:pt>
                <c:pt idx="125">
                  <c:v>15.923615848905984</c:v>
                </c:pt>
                <c:pt idx="126">
                  <c:v>15.941462706352119</c:v>
                </c:pt>
                <c:pt idx="127">
                  <c:v>15.965751633983091</c:v>
                </c:pt>
                <c:pt idx="128">
                  <c:v>16.001714869896013</c:v>
                </c:pt>
                <c:pt idx="129">
                  <c:v>16.036624982011134</c:v>
                </c:pt>
                <c:pt idx="130">
                  <c:v>16.062454774999964</c:v>
                </c:pt>
                <c:pt idx="131">
                  <c:v>16.04616093002641</c:v>
                </c:pt>
                <c:pt idx="132">
                  <c:v>16.063223385874096</c:v>
                </c:pt>
                <c:pt idx="133">
                  <c:v>16.072250067948975</c:v>
                </c:pt>
                <c:pt idx="134">
                  <c:v>16.073217598091706</c:v>
                </c:pt>
                <c:pt idx="135">
                  <c:v>16.064616000603934</c:v>
                </c:pt>
                <c:pt idx="136">
                  <c:v>16.034902792068319</c:v>
                </c:pt>
                <c:pt idx="137">
                  <c:v>15.996344455237955</c:v>
                </c:pt>
                <c:pt idx="138">
                  <c:v>15.983946118156837</c:v>
                </c:pt>
                <c:pt idx="139">
                  <c:v>15.977764206132619</c:v>
                </c:pt>
                <c:pt idx="140">
                  <c:v>15.957112195390307</c:v>
                </c:pt>
                <c:pt idx="141">
                  <c:v>15.94602978371635</c:v>
                </c:pt>
                <c:pt idx="142">
                  <c:v>15.920087957704768</c:v>
                </c:pt>
                <c:pt idx="143">
                  <c:v>15.881000346551458</c:v>
                </c:pt>
                <c:pt idx="144">
                  <c:v>15.868129559097538</c:v>
                </c:pt>
                <c:pt idx="145">
                  <c:v>15.820668645622296</c:v>
                </c:pt>
                <c:pt idx="146">
                  <c:v>15.775034303846944</c:v>
                </c:pt>
                <c:pt idx="147">
                  <c:v>15.721655995132041</c:v>
                </c:pt>
                <c:pt idx="148">
                  <c:v>15.664553083344334</c:v>
                </c:pt>
                <c:pt idx="149">
                  <c:v>15.538191506019528</c:v>
                </c:pt>
                <c:pt idx="150">
                  <c:v>15.517828804576903</c:v>
                </c:pt>
                <c:pt idx="151">
                  <c:v>15.498666180398255</c:v>
                </c:pt>
                <c:pt idx="152">
                  <c:v>15.425507565991278</c:v>
                </c:pt>
                <c:pt idx="153">
                  <c:v>15.366141605986003</c:v>
                </c:pt>
                <c:pt idx="154">
                  <c:v>15.23976366392079</c:v>
                </c:pt>
                <c:pt idx="155">
                  <c:v>15.249324902389382</c:v>
                </c:pt>
                <c:pt idx="156">
                  <c:v>15.240544836215776</c:v>
                </c:pt>
                <c:pt idx="157">
                  <c:v>15.178221717502282</c:v>
                </c:pt>
                <c:pt idx="158">
                  <c:v>15.111921845487968</c:v>
                </c:pt>
                <c:pt idx="159">
                  <c:v>15.034273705456327</c:v>
                </c:pt>
                <c:pt idx="160">
                  <c:v>15.020777403564114</c:v>
                </c:pt>
                <c:pt idx="161">
                  <c:v>15.011250777759244</c:v>
                </c:pt>
                <c:pt idx="162">
                  <c:v>14.989723232606393</c:v>
                </c:pt>
                <c:pt idx="163">
                  <c:v>14.964026803990278</c:v>
                </c:pt>
                <c:pt idx="164">
                  <c:v>14.925231642992548</c:v>
                </c:pt>
                <c:pt idx="165">
                  <c:v>14.928574366125371</c:v>
                </c:pt>
                <c:pt idx="166">
                  <c:v>14.934552536237247</c:v>
                </c:pt>
                <c:pt idx="167">
                  <c:v>14.941222162910917</c:v>
                </c:pt>
                <c:pt idx="168">
                  <c:v>14.948966043929286</c:v>
                </c:pt>
                <c:pt idx="169">
                  <c:v>14.983732812903019</c:v>
                </c:pt>
                <c:pt idx="170">
                  <c:v>14.978738319463339</c:v>
                </c:pt>
                <c:pt idx="171">
                  <c:v>14.979293004123395</c:v>
                </c:pt>
                <c:pt idx="172">
                  <c:v>14.992601762835859</c:v>
                </c:pt>
                <c:pt idx="173">
                  <c:v>14.993720081738521</c:v>
                </c:pt>
                <c:pt idx="174">
                  <c:v>15.018258756203876</c:v>
                </c:pt>
                <c:pt idx="175">
                  <c:v>15.063707424333783</c:v>
                </c:pt>
                <c:pt idx="176">
                  <c:v>15.062378098629168</c:v>
                </c:pt>
                <c:pt idx="177">
                  <c:v>15.028440849762118</c:v>
                </c:pt>
                <c:pt idx="178">
                  <c:v>15.011529232723877</c:v>
                </c:pt>
                <c:pt idx="179">
                  <c:v>15.040357545630009</c:v>
                </c:pt>
                <c:pt idx="180">
                  <c:v>15.024528551039133</c:v>
                </c:pt>
                <c:pt idx="181">
                  <c:v>14.998952042877638</c:v>
                </c:pt>
                <c:pt idx="182">
                  <c:v>15.003979985490263</c:v>
                </c:pt>
                <c:pt idx="183">
                  <c:v>15.013484049882381</c:v>
                </c:pt>
                <c:pt idx="184">
                  <c:v>15.031362264259784</c:v>
                </c:pt>
                <c:pt idx="185">
                  <c:v>15.035706227400549</c:v>
                </c:pt>
                <c:pt idx="186">
                  <c:v>15.02656799851591</c:v>
                </c:pt>
                <c:pt idx="187">
                  <c:v>15.021002716236584</c:v>
                </c:pt>
                <c:pt idx="188">
                  <c:v>15.016677300023742</c:v>
                </c:pt>
                <c:pt idx="189">
                  <c:v>15.017434812556004</c:v>
                </c:pt>
                <c:pt idx="190">
                  <c:v>15.009564569487152</c:v>
                </c:pt>
                <c:pt idx="191">
                  <c:v>15.003579291626485</c:v>
                </c:pt>
                <c:pt idx="192">
                  <c:v>15.004926524675422</c:v>
                </c:pt>
                <c:pt idx="193">
                  <c:v>15.010964402926149</c:v>
                </c:pt>
                <c:pt idx="194">
                  <c:v>15.019637596345831</c:v>
                </c:pt>
                <c:pt idx="195">
                  <c:v>15.037266037881716</c:v>
                </c:pt>
                <c:pt idx="196">
                  <c:v>15.010052261934238</c:v>
                </c:pt>
                <c:pt idx="197">
                  <c:v>14.97274704981894</c:v>
                </c:pt>
                <c:pt idx="198">
                  <c:v>14.979647295424591</c:v>
                </c:pt>
                <c:pt idx="199">
                  <c:v>15.000472926962438</c:v>
                </c:pt>
                <c:pt idx="200">
                  <c:v>15.006128553356628</c:v>
                </c:pt>
                <c:pt idx="201">
                  <c:v>15.001487389757044</c:v>
                </c:pt>
                <c:pt idx="202">
                  <c:v>15.000663434544496</c:v>
                </c:pt>
                <c:pt idx="203">
                  <c:v>15.01006202354146</c:v>
                </c:pt>
                <c:pt idx="204">
                  <c:v>15.004325144250824</c:v>
                </c:pt>
                <c:pt idx="205">
                  <c:v>14.995711354209584</c:v>
                </c:pt>
                <c:pt idx="206">
                  <c:v>14.994960020823067</c:v>
                </c:pt>
                <c:pt idx="207">
                  <c:v>14.983343040253763</c:v>
                </c:pt>
                <c:pt idx="208">
                  <c:v>14.985540030624128</c:v>
                </c:pt>
                <c:pt idx="209">
                  <c:v>14.99143332136369</c:v>
                </c:pt>
                <c:pt idx="210">
                  <c:v>15.000721913713393</c:v>
                </c:pt>
                <c:pt idx="211">
                  <c:v>15.000998951881266</c:v>
                </c:pt>
                <c:pt idx="212">
                  <c:v>14.995207772982951</c:v>
                </c:pt>
                <c:pt idx="213">
                  <c:v>14.998859059488021</c:v>
                </c:pt>
                <c:pt idx="214">
                  <c:v>14.996755980882511</c:v>
                </c:pt>
                <c:pt idx="215">
                  <c:v>14.990809618389573</c:v>
                </c:pt>
                <c:pt idx="216">
                  <c:v>14.979193742205011</c:v>
                </c:pt>
                <c:pt idx="217">
                  <c:v>14.975921759528884</c:v>
                </c:pt>
                <c:pt idx="218">
                  <c:v>14.976925583565642</c:v>
                </c:pt>
                <c:pt idx="219">
                  <c:v>14.965300070550095</c:v>
                </c:pt>
                <c:pt idx="220">
                  <c:v>14.993785738062565</c:v>
                </c:pt>
                <c:pt idx="221">
                  <c:v>14.995933460151317</c:v>
                </c:pt>
                <c:pt idx="222">
                  <c:v>14.982739993445875</c:v>
                </c:pt>
                <c:pt idx="223">
                  <c:v>14.979631203646457</c:v>
                </c:pt>
                <c:pt idx="224">
                  <c:v>15.016526538991423</c:v>
                </c:pt>
                <c:pt idx="225">
                  <c:v>15.016845852463726</c:v>
                </c:pt>
                <c:pt idx="226">
                  <c:v>15.016030754330931</c:v>
                </c:pt>
                <c:pt idx="227">
                  <c:v>15.06828711498429</c:v>
                </c:pt>
                <c:pt idx="228">
                  <c:v>15.101854024808677</c:v>
                </c:pt>
                <c:pt idx="229">
                  <c:v>15.141026097516974</c:v>
                </c:pt>
                <c:pt idx="230">
                  <c:v>15.133514884573348</c:v>
                </c:pt>
                <c:pt idx="231">
                  <c:v>15.10349568958492</c:v>
                </c:pt>
                <c:pt idx="232">
                  <c:v>15.054185591775843</c:v>
                </c:pt>
                <c:pt idx="233">
                  <c:v>15.023020732026968</c:v>
                </c:pt>
                <c:pt idx="234">
                  <c:v>15.000492717828834</c:v>
                </c:pt>
                <c:pt idx="235">
                  <c:v>14.962393310337543</c:v>
                </c:pt>
                <c:pt idx="236">
                  <c:v>14.935639650946353</c:v>
                </c:pt>
                <c:pt idx="237">
                  <c:v>14.903550262555578</c:v>
                </c:pt>
                <c:pt idx="238">
                  <c:v>14.883202433309838</c:v>
                </c:pt>
                <c:pt idx="239">
                  <c:v>14.842194755880525</c:v>
                </c:pt>
                <c:pt idx="240">
                  <c:v>14.856628869679685</c:v>
                </c:pt>
                <c:pt idx="241">
                  <c:v>14.817589326591429</c:v>
                </c:pt>
                <c:pt idx="242">
                  <c:v>14.772837078272552</c:v>
                </c:pt>
                <c:pt idx="243">
                  <c:v>14.754990070590237</c:v>
                </c:pt>
                <c:pt idx="244">
                  <c:v>14.686306502249352</c:v>
                </c:pt>
                <c:pt idx="245">
                  <c:v>14.657811023111311</c:v>
                </c:pt>
                <c:pt idx="246">
                  <c:v>14.617716265087951</c:v>
                </c:pt>
                <c:pt idx="247">
                  <c:v>14.423283108358495</c:v>
                </c:pt>
                <c:pt idx="248">
                  <c:v>14.389669545602038</c:v>
                </c:pt>
                <c:pt idx="249">
                  <c:v>14.32152736003918</c:v>
                </c:pt>
                <c:pt idx="250">
                  <c:v>14.259969415854018</c:v>
                </c:pt>
                <c:pt idx="251">
                  <c:v>14.220735967505362</c:v>
                </c:pt>
                <c:pt idx="252">
                  <c:v>14.172495577985444</c:v>
                </c:pt>
                <c:pt idx="253">
                  <c:v>14.136357171761777</c:v>
                </c:pt>
                <c:pt idx="254">
                  <c:v>14.111414606554156</c:v>
                </c:pt>
                <c:pt idx="255">
                  <c:v>14.100513997871289</c:v>
                </c:pt>
                <c:pt idx="256">
                  <c:v>14.077667364660766</c:v>
                </c:pt>
                <c:pt idx="257">
                  <c:v>14.012341671962847</c:v>
                </c:pt>
                <c:pt idx="258">
                  <c:v>13.940496370211298</c:v>
                </c:pt>
                <c:pt idx="259">
                  <c:v>13.8411048846139</c:v>
                </c:pt>
                <c:pt idx="260">
                  <c:v>13.85429495429257</c:v>
                </c:pt>
                <c:pt idx="261">
                  <c:v>13.847521315216897</c:v>
                </c:pt>
                <c:pt idx="262">
                  <c:v>13.817758977323546</c:v>
                </c:pt>
                <c:pt idx="263">
                  <c:v>13.801882307034475</c:v>
                </c:pt>
                <c:pt idx="264">
                  <c:v>13.790193085301084</c:v>
                </c:pt>
                <c:pt idx="265">
                  <c:v>13.80161431395091</c:v>
                </c:pt>
                <c:pt idx="266">
                  <c:v>13.812039534624271</c:v>
                </c:pt>
                <c:pt idx="267">
                  <c:v>13.816856829744911</c:v>
                </c:pt>
                <c:pt idx="268">
                  <c:v>13.825100830829475</c:v>
                </c:pt>
                <c:pt idx="269">
                  <c:v>13.813826063842136</c:v>
                </c:pt>
                <c:pt idx="270">
                  <c:v>13.821980035582971</c:v>
                </c:pt>
                <c:pt idx="271">
                  <c:v>13.809558348927533</c:v>
                </c:pt>
                <c:pt idx="272">
                  <c:v>13.805664257797606</c:v>
                </c:pt>
                <c:pt idx="273">
                  <c:v>13.817075597192543</c:v>
                </c:pt>
                <c:pt idx="274">
                  <c:v>13.850773716932899</c:v>
                </c:pt>
                <c:pt idx="275">
                  <c:v>13.854255540062658</c:v>
                </c:pt>
                <c:pt idx="276">
                  <c:v>13.876501407286671</c:v>
                </c:pt>
                <c:pt idx="277">
                  <c:v>13.894674309961507</c:v>
                </c:pt>
                <c:pt idx="278">
                  <c:v>13.913361064067454</c:v>
                </c:pt>
                <c:pt idx="279">
                  <c:v>13.957750855001958</c:v>
                </c:pt>
                <c:pt idx="280">
                  <c:v>13.971507240191771</c:v>
                </c:pt>
                <c:pt idx="281">
                  <c:v>13.968132062560032</c:v>
                </c:pt>
                <c:pt idx="282">
                  <c:v>13.955689522086717</c:v>
                </c:pt>
                <c:pt idx="283">
                  <c:v>13.949961325485191</c:v>
                </c:pt>
                <c:pt idx="284">
                  <c:v>13.981543368602189</c:v>
                </c:pt>
                <c:pt idx="285">
                  <c:v>13.964069769364706</c:v>
                </c:pt>
                <c:pt idx="286">
                  <c:v>13.948272601784067</c:v>
                </c:pt>
                <c:pt idx="287">
                  <c:v>13.943461202320645</c:v>
                </c:pt>
                <c:pt idx="288">
                  <c:v>13.92785438770226</c:v>
                </c:pt>
                <c:pt idx="289">
                  <c:v>13.922878778704922</c:v>
                </c:pt>
                <c:pt idx="290">
                  <c:v>13.91081946461275</c:v>
                </c:pt>
                <c:pt idx="291">
                  <c:v>13.914858523959966</c:v>
                </c:pt>
                <c:pt idx="292">
                  <c:v>13.924239641633534</c:v>
                </c:pt>
                <c:pt idx="293">
                  <c:v>13.915779760805286</c:v>
                </c:pt>
                <c:pt idx="294">
                  <c:v>13.907474557441907</c:v>
                </c:pt>
                <c:pt idx="295">
                  <c:v>13.899011483768367</c:v>
                </c:pt>
                <c:pt idx="296">
                  <c:v>13.874838369307883</c:v>
                </c:pt>
                <c:pt idx="297">
                  <c:v>13.854046951092409</c:v>
                </c:pt>
                <c:pt idx="298">
                  <c:v>13.844291186435015</c:v>
                </c:pt>
                <c:pt idx="299">
                  <c:v>13.843713725425555</c:v>
                </c:pt>
                <c:pt idx="300">
                  <c:v>13.840571273911722</c:v>
                </c:pt>
                <c:pt idx="301">
                  <c:v>13.843677379037366</c:v>
                </c:pt>
                <c:pt idx="302">
                  <c:v>13.835783377770378</c:v>
                </c:pt>
                <c:pt idx="303">
                  <c:v>13.8327540746679</c:v>
                </c:pt>
                <c:pt idx="304">
                  <c:v>13.830523063278038</c:v>
                </c:pt>
                <c:pt idx="305">
                  <c:v>13.834247887369436</c:v>
                </c:pt>
                <c:pt idx="306">
                  <c:v>13.845201047976097</c:v>
                </c:pt>
                <c:pt idx="307">
                  <c:v>13.853630741390758</c:v>
                </c:pt>
                <c:pt idx="308">
                  <c:v>13.867715606895464</c:v>
                </c:pt>
                <c:pt idx="309">
                  <c:v>13.87188292725175</c:v>
                </c:pt>
                <c:pt idx="310">
                  <c:v>13.872442943710784</c:v>
                </c:pt>
                <c:pt idx="311">
                  <c:v>13.868388193472402</c:v>
                </c:pt>
                <c:pt idx="312">
                  <c:v>13.869127846481375</c:v>
                </c:pt>
                <c:pt idx="313">
                  <c:v>13.899205744820717</c:v>
                </c:pt>
                <c:pt idx="314">
                  <c:v>13.893739509101136</c:v>
                </c:pt>
                <c:pt idx="315">
                  <c:v>13.912577615602354</c:v>
                </c:pt>
                <c:pt idx="316">
                  <c:v>13.92975235111728</c:v>
                </c:pt>
                <c:pt idx="317">
                  <c:v>13.931427557974157</c:v>
                </c:pt>
                <c:pt idx="318">
                  <c:v>13.945724855456627</c:v>
                </c:pt>
                <c:pt idx="319">
                  <c:v>13.951405680933625</c:v>
                </c:pt>
                <c:pt idx="320">
                  <c:v>13.9343086669382</c:v>
                </c:pt>
                <c:pt idx="321">
                  <c:v>13.933420180169801</c:v>
                </c:pt>
                <c:pt idx="322">
                  <c:v>13.952729623983782</c:v>
                </c:pt>
                <c:pt idx="323">
                  <c:v>13.949653538971502</c:v>
                </c:pt>
                <c:pt idx="324">
                  <c:v>13.937615269844002</c:v>
                </c:pt>
                <c:pt idx="325">
                  <c:v>13.94228823956405</c:v>
                </c:pt>
                <c:pt idx="326">
                  <c:v>13.952287431922464</c:v>
                </c:pt>
                <c:pt idx="327">
                  <c:v>13.966098027856011</c:v>
                </c:pt>
                <c:pt idx="328">
                  <c:v>13.973504666691646</c:v>
                </c:pt>
                <c:pt idx="329">
                  <c:v>13.98082190046209</c:v>
                </c:pt>
                <c:pt idx="330">
                  <c:v>13.983975230978032</c:v>
                </c:pt>
                <c:pt idx="331">
                  <c:v>13.99609443923255</c:v>
                </c:pt>
                <c:pt idx="332">
                  <c:v>14.01463863149351</c:v>
                </c:pt>
                <c:pt idx="333">
                  <c:v>14.012191929226979</c:v>
                </c:pt>
                <c:pt idx="334">
                  <c:v>14.018070933584411</c:v>
                </c:pt>
                <c:pt idx="335">
                  <c:v>14.042137375484048</c:v>
                </c:pt>
                <c:pt idx="336">
                  <c:v>14.079014570194031</c:v>
                </c:pt>
                <c:pt idx="337">
                  <c:v>14.088930631518744</c:v>
                </c:pt>
                <c:pt idx="338">
                  <c:v>14.118764241651302</c:v>
                </c:pt>
                <c:pt idx="339">
                  <c:v>14.143070806132219</c:v>
                </c:pt>
                <c:pt idx="340">
                  <c:v>14.179455514199216</c:v>
                </c:pt>
                <c:pt idx="341">
                  <c:v>14.218386645645994</c:v>
                </c:pt>
                <c:pt idx="342">
                  <c:v>14.243754889873056</c:v>
                </c:pt>
                <c:pt idx="343">
                  <c:v>14.268922914130558</c:v>
                </c:pt>
                <c:pt idx="344">
                  <c:v>14.301526383004745</c:v>
                </c:pt>
                <c:pt idx="345">
                  <c:v>14.339932208863724</c:v>
                </c:pt>
                <c:pt idx="346">
                  <c:v>14.398234099846736</c:v>
                </c:pt>
                <c:pt idx="347">
                  <c:v>14.421126321382239</c:v>
                </c:pt>
                <c:pt idx="348">
                  <c:v>14.453067206273968</c:v>
                </c:pt>
                <c:pt idx="349">
                  <c:v>14.478485886989622</c:v>
                </c:pt>
                <c:pt idx="350">
                  <c:v>14.501810073084789</c:v>
                </c:pt>
                <c:pt idx="351">
                  <c:v>14.541955998080342</c:v>
                </c:pt>
                <c:pt idx="352">
                  <c:v>14.539058298553062</c:v>
                </c:pt>
                <c:pt idx="353">
                  <c:v>14.536121524929758</c:v>
                </c:pt>
                <c:pt idx="354">
                  <c:v>14.545870333462272</c:v>
                </c:pt>
                <c:pt idx="355">
                  <c:v>14.590089007467608</c:v>
                </c:pt>
                <c:pt idx="356">
                  <c:v>14.636114962177874</c:v>
                </c:pt>
                <c:pt idx="357">
                  <c:v>14.6328628292069</c:v>
                </c:pt>
                <c:pt idx="358">
                  <c:v>14.625985696444094</c:v>
                </c:pt>
                <c:pt idx="359">
                  <c:v>14.633890013174897</c:v>
                </c:pt>
                <c:pt idx="360">
                  <c:v>14.641393706664415</c:v>
                </c:pt>
                <c:pt idx="361">
                  <c:v>14.6430407824099</c:v>
                </c:pt>
                <c:pt idx="362">
                  <c:v>14.648721695353553</c:v>
                </c:pt>
                <c:pt idx="363">
                  <c:v>14.646648408248881</c:v>
                </c:pt>
                <c:pt idx="364">
                  <c:v>14.637885689769831</c:v>
                </c:pt>
                <c:pt idx="365">
                  <c:v>14.636853884987225</c:v>
                </c:pt>
                <c:pt idx="366">
                  <c:v>14.638148357624273</c:v>
                </c:pt>
                <c:pt idx="367">
                  <c:v>14.630493253422905</c:v>
                </c:pt>
                <c:pt idx="368">
                  <c:v>14.620575672564955</c:v>
                </c:pt>
                <c:pt idx="369">
                  <c:v>14.610422399476908</c:v>
                </c:pt>
                <c:pt idx="370">
                  <c:v>14.589679654209803</c:v>
                </c:pt>
                <c:pt idx="371">
                  <c:v>14.584977184672743</c:v>
                </c:pt>
                <c:pt idx="372">
                  <c:v>14.573234535950435</c:v>
                </c:pt>
                <c:pt idx="373">
                  <c:v>14.58300436405705</c:v>
                </c:pt>
                <c:pt idx="374">
                  <c:v>14.579693437547098</c:v>
                </c:pt>
                <c:pt idx="375">
                  <c:v>14.577425628939771</c:v>
                </c:pt>
                <c:pt idx="376">
                  <c:v>14.569871350889347</c:v>
                </c:pt>
                <c:pt idx="377">
                  <c:v>14.557453125202304</c:v>
                </c:pt>
                <c:pt idx="378">
                  <c:v>14.554951638162622</c:v>
                </c:pt>
                <c:pt idx="379">
                  <c:v>14.557536473488222</c:v>
                </c:pt>
                <c:pt idx="380">
                  <c:v>14.549691693183679</c:v>
                </c:pt>
                <c:pt idx="381">
                  <c:v>14.55528211099462</c:v>
                </c:pt>
                <c:pt idx="382">
                  <c:v>14.52876347926999</c:v>
                </c:pt>
                <c:pt idx="383">
                  <c:v>14.515206320876059</c:v>
                </c:pt>
                <c:pt idx="384">
                  <c:v>14.510336839348509</c:v>
                </c:pt>
                <c:pt idx="385">
                  <c:v>14.495760349120642</c:v>
                </c:pt>
                <c:pt idx="386">
                  <c:v>14.486762913972568</c:v>
                </c:pt>
                <c:pt idx="387">
                  <c:v>14.473073052971102</c:v>
                </c:pt>
                <c:pt idx="388">
                  <c:v>14.444975284363654</c:v>
                </c:pt>
                <c:pt idx="389">
                  <c:v>14.423228075610654</c:v>
                </c:pt>
                <c:pt idx="390">
                  <c:v>14.414627073963459</c:v>
                </c:pt>
                <c:pt idx="391">
                  <c:v>14.394409937862514</c:v>
                </c:pt>
                <c:pt idx="392">
                  <c:v>14.379151281254602</c:v>
                </c:pt>
                <c:pt idx="393">
                  <c:v>14.361048227883785</c:v>
                </c:pt>
                <c:pt idx="394">
                  <c:v>14.349095494819808</c:v>
                </c:pt>
                <c:pt idx="395">
                  <c:v>14.312820734972767</c:v>
                </c:pt>
                <c:pt idx="396">
                  <c:v>14.291354918477426</c:v>
                </c:pt>
                <c:pt idx="397">
                  <c:v>14.272252244120576</c:v>
                </c:pt>
                <c:pt idx="398">
                  <c:v>14.244498910836386</c:v>
                </c:pt>
                <c:pt idx="399">
                  <c:v>14.221148476877129</c:v>
                </c:pt>
                <c:pt idx="400">
                  <c:v>14.1584736428181</c:v>
                </c:pt>
                <c:pt idx="401">
                  <c:v>14.14670085063581</c:v>
                </c:pt>
                <c:pt idx="402">
                  <c:v>14.144510550001026</c:v>
                </c:pt>
                <c:pt idx="403">
                  <c:v>14.135649946499255</c:v>
                </c:pt>
                <c:pt idx="404">
                  <c:v>14.131801375532085</c:v>
                </c:pt>
                <c:pt idx="405">
                  <c:v>14.11866077096693</c:v>
                </c:pt>
                <c:pt idx="406">
                  <c:v>14.144136086037658</c:v>
                </c:pt>
                <c:pt idx="407">
                  <c:v>14.162274770210484</c:v>
                </c:pt>
                <c:pt idx="408">
                  <c:v>14.15550474606753</c:v>
                </c:pt>
                <c:pt idx="409">
                  <c:v>14.137604927160147</c:v>
                </c:pt>
                <c:pt idx="410">
                  <c:v>14.14932848067934</c:v>
                </c:pt>
                <c:pt idx="411">
                  <c:v>14.164683634372357</c:v>
                </c:pt>
                <c:pt idx="412">
                  <c:v>14.161837756506127</c:v>
                </c:pt>
                <c:pt idx="413">
                  <c:v>14.167422725868517</c:v>
                </c:pt>
                <c:pt idx="414">
                  <c:v>14.176193929110632</c:v>
                </c:pt>
                <c:pt idx="415">
                  <c:v>14.19151468625463</c:v>
                </c:pt>
                <c:pt idx="416">
                  <c:v>14.19459398296897</c:v>
                </c:pt>
                <c:pt idx="417">
                  <c:v>14.187469008151583</c:v>
                </c:pt>
                <c:pt idx="418">
                  <c:v>14.194796097415857</c:v>
                </c:pt>
                <c:pt idx="419">
                  <c:v>14.200250536445779</c:v>
                </c:pt>
                <c:pt idx="420">
                  <c:v>14.235577335294861</c:v>
                </c:pt>
                <c:pt idx="421">
                  <c:v>14.23321911016718</c:v>
                </c:pt>
                <c:pt idx="422">
                  <c:v>14.227010633083195</c:v>
                </c:pt>
                <c:pt idx="423">
                  <c:v>14.245084328146278</c:v>
                </c:pt>
                <c:pt idx="424">
                  <c:v>14.263514794749826</c:v>
                </c:pt>
                <c:pt idx="425">
                  <c:v>14.268833265292102</c:v>
                </c:pt>
                <c:pt idx="426">
                  <c:v>14.275208267496886</c:v>
                </c:pt>
                <c:pt idx="427">
                  <c:v>14.276423061963643</c:v>
                </c:pt>
                <c:pt idx="428">
                  <c:v>14.240748908594178</c:v>
                </c:pt>
                <c:pt idx="429">
                  <c:v>14.217905837427871</c:v>
                </c:pt>
                <c:pt idx="430">
                  <c:v>14.197192016842591</c:v>
                </c:pt>
                <c:pt idx="431">
                  <c:v>14.186104939786311</c:v>
                </c:pt>
                <c:pt idx="432">
                  <c:v>14.161931347776365</c:v>
                </c:pt>
                <c:pt idx="433">
                  <c:v>14.147295941732144</c:v>
                </c:pt>
                <c:pt idx="434">
                  <c:v>14.114281568912347</c:v>
                </c:pt>
                <c:pt idx="435">
                  <c:v>14.089504999157212</c:v>
                </c:pt>
                <c:pt idx="436">
                  <c:v>14.072370942986709</c:v>
                </c:pt>
                <c:pt idx="437">
                  <c:v>14.040148447132736</c:v>
                </c:pt>
                <c:pt idx="438">
                  <c:v>14.023272777114123</c:v>
                </c:pt>
                <c:pt idx="439">
                  <c:v>13.991759125811964</c:v>
                </c:pt>
                <c:pt idx="440">
                  <c:v>13.970132088391546</c:v>
                </c:pt>
                <c:pt idx="441">
                  <c:v>13.945491295567274</c:v>
                </c:pt>
                <c:pt idx="442">
                  <c:v>13.922360642243673</c:v>
                </c:pt>
                <c:pt idx="443">
                  <c:v>13.883430877119732</c:v>
                </c:pt>
                <c:pt idx="444">
                  <c:v>13.854044705068635</c:v>
                </c:pt>
                <c:pt idx="445">
                  <c:v>13.795409488181813</c:v>
                </c:pt>
                <c:pt idx="446">
                  <c:v>13.796248664406427</c:v>
                </c:pt>
                <c:pt idx="447">
                  <c:v>13.752035071305837</c:v>
                </c:pt>
                <c:pt idx="448">
                  <c:v>13.718961153531259</c:v>
                </c:pt>
                <c:pt idx="449">
                  <c:v>13.692969924680046</c:v>
                </c:pt>
                <c:pt idx="450">
                  <c:v>13.661186385421351</c:v>
                </c:pt>
                <c:pt idx="451">
                  <c:v>13.671833511954842</c:v>
                </c:pt>
                <c:pt idx="452">
                  <c:v>13.659009641530664</c:v>
                </c:pt>
                <c:pt idx="453">
                  <c:v>13.626532991529691</c:v>
                </c:pt>
                <c:pt idx="454">
                  <c:v>13.610123765074631</c:v>
                </c:pt>
                <c:pt idx="455">
                  <c:v>13.573884039428149</c:v>
                </c:pt>
                <c:pt idx="456">
                  <c:v>13.560148699662145</c:v>
                </c:pt>
                <c:pt idx="457">
                  <c:v>13.547909265595347</c:v>
                </c:pt>
                <c:pt idx="458">
                  <c:v>13.539117068434949</c:v>
                </c:pt>
                <c:pt idx="459">
                  <c:v>13.548060748522964</c:v>
                </c:pt>
                <c:pt idx="460">
                  <c:v>13.524993112147024</c:v>
                </c:pt>
                <c:pt idx="461">
                  <c:v>13.522574215586335</c:v>
                </c:pt>
                <c:pt idx="462">
                  <c:v>13.514006257329294</c:v>
                </c:pt>
                <c:pt idx="463">
                  <c:v>13.501462313181085</c:v>
                </c:pt>
                <c:pt idx="464">
                  <c:v>13.49852055410917</c:v>
                </c:pt>
                <c:pt idx="465">
                  <c:v>13.513157975899309</c:v>
                </c:pt>
                <c:pt idx="466">
                  <c:v>13.513699354294456</c:v>
                </c:pt>
                <c:pt idx="467">
                  <c:v>13.521300545901493</c:v>
                </c:pt>
                <c:pt idx="468">
                  <c:v>13.546069023242662</c:v>
                </c:pt>
                <c:pt idx="469">
                  <c:v>13.567989659377494</c:v>
                </c:pt>
                <c:pt idx="470">
                  <c:v>13.573851044701184</c:v>
                </c:pt>
                <c:pt idx="471">
                  <c:v>13.607983354645253</c:v>
                </c:pt>
                <c:pt idx="472">
                  <c:v>13.625759778457812</c:v>
                </c:pt>
                <c:pt idx="473">
                  <c:v>13.625335607246258</c:v>
                </c:pt>
                <c:pt idx="474">
                  <c:v>13.619871219415721</c:v>
                </c:pt>
                <c:pt idx="475">
                  <c:v>13.662724145787836</c:v>
                </c:pt>
                <c:pt idx="476">
                  <c:v>13.663681604592457</c:v>
                </c:pt>
                <c:pt idx="477">
                  <c:v>13.657893204393259</c:v>
                </c:pt>
                <c:pt idx="478">
                  <c:v>13.676649732831569</c:v>
                </c:pt>
                <c:pt idx="479">
                  <c:v>13.697486199509024</c:v>
                </c:pt>
                <c:pt idx="480">
                  <c:v>13.723885290289118</c:v>
                </c:pt>
                <c:pt idx="481">
                  <c:v>13.726788727920189</c:v>
                </c:pt>
                <c:pt idx="482">
                  <c:v>13.726140970591397</c:v>
                </c:pt>
                <c:pt idx="483">
                  <c:v>13.717614278795001</c:v>
                </c:pt>
                <c:pt idx="484">
                  <c:v>13.720440296660616</c:v>
                </c:pt>
                <c:pt idx="485">
                  <c:v>13.740705776712552</c:v>
                </c:pt>
                <c:pt idx="486">
                  <c:v>13.72001956039273</c:v>
                </c:pt>
                <c:pt idx="487">
                  <c:v>13.706984423308255</c:v>
                </c:pt>
                <c:pt idx="488">
                  <c:v>13.682682970045553</c:v>
                </c:pt>
                <c:pt idx="489">
                  <c:v>13.646383507614463</c:v>
                </c:pt>
                <c:pt idx="490">
                  <c:v>13.590688363856401</c:v>
                </c:pt>
                <c:pt idx="491">
                  <c:v>13.577810577480451</c:v>
                </c:pt>
                <c:pt idx="492">
                  <c:v>13.518281913757113</c:v>
                </c:pt>
                <c:pt idx="493">
                  <c:v>13.451453829082929</c:v>
                </c:pt>
                <c:pt idx="494">
                  <c:v>13.404507729705434</c:v>
                </c:pt>
                <c:pt idx="495">
                  <c:v>13.338441200859727</c:v>
                </c:pt>
                <c:pt idx="496">
                  <c:v>13.309952292939901</c:v>
                </c:pt>
                <c:pt idx="497">
                  <c:v>13.251610082596118</c:v>
                </c:pt>
                <c:pt idx="498">
                  <c:v>13.190168792357488</c:v>
                </c:pt>
                <c:pt idx="499">
                  <c:v>13.094477242410699</c:v>
                </c:pt>
                <c:pt idx="500">
                  <c:v>13.075194500492401</c:v>
                </c:pt>
                <c:pt idx="501">
                  <c:v>13.024318987979875</c:v>
                </c:pt>
                <c:pt idx="502">
                  <c:v>12.968607153491208</c:v>
                </c:pt>
                <c:pt idx="503">
                  <c:v>12.886021934012501</c:v>
                </c:pt>
                <c:pt idx="504">
                  <c:v>12.86096777953901</c:v>
                </c:pt>
                <c:pt idx="505">
                  <c:v>12.838096349145751</c:v>
                </c:pt>
                <c:pt idx="506">
                  <c:v>12.783329101119136</c:v>
                </c:pt>
                <c:pt idx="507">
                  <c:v>12.72929077955826</c:v>
                </c:pt>
                <c:pt idx="508">
                  <c:v>12.717049358100521</c:v>
                </c:pt>
                <c:pt idx="509">
                  <c:v>12.70364714271868</c:v>
                </c:pt>
                <c:pt idx="510">
                  <c:v>12.655721427736507</c:v>
                </c:pt>
                <c:pt idx="511">
                  <c:v>12.62075458950423</c:v>
                </c:pt>
                <c:pt idx="512">
                  <c:v>12.587166419875398</c:v>
                </c:pt>
                <c:pt idx="513">
                  <c:v>12.602549854384746</c:v>
                </c:pt>
                <c:pt idx="514">
                  <c:v>12.604344557286423</c:v>
                </c:pt>
                <c:pt idx="515">
                  <c:v>12.595138499018802</c:v>
                </c:pt>
                <c:pt idx="516">
                  <c:v>12.581551574247444</c:v>
                </c:pt>
                <c:pt idx="517">
                  <c:v>12.585335335711653</c:v>
                </c:pt>
                <c:pt idx="518">
                  <c:v>12.578514592386936</c:v>
                </c:pt>
                <c:pt idx="519">
                  <c:v>12.576745727376959</c:v>
                </c:pt>
                <c:pt idx="520">
                  <c:v>12.572402392174922</c:v>
                </c:pt>
                <c:pt idx="521">
                  <c:v>12.566599689840135</c:v>
                </c:pt>
                <c:pt idx="522">
                  <c:v>12.557211473394004</c:v>
                </c:pt>
                <c:pt idx="523">
                  <c:v>12.549709147214289</c:v>
                </c:pt>
                <c:pt idx="524">
                  <c:v>12.539505564043873</c:v>
                </c:pt>
                <c:pt idx="525">
                  <c:v>12.513531732651831</c:v>
                </c:pt>
                <c:pt idx="526">
                  <c:v>12.499241943283295</c:v>
                </c:pt>
                <c:pt idx="527">
                  <c:v>12.470380409946557</c:v>
                </c:pt>
                <c:pt idx="528">
                  <c:v>12.445840745864793</c:v>
                </c:pt>
                <c:pt idx="529">
                  <c:v>12.4365806793686</c:v>
                </c:pt>
                <c:pt idx="530">
                  <c:v>12.43444283166524</c:v>
                </c:pt>
                <c:pt idx="531">
                  <c:v>12.443699485109768</c:v>
                </c:pt>
                <c:pt idx="532">
                  <c:v>12.455671273875268</c:v>
                </c:pt>
                <c:pt idx="533">
                  <c:v>12.473536291834186</c:v>
                </c:pt>
                <c:pt idx="534">
                  <c:v>12.479942745919228</c:v>
                </c:pt>
                <c:pt idx="535">
                  <c:v>12.469989678827865</c:v>
                </c:pt>
                <c:pt idx="536">
                  <c:v>12.461311404040067</c:v>
                </c:pt>
                <c:pt idx="537">
                  <c:v>12.451768165355267</c:v>
                </c:pt>
                <c:pt idx="538">
                  <c:v>12.452396705066654</c:v>
                </c:pt>
                <c:pt idx="539">
                  <c:v>12.444087843135945</c:v>
                </c:pt>
                <c:pt idx="540">
                  <c:v>12.443409395765945</c:v>
                </c:pt>
                <c:pt idx="541">
                  <c:v>12.445202685733362</c:v>
                </c:pt>
                <c:pt idx="542">
                  <c:v>12.44303222660634</c:v>
                </c:pt>
                <c:pt idx="543">
                  <c:v>12.446697640579622</c:v>
                </c:pt>
                <c:pt idx="544">
                  <c:v>12.455100168697534</c:v>
                </c:pt>
                <c:pt idx="545">
                  <c:v>12.48296248400548</c:v>
                </c:pt>
                <c:pt idx="546">
                  <c:v>12.516147229291539</c:v>
                </c:pt>
                <c:pt idx="547">
                  <c:v>12.553943877309818</c:v>
                </c:pt>
                <c:pt idx="548">
                  <c:v>12.597758842776901</c:v>
                </c:pt>
                <c:pt idx="549">
                  <c:v>12.622303292789642</c:v>
                </c:pt>
                <c:pt idx="550">
                  <c:v>12.66948606122032</c:v>
                </c:pt>
                <c:pt idx="551">
                  <c:v>12.708332423466443</c:v>
                </c:pt>
                <c:pt idx="552">
                  <c:v>12.739465156020643</c:v>
                </c:pt>
                <c:pt idx="553">
                  <c:v>12.780993090604012</c:v>
                </c:pt>
                <c:pt idx="554">
                  <c:v>12.818088865987882</c:v>
                </c:pt>
                <c:pt idx="555">
                  <c:v>12.858419688772221</c:v>
                </c:pt>
                <c:pt idx="556">
                  <c:v>12.888513378583372</c:v>
                </c:pt>
                <c:pt idx="557">
                  <c:v>12.919215588045876</c:v>
                </c:pt>
                <c:pt idx="558">
                  <c:v>12.962721575895115</c:v>
                </c:pt>
                <c:pt idx="559">
                  <c:v>13.00132939409607</c:v>
                </c:pt>
                <c:pt idx="560">
                  <c:v>13.032776167344279</c:v>
                </c:pt>
                <c:pt idx="561">
                  <c:v>13.058672144102671</c:v>
                </c:pt>
                <c:pt idx="562">
                  <c:v>13.096143025632118</c:v>
                </c:pt>
                <c:pt idx="563">
                  <c:v>13.10551213440746</c:v>
                </c:pt>
                <c:pt idx="564">
                  <c:v>13.105620277245663</c:v>
                </c:pt>
                <c:pt idx="565">
                  <c:v>13.101909433790256</c:v>
                </c:pt>
                <c:pt idx="566">
                  <c:v>13.124923707708614</c:v>
                </c:pt>
                <c:pt idx="567">
                  <c:v>13.199431196754288</c:v>
                </c:pt>
                <c:pt idx="568">
                  <c:v>13.193992881587954</c:v>
                </c:pt>
                <c:pt idx="569">
                  <c:v>13.189274715544883</c:v>
                </c:pt>
                <c:pt idx="570">
                  <c:v>13.211055909552188</c:v>
                </c:pt>
                <c:pt idx="571">
                  <c:v>13.224063122019656</c:v>
                </c:pt>
                <c:pt idx="572">
                  <c:v>13.228380619015562</c:v>
                </c:pt>
                <c:pt idx="573">
                  <c:v>13.253571032996589</c:v>
                </c:pt>
                <c:pt idx="574">
                  <c:v>13.265749554373377</c:v>
                </c:pt>
                <c:pt idx="575">
                  <c:v>13.267911345013189</c:v>
                </c:pt>
                <c:pt idx="576">
                  <c:v>13.266712138570419</c:v>
                </c:pt>
                <c:pt idx="577">
                  <c:v>13.282967812599338</c:v>
                </c:pt>
                <c:pt idx="578">
                  <c:v>13.296009443956351</c:v>
                </c:pt>
                <c:pt idx="579">
                  <c:v>13.301672277717442</c:v>
                </c:pt>
                <c:pt idx="580">
                  <c:v>13.291628338157633</c:v>
                </c:pt>
                <c:pt idx="581">
                  <c:v>13.333956999929514</c:v>
                </c:pt>
                <c:pt idx="582">
                  <c:v>13.331834717800618</c:v>
                </c:pt>
                <c:pt idx="583">
                  <c:v>13.341279604452843</c:v>
                </c:pt>
                <c:pt idx="584">
                  <c:v>13.352267231823056</c:v>
                </c:pt>
                <c:pt idx="585">
                  <c:v>13.408528590381325</c:v>
                </c:pt>
                <c:pt idx="586">
                  <c:v>13.418213166792606</c:v>
                </c:pt>
                <c:pt idx="587">
                  <c:v>13.441009946710658</c:v>
                </c:pt>
                <c:pt idx="588">
                  <c:v>13.484486767263199</c:v>
                </c:pt>
                <c:pt idx="589">
                  <c:v>13.533770334885013</c:v>
                </c:pt>
                <c:pt idx="590">
                  <c:v>13.594077065446017</c:v>
                </c:pt>
                <c:pt idx="591">
                  <c:v>13.625826899574067</c:v>
                </c:pt>
                <c:pt idx="592">
                  <c:v>13.681511960320961</c:v>
                </c:pt>
                <c:pt idx="593">
                  <c:v>13.727855238686187</c:v>
                </c:pt>
                <c:pt idx="594">
                  <c:v>13.779723622050721</c:v>
                </c:pt>
                <c:pt idx="595">
                  <c:v>13.846034221159305</c:v>
                </c:pt>
                <c:pt idx="596">
                  <c:v>13.880886899936339</c:v>
                </c:pt>
                <c:pt idx="597">
                  <c:v>13.901930647973105</c:v>
                </c:pt>
                <c:pt idx="598">
                  <c:v>13.92920559675416</c:v>
                </c:pt>
                <c:pt idx="599">
                  <c:v>13.959183652718849</c:v>
                </c:pt>
                <c:pt idx="600">
                  <c:v>14.008326899977991</c:v>
                </c:pt>
                <c:pt idx="601">
                  <c:v>14.006570217754843</c:v>
                </c:pt>
                <c:pt idx="602">
                  <c:v>14.008984141089128</c:v>
                </c:pt>
                <c:pt idx="603">
                  <c:v>14.044579658739936</c:v>
                </c:pt>
                <c:pt idx="604">
                  <c:v>14.087517590520527</c:v>
                </c:pt>
                <c:pt idx="605">
                  <c:v>14.150189055472092</c:v>
                </c:pt>
                <c:pt idx="606">
                  <c:v>14.148864100188414</c:v>
                </c:pt>
                <c:pt idx="607">
                  <c:v>14.145031965424772</c:v>
                </c:pt>
                <c:pt idx="608">
                  <c:v>14.19616920497935</c:v>
                </c:pt>
                <c:pt idx="609">
                  <c:v>14.241820837721464</c:v>
                </c:pt>
                <c:pt idx="610">
                  <c:v>14.226082357394866</c:v>
                </c:pt>
                <c:pt idx="611">
                  <c:v>14.230625697399246</c:v>
                </c:pt>
                <c:pt idx="612">
                  <c:v>14.256080075537083</c:v>
                </c:pt>
                <c:pt idx="613">
                  <c:v>14.25227980908566</c:v>
                </c:pt>
                <c:pt idx="614">
                  <c:v>14.282683022865395</c:v>
                </c:pt>
                <c:pt idx="615">
                  <c:v>14.305468078020425</c:v>
                </c:pt>
                <c:pt idx="616">
                  <c:v>14.310968099014932</c:v>
                </c:pt>
                <c:pt idx="617">
                  <c:v>14.321455039200989</c:v>
                </c:pt>
                <c:pt idx="618">
                  <c:v>14.372933526018445</c:v>
                </c:pt>
                <c:pt idx="619">
                  <c:v>14.388606046573237</c:v>
                </c:pt>
                <c:pt idx="620">
                  <c:v>14.393107860318521</c:v>
                </c:pt>
                <c:pt idx="621">
                  <c:v>14.413833160034079</c:v>
                </c:pt>
                <c:pt idx="622">
                  <c:v>14.487604076050417</c:v>
                </c:pt>
                <c:pt idx="623">
                  <c:v>14.490932348504296</c:v>
                </c:pt>
                <c:pt idx="624">
                  <c:v>14.482377019413972</c:v>
                </c:pt>
                <c:pt idx="625">
                  <c:v>14.47817816021014</c:v>
                </c:pt>
                <c:pt idx="626">
                  <c:v>14.496580267642273</c:v>
                </c:pt>
                <c:pt idx="627">
                  <c:v>14.491975862856012</c:v>
                </c:pt>
                <c:pt idx="628">
                  <c:v>14.468093720628804</c:v>
                </c:pt>
                <c:pt idx="629">
                  <c:v>14.455053861050157</c:v>
                </c:pt>
                <c:pt idx="630">
                  <c:v>14.45425848428537</c:v>
                </c:pt>
                <c:pt idx="631">
                  <c:v>14.483916964752778</c:v>
                </c:pt>
                <c:pt idx="632">
                  <c:v>14.51300991543725</c:v>
                </c:pt>
                <c:pt idx="633">
                  <c:v>14.534364892368872</c:v>
                </c:pt>
                <c:pt idx="634">
                  <c:v>14.530987582941407</c:v>
                </c:pt>
                <c:pt idx="635">
                  <c:v>14.540120432204301</c:v>
                </c:pt>
                <c:pt idx="636">
                  <c:v>14.546895449253508</c:v>
                </c:pt>
                <c:pt idx="637">
                  <c:v>14.547561424445227</c:v>
                </c:pt>
                <c:pt idx="638">
                  <c:v>14.551821271784096</c:v>
                </c:pt>
                <c:pt idx="639">
                  <c:v>14.541891717921354</c:v>
                </c:pt>
                <c:pt idx="640">
                  <c:v>14.516569763026087</c:v>
                </c:pt>
                <c:pt idx="641">
                  <c:v>14.500261597665244</c:v>
                </c:pt>
                <c:pt idx="642">
                  <c:v>14.487545663954956</c:v>
                </c:pt>
                <c:pt idx="643">
                  <c:v>14.478389127999691</c:v>
                </c:pt>
                <c:pt idx="644">
                  <c:v>14.470829226352278</c:v>
                </c:pt>
                <c:pt idx="645">
                  <c:v>14.463098450183958</c:v>
                </c:pt>
                <c:pt idx="646">
                  <c:v>14.467404906469335</c:v>
                </c:pt>
                <c:pt idx="647">
                  <c:v>14.498172803659312</c:v>
                </c:pt>
                <c:pt idx="648">
                  <c:v>14.49132638385211</c:v>
                </c:pt>
                <c:pt idx="649">
                  <c:v>14.490978631801383</c:v>
                </c:pt>
                <c:pt idx="650">
                  <c:v>14.51480388345944</c:v>
                </c:pt>
                <c:pt idx="651">
                  <c:v>14.541237527169812</c:v>
                </c:pt>
                <c:pt idx="652">
                  <c:v>14.588229110828113</c:v>
                </c:pt>
                <c:pt idx="653">
                  <c:v>14.602464559641998</c:v>
                </c:pt>
                <c:pt idx="654">
                  <c:v>14.621395682075757</c:v>
                </c:pt>
                <c:pt idx="655">
                  <c:v>14.624854959620185</c:v>
                </c:pt>
                <c:pt idx="656">
                  <c:v>14.629165725307022</c:v>
                </c:pt>
                <c:pt idx="657">
                  <c:v>14.606537916255055</c:v>
                </c:pt>
                <c:pt idx="658">
                  <c:v>14.632068027575304</c:v>
                </c:pt>
                <c:pt idx="659">
                  <c:v>14.641669706728155</c:v>
                </c:pt>
                <c:pt idx="660">
                  <c:v>14.637585355790005</c:v>
                </c:pt>
                <c:pt idx="661">
                  <c:v>14.658331508405672</c:v>
                </c:pt>
                <c:pt idx="662">
                  <c:v>14.707923974930658</c:v>
                </c:pt>
                <c:pt idx="663">
                  <c:v>14.704751617254086</c:v>
                </c:pt>
                <c:pt idx="664">
                  <c:v>14.69687315870507</c:v>
                </c:pt>
                <c:pt idx="665">
                  <c:v>14.724192952587167</c:v>
                </c:pt>
                <c:pt idx="666">
                  <c:v>14.745805560356896</c:v>
                </c:pt>
                <c:pt idx="667">
                  <c:v>14.789173286949536</c:v>
                </c:pt>
                <c:pt idx="668">
                  <c:v>14.790629036906704</c:v>
                </c:pt>
                <c:pt idx="669">
                  <c:v>14.78477800282421</c:v>
                </c:pt>
                <c:pt idx="670">
                  <c:v>14.799215035222973</c:v>
                </c:pt>
                <c:pt idx="671">
                  <c:v>14.820846715013758</c:v>
                </c:pt>
                <c:pt idx="672">
                  <c:v>14.85843235679091</c:v>
                </c:pt>
                <c:pt idx="673">
                  <c:v>14.842600725373714</c:v>
                </c:pt>
                <c:pt idx="674">
                  <c:v>14.824331966736292</c:v>
                </c:pt>
                <c:pt idx="675">
                  <c:v>14.816382862478363</c:v>
                </c:pt>
                <c:pt idx="676">
                  <c:v>14.817183783901061</c:v>
                </c:pt>
                <c:pt idx="677">
                  <c:v>14.80969806287233</c:v>
                </c:pt>
                <c:pt idx="678">
                  <c:v>14.835422841978426</c:v>
                </c:pt>
                <c:pt idx="679">
                  <c:v>14.866456297318519</c:v>
                </c:pt>
                <c:pt idx="680">
                  <c:v>14.872290990537799</c:v>
                </c:pt>
                <c:pt idx="681">
                  <c:v>14.873812401426767</c:v>
                </c:pt>
                <c:pt idx="682">
                  <c:v>14.890572993205421</c:v>
                </c:pt>
                <c:pt idx="683">
                  <c:v>14.906878895042345</c:v>
                </c:pt>
                <c:pt idx="684">
                  <c:v>14.905014332609767</c:v>
                </c:pt>
                <c:pt idx="685">
                  <c:v>14.918493683329476</c:v>
                </c:pt>
                <c:pt idx="686">
                  <c:v>14.933672130488459</c:v>
                </c:pt>
                <c:pt idx="687">
                  <c:v>14.976603496250144</c:v>
                </c:pt>
                <c:pt idx="688">
                  <c:v>14.974581222012686</c:v>
                </c:pt>
                <c:pt idx="689">
                  <c:v>14.976549727653984</c:v>
                </c:pt>
                <c:pt idx="690">
                  <c:v>14.993443456225709</c:v>
                </c:pt>
                <c:pt idx="691">
                  <c:v>14.999032765155643</c:v>
                </c:pt>
                <c:pt idx="692">
                  <c:v>15.025987203283581</c:v>
                </c:pt>
                <c:pt idx="693">
                  <c:v>15.019357075741436</c:v>
                </c:pt>
                <c:pt idx="694">
                  <c:v>15.01494096141713</c:v>
                </c:pt>
                <c:pt idx="695">
                  <c:v>15.025520711686324</c:v>
                </c:pt>
                <c:pt idx="696">
                  <c:v>15.033631300590452</c:v>
                </c:pt>
                <c:pt idx="697">
                  <c:v>15.046750519380225</c:v>
                </c:pt>
                <c:pt idx="698">
                  <c:v>15.047229501355996</c:v>
                </c:pt>
                <c:pt idx="699">
                  <c:v>15.042055940352054</c:v>
                </c:pt>
                <c:pt idx="700">
                  <c:v>15.038621230577556</c:v>
                </c:pt>
                <c:pt idx="701">
                  <c:v>15.026381508633513</c:v>
                </c:pt>
                <c:pt idx="702">
                  <c:v>15.019383762644006</c:v>
                </c:pt>
                <c:pt idx="703">
                  <c:v>15.028317837862312</c:v>
                </c:pt>
                <c:pt idx="704">
                  <c:v>14.989862679262187</c:v>
                </c:pt>
                <c:pt idx="705">
                  <c:v>14.95952055953288</c:v>
                </c:pt>
                <c:pt idx="706">
                  <c:v>14.942717335178729</c:v>
                </c:pt>
                <c:pt idx="707">
                  <c:v>14.929719084857354</c:v>
                </c:pt>
                <c:pt idx="708">
                  <c:v>14.923492100025459</c:v>
                </c:pt>
                <c:pt idx="709">
                  <c:v>14.903906665234167</c:v>
                </c:pt>
                <c:pt idx="710">
                  <c:v>14.88822164519237</c:v>
                </c:pt>
                <c:pt idx="711">
                  <c:v>14.867114831781111</c:v>
                </c:pt>
                <c:pt idx="712">
                  <c:v>14.843367642515769</c:v>
                </c:pt>
                <c:pt idx="713">
                  <c:v>14.836590548546541</c:v>
                </c:pt>
                <c:pt idx="714">
                  <c:v>14.83170802386773</c:v>
                </c:pt>
                <c:pt idx="715">
                  <c:v>14.827353332397037</c:v>
                </c:pt>
                <c:pt idx="716">
                  <c:v>14.821159825799175</c:v>
                </c:pt>
                <c:pt idx="717">
                  <c:v>14.831454382635828</c:v>
                </c:pt>
                <c:pt idx="718">
                  <c:v>14.81829075543552</c:v>
                </c:pt>
                <c:pt idx="719">
                  <c:v>14.816409105933708</c:v>
                </c:pt>
                <c:pt idx="720">
                  <c:v>14.839945466959575</c:v>
                </c:pt>
                <c:pt idx="721">
                  <c:v>14.849759151329856</c:v>
                </c:pt>
                <c:pt idx="722">
                  <c:v>14.82390271199483</c:v>
                </c:pt>
                <c:pt idx="723">
                  <c:v>14.853126028881608</c:v>
                </c:pt>
                <c:pt idx="724">
                  <c:v>14.874376220450488</c:v>
                </c:pt>
                <c:pt idx="725">
                  <c:v>14.86520134260104</c:v>
                </c:pt>
                <c:pt idx="726">
                  <c:v>14.869107033813634</c:v>
                </c:pt>
                <c:pt idx="727">
                  <c:v>14.909090048592189</c:v>
                </c:pt>
                <c:pt idx="728">
                  <c:v>14.91203378469754</c:v>
                </c:pt>
                <c:pt idx="729">
                  <c:v>14.912285247632347</c:v>
                </c:pt>
                <c:pt idx="730">
                  <c:v>14.928230632080346</c:v>
                </c:pt>
                <c:pt idx="731">
                  <c:v>14.947777988459727</c:v>
                </c:pt>
                <c:pt idx="732">
                  <c:v>15.008834741131913</c:v>
                </c:pt>
                <c:pt idx="733">
                  <c:v>15.003382048214418</c:v>
                </c:pt>
                <c:pt idx="734">
                  <c:v>14.981100774889974</c:v>
                </c:pt>
                <c:pt idx="735">
                  <c:v>14.991857304829315</c:v>
                </c:pt>
                <c:pt idx="736">
                  <c:v>15.002331760371998</c:v>
                </c:pt>
                <c:pt idx="737">
                  <c:v>15.006727695128024</c:v>
                </c:pt>
                <c:pt idx="738">
                  <c:v>14.989479829395663</c:v>
                </c:pt>
                <c:pt idx="739">
                  <c:v>14.968766089765726</c:v>
                </c:pt>
                <c:pt idx="740">
                  <c:v>14.976517570950044</c:v>
                </c:pt>
                <c:pt idx="741">
                  <c:v>14.959279765422828</c:v>
                </c:pt>
                <c:pt idx="742">
                  <c:v>14.906450731888004</c:v>
                </c:pt>
                <c:pt idx="743">
                  <c:v>14.887318169635618</c:v>
                </c:pt>
                <c:pt idx="744">
                  <c:v>14.832320860654688</c:v>
                </c:pt>
                <c:pt idx="745">
                  <c:v>14.770621238545111</c:v>
                </c:pt>
                <c:pt idx="746">
                  <c:v>14.716779463224238</c:v>
                </c:pt>
                <c:pt idx="747">
                  <c:v>14.638341768113177</c:v>
                </c:pt>
                <c:pt idx="748">
                  <c:v>14.612420885119507</c:v>
                </c:pt>
                <c:pt idx="749">
                  <c:v>14.566860917730287</c:v>
                </c:pt>
                <c:pt idx="750">
                  <c:v>14.502924344732717</c:v>
                </c:pt>
                <c:pt idx="751">
                  <c:v>14.447788673164116</c:v>
                </c:pt>
                <c:pt idx="752">
                  <c:v>14.349378558268477</c:v>
                </c:pt>
                <c:pt idx="753">
                  <c:v>14.282302900463629</c:v>
                </c:pt>
                <c:pt idx="754">
                  <c:v>14.242228361307641</c:v>
                </c:pt>
                <c:pt idx="755">
                  <c:v>14.201715796680764</c:v>
                </c:pt>
                <c:pt idx="756">
                  <c:v>14.125285034249421</c:v>
                </c:pt>
                <c:pt idx="757">
                  <c:v>14.115987874621233</c:v>
                </c:pt>
                <c:pt idx="758">
                  <c:v>14.089604900569707</c:v>
                </c:pt>
                <c:pt idx="759">
                  <c:v>14.040038129836462</c:v>
                </c:pt>
                <c:pt idx="760">
                  <c:v>13.926510564820225</c:v>
                </c:pt>
                <c:pt idx="761">
                  <c:v>13.909031085541217</c:v>
                </c:pt>
                <c:pt idx="762">
                  <c:v>13.889945207184043</c:v>
                </c:pt>
                <c:pt idx="763">
                  <c:v>13.851402031317303</c:v>
                </c:pt>
                <c:pt idx="764">
                  <c:v>13.820463084297035</c:v>
                </c:pt>
                <c:pt idx="765">
                  <c:v>13.773624158874325</c:v>
                </c:pt>
                <c:pt idx="766">
                  <c:v>13.795352772069155</c:v>
                </c:pt>
                <c:pt idx="767">
                  <c:v>13.80709773782956</c:v>
                </c:pt>
                <c:pt idx="768">
                  <c:v>13.789044635149642</c:v>
                </c:pt>
                <c:pt idx="769">
                  <c:v>13.767210627554308</c:v>
                </c:pt>
                <c:pt idx="770">
                  <c:v>13.744997174810534</c:v>
                </c:pt>
                <c:pt idx="771">
                  <c:v>13.720044587674025</c:v>
                </c:pt>
                <c:pt idx="772">
                  <c:v>13.698180818287145</c:v>
                </c:pt>
                <c:pt idx="773">
                  <c:v>13.694392439218007</c:v>
                </c:pt>
                <c:pt idx="774">
                  <c:v>13.691448087399175</c:v>
                </c:pt>
                <c:pt idx="775">
                  <c:v>13.665026179703688</c:v>
                </c:pt>
                <c:pt idx="776">
                  <c:v>13.665293491829978</c:v>
                </c:pt>
                <c:pt idx="777">
                  <c:v>13.637418658615145</c:v>
                </c:pt>
                <c:pt idx="778">
                  <c:v>13.605438428758834</c:v>
                </c:pt>
                <c:pt idx="779">
                  <c:v>13.568794209803272</c:v>
                </c:pt>
                <c:pt idx="780">
                  <c:v>13.547658569057925</c:v>
                </c:pt>
                <c:pt idx="781">
                  <c:v>13.521715851602792</c:v>
                </c:pt>
                <c:pt idx="782">
                  <c:v>13.493507599136038</c:v>
                </c:pt>
                <c:pt idx="783">
                  <c:v>13.473406567367304</c:v>
                </c:pt>
                <c:pt idx="784">
                  <c:v>13.469378520233432</c:v>
                </c:pt>
                <c:pt idx="785">
                  <c:v>13.45226847837592</c:v>
                </c:pt>
                <c:pt idx="786">
                  <c:v>13.465929560419706</c:v>
                </c:pt>
                <c:pt idx="787">
                  <c:v>13.482178676726701</c:v>
                </c:pt>
                <c:pt idx="788">
                  <c:v>13.476748672423856</c:v>
                </c:pt>
                <c:pt idx="789">
                  <c:v>13.457257685699823</c:v>
                </c:pt>
                <c:pt idx="790">
                  <c:v>13.416009716164668</c:v>
                </c:pt>
                <c:pt idx="791">
                  <c:v>13.424619166538493</c:v>
                </c:pt>
                <c:pt idx="792">
                  <c:v>13.433324061933835</c:v>
                </c:pt>
                <c:pt idx="793">
                  <c:v>13.43204720621814</c:v>
                </c:pt>
                <c:pt idx="794">
                  <c:v>13.427220378123833</c:v>
                </c:pt>
                <c:pt idx="795">
                  <c:v>13.409188753546813</c:v>
                </c:pt>
                <c:pt idx="796">
                  <c:v>13.407320298289399</c:v>
                </c:pt>
                <c:pt idx="797">
                  <c:v>13.400356627362124</c:v>
                </c:pt>
                <c:pt idx="798">
                  <c:v>13.389080835833745</c:v>
                </c:pt>
                <c:pt idx="799">
                  <c:v>13.406530528855715</c:v>
                </c:pt>
                <c:pt idx="800">
                  <c:v>13.419412988166519</c:v>
                </c:pt>
                <c:pt idx="801">
                  <c:v>13.444305916692018</c:v>
                </c:pt>
                <c:pt idx="802">
                  <c:v>13.470099430957717</c:v>
                </c:pt>
                <c:pt idx="803">
                  <c:v>13.506150831496136</c:v>
                </c:pt>
                <c:pt idx="804">
                  <c:v>13.536587578848213</c:v>
                </c:pt>
                <c:pt idx="805">
                  <c:v>13.56746961901246</c:v>
                </c:pt>
                <c:pt idx="806">
                  <c:v>13.587464307858571</c:v>
                </c:pt>
                <c:pt idx="807">
                  <c:v>13.603745947953309</c:v>
                </c:pt>
                <c:pt idx="808">
                  <c:v>13.614654470275166</c:v>
                </c:pt>
                <c:pt idx="809">
                  <c:v>13.620538714751179</c:v>
                </c:pt>
                <c:pt idx="810">
                  <c:v>13.637220675370271</c:v>
                </c:pt>
                <c:pt idx="811">
                  <c:v>13.645540862133107</c:v>
                </c:pt>
                <c:pt idx="812">
                  <c:v>13.658275639135173</c:v>
                </c:pt>
                <c:pt idx="813">
                  <c:v>13.659463278728539</c:v>
                </c:pt>
                <c:pt idx="814">
                  <c:v>13.676234194325287</c:v>
                </c:pt>
                <c:pt idx="815">
                  <c:v>13.703258297931168</c:v>
                </c:pt>
                <c:pt idx="816">
                  <c:v>13.7210677267942</c:v>
                </c:pt>
                <c:pt idx="817">
                  <c:v>13.735760514626413</c:v>
                </c:pt>
                <c:pt idx="818">
                  <c:v>13.755934507753725</c:v>
                </c:pt>
                <c:pt idx="819">
                  <c:v>13.757677202913449</c:v>
                </c:pt>
                <c:pt idx="820">
                  <c:v>13.783526769741119</c:v>
                </c:pt>
                <c:pt idx="821">
                  <c:v>13.767184903824429</c:v>
                </c:pt>
                <c:pt idx="822">
                  <c:v>13.753065734809129</c:v>
                </c:pt>
                <c:pt idx="823">
                  <c:v>13.756046865720723</c:v>
                </c:pt>
                <c:pt idx="824">
                  <c:v>13.77588689264978</c:v>
                </c:pt>
                <c:pt idx="825">
                  <c:v>13.767799884362159</c:v>
                </c:pt>
                <c:pt idx="826">
                  <c:v>13.764195034832893</c:v>
                </c:pt>
                <c:pt idx="827">
                  <c:v>13.767263256053578</c:v>
                </c:pt>
                <c:pt idx="828">
                  <c:v>13.756520691640569</c:v>
                </c:pt>
                <c:pt idx="829">
                  <c:v>13.777843231598336</c:v>
                </c:pt>
                <c:pt idx="830">
                  <c:v>13.796420132403631</c:v>
                </c:pt>
                <c:pt idx="831">
                  <c:v>13.795061547274839</c:v>
                </c:pt>
                <c:pt idx="832">
                  <c:v>13.805080150433794</c:v>
                </c:pt>
                <c:pt idx="833">
                  <c:v>13.816069320463754</c:v>
                </c:pt>
                <c:pt idx="834">
                  <c:v>13.811500202633409</c:v>
                </c:pt>
                <c:pt idx="835">
                  <c:v>13.804313741894847</c:v>
                </c:pt>
                <c:pt idx="836">
                  <c:v>13.816559894510533</c:v>
                </c:pt>
                <c:pt idx="837">
                  <c:v>13.835099594021949</c:v>
                </c:pt>
                <c:pt idx="838">
                  <c:v>13.866561638084043</c:v>
                </c:pt>
                <c:pt idx="839">
                  <c:v>13.897608749596394</c:v>
                </c:pt>
                <c:pt idx="840">
                  <c:v>13.92740158207981</c:v>
                </c:pt>
                <c:pt idx="841">
                  <c:v>13.965221659693372</c:v>
                </c:pt>
                <c:pt idx="842">
                  <c:v>14.001402913928255</c:v>
                </c:pt>
                <c:pt idx="843">
                  <c:v>14.021831533135307</c:v>
                </c:pt>
                <c:pt idx="844">
                  <c:v>14.04414220846186</c:v>
                </c:pt>
                <c:pt idx="845">
                  <c:v>14.112764398921614</c:v>
                </c:pt>
                <c:pt idx="846">
                  <c:v>14.192368926451</c:v>
                </c:pt>
                <c:pt idx="847">
                  <c:v>14.258219227835525</c:v>
                </c:pt>
                <c:pt idx="848">
                  <c:v>14.306688478578774</c:v>
                </c:pt>
                <c:pt idx="849">
                  <c:v>14.341943965866754</c:v>
                </c:pt>
                <c:pt idx="850">
                  <c:v>14.408969510940775</c:v>
                </c:pt>
                <c:pt idx="851">
                  <c:v>14.479600139536139</c:v>
                </c:pt>
                <c:pt idx="852">
                  <c:v>14.505059912879798</c:v>
                </c:pt>
                <c:pt idx="853">
                  <c:v>14.558493977696378</c:v>
                </c:pt>
                <c:pt idx="854">
                  <c:v>14.613078529761388</c:v>
                </c:pt>
                <c:pt idx="855">
                  <c:v>14.676921865399711</c:v>
                </c:pt>
                <c:pt idx="856">
                  <c:v>14.757356068407686</c:v>
                </c:pt>
                <c:pt idx="857">
                  <c:v>14.766108368362721</c:v>
                </c:pt>
                <c:pt idx="858">
                  <c:v>14.807053661880346</c:v>
                </c:pt>
                <c:pt idx="859">
                  <c:v>14.810244368601907</c:v>
                </c:pt>
                <c:pt idx="860">
                  <c:v>14.814853391913033</c:v>
                </c:pt>
                <c:pt idx="861">
                  <c:v>14.926897427787086</c:v>
                </c:pt>
                <c:pt idx="862">
                  <c:v>14.922286772753704</c:v>
                </c:pt>
                <c:pt idx="863">
                  <c:v>14.940382454623341</c:v>
                </c:pt>
                <c:pt idx="864">
                  <c:v>14.954419440325273</c:v>
                </c:pt>
                <c:pt idx="865">
                  <c:v>14.952037835995661</c:v>
                </c:pt>
                <c:pt idx="866">
                  <c:v>14.951095185509805</c:v>
                </c:pt>
                <c:pt idx="867">
                  <c:v>14.946638214688956</c:v>
                </c:pt>
                <c:pt idx="868">
                  <c:v>14.923629171603201</c:v>
                </c:pt>
                <c:pt idx="869">
                  <c:v>14.904497698971817</c:v>
                </c:pt>
                <c:pt idx="870">
                  <c:v>14.860846947417555</c:v>
                </c:pt>
                <c:pt idx="871">
                  <c:v>14.849923109185633</c:v>
                </c:pt>
                <c:pt idx="872">
                  <c:v>14.836122127831464</c:v>
                </c:pt>
                <c:pt idx="873">
                  <c:v>14.798536165583966</c:v>
                </c:pt>
                <c:pt idx="874">
                  <c:v>14.760061192643686</c:v>
                </c:pt>
                <c:pt idx="875">
                  <c:v>14.756411283610612</c:v>
                </c:pt>
                <c:pt idx="876">
                  <c:v>14.740794326655585</c:v>
                </c:pt>
                <c:pt idx="877">
                  <c:v>14.715140883176863</c:v>
                </c:pt>
                <c:pt idx="878">
                  <c:v>14.684072461350844</c:v>
                </c:pt>
                <c:pt idx="879">
                  <c:v>14.627811455646636</c:v>
                </c:pt>
                <c:pt idx="880">
                  <c:v>14.603825546205517</c:v>
                </c:pt>
                <c:pt idx="881">
                  <c:v>14.571216693806511</c:v>
                </c:pt>
                <c:pt idx="882">
                  <c:v>14.537656923771888</c:v>
                </c:pt>
                <c:pt idx="883">
                  <c:v>14.521793951275347</c:v>
                </c:pt>
                <c:pt idx="884">
                  <c:v>14.505602649337066</c:v>
                </c:pt>
                <c:pt idx="885">
                  <c:v>14.515826927158434</c:v>
                </c:pt>
                <c:pt idx="886">
                  <c:v>14.50740840622173</c:v>
                </c:pt>
                <c:pt idx="887">
                  <c:v>14.502218584008746</c:v>
                </c:pt>
                <c:pt idx="888">
                  <c:v>14.499142159811731</c:v>
                </c:pt>
                <c:pt idx="889">
                  <c:v>14.474142240182545</c:v>
                </c:pt>
                <c:pt idx="890">
                  <c:v>14.484960330550406</c:v>
                </c:pt>
                <c:pt idx="891">
                  <c:v>14.47479543670692</c:v>
                </c:pt>
                <c:pt idx="892">
                  <c:v>14.459433070757122</c:v>
                </c:pt>
                <c:pt idx="893">
                  <c:v>14.442693525822056</c:v>
                </c:pt>
                <c:pt idx="894">
                  <c:v>14.427262413020861</c:v>
                </c:pt>
                <c:pt idx="895">
                  <c:v>14.410763679959485</c:v>
                </c:pt>
                <c:pt idx="896">
                  <c:v>14.393249038405159</c:v>
                </c:pt>
                <c:pt idx="897">
                  <c:v>14.367782456715975</c:v>
                </c:pt>
                <c:pt idx="898">
                  <c:v>14.355352329653472</c:v>
                </c:pt>
                <c:pt idx="899">
                  <c:v>14.336605113087714</c:v>
                </c:pt>
                <c:pt idx="900">
                  <c:v>14.317038100821813</c:v>
                </c:pt>
                <c:pt idx="901">
                  <c:v>14.296739269055871</c:v>
                </c:pt>
                <c:pt idx="902">
                  <c:v>14.282895200011522</c:v>
                </c:pt>
                <c:pt idx="903">
                  <c:v>14.272649657211883</c:v>
                </c:pt>
                <c:pt idx="904">
                  <c:v>14.269220078564945</c:v>
                </c:pt>
                <c:pt idx="905">
                  <c:v>14.254748331839236</c:v>
                </c:pt>
                <c:pt idx="906">
                  <c:v>14.236576535596758</c:v>
                </c:pt>
                <c:pt idx="907">
                  <c:v>14.217850684562313</c:v>
                </c:pt>
                <c:pt idx="908">
                  <c:v>14.181476396306165</c:v>
                </c:pt>
                <c:pt idx="909">
                  <c:v>14.093323337319283</c:v>
                </c:pt>
                <c:pt idx="910">
                  <c:v>14.094180100815709</c:v>
                </c:pt>
                <c:pt idx="911">
                  <c:v>14.099157557293578</c:v>
                </c:pt>
                <c:pt idx="912">
                  <c:v>14.090186408041863</c:v>
                </c:pt>
                <c:pt idx="913">
                  <c:v>14.071091127242791</c:v>
                </c:pt>
                <c:pt idx="914">
                  <c:v>14.044202197706706</c:v>
                </c:pt>
                <c:pt idx="915">
                  <c:v>14.05140664410696</c:v>
                </c:pt>
                <c:pt idx="916">
                  <c:v>14.046151149784933</c:v>
                </c:pt>
                <c:pt idx="917">
                  <c:v>14.054039473108714</c:v>
                </c:pt>
                <c:pt idx="918">
                  <c:v>14.049090137153947</c:v>
                </c:pt>
                <c:pt idx="919">
                  <c:v>14.040494587946274</c:v>
                </c:pt>
                <c:pt idx="920">
                  <c:v>14.042298689495667</c:v>
                </c:pt>
                <c:pt idx="921">
                  <c:v>14.053254970097075</c:v>
                </c:pt>
                <c:pt idx="922">
                  <c:v>14.063046528944326</c:v>
                </c:pt>
                <c:pt idx="923">
                  <c:v>14.072986946375204</c:v>
                </c:pt>
                <c:pt idx="924">
                  <c:v>14.106196680193003</c:v>
                </c:pt>
                <c:pt idx="925">
                  <c:v>14.114845640226365</c:v>
                </c:pt>
                <c:pt idx="926">
                  <c:v>14.120227169379469</c:v>
                </c:pt>
                <c:pt idx="927">
                  <c:v>14.143728662978234</c:v>
                </c:pt>
                <c:pt idx="928">
                  <c:v>14.175598520695361</c:v>
                </c:pt>
                <c:pt idx="929">
                  <c:v>14.245878723648916</c:v>
                </c:pt>
                <c:pt idx="930">
                  <c:v>14.275438882358877</c:v>
                </c:pt>
                <c:pt idx="931">
                  <c:v>14.299310660715388</c:v>
                </c:pt>
                <c:pt idx="932">
                  <c:v>14.334821000389237</c:v>
                </c:pt>
                <c:pt idx="933">
                  <c:v>14.370790414570092</c:v>
                </c:pt>
                <c:pt idx="934">
                  <c:v>14.407339869453683</c:v>
                </c:pt>
                <c:pt idx="935">
                  <c:v>14.423172120538752</c:v>
                </c:pt>
                <c:pt idx="936">
                  <c:v>14.413626193581319</c:v>
                </c:pt>
                <c:pt idx="937">
                  <c:v>14.408932508377886</c:v>
                </c:pt>
                <c:pt idx="938">
                  <c:v>14.407332027020672</c:v>
                </c:pt>
                <c:pt idx="939">
                  <c:v>14.469061363647132</c:v>
                </c:pt>
                <c:pt idx="940">
                  <c:v>14.470277568033277</c:v>
                </c:pt>
                <c:pt idx="941">
                  <c:v>14.466227463683559</c:v>
                </c:pt>
                <c:pt idx="942">
                  <c:v>14.478511615714726</c:v>
                </c:pt>
                <c:pt idx="943">
                  <c:v>14.486125614229584</c:v>
                </c:pt>
                <c:pt idx="944">
                  <c:v>14.514321741686869</c:v>
                </c:pt>
                <c:pt idx="945">
                  <c:v>14.503502470858345</c:v>
                </c:pt>
                <c:pt idx="946">
                  <c:v>14.547682602375648</c:v>
                </c:pt>
                <c:pt idx="947">
                  <c:v>14.571818446002069</c:v>
                </c:pt>
                <c:pt idx="948">
                  <c:v>14.599006733012471</c:v>
                </c:pt>
                <c:pt idx="949">
                  <c:v>14.593931521733383</c:v>
                </c:pt>
                <c:pt idx="950">
                  <c:v>14.595145532944711</c:v>
                </c:pt>
                <c:pt idx="951">
                  <c:v>14.582397180130799</c:v>
                </c:pt>
                <c:pt idx="952">
                  <c:v>14.578361174823314</c:v>
                </c:pt>
                <c:pt idx="953">
                  <c:v>14.5905265056531</c:v>
                </c:pt>
                <c:pt idx="954">
                  <c:v>14.58031236025073</c:v>
                </c:pt>
                <c:pt idx="955">
                  <c:v>14.601902332558369</c:v>
                </c:pt>
                <c:pt idx="956">
                  <c:v>14.594921474972125</c:v>
                </c:pt>
                <c:pt idx="957">
                  <c:v>14.589960564449653</c:v>
                </c:pt>
                <c:pt idx="958">
                  <c:v>14.615494041633481</c:v>
                </c:pt>
                <c:pt idx="959">
                  <c:v>14.667364681649461</c:v>
                </c:pt>
                <c:pt idx="960">
                  <c:v>14.654777138084574</c:v>
                </c:pt>
                <c:pt idx="961">
                  <c:v>14.652184650442937</c:v>
                </c:pt>
                <c:pt idx="962">
                  <c:v>14.640626407278381</c:v>
                </c:pt>
                <c:pt idx="963">
                  <c:v>14.647831326747365</c:v>
                </c:pt>
                <c:pt idx="964">
                  <c:v>14.670498349572284</c:v>
                </c:pt>
                <c:pt idx="965">
                  <c:v>14.661194711955641</c:v>
                </c:pt>
                <c:pt idx="966">
                  <c:v>14.653021661293247</c:v>
                </c:pt>
                <c:pt idx="967">
                  <c:v>14.670428575042866</c:v>
                </c:pt>
                <c:pt idx="968">
                  <c:v>14.683980568902397</c:v>
                </c:pt>
                <c:pt idx="969">
                  <c:v>14.633676580602545</c:v>
                </c:pt>
                <c:pt idx="970">
                  <c:v>14.623695328296099</c:v>
                </c:pt>
                <c:pt idx="971">
                  <c:v>14.622802397381337</c:v>
                </c:pt>
                <c:pt idx="972">
                  <c:v>14.635935458556787</c:v>
                </c:pt>
                <c:pt idx="973">
                  <c:v>14.658869551027989</c:v>
                </c:pt>
                <c:pt idx="974">
                  <c:v>14.670557586932814</c:v>
                </c:pt>
                <c:pt idx="975">
                  <c:v>14.699851044993212</c:v>
                </c:pt>
                <c:pt idx="976">
                  <c:v>14.730017816757563</c:v>
                </c:pt>
                <c:pt idx="977">
                  <c:v>14.732482639220329</c:v>
                </c:pt>
                <c:pt idx="978">
                  <c:v>14.735783862568397</c:v>
                </c:pt>
                <c:pt idx="979">
                  <c:v>14.751032550501991</c:v>
                </c:pt>
                <c:pt idx="980">
                  <c:v>14.767212298486013</c:v>
                </c:pt>
                <c:pt idx="981">
                  <c:v>14.767692774945191</c:v>
                </c:pt>
                <c:pt idx="982">
                  <c:v>14.74605140455864</c:v>
                </c:pt>
                <c:pt idx="983">
                  <c:v>14.751175461546326</c:v>
                </c:pt>
                <c:pt idx="984">
                  <c:v>14.80537481900202</c:v>
                </c:pt>
                <c:pt idx="985">
                  <c:v>14.807070959643562</c:v>
                </c:pt>
                <c:pt idx="986">
                  <c:v>14.805494547740022</c:v>
                </c:pt>
                <c:pt idx="987">
                  <c:v>14.82131474045698</c:v>
                </c:pt>
                <c:pt idx="988">
                  <c:v>14.831515942705636</c:v>
                </c:pt>
                <c:pt idx="989">
                  <c:v>14.855594034538056</c:v>
                </c:pt>
                <c:pt idx="990">
                  <c:v>14.824207042403287</c:v>
                </c:pt>
                <c:pt idx="991">
                  <c:v>14.803596919739395</c:v>
                </c:pt>
                <c:pt idx="992">
                  <c:v>14.795213654387815</c:v>
                </c:pt>
                <c:pt idx="993">
                  <c:v>14.774154724648877</c:v>
                </c:pt>
                <c:pt idx="994">
                  <c:v>14.719107759181446</c:v>
                </c:pt>
                <c:pt idx="995">
                  <c:v>14.689906510839098</c:v>
                </c:pt>
                <c:pt idx="996">
                  <c:v>14.642844427298691</c:v>
                </c:pt>
                <c:pt idx="997">
                  <c:v>14.597555470232907</c:v>
                </c:pt>
                <c:pt idx="998">
                  <c:v>14.551389897622368</c:v>
                </c:pt>
                <c:pt idx="999">
                  <c:v>14.496391643756137</c:v>
                </c:pt>
                <c:pt idx="1000">
                  <c:v>14.493023756214496</c:v>
                </c:pt>
                <c:pt idx="1001">
                  <c:v>14.44379087365899</c:v>
                </c:pt>
                <c:pt idx="1002">
                  <c:v>14.388930211018543</c:v>
                </c:pt>
                <c:pt idx="1003">
                  <c:v>14.331617245023272</c:v>
                </c:pt>
                <c:pt idx="1004">
                  <c:v>14.229985214312514</c:v>
                </c:pt>
                <c:pt idx="1005">
                  <c:v>14.176555318637144</c:v>
                </c:pt>
                <c:pt idx="1006">
                  <c:v>14.078931913158424</c:v>
                </c:pt>
                <c:pt idx="1007">
                  <c:v>14.026809525127415</c:v>
                </c:pt>
                <c:pt idx="1008">
                  <c:v>13.999213365153073</c:v>
                </c:pt>
                <c:pt idx="1009">
                  <c:v>13.94281088947184</c:v>
                </c:pt>
                <c:pt idx="1010">
                  <c:v>13.917821127858751</c:v>
                </c:pt>
                <c:pt idx="1011">
                  <c:v>13.886644669262402</c:v>
                </c:pt>
                <c:pt idx="1012">
                  <c:v>13.851468576515572</c:v>
                </c:pt>
                <c:pt idx="1013">
                  <c:v>13.819490772891863</c:v>
                </c:pt>
                <c:pt idx="1014">
                  <c:v>13.72724276999355</c:v>
                </c:pt>
                <c:pt idx="1015">
                  <c:v>13.740760256529738</c:v>
                </c:pt>
                <c:pt idx="1016">
                  <c:v>13.732993045807076</c:v>
                </c:pt>
                <c:pt idx="1017">
                  <c:v>13.701631730922815</c:v>
                </c:pt>
                <c:pt idx="1018">
                  <c:v>13.681319502894999</c:v>
                </c:pt>
                <c:pt idx="1019">
                  <c:v>13.673118088729721</c:v>
                </c:pt>
                <c:pt idx="1020">
                  <c:v>13.682718384416969</c:v>
                </c:pt>
                <c:pt idx="1021">
                  <c:v>13.66066997950735</c:v>
                </c:pt>
                <c:pt idx="1022">
                  <c:v>13.642173698210186</c:v>
                </c:pt>
                <c:pt idx="1023">
                  <c:v>13.624034110610999</c:v>
                </c:pt>
                <c:pt idx="1024">
                  <c:v>13.614692173738211</c:v>
                </c:pt>
                <c:pt idx="1025">
                  <c:v>13.612452725654265</c:v>
                </c:pt>
                <c:pt idx="1026">
                  <c:v>13.59761448608948</c:v>
                </c:pt>
                <c:pt idx="1027">
                  <c:v>13.581829481312441</c:v>
                </c:pt>
                <c:pt idx="1028">
                  <c:v>13.565348173061743</c:v>
                </c:pt>
                <c:pt idx="1029">
                  <c:v>13.552026651033538</c:v>
                </c:pt>
                <c:pt idx="1030">
                  <c:v>13.528646391374219</c:v>
                </c:pt>
                <c:pt idx="1031">
                  <c:v>13.500637967101326</c:v>
                </c:pt>
                <c:pt idx="1032">
                  <c:v>13.482898647474212</c:v>
                </c:pt>
                <c:pt idx="1033">
                  <c:v>13.47673724705982</c:v>
                </c:pt>
                <c:pt idx="1034">
                  <c:v>13.494059948725109</c:v>
                </c:pt>
                <c:pt idx="1035">
                  <c:v>13.508959070556562</c:v>
                </c:pt>
                <c:pt idx="1036">
                  <c:v>13.510450807992411</c:v>
                </c:pt>
                <c:pt idx="1037">
                  <c:v>13.491297369399661</c:v>
                </c:pt>
                <c:pt idx="1038">
                  <c:v>13.469800328564203</c:v>
                </c:pt>
                <c:pt idx="1039">
                  <c:v>13.409631267745139</c:v>
                </c:pt>
                <c:pt idx="1040">
                  <c:v>13.405729344995912</c:v>
                </c:pt>
                <c:pt idx="1041">
                  <c:v>13.396147427843283</c:v>
                </c:pt>
                <c:pt idx="1042">
                  <c:v>13.357788594294414</c:v>
                </c:pt>
                <c:pt idx="1043">
                  <c:v>13.327395066796385</c:v>
                </c:pt>
                <c:pt idx="1044">
                  <c:v>13.322646995933255</c:v>
                </c:pt>
                <c:pt idx="1045">
                  <c:v>13.335825266739782</c:v>
                </c:pt>
                <c:pt idx="1046">
                  <c:v>13.340700949913947</c:v>
                </c:pt>
                <c:pt idx="1047">
                  <c:v>13.338918895775478</c:v>
                </c:pt>
                <c:pt idx="1048">
                  <c:v>13.350722519597522</c:v>
                </c:pt>
                <c:pt idx="1049">
                  <c:v>13.361994775726149</c:v>
                </c:pt>
                <c:pt idx="1050">
                  <c:v>13.384523700843626</c:v>
                </c:pt>
                <c:pt idx="1051">
                  <c:v>13.409812907026698</c:v>
                </c:pt>
                <c:pt idx="1052">
                  <c:v>13.432434597115684</c:v>
                </c:pt>
                <c:pt idx="1053">
                  <c:v>13.449672150574161</c:v>
                </c:pt>
                <c:pt idx="1054">
                  <c:v>13.462380257450974</c:v>
                </c:pt>
                <c:pt idx="1055">
                  <c:v>13.480017011483685</c:v>
                </c:pt>
                <c:pt idx="1056">
                  <c:v>13.503254798213401</c:v>
                </c:pt>
                <c:pt idx="1057">
                  <c:v>13.539141067803687</c:v>
                </c:pt>
                <c:pt idx="1058">
                  <c:v>13.554803956756414</c:v>
                </c:pt>
                <c:pt idx="1059">
                  <c:v>13.58727397149131</c:v>
                </c:pt>
                <c:pt idx="1060">
                  <c:v>13.616369053476147</c:v>
                </c:pt>
                <c:pt idx="1061">
                  <c:v>13.652097300264989</c:v>
                </c:pt>
                <c:pt idx="1062">
                  <c:v>13.679593184537744</c:v>
                </c:pt>
                <c:pt idx="1063">
                  <c:v>13.706749664151245</c:v>
                </c:pt>
                <c:pt idx="1064">
                  <c:v>13.7385172233985</c:v>
                </c:pt>
                <c:pt idx="1065">
                  <c:v>13.749520007984255</c:v>
                </c:pt>
                <c:pt idx="1066">
                  <c:v>13.762771989309798</c:v>
                </c:pt>
                <c:pt idx="1067">
                  <c:v>13.772617798102152</c:v>
                </c:pt>
                <c:pt idx="1068">
                  <c:v>13.780257280929547</c:v>
                </c:pt>
                <c:pt idx="1069">
                  <c:v>13.776380697758677</c:v>
                </c:pt>
                <c:pt idx="1070">
                  <c:v>13.785699356904352</c:v>
                </c:pt>
                <c:pt idx="1071">
                  <c:v>13.795193743150941</c:v>
                </c:pt>
                <c:pt idx="1072">
                  <c:v>13.831842680998038</c:v>
                </c:pt>
                <c:pt idx="1073">
                  <c:v>13.849358846384515</c:v>
                </c:pt>
                <c:pt idx="1074">
                  <c:v>13.859052275911779</c:v>
                </c:pt>
                <c:pt idx="1075">
                  <c:v>13.874734642744974</c:v>
                </c:pt>
                <c:pt idx="1076">
                  <c:v>13.868316072870934</c:v>
                </c:pt>
                <c:pt idx="1077">
                  <c:v>13.870644155979733</c:v>
                </c:pt>
                <c:pt idx="1078">
                  <c:v>13.889059810206437</c:v>
                </c:pt>
                <c:pt idx="1079">
                  <c:v>13.91238092319341</c:v>
                </c:pt>
                <c:pt idx="1080">
                  <c:v>13.9257422129067</c:v>
                </c:pt>
                <c:pt idx="1081">
                  <c:v>13.9428820093105</c:v>
                </c:pt>
                <c:pt idx="1082">
                  <c:v>13.989958641796182</c:v>
                </c:pt>
                <c:pt idx="1083">
                  <c:v>13.99557309125605</c:v>
                </c:pt>
                <c:pt idx="1084">
                  <c:v>14.001361914352334</c:v>
                </c:pt>
                <c:pt idx="1085">
                  <c:v>14.016128147513212</c:v>
                </c:pt>
                <c:pt idx="1086">
                  <c:v>14.039471049602097</c:v>
                </c:pt>
                <c:pt idx="1087">
                  <c:v>14.087118913326533</c:v>
                </c:pt>
                <c:pt idx="1088">
                  <c:v>14.095476231731382</c:v>
                </c:pt>
                <c:pt idx="1089">
                  <c:v>14.117644104418083</c:v>
                </c:pt>
                <c:pt idx="1090">
                  <c:v>14.143182874171343</c:v>
                </c:pt>
                <c:pt idx="1091">
                  <c:v>14.213981287921252</c:v>
                </c:pt>
                <c:pt idx="1092">
                  <c:v>14.241900268516213</c:v>
                </c:pt>
                <c:pt idx="1093">
                  <c:v>14.30364974555896</c:v>
                </c:pt>
                <c:pt idx="1094">
                  <c:v>14.352068322856004</c:v>
                </c:pt>
                <c:pt idx="1095">
                  <c:v>14.425854548230376</c:v>
                </c:pt>
                <c:pt idx="1096">
                  <c:v>14.460463910140058</c:v>
                </c:pt>
                <c:pt idx="1097">
                  <c:v>14.504141337307805</c:v>
                </c:pt>
                <c:pt idx="1098">
                  <c:v>14.547885181238362</c:v>
                </c:pt>
                <c:pt idx="1099">
                  <c:v>14.585464581876915</c:v>
                </c:pt>
                <c:pt idx="1100">
                  <c:v>14.618024000632488</c:v>
                </c:pt>
                <c:pt idx="1101">
                  <c:v>14.618298721005754</c:v>
                </c:pt>
                <c:pt idx="1102">
                  <c:v>14.63355023222265</c:v>
                </c:pt>
                <c:pt idx="1103">
                  <c:v>14.65507218313406</c:v>
                </c:pt>
                <c:pt idx="1104">
                  <c:v>14.684412650448115</c:v>
                </c:pt>
                <c:pt idx="1105">
                  <c:v>14.740307128614353</c:v>
                </c:pt>
                <c:pt idx="1106">
                  <c:v>14.744258624026877</c:v>
                </c:pt>
                <c:pt idx="1107">
                  <c:v>14.762895401348224</c:v>
                </c:pt>
                <c:pt idx="1108">
                  <c:v>14.781728238715258</c:v>
                </c:pt>
                <c:pt idx="1109">
                  <c:v>14.77962567254486</c:v>
                </c:pt>
                <c:pt idx="1110">
                  <c:v>14.829504944175154</c:v>
                </c:pt>
                <c:pt idx="1111">
                  <c:v>14.806260982030208</c:v>
                </c:pt>
                <c:pt idx="1112">
                  <c:v>14.783691991882456</c:v>
                </c:pt>
                <c:pt idx="1113">
                  <c:v>14.783924681749516</c:v>
                </c:pt>
                <c:pt idx="1114">
                  <c:v>14.77289793085037</c:v>
                </c:pt>
                <c:pt idx="1115">
                  <c:v>14.790629229584539</c:v>
                </c:pt>
                <c:pt idx="1116">
                  <c:v>14.804824329672467</c:v>
                </c:pt>
                <c:pt idx="1117">
                  <c:v>14.798658816258392</c:v>
                </c:pt>
                <c:pt idx="1118">
                  <c:v>14.783259951832425</c:v>
                </c:pt>
                <c:pt idx="1119">
                  <c:v>14.745856795006205</c:v>
                </c:pt>
                <c:pt idx="1120">
                  <c:v>14.763122647242271</c:v>
                </c:pt>
                <c:pt idx="1121">
                  <c:v>14.762044426474336</c:v>
                </c:pt>
                <c:pt idx="1122">
                  <c:v>14.778764995688404</c:v>
                </c:pt>
                <c:pt idx="1123">
                  <c:v>14.829794510760696</c:v>
                </c:pt>
                <c:pt idx="1124">
                  <c:v>14.837775202348148</c:v>
                </c:pt>
                <c:pt idx="1125">
                  <c:v>14.851832653367531</c:v>
                </c:pt>
                <c:pt idx="1126">
                  <c:v>14.865214954936073</c:v>
                </c:pt>
                <c:pt idx="1127">
                  <c:v>14.879693451180012</c:v>
                </c:pt>
                <c:pt idx="1128">
                  <c:v>14.912401022698321</c:v>
                </c:pt>
                <c:pt idx="1129">
                  <c:v>14.910437475188044</c:v>
                </c:pt>
                <c:pt idx="1130">
                  <c:v>14.924896433107641</c:v>
                </c:pt>
                <c:pt idx="1131">
                  <c:v>14.942638481620737</c:v>
                </c:pt>
                <c:pt idx="1132">
                  <c:v>14.977987976144746</c:v>
                </c:pt>
                <c:pt idx="1133">
                  <c:v>14.998499321405367</c:v>
                </c:pt>
                <c:pt idx="1134">
                  <c:v>15.015460820538637</c:v>
                </c:pt>
                <c:pt idx="1135">
                  <c:v>15.037649948751183</c:v>
                </c:pt>
                <c:pt idx="1136">
                  <c:v>15.056915629514625</c:v>
                </c:pt>
                <c:pt idx="1137">
                  <c:v>15.069345879004803</c:v>
                </c:pt>
                <c:pt idx="1138">
                  <c:v>15.095847852197059</c:v>
                </c:pt>
                <c:pt idx="1139">
                  <c:v>15.101797886260975</c:v>
                </c:pt>
                <c:pt idx="1140">
                  <c:v>15.105677995327824</c:v>
                </c:pt>
                <c:pt idx="1141">
                  <c:v>15.102778851682505</c:v>
                </c:pt>
                <c:pt idx="1142">
                  <c:v>15.111360863328057</c:v>
                </c:pt>
                <c:pt idx="1143">
                  <c:v>15.098937320353439</c:v>
                </c:pt>
                <c:pt idx="1144">
                  <c:v>15.069240835685676</c:v>
                </c:pt>
                <c:pt idx="1145">
                  <c:v>15.047188559254671</c:v>
                </c:pt>
                <c:pt idx="1146">
                  <c:v>15.02753628903451</c:v>
                </c:pt>
                <c:pt idx="1147">
                  <c:v>15.012522280358567</c:v>
                </c:pt>
                <c:pt idx="1148">
                  <c:v>14.994831529957015</c:v>
                </c:pt>
                <c:pt idx="1149">
                  <c:v>14.99235569137632</c:v>
                </c:pt>
                <c:pt idx="1150">
                  <c:v>14.990090549511571</c:v>
                </c:pt>
                <c:pt idx="1151">
                  <c:v>14.992560843456429</c:v>
                </c:pt>
                <c:pt idx="1152">
                  <c:v>15.002388408693216</c:v>
                </c:pt>
                <c:pt idx="1153">
                  <c:v>15.026122237953121</c:v>
                </c:pt>
                <c:pt idx="1154">
                  <c:v>15.024695244567582</c:v>
                </c:pt>
                <c:pt idx="1155">
                  <c:v>15.02632036277382</c:v>
                </c:pt>
                <c:pt idx="1156">
                  <c:v>15.023570358201695</c:v>
                </c:pt>
                <c:pt idx="1157">
                  <c:v>15.015708599345533</c:v>
                </c:pt>
                <c:pt idx="1158">
                  <c:v>14.966501969935242</c:v>
                </c:pt>
                <c:pt idx="1159">
                  <c:v>14.989128798281381</c:v>
                </c:pt>
                <c:pt idx="1160">
                  <c:v>15.003167727093253</c:v>
                </c:pt>
                <c:pt idx="1161">
                  <c:v>15.00972127789244</c:v>
                </c:pt>
                <c:pt idx="1162">
                  <c:v>15.017352126026665</c:v>
                </c:pt>
                <c:pt idx="1163">
                  <c:v>15.042523880554221</c:v>
                </c:pt>
                <c:pt idx="1164">
                  <c:v>15.055069282341089</c:v>
                </c:pt>
                <c:pt idx="1165">
                  <c:v>15.068431219257972</c:v>
                </c:pt>
                <c:pt idx="1166">
                  <c:v>15.080560028245319</c:v>
                </c:pt>
                <c:pt idx="1167">
                  <c:v>15.112275117131682</c:v>
                </c:pt>
                <c:pt idx="1168">
                  <c:v>15.183943260465727</c:v>
                </c:pt>
                <c:pt idx="1169">
                  <c:v>15.192606688064011</c:v>
                </c:pt>
                <c:pt idx="1170">
                  <c:v>15.189086452477826</c:v>
                </c:pt>
                <c:pt idx="1171">
                  <c:v>15.209795343538355</c:v>
                </c:pt>
                <c:pt idx="1172">
                  <c:v>15.229459950294617</c:v>
                </c:pt>
                <c:pt idx="1173">
                  <c:v>15.258532350348014</c:v>
                </c:pt>
                <c:pt idx="1174">
                  <c:v>15.258868036168757</c:v>
                </c:pt>
                <c:pt idx="1175">
                  <c:v>15.257009782761028</c:v>
                </c:pt>
                <c:pt idx="1176">
                  <c:v>15.265473833535676</c:v>
                </c:pt>
                <c:pt idx="1177">
                  <c:v>15.28853251055712</c:v>
                </c:pt>
                <c:pt idx="1178">
                  <c:v>15.331586444418091</c:v>
                </c:pt>
                <c:pt idx="1179">
                  <c:v>15.361066779146382</c:v>
                </c:pt>
                <c:pt idx="1180">
                  <c:v>15.379895064110933</c:v>
                </c:pt>
                <c:pt idx="1181">
                  <c:v>15.406689741091494</c:v>
                </c:pt>
                <c:pt idx="1182">
                  <c:v>15.406360591451435</c:v>
                </c:pt>
                <c:pt idx="1183">
                  <c:v>15.424993086967612</c:v>
                </c:pt>
                <c:pt idx="1184">
                  <c:v>15.432363359766946</c:v>
                </c:pt>
                <c:pt idx="1185">
                  <c:v>15.431745048166432</c:v>
                </c:pt>
                <c:pt idx="1186">
                  <c:v>15.415060408165616</c:v>
                </c:pt>
                <c:pt idx="1187">
                  <c:v>15.414662521842102</c:v>
                </c:pt>
                <c:pt idx="1188">
                  <c:v>15.423485631330905</c:v>
                </c:pt>
                <c:pt idx="1189">
                  <c:v>15.410830110494198</c:v>
                </c:pt>
                <c:pt idx="1190">
                  <c:v>15.401035956253672</c:v>
                </c:pt>
                <c:pt idx="1191">
                  <c:v>15.414637749324593</c:v>
                </c:pt>
                <c:pt idx="1192">
                  <c:v>15.421842336641278</c:v>
                </c:pt>
                <c:pt idx="1193">
                  <c:v>15.451609303971658</c:v>
                </c:pt>
                <c:pt idx="1194">
                  <c:v>15.44845828459527</c:v>
                </c:pt>
                <c:pt idx="1195">
                  <c:v>15.458774591945248</c:v>
                </c:pt>
                <c:pt idx="1196">
                  <c:v>15.464372682796135</c:v>
                </c:pt>
                <c:pt idx="1197">
                  <c:v>15.476698684808991</c:v>
                </c:pt>
                <c:pt idx="1198">
                  <c:v>15.486957184790494</c:v>
                </c:pt>
                <c:pt idx="1199">
                  <c:v>15.494370568593757</c:v>
                </c:pt>
                <c:pt idx="1200">
                  <c:v>15.509100711300489</c:v>
                </c:pt>
                <c:pt idx="1201">
                  <c:v>15.518309756541202</c:v>
                </c:pt>
                <c:pt idx="1202">
                  <c:v>15.535167279105641</c:v>
                </c:pt>
                <c:pt idx="1203">
                  <c:v>15.55880980636001</c:v>
                </c:pt>
                <c:pt idx="1204">
                  <c:v>15.587221702070361</c:v>
                </c:pt>
                <c:pt idx="1205">
                  <c:v>15.597994147675697</c:v>
                </c:pt>
                <c:pt idx="1206">
                  <c:v>15.613451464879036</c:v>
                </c:pt>
                <c:pt idx="1207">
                  <c:v>15.624599442573583</c:v>
                </c:pt>
                <c:pt idx="1208">
                  <c:v>15.657462453553292</c:v>
                </c:pt>
                <c:pt idx="1209">
                  <c:v>15.65431882781041</c:v>
                </c:pt>
                <c:pt idx="1210">
                  <c:v>15.667774050468749</c:v>
                </c:pt>
                <c:pt idx="1211">
                  <c:v>15.679280785307432</c:v>
                </c:pt>
                <c:pt idx="1212">
                  <c:v>15.688446787363173</c:v>
                </c:pt>
                <c:pt idx="1213">
                  <c:v>15.697340171934945</c:v>
                </c:pt>
                <c:pt idx="1214">
                  <c:v>15.691545713391127</c:v>
                </c:pt>
                <c:pt idx="1215">
                  <c:v>15.686558315682275</c:v>
                </c:pt>
                <c:pt idx="1216">
                  <c:v>15.680296807853225</c:v>
                </c:pt>
                <c:pt idx="1217">
                  <c:v>15.696747920523718</c:v>
                </c:pt>
                <c:pt idx="1218">
                  <c:v>15.732904718100176</c:v>
                </c:pt>
                <c:pt idx="1219">
                  <c:v>15.734656107577512</c:v>
                </c:pt>
                <c:pt idx="1220">
                  <c:v>15.740290075333519</c:v>
                </c:pt>
                <c:pt idx="1221">
                  <c:v>15.762176505492373</c:v>
                </c:pt>
                <c:pt idx="1222">
                  <c:v>15.795208338525521</c:v>
                </c:pt>
                <c:pt idx="1223">
                  <c:v>15.78140613151238</c:v>
                </c:pt>
                <c:pt idx="1224">
                  <c:v>15.827146436271658</c:v>
                </c:pt>
                <c:pt idx="1225">
                  <c:v>15.868797915818506</c:v>
                </c:pt>
                <c:pt idx="1226">
                  <c:v>15.886815569667617</c:v>
                </c:pt>
                <c:pt idx="1227">
                  <c:v>15.894823426648518</c:v>
                </c:pt>
                <c:pt idx="1228">
                  <c:v>15.917779337965582</c:v>
                </c:pt>
                <c:pt idx="1229">
                  <c:v>15.922363237534986</c:v>
                </c:pt>
                <c:pt idx="1230">
                  <c:v>15.919631803643295</c:v>
                </c:pt>
                <c:pt idx="1231">
                  <c:v>15.939231466943388</c:v>
                </c:pt>
                <c:pt idx="1232">
                  <c:v>15.96700805870794</c:v>
                </c:pt>
                <c:pt idx="1233">
                  <c:v>16.062566432842814</c:v>
                </c:pt>
                <c:pt idx="1234">
                  <c:v>16.069624753920014</c:v>
                </c:pt>
                <c:pt idx="1235">
                  <c:v>16.070422770955883</c:v>
                </c:pt>
                <c:pt idx="1236">
                  <c:v>16.085637023942216</c:v>
                </c:pt>
                <c:pt idx="1237">
                  <c:v>16.094335411654949</c:v>
                </c:pt>
                <c:pt idx="1238">
                  <c:v>16.147600331793189</c:v>
                </c:pt>
                <c:pt idx="1239">
                  <c:v>16.127584555258075</c:v>
                </c:pt>
                <c:pt idx="1240">
                  <c:v>16.106065117134833</c:v>
                </c:pt>
                <c:pt idx="1241">
                  <c:v>16.073052663187532</c:v>
                </c:pt>
                <c:pt idx="1242">
                  <c:v>16.045347380839338</c:v>
                </c:pt>
                <c:pt idx="1243">
                  <c:v>15.983096012268454</c:v>
                </c:pt>
                <c:pt idx="1244">
                  <c:v>15.949615450474749</c:v>
                </c:pt>
                <c:pt idx="1245">
                  <c:v>15.902231120101677</c:v>
                </c:pt>
                <c:pt idx="1246">
                  <c:v>15.847766223269231</c:v>
                </c:pt>
                <c:pt idx="1247">
                  <c:v>15.790815906946801</c:v>
                </c:pt>
                <c:pt idx="1248">
                  <c:v>15.717009746487415</c:v>
                </c:pt>
                <c:pt idx="1249">
                  <c:v>15.713063079996514</c:v>
                </c:pt>
                <c:pt idx="1250">
                  <c:v>15.663826701168917</c:v>
                </c:pt>
                <c:pt idx="1251">
                  <c:v>15.628123309214217</c:v>
                </c:pt>
                <c:pt idx="1252">
                  <c:v>15.604384988932022</c:v>
                </c:pt>
                <c:pt idx="1253">
                  <c:v>15.511919568238387</c:v>
                </c:pt>
                <c:pt idx="1254">
                  <c:v>15.365049427863516</c:v>
                </c:pt>
                <c:pt idx="1255">
                  <c:v>15.278488774710674</c:v>
                </c:pt>
              </c:numCache>
            </c:numRef>
          </c:val>
          <c:smooth val="0"/>
        </c:ser>
        <c:ser>
          <c:idx val="1"/>
          <c:order val="1"/>
          <c:tx>
            <c:strRef>
              <c:f>'[Diagram 5_1.xlsx]Datablad'!$C$1</c:f>
              <c:strCache>
                <c:ptCount val="1"/>
                <c:pt idx="0">
                  <c:v>Intervall</c:v>
                </c:pt>
              </c:strCache>
            </c:strRef>
          </c:tx>
          <c:spPr>
            <a:ln w="19050">
              <a:solidFill>
                <a:srgbClr val="000000"/>
              </a:solidFill>
              <a:prstDash val="sysDash"/>
            </a:ln>
          </c:spPr>
          <c:marker>
            <c:symbol val="none"/>
          </c:marker>
          <c:cat>
            <c:numRef>
              <c:f>'[Diagram 5_1.xlsx]Datablad'!$A$2:$A$1257</c:f>
              <c:numCache>
                <c:formatCode>yyyy;@</c:formatCode>
                <c:ptCount val="1256"/>
                <c:pt idx="0">
                  <c:v>39818</c:v>
                </c:pt>
                <c:pt idx="1">
                  <c:v>39820</c:v>
                </c:pt>
                <c:pt idx="2">
                  <c:v>39821</c:v>
                </c:pt>
                <c:pt idx="3">
                  <c:v>39822</c:v>
                </c:pt>
                <c:pt idx="4">
                  <c:v>39825</c:v>
                </c:pt>
                <c:pt idx="5">
                  <c:v>39826</c:v>
                </c:pt>
                <c:pt idx="6">
                  <c:v>39827</c:v>
                </c:pt>
                <c:pt idx="7">
                  <c:v>39828</c:v>
                </c:pt>
                <c:pt idx="8">
                  <c:v>39829</c:v>
                </c:pt>
                <c:pt idx="9">
                  <c:v>39832</c:v>
                </c:pt>
                <c:pt idx="10">
                  <c:v>39833</c:v>
                </c:pt>
                <c:pt idx="11">
                  <c:v>39834</c:v>
                </c:pt>
                <c:pt idx="12">
                  <c:v>39835</c:v>
                </c:pt>
                <c:pt idx="13">
                  <c:v>39836</c:v>
                </c:pt>
                <c:pt idx="14">
                  <c:v>39839</c:v>
                </c:pt>
                <c:pt idx="15">
                  <c:v>39840</c:v>
                </c:pt>
                <c:pt idx="16">
                  <c:v>39841</c:v>
                </c:pt>
                <c:pt idx="17">
                  <c:v>39842</c:v>
                </c:pt>
                <c:pt idx="18">
                  <c:v>39843</c:v>
                </c:pt>
                <c:pt idx="19">
                  <c:v>39846</c:v>
                </c:pt>
                <c:pt idx="20">
                  <c:v>39847</c:v>
                </c:pt>
                <c:pt idx="21">
                  <c:v>39848</c:v>
                </c:pt>
                <c:pt idx="22">
                  <c:v>39849</c:v>
                </c:pt>
                <c:pt idx="23">
                  <c:v>39850</c:v>
                </c:pt>
                <c:pt idx="24">
                  <c:v>39853</c:v>
                </c:pt>
                <c:pt idx="25">
                  <c:v>39854</c:v>
                </c:pt>
                <c:pt idx="26">
                  <c:v>39855</c:v>
                </c:pt>
                <c:pt idx="27">
                  <c:v>39856</c:v>
                </c:pt>
                <c:pt idx="28">
                  <c:v>39857</c:v>
                </c:pt>
                <c:pt idx="29">
                  <c:v>39860</c:v>
                </c:pt>
                <c:pt idx="30">
                  <c:v>39861</c:v>
                </c:pt>
                <c:pt idx="31">
                  <c:v>39862</c:v>
                </c:pt>
                <c:pt idx="32">
                  <c:v>39863</c:v>
                </c:pt>
                <c:pt idx="33">
                  <c:v>39864</c:v>
                </c:pt>
                <c:pt idx="34">
                  <c:v>39867</c:v>
                </c:pt>
                <c:pt idx="35">
                  <c:v>39868</c:v>
                </c:pt>
                <c:pt idx="36">
                  <c:v>39869</c:v>
                </c:pt>
                <c:pt idx="37">
                  <c:v>39870</c:v>
                </c:pt>
                <c:pt idx="38">
                  <c:v>39871</c:v>
                </c:pt>
                <c:pt idx="39">
                  <c:v>39874</c:v>
                </c:pt>
                <c:pt idx="40">
                  <c:v>39875</c:v>
                </c:pt>
                <c:pt idx="41">
                  <c:v>39876</c:v>
                </c:pt>
                <c:pt idx="42">
                  <c:v>39877</c:v>
                </c:pt>
                <c:pt idx="43">
                  <c:v>39878</c:v>
                </c:pt>
                <c:pt idx="44">
                  <c:v>39881</c:v>
                </c:pt>
                <c:pt idx="45">
                  <c:v>39882</c:v>
                </c:pt>
                <c:pt idx="46">
                  <c:v>39883</c:v>
                </c:pt>
                <c:pt idx="47">
                  <c:v>39884</c:v>
                </c:pt>
                <c:pt idx="48">
                  <c:v>39885</c:v>
                </c:pt>
                <c:pt idx="49">
                  <c:v>39888</c:v>
                </c:pt>
                <c:pt idx="50">
                  <c:v>39889</c:v>
                </c:pt>
                <c:pt idx="51">
                  <c:v>39890</c:v>
                </c:pt>
                <c:pt idx="52">
                  <c:v>39891</c:v>
                </c:pt>
                <c:pt idx="53">
                  <c:v>39892</c:v>
                </c:pt>
                <c:pt idx="54">
                  <c:v>39895</c:v>
                </c:pt>
                <c:pt idx="55">
                  <c:v>39896</c:v>
                </c:pt>
                <c:pt idx="56">
                  <c:v>39897</c:v>
                </c:pt>
                <c:pt idx="57">
                  <c:v>39898</c:v>
                </c:pt>
                <c:pt idx="58">
                  <c:v>39899</c:v>
                </c:pt>
                <c:pt idx="59">
                  <c:v>39902</c:v>
                </c:pt>
                <c:pt idx="60">
                  <c:v>39903</c:v>
                </c:pt>
                <c:pt idx="61">
                  <c:v>39904</c:v>
                </c:pt>
                <c:pt idx="62">
                  <c:v>39905</c:v>
                </c:pt>
                <c:pt idx="63">
                  <c:v>39906</c:v>
                </c:pt>
                <c:pt idx="64">
                  <c:v>39909</c:v>
                </c:pt>
                <c:pt idx="65">
                  <c:v>39910</c:v>
                </c:pt>
                <c:pt idx="66">
                  <c:v>39911</c:v>
                </c:pt>
                <c:pt idx="67">
                  <c:v>39912</c:v>
                </c:pt>
                <c:pt idx="68">
                  <c:v>39917</c:v>
                </c:pt>
                <c:pt idx="69">
                  <c:v>39918</c:v>
                </c:pt>
                <c:pt idx="70">
                  <c:v>39919</c:v>
                </c:pt>
                <c:pt idx="71">
                  <c:v>39920</c:v>
                </c:pt>
                <c:pt idx="72">
                  <c:v>39923</c:v>
                </c:pt>
                <c:pt idx="73">
                  <c:v>39924</c:v>
                </c:pt>
                <c:pt idx="74">
                  <c:v>39925</c:v>
                </c:pt>
                <c:pt idx="75">
                  <c:v>39926</c:v>
                </c:pt>
                <c:pt idx="76">
                  <c:v>39927</c:v>
                </c:pt>
                <c:pt idx="77">
                  <c:v>39930</c:v>
                </c:pt>
                <c:pt idx="78">
                  <c:v>39931</c:v>
                </c:pt>
                <c:pt idx="79">
                  <c:v>39932</c:v>
                </c:pt>
                <c:pt idx="80">
                  <c:v>39933</c:v>
                </c:pt>
                <c:pt idx="81">
                  <c:v>39937</c:v>
                </c:pt>
                <c:pt idx="82">
                  <c:v>39938</c:v>
                </c:pt>
                <c:pt idx="83">
                  <c:v>39939</c:v>
                </c:pt>
                <c:pt idx="84">
                  <c:v>39940</c:v>
                </c:pt>
                <c:pt idx="85">
                  <c:v>39941</c:v>
                </c:pt>
                <c:pt idx="86">
                  <c:v>39944</c:v>
                </c:pt>
                <c:pt idx="87">
                  <c:v>39945</c:v>
                </c:pt>
                <c:pt idx="88">
                  <c:v>39946</c:v>
                </c:pt>
                <c:pt idx="89">
                  <c:v>39947</c:v>
                </c:pt>
                <c:pt idx="90">
                  <c:v>39948</c:v>
                </c:pt>
                <c:pt idx="91">
                  <c:v>39951</c:v>
                </c:pt>
                <c:pt idx="92">
                  <c:v>39952</c:v>
                </c:pt>
                <c:pt idx="93">
                  <c:v>39953</c:v>
                </c:pt>
                <c:pt idx="94">
                  <c:v>39955</c:v>
                </c:pt>
                <c:pt idx="95">
                  <c:v>39958</c:v>
                </c:pt>
                <c:pt idx="96">
                  <c:v>39959</c:v>
                </c:pt>
                <c:pt idx="97">
                  <c:v>39960</c:v>
                </c:pt>
                <c:pt idx="98">
                  <c:v>39961</c:v>
                </c:pt>
                <c:pt idx="99">
                  <c:v>39962</c:v>
                </c:pt>
                <c:pt idx="100">
                  <c:v>39965</c:v>
                </c:pt>
                <c:pt idx="101">
                  <c:v>39966</c:v>
                </c:pt>
                <c:pt idx="102">
                  <c:v>39967</c:v>
                </c:pt>
                <c:pt idx="103">
                  <c:v>39968</c:v>
                </c:pt>
                <c:pt idx="104">
                  <c:v>39969</c:v>
                </c:pt>
                <c:pt idx="105">
                  <c:v>39972</c:v>
                </c:pt>
                <c:pt idx="106">
                  <c:v>39973</c:v>
                </c:pt>
                <c:pt idx="107">
                  <c:v>39974</c:v>
                </c:pt>
                <c:pt idx="108">
                  <c:v>39975</c:v>
                </c:pt>
                <c:pt idx="109">
                  <c:v>39976</c:v>
                </c:pt>
                <c:pt idx="110">
                  <c:v>39979</c:v>
                </c:pt>
                <c:pt idx="111">
                  <c:v>39980</c:v>
                </c:pt>
                <c:pt idx="112">
                  <c:v>39981</c:v>
                </c:pt>
                <c:pt idx="113">
                  <c:v>39982</c:v>
                </c:pt>
                <c:pt idx="114">
                  <c:v>39986</c:v>
                </c:pt>
                <c:pt idx="115">
                  <c:v>39987</c:v>
                </c:pt>
                <c:pt idx="116">
                  <c:v>39988</c:v>
                </c:pt>
                <c:pt idx="117">
                  <c:v>39989</c:v>
                </c:pt>
                <c:pt idx="118">
                  <c:v>39990</c:v>
                </c:pt>
                <c:pt idx="119">
                  <c:v>39993</c:v>
                </c:pt>
                <c:pt idx="120">
                  <c:v>39994</c:v>
                </c:pt>
                <c:pt idx="121">
                  <c:v>39995</c:v>
                </c:pt>
                <c:pt idx="122">
                  <c:v>39996</c:v>
                </c:pt>
                <c:pt idx="123">
                  <c:v>39997</c:v>
                </c:pt>
                <c:pt idx="124">
                  <c:v>40000</c:v>
                </c:pt>
                <c:pt idx="125">
                  <c:v>40001</c:v>
                </c:pt>
                <c:pt idx="126">
                  <c:v>40002</c:v>
                </c:pt>
                <c:pt idx="127">
                  <c:v>40003</c:v>
                </c:pt>
                <c:pt idx="128">
                  <c:v>40004</c:v>
                </c:pt>
                <c:pt idx="129">
                  <c:v>40007</c:v>
                </c:pt>
                <c:pt idx="130">
                  <c:v>40008</c:v>
                </c:pt>
                <c:pt idx="131">
                  <c:v>40009</c:v>
                </c:pt>
                <c:pt idx="132">
                  <c:v>40010</c:v>
                </c:pt>
                <c:pt idx="133">
                  <c:v>40011</c:v>
                </c:pt>
                <c:pt idx="134">
                  <c:v>40014</c:v>
                </c:pt>
                <c:pt idx="135">
                  <c:v>40015</c:v>
                </c:pt>
                <c:pt idx="136">
                  <c:v>40016</c:v>
                </c:pt>
                <c:pt idx="137">
                  <c:v>40017</c:v>
                </c:pt>
                <c:pt idx="138">
                  <c:v>40018</c:v>
                </c:pt>
                <c:pt idx="139">
                  <c:v>40021</c:v>
                </c:pt>
                <c:pt idx="140">
                  <c:v>40022</c:v>
                </c:pt>
                <c:pt idx="141">
                  <c:v>40023</c:v>
                </c:pt>
                <c:pt idx="142">
                  <c:v>40024</c:v>
                </c:pt>
                <c:pt idx="143">
                  <c:v>40025</c:v>
                </c:pt>
                <c:pt idx="144">
                  <c:v>40028</c:v>
                </c:pt>
                <c:pt idx="145">
                  <c:v>40029</c:v>
                </c:pt>
                <c:pt idx="146">
                  <c:v>40030</c:v>
                </c:pt>
                <c:pt idx="147">
                  <c:v>40031</c:v>
                </c:pt>
                <c:pt idx="148">
                  <c:v>40032</c:v>
                </c:pt>
                <c:pt idx="149">
                  <c:v>40035</c:v>
                </c:pt>
                <c:pt idx="150">
                  <c:v>40036</c:v>
                </c:pt>
                <c:pt idx="151">
                  <c:v>40037</c:v>
                </c:pt>
                <c:pt idx="152">
                  <c:v>40038</c:v>
                </c:pt>
                <c:pt idx="153">
                  <c:v>40039</c:v>
                </c:pt>
                <c:pt idx="154">
                  <c:v>40042</c:v>
                </c:pt>
                <c:pt idx="155">
                  <c:v>40043</c:v>
                </c:pt>
                <c:pt idx="156">
                  <c:v>40044</c:v>
                </c:pt>
                <c:pt idx="157">
                  <c:v>40045</c:v>
                </c:pt>
                <c:pt idx="158">
                  <c:v>40046</c:v>
                </c:pt>
                <c:pt idx="159">
                  <c:v>40049</c:v>
                </c:pt>
                <c:pt idx="160">
                  <c:v>40050</c:v>
                </c:pt>
                <c:pt idx="161">
                  <c:v>40051</c:v>
                </c:pt>
                <c:pt idx="162">
                  <c:v>40052</c:v>
                </c:pt>
                <c:pt idx="163">
                  <c:v>40053</c:v>
                </c:pt>
                <c:pt idx="164">
                  <c:v>40056</c:v>
                </c:pt>
                <c:pt idx="165">
                  <c:v>40057</c:v>
                </c:pt>
                <c:pt idx="166">
                  <c:v>40058</c:v>
                </c:pt>
                <c:pt idx="167">
                  <c:v>40059</c:v>
                </c:pt>
                <c:pt idx="168">
                  <c:v>40060</c:v>
                </c:pt>
                <c:pt idx="169">
                  <c:v>40063</c:v>
                </c:pt>
                <c:pt idx="170">
                  <c:v>40064</c:v>
                </c:pt>
                <c:pt idx="171">
                  <c:v>40065</c:v>
                </c:pt>
                <c:pt idx="172">
                  <c:v>40066</c:v>
                </c:pt>
                <c:pt idx="173">
                  <c:v>40067</c:v>
                </c:pt>
                <c:pt idx="174">
                  <c:v>40070</c:v>
                </c:pt>
                <c:pt idx="175">
                  <c:v>40071</c:v>
                </c:pt>
                <c:pt idx="176">
                  <c:v>40072</c:v>
                </c:pt>
                <c:pt idx="177">
                  <c:v>40073</c:v>
                </c:pt>
                <c:pt idx="178">
                  <c:v>40074</c:v>
                </c:pt>
                <c:pt idx="179">
                  <c:v>40077</c:v>
                </c:pt>
                <c:pt idx="180">
                  <c:v>40078</c:v>
                </c:pt>
                <c:pt idx="181">
                  <c:v>40079</c:v>
                </c:pt>
                <c:pt idx="182">
                  <c:v>40080</c:v>
                </c:pt>
                <c:pt idx="183">
                  <c:v>40081</c:v>
                </c:pt>
                <c:pt idx="184">
                  <c:v>40084</c:v>
                </c:pt>
                <c:pt idx="185">
                  <c:v>40085</c:v>
                </c:pt>
                <c:pt idx="186">
                  <c:v>40086</c:v>
                </c:pt>
                <c:pt idx="187">
                  <c:v>40087</c:v>
                </c:pt>
                <c:pt idx="188">
                  <c:v>40088</c:v>
                </c:pt>
                <c:pt idx="189">
                  <c:v>40091</c:v>
                </c:pt>
                <c:pt idx="190">
                  <c:v>40092</c:v>
                </c:pt>
                <c:pt idx="191">
                  <c:v>40093</c:v>
                </c:pt>
                <c:pt idx="192">
                  <c:v>40094</c:v>
                </c:pt>
                <c:pt idx="193">
                  <c:v>40095</c:v>
                </c:pt>
                <c:pt idx="194">
                  <c:v>40098</c:v>
                </c:pt>
                <c:pt idx="195">
                  <c:v>40099</c:v>
                </c:pt>
                <c:pt idx="196">
                  <c:v>40100</c:v>
                </c:pt>
                <c:pt idx="197">
                  <c:v>40101</c:v>
                </c:pt>
                <c:pt idx="198">
                  <c:v>40102</c:v>
                </c:pt>
                <c:pt idx="199">
                  <c:v>40105</c:v>
                </c:pt>
                <c:pt idx="200">
                  <c:v>40106</c:v>
                </c:pt>
                <c:pt idx="201">
                  <c:v>40107</c:v>
                </c:pt>
                <c:pt idx="202">
                  <c:v>40108</c:v>
                </c:pt>
                <c:pt idx="203">
                  <c:v>40109</c:v>
                </c:pt>
                <c:pt idx="204">
                  <c:v>40112</c:v>
                </c:pt>
                <c:pt idx="205">
                  <c:v>40113</c:v>
                </c:pt>
                <c:pt idx="206">
                  <c:v>40114</c:v>
                </c:pt>
                <c:pt idx="207">
                  <c:v>40115</c:v>
                </c:pt>
                <c:pt idx="208">
                  <c:v>40116</c:v>
                </c:pt>
                <c:pt idx="209">
                  <c:v>40119</c:v>
                </c:pt>
                <c:pt idx="210">
                  <c:v>40120</c:v>
                </c:pt>
                <c:pt idx="211">
                  <c:v>40121</c:v>
                </c:pt>
                <c:pt idx="212">
                  <c:v>40122</c:v>
                </c:pt>
                <c:pt idx="213">
                  <c:v>40123</c:v>
                </c:pt>
                <c:pt idx="214">
                  <c:v>40126</c:v>
                </c:pt>
                <c:pt idx="215">
                  <c:v>40127</c:v>
                </c:pt>
                <c:pt idx="216">
                  <c:v>40128</c:v>
                </c:pt>
                <c:pt idx="217">
                  <c:v>40129</c:v>
                </c:pt>
                <c:pt idx="218">
                  <c:v>40130</c:v>
                </c:pt>
                <c:pt idx="219">
                  <c:v>40133</c:v>
                </c:pt>
                <c:pt idx="220">
                  <c:v>40134</c:v>
                </c:pt>
                <c:pt idx="221">
                  <c:v>40135</c:v>
                </c:pt>
                <c:pt idx="222">
                  <c:v>40136</c:v>
                </c:pt>
                <c:pt idx="223">
                  <c:v>40137</c:v>
                </c:pt>
                <c:pt idx="224">
                  <c:v>40140</c:v>
                </c:pt>
                <c:pt idx="225">
                  <c:v>40141</c:v>
                </c:pt>
                <c:pt idx="226">
                  <c:v>40142</c:v>
                </c:pt>
                <c:pt idx="227">
                  <c:v>40143</c:v>
                </c:pt>
                <c:pt idx="228">
                  <c:v>40144</c:v>
                </c:pt>
                <c:pt idx="229">
                  <c:v>40147</c:v>
                </c:pt>
                <c:pt idx="230">
                  <c:v>40148</c:v>
                </c:pt>
                <c:pt idx="231">
                  <c:v>40149</c:v>
                </c:pt>
                <c:pt idx="232">
                  <c:v>40150</c:v>
                </c:pt>
                <c:pt idx="233">
                  <c:v>40151</c:v>
                </c:pt>
                <c:pt idx="234">
                  <c:v>40154</c:v>
                </c:pt>
                <c:pt idx="235">
                  <c:v>40155</c:v>
                </c:pt>
                <c:pt idx="236">
                  <c:v>40156</c:v>
                </c:pt>
                <c:pt idx="237">
                  <c:v>40157</c:v>
                </c:pt>
                <c:pt idx="238">
                  <c:v>40158</c:v>
                </c:pt>
                <c:pt idx="239">
                  <c:v>40161</c:v>
                </c:pt>
                <c:pt idx="240">
                  <c:v>40162</c:v>
                </c:pt>
                <c:pt idx="241">
                  <c:v>40163</c:v>
                </c:pt>
                <c:pt idx="242">
                  <c:v>40164</c:v>
                </c:pt>
                <c:pt idx="243">
                  <c:v>40165</c:v>
                </c:pt>
                <c:pt idx="244">
                  <c:v>40168</c:v>
                </c:pt>
                <c:pt idx="245">
                  <c:v>40169</c:v>
                </c:pt>
                <c:pt idx="246">
                  <c:v>40170</c:v>
                </c:pt>
                <c:pt idx="247">
                  <c:v>40175</c:v>
                </c:pt>
                <c:pt idx="248">
                  <c:v>40176</c:v>
                </c:pt>
                <c:pt idx="249">
                  <c:v>40177</c:v>
                </c:pt>
                <c:pt idx="250">
                  <c:v>40182</c:v>
                </c:pt>
                <c:pt idx="251">
                  <c:v>40183</c:v>
                </c:pt>
                <c:pt idx="252">
                  <c:v>40185</c:v>
                </c:pt>
                <c:pt idx="253">
                  <c:v>40186</c:v>
                </c:pt>
                <c:pt idx="254">
                  <c:v>40189</c:v>
                </c:pt>
                <c:pt idx="255">
                  <c:v>40190</c:v>
                </c:pt>
                <c:pt idx="256">
                  <c:v>40191</c:v>
                </c:pt>
                <c:pt idx="257">
                  <c:v>40192</c:v>
                </c:pt>
                <c:pt idx="258">
                  <c:v>40193</c:v>
                </c:pt>
                <c:pt idx="259">
                  <c:v>40196</c:v>
                </c:pt>
                <c:pt idx="260">
                  <c:v>40197</c:v>
                </c:pt>
                <c:pt idx="261">
                  <c:v>40198</c:v>
                </c:pt>
                <c:pt idx="262">
                  <c:v>40199</c:v>
                </c:pt>
                <c:pt idx="263">
                  <c:v>40200</c:v>
                </c:pt>
                <c:pt idx="264">
                  <c:v>40203</c:v>
                </c:pt>
                <c:pt idx="265">
                  <c:v>40204</c:v>
                </c:pt>
                <c:pt idx="266">
                  <c:v>40205</c:v>
                </c:pt>
                <c:pt idx="267">
                  <c:v>40206</c:v>
                </c:pt>
                <c:pt idx="268">
                  <c:v>40207</c:v>
                </c:pt>
                <c:pt idx="269">
                  <c:v>40210</c:v>
                </c:pt>
                <c:pt idx="270">
                  <c:v>40211</c:v>
                </c:pt>
                <c:pt idx="271">
                  <c:v>40212</c:v>
                </c:pt>
                <c:pt idx="272">
                  <c:v>40213</c:v>
                </c:pt>
                <c:pt idx="273">
                  <c:v>40214</c:v>
                </c:pt>
                <c:pt idx="274">
                  <c:v>40217</c:v>
                </c:pt>
                <c:pt idx="275">
                  <c:v>40218</c:v>
                </c:pt>
                <c:pt idx="276">
                  <c:v>40219</c:v>
                </c:pt>
                <c:pt idx="277">
                  <c:v>40220</c:v>
                </c:pt>
                <c:pt idx="278">
                  <c:v>40221</c:v>
                </c:pt>
                <c:pt idx="279">
                  <c:v>40224</c:v>
                </c:pt>
                <c:pt idx="280">
                  <c:v>40225</c:v>
                </c:pt>
                <c:pt idx="281">
                  <c:v>40226</c:v>
                </c:pt>
                <c:pt idx="282">
                  <c:v>40227</c:v>
                </c:pt>
                <c:pt idx="283">
                  <c:v>40228</c:v>
                </c:pt>
                <c:pt idx="284">
                  <c:v>40231</c:v>
                </c:pt>
                <c:pt idx="285">
                  <c:v>40232</c:v>
                </c:pt>
                <c:pt idx="286">
                  <c:v>40233</c:v>
                </c:pt>
                <c:pt idx="287">
                  <c:v>40234</c:v>
                </c:pt>
                <c:pt idx="288">
                  <c:v>40235</c:v>
                </c:pt>
                <c:pt idx="289">
                  <c:v>40238</c:v>
                </c:pt>
                <c:pt idx="290">
                  <c:v>40239</c:v>
                </c:pt>
                <c:pt idx="291">
                  <c:v>40240</c:v>
                </c:pt>
                <c:pt idx="292">
                  <c:v>40241</c:v>
                </c:pt>
                <c:pt idx="293">
                  <c:v>40242</c:v>
                </c:pt>
                <c:pt idx="294">
                  <c:v>40245</c:v>
                </c:pt>
                <c:pt idx="295">
                  <c:v>40246</c:v>
                </c:pt>
                <c:pt idx="296">
                  <c:v>40247</c:v>
                </c:pt>
                <c:pt idx="297">
                  <c:v>40248</c:v>
                </c:pt>
                <c:pt idx="298">
                  <c:v>40249</c:v>
                </c:pt>
                <c:pt idx="299">
                  <c:v>40252</c:v>
                </c:pt>
                <c:pt idx="300">
                  <c:v>40253</c:v>
                </c:pt>
                <c:pt idx="301">
                  <c:v>40254</c:v>
                </c:pt>
                <c:pt idx="302">
                  <c:v>40255</c:v>
                </c:pt>
                <c:pt idx="303">
                  <c:v>40256</c:v>
                </c:pt>
                <c:pt idx="304">
                  <c:v>40259</c:v>
                </c:pt>
                <c:pt idx="305">
                  <c:v>40260</c:v>
                </c:pt>
                <c:pt idx="306">
                  <c:v>40261</c:v>
                </c:pt>
                <c:pt idx="307">
                  <c:v>40262</c:v>
                </c:pt>
                <c:pt idx="308">
                  <c:v>40263</c:v>
                </c:pt>
                <c:pt idx="309">
                  <c:v>40266</c:v>
                </c:pt>
                <c:pt idx="310">
                  <c:v>40267</c:v>
                </c:pt>
                <c:pt idx="311">
                  <c:v>40268</c:v>
                </c:pt>
                <c:pt idx="312">
                  <c:v>40269</c:v>
                </c:pt>
                <c:pt idx="313">
                  <c:v>40274</c:v>
                </c:pt>
                <c:pt idx="314">
                  <c:v>40275</c:v>
                </c:pt>
                <c:pt idx="315">
                  <c:v>40276</c:v>
                </c:pt>
                <c:pt idx="316">
                  <c:v>40277</c:v>
                </c:pt>
                <c:pt idx="317">
                  <c:v>40280</c:v>
                </c:pt>
                <c:pt idx="318">
                  <c:v>40281</c:v>
                </c:pt>
                <c:pt idx="319">
                  <c:v>40282</c:v>
                </c:pt>
                <c:pt idx="320">
                  <c:v>40283</c:v>
                </c:pt>
                <c:pt idx="321">
                  <c:v>40284</c:v>
                </c:pt>
                <c:pt idx="322">
                  <c:v>40287</c:v>
                </c:pt>
                <c:pt idx="323">
                  <c:v>40288</c:v>
                </c:pt>
                <c:pt idx="324">
                  <c:v>40289</c:v>
                </c:pt>
                <c:pt idx="325">
                  <c:v>40290</c:v>
                </c:pt>
                <c:pt idx="326">
                  <c:v>40291</c:v>
                </c:pt>
                <c:pt idx="327">
                  <c:v>40294</c:v>
                </c:pt>
                <c:pt idx="328">
                  <c:v>40295</c:v>
                </c:pt>
                <c:pt idx="329">
                  <c:v>40296</c:v>
                </c:pt>
                <c:pt idx="330">
                  <c:v>40297</c:v>
                </c:pt>
                <c:pt idx="331">
                  <c:v>40298</c:v>
                </c:pt>
                <c:pt idx="332">
                  <c:v>40301</c:v>
                </c:pt>
                <c:pt idx="333">
                  <c:v>40302</c:v>
                </c:pt>
                <c:pt idx="334">
                  <c:v>40303</c:v>
                </c:pt>
                <c:pt idx="335">
                  <c:v>40304</c:v>
                </c:pt>
                <c:pt idx="336">
                  <c:v>40305</c:v>
                </c:pt>
                <c:pt idx="337">
                  <c:v>40308</c:v>
                </c:pt>
                <c:pt idx="338">
                  <c:v>40309</c:v>
                </c:pt>
                <c:pt idx="339">
                  <c:v>40310</c:v>
                </c:pt>
                <c:pt idx="340">
                  <c:v>40312</c:v>
                </c:pt>
                <c:pt idx="341">
                  <c:v>40315</c:v>
                </c:pt>
                <c:pt idx="342">
                  <c:v>40316</c:v>
                </c:pt>
                <c:pt idx="343">
                  <c:v>40317</c:v>
                </c:pt>
                <c:pt idx="344">
                  <c:v>40318</c:v>
                </c:pt>
                <c:pt idx="345">
                  <c:v>40319</c:v>
                </c:pt>
                <c:pt idx="346">
                  <c:v>40322</c:v>
                </c:pt>
                <c:pt idx="347">
                  <c:v>40323</c:v>
                </c:pt>
                <c:pt idx="348">
                  <c:v>40324</c:v>
                </c:pt>
                <c:pt idx="349">
                  <c:v>40325</c:v>
                </c:pt>
                <c:pt idx="350">
                  <c:v>40326</c:v>
                </c:pt>
                <c:pt idx="351">
                  <c:v>40329</c:v>
                </c:pt>
                <c:pt idx="352">
                  <c:v>40330</c:v>
                </c:pt>
                <c:pt idx="353">
                  <c:v>40331</c:v>
                </c:pt>
                <c:pt idx="354">
                  <c:v>40332</c:v>
                </c:pt>
                <c:pt idx="355">
                  <c:v>40333</c:v>
                </c:pt>
                <c:pt idx="356">
                  <c:v>40336</c:v>
                </c:pt>
                <c:pt idx="357">
                  <c:v>40337</c:v>
                </c:pt>
                <c:pt idx="358">
                  <c:v>40338</c:v>
                </c:pt>
                <c:pt idx="359">
                  <c:v>40339</c:v>
                </c:pt>
                <c:pt idx="360">
                  <c:v>40340</c:v>
                </c:pt>
                <c:pt idx="361">
                  <c:v>40343</c:v>
                </c:pt>
                <c:pt idx="362">
                  <c:v>40344</c:v>
                </c:pt>
                <c:pt idx="363">
                  <c:v>40345</c:v>
                </c:pt>
                <c:pt idx="364">
                  <c:v>40346</c:v>
                </c:pt>
                <c:pt idx="365">
                  <c:v>40347</c:v>
                </c:pt>
                <c:pt idx="366">
                  <c:v>40350</c:v>
                </c:pt>
                <c:pt idx="367">
                  <c:v>40351</c:v>
                </c:pt>
                <c:pt idx="368">
                  <c:v>40352</c:v>
                </c:pt>
                <c:pt idx="369">
                  <c:v>40353</c:v>
                </c:pt>
                <c:pt idx="370">
                  <c:v>40357</c:v>
                </c:pt>
                <c:pt idx="371">
                  <c:v>40358</c:v>
                </c:pt>
                <c:pt idx="372">
                  <c:v>40359</c:v>
                </c:pt>
                <c:pt idx="373">
                  <c:v>40360</c:v>
                </c:pt>
                <c:pt idx="374">
                  <c:v>40361</c:v>
                </c:pt>
                <c:pt idx="375">
                  <c:v>40364</c:v>
                </c:pt>
                <c:pt idx="376">
                  <c:v>40365</c:v>
                </c:pt>
                <c:pt idx="377">
                  <c:v>40366</c:v>
                </c:pt>
                <c:pt idx="378">
                  <c:v>40367</c:v>
                </c:pt>
                <c:pt idx="379">
                  <c:v>40368</c:v>
                </c:pt>
                <c:pt idx="380">
                  <c:v>40371</c:v>
                </c:pt>
                <c:pt idx="381">
                  <c:v>40372</c:v>
                </c:pt>
                <c:pt idx="382">
                  <c:v>40373</c:v>
                </c:pt>
                <c:pt idx="383">
                  <c:v>40374</c:v>
                </c:pt>
                <c:pt idx="384">
                  <c:v>40375</c:v>
                </c:pt>
                <c:pt idx="385">
                  <c:v>40378</c:v>
                </c:pt>
                <c:pt idx="386">
                  <c:v>40379</c:v>
                </c:pt>
                <c:pt idx="387">
                  <c:v>40380</c:v>
                </c:pt>
                <c:pt idx="388">
                  <c:v>40381</c:v>
                </c:pt>
                <c:pt idx="389">
                  <c:v>40382</c:v>
                </c:pt>
                <c:pt idx="390">
                  <c:v>40385</c:v>
                </c:pt>
                <c:pt idx="391">
                  <c:v>40386</c:v>
                </c:pt>
                <c:pt idx="392">
                  <c:v>40387</c:v>
                </c:pt>
                <c:pt idx="393">
                  <c:v>40388</c:v>
                </c:pt>
                <c:pt idx="394">
                  <c:v>40389</c:v>
                </c:pt>
                <c:pt idx="395">
                  <c:v>40392</c:v>
                </c:pt>
                <c:pt idx="396">
                  <c:v>40393</c:v>
                </c:pt>
                <c:pt idx="397">
                  <c:v>40394</c:v>
                </c:pt>
                <c:pt idx="398">
                  <c:v>40395</c:v>
                </c:pt>
                <c:pt idx="399">
                  <c:v>40396</c:v>
                </c:pt>
                <c:pt idx="400">
                  <c:v>40399</c:v>
                </c:pt>
                <c:pt idx="401">
                  <c:v>40400</c:v>
                </c:pt>
                <c:pt idx="402">
                  <c:v>40401</c:v>
                </c:pt>
                <c:pt idx="403">
                  <c:v>40402</c:v>
                </c:pt>
                <c:pt idx="404">
                  <c:v>40403</c:v>
                </c:pt>
                <c:pt idx="405">
                  <c:v>40406</c:v>
                </c:pt>
                <c:pt idx="406">
                  <c:v>40407</c:v>
                </c:pt>
                <c:pt idx="407">
                  <c:v>40408</c:v>
                </c:pt>
                <c:pt idx="408">
                  <c:v>40409</c:v>
                </c:pt>
                <c:pt idx="409">
                  <c:v>40410</c:v>
                </c:pt>
                <c:pt idx="410">
                  <c:v>40413</c:v>
                </c:pt>
                <c:pt idx="411">
                  <c:v>40414</c:v>
                </c:pt>
                <c:pt idx="412">
                  <c:v>40415</c:v>
                </c:pt>
                <c:pt idx="413">
                  <c:v>40416</c:v>
                </c:pt>
                <c:pt idx="414">
                  <c:v>40417</c:v>
                </c:pt>
                <c:pt idx="415">
                  <c:v>40420</c:v>
                </c:pt>
                <c:pt idx="416">
                  <c:v>40421</c:v>
                </c:pt>
                <c:pt idx="417">
                  <c:v>40422</c:v>
                </c:pt>
                <c:pt idx="418">
                  <c:v>40423</c:v>
                </c:pt>
                <c:pt idx="419">
                  <c:v>40424</c:v>
                </c:pt>
                <c:pt idx="420">
                  <c:v>40427</c:v>
                </c:pt>
                <c:pt idx="421">
                  <c:v>40428</c:v>
                </c:pt>
                <c:pt idx="422">
                  <c:v>40429</c:v>
                </c:pt>
                <c:pt idx="423">
                  <c:v>40430</c:v>
                </c:pt>
                <c:pt idx="424">
                  <c:v>40431</c:v>
                </c:pt>
                <c:pt idx="425">
                  <c:v>40434</c:v>
                </c:pt>
                <c:pt idx="426">
                  <c:v>40435</c:v>
                </c:pt>
                <c:pt idx="427">
                  <c:v>40436</c:v>
                </c:pt>
                <c:pt idx="428">
                  <c:v>40437</c:v>
                </c:pt>
                <c:pt idx="429">
                  <c:v>40438</c:v>
                </c:pt>
                <c:pt idx="430">
                  <c:v>40441</c:v>
                </c:pt>
                <c:pt idx="431">
                  <c:v>40442</c:v>
                </c:pt>
                <c:pt idx="432">
                  <c:v>40443</c:v>
                </c:pt>
                <c:pt idx="433">
                  <c:v>40444</c:v>
                </c:pt>
                <c:pt idx="434">
                  <c:v>40445</c:v>
                </c:pt>
                <c:pt idx="435">
                  <c:v>40448</c:v>
                </c:pt>
                <c:pt idx="436">
                  <c:v>40449</c:v>
                </c:pt>
                <c:pt idx="437">
                  <c:v>40450</c:v>
                </c:pt>
                <c:pt idx="438">
                  <c:v>40451</c:v>
                </c:pt>
                <c:pt idx="439">
                  <c:v>40452</c:v>
                </c:pt>
                <c:pt idx="440">
                  <c:v>40455</c:v>
                </c:pt>
                <c:pt idx="441">
                  <c:v>40456</c:v>
                </c:pt>
                <c:pt idx="442">
                  <c:v>40457</c:v>
                </c:pt>
                <c:pt idx="443">
                  <c:v>40458</c:v>
                </c:pt>
                <c:pt idx="444">
                  <c:v>40459</c:v>
                </c:pt>
                <c:pt idx="445">
                  <c:v>40462</c:v>
                </c:pt>
                <c:pt idx="446">
                  <c:v>40463</c:v>
                </c:pt>
                <c:pt idx="447">
                  <c:v>40464</c:v>
                </c:pt>
                <c:pt idx="448">
                  <c:v>40465</c:v>
                </c:pt>
                <c:pt idx="449">
                  <c:v>40466</c:v>
                </c:pt>
                <c:pt idx="450">
                  <c:v>40469</c:v>
                </c:pt>
                <c:pt idx="451">
                  <c:v>40470</c:v>
                </c:pt>
                <c:pt idx="452">
                  <c:v>40471</c:v>
                </c:pt>
                <c:pt idx="453">
                  <c:v>40472</c:v>
                </c:pt>
                <c:pt idx="454">
                  <c:v>40473</c:v>
                </c:pt>
                <c:pt idx="455">
                  <c:v>40476</c:v>
                </c:pt>
                <c:pt idx="456">
                  <c:v>40477</c:v>
                </c:pt>
                <c:pt idx="457">
                  <c:v>40478</c:v>
                </c:pt>
                <c:pt idx="458">
                  <c:v>40479</c:v>
                </c:pt>
                <c:pt idx="459">
                  <c:v>40480</c:v>
                </c:pt>
                <c:pt idx="460">
                  <c:v>40483</c:v>
                </c:pt>
                <c:pt idx="461">
                  <c:v>40484</c:v>
                </c:pt>
                <c:pt idx="462">
                  <c:v>40485</c:v>
                </c:pt>
                <c:pt idx="463">
                  <c:v>40486</c:v>
                </c:pt>
                <c:pt idx="464">
                  <c:v>40487</c:v>
                </c:pt>
                <c:pt idx="465">
                  <c:v>40490</c:v>
                </c:pt>
                <c:pt idx="466">
                  <c:v>40491</c:v>
                </c:pt>
                <c:pt idx="467">
                  <c:v>40492</c:v>
                </c:pt>
                <c:pt idx="468">
                  <c:v>40493</c:v>
                </c:pt>
                <c:pt idx="469">
                  <c:v>40494</c:v>
                </c:pt>
                <c:pt idx="470">
                  <c:v>40497</c:v>
                </c:pt>
                <c:pt idx="471">
                  <c:v>40498</c:v>
                </c:pt>
                <c:pt idx="472">
                  <c:v>40499</c:v>
                </c:pt>
                <c:pt idx="473">
                  <c:v>40500</c:v>
                </c:pt>
                <c:pt idx="474">
                  <c:v>40501</c:v>
                </c:pt>
                <c:pt idx="475">
                  <c:v>40504</c:v>
                </c:pt>
                <c:pt idx="476">
                  <c:v>40505</c:v>
                </c:pt>
                <c:pt idx="477">
                  <c:v>40506</c:v>
                </c:pt>
                <c:pt idx="478">
                  <c:v>40507</c:v>
                </c:pt>
                <c:pt idx="479">
                  <c:v>40508</c:v>
                </c:pt>
                <c:pt idx="480">
                  <c:v>40511</c:v>
                </c:pt>
                <c:pt idx="481">
                  <c:v>40512</c:v>
                </c:pt>
                <c:pt idx="482">
                  <c:v>40513</c:v>
                </c:pt>
                <c:pt idx="483">
                  <c:v>40514</c:v>
                </c:pt>
                <c:pt idx="484">
                  <c:v>40515</c:v>
                </c:pt>
                <c:pt idx="485">
                  <c:v>40518</c:v>
                </c:pt>
                <c:pt idx="486">
                  <c:v>40519</c:v>
                </c:pt>
                <c:pt idx="487">
                  <c:v>40520</c:v>
                </c:pt>
                <c:pt idx="488">
                  <c:v>40521</c:v>
                </c:pt>
                <c:pt idx="489">
                  <c:v>40522</c:v>
                </c:pt>
                <c:pt idx="490">
                  <c:v>40525</c:v>
                </c:pt>
                <c:pt idx="491">
                  <c:v>40526</c:v>
                </c:pt>
                <c:pt idx="492">
                  <c:v>40527</c:v>
                </c:pt>
                <c:pt idx="493">
                  <c:v>40528</c:v>
                </c:pt>
                <c:pt idx="494">
                  <c:v>40529</c:v>
                </c:pt>
                <c:pt idx="495">
                  <c:v>40532</c:v>
                </c:pt>
                <c:pt idx="496">
                  <c:v>40533</c:v>
                </c:pt>
                <c:pt idx="497">
                  <c:v>40534</c:v>
                </c:pt>
                <c:pt idx="498">
                  <c:v>40535</c:v>
                </c:pt>
                <c:pt idx="499">
                  <c:v>40539</c:v>
                </c:pt>
                <c:pt idx="500">
                  <c:v>40540</c:v>
                </c:pt>
                <c:pt idx="501">
                  <c:v>40541</c:v>
                </c:pt>
                <c:pt idx="502">
                  <c:v>40542</c:v>
                </c:pt>
                <c:pt idx="503">
                  <c:v>40546</c:v>
                </c:pt>
                <c:pt idx="504">
                  <c:v>40547</c:v>
                </c:pt>
                <c:pt idx="505">
                  <c:v>40548</c:v>
                </c:pt>
                <c:pt idx="506">
                  <c:v>40550</c:v>
                </c:pt>
                <c:pt idx="507">
                  <c:v>40553</c:v>
                </c:pt>
                <c:pt idx="508">
                  <c:v>40554</c:v>
                </c:pt>
                <c:pt idx="509">
                  <c:v>40555</c:v>
                </c:pt>
                <c:pt idx="510">
                  <c:v>40556</c:v>
                </c:pt>
                <c:pt idx="511">
                  <c:v>40557</c:v>
                </c:pt>
                <c:pt idx="512">
                  <c:v>40560</c:v>
                </c:pt>
                <c:pt idx="513">
                  <c:v>40561</c:v>
                </c:pt>
                <c:pt idx="514">
                  <c:v>40562</c:v>
                </c:pt>
                <c:pt idx="515">
                  <c:v>40563</c:v>
                </c:pt>
                <c:pt idx="516">
                  <c:v>40564</c:v>
                </c:pt>
                <c:pt idx="517">
                  <c:v>40567</c:v>
                </c:pt>
                <c:pt idx="518">
                  <c:v>40568</c:v>
                </c:pt>
                <c:pt idx="519">
                  <c:v>40569</c:v>
                </c:pt>
                <c:pt idx="520">
                  <c:v>40570</c:v>
                </c:pt>
                <c:pt idx="521">
                  <c:v>40571</c:v>
                </c:pt>
                <c:pt idx="522">
                  <c:v>40574</c:v>
                </c:pt>
                <c:pt idx="523">
                  <c:v>40575</c:v>
                </c:pt>
                <c:pt idx="524">
                  <c:v>40576</c:v>
                </c:pt>
                <c:pt idx="525">
                  <c:v>40577</c:v>
                </c:pt>
                <c:pt idx="526">
                  <c:v>40578</c:v>
                </c:pt>
                <c:pt idx="527">
                  <c:v>40581</c:v>
                </c:pt>
                <c:pt idx="528">
                  <c:v>40582</c:v>
                </c:pt>
                <c:pt idx="529">
                  <c:v>40583</c:v>
                </c:pt>
                <c:pt idx="530">
                  <c:v>40584</c:v>
                </c:pt>
                <c:pt idx="531">
                  <c:v>40585</c:v>
                </c:pt>
                <c:pt idx="532">
                  <c:v>40588</c:v>
                </c:pt>
                <c:pt idx="533">
                  <c:v>40589</c:v>
                </c:pt>
                <c:pt idx="534">
                  <c:v>40590</c:v>
                </c:pt>
                <c:pt idx="535">
                  <c:v>40591</c:v>
                </c:pt>
                <c:pt idx="536">
                  <c:v>40592</c:v>
                </c:pt>
                <c:pt idx="537">
                  <c:v>40595</c:v>
                </c:pt>
                <c:pt idx="538">
                  <c:v>40596</c:v>
                </c:pt>
                <c:pt idx="539">
                  <c:v>40597</c:v>
                </c:pt>
                <c:pt idx="540">
                  <c:v>40598</c:v>
                </c:pt>
                <c:pt idx="541">
                  <c:v>40599</c:v>
                </c:pt>
                <c:pt idx="542">
                  <c:v>40602</c:v>
                </c:pt>
                <c:pt idx="543">
                  <c:v>40603</c:v>
                </c:pt>
                <c:pt idx="544">
                  <c:v>40604</c:v>
                </c:pt>
                <c:pt idx="545">
                  <c:v>40605</c:v>
                </c:pt>
                <c:pt idx="546">
                  <c:v>40606</c:v>
                </c:pt>
                <c:pt idx="547">
                  <c:v>40609</c:v>
                </c:pt>
                <c:pt idx="548">
                  <c:v>40610</c:v>
                </c:pt>
                <c:pt idx="549">
                  <c:v>40611</c:v>
                </c:pt>
                <c:pt idx="550">
                  <c:v>40612</c:v>
                </c:pt>
                <c:pt idx="551">
                  <c:v>40613</c:v>
                </c:pt>
                <c:pt idx="552">
                  <c:v>40616</c:v>
                </c:pt>
                <c:pt idx="553">
                  <c:v>40617</c:v>
                </c:pt>
                <c:pt idx="554">
                  <c:v>40618</c:v>
                </c:pt>
                <c:pt idx="555">
                  <c:v>40619</c:v>
                </c:pt>
                <c:pt idx="556">
                  <c:v>40620</c:v>
                </c:pt>
                <c:pt idx="557">
                  <c:v>40623</c:v>
                </c:pt>
                <c:pt idx="558">
                  <c:v>40624</c:v>
                </c:pt>
                <c:pt idx="559">
                  <c:v>40625</c:v>
                </c:pt>
                <c:pt idx="560">
                  <c:v>40626</c:v>
                </c:pt>
                <c:pt idx="561">
                  <c:v>40627</c:v>
                </c:pt>
                <c:pt idx="562">
                  <c:v>40630</c:v>
                </c:pt>
                <c:pt idx="563">
                  <c:v>40631</c:v>
                </c:pt>
                <c:pt idx="564">
                  <c:v>40632</c:v>
                </c:pt>
                <c:pt idx="565">
                  <c:v>40633</c:v>
                </c:pt>
                <c:pt idx="566">
                  <c:v>40634</c:v>
                </c:pt>
                <c:pt idx="567">
                  <c:v>40637</c:v>
                </c:pt>
                <c:pt idx="568">
                  <c:v>40638</c:v>
                </c:pt>
                <c:pt idx="569">
                  <c:v>40639</c:v>
                </c:pt>
                <c:pt idx="570">
                  <c:v>40640</c:v>
                </c:pt>
                <c:pt idx="571">
                  <c:v>40641</c:v>
                </c:pt>
                <c:pt idx="572">
                  <c:v>40644</c:v>
                </c:pt>
                <c:pt idx="573">
                  <c:v>40645</c:v>
                </c:pt>
                <c:pt idx="574">
                  <c:v>40646</c:v>
                </c:pt>
                <c:pt idx="575">
                  <c:v>40647</c:v>
                </c:pt>
                <c:pt idx="576">
                  <c:v>40648</c:v>
                </c:pt>
                <c:pt idx="577">
                  <c:v>40651</c:v>
                </c:pt>
                <c:pt idx="578">
                  <c:v>40652</c:v>
                </c:pt>
                <c:pt idx="579">
                  <c:v>40653</c:v>
                </c:pt>
                <c:pt idx="580">
                  <c:v>40654</c:v>
                </c:pt>
                <c:pt idx="581">
                  <c:v>40659</c:v>
                </c:pt>
                <c:pt idx="582">
                  <c:v>40660</c:v>
                </c:pt>
                <c:pt idx="583">
                  <c:v>40661</c:v>
                </c:pt>
                <c:pt idx="584">
                  <c:v>40662</c:v>
                </c:pt>
                <c:pt idx="585">
                  <c:v>40665</c:v>
                </c:pt>
                <c:pt idx="586">
                  <c:v>40666</c:v>
                </c:pt>
                <c:pt idx="587">
                  <c:v>40667</c:v>
                </c:pt>
                <c:pt idx="588">
                  <c:v>40668</c:v>
                </c:pt>
                <c:pt idx="589">
                  <c:v>40669</c:v>
                </c:pt>
                <c:pt idx="590">
                  <c:v>40672</c:v>
                </c:pt>
                <c:pt idx="591">
                  <c:v>40673</c:v>
                </c:pt>
                <c:pt idx="592">
                  <c:v>40674</c:v>
                </c:pt>
                <c:pt idx="593">
                  <c:v>40675</c:v>
                </c:pt>
                <c:pt idx="594">
                  <c:v>40676</c:v>
                </c:pt>
                <c:pt idx="595">
                  <c:v>40679</c:v>
                </c:pt>
                <c:pt idx="596">
                  <c:v>40680</c:v>
                </c:pt>
                <c:pt idx="597">
                  <c:v>40681</c:v>
                </c:pt>
                <c:pt idx="598">
                  <c:v>40682</c:v>
                </c:pt>
                <c:pt idx="599">
                  <c:v>40683</c:v>
                </c:pt>
                <c:pt idx="600">
                  <c:v>40686</c:v>
                </c:pt>
                <c:pt idx="601">
                  <c:v>40687</c:v>
                </c:pt>
                <c:pt idx="602">
                  <c:v>40688</c:v>
                </c:pt>
                <c:pt idx="603">
                  <c:v>40689</c:v>
                </c:pt>
                <c:pt idx="604">
                  <c:v>40690</c:v>
                </c:pt>
                <c:pt idx="605">
                  <c:v>40693</c:v>
                </c:pt>
                <c:pt idx="606">
                  <c:v>40694</c:v>
                </c:pt>
                <c:pt idx="607">
                  <c:v>40695</c:v>
                </c:pt>
                <c:pt idx="608">
                  <c:v>40697</c:v>
                </c:pt>
                <c:pt idx="609">
                  <c:v>40701</c:v>
                </c:pt>
                <c:pt idx="610">
                  <c:v>40702</c:v>
                </c:pt>
                <c:pt idx="611">
                  <c:v>40703</c:v>
                </c:pt>
                <c:pt idx="612">
                  <c:v>40704</c:v>
                </c:pt>
                <c:pt idx="613">
                  <c:v>40707</c:v>
                </c:pt>
                <c:pt idx="614">
                  <c:v>40708</c:v>
                </c:pt>
                <c:pt idx="615">
                  <c:v>40709</c:v>
                </c:pt>
                <c:pt idx="616">
                  <c:v>40710</c:v>
                </c:pt>
                <c:pt idx="617">
                  <c:v>40711</c:v>
                </c:pt>
                <c:pt idx="618">
                  <c:v>40714</c:v>
                </c:pt>
                <c:pt idx="619">
                  <c:v>40715</c:v>
                </c:pt>
                <c:pt idx="620">
                  <c:v>40716</c:v>
                </c:pt>
                <c:pt idx="621">
                  <c:v>40717</c:v>
                </c:pt>
                <c:pt idx="622">
                  <c:v>40721</c:v>
                </c:pt>
                <c:pt idx="623">
                  <c:v>40722</c:v>
                </c:pt>
                <c:pt idx="624">
                  <c:v>40723</c:v>
                </c:pt>
                <c:pt idx="625">
                  <c:v>40724</c:v>
                </c:pt>
                <c:pt idx="626">
                  <c:v>40725</c:v>
                </c:pt>
                <c:pt idx="627">
                  <c:v>40728</c:v>
                </c:pt>
                <c:pt idx="628">
                  <c:v>40729</c:v>
                </c:pt>
                <c:pt idx="629">
                  <c:v>40730</c:v>
                </c:pt>
                <c:pt idx="630">
                  <c:v>40731</c:v>
                </c:pt>
                <c:pt idx="631">
                  <c:v>40732</c:v>
                </c:pt>
                <c:pt idx="632">
                  <c:v>40735</c:v>
                </c:pt>
                <c:pt idx="633">
                  <c:v>40736</c:v>
                </c:pt>
                <c:pt idx="634">
                  <c:v>40737</c:v>
                </c:pt>
                <c:pt idx="635">
                  <c:v>40738</c:v>
                </c:pt>
                <c:pt idx="636">
                  <c:v>40739</c:v>
                </c:pt>
                <c:pt idx="637">
                  <c:v>40742</c:v>
                </c:pt>
                <c:pt idx="638">
                  <c:v>40743</c:v>
                </c:pt>
                <c:pt idx="639">
                  <c:v>40744</c:v>
                </c:pt>
                <c:pt idx="640">
                  <c:v>40745</c:v>
                </c:pt>
                <c:pt idx="641">
                  <c:v>40746</c:v>
                </c:pt>
                <c:pt idx="642">
                  <c:v>40749</c:v>
                </c:pt>
                <c:pt idx="643">
                  <c:v>40750</c:v>
                </c:pt>
                <c:pt idx="644">
                  <c:v>40751</c:v>
                </c:pt>
                <c:pt idx="645">
                  <c:v>40752</c:v>
                </c:pt>
                <c:pt idx="646">
                  <c:v>40753</c:v>
                </c:pt>
                <c:pt idx="647">
                  <c:v>40756</c:v>
                </c:pt>
                <c:pt idx="648">
                  <c:v>40757</c:v>
                </c:pt>
                <c:pt idx="649">
                  <c:v>40758</c:v>
                </c:pt>
                <c:pt idx="650">
                  <c:v>40759</c:v>
                </c:pt>
                <c:pt idx="651">
                  <c:v>40760</c:v>
                </c:pt>
                <c:pt idx="652">
                  <c:v>40763</c:v>
                </c:pt>
                <c:pt idx="653">
                  <c:v>40764</c:v>
                </c:pt>
                <c:pt idx="654">
                  <c:v>40765</c:v>
                </c:pt>
                <c:pt idx="655">
                  <c:v>40766</c:v>
                </c:pt>
                <c:pt idx="656">
                  <c:v>40767</c:v>
                </c:pt>
                <c:pt idx="657">
                  <c:v>40770</c:v>
                </c:pt>
                <c:pt idx="658">
                  <c:v>40771</c:v>
                </c:pt>
                <c:pt idx="659">
                  <c:v>40772</c:v>
                </c:pt>
                <c:pt idx="660">
                  <c:v>40773</c:v>
                </c:pt>
                <c:pt idx="661">
                  <c:v>40774</c:v>
                </c:pt>
                <c:pt idx="662">
                  <c:v>40777</c:v>
                </c:pt>
                <c:pt idx="663">
                  <c:v>40778</c:v>
                </c:pt>
                <c:pt idx="664">
                  <c:v>40779</c:v>
                </c:pt>
                <c:pt idx="665">
                  <c:v>40780</c:v>
                </c:pt>
                <c:pt idx="666">
                  <c:v>40781</c:v>
                </c:pt>
                <c:pt idx="667">
                  <c:v>40784</c:v>
                </c:pt>
                <c:pt idx="668">
                  <c:v>40785</c:v>
                </c:pt>
                <c:pt idx="669">
                  <c:v>40786</c:v>
                </c:pt>
                <c:pt idx="670">
                  <c:v>40787</c:v>
                </c:pt>
                <c:pt idx="671">
                  <c:v>40788</c:v>
                </c:pt>
                <c:pt idx="672">
                  <c:v>40791</c:v>
                </c:pt>
                <c:pt idx="673">
                  <c:v>40792</c:v>
                </c:pt>
                <c:pt idx="674">
                  <c:v>40793</c:v>
                </c:pt>
                <c:pt idx="675">
                  <c:v>40794</c:v>
                </c:pt>
                <c:pt idx="676">
                  <c:v>40795</c:v>
                </c:pt>
                <c:pt idx="677">
                  <c:v>40798</c:v>
                </c:pt>
                <c:pt idx="678">
                  <c:v>40799</c:v>
                </c:pt>
                <c:pt idx="679">
                  <c:v>40800</c:v>
                </c:pt>
                <c:pt idx="680">
                  <c:v>40801</c:v>
                </c:pt>
                <c:pt idx="681">
                  <c:v>40802</c:v>
                </c:pt>
                <c:pt idx="682">
                  <c:v>40805</c:v>
                </c:pt>
                <c:pt idx="683">
                  <c:v>40806</c:v>
                </c:pt>
                <c:pt idx="684">
                  <c:v>40807</c:v>
                </c:pt>
                <c:pt idx="685">
                  <c:v>40808</c:v>
                </c:pt>
                <c:pt idx="686">
                  <c:v>40809</c:v>
                </c:pt>
                <c:pt idx="687">
                  <c:v>40812</c:v>
                </c:pt>
                <c:pt idx="688">
                  <c:v>40813</c:v>
                </c:pt>
                <c:pt idx="689">
                  <c:v>40814</c:v>
                </c:pt>
                <c:pt idx="690">
                  <c:v>40815</c:v>
                </c:pt>
                <c:pt idx="691">
                  <c:v>40816</c:v>
                </c:pt>
                <c:pt idx="692">
                  <c:v>40819</c:v>
                </c:pt>
                <c:pt idx="693">
                  <c:v>40820</c:v>
                </c:pt>
                <c:pt idx="694">
                  <c:v>40821</c:v>
                </c:pt>
                <c:pt idx="695">
                  <c:v>40822</c:v>
                </c:pt>
                <c:pt idx="696">
                  <c:v>40823</c:v>
                </c:pt>
                <c:pt idx="697">
                  <c:v>40826</c:v>
                </c:pt>
                <c:pt idx="698">
                  <c:v>40827</c:v>
                </c:pt>
                <c:pt idx="699">
                  <c:v>40828</c:v>
                </c:pt>
                <c:pt idx="700">
                  <c:v>40829</c:v>
                </c:pt>
                <c:pt idx="701">
                  <c:v>40830</c:v>
                </c:pt>
                <c:pt idx="702">
                  <c:v>40833</c:v>
                </c:pt>
                <c:pt idx="703">
                  <c:v>40834</c:v>
                </c:pt>
                <c:pt idx="704">
                  <c:v>40835</c:v>
                </c:pt>
                <c:pt idx="705">
                  <c:v>40836</c:v>
                </c:pt>
                <c:pt idx="706">
                  <c:v>40837</c:v>
                </c:pt>
                <c:pt idx="707">
                  <c:v>40840</c:v>
                </c:pt>
                <c:pt idx="708">
                  <c:v>40841</c:v>
                </c:pt>
                <c:pt idx="709">
                  <c:v>40842</c:v>
                </c:pt>
                <c:pt idx="710">
                  <c:v>40843</c:v>
                </c:pt>
                <c:pt idx="711">
                  <c:v>40844</c:v>
                </c:pt>
                <c:pt idx="712">
                  <c:v>40847</c:v>
                </c:pt>
                <c:pt idx="713">
                  <c:v>40848</c:v>
                </c:pt>
                <c:pt idx="714">
                  <c:v>40849</c:v>
                </c:pt>
                <c:pt idx="715">
                  <c:v>40850</c:v>
                </c:pt>
                <c:pt idx="716">
                  <c:v>40851</c:v>
                </c:pt>
                <c:pt idx="717">
                  <c:v>40854</c:v>
                </c:pt>
                <c:pt idx="718">
                  <c:v>40855</c:v>
                </c:pt>
                <c:pt idx="719">
                  <c:v>40856</c:v>
                </c:pt>
                <c:pt idx="720">
                  <c:v>40857</c:v>
                </c:pt>
                <c:pt idx="721">
                  <c:v>40858</c:v>
                </c:pt>
                <c:pt idx="722">
                  <c:v>40861</c:v>
                </c:pt>
                <c:pt idx="723">
                  <c:v>40862</c:v>
                </c:pt>
                <c:pt idx="724">
                  <c:v>40863</c:v>
                </c:pt>
                <c:pt idx="725">
                  <c:v>40864</c:v>
                </c:pt>
                <c:pt idx="726">
                  <c:v>40865</c:v>
                </c:pt>
                <c:pt idx="727">
                  <c:v>40868</c:v>
                </c:pt>
                <c:pt idx="728">
                  <c:v>40869</c:v>
                </c:pt>
                <c:pt idx="729">
                  <c:v>40870</c:v>
                </c:pt>
                <c:pt idx="730">
                  <c:v>40871</c:v>
                </c:pt>
                <c:pt idx="731">
                  <c:v>40872</c:v>
                </c:pt>
                <c:pt idx="732">
                  <c:v>40875</c:v>
                </c:pt>
                <c:pt idx="733">
                  <c:v>40876</c:v>
                </c:pt>
                <c:pt idx="734">
                  <c:v>40877</c:v>
                </c:pt>
                <c:pt idx="735">
                  <c:v>40878</c:v>
                </c:pt>
                <c:pt idx="736">
                  <c:v>40879</c:v>
                </c:pt>
                <c:pt idx="737">
                  <c:v>40882</c:v>
                </c:pt>
                <c:pt idx="738">
                  <c:v>40883</c:v>
                </c:pt>
                <c:pt idx="739">
                  <c:v>40884</c:v>
                </c:pt>
                <c:pt idx="740">
                  <c:v>40885</c:v>
                </c:pt>
                <c:pt idx="741">
                  <c:v>40886</c:v>
                </c:pt>
                <c:pt idx="742">
                  <c:v>40889</c:v>
                </c:pt>
                <c:pt idx="743">
                  <c:v>40890</c:v>
                </c:pt>
                <c:pt idx="744">
                  <c:v>40891</c:v>
                </c:pt>
                <c:pt idx="745">
                  <c:v>40892</c:v>
                </c:pt>
                <c:pt idx="746">
                  <c:v>40893</c:v>
                </c:pt>
                <c:pt idx="747">
                  <c:v>40896</c:v>
                </c:pt>
                <c:pt idx="748">
                  <c:v>40897</c:v>
                </c:pt>
                <c:pt idx="749">
                  <c:v>40898</c:v>
                </c:pt>
                <c:pt idx="750">
                  <c:v>40899</c:v>
                </c:pt>
                <c:pt idx="751">
                  <c:v>40900</c:v>
                </c:pt>
                <c:pt idx="752">
                  <c:v>40904</c:v>
                </c:pt>
                <c:pt idx="753">
                  <c:v>40905</c:v>
                </c:pt>
                <c:pt idx="754">
                  <c:v>40906</c:v>
                </c:pt>
                <c:pt idx="755">
                  <c:v>40907</c:v>
                </c:pt>
                <c:pt idx="756">
                  <c:v>40910</c:v>
                </c:pt>
                <c:pt idx="757">
                  <c:v>40911</c:v>
                </c:pt>
                <c:pt idx="758">
                  <c:v>40912</c:v>
                </c:pt>
                <c:pt idx="759">
                  <c:v>40913</c:v>
                </c:pt>
                <c:pt idx="760">
                  <c:v>40917</c:v>
                </c:pt>
                <c:pt idx="761">
                  <c:v>40918</c:v>
                </c:pt>
                <c:pt idx="762">
                  <c:v>40919</c:v>
                </c:pt>
                <c:pt idx="763">
                  <c:v>40920</c:v>
                </c:pt>
                <c:pt idx="764">
                  <c:v>40921</c:v>
                </c:pt>
                <c:pt idx="765">
                  <c:v>40924</c:v>
                </c:pt>
                <c:pt idx="766">
                  <c:v>40925</c:v>
                </c:pt>
                <c:pt idx="767">
                  <c:v>40926</c:v>
                </c:pt>
                <c:pt idx="768">
                  <c:v>40927</c:v>
                </c:pt>
                <c:pt idx="769">
                  <c:v>40928</c:v>
                </c:pt>
                <c:pt idx="770">
                  <c:v>40931</c:v>
                </c:pt>
                <c:pt idx="771">
                  <c:v>40932</c:v>
                </c:pt>
                <c:pt idx="772">
                  <c:v>40933</c:v>
                </c:pt>
                <c:pt idx="773">
                  <c:v>40934</c:v>
                </c:pt>
                <c:pt idx="774">
                  <c:v>40935</c:v>
                </c:pt>
                <c:pt idx="775">
                  <c:v>40938</c:v>
                </c:pt>
                <c:pt idx="776">
                  <c:v>40939</c:v>
                </c:pt>
                <c:pt idx="777">
                  <c:v>40940</c:v>
                </c:pt>
                <c:pt idx="778">
                  <c:v>40941</c:v>
                </c:pt>
                <c:pt idx="779">
                  <c:v>40942</c:v>
                </c:pt>
                <c:pt idx="780">
                  <c:v>40945</c:v>
                </c:pt>
                <c:pt idx="781">
                  <c:v>40946</c:v>
                </c:pt>
                <c:pt idx="782">
                  <c:v>40947</c:v>
                </c:pt>
                <c:pt idx="783">
                  <c:v>40948</c:v>
                </c:pt>
                <c:pt idx="784">
                  <c:v>40949</c:v>
                </c:pt>
                <c:pt idx="785">
                  <c:v>40952</c:v>
                </c:pt>
                <c:pt idx="786">
                  <c:v>40953</c:v>
                </c:pt>
                <c:pt idx="787">
                  <c:v>40954</c:v>
                </c:pt>
                <c:pt idx="788">
                  <c:v>40955</c:v>
                </c:pt>
                <c:pt idx="789">
                  <c:v>40956</c:v>
                </c:pt>
                <c:pt idx="790">
                  <c:v>40959</c:v>
                </c:pt>
                <c:pt idx="791">
                  <c:v>40960</c:v>
                </c:pt>
                <c:pt idx="792">
                  <c:v>40961</c:v>
                </c:pt>
                <c:pt idx="793">
                  <c:v>40962</c:v>
                </c:pt>
                <c:pt idx="794">
                  <c:v>40963</c:v>
                </c:pt>
                <c:pt idx="795">
                  <c:v>40966</c:v>
                </c:pt>
                <c:pt idx="796">
                  <c:v>40967</c:v>
                </c:pt>
                <c:pt idx="797">
                  <c:v>40968</c:v>
                </c:pt>
                <c:pt idx="798">
                  <c:v>40969</c:v>
                </c:pt>
                <c:pt idx="799">
                  <c:v>40970</c:v>
                </c:pt>
                <c:pt idx="800">
                  <c:v>40973</c:v>
                </c:pt>
                <c:pt idx="801">
                  <c:v>40974</c:v>
                </c:pt>
                <c:pt idx="802">
                  <c:v>40975</c:v>
                </c:pt>
                <c:pt idx="803">
                  <c:v>40976</c:v>
                </c:pt>
                <c:pt idx="804">
                  <c:v>40977</c:v>
                </c:pt>
                <c:pt idx="805">
                  <c:v>40980</c:v>
                </c:pt>
                <c:pt idx="806">
                  <c:v>40981</c:v>
                </c:pt>
                <c:pt idx="807">
                  <c:v>40982</c:v>
                </c:pt>
                <c:pt idx="808">
                  <c:v>40983</c:v>
                </c:pt>
                <c:pt idx="809">
                  <c:v>40984</c:v>
                </c:pt>
                <c:pt idx="810">
                  <c:v>40987</c:v>
                </c:pt>
                <c:pt idx="811">
                  <c:v>40988</c:v>
                </c:pt>
                <c:pt idx="812">
                  <c:v>40989</c:v>
                </c:pt>
                <c:pt idx="813">
                  <c:v>40990</c:v>
                </c:pt>
                <c:pt idx="814">
                  <c:v>40991</c:v>
                </c:pt>
                <c:pt idx="815">
                  <c:v>40994</c:v>
                </c:pt>
                <c:pt idx="816">
                  <c:v>40995</c:v>
                </c:pt>
                <c:pt idx="817">
                  <c:v>40996</c:v>
                </c:pt>
                <c:pt idx="818">
                  <c:v>40997</c:v>
                </c:pt>
                <c:pt idx="819">
                  <c:v>40998</c:v>
                </c:pt>
                <c:pt idx="820">
                  <c:v>41001</c:v>
                </c:pt>
                <c:pt idx="821">
                  <c:v>41002</c:v>
                </c:pt>
                <c:pt idx="822">
                  <c:v>41003</c:v>
                </c:pt>
                <c:pt idx="823">
                  <c:v>41004</c:v>
                </c:pt>
                <c:pt idx="824">
                  <c:v>41009</c:v>
                </c:pt>
                <c:pt idx="825">
                  <c:v>41010</c:v>
                </c:pt>
                <c:pt idx="826">
                  <c:v>41011</c:v>
                </c:pt>
                <c:pt idx="827">
                  <c:v>41012</c:v>
                </c:pt>
                <c:pt idx="828">
                  <c:v>41015</c:v>
                </c:pt>
                <c:pt idx="829">
                  <c:v>41016</c:v>
                </c:pt>
                <c:pt idx="830">
                  <c:v>41017</c:v>
                </c:pt>
                <c:pt idx="831">
                  <c:v>41018</c:v>
                </c:pt>
                <c:pt idx="832">
                  <c:v>41019</c:v>
                </c:pt>
                <c:pt idx="833">
                  <c:v>41022</c:v>
                </c:pt>
                <c:pt idx="834">
                  <c:v>41023</c:v>
                </c:pt>
                <c:pt idx="835">
                  <c:v>41024</c:v>
                </c:pt>
                <c:pt idx="836">
                  <c:v>41025</c:v>
                </c:pt>
                <c:pt idx="837">
                  <c:v>41026</c:v>
                </c:pt>
                <c:pt idx="838">
                  <c:v>41029</c:v>
                </c:pt>
                <c:pt idx="839">
                  <c:v>41031</c:v>
                </c:pt>
                <c:pt idx="840">
                  <c:v>41032</c:v>
                </c:pt>
                <c:pt idx="841">
                  <c:v>41033</c:v>
                </c:pt>
                <c:pt idx="842">
                  <c:v>41036</c:v>
                </c:pt>
                <c:pt idx="843">
                  <c:v>41037</c:v>
                </c:pt>
                <c:pt idx="844">
                  <c:v>41038</c:v>
                </c:pt>
                <c:pt idx="845">
                  <c:v>41039</c:v>
                </c:pt>
                <c:pt idx="846">
                  <c:v>41040</c:v>
                </c:pt>
                <c:pt idx="847">
                  <c:v>41043</c:v>
                </c:pt>
                <c:pt idx="848">
                  <c:v>41044</c:v>
                </c:pt>
                <c:pt idx="849">
                  <c:v>41045</c:v>
                </c:pt>
                <c:pt idx="850">
                  <c:v>41047</c:v>
                </c:pt>
                <c:pt idx="851">
                  <c:v>41050</c:v>
                </c:pt>
                <c:pt idx="852">
                  <c:v>41051</c:v>
                </c:pt>
                <c:pt idx="853">
                  <c:v>41052</c:v>
                </c:pt>
                <c:pt idx="854">
                  <c:v>41053</c:v>
                </c:pt>
                <c:pt idx="855">
                  <c:v>41054</c:v>
                </c:pt>
                <c:pt idx="856">
                  <c:v>41057</c:v>
                </c:pt>
                <c:pt idx="857">
                  <c:v>41058</c:v>
                </c:pt>
                <c:pt idx="858">
                  <c:v>41059</c:v>
                </c:pt>
                <c:pt idx="859">
                  <c:v>41060</c:v>
                </c:pt>
                <c:pt idx="860">
                  <c:v>41061</c:v>
                </c:pt>
                <c:pt idx="861">
                  <c:v>41064</c:v>
                </c:pt>
                <c:pt idx="862">
                  <c:v>41065</c:v>
                </c:pt>
                <c:pt idx="863">
                  <c:v>41067</c:v>
                </c:pt>
                <c:pt idx="864">
                  <c:v>41068</c:v>
                </c:pt>
                <c:pt idx="865">
                  <c:v>41071</c:v>
                </c:pt>
                <c:pt idx="866">
                  <c:v>41072</c:v>
                </c:pt>
                <c:pt idx="867">
                  <c:v>41073</c:v>
                </c:pt>
                <c:pt idx="868">
                  <c:v>41074</c:v>
                </c:pt>
                <c:pt idx="869">
                  <c:v>41075</c:v>
                </c:pt>
                <c:pt idx="870">
                  <c:v>41078</c:v>
                </c:pt>
                <c:pt idx="871">
                  <c:v>41079</c:v>
                </c:pt>
                <c:pt idx="872">
                  <c:v>41080</c:v>
                </c:pt>
                <c:pt idx="873">
                  <c:v>41081</c:v>
                </c:pt>
                <c:pt idx="874">
                  <c:v>41085</c:v>
                </c:pt>
                <c:pt idx="875">
                  <c:v>41086</c:v>
                </c:pt>
                <c:pt idx="876">
                  <c:v>41087</c:v>
                </c:pt>
                <c:pt idx="877">
                  <c:v>41088</c:v>
                </c:pt>
                <c:pt idx="878">
                  <c:v>41089</c:v>
                </c:pt>
                <c:pt idx="879">
                  <c:v>41092</c:v>
                </c:pt>
                <c:pt idx="880">
                  <c:v>41093</c:v>
                </c:pt>
                <c:pt idx="881">
                  <c:v>41094</c:v>
                </c:pt>
                <c:pt idx="882">
                  <c:v>41095</c:v>
                </c:pt>
                <c:pt idx="883">
                  <c:v>41096</c:v>
                </c:pt>
                <c:pt idx="884">
                  <c:v>41099</c:v>
                </c:pt>
                <c:pt idx="885">
                  <c:v>41100</c:v>
                </c:pt>
                <c:pt idx="886">
                  <c:v>41101</c:v>
                </c:pt>
                <c:pt idx="887">
                  <c:v>41102</c:v>
                </c:pt>
                <c:pt idx="888">
                  <c:v>41103</c:v>
                </c:pt>
                <c:pt idx="889">
                  <c:v>41106</c:v>
                </c:pt>
                <c:pt idx="890">
                  <c:v>41107</c:v>
                </c:pt>
                <c:pt idx="891">
                  <c:v>41108</c:v>
                </c:pt>
                <c:pt idx="892">
                  <c:v>41109</c:v>
                </c:pt>
                <c:pt idx="893">
                  <c:v>41110</c:v>
                </c:pt>
                <c:pt idx="894">
                  <c:v>41113</c:v>
                </c:pt>
                <c:pt idx="895">
                  <c:v>41114</c:v>
                </c:pt>
                <c:pt idx="896">
                  <c:v>41115</c:v>
                </c:pt>
                <c:pt idx="897">
                  <c:v>41116</c:v>
                </c:pt>
                <c:pt idx="898">
                  <c:v>41117</c:v>
                </c:pt>
                <c:pt idx="899">
                  <c:v>41120</c:v>
                </c:pt>
                <c:pt idx="900">
                  <c:v>41121</c:v>
                </c:pt>
                <c:pt idx="901">
                  <c:v>41122</c:v>
                </c:pt>
                <c:pt idx="902">
                  <c:v>41123</c:v>
                </c:pt>
                <c:pt idx="903">
                  <c:v>41124</c:v>
                </c:pt>
                <c:pt idx="904">
                  <c:v>41127</c:v>
                </c:pt>
                <c:pt idx="905">
                  <c:v>41128</c:v>
                </c:pt>
                <c:pt idx="906">
                  <c:v>41129</c:v>
                </c:pt>
                <c:pt idx="907">
                  <c:v>41130</c:v>
                </c:pt>
                <c:pt idx="908">
                  <c:v>41131</c:v>
                </c:pt>
                <c:pt idx="909">
                  <c:v>41134</c:v>
                </c:pt>
                <c:pt idx="910">
                  <c:v>41135</c:v>
                </c:pt>
                <c:pt idx="911">
                  <c:v>41136</c:v>
                </c:pt>
                <c:pt idx="912">
                  <c:v>41137</c:v>
                </c:pt>
                <c:pt idx="913">
                  <c:v>41138</c:v>
                </c:pt>
                <c:pt idx="914">
                  <c:v>41141</c:v>
                </c:pt>
                <c:pt idx="915">
                  <c:v>41142</c:v>
                </c:pt>
                <c:pt idx="916">
                  <c:v>41143</c:v>
                </c:pt>
                <c:pt idx="917">
                  <c:v>41144</c:v>
                </c:pt>
                <c:pt idx="918">
                  <c:v>41145</c:v>
                </c:pt>
                <c:pt idx="919">
                  <c:v>41148</c:v>
                </c:pt>
                <c:pt idx="920">
                  <c:v>41149</c:v>
                </c:pt>
                <c:pt idx="921">
                  <c:v>41150</c:v>
                </c:pt>
                <c:pt idx="922">
                  <c:v>41151</c:v>
                </c:pt>
                <c:pt idx="923">
                  <c:v>41152</c:v>
                </c:pt>
                <c:pt idx="924">
                  <c:v>41155</c:v>
                </c:pt>
                <c:pt idx="925">
                  <c:v>41156</c:v>
                </c:pt>
                <c:pt idx="926">
                  <c:v>41157</c:v>
                </c:pt>
                <c:pt idx="927">
                  <c:v>41158</c:v>
                </c:pt>
                <c:pt idx="928">
                  <c:v>41159</c:v>
                </c:pt>
                <c:pt idx="929">
                  <c:v>41162</c:v>
                </c:pt>
                <c:pt idx="930">
                  <c:v>41163</c:v>
                </c:pt>
                <c:pt idx="931">
                  <c:v>41164</c:v>
                </c:pt>
                <c:pt idx="932">
                  <c:v>41165</c:v>
                </c:pt>
                <c:pt idx="933">
                  <c:v>41166</c:v>
                </c:pt>
                <c:pt idx="934">
                  <c:v>41169</c:v>
                </c:pt>
                <c:pt idx="935">
                  <c:v>41170</c:v>
                </c:pt>
                <c:pt idx="936">
                  <c:v>41171</c:v>
                </c:pt>
                <c:pt idx="937">
                  <c:v>41172</c:v>
                </c:pt>
                <c:pt idx="938">
                  <c:v>41173</c:v>
                </c:pt>
                <c:pt idx="939">
                  <c:v>41176</c:v>
                </c:pt>
                <c:pt idx="940">
                  <c:v>41177</c:v>
                </c:pt>
                <c:pt idx="941">
                  <c:v>41178</c:v>
                </c:pt>
                <c:pt idx="942">
                  <c:v>41179</c:v>
                </c:pt>
                <c:pt idx="943">
                  <c:v>41180</c:v>
                </c:pt>
                <c:pt idx="944">
                  <c:v>41183</c:v>
                </c:pt>
                <c:pt idx="945">
                  <c:v>41184</c:v>
                </c:pt>
                <c:pt idx="946">
                  <c:v>41185</c:v>
                </c:pt>
                <c:pt idx="947">
                  <c:v>41186</c:v>
                </c:pt>
                <c:pt idx="948">
                  <c:v>41187</c:v>
                </c:pt>
                <c:pt idx="949">
                  <c:v>41190</c:v>
                </c:pt>
                <c:pt idx="950">
                  <c:v>41191</c:v>
                </c:pt>
                <c:pt idx="951">
                  <c:v>41192</c:v>
                </c:pt>
                <c:pt idx="952">
                  <c:v>41193</c:v>
                </c:pt>
                <c:pt idx="953">
                  <c:v>41194</c:v>
                </c:pt>
                <c:pt idx="954">
                  <c:v>41197</c:v>
                </c:pt>
                <c:pt idx="955">
                  <c:v>41198</c:v>
                </c:pt>
                <c:pt idx="956">
                  <c:v>41199</c:v>
                </c:pt>
                <c:pt idx="957">
                  <c:v>41200</c:v>
                </c:pt>
                <c:pt idx="958">
                  <c:v>41201</c:v>
                </c:pt>
                <c:pt idx="959">
                  <c:v>41204</c:v>
                </c:pt>
                <c:pt idx="960">
                  <c:v>41205</c:v>
                </c:pt>
                <c:pt idx="961">
                  <c:v>41206</c:v>
                </c:pt>
                <c:pt idx="962">
                  <c:v>41207</c:v>
                </c:pt>
                <c:pt idx="963">
                  <c:v>41208</c:v>
                </c:pt>
                <c:pt idx="964">
                  <c:v>41211</c:v>
                </c:pt>
                <c:pt idx="965">
                  <c:v>41212</c:v>
                </c:pt>
                <c:pt idx="966">
                  <c:v>41213</c:v>
                </c:pt>
                <c:pt idx="967">
                  <c:v>41214</c:v>
                </c:pt>
                <c:pt idx="968">
                  <c:v>41215</c:v>
                </c:pt>
                <c:pt idx="969">
                  <c:v>41218</c:v>
                </c:pt>
                <c:pt idx="970">
                  <c:v>41219</c:v>
                </c:pt>
                <c:pt idx="971">
                  <c:v>41220</c:v>
                </c:pt>
                <c:pt idx="972">
                  <c:v>41221</c:v>
                </c:pt>
                <c:pt idx="973">
                  <c:v>41222</c:v>
                </c:pt>
                <c:pt idx="974">
                  <c:v>41225</c:v>
                </c:pt>
                <c:pt idx="975">
                  <c:v>41226</c:v>
                </c:pt>
                <c:pt idx="976">
                  <c:v>41227</c:v>
                </c:pt>
                <c:pt idx="977">
                  <c:v>41228</c:v>
                </c:pt>
                <c:pt idx="978">
                  <c:v>41229</c:v>
                </c:pt>
                <c:pt idx="979">
                  <c:v>41232</c:v>
                </c:pt>
                <c:pt idx="980">
                  <c:v>41233</c:v>
                </c:pt>
                <c:pt idx="981">
                  <c:v>41234</c:v>
                </c:pt>
                <c:pt idx="982">
                  <c:v>41235</c:v>
                </c:pt>
                <c:pt idx="983">
                  <c:v>41236</c:v>
                </c:pt>
                <c:pt idx="984">
                  <c:v>41239</c:v>
                </c:pt>
                <c:pt idx="985">
                  <c:v>41240</c:v>
                </c:pt>
                <c:pt idx="986">
                  <c:v>41241</c:v>
                </c:pt>
                <c:pt idx="987">
                  <c:v>41242</c:v>
                </c:pt>
                <c:pt idx="988">
                  <c:v>41243</c:v>
                </c:pt>
                <c:pt idx="989">
                  <c:v>41246</c:v>
                </c:pt>
                <c:pt idx="990">
                  <c:v>41247</c:v>
                </c:pt>
                <c:pt idx="991">
                  <c:v>41248</c:v>
                </c:pt>
                <c:pt idx="992">
                  <c:v>41249</c:v>
                </c:pt>
                <c:pt idx="993">
                  <c:v>41250</c:v>
                </c:pt>
                <c:pt idx="994">
                  <c:v>41253</c:v>
                </c:pt>
                <c:pt idx="995">
                  <c:v>41254</c:v>
                </c:pt>
                <c:pt idx="996">
                  <c:v>41255</c:v>
                </c:pt>
                <c:pt idx="997">
                  <c:v>41256</c:v>
                </c:pt>
                <c:pt idx="998">
                  <c:v>41257</c:v>
                </c:pt>
                <c:pt idx="999">
                  <c:v>41260</c:v>
                </c:pt>
                <c:pt idx="1000">
                  <c:v>41261</c:v>
                </c:pt>
                <c:pt idx="1001">
                  <c:v>41262</c:v>
                </c:pt>
                <c:pt idx="1002">
                  <c:v>41263</c:v>
                </c:pt>
                <c:pt idx="1003">
                  <c:v>41264</c:v>
                </c:pt>
                <c:pt idx="1004">
                  <c:v>41270</c:v>
                </c:pt>
                <c:pt idx="1005">
                  <c:v>41271</c:v>
                </c:pt>
                <c:pt idx="1006">
                  <c:v>41276</c:v>
                </c:pt>
                <c:pt idx="1007">
                  <c:v>41277</c:v>
                </c:pt>
                <c:pt idx="1008">
                  <c:v>41278</c:v>
                </c:pt>
                <c:pt idx="1009">
                  <c:v>41281</c:v>
                </c:pt>
                <c:pt idx="1010">
                  <c:v>41282</c:v>
                </c:pt>
                <c:pt idx="1011">
                  <c:v>41283</c:v>
                </c:pt>
                <c:pt idx="1012">
                  <c:v>41284</c:v>
                </c:pt>
                <c:pt idx="1013">
                  <c:v>41285</c:v>
                </c:pt>
                <c:pt idx="1014">
                  <c:v>41288</c:v>
                </c:pt>
                <c:pt idx="1015">
                  <c:v>41289</c:v>
                </c:pt>
                <c:pt idx="1016">
                  <c:v>41290</c:v>
                </c:pt>
                <c:pt idx="1017">
                  <c:v>41291</c:v>
                </c:pt>
                <c:pt idx="1018">
                  <c:v>41292</c:v>
                </c:pt>
                <c:pt idx="1019">
                  <c:v>41295</c:v>
                </c:pt>
                <c:pt idx="1020">
                  <c:v>41296</c:v>
                </c:pt>
                <c:pt idx="1021">
                  <c:v>41297</c:v>
                </c:pt>
                <c:pt idx="1022">
                  <c:v>41298</c:v>
                </c:pt>
                <c:pt idx="1023">
                  <c:v>41299</c:v>
                </c:pt>
                <c:pt idx="1024">
                  <c:v>41302</c:v>
                </c:pt>
                <c:pt idx="1025">
                  <c:v>41303</c:v>
                </c:pt>
                <c:pt idx="1026">
                  <c:v>41304</c:v>
                </c:pt>
                <c:pt idx="1027">
                  <c:v>41305</c:v>
                </c:pt>
                <c:pt idx="1028">
                  <c:v>41306</c:v>
                </c:pt>
                <c:pt idx="1029">
                  <c:v>41309</c:v>
                </c:pt>
                <c:pt idx="1030">
                  <c:v>41310</c:v>
                </c:pt>
                <c:pt idx="1031">
                  <c:v>41311</c:v>
                </c:pt>
                <c:pt idx="1032">
                  <c:v>41312</c:v>
                </c:pt>
                <c:pt idx="1033">
                  <c:v>41313</c:v>
                </c:pt>
                <c:pt idx="1034">
                  <c:v>41316</c:v>
                </c:pt>
                <c:pt idx="1035">
                  <c:v>41317</c:v>
                </c:pt>
                <c:pt idx="1036">
                  <c:v>41318</c:v>
                </c:pt>
                <c:pt idx="1037">
                  <c:v>41319</c:v>
                </c:pt>
                <c:pt idx="1038">
                  <c:v>41320</c:v>
                </c:pt>
                <c:pt idx="1039">
                  <c:v>41323</c:v>
                </c:pt>
                <c:pt idx="1040">
                  <c:v>41324</c:v>
                </c:pt>
                <c:pt idx="1041">
                  <c:v>41325</c:v>
                </c:pt>
                <c:pt idx="1042">
                  <c:v>41326</c:v>
                </c:pt>
                <c:pt idx="1043">
                  <c:v>41327</c:v>
                </c:pt>
                <c:pt idx="1044">
                  <c:v>41330</c:v>
                </c:pt>
                <c:pt idx="1045">
                  <c:v>41331</c:v>
                </c:pt>
                <c:pt idx="1046">
                  <c:v>41332</c:v>
                </c:pt>
                <c:pt idx="1047">
                  <c:v>41333</c:v>
                </c:pt>
                <c:pt idx="1048">
                  <c:v>41334</c:v>
                </c:pt>
                <c:pt idx="1049">
                  <c:v>41337</c:v>
                </c:pt>
                <c:pt idx="1050">
                  <c:v>41338</c:v>
                </c:pt>
                <c:pt idx="1051">
                  <c:v>41339</c:v>
                </c:pt>
                <c:pt idx="1052">
                  <c:v>41340</c:v>
                </c:pt>
                <c:pt idx="1053">
                  <c:v>41341</c:v>
                </c:pt>
                <c:pt idx="1054">
                  <c:v>41344</c:v>
                </c:pt>
                <c:pt idx="1055">
                  <c:v>41345</c:v>
                </c:pt>
                <c:pt idx="1056">
                  <c:v>41346</c:v>
                </c:pt>
                <c:pt idx="1057">
                  <c:v>41347</c:v>
                </c:pt>
                <c:pt idx="1058">
                  <c:v>41348</c:v>
                </c:pt>
                <c:pt idx="1059">
                  <c:v>41351</c:v>
                </c:pt>
                <c:pt idx="1060">
                  <c:v>41352</c:v>
                </c:pt>
                <c:pt idx="1061">
                  <c:v>41353</c:v>
                </c:pt>
                <c:pt idx="1062">
                  <c:v>41354</c:v>
                </c:pt>
                <c:pt idx="1063">
                  <c:v>41355</c:v>
                </c:pt>
                <c:pt idx="1064">
                  <c:v>41358</c:v>
                </c:pt>
                <c:pt idx="1065">
                  <c:v>41359</c:v>
                </c:pt>
                <c:pt idx="1066">
                  <c:v>41360</c:v>
                </c:pt>
                <c:pt idx="1067">
                  <c:v>41361</c:v>
                </c:pt>
                <c:pt idx="1068">
                  <c:v>41366</c:v>
                </c:pt>
                <c:pt idx="1069">
                  <c:v>41367</c:v>
                </c:pt>
                <c:pt idx="1070">
                  <c:v>41368</c:v>
                </c:pt>
                <c:pt idx="1071">
                  <c:v>41369</c:v>
                </c:pt>
                <c:pt idx="1072">
                  <c:v>41372</c:v>
                </c:pt>
                <c:pt idx="1073">
                  <c:v>41373</c:v>
                </c:pt>
                <c:pt idx="1074">
                  <c:v>41374</c:v>
                </c:pt>
                <c:pt idx="1075">
                  <c:v>41375</c:v>
                </c:pt>
                <c:pt idx="1076">
                  <c:v>41376</c:v>
                </c:pt>
                <c:pt idx="1077">
                  <c:v>41379</c:v>
                </c:pt>
                <c:pt idx="1078">
                  <c:v>41380</c:v>
                </c:pt>
                <c:pt idx="1079">
                  <c:v>41381</c:v>
                </c:pt>
                <c:pt idx="1080">
                  <c:v>41382</c:v>
                </c:pt>
                <c:pt idx="1081">
                  <c:v>41383</c:v>
                </c:pt>
                <c:pt idx="1082">
                  <c:v>41386</c:v>
                </c:pt>
                <c:pt idx="1083">
                  <c:v>41387</c:v>
                </c:pt>
                <c:pt idx="1084">
                  <c:v>41388</c:v>
                </c:pt>
                <c:pt idx="1085">
                  <c:v>41389</c:v>
                </c:pt>
                <c:pt idx="1086">
                  <c:v>41390</c:v>
                </c:pt>
                <c:pt idx="1087">
                  <c:v>41393</c:v>
                </c:pt>
                <c:pt idx="1088">
                  <c:v>41394</c:v>
                </c:pt>
                <c:pt idx="1089">
                  <c:v>41396</c:v>
                </c:pt>
                <c:pt idx="1090">
                  <c:v>41397</c:v>
                </c:pt>
                <c:pt idx="1091">
                  <c:v>41400</c:v>
                </c:pt>
                <c:pt idx="1092">
                  <c:v>41401</c:v>
                </c:pt>
                <c:pt idx="1093">
                  <c:v>41402</c:v>
                </c:pt>
                <c:pt idx="1094">
                  <c:v>41404</c:v>
                </c:pt>
                <c:pt idx="1095">
                  <c:v>41407</c:v>
                </c:pt>
                <c:pt idx="1096">
                  <c:v>41408</c:v>
                </c:pt>
                <c:pt idx="1097">
                  <c:v>41409</c:v>
                </c:pt>
                <c:pt idx="1098">
                  <c:v>41410</c:v>
                </c:pt>
                <c:pt idx="1099">
                  <c:v>41411</c:v>
                </c:pt>
                <c:pt idx="1100">
                  <c:v>41414</c:v>
                </c:pt>
                <c:pt idx="1101">
                  <c:v>41415</c:v>
                </c:pt>
                <c:pt idx="1102">
                  <c:v>41416</c:v>
                </c:pt>
                <c:pt idx="1103">
                  <c:v>41417</c:v>
                </c:pt>
                <c:pt idx="1104">
                  <c:v>41418</c:v>
                </c:pt>
                <c:pt idx="1105">
                  <c:v>41421</c:v>
                </c:pt>
                <c:pt idx="1106">
                  <c:v>41422</c:v>
                </c:pt>
                <c:pt idx="1107">
                  <c:v>41423</c:v>
                </c:pt>
                <c:pt idx="1108">
                  <c:v>41424</c:v>
                </c:pt>
                <c:pt idx="1109">
                  <c:v>41425</c:v>
                </c:pt>
                <c:pt idx="1110">
                  <c:v>41428</c:v>
                </c:pt>
                <c:pt idx="1111">
                  <c:v>41429</c:v>
                </c:pt>
                <c:pt idx="1112">
                  <c:v>41430</c:v>
                </c:pt>
                <c:pt idx="1113">
                  <c:v>41432</c:v>
                </c:pt>
                <c:pt idx="1114">
                  <c:v>41435</c:v>
                </c:pt>
                <c:pt idx="1115">
                  <c:v>41436</c:v>
                </c:pt>
                <c:pt idx="1116">
                  <c:v>41437</c:v>
                </c:pt>
                <c:pt idx="1117">
                  <c:v>41438</c:v>
                </c:pt>
                <c:pt idx="1118">
                  <c:v>41439</c:v>
                </c:pt>
                <c:pt idx="1119">
                  <c:v>41442</c:v>
                </c:pt>
                <c:pt idx="1120">
                  <c:v>41443</c:v>
                </c:pt>
                <c:pt idx="1121">
                  <c:v>41444</c:v>
                </c:pt>
                <c:pt idx="1122">
                  <c:v>41445</c:v>
                </c:pt>
                <c:pt idx="1123">
                  <c:v>41449</c:v>
                </c:pt>
                <c:pt idx="1124">
                  <c:v>41450</c:v>
                </c:pt>
                <c:pt idx="1125">
                  <c:v>41451</c:v>
                </c:pt>
                <c:pt idx="1126">
                  <c:v>41452</c:v>
                </c:pt>
                <c:pt idx="1127">
                  <c:v>41453</c:v>
                </c:pt>
                <c:pt idx="1128">
                  <c:v>41456</c:v>
                </c:pt>
                <c:pt idx="1129">
                  <c:v>41457</c:v>
                </c:pt>
                <c:pt idx="1130">
                  <c:v>41458</c:v>
                </c:pt>
                <c:pt idx="1131">
                  <c:v>41459</c:v>
                </c:pt>
                <c:pt idx="1132">
                  <c:v>41460</c:v>
                </c:pt>
                <c:pt idx="1133">
                  <c:v>41463</c:v>
                </c:pt>
                <c:pt idx="1134">
                  <c:v>41464</c:v>
                </c:pt>
                <c:pt idx="1135">
                  <c:v>41465</c:v>
                </c:pt>
                <c:pt idx="1136">
                  <c:v>41466</c:v>
                </c:pt>
                <c:pt idx="1137">
                  <c:v>41467</c:v>
                </c:pt>
                <c:pt idx="1138">
                  <c:v>41470</c:v>
                </c:pt>
                <c:pt idx="1139">
                  <c:v>41471</c:v>
                </c:pt>
                <c:pt idx="1140">
                  <c:v>41472</c:v>
                </c:pt>
                <c:pt idx="1141">
                  <c:v>41473</c:v>
                </c:pt>
                <c:pt idx="1142">
                  <c:v>41474</c:v>
                </c:pt>
                <c:pt idx="1143">
                  <c:v>41477</c:v>
                </c:pt>
                <c:pt idx="1144">
                  <c:v>41478</c:v>
                </c:pt>
                <c:pt idx="1145">
                  <c:v>41479</c:v>
                </c:pt>
                <c:pt idx="1146">
                  <c:v>41480</c:v>
                </c:pt>
                <c:pt idx="1147">
                  <c:v>41481</c:v>
                </c:pt>
                <c:pt idx="1148">
                  <c:v>41484</c:v>
                </c:pt>
                <c:pt idx="1149">
                  <c:v>41485</c:v>
                </c:pt>
                <c:pt idx="1150">
                  <c:v>41486</c:v>
                </c:pt>
                <c:pt idx="1151">
                  <c:v>41487</c:v>
                </c:pt>
                <c:pt idx="1152">
                  <c:v>41488</c:v>
                </c:pt>
                <c:pt idx="1153">
                  <c:v>41491</c:v>
                </c:pt>
                <c:pt idx="1154">
                  <c:v>41492</c:v>
                </c:pt>
                <c:pt idx="1155">
                  <c:v>41493</c:v>
                </c:pt>
                <c:pt idx="1156">
                  <c:v>41494</c:v>
                </c:pt>
                <c:pt idx="1157">
                  <c:v>41495</c:v>
                </c:pt>
                <c:pt idx="1158">
                  <c:v>41498</c:v>
                </c:pt>
                <c:pt idx="1159">
                  <c:v>41499</c:v>
                </c:pt>
                <c:pt idx="1160">
                  <c:v>41500</c:v>
                </c:pt>
                <c:pt idx="1161">
                  <c:v>41501</c:v>
                </c:pt>
                <c:pt idx="1162">
                  <c:v>41502</c:v>
                </c:pt>
                <c:pt idx="1163">
                  <c:v>41505</c:v>
                </c:pt>
                <c:pt idx="1164">
                  <c:v>41506</c:v>
                </c:pt>
                <c:pt idx="1165">
                  <c:v>41507</c:v>
                </c:pt>
                <c:pt idx="1166">
                  <c:v>41508</c:v>
                </c:pt>
                <c:pt idx="1167">
                  <c:v>41509</c:v>
                </c:pt>
                <c:pt idx="1168">
                  <c:v>41512</c:v>
                </c:pt>
                <c:pt idx="1169">
                  <c:v>41513</c:v>
                </c:pt>
                <c:pt idx="1170">
                  <c:v>41514</c:v>
                </c:pt>
                <c:pt idx="1171">
                  <c:v>41515</c:v>
                </c:pt>
                <c:pt idx="1172">
                  <c:v>41516</c:v>
                </c:pt>
                <c:pt idx="1173">
                  <c:v>41519</c:v>
                </c:pt>
                <c:pt idx="1174">
                  <c:v>41520</c:v>
                </c:pt>
                <c:pt idx="1175">
                  <c:v>41521</c:v>
                </c:pt>
                <c:pt idx="1176">
                  <c:v>41522</c:v>
                </c:pt>
                <c:pt idx="1177">
                  <c:v>41523</c:v>
                </c:pt>
                <c:pt idx="1178">
                  <c:v>41526</c:v>
                </c:pt>
                <c:pt idx="1179">
                  <c:v>41527</c:v>
                </c:pt>
                <c:pt idx="1180">
                  <c:v>41528</c:v>
                </c:pt>
                <c:pt idx="1181">
                  <c:v>41529</c:v>
                </c:pt>
                <c:pt idx="1182">
                  <c:v>41530</c:v>
                </c:pt>
                <c:pt idx="1183">
                  <c:v>41533</c:v>
                </c:pt>
                <c:pt idx="1184">
                  <c:v>41534</c:v>
                </c:pt>
                <c:pt idx="1185">
                  <c:v>41535</c:v>
                </c:pt>
                <c:pt idx="1186">
                  <c:v>41536</c:v>
                </c:pt>
                <c:pt idx="1187">
                  <c:v>41537</c:v>
                </c:pt>
                <c:pt idx="1188">
                  <c:v>41540</c:v>
                </c:pt>
                <c:pt idx="1189">
                  <c:v>41541</c:v>
                </c:pt>
                <c:pt idx="1190">
                  <c:v>41542</c:v>
                </c:pt>
                <c:pt idx="1191">
                  <c:v>41543</c:v>
                </c:pt>
                <c:pt idx="1192">
                  <c:v>41544</c:v>
                </c:pt>
                <c:pt idx="1193">
                  <c:v>41547</c:v>
                </c:pt>
                <c:pt idx="1194">
                  <c:v>41548</c:v>
                </c:pt>
                <c:pt idx="1195">
                  <c:v>41549</c:v>
                </c:pt>
                <c:pt idx="1196">
                  <c:v>41550</c:v>
                </c:pt>
                <c:pt idx="1197">
                  <c:v>41551</c:v>
                </c:pt>
                <c:pt idx="1198">
                  <c:v>41554</c:v>
                </c:pt>
                <c:pt idx="1199">
                  <c:v>41555</c:v>
                </c:pt>
                <c:pt idx="1200">
                  <c:v>41556</c:v>
                </c:pt>
                <c:pt idx="1201">
                  <c:v>41557</c:v>
                </c:pt>
                <c:pt idx="1202">
                  <c:v>41558</c:v>
                </c:pt>
                <c:pt idx="1203">
                  <c:v>41561</c:v>
                </c:pt>
                <c:pt idx="1204">
                  <c:v>41562</c:v>
                </c:pt>
                <c:pt idx="1205">
                  <c:v>41563</c:v>
                </c:pt>
                <c:pt idx="1206">
                  <c:v>41564</c:v>
                </c:pt>
                <c:pt idx="1207">
                  <c:v>41565</c:v>
                </c:pt>
                <c:pt idx="1208">
                  <c:v>41568</c:v>
                </c:pt>
                <c:pt idx="1209">
                  <c:v>41569</c:v>
                </c:pt>
                <c:pt idx="1210">
                  <c:v>41570</c:v>
                </c:pt>
                <c:pt idx="1211">
                  <c:v>41571</c:v>
                </c:pt>
                <c:pt idx="1212">
                  <c:v>41572</c:v>
                </c:pt>
                <c:pt idx="1213">
                  <c:v>41575</c:v>
                </c:pt>
                <c:pt idx="1214">
                  <c:v>41576</c:v>
                </c:pt>
                <c:pt idx="1215">
                  <c:v>41577</c:v>
                </c:pt>
                <c:pt idx="1216">
                  <c:v>41578</c:v>
                </c:pt>
                <c:pt idx="1217">
                  <c:v>41579</c:v>
                </c:pt>
                <c:pt idx="1218">
                  <c:v>41582</c:v>
                </c:pt>
                <c:pt idx="1219">
                  <c:v>41583</c:v>
                </c:pt>
                <c:pt idx="1220">
                  <c:v>41584</c:v>
                </c:pt>
                <c:pt idx="1221">
                  <c:v>41585</c:v>
                </c:pt>
                <c:pt idx="1222">
                  <c:v>41586</c:v>
                </c:pt>
                <c:pt idx="1223">
                  <c:v>41589</c:v>
                </c:pt>
                <c:pt idx="1224">
                  <c:v>41590</c:v>
                </c:pt>
                <c:pt idx="1225">
                  <c:v>41591</c:v>
                </c:pt>
                <c:pt idx="1226">
                  <c:v>41592</c:v>
                </c:pt>
                <c:pt idx="1227">
                  <c:v>41593</c:v>
                </c:pt>
                <c:pt idx="1228">
                  <c:v>41596</c:v>
                </c:pt>
                <c:pt idx="1229">
                  <c:v>41597</c:v>
                </c:pt>
                <c:pt idx="1230">
                  <c:v>41598</c:v>
                </c:pt>
                <c:pt idx="1231">
                  <c:v>41599</c:v>
                </c:pt>
                <c:pt idx="1232">
                  <c:v>41600</c:v>
                </c:pt>
                <c:pt idx="1233">
                  <c:v>41603</c:v>
                </c:pt>
                <c:pt idx="1234">
                  <c:v>41604</c:v>
                </c:pt>
                <c:pt idx="1235">
                  <c:v>41605</c:v>
                </c:pt>
                <c:pt idx="1236">
                  <c:v>41606</c:v>
                </c:pt>
                <c:pt idx="1237">
                  <c:v>41607</c:v>
                </c:pt>
                <c:pt idx="1238">
                  <c:v>41610</c:v>
                </c:pt>
                <c:pt idx="1239">
                  <c:v>41611</c:v>
                </c:pt>
                <c:pt idx="1240">
                  <c:v>41612</c:v>
                </c:pt>
                <c:pt idx="1241">
                  <c:v>41613</c:v>
                </c:pt>
                <c:pt idx="1242">
                  <c:v>41614</c:v>
                </c:pt>
                <c:pt idx="1243">
                  <c:v>41617</c:v>
                </c:pt>
                <c:pt idx="1244">
                  <c:v>41618</c:v>
                </c:pt>
                <c:pt idx="1245">
                  <c:v>41619</c:v>
                </c:pt>
                <c:pt idx="1246">
                  <c:v>41620</c:v>
                </c:pt>
                <c:pt idx="1247">
                  <c:v>41621</c:v>
                </c:pt>
                <c:pt idx="1248">
                  <c:v>41624</c:v>
                </c:pt>
                <c:pt idx="1249">
                  <c:v>41625</c:v>
                </c:pt>
                <c:pt idx="1250">
                  <c:v>41626</c:v>
                </c:pt>
                <c:pt idx="1251">
                  <c:v>41627</c:v>
                </c:pt>
                <c:pt idx="1252">
                  <c:v>41628</c:v>
                </c:pt>
                <c:pt idx="1253">
                  <c:v>41631</c:v>
                </c:pt>
                <c:pt idx="1254">
                  <c:v>41635</c:v>
                </c:pt>
                <c:pt idx="1255">
                  <c:v>41638</c:v>
                </c:pt>
              </c:numCache>
            </c:numRef>
          </c:cat>
          <c:val>
            <c:numRef>
              <c:f>'[Diagram 5_1.xlsx]Datablad'!$C$2:$C$1257</c:f>
              <c:numCache>
                <c:formatCode>0.00</c:formatCode>
                <c:ptCount val="1256"/>
                <c:pt idx="0">
                  <c:v>13</c:v>
                </c:pt>
                <c:pt idx="1">
                  <c:v>13</c:v>
                </c:pt>
                <c:pt idx="2">
                  <c:v>13</c:v>
                </c:pt>
                <c:pt idx="3">
                  <c:v>13</c:v>
                </c:pt>
                <c:pt idx="4">
                  <c:v>13</c:v>
                </c:pt>
                <c:pt idx="5">
                  <c:v>13</c:v>
                </c:pt>
                <c:pt idx="6">
                  <c:v>13</c:v>
                </c:pt>
                <c:pt idx="7">
                  <c:v>13</c:v>
                </c:pt>
                <c:pt idx="8">
                  <c:v>13</c:v>
                </c:pt>
                <c:pt idx="9">
                  <c:v>13</c:v>
                </c:pt>
                <c:pt idx="10">
                  <c:v>13</c:v>
                </c:pt>
                <c:pt idx="11">
                  <c:v>13</c:v>
                </c:pt>
                <c:pt idx="12">
                  <c:v>13</c:v>
                </c:pt>
                <c:pt idx="13">
                  <c:v>13</c:v>
                </c:pt>
                <c:pt idx="14">
                  <c:v>13</c:v>
                </c:pt>
                <c:pt idx="15">
                  <c:v>13</c:v>
                </c:pt>
                <c:pt idx="16">
                  <c:v>13</c:v>
                </c:pt>
                <c:pt idx="17">
                  <c:v>13</c:v>
                </c:pt>
                <c:pt idx="18">
                  <c:v>13</c:v>
                </c:pt>
                <c:pt idx="19">
                  <c:v>13</c:v>
                </c:pt>
                <c:pt idx="20">
                  <c:v>13</c:v>
                </c:pt>
                <c:pt idx="21">
                  <c:v>13</c:v>
                </c:pt>
                <c:pt idx="22">
                  <c:v>13</c:v>
                </c:pt>
                <c:pt idx="23">
                  <c:v>13</c:v>
                </c:pt>
                <c:pt idx="24">
                  <c:v>13</c:v>
                </c:pt>
                <c:pt idx="25">
                  <c:v>13</c:v>
                </c:pt>
                <c:pt idx="26">
                  <c:v>13</c:v>
                </c:pt>
                <c:pt idx="27">
                  <c:v>13</c:v>
                </c:pt>
                <c:pt idx="28">
                  <c:v>13</c:v>
                </c:pt>
                <c:pt idx="29">
                  <c:v>13</c:v>
                </c:pt>
                <c:pt idx="30">
                  <c:v>13</c:v>
                </c:pt>
                <c:pt idx="31">
                  <c:v>13</c:v>
                </c:pt>
                <c:pt idx="32">
                  <c:v>13</c:v>
                </c:pt>
                <c:pt idx="33">
                  <c:v>13</c:v>
                </c:pt>
                <c:pt idx="34">
                  <c:v>13</c:v>
                </c:pt>
                <c:pt idx="35">
                  <c:v>13</c:v>
                </c:pt>
                <c:pt idx="36">
                  <c:v>13</c:v>
                </c:pt>
                <c:pt idx="37">
                  <c:v>13</c:v>
                </c:pt>
                <c:pt idx="38">
                  <c:v>13</c:v>
                </c:pt>
                <c:pt idx="39">
                  <c:v>13</c:v>
                </c:pt>
                <c:pt idx="40">
                  <c:v>13</c:v>
                </c:pt>
                <c:pt idx="41">
                  <c:v>13</c:v>
                </c:pt>
                <c:pt idx="42">
                  <c:v>13</c:v>
                </c:pt>
                <c:pt idx="43">
                  <c:v>13</c:v>
                </c:pt>
                <c:pt idx="44">
                  <c:v>13</c:v>
                </c:pt>
                <c:pt idx="45">
                  <c:v>13</c:v>
                </c:pt>
                <c:pt idx="46">
                  <c:v>13</c:v>
                </c:pt>
                <c:pt idx="47">
                  <c:v>13</c:v>
                </c:pt>
                <c:pt idx="48">
                  <c:v>13</c:v>
                </c:pt>
                <c:pt idx="49">
                  <c:v>13</c:v>
                </c:pt>
                <c:pt idx="50">
                  <c:v>13</c:v>
                </c:pt>
                <c:pt idx="51">
                  <c:v>13</c:v>
                </c:pt>
                <c:pt idx="52">
                  <c:v>13</c:v>
                </c:pt>
                <c:pt idx="53">
                  <c:v>13</c:v>
                </c:pt>
                <c:pt idx="54">
                  <c:v>13</c:v>
                </c:pt>
                <c:pt idx="55">
                  <c:v>13</c:v>
                </c:pt>
                <c:pt idx="56">
                  <c:v>13</c:v>
                </c:pt>
                <c:pt idx="57">
                  <c:v>13</c:v>
                </c:pt>
                <c:pt idx="58">
                  <c:v>13</c:v>
                </c:pt>
                <c:pt idx="59">
                  <c:v>13</c:v>
                </c:pt>
                <c:pt idx="60">
                  <c:v>13</c:v>
                </c:pt>
                <c:pt idx="61">
                  <c:v>13</c:v>
                </c:pt>
                <c:pt idx="62">
                  <c:v>13</c:v>
                </c:pt>
                <c:pt idx="63">
                  <c:v>13</c:v>
                </c:pt>
                <c:pt idx="64">
                  <c:v>13</c:v>
                </c:pt>
                <c:pt idx="65">
                  <c:v>13</c:v>
                </c:pt>
                <c:pt idx="66">
                  <c:v>13</c:v>
                </c:pt>
                <c:pt idx="67">
                  <c:v>13</c:v>
                </c:pt>
                <c:pt idx="68">
                  <c:v>13</c:v>
                </c:pt>
                <c:pt idx="69">
                  <c:v>13</c:v>
                </c:pt>
                <c:pt idx="70">
                  <c:v>13</c:v>
                </c:pt>
                <c:pt idx="71">
                  <c:v>13</c:v>
                </c:pt>
                <c:pt idx="72">
                  <c:v>13</c:v>
                </c:pt>
                <c:pt idx="73">
                  <c:v>13</c:v>
                </c:pt>
                <c:pt idx="74">
                  <c:v>13</c:v>
                </c:pt>
                <c:pt idx="75">
                  <c:v>13</c:v>
                </c:pt>
                <c:pt idx="76">
                  <c:v>13</c:v>
                </c:pt>
                <c:pt idx="77">
                  <c:v>13</c:v>
                </c:pt>
                <c:pt idx="78">
                  <c:v>13</c:v>
                </c:pt>
                <c:pt idx="79">
                  <c:v>13</c:v>
                </c:pt>
                <c:pt idx="80">
                  <c:v>13</c:v>
                </c:pt>
                <c:pt idx="81">
                  <c:v>13</c:v>
                </c:pt>
                <c:pt idx="82">
                  <c:v>13</c:v>
                </c:pt>
                <c:pt idx="83">
                  <c:v>13</c:v>
                </c:pt>
                <c:pt idx="84">
                  <c:v>13</c:v>
                </c:pt>
                <c:pt idx="85">
                  <c:v>13</c:v>
                </c:pt>
                <c:pt idx="86">
                  <c:v>13</c:v>
                </c:pt>
                <c:pt idx="87">
                  <c:v>13</c:v>
                </c:pt>
                <c:pt idx="88">
                  <c:v>13</c:v>
                </c:pt>
                <c:pt idx="89">
                  <c:v>13</c:v>
                </c:pt>
                <c:pt idx="90">
                  <c:v>13</c:v>
                </c:pt>
                <c:pt idx="91">
                  <c:v>13</c:v>
                </c:pt>
                <c:pt idx="92">
                  <c:v>13</c:v>
                </c:pt>
                <c:pt idx="93">
                  <c:v>13</c:v>
                </c:pt>
                <c:pt idx="94">
                  <c:v>13</c:v>
                </c:pt>
                <c:pt idx="95">
                  <c:v>13</c:v>
                </c:pt>
                <c:pt idx="96">
                  <c:v>13</c:v>
                </c:pt>
                <c:pt idx="97">
                  <c:v>13</c:v>
                </c:pt>
                <c:pt idx="98">
                  <c:v>13</c:v>
                </c:pt>
                <c:pt idx="99">
                  <c:v>13</c:v>
                </c:pt>
                <c:pt idx="100">
                  <c:v>13</c:v>
                </c:pt>
                <c:pt idx="101">
                  <c:v>13</c:v>
                </c:pt>
                <c:pt idx="102">
                  <c:v>13</c:v>
                </c:pt>
                <c:pt idx="103">
                  <c:v>13</c:v>
                </c:pt>
                <c:pt idx="104">
                  <c:v>13</c:v>
                </c:pt>
                <c:pt idx="105">
                  <c:v>13</c:v>
                </c:pt>
                <c:pt idx="106">
                  <c:v>13</c:v>
                </c:pt>
                <c:pt idx="107">
                  <c:v>13</c:v>
                </c:pt>
                <c:pt idx="108">
                  <c:v>13</c:v>
                </c:pt>
                <c:pt idx="109">
                  <c:v>13</c:v>
                </c:pt>
                <c:pt idx="110">
                  <c:v>13</c:v>
                </c:pt>
                <c:pt idx="111">
                  <c:v>13</c:v>
                </c:pt>
                <c:pt idx="112">
                  <c:v>13</c:v>
                </c:pt>
                <c:pt idx="113">
                  <c:v>13</c:v>
                </c:pt>
                <c:pt idx="114">
                  <c:v>13</c:v>
                </c:pt>
                <c:pt idx="115">
                  <c:v>13</c:v>
                </c:pt>
                <c:pt idx="116">
                  <c:v>13</c:v>
                </c:pt>
                <c:pt idx="117">
                  <c:v>13</c:v>
                </c:pt>
                <c:pt idx="118">
                  <c:v>13</c:v>
                </c:pt>
                <c:pt idx="119">
                  <c:v>13</c:v>
                </c:pt>
                <c:pt idx="120">
                  <c:v>13</c:v>
                </c:pt>
                <c:pt idx="121">
                  <c:v>13</c:v>
                </c:pt>
                <c:pt idx="122">
                  <c:v>13</c:v>
                </c:pt>
                <c:pt idx="123">
                  <c:v>13</c:v>
                </c:pt>
                <c:pt idx="124">
                  <c:v>13</c:v>
                </c:pt>
                <c:pt idx="125">
                  <c:v>13</c:v>
                </c:pt>
                <c:pt idx="126">
                  <c:v>13</c:v>
                </c:pt>
                <c:pt idx="127">
                  <c:v>13</c:v>
                </c:pt>
                <c:pt idx="128">
                  <c:v>13</c:v>
                </c:pt>
                <c:pt idx="129">
                  <c:v>13</c:v>
                </c:pt>
                <c:pt idx="130">
                  <c:v>13</c:v>
                </c:pt>
                <c:pt idx="131">
                  <c:v>13</c:v>
                </c:pt>
                <c:pt idx="132">
                  <c:v>13</c:v>
                </c:pt>
                <c:pt idx="133">
                  <c:v>13</c:v>
                </c:pt>
                <c:pt idx="134">
                  <c:v>13</c:v>
                </c:pt>
                <c:pt idx="135">
                  <c:v>13</c:v>
                </c:pt>
                <c:pt idx="136">
                  <c:v>13</c:v>
                </c:pt>
                <c:pt idx="137">
                  <c:v>13</c:v>
                </c:pt>
                <c:pt idx="138">
                  <c:v>13</c:v>
                </c:pt>
                <c:pt idx="139">
                  <c:v>13</c:v>
                </c:pt>
                <c:pt idx="140">
                  <c:v>13</c:v>
                </c:pt>
                <c:pt idx="141">
                  <c:v>13</c:v>
                </c:pt>
                <c:pt idx="142">
                  <c:v>13</c:v>
                </c:pt>
                <c:pt idx="143">
                  <c:v>13</c:v>
                </c:pt>
                <c:pt idx="144">
                  <c:v>13</c:v>
                </c:pt>
                <c:pt idx="145">
                  <c:v>13</c:v>
                </c:pt>
                <c:pt idx="146">
                  <c:v>13</c:v>
                </c:pt>
                <c:pt idx="147">
                  <c:v>13</c:v>
                </c:pt>
                <c:pt idx="148">
                  <c:v>13</c:v>
                </c:pt>
                <c:pt idx="149">
                  <c:v>13</c:v>
                </c:pt>
                <c:pt idx="150">
                  <c:v>13</c:v>
                </c:pt>
                <c:pt idx="151">
                  <c:v>13</c:v>
                </c:pt>
                <c:pt idx="152">
                  <c:v>13</c:v>
                </c:pt>
                <c:pt idx="153">
                  <c:v>13</c:v>
                </c:pt>
                <c:pt idx="154">
                  <c:v>13</c:v>
                </c:pt>
                <c:pt idx="155">
                  <c:v>13</c:v>
                </c:pt>
                <c:pt idx="156">
                  <c:v>13</c:v>
                </c:pt>
                <c:pt idx="157">
                  <c:v>13</c:v>
                </c:pt>
                <c:pt idx="158">
                  <c:v>13</c:v>
                </c:pt>
                <c:pt idx="159">
                  <c:v>13</c:v>
                </c:pt>
                <c:pt idx="160">
                  <c:v>13</c:v>
                </c:pt>
                <c:pt idx="161">
                  <c:v>13</c:v>
                </c:pt>
                <c:pt idx="162">
                  <c:v>13</c:v>
                </c:pt>
                <c:pt idx="163">
                  <c:v>13</c:v>
                </c:pt>
                <c:pt idx="164">
                  <c:v>13</c:v>
                </c:pt>
                <c:pt idx="165">
                  <c:v>13</c:v>
                </c:pt>
                <c:pt idx="166">
                  <c:v>13</c:v>
                </c:pt>
                <c:pt idx="167">
                  <c:v>13</c:v>
                </c:pt>
                <c:pt idx="168">
                  <c:v>13</c:v>
                </c:pt>
                <c:pt idx="169">
                  <c:v>13</c:v>
                </c:pt>
                <c:pt idx="170">
                  <c:v>13</c:v>
                </c:pt>
                <c:pt idx="171">
                  <c:v>13</c:v>
                </c:pt>
                <c:pt idx="172">
                  <c:v>13</c:v>
                </c:pt>
                <c:pt idx="173">
                  <c:v>13</c:v>
                </c:pt>
                <c:pt idx="174">
                  <c:v>13</c:v>
                </c:pt>
                <c:pt idx="175">
                  <c:v>13</c:v>
                </c:pt>
                <c:pt idx="176">
                  <c:v>13</c:v>
                </c:pt>
                <c:pt idx="177">
                  <c:v>13</c:v>
                </c:pt>
                <c:pt idx="178">
                  <c:v>13</c:v>
                </c:pt>
                <c:pt idx="179">
                  <c:v>13</c:v>
                </c:pt>
                <c:pt idx="180">
                  <c:v>13</c:v>
                </c:pt>
                <c:pt idx="181">
                  <c:v>13</c:v>
                </c:pt>
                <c:pt idx="182">
                  <c:v>13</c:v>
                </c:pt>
                <c:pt idx="183">
                  <c:v>13</c:v>
                </c:pt>
                <c:pt idx="184">
                  <c:v>13</c:v>
                </c:pt>
                <c:pt idx="185">
                  <c:v>13</c:v>
                </c:pt>
                <c:pt idx="186">
                  <c:v>13</c:v>
                </c:pt>
                <c:pt idx="187">
                  <c:v>13</c:v>
                </c:pt>
                <c:pt idx="188">
                  <c:v>13</c:v>
                </c:pt>
                <c:pt idx="189">
                  <c:v>13</c:v>
                </c:pt>
                <c:pt idx="190">
                  <c:v>13</c:v>
                </c:pt>
                <c:pt idx="191">
                  <c:v>13</c:v>
                </c:pt>
                <c:pt idx="192">
                  <c:v>13</c:v>
                </c:pt>
                <c:pt idx="193">
                  <c:v>13</c:v>
                </c:pt>
                <c:pt idx="194">
                  <c:v>13</c:v>
                </c:pt>
                <c:pt idx="195">
                  <c:v>13</c:v>
                </c:pt>
                <c:pt idx="196">
                  <c:v>13</c:v>
                </c:pt>
                <c:pt idx="197">
                  <c:v>13</c:v>
                </c:pt>
                <c:pt idx="198">
                  <c:v>13</c:v>
                </c:pt>
                <c:pt idx="199">
                  <c:v>13</c:v>
                </c:pt>
                <c:pt idx="200">
                  <c:v>13</c:v>
                </c:pt>
                <c:pt idx="201">
                  <c:v>13</c:v>
                </c:pt>
                <c:pt idx="202">
                  <c:v>13</c:v>
                </c:pt>
                <c:pt idx="203">
                  <c:v>13</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13</c:v>
                </c:pt>
                <c:pt idx="217">
                  <c:v>13</c:v>
                </c:pt>
                <c:pt idx="218">
                  <c:v>13</c:v>
                </c:pt>
                <c:pt idx="219">
                  <c:v>13</c:v>
                </c:pt>
                <c:pt idx="220">
                  <c:v>13</c:v>
                </c:pt>
                <c:pt idx="221">
                  <c:v>13</c:v>
                </c:pt>
                <c:pt idx="222">
                  <c:v>13</c:v>
                </c:pt>
                <c:pt idx="223">
                  <c:v>13</c:v>
                </c:pt>
                <c:pt idx="224">
                  <c:v>13</c:v>
                </c:pt>
                <c:pt idx="225">
                  <c:v>13</c:v>
                </c:pt>
                <c:pt idx="226">
                  <c:v>13</c:v>
                </c:pt>
                <c:pt idx="227">
                  <c:v>13</c:v>
                </c:pt>
                <c:pt idx="228">
                  <c:v>13</c:v>
                </c:pt>
                <c:pt idx="229">
                  <c:v>13</c:v>
                </c:pt>
                <c:pt idx="230">
                  <c:v>13</c:v>
                </c:pt>
                <c:pt idx="231">
                  <c:v>13</c:v>
                </c:pt>
                <c:pt idx="232">
                  <c:v>13</c:v>
                </c:pt>
                <c:pt idx="233">
                  <c:v>13</c:v>
                </c:pt>
                <c:pt idx="234">
                  <c:v>13</c:v>
                </c:pt>
                <c:pt idx="235">
                  <c:v>13</c:v>
                </c:pt>
                <c:pt idx="236">
                  <c:v>13</c:v>
                </c:pt>
                <c:pt idx="237">
                  <c:v>13</c:v>
                </c:pt>
                <c:pt idx="238">
                  <c:v>13</c:v>
                </c:pt>
                <c:pt idx="239">
                  <c:v>13</c:v>
                </c:pt>
                <c:pt idx="240">
                  <c:v>13</c:v>
                </c:pt>
                <c:pt idx="241">
                  <c:v>13</c:v>
                </c:pt>
                <c:pt idx="242">
                  <c:v>13</c:v>
                </c:pt>
                <c:pt idx="243">
                  <c:v>13</c:v>
                </c:pt>
                <c:pt idx="244">
                  <c:v>13</c:v>
                </c:pt>
                <c:pt idx="245">
                  <c:v>13</c:v>
                </c:pt>
                <c:pt idx="246">
                  <c:v>13</c:v>
                </c:pt>
                <c:pt idx="247">
                  <c:v>13</c:v>
                </c:pt>
                <c:pt idx="248">
                  <c:v>13</c:v>
                </c:pt>
                <c:pt idx="249">
                  <c:v>13</c:v>
                </c:pt>
                <c:pt idx="250">
                  <c:v>13</c:v>
                </c:pt>
                <c:pt idx="251">
                  <c:v>13</c:v>
                </c:pt>
                <c:pt idx="252">
                  <c:v>13</c:v>
                </c:pt>
                <c:pt idx="253">
                  <c:v>13</c:v>
                </c:pt>
                <c:pt idx="254">
                  <c:v>13</c:v>
                </c:pt>
                <c:pt idx="255">
                  <c:v>13</c:v>
                </c:pt>
                <c:pt idx="256">
                  <c:v>13</c:v>
                </c:pt>
                <c:pt idx="257">
                  <c:v>13</c:v>
                </c:pt>
                <c:pt idx="258">
                  <c:v>13</c:v>
                </c:pt>
                <c:pt idx="259">
                  <c:v>13</c:v>
                </c:pt>
                <c:pt idx="260">
                  <c:v>13</c:v>
                </c:pt>
                <c:pt idx="261">
                  <c:v>13</c:v>
                </c:pt>
                <c:pt idx="262">
                  <c:v>13</c:v>
                </c:pt>
                <c:pt idx="263">
                  <c:v>13</c:v>
                </c:pt>
                <c:pt idx="264">
                  <c:v>13</c:v>
                </c:pt>
                <c:pt idx="265">
                  <c:v>13</c:v>
                </c:pt>
                <c:pt idx="266">
                  <c:v>13</c:v>
                </c:pt>
                <c:pt idx="267">
                  <c:v>13</c:v>
                </c:pt>
                <c:pt idx="268">
                  <c:v>13</c:v>
                </c:pt>
                <c:pt idx="269">
                  <c:v>13</c:v>
                </c:pt>
                <c:pt idx="270">
                  <c:v>13</c:v>
                </c:pt>
                <c:pt idx="271">
                  <c:v>13</c:v>
                </c:pt>
                <c:pt idx="272">
                  <c:v>13</c:v>
                </c:pt>
                <c:pt idx="273">
                  <c:v>13</c:v>
                </c:pt>
                <c:pt idx="274">
                  <c:v>13</c:v>
                </c:pt>
                <c:pt idx="275">
                  <c:v>13</c:v>
                </c:pt>
                <c:pt idx="276">
                  <c:v>13</c:v>
                </c:pt>
                <c:pt idx="277">
                  <c:v>13</c:v>
                </c:pt>
                <c:pt idx="278">
                  <c:v>13</c:v>
                </c:pt>
                <c:pt idx="279">
                  <c:v>13</c:v>
                </c:pt>
                <c:pt idx="280">
                  <c:v>13</c:v>
                </c:pt>
                <c:pt idx="281">
                  <c:v>13</c:v>
                </c:pt>
                <c:pt idx="282">
                  <c:v>13</c:v>
                </c:pt>
                <c:pt idx="283">
                  <c:v>13</c:v>
                </c:pt>
                <c:pt idx="284">
                  <c:v>13</c:v>
                </c:pt>
                <c:pt idx="285">
                  <c:v>13</c:v>
                </c:pt>
                <c:pt idx="286">
                  <c:v>13</c:v>
                </c:pt>
                <c:pt idx="287">
                  <c:v>13</c:v>
                </c:pt>
                <c:pt idx="288">
                  <c:v>13</c:v>
                </c:pt>
                <c:pt idx="289">
                  <c:v>13</c:v>
                </c:pt>
                <c:pt idx="290">
                  <c:v>13</c:v>
                </c:pt>
                <c:pt idx="291">
                  <c:v>13</c:v>
                </c:pt>
                <c:pt idx="292">
                  <c:v>13</c:v>
                </c:pt>
                <c:pt idx="293">
                  <c:v>13</c:v>
                </c:pt>
                <c:pt idx="294">
                  <c:v>13</c:v>
                </c:pt>
                <c:pt idx="295">
                  <c:v>13</c:v>
                </c:pt>
                <c:pt idx="296">
                  <c:v>13</c:v>
                </c:pt>
                <c:pt idx="297">
                  <c:v>13</c:v>
                </c:pt>
                <c:pt idx="298">
                  <c:v>13</c:v>
                </c:pt>
                <c:pt idx="299">
                  <c:v>13</c:v>
                </c:pt>
                <c:pt idx="300">
                  <c:v>13</c:v>
                </c:pt>
                <c:pt idx="301">
                  <c:v>13</c:v>
                </c:pt>
                <c:pt idx="302">
                  <c:v>13</c:v>
                </c:pt>
                <c:pt idx="303">
                  <c:v>13</c:v>
                </c:pt>
                <c:pt idx="304">
                  <c:v>13</c:v>
                </c:pt>
                <c:pt idx="305">
                  <c:v>13</c:v>
                </c:pt>
                <c:pt idx="306">
                  <c:v>13</c:v>
                </c:pt>
                <c:pt idx="307">
                  <c:v>13</c:v>
                </c:pt>
                <c:pt idx="308">
                  <c:v>13</c:v>
                </c:pt>
                <c:pt idx="309">
                  <c:v>13</c:v>
                </c:pt>
                <c:pt idx="310">
                  <c:v>13</c:v>
                </c:pt>
                <c:pt idx="311">
                  <c:v>13</c:v>
                </c:pt>
                <c:pt idx="312">
                  <c:v>13</c:v>
                </c:pt>
                <c:pt idx="313">
                  <c:v>13</c:v>
                </c:pt>
                <c:pt idx="314">
                  <c:v>13</c:v>
                </c:pt>
                <c:pt idx="315">
                  <c:v>13</c:v>
                </c:pt>
                <c:pt idx="316">
                  <c:v>13</c:v>
                </c:pt>
                <c:pt idx="317">
                  <c:v>13</c:v>
                </c:pt>
                <c:pt idx="318">
                  <c:v>13</c:v>
                </c:pt>
                <c:pt idx="319">
                  <c:v>13</c:v>
                </c:pt>
                <c:pt idx="320">
                  <c:v>13</c:v>
                </c:pt>
                <c:pt idx="321">
                  <c:v>13</c:v>
                </c:pt>
                <c:pt idx="322">
                  <c:v>13</c:v>
                </c:pt>
                <c:pt idx="323">
                  <c:v>13</c:v>
                </c:pt>
                <c:pt idx="324">
                  <c:v>13</c:v>
                </c:pt>
                <c:pt idx="325">
                  <c:v>13</c:v>
                </c:pt>
                <c:pt idx="326">
                  <c:v>13</c:v>
                </c:pt>
                <c:pt idx="327">
                  <c:v>13</c:v>
                </c:pt>
                <c:pt idx="328">
                  <c:v>13</c:v>
                </c:pt>
                <c:pt idx="329">
                  <c:v>13</c:v>
                </c:pt>
                <c:pt idx="330">
                  <c:v>13</c:v>
                </c:pt>
                <c:pt idx="331">
                  <c:v>13</c:v>
                </c:pt>
                <c:pt idx="332">
                  <c:v>13</c:v>
                </c:pt>
                <c:pt idx="333">
                  <c:v>13</c:v>
                </c:pt>
                <c:pt idx="334">
                  <c:v>13</c:v>
                </c:pt>
                <c:pt idx="335">
                  <c:v>13</c:v>
                </c:pt>
                <c:pt idx="336">
                  <c:v>13</c:v>
                </c:pt>
                <c:pt idx="337">
                  <c:v>13</c:v>
                </c:pt>
                <c:pt idx="338">
                  <c:v>13</c:v>
                </c:pt>
                <c:pt idx="339">
                  <c:v>13</c:v>
                </c:pt>
                <c:pt idx="340">
                  <c:v>13</c:v>
                </c:pt>
                <c:pt idx="341">
                  <c:v>13</c:v>
                </c:pt>
                <c:pt idx="342">
                  <c:v>13</c:v>
                </c:pt>
                <c:pt idx="343">
                  <c:v>13</c:v>
                </c:pt>
                <c:pt idx="344">
                  <c:v>13</c:v>
                </c:pt>
                <c:pt idx="345">
                  <c:v>13</c:v>
                </c:pt>
                <c:pt idx="346">
                  <c:v>13</c:v>
                </c:pt>
                <c:pt idx="347">
                  <c:v>13</c:v>
                </c:pt>
                <c:pt idx="348">
                  <c:v>13</c:v>
                </c:pt>
                <c:pt idx="349">
                  <c:v>13</c:v>
                </c:pt>
                <c:pt idx="350">
                  <c:v>13</c:v>
                </c:pt>
                <c:pt idx="351">
                  <c:v>13</c:v>
                </c:pt>
                <c:pt idx="352">
                  <c:v>13</c:v>
                </c:pt>
                <c:pt idx="353">
                  <c:v>13</c:v>
                </c:pt>
                <c:pt idx="354">
                  <c:v>13</c:v>
                </c:pt>
                <c:pt idx="355">
                  <c:v>13</c:v>
                </c:pt>
                <c:pt idx="356">
                  <c:v>13</c:v>
                </c:pt>
                <c:pt idx="357">
                  <c:v>13</c:v>
                </c:pt>
                <c:pt idx="358">
                  <c:v>13</c:v>
                </c:pt>
                <c:pt idx="359">
                  <c:v>13</c:v>
                </c:pt>
                <c:pt idx="360">
                  <c:v>13</c:v>
                </c:pt>
                <c:pt idx="361">
                  <c:v>13</c:v>
                </c:pt>
                <c:pt idx="362">
                  <c:v>13</c:v>
                </c:pt>
                <c:pt idx="363">
                  <c:v>13</c:v>
                </c:pt>
                <c:pt idx="364">
                  <c:v>13</c:v>
                </c:pt>
                <c:pt idx="365">
                  <c:v>13</c:v>
                </c:pt>
                <c:pt idx="366">
                  <c:v>13</c:v>
                </c:pt>
                <c:pt idx="367">
                  <c:v>13</c:v>
                </c:pt>
                <c:pt idx="368">
                  <c:v>13</c:v>
                </c:pt>
                <c:pt idx="369">
                  <c:v>13</c:v>
                </c:pt>
                <c:pt idx="370">
                  <c:v>13</c:v>
                </c:pt>
                <c:pt idx="371">
                  <c:v>13</c:v>
                </c:pt>
                <c:pt idx="372">
                  <c:v>13</c:v>
                </c:pt>
                <c:pt idx="373">
                  <c:v>13</c:v>
                </c:pt>
                <c:pt idx="374">
                  <c:v>13</c:v>
                </c:pt>
                <c:pt idx="375">
                  <c:v>13</c:v>
                </c:pt>
                <c:pt idx="376">
                  <c:v>13</c:v>
                </c:pt>
                <c:pt idx="377">
                  <c:v>13</c:v>
                </c:pt>
                <c:pt idx="378">
                  <c:v>13</c:v>
                </c:pt>
                <c:pt idx="379">
                  <c:v>13</c:v>
                </c:pt>
                <c:pt idx="380">
                  <c:v>13</c:v>
                </c:pt>
                <c:pt idx="381">
                  <c:v>13</c:v>
                </c:pt>
                <c:pt idx="382">
                  <c:v>13</c:v>
                </c:pt>
                <c:pt idx="383">
                  <c:v>13</c:v>
                </c:pt>
                <c:pt idx="384">
                  <c:v>13</c:v>
                </c:pt>
                <c:pt idx="385">
                  <c:v>13</c:v>
                </c:pt>
                <c:pt idx="386">
                  <c:v>13</c:v>
                </c:pt>
                <c:pt idx="387">
                  <c:v>13</c:v>
                </c:pt>
                <c:pt idx="388">
                  <c:v>13</c:v>
                </c:pt>
                <c:pt idx="389">
                  <c:v>13</c:v>
                </c:pt>
                <c:pt idx="390">
                  <c:v>13</c:v>
                </c:pt>
                <c:pt idx="391">
                  <c:v>13</c:v>
                </c:pt>
                <c:pt idx="392">
                  <c:v>13</c:v>
                </c:pt>
                <c:pt idx="393">
                  <c:v>13</c:v>
                </c:pt>
                <c:pt idx="394">
                  <c:v>13</c:v>
                </c:pt>
                <c:pt idx="395">
                  <c:v>13</c:v>
                </c:pt>
                <c:pt idx="396">
                  <c:v>13</c:v>
                </c:pt>
                <c:pt idx="397">
                  <c:v>13</c:v>
                </c:pt>
                <c:pt idx="398">
                  <c:v>13</c:v>
                </c:pt>
                <c:pt idx="399">
                  <c:v>13</c:v>
                </c:pt>
                <c:pt idx="400">
                  <c:v>13</c:v>
                </c:pt>
                <c:pt idx="401">
                  <c:v>13</c:v>
                </c:pt>
                <c:pt idx="402">
                  <c:v>13</c:v>
                </c:pt>
                <c:pt idx="403">
                  <c:v>13</c:v>
                </c:pt>
                <c:pt idx="404">
                  <c:v>13</c:v>
                </c:pt>
                <c:pt idx="405">
                  <c:v>13</c:v>
                </c:pt>
                <c:pt idx="406">
                  <c:v>13</c:v>
                </c:pt>
                <c:pt idx="407">
                  <c:v>13</c:v>
                </c:pt>
                <c:pt idx="408">
                  <c:v>13</c:v>
                </c:pt>
                <c:pt idx="409">
                  <c:v>13</c:v>
                </c:pt>
                <c:pt idx="410">
                  <c:v>13</c:v>
                </c:pt>
                <c:pt idx="411">
                  <c:v>13</c:v>
                </c:pt>
                <c:pt idx="412">
                  <c:v>13</c:v>
                </c:pt>
                <c:pt idx="413">
                  <c:v>13</c:v>
                </c:pt>
                <c:pt idx="414">
                  <c:v>13</c:v>
                </c:pt>
                <c:pt idx="415">
                  <c:v>13</c:v>
                </c:pt>
                <c:pt idx="416">
                  <c:v>13</c:v>
                </c:pt>
                <c:pt idx="417">
                  <c:v>13</c:v>
                </c:pt>
                <c:pt idx="418">
                  <c:v>13</c:v>
                </c:pt>
                <c:pt idx="419">
                  <c:v>13</c:v>
                </c:pt>
                <c:pt idx="420">
                  <c:v>13</c:v>
                </c:pt>
                <c:pt idx="421">
                  <c:v>13</c:v>
                </c:pt>
                <c:pt idx="422">
                  <c:v>13</c:v>
                </c:pt>
                <c:pt idx="423">
                  <c:v>13</c:v>
                </c:pt>
                <c:pt idx="424">
                  <c:v>13</c:v>
                </c:pt>
                <c:pt idx="425">
                  <c:v>13</c:v>
                </c:pt>
                <c:pt idx="426">
                  <c:v>13</c:v>
                </c:pt>
                <c:pt idx="427">
                  <c:v>13</c:v>
                </c:pt>
                <c:pt idx="428">
                  <c:v>13</c:v>
                </c:pt>
                <c:pt idx="429">
                  <c:v>13</c:v>
                </c:pt>
                <c:pt idx="430">
                  <c:v>13</c:v>
                </c:pt>
                <c:pt idx="431">
                  <c:v>13</c:v>
                </c:pt>
                <c:pt idx="432">
                  <c:v>13</c:v>
                </c:pt>
                <c:pt idx="433">
                  <c:v>13</c:v>
                </c:pt>
                <c:pt idx="434">
                  <c:v>13</c:v>
                </c:pt>
                <c:pt idx="435">
                  <c:v>13</c:v>
                </c:pt>
                <c:pt idx="436">
                  <c:v>13</c:v>
                </c:pt>
                <c:pt idx="437">
                  <c:v>13</c:v>
                </c:pt>
                <c:pt idx="438">
                  <c:v>13</c:v>
                </c:pt>
                <c:pt idx="439">
                  <c:v>13</c:v>
                </c:pt>
                <c:pt idx="440">
                  <c:v>13</c:v>
                </c:pt>
                <c:pt idx="441">
                  <c:v>13</c:v>
                </c:pt>
                <c:pt idx="442">
                  <c:v>13</c:v>
                </c:pt>
                <c:pt idx="443">
                  <c:v>13</c:v>
                </c:pt>
                <c:pt idx="444">
                  <c:v>13</c:v>
                </c:pt>
                <c:pt idx="445">
                  <c:v>13</c:v>
                </c:pt>
                <c:pt idx="446">
                  <c:v>13</c:v>
                </c:pt>
                <c:pt idx="447">
                  <c:v>13</c:v>
                </c:pt>
                <c:pt idx="448">
                  <c:v>13</c:v>
                </c:pt>
                <c:pt idx="449">
                  <c:v>13</c:v>
                </c:pt>
                <c:pt idx="450">
                  <c:v>13</c:v>
                </c:pt>
                <c:pt idx="451">
                  <c:v>13</c:v>
                </c:pt>
                <c:pt idx="452">
                  <c:v>13</c:v>
                </c:pt>
                <c:pt idx="453">
                  <c:v>13</c:v>
                </c:pt>
                <c:pt idx="454">
                  <c:v>13</c:v>
                </c:pt>
                <c:pt idx="455">
                  <c:v>13</c:v>
                </c:pt>
                <c:pt idx="456">
                  <c:v>13</c:v>
                </c:pt>
                <c:pt idx="457">
                  <c:v>13</c:v>
                </c:pt>
                <c:pt idx="458">
                  <c:v>13</c:v>
                </c:pt>
                <c:pt idx="459">
                  <c:v>13</c:v>
                </c:pt>
                <c:pt idx="460">
                  <c:v>13</c:v>
                </c:pt>
                <c:pt idx="461">
                  <c:v>13</c:v>
                </c:pt>
                <c:pt idx="462">
                  <c:v>13</c:v>
                </c:pt>
                <c:pt idx="463">
                  <c:v>13</c:v>
                </c:pt>
                <c:pt idx="464">
                  <c:v>13</c:v>
                </c:pt>
                <c:pt idx="465">
                  <c:v>13</c:v>
                </c:pt>
                <c:pt idx="466">
                  <c:v>13</c:v>
                </c:pt>
                <c:pt idx="467">
                  <c:v>13</c:v>
                </c:pt>
                <c:pt idx="468">
                  <c:v>13</c:v>
                </c:pt>
                <c:pt idx="469">
                  <c:v>13</c:v>
                </c:pt>
                <c:pt idx="470">
                  <c:v>13</c:v>
                </c:pt>
                <c:pt idx="471">
                  <c:v>13</c:v>
                </c:pt>
                <c:pt idx="472">
                  <c:v>13</c:v>
                </c:pt>
                <c:pt idx="473">
                  <c:v>13</c:v>
                </c:pt>
                <c:pt idx="474">
                  <c:v>13</c:v>
                </c:pt>
                <c:pt idx="475">
                  <c:v>13</c:v>
                </c:pt>
                <c:pt idx="476">
                  <c:v>13</c:v>
                </c:pt>
                <c:pt idx="477">
                  <c:v>13</c:v>
                </c:pt>
                <c:pt idx="478">
                  <c:v>13</c:v>
                </c:pt>
                <c:pt idx="479">
                  <c:v>13</c:v>
                </c:pt>
                <c:pt idx="480">
                  <c:v>13</c:v>
                </c:pt>
                <c:pt idx="481">
                  <c:v>13</c:v>
                </c:pt>
                <c:pt idx="482">
                  <c:v>13</c:v>
                </c:pt>
                <c:pt idx="483">
                  <c:v>13</c:v>
                </c:pt>
                <c:pt idx="484">
                  <c:v>13</c:v>
                </c:pt>
                <c:pt idx="485">
                  <c:v>13</c:v>
                </c:pt>
                <c:pt idx="486">
                  <c:v>13</c:v>
                </c:pt>
                <c:pt idx="487">
                  <c:v>13</c:v>
                </c:pt>
                <c:pt idx="488">
                  <c:v>13</c:v>
                </c:pt>
                <c:pt idx="489">
                  <c:v>13</c:v>
                </c:pt>
                <c:pt idx="490">
                  <c:v>13</c:v>
                </c:pt>
                <c:pt idx="491">
                  <c:v>13</c:v>
                </c:pt>
                <c:pt idx="492">
                  <c:v>13</c:v>
                </c:pt>
                <c:pt idx="493">
                  <c:v>13</c:v>
                </c:pt>
                <c:pt idx="494">
                  <c:v>13</c:v>
                </c:pt>
                <c:pt idx="495">
                  <c:v>13</c:v>
                </c:pt>
                <c:pt idx="496">
                  <c:v>13</c:v>
                </c:pt>
                <c:pt idx="497">
                  <c:v>13</c:v>
                </c:pt>
                <c:pt idx="498">
                  <c:v>13</c:v>
                </c:pt>
                <c:pt idx="499">
                  <c:v>13</c:v>
                </c:pt>
                <c:pt idx="500">
                  <c:v>13</c:v>
                </c:pt>
                <c:pt idx="501">
                  <c:v>13</c:v>
                </c:pt>
                <c:pt idx="502">
                  <c:v>13</c:v>
                </c:pt>
                <c:pt idx="503">
                  <c:v>13</c:v>
                </c:pt>
                <c:pt idx="504">
                  <c:v>13</c:v>
                </c:pt>
                <c:pt idx="505">
                  <c:v>13</c:v>
                </c:pt>
                <c:pt idx="506">
                  <c:v>13</c:v>
                </c:pt>
                <c:pt idx="507">
                  <c:v>13</c:v>
                </c:pt>
                <c:pt idx="508">
                  <c:v>13</c:v>
                </c:pt>
                <c:pt idx="509">
                  <c:v>13</c:v>
                </c:pt>
                <c:pt idx="510">
                  <c:v>13</c:v>
                </c:pt>
                <c:pt idx="511">
                  <c:v>13</c:v>
                </c:pt>
                <c:pt idx="512">
                  <c:v>13</c:v>
                </c:pt>
                <c:pt idx="513">
                  <c:v>13</c:v>
                </c:pt>
                <c:pt idx="514">
                  <c:v>13</c:v>
                </c:pt>
                <c:pt idx="515">
                  <c:v>13</c:v>
                </c:pt>
                <c:pt idx="516">
                  <c:v>13</c:v>
                </c:pt>
                <c:pt idx="517">
                  <c:v>13</c:v>
                </c:pt>
                <c:pt idx="518">
                  <c:v>13</c:v>
                </c:pt>
                <c:pt idx="519">
                  <c:v>13</c:v>
                </c:pt>
                <c:pt idx="520">
                  <c:v>13</c:v>
                </c:pt>
                <c:pt idx="521">
                  <c:v>13</c:v>
                </c:pt>
                <c:pt idx="522">
                  <c:v>13</c:v>
                </c:pt>
                <c:pt idx="523">
                  <c:v>13</c:v>
                </c:pt>
                <c:pt idx="524">
                  <c:v>13</c:v>
                </c:pt>
                <c:pt idx="525">
                  <c:v>13</c:v>
                </c:pt>
                <c:pt idx="526">
                  <c:v>13</c:v>
                </c:pt>
                <c:pt idx="527">
                  <c:v>13</c:v>
                </c:pt>
                <c:pt idx="528">
                  <c:v>13</c:v>
                </c:pt>
                <c:pt idx="529">
                  <c:v>13</c:v>
                </c:pt>
                <c:pt idx="530">
                  <c:v>13</c:v>
                </c:pt>
                <c:pt idx="531">
                  <c:v>13</c:v>
                </c:pt>
                <c:pt idx="532">
                  <c:v>13</c:v>
                </c:pt>
                <c:pt idx="533">
                  <c:v>13</c:v>
                </c:pt>
                <c:pt idx="534">
                  <c:v>13</c:v>
                </c:pt>
                <c:pt idx="535">
                  <c:v>13</c:v>
                </c:pt>
                <c:pt idx="536">
                  <c:v>13</c:v>
                </c:pt>
                <c:pt idx="537">
                  <c:v>13</c:v>
                </c:pt>
                <c:pt idx="538">
                  <c:v>13</c:v>
                </c:pt>
                <c:pt idx="539">
                  <c:v>13</c:v>
                </c:pt>
                <c:pt idx="540">
                  <c:v>13</c:v>
                </c:pt>
                <c:pt idx="541">
                  <c:v>13</c:v>
                </c:pt>
                <c:pt idx="542">
                  <c:v>13</c:v>
                </c:pt>
                <c:pt idx="543">
                  <c:v>13</c:v>
                </c:pt>
                <c:pt idx="544">
                  <c:v>13</c:v>
                </c:pt>
                <c:pt idx="545">
                  <c:v>13</c:v>
                </c:pt>
                <c:pt idx="546">
                  <c:v>13</c:v>
                </c:pt>
                <c:pt idx="547">
                  <c:v>13</c:v>
                </c:pt>
                <c:pt idx="548">
                  <c:v>13</c:v>
                </c:pt>
                <c:pt idx="549">
                  <c:v>13</c:v>
                </c:pt>
                <c:pt idx="550">
                  <c:v>13</c:v>
                </c:pt>
                <c:pt idx="551">
                  <c:v>13</c:v>
                </c:pt>
                <c:pt idx="552">
                  <c:v>13</c:v>
                </c:pt>
                <c:pt idx="553">
                  <c:v>13</c:v>
                </c:pt>
                <c:pt idx="554">
                  <c:v>13</c:v>
                </c:pt>
                <c:pt idx="555">
                  <c:v>13</c:v>
                </c:pt>
                <c:pt idx="556">
                  <c:v>13</c:v>
                </c:pt>
                <c:pt idx="557">
                  <c:v>13</c:v>
                </c:pt>
                <c:pt idx="558">
                  <c:v>13</c:v>
                </c:pt>
                <c:pt idx="559">
                  <c:v>13</c:v>
                </c:pt>
                <c:pt idx="560">
                  <c:v>13</c:v>
                </c:pt>
                <c:pt idx="561">
                  <c:v>13</c:v>
                </c:pt>
                <c:pt idx="562">
                  <c:v>13</c:v>
                </c:pt>
                <c:pt idx="563">
                  <c:v>13</c:v>
                </c:pt>
                <c:pt idx="564">
                  <c:v>13</c:v>
                </c:pt>
                <c:pt idx="565">
                  <c:v>13</c:v>
                </c:pt>
                <c:pt idx="566">
                  <c:v>13</c:v>
                </c:pt>
                <c:pt idx="567">
                  <c:v>13</c:v>
                </c:pt>
                <c:pt idx="568">
                  <c:v>13</c:v>
                </c:pt>
                <c:pt idx="569">
                  <c:v>13</c:v>
                </c:pt>
                <c:pt idx="570">
                  <c:v>13</c:v>
                </c:pt>
                <c:pt idx="571">
                  <c:v>13</c:v>
                </c:pt>
                <c:pt idx="572">
                  <c:v>13</c:v>
                </c:pt>
                <c:pt idx="573">
                  <c:v>13</c:v>
                </c:pt>
                <c:pt idx="574">
                  <c:v>13</c:v>
                </c:pt>
                <c:pt idx="575">
                  <c:v>13</c:v>
                </c:pt>
                <c:pt idx="576">
                  <c:v>13</c:v>
                </c:pt>
                <c:pt idx="577">
                  <c:v>13</c:v>
                </c:pt>
                <c:pt idx="578">
                  <c:v>13</c:v>
                </c:pt>
                <c:pt idx="579">
                  <c:v>13</c:v>
                </c:pt>
                <c:pt idx="580">
                  <c:v>13</c:v>
                </c:pt>
                <c:pt idx="581">
                  <c:v>13</c:v>
                </c:pt>
                <c:pt idx="582">
                  <c:v>13</c:v>
                </c:pt>
                <c:pt idx="583">
                  <c:v>13</c:v>
                </c:pt>
                <c:pt idx="584">
                  <c:v>13</c:v>
                </c:pt>
                <c:pt idx="585">
                  <c:v>13</c:v>
                </c:pt>
                <c:pt idx="586">
                  <c:v>13</c:v>
                </c:pt>
                <c:pt idx="587">
                  <c:v>13</c:v>
                </c:pt>
                <c:pt idx="588">
                  <c:v>13</c:v>
                </c:pt>
                <c:pt idx="589">
                  <c:v>13</c:v>
                </c:pt>
                <c:pt idx="590">
                  <c:v>13</c:v>
                </c:pt>
                <c:pt idx="591">
                  <c:v>13</c:v>
                </c:pt>
                <c:pt idx="592">
                  <c:v>13</c:v>
                </c:pt>
                <c:pt idx="593">
                  <c:v>13</c:v>
                </c:pt>
                <c:pt idx="594">
                  <c:v>13</c:v>
                </c:pt>
                <c:pt idx="595">
                  <c:v>13</c:v>
                </c:pt>
                <c:pt idx="596">
                  <c:v>13</c:v>
                </c:pt>
                <c:pt idx="597">
                  <c:v>13</c:v>
                </c:pt>
                <c:pt idx="598">
                  <c:v>13</c:v>
                </c:pt>
                <c:pt idx="599">
                  <c:v>13</c:v>
                </c:pt>
                <c:pt idx="600">
                  <c:v>13</c:v>
                </c:pt>
                <c:pt idx="601">
                  <c:v>13</c:v>
                </c:pt>
                <c:pt idx="602">
                  <c:v>13</c:v>
                </c:pt>
                <c:pt idx="603">
                  <c:v>13</c:v>
                </c:pt>
                <c:pt idx="604">
                  <c:v>13</c:v>
                </c:pt>
                <c:pt idx="605">
                  <c:v>13</c:v>
                </c:pt>
                <c:pt idx="606">
                  <c:v>13</c:v>
                </c:pt>
                <c:pt idx="607">
                  <c:v>13</c:v>
                </c:pt>
                <c:pt idx="608">
                  <c:v>13</c:v>
                </c:pt>
                <c:pt idx="609">
                  <c:v>13</c:v>
                </c:pt>
                <c:pt idx="610">
                  <c:v>13</c:v>
                </c:pt>
                <c:pt idx="611">
                  <c:v>13</c:v>
                </c:pt>
                <c:pt idx="612">
                  <c:v>13</c:v>
                </c:pt>
                <c:pt idx="613">
                  <c:v>13</c:v>
                </c:pt>
                <c:pt idx="614">
                  <c:v>13</c:v>
                </c:pt>
                <c:pt idx="615">
                  <c:v>13</c:v>
                </c:pt>
                <c:pt idx="616">
                  <c:v>13</c:v>
                </c:pt>
                <c:pt idx="617">
                  <c:v>13</c:v>
                </c:pt>
                <c:pt idx="618">
                  <c:v>13</c:v>
                </c:pt>
                <c:pt idx="619">
                  <c:v>13</c:v>
                </c:pt>
                <c:pt idx="620">
                  <c:v>13</c:v>
                </c:pt>
                <c:pt idx="621">
                  <c:v>13</c:v>
                </c:pt>
                <c:pt idx="622">
                  <c:v>13</c:v>
                </c:pt>
                <c:pt idx="623">
                  <c:v>13</c:v>
                </c:pt>
                <c:pt idx="624">
                  <c:v>13</c:v>
                </c:pt>
                <c:pt idx="625">
                  <c:v>13</c:v>
                </c:pt>
                <c:pt idx="626">
                  <c:v>13</c:v>
                </c:pt>
                <c:pt idx="627">
                  <c:v>13</c:v>
                </c:pt>
                <c:pt idx="628">
                  <c:v>13</c:v>
                </c:pt>
                <c:pt idx="629">
                  <c:v>13</c:v>
                </c:pt>
                <c:pt idx="630">
                  <c:v>13</c:v>
                </c:pt>
                <c:pt idx="631">
                  <c:v>13</c:v>
                </c:pt>
                <c:pt idx="632">
                  <c:v>13</c:v>
                </c:pt>
                <c:pt idx="633">
                  <c:v>13</c:v>
                </c:pt>
                <c:pt idx="634">
                  <c:v>13</c:v>
                </c:pt>
                <c:pt idx="635">
                  <c:v>13</c:v>
                </c:pt>
                <c:pt idx="636">
                  <c:v>13</c:v>
                </c:pt>
                <c:pt idx="637">
                  <c:v>13</c:v>
                </c:pt>
                <c:pt idx="638">
                  <c:v>13</c:v>
                </c:pt>
                <c:pt idx="639">
                  <c:v>13</c:v>
                </c:pt>
                <c:pt idx="640">
                  <c:v>13</c:v>
                </c:pt>
                <c:pt idx="641">
                  <c:v>13</c:v>
                </c:pt>
                <c:pt idx="642">
                  <c:v>13</c:v>
                </c:pt>
                <c:pt idx="643">
                  <c:v>13</c:v>
                </c:pt>
                <c:pt idx="644">
                  <c:v>13</c:v>
                </c:pt>
                <c:pt idx="645">
                  <c:v>13</c:v>
                </c:pt>
                <c:pt idx="646">
                  <c:v>13</c:v>
                </c:pt>
                <c:pt idx="647">
                  <c:v>13</c:v>
                </c:pt>
                <c:pt idx="648">
                  <c:v>13</c:v>
                </c:pt>
                <c:pt idx="649">
                  <c:v>13</c:v>
                </c:pt>
                <c:pt idx="650">
                  <c:v>13</c:v>
                </c:pt>
                <c:pt idx="651">
                  <c:v>13</c:v>
                </c:pt>
                <c:pt idx="652">
                  <c:v>13</c:v>
                </c:pt>
                <c:pt idx="653">
                  <c:v>13</c:v>
                </c:pt>
                <c:pt idx="654">
                  <c:v>13</c:v>
                </c:pt>
                <c:pt idx="655">
                  <c:v>13</c:v>
                </c:pt>
                <c:pt idx="656">
                  <c:v>13</c:v>
                </c:pt>
                <c:pt idx="657">
                  <c:v>13</c:v>
                </c:pt>
                <c:pt idx="658">
                  <c:v>13</c:v>
                </c:pt>
                <c:pt idx="659">
                  <c:v>13</c:v>
                </c:pt>
                <c:pt idx="660">
                  <c:v>13</c:v>
                </c:pt>
                <c:pt idx="661">
                  <c:v>13</c:v>
                </c:pt>
                <c:pt idx="662">
                  <c:v>13</c:v>
                </c:pt>
                <c:pt idx="663">
                  <c:v>13</c:v>
                </c:pt>
                <c:pt idx="664">
                  <c:v>13</c:v>
                </c:pt>
                <c:pt idx="665">
                  <c:v>13</c:v>
                </c:pt>
                <c:pt idx="666">
                  <c:v>13</c:v>
                </c:pt>
                <c:pt idx="667">
                  <c:v>13</c:v>
                </c:pt>
                <c:pt idx="668">
                  <c:v>13</c:v>
                </c:pt>
                <c:pt idx="669">
                  <c:v>13</c:v>
                </c:pt>
                <c:pt idx="670">
                  <c:v>13</c:v>
                </c:pt>
                <c:pt idx="671">
                  <c:v>13</c:v>
                </c:pt>
                <c:pt idx="672">
                  <c:v>13</c:v>
                </c:pt>
                <c:pt idx="673">
                  <c:v>13</c:v>
                </c:pt>
                <c:pt idx="674">
                  <c:v>13</c:v>
                </c:pt>
                <c:pt idx="675">
                  <c:v>13</c:v>
                </c:pt>
                <c:pt idx="676">
                  <c:v>13</c:v>
                </c:pt>
                <c:pt idx="677">
                  <c:v>13</c:v>
                </c:pt>
                <c:pt idx="678">
                  <c:v>13</c:v>
                </c:pt>
                <c:pt idx="679">
                  <c:v>13</c:v>
                </c:pt>
                <c:pt idx="680">
                  <c:v>13</c:v>
                </c:pt>
                <c:pt idx="681">
                  <c:v>13</c:v>
                </c:pt>
                <c:pt idx="682">
                  <c:v>13</c:v>
                </c:pt>
                <c:pt idx="683">
                  <c:v>13</c:v>
                </c:pt>
                <c:pt idx="684">
                  <c:v>13</c:v>
                </c:pt>
                <c:pt idx="685">
                  <c:v>13</c:v>
                </c:pt>
                <c:pt idx="686">
                  <c:v>13</c:v>
                </c:pt>
                <c:pt idx="687">
                  <c:v>13</c:v>
                </c:pt>
                <c:pt idx="688">
                  <c:v>13</c:v>
                </c:pt>
                <c:pt idx="689">
                  <c:v>13</c:v>
                </c:pt>
                <c:pt idx="690">
                  <c:v>13</c:v>
                </c:pt>
                <c:pt idx="691">
                  <c:v>13</c:v>
                </c:pt>
                <c:pt idx="692">
                  <c:v>13</c:v>
                </c:pt>
                <c:pt idx="693">
                  <c:v>13</c:v>
                </c:pt>
                <c:pt idx="694">
                  <c:v>13</c:v>
                </c:pt>
                <c:pt idx="695">
                  <c:v>13</c:v>
                </c:pt>
                <c:pt idx="696">
                  <c:v>13</c:v>
                </c:pt>
                <c:pt idx="697">
                  <c:v>13</c:v>
                </c:pt>
                <c:pt idx="698">
                  <c:v>13</c:v>
                </c:pt>
                <c:pt idx="699">
                  <c:v>13</c:v>
                </c:pt>
                <c:pt idx="700">
                  <c:v>13</c:v>
                </c:pt>
                <c:pt idx="701">
                  <c:v>13</c:v>
                </c:pt>
                <c:pt idx="702">
                  <c:v>13</c:v>
                </c:pt>
                <c:pt idx="703">
                  <c:v>13</c:v>
                </c:pt>
                <c:pt idx="704">
                  <c:v>13</c:v>
                </c:pt>
                <c:pt idx="705">
                  <c:v>13</c:v>
                </c:pt>
                <c:pt idx="706">
                  <c:v>13</c:v>
                </c:pt>
                <c:pt idx="707">
                  <c:v>13</c:v>
                </c:pt>
                <c:pt idx="708">
                  <c:v>13</c:v>
                </c:pt>
                <c:pt idx="709">
                  <c:v>13</c:v>
                </c:pt>
                <c:pt idx="710">
                  <c:v>13</c:v>
                </c:pt>
                <c:pt idx="711">
                  <c:v>13</c:v>
                </c:pt>
                <c:pt idx="712">
                  <c:v>13</c:v>
                </c:pt>
                <c:pt idx="713">
                  <c:v>13</c:v>
                </c:pt>
                <c:pt idx="714">
                  <c:v>13</c:v>
                </c:pt>
                <c:pt idx="715">
                  <c:v>13</c:v>
                </c:pt>
                <c:pt idx="716">
                  <c:v>13</c:v>
                </c:pt>
                <c:pt idx="717">
                  <c:v>13</c:v>
                </c:pt>
                <c:pt idx="718">
                  <c:v>13</c:v>
                </c:pt>
                <c:pt idx="719">
                  <c:v>13</c:v>
                </c:pt>
                <c:pt idx="720">
                  <c:v>13</c:v>
                </c:pt>
                <c:pt idx="721">
                  <c:v>13</c:v>
                </c:pt>
                <c:pt idx="722">
                  <c:v>13</c:v>
                </c:pt>
                <c:pt idx="723">
                  <c:v>13</c:v>
                </c:pt>
                <c:pt idx="724">
                  <c:v>13</c:v>
                </c:pt>
                <c:pt idx="725">
                  <c:v>13</c:v>
                </c:pt>
                <c:pt idx="726">
                  <c:v>13</c:v>
                </c:pt>
                <c:pt idx="727">
                  <c:v>13</c:v>
                </c:pt>
                <c:pt idx="728">
                  <c:v>13</c:v>
                </c:pt>
                <c:pt idx="729">
                  <c:v>13</c:v>
                </c:pt>
                <c:pt idx="730">
                  <c:v>13</c:v>
                </c:pt>
                <c:pt idx="731">
                  <c:v>13</c:v>
                </c:pt>
                <c:pt idx="732">
                  <c:v>13</c:v>
                </c:pt>
                <c:pt idx="733">
                  <c:v>13</c:v>
                </c:pt>
                <c:pt idx="734">
                  <c:v>13</c:v>
                </c:pt>
                <c:pt idx="735">
                  <c:v>13</c:v>
                </c:pt>
                <c:pt idx="736">
                  <c:v>13</c:v>
                </c:pt>
                <c:pt idx="737">
                  <c:v>13</c:v>
                </c:pt>
                <c:pt idx="738">
                  <c:v>13</c:v>
                </c:pt>
                <c:pt idx="739">
                  <c:v>13</c:v>
                </c:pt>
                <c:pt idx="740">
                  <c:v>13</c:v>
                </c:pt>
                <c:pt idx="741">
                  <c:v>13</c:v>
                </c:pt>
                <c:pt idx="742">
                  <c:v>13</c:v>
                </c:pt>
                <c:pt idx="743">
                  <c:v>13</c:v>
                </c:pt>
                <c:pt idx="744">
                  <c:v>13</c:v>
                </c:pt>
                <c:pt idx="745">
                  <c:v>13</c:v>
                </c:pt>
                <c:pt idx="746">
                  <c:v>13</c:v>
                </c:pt>
                <c:pt idx="747">
                  <c:v>13</c:v>
                </c:pt>
                <c:pt idx="748">
                  <c:v>13</c:v>
                </c:pt>
                <c:pt idx="749">
                  <c:v>13</c:v>
                </c:pt>
                <c:pt idx="750">
                  <c:v>13</c:v>
                </c:pt>
                <c:pt idx="751">
                  <c:v>13</c:v>
                </c:pt>
                <c:pt idx="752">
                  <c:v>13</c:v>
                </c:pt>
                <c:pt idx="753">
                  <c:v>13</c:v>
                </c:pt>
                <c:pt idx="754">
                  <c:v>13</c:v>
                </c:pt>
                <c:pt idx="755">
                  <c:v>13</c:v>
                </c:pt>
                <c:pt idx="756">
                  <c:v>13</c:v>
                </c:pt>
                <c:pt idx="757">
                  <c:v>13</c:v>
                </c:pt>
                <c:pt idx="758">
                  <c:v>13</c:v>
                </c:pt>
                <c:pt idx="759">
                  <c:v>13</c:v>
                </c:pt>
                <c:pt idx="760">
                  <c:v>13</c:v>
                </c:pt>
                <c:pt idx="761">
                  <c:v>13</c:v>
                </c:pt>
                <c:pt idx="762">
                  <c:v>13</c:v>
                </c:pt>
                <c:pt idx="763">
                  <c:v>13</c:v>
                </c:pt>
                <c:pt idx="764">
                  <c:v>13</c:v>
                </c:pt>
                <c:pt idx="765">
                  <c:v>13</c:v>
                </c:pt>
                <c:pt idx="766">
                  <c:v>13</c:v>
                </c:pt>
                <c:pt idx="767">
                  <c:v>13</c:v>
                </c:pt>
                <c:pt idx="768">
                  <c:v>13</c:v>
                </c:pt>
                <c:pt idx="769">
                  <c:v>13</c:v>
                </c:pt>
                <c:pt idx="770">
                  <c:v>13</c:v>
                </c:pt>
                <c:pt idx="771">
                  <c:v>13</c:v>
                </c:pt>
                <c:pt idx="772">
                  <c:v>13</c:v>
                </c:pt>
                <c:pt idx="773">
                  <c:v>13</c:v>
                </c:pt>
                <c:pt idx="774">
                  <c:v>13</c:v>
                </c:pt>
                <c:pt idx="775">
                  <c:v>13</c:v>
                </c:pt>
                <c:pt idx="776">
                  <c:v>13</c:v>
                </c:pt>
                <c:pt idx="777">
                  <c:v>13</c:v>
                </c:pt>
                <c:pt idx="778">
                  <c:v>13</c:v>
                </c:pt>
                <c:pt idx="779">
                  <c:v>13</c:v>
                </c:pt>
                <c:pt idx="780">
                  <c:v>13</c:v>
                </c:pt>
                <c:pt idx="781">
                  <c:v>13</c:v>
                </c:pt>
                <c:pt idx="782">
                  <c:v>13</c:v>
                </c:pt>
                <c:pt idx="783">
                  <c:v>13</c:v>
                </c:pt>
                <c:pt idx="784">
                  <c:v>13</c:v>
                </c:pt>
                <c:pt idx="785">
                  <c:v>13</c:v>
                </c:pt>
                <c:pt idx="786">
                  <c:v>13</c:v>
                </c:pt>
                <c:pt idx="787">
                  <c:v>13</c:v>
                </c:pt>
                <c:pt idx="788">
                  <c:v>13</c:v>
                </c:pt>
                <c:pt idx="789">
                  <c:v>13</c:v>
                </c:pt>
                <c:pt idx="790">
                  <c:v>13</c:v>
                </c:pt>
                <c:pt idx="791">
                  <c:v>13</c:v>
                </c:pt>
                <c:pt idx="792">
                  <c:v>13</c:v>
                </c:pt>
                <c:pt idx="793">
                  <c:v>13</c:v>
                </c:pt>
                <c:pt idx="794">
                  <c:v>13</c:v>
                </c:pt>
                <c:pt idx="795">
                  <c:v>13</c:v>
                </c:pt>
                <c:pt idx="796">
                  <c:v>13</c:v>
                </c:pt>
                <c:pt idx="797">
                  <c:v>13</c:v>
                </c:pt>
                <c:pt idx="798">
                  <c:v>13</c:v>
                </c:pt>
                <c:pt idx="799">
                  <c:v>13</c:v>
                </c:pt>
                <c:pt idx="800">
                  <c:v>13</c:v>
                </c:pt>
                <c:pt idx="801">
                  <c:v>13</c:v>
                </c:pt>
                <c:pt idx="802">
                  <c:v>13</c:v>
                </c:pt>
                <c:pt idx="803">
                  <c:v>13</c:v>
                </c:pt>
                <c:pt idx="804">
                  <c:v>13</c:v>
                </c:pt>
                <c:pt idx="805">
                  <c:v>13</c:v>
                </c:pt>
                <c:pt idx="806">
                  <c:v>13</c:v>
                </c:pt>
                <c:pt idx="807">
                  <c:v>13</c:v>
                </c:pt>
                <c:pt idx="808">
                  <c:v>13</c:v>
                </c:pt>
                <c:pt idx="809">
                  <c:v>13</c:v>
                </c:pt>
                <c:pt idx="810">
                  <c:v>13</c:v>
                </c:pt>
                <c:pt idx="811">
                  <c:v>13</c:v>
                </c:pt>
                <c:pt idx="812">
                  <c:v>13</c:v>
                </c:pt>
                <c:pt idx="813">
                  <c:v>13</c:v>
                </c:pt>
                <c:pt idx="814">
                  <c:v>13</c:v>
                </c:pt>
                <c:pt idx="815">
                  <c:v>13</c:v>
                </c:pt>
                <c:pt idx="816">
                  <c:v>13</c:v>
                </c:pt>
                <c:pt idx="817">
                  <c:v>13</c:v>
                </c:pt>
                <c:pt idx="818">
                  <c:v>13</c:v>
                </c:pt>
                <c:pt idx="819">
                  <c:v>13</c:v>
                </c:pt>
                <c:pt idx="820">
                  <c:v>13</c:v>
                </c:pt>
                <c:pt idx="821">
                  <c:v>13</c:v>
                </c:pt>
                <c:pt idx="822">
                  <c:v>13</c:v>
                </c:pt>
                <c:pt idx="823">
                  <c:v>13</c:v>
                </c:pt>
                <c:pt idx="824">
                  <c:v>13</c:v>
                </c:pt>
                <c:pt idx="825">
                  <c:v>13</c:v>
                </c:pt>
                <c:pt idx="826">
                  <c:v>13</c:v>
                </c:pt>
                <c:pt idx="827">
                  <c:v>13</c:v>
                </c:pt>
                <c:pt idx="828">
                  <c:v>13</c:v>
                </c:pt>
                <c:pt idx="829">
                  <c:v>13</c:v>
                </c:pt>
                <c:pt idx="830">
                  <c:v>13</c:v>
                </c:pt>
                <c:pt idx="831">
                  <c:v>13</c:v>
                </c:pt>
                <c:pt idx="832">
                  <c:v>13</c:v>
                </c:pt>
                <c:pt idx="833">
                  <c:v>13</c:v>
                </c:pt>
                <c:pt idx="834">
                  <c:v>13</c:v>
                </c:pt>
                <c:pt idx="835">
                  <c:v>13</c:v>
                </c:pt>
                <c:pt idx="836">
                  <c:v>13</c:v>
                </c:pt>
                <c:pt idx="837">
                  <c:v>13</c:v>
                </c:pt>
                <c:pt idx="838">
                  <c:v>13</c:v>
                </c:pt>
                <c:pt idx="839">
                  <c:v>13</c:v>
                </c:pt>
                <c:pt idx="840">
                  <c:v>13</c:v>
                </c:pt>
                <c:pt idx="841">
                  <c:v>13</c:v>
                </c:pt>
                <c:pt idx="842">
                  <c:v>13</c:v>
                </c:pt>
                <c:pt idx="843">
                  <c:v>13</c:v>
                </c:pt>
                <c:pt idx="844">
                  <c:v>13</c:v>
                </c:pt>
                <c:pt idx="845">
                  <c:v>13</c:v>
                </c:pt>
                <c:pt idx="846">
                  <c:v>13</c:v>
                </c:pt>
                <c:pt idx="847">
                  <c:v>13</c:v>
                </c:pt>
                <c:pt idx="848">
                  <c:v>13</c:v>
                </c:pt>
                <c:pt idx="849">
                  <c:v>13</c:v>
                </c:pt>
                <c:pt idx="850">
                  <c:v>13</c:v>
                </c:pt>
                <c:pt idx="851">
                  <c:v>13</c:v>
                </c:pt>
                <c:pt idx="852">
                  <c:v>13</c:v>
                </c:pt>
                <c:pt idx="853">
                  <c:v>13</c:v>
                </c:pt>
                <c:pt idx="854">
                  <c:v>13</c:v>
                </c:pt>
                <c:pt idx="855">
                  <c:v>13</c:v>
                </c:pt>
                <c:pt idx="856">
                  <c:v>13</c:v>
                </c:pt>
                <c:pt idx="857">
                  <c:v>13</c:v>
                </c:pt>
                <c:pt idx="858">
                  <c:v>13</c:v>
                </c:pt>
                <c:pt idx="859">
                  <c:v>13</c:v>
                </c:pt>
                <c:pt idx="860">
                  <c:v>13</c:v>
                </c:pt>
                <c:pt idx="861">
                  <c:v>13</c:v>
                </c:pt>
                <c:pt idx="862">
                  <c:v>13</c:v>
                </c:pt>
                <c:pt idx="863">
                  <c:v>13</c:v>
                </c:pt>
                <c:pt idx="864">
                  <c:v>13</c:v>
                </c:pt>
                <c:pt idx="865">
                  <c:v>13</c:v>
                </c:pt>
                <c:pt idx="866">
                  <c:v>13</c:v>
                </c:pt>
                <c:pt idx="867">
                  <c:v>13</c:v>
                </c:pt>
                <c:pt idx="868">
                  <c:v>13</c:v>
                </c:pt>
                <c:pt idx="869">
                  <c:v>13</c:v>
                </c:pt>
                <c:pt idx="870">
                  <c:v>13</c:v>
                </c:pt>
                <c:pt idx="871">
                  <c:v>13</c:v>
                </c:pt>
                <c:pt idx="872">
                  <c:v>13</c:v>
                </c:pt>
                <c:pt idx="873">
                  <c:v>13</c:v>
                </c:pt>
                <c:pt idx="874">
                  <c:v>13</c:v>
                </c:pt>
                <c:pt idx="875">
                  <c:v>13</c:v>
                </c:pt>
                <c:pt idx="876">
                  <c:v>13</c:v>
                </c:pt>
                <c:pt idx="877">
                  <c:v>13</c:v>
                </c:pt>
                <c:pt idx="878">
                  <c:v>13</c:v>
                </c:pt>
                <c:pt idx="879">
                  <c:v>13</c:v>
                </c:pt>
                <c:pt idx="880">
                  <c:v>13</c:v>
                </c:pt>
                <c:pt idx="881">
                  <c:v>13</c:v>
                </c:pt>
                <c:pt idx="882">
                  <c:v>13</c:v>
                </c:pt>
                <c:pt idx="883">
                  <c:v>13</c:v>
                </c:pt>
                <c:pt idx="884">
                  <c:v>13</c:v>
                </c:pt>
                <c:pt idx="885">
                  <c:v>13</c:v>
                </c:pt>
                <c:pt idx="886">
                  <c:v>13</c:v>
                </c:pt>
                <c:pt idx="887">
                  <c:v>13</c:v>
                </c:pt>
                <c:pt idx="888">
                  <c:v>13</c:v>
                </c:pt>
                <c:pt idx="889">
                  <c:v>13</c:v>
                </c:pt>
                <c:pt idx="890">
                  <c:v>13</c:v>
                </c:pt>
                <c:pt idx="891">
                  <c:v>13</c:v>
                </c:pt>
                <c:pt idx="892">
                  <c:v>13</c:v>
                </c:pt>
                <c:pt idx="893">
                  <c:v>13</c:v>
                </c:pt>
                <c:pt idx="894">
                  <c:v>13</c:v>
                </c:pt>
                <c:pt idx="895">
                  <c:v>13</c:v>
                </c:pt>
                <c:pt idx="896">
                  <c:v>13</c:v>
                </c:pt>
                <c:pt idx="897">
                  <c:v>13</c:v>
                </c:pt>
                <c:pt idx="898">
                  <c:v>13</c:v>
                </c:pt>
                <c:pt idx="899">
                  <c:v>13</c:v>
                </c:pt>
                <c:pt idx="900">
                  <c:v>13</c:v>
                </c:pt>
                <c:pt idx="901">
                  <c:v>13</c:v>
                </c:pt>
                <c:pt idx="902">
                  <c:v>13</c:v>
                </c:pt>
                <c:pt idx="903">
                  <c:v>13</c:v>
                </c:pt>
                <c:pt idx="904">
                  <c:v>13</c:v>
                </c:pt>
                <c:pt idx="905">
                  <c:v>13</c:v>
                </c:pt>
                <c:pt idx="906">
                  <c:v>13</c:v>
                </c:pt>
                <c:pt idx="907">
                  <c:v>13</c:v>
                </c:pt>
                <c:pt idx="908">
                  <c:v>13</c:v>
                </c:pt>
                <c:pt idx="909">
                  <c:v>13</c:v>
                </c:pt>
                <c:pt idx="910">
                  <c:v>13</c:v>
                </c:pt>
                <c:pt idx="911">
                  <c:v>13</c:v>
                </c:pt>
                <c:pt idx="912">
                  <c:v>13</c:v>
                </c:pt>
                <c:pt idx="913">
                  <c:v>13</c:v>
                </c:pt>
                <c:pt idx="914">
                  <c:v>13</c:v>
                </c:pt>
                <c:pt idx="915">
                  <c:v>13</c:v>
                </c:pt>
                <c:pt idx="916">
                  <c:v>13</c:v>
                </c:pt>
                <c:pt idx="917">
                  <c:v>13</c:v>
                </c:pt>
                <c:pt idx="918">
                  <c:v>13</c:v>
                </c:pt>
                <c:pt idx="919">
                  <c:v>13</c:v>
                </c:pt>
                <c:pt idx="920">
                  <c:v>13</c:v>
                </c:pt>
                <c:pt idx="921">
                  <c:v>13</c:v>
                </c:pt>
                <c:pt idx="922">
                  <c:v>13</c:v>
                </c:pt>
                <c:pt idx="923">
                  <c:v>13</c:v>
                </c:pt>
                <c:pt idx="924">
                  <c:v>13</c:v>
                </c:pt>
                <c:pt idx="925">
                  <c:v>13</c:v>
                </c:pt>
                <c:pt idx="926">
                  <c:v>13</c:v>
                </c:pt>
                <c:pt idx="927">
                  <c:v>13</c:v>
                </c:pt>
                <c:pt idx="928">
                  <c:v>13</c:v>
                </c:pt>
                <c:pt idx="929">
                  <c:v>13</c:v>
                </c:pt>
                <c:pt idx="930">
                  <c:v>13</c:v>
                </c:pt>
                <c:pt idx="931">
                  <c:v>13</c:v>
                </c:pt>
                <c:pt idx="932">
                  <c:v>13</c:v>
                </c:pt>
                <c:pt idx="933">
                  <c:v>13</c:v>
                </c:pt>
                <c:pt idx="934">
                  <c:v>13</c:v>
                </c:pt>
                <c:pt idx="935">
                  <c:v>13</c:v>
                </c:pt>
                <c:pt idx="936">
                  <c:v>13</c:v>
                </c:pt>
                <c:pt idx="937">
                  <c:v>13</c:v>
                </c:pt>
                <c:pt idx="938">
                  <c:v>13</c:v>
                </c:pt>
                <c:pt idx="939">
                  <c:v>13</c:v>
                </c:pt>
                <c:pt idx="940">
                  <c:v>13</c:v>
                </c:pt>
                <c:pt idx="941">
                  <c:v>13</c:v>
                </c:pt>
                <c:pt idx="942">
                  <c:v>13</c:v>
                </c:pt>
                <c:pt idx="943">
                  <c:v>13</c:v>
                </c:pt>
                <c:pt idx="944">
                  <c:v>13</c:v>
                </c:pt>
                <c:pt idx="945">
                  <c:v>13</c:v>
                </c:pt>
                <c:pt idx="946">
                  <c:v>13</c:v>
                </c:pt>
                <c:pt idx="947">
                  <c:v>13</c:v>
                </c:pt>
                <c:pt idx="948">
                  <c:v>13</c:v>
                </c:pt>
                <c:pt idx="949">
                  <c:v>13</c:v>
                </c:pt>
                <c:pt idx="950">
                  <c:v>13</c:v>
                </c:pt>
                <c:pt idx="951">
                  <c:v>13</c:v>
                </c:pt>
                <c:pt idx="952">
                  <c:v>13</c:v>
                </c:pt>
                <c:pt idx="953">
                  <c:v>13</c:v>
                </c:pt>
                <c:pt idx="954">
                  <c:v>13</c:v>
                </c:pt>
                <c:pt idx="955">
                  <c:v>13</c:v>
                </c:pt>
                <c:pt idx="956">
                  <c:v>13</c:v>
                </c:pt>
                <c:pt idx="957">
                  <c:v>13</c:v>
                </c:pt>
                <c:pt idx="958">
                  <c:v>13</c:v>
                </c:pt>
                <c:pt idx="959">
                  <c:v>13</c:v>
                </c:pt>
                <c:pt idx="960">
                  <c:v>13</c:v>
                </c:pt>
                <c:pt idx="961">
                  <c:v>13</c:v>
                </c:pt>
                <c:pt idx="962">
                  <c:v>13</c:v>
                </c:pt>
                <c:pt idx="963">
                  <c:v>13</c:v>
                </c:pt>
                <c:pt idx="964">
                  <c:v>13</c:v>
                </c:pt>
                <c:pt idx="965">
                  <c:v>13</c:v>
                </c:pt>
                <c:pt idx="966">
                  <c:v>13</c:v>
                </c:pt>
                <c:pt idx="967">
                  <c:v>13</c:v>
                </c:pt>
                <c:pt idx="968">
                  <c:v>13</c:v>
                </c:pt>
                <c:pt idx="969">
                  <c:v>13</c:v>
                </c:pt>
                <c:pt idx="970">
                  <c:v>13</c:v>
                </c:pt>
                <c:pt idx="971">
                  <c:v>13</c:v>
                </c:pt>
                <c:pt idx="972">
                  <c:v>13</c:v>
                </c:pt>
                <c:pt idx="973">
                  <c:v>13</c:v>
                </c:pt>
                <c:pt idx="974">
                  <c:v>13</c:v>
                </c:pt>
                <c:pt idx="975">
                  <c:v>13</c:v>
                </c:pt>
                <c:pt idx="976">
                  <c:v>13</c:v>
                </c:pt>
                <c:pt idx="977">
                  <c:v>13</c:v>
                </c:pt>
                <c:pt idx="978">
                  <c:v>13</c:v>
                </c:pt>
                <c:pt idx="979">
                  <c:v>13</c:v>
                </c:pt>
                <c:pt idx="980">
                  <c:v>13</c:v>
                </c:pt>
                <c:pt idx="981">
                  <c:v>13</c:v>
                </c:pt>
                <c:pt idx="982">
                  <c:v>13</c:v>
                </c:pt>
                <c:pt idx="983">
                  <c:v>13</c:v>
                </c:pt>
                <c:pt idx="984">
                  <c:v>13</c:v>
                </c:pt>
                <c:pt idx="985">
                  <c:v>13</c:v>
                </c:pt>
                <c:pt idx="986">
                  <c:v>13</c:v>
                </c:pt>
                <c:pt idx="987">
                  <c:v>13</c:v>
                </c:pt>
                <c:pt idx="988">
                  <c:v>13</c:v>
                </c:pt>
                <c:pt idx="989">
                  <c:v>13</c:v>
                </c:pt>
                <c:pt idx="990">
                  <c:v>13</c:v>
                </c:pt>
                <c:pt idx="991">
                  <c:v>13</c:v>
                </c:pt>
                <c:pt idx="992">
                  <c:v>13</c:v>
                </c:pt>
                <c:pt idx="993">
                  <c:v>13</c:v>
                </c:pt>
                <c:pt idx="994">
                  <c:v>13</c:v>
                </c:pt>
                <c:pt idx="995">
                  <c:v>13</c:v>
                </c:pt>
                <c:pt idx="996">
                  <c:v>13</c:v>
                </c:pt>
                <c:pt idx="997">
                  <c:v>13</c:v>
                </c:pt>
                <c:pt idx="998">
                  <c:v>13</c:v>
                </c:pt>
                <c:pt idx="999">
                  <c:v>13</c:v>
                </c:pt>
                <c:pt idx="1000">
                  <c:v>13</c:v>
                </c:pt>
                <c:pt idx="1001">
                  <c:v>13</c:v>
                </c:pt>
                <c:pt idx="1002">
                  <c:v>13</c:v>
                </c:pt>
                <c:pt idx="1003">
                  <c:v>13</c:v>
                </c:pt>
                <c:pt idx="1004">
                  <c:v>13</c:v>
                </c:pt>
                <c:pt idx="1005">
                  <c:v>13</c:v>
                </c:pt>
                <c:pt idx="1006">
                  <c:v>13</c:v>
                </c:pt>
                <c:pt idx="1007">
                  <c:v>13</c:v>
                </c:pt>
                <c:pt idx="1008">
                  <c:v>13</c:v>
                </c:pt>
                <c:pt idx="1009">
                  <c:v>13</c:v>
                </c:pt>
                <c:pt idx="1010">
                  <c:v>13</c:v>
                </c:pt>
                <c:pt idx="1011">
                  <c:v>13</c:v>
                </c:pt>
                <c:pt idx="1012">
                  <c:v>13</c:v>
                </c:pt>
                <c:pt idx="1013">
                  <c:v>13</c:v>
                </c:pt>
                <c:pt idx="1014">
                  <c:v>13</c:v>
                </c:pt>
                <c:pt idx="1015">
                  <c:v>13</c:v>
                </c:pt>
                <c:pt idx="1016">
                  <c:v>13</c:v>
                </c:pt>
                <c:pt idx="1017">
                  <c:v>13</c:v>
                </c:pt>
                <c:pt idx="1018">
                  <c:v>13</c:v>
                </c:pt>
                <c:pt idx="1019">
                  <c:v>13</c:v>
                </c:pt>
                <c:pt idx="1020">
                  <c:v>13</c:v>
                </c:pt>
                <c:pt idx="1021">
                  <c:v>13</c:v>
                </c:pt>
                <c:pt idx="1022">
                  <c:v>13</c:v>
                </c:pt>
                <c:pt idx="1023">
                  <c:v>13</c:v>
                </c:pt>
                <c:pt idx="1024">
                  <c:v>13</c:v>
                </c:pt>
                <c:pt idx="1025">
                  <c:v>13</c:v>
                </c:pt>
                <c:pt idx="1026">
                  <c:v>13</c:v>
                </c:pt>
                <c:pt idx="1027">
                  <c:v>13</c:v>
                </c:pt>
                <c:pt idx="1028">
                  <c:v>13</c:v>
                </c:pt>
                <c:pt idx="1029">
                  <c:v>13</c:v>
                </c:pt>
                <c:pt idx="1030">
                  <c:v>13</c:v>
                </c:pt>
                <c:pt idx="1031">
                  <c:v>13</c:v>
                </c:pt>
                <c:pt idx="1032">
                  <c:v>13</c:v>
                </c:pt>
                <c:pt idx="1033">
                  <c:v>13</c:v>
                </c:pt>
                <c:pt idx="1034">
                  <c:v>13</c:v>
                </c:pt>
                <c:pt idx="1035">
                  <c:v>13</c:v>
                </c:pt>
                <c:pt idx="1036">
                  <c:v>13</c:v>
                </c:pt>
                <c:pt idx="1037">
                  <c:v>13</c:v>
                </c:pt>
                <c:pt idx="1038">
                  <c:v>13</c:v>
                </c:pt>
                <c:pt idx="1039">
                  <c:v>13</c:v>
                </c:pt>
                <c:pt idx="1040">
                  <c:v>13</c:v>
                </c:pt>
                <c:pt idx="1041">
                  <c:v>13</c:v>
                </c:pt>
                <c:pt idx="1042">
                  <c:v>13</c:v>
                </c:pt>
                <c:pt idx="1043">
                  <c:v>13</c:v>
                </c:pt>
                <c:pt idx="1044">
                  <c:v>13</c:v>
                </c:pt>
                <c:pt idx="1045">
                  <c:v>13</c:v>
                </c:pt>
                <c:pt idx="1046">
                  <c:v>13</c:v>
                </c:pt>
                <c:pt idx="1047">
                  <c:v>13</c:v>
                </c:pt>
                <c:pt idx="1048">
                  <c:v>13</c:v>
                </c:pt>
                <c:pt idx="1049">
                  <c:v>13</c:v>
                </c:pt>
                <c:pt idx="1050">
                  <c:v>13</c:v>
                </c:pt>
                <c:pt idx="1051">
                  <c:v>13</c:v>
                </c:pt>
                <c:pt idx="1052">
                  <c:v>13</c:v>
                </c:pt>
                <c:pt idx="1053">
                  <c:v>13</c:v>
                </c:pt>
                <c:pt idx="1054">
                  <c:v>13</c:v>
                </c:pt>
                <c:pt idx="1055">
                  <c:v>13</c:v>
                </c:pt>
                <c:pt idx="1056">
                  <c:v>13</c:v>
                </c:pt>
                <c:pt idx="1057">
                  <c:v>13</c:v>
                </c:pt>
                <c:pt idx="1058">
                  <c:v>13</c:v>
                </c:pt>
                <c:pt idx="1059">
                  <c:v>13</c:v>
                </c:pt>
                <c:pt idx="1060">
                  <c:v>13</c:v>
                </c:pt>
                <c:pt idx="1061">
                  <c:v>13</c:v>
                </c:pt>
                <c:pt idx="1062">
                  <c:v>13</c:v>
                </c:pt>
                <c:pt idx="1063">
                  <c:v>13</c:v>
                </c:pt>
                <c:pt idx="1064">
                  <c:v>13</c:v>
                </c:pt>
                <c:pt idx="1065">
                  <c:v>13</c:v>
                </c:pt>
                <c:pt idx="1066">
                  <c:v>13</c:v>
                </c:pt>
                <c:pt idx="1067">
                  <c:v>13</c:v>
                </c:pt>
                <c:pt idx="1068">
                  <c:v>13</c:v>
                </c:pt>
                <c:pt idx="1069">
                  <c:v>13</c:v>
                </c:pt>
                <c:pt idx="1070">
                  <c:v>13</c:v>
                </c:pt>
                <c:pt idx="1071">
                  <c:v>13</c:v>
                </c:pt>
                <c:pt idx="1072">
                  <c:v>13</c:v>
                </c:pt>
                <c:pt idx="1073">
                  <c:v>13</c:v>
                </c:pt>
                <c:pt idx="1074">
                  <c:v>13</c:v>
                </c:pt>
                <c:pt idx="1075">
                  <c:v>13</c:v>
                </c:pt>
                <c:pt idx="1076">
                  <c:v>13</c:v>
                </c:pt>
                <c:pt idx="1077">
                  <c:v>13</c:v>
                </c:pt>
                <c:pt idx="1078">
                  <c:v>13</c:v>
                </c:pt>
                <c:pt idx="1079">
                  <c:v>13</c:v>
                </c:pt>
                <c:pt idx="1080">
                  <c:v>13</c:v>
                </c:pt>
                <c:pt idx="1081">
                  <c:v>13</c:v>
                </c:pt>
                <c:pt idx="1082">
                  <c:v>13</c:v>
                </c:pt>
                <c:pt idx="1083">
                  <c:v>13</c:v>
                </c:pt>
                <c:pt idx="1084">
                  <c:v>13</c:v>
                </c:pt>
                <c:pt idx="1085">
                  <c:v>13</c:v>
                </c:pt>
                <c:pt idx="1086">
                  <c:v>13</c:v>
                </c:pt>
                <c:pt idx="1087">
                  <c:v>13</c:v>
                </c:pt>
                <c:pt idx="1088">
                  <c:v>13</c:v>
                </c:pt>
                <c:pt idx="1089">
                  <c:v>13</c:v>
                </c:pt>
                <c:pt idx="1090">
                  <c:v>13</c:v>
                </c:pt>
                <c:pt idx="1091">
                  <c:v>13</c:v>
                </c:pt>
                <c:pt idx="1092">
                  <c:v>13</c:v>
                </c:pt>
                <c:pt idx="1093">
                  <c:v>13</c:v>
                </c:pt>
                <c:pt idx="1094">
                  <c:v>13</c:v>
                </c:pt>
                <c:pt idx="1095">
                  <c:v>13</c:v>
                </c:pt>
                <c:pt idx="1096">
                  <c:v>13</c:v>
                </c:pt>
                <c:pt idx="1097">
                  <c:v>13</c:v>
                </c:pt>
                <c:pt idx="1098">
                  <c:v>13</c:v>
                </c:pt>
                <c:pt idx="1099">
                  <c:v>13</c:v>
                </c:pt>
                <c:pt idx="1100">
                  <c:v>13</c:v>
                </c:pt>
                <c:pt idx="1101">
                  <c:v>13</c:v>
                </c:pt>
                <c:pt idx="1102">
                  <c:v>13</c:v>
                </c:pt>
                <c:pt idx="1103">
                  <c:v>13</c:v>
                </c:pt>
                <c:pt idx="1104">
                  <c:v>13</c:v>
                </c:pt>
                <c:pt idx="1105">
                  <c:v>13</c:v>
                </c:pt>
                <c:pt idx="1106">
                  <c:v>13</c:v>
                </c:pt>
                <c:pt idx="1107">
                  <c:v>13</c:v>
                </c:pt>
                <c:pt idx="1108">
                  <c:v>13</c:v>
                </c:pt>
                <c:pt idx="1109">
                  <c:v>13</c:v>
                </c:pt>
                <c:pt idx="1110">
                  <c:v>13</c:v>
                </c:pt>
                <c:pt idx="1111">
                  <c:v>13</c:v>
                </c:pt>
                <c:pt idx="1112">
                  <c:v>13</c:v>
                </c:pt>
                <c:pt idx="1113">
                  <c:v>13</c:v>
                </c:pt>
                <c:pt idx="1114">
                  <c:v>13</c:v>
                </c:pt>
                <c:pt idx="1115">
                  <c:v>13</c:v>
                </c:pt>
                <c:pt idx="1116">
                  <c:v>13</c:v>
                </c:pt>
                <c:pt idx="1117">
                  <c:v>13</c:v>
                </c:pt>
                <c:pt idx="1118">
                  <c:v>13</c:v>
                </c:pt>
                <c:pt idx="1119">
                  <c:v>13</c:v>
                </c:pt>
                <c:pt idx="1120">
                  <c:v>13</c:v>
                </c:pt>
                <c:pt idx="1121">
                  <c:v>13</c:v>
                </c:pt>
                <c:pt idx="1122">
                  <c:v>13</c:v>
                </c:pt>
                <c:pt idx="1123">
                  <c:v>13</c:v>
                </c:pt>
                <c:pt idx="1124">
                  <c:v>13</c:v>
                </c:pt>
                <c:pt idx="1125">
                  <c:v>13</c:v>
                </c:pt>
                <c:pt idx="1126">
                  <c:v>13</c:v>
                </c:pt>
                <c:pt idx="1127">
                  <c:v>13</c:v>
                </c:pt>
                <c:pt idx="1128">
                  <c:v>13</c:v>
                </c:pt>
                <c:pt idx="1129">
                  <c:v>13</c:v>
                </c:pt>
                <c:pt idx="1130">
                  <c:v>13</c:v>
                </c:pt>
                <c:pt idx="1131">
                  <c:v>13</c:v>
                </c:pt>
                <c:pt idx="1132">
                  <c:v>13</c:v>
                </c:pt>
                <c:pt idx="1133">
                  <c:v>13</c:v>
                </c:pt>
                <c:pt idx="1134">
                  <c:v>13</c:v>
                </c:pt>
                <c:pt idx="1135">
                  <c:v>13</c:v>
                </c:pt>
                <c:pt idx="1136">
                  <c:v>13</c:v>
                </c:pt>
                <c:pt idx="1137">
                  <c:v>13</c:v>
                </c:pt>
                <c:pt idx="1138">
                  <c:v>13</c:v>
                </c:pt>
                <c:pt idx="1139">
                  <c:v>13</c:v>
                </c:pt>
                <c:pt idx="1140">
                  <c:v>13</c:v>
                </c:pt>
                <c:pt idx="1141">
                  <c:v>13</c:v>
                </c:pt>
                <c:pt idx="1142">
                  <c:v>13</c:v>
                </c:pt>
                <c:pt idx="1143">
                  <c:v>13</c:v>
                </c:pt>
                <c:pt idx="1144">
                  <c:v>13</c:v>
                </c:pt>
                <c:pt idx="1145">
                  <c:v>13</c:v>
                </c:pt>
                <c:pt idx="1146">
                  <c:v>13</c:v>
                </c:pt>
                <c:pt idx="1147">
                  <c:v>13</c:v>
                </c:pt>
                <c:pt idx="1148">
                  <c:v>13</c:v>
                </c:pt>
                <c:pt idx="1149">
                  <c:v>13</c:v>
                </c:pt>
                <c:pt idx="1150">
                  <c:v>13</c:v>
                </c:pt>
                <c:pt idx="1151">
                  <c:v>13</c:v>
                </c:pt>
                <c:pt idx="1152">
                  <c:v>13</c:v>
                </c:pt>
                <c:pt idx="1153">
                  <c:v>13</c:v>
                </c:pt>
                <c:pt idx="1154">
                  <c:v>13</c:v>
                </c:pt>
                <c:pt idx="1155">
                  <c:v>13</c:v>
                </c:pt>
                <c:pt idx="1156">
                  <c:v>13</c:v>
                </c:pt>
                <c:pt idx="1157">
                  <c:v>13</c:v>
                </c:pt>
                <c:pt idx="1158">
                  <c:v>13</c:v>
                </c:pt>
                <c:pt idx="1159">
                  <c:v>13</c:v>
                </c:pt>
                <c:pt idx="1160">
                  <c:v>13</c:v>
                </c:pt>
                <c:pt idx="1161">
                  <c:v>13</c:v>
                </c:pt>
                <c:pt idx="1162">
                  <c:v>13</c:v>
                </c:pt>
                <c:pt idx="1163">
                  <c:v>13</c:v>
                </c:pt>
                <c:pt idx="1164">
                  <c:v>13</c:v>
                </c:pt>
                <c:pt idx="1165">
                  <c:v>13</c:v>
                </c:pt>
                <c:pt idx="1166">
                  <c:v>13</c:v>
                </c:pt>
                <c:pt idx="1167">
                  <c:v>13</c:v>
                </c:pt>
                <c:pt idx="1168">
                  <c:v>13</c:v>
                </c:pt>
                <c:pt idx="1169">
                  <c:v>13</c:v>
                </c:pt>
                <c:pt idx="1170">
                  <c:v>13</c:v>
                </c:pt>
                <c:pt idx="1171">
                  <c:v>13</c:v>
                </c:pt>
                <c:pt idx="1172">
                  <c:v>13</c:v>
                </c:pt>
                <c:pt idx="1173">
                  <c:v>13</c:v>
                </c:pt>
                <c:pt idx="1174">
                  <c:v>13</c:v>
                </c:pt>
                <c:pt idx="1175">
                  <c:v>13</c:v>
                </c:pt>
                <c:pt idx="1176">
                  <c:v>13</c:v>
                </c:pt>
                <c:pt idx="1177">
                  <c:v>13</c:v>
                </c:pt>
                <c:pt idx="1178">
                  <c:v>13</c:v>
                </c:pt>
                <c:pt idx="1179">
                  <c:v>13</c:v>
                </c:pt>
                <c:pt idx="1180">
                  <c:v>13</c:v>
                </c:pt>
                <c:pt idx="1181">
                  <c:v>13</c:v>
                </c:pt>
                <c:pt idx="1182">
                  <c:v>13</c:v>
                </c:pt>
                <c:pt idx="1183">
                  <c:v>13</c:v>
                </c:pt>
                <c:pt idx="1184">
                  <c:v>13</c:v>
                </c:pt>
                <c:pt idx="1185">
                  <c:v>13</c:v>
                </c:pt>
                <c:pt idx="1186">
                  <c:v>13</c:v>
                </c:pt>
                <c:pt idx="1187">
                  <c:v>13</c:v>
                </c:pt>
                <c:pt idx="1188">
                  <c:v>13</c:v>
                </c:pt>
                <c:pt idx="1189">
                  <c:v>13</c:v>
                </c:pt>
                <c:pt idx="1190">
                  <c:v>13</c:v>
                </c:pt>
                <c:pt idx="1191">
                  <c:v>13</c:v>
                </c:pt>
                <c:pt idx="1192">
                  <c:v>13</c:v>
                </c:pt>
                <c:pt idx="1193">
                  <c:v>13</c:v>
                </c:pt>
                <c:pt idx="1194">
                  <c:v>13</c:v>
                </c:pt>
                <c:pt idx="1195">
                  <c:v>13</c:v>
                </c:pt>
                <c:pt idx="1196">
                  <c:v>13</c:v>
                </c:pt>
                <c:pt idx="1197">
                  <c:v>13</c:v>
                </c:pt>
                <c:pt idx="1198">
                  <c:v>13</c:v>
                </c:pt>
                <c:pt idx="1199">
                  <c:v>13</c:v>
                </c:pt>
                <c:pt idx="1200">
                  <c:v>13</c:v>
                </c:pt>
                <c:pt idx="1201">
                  <c:v>13</c:v>
                </c:pt>
                <c:pt idx="1202">
                  <c:v>13</c:v>
                </c:pt>
                <c:pt idx="1203">
                  <c:v>13</c:v>
                </c:pt>
                <c:pt idx="1204">
                  <c:v>13</c:v>
                </c:pt>
                <c:pt idx="1205">
                  <c:v>13</c:v>
                </c:pt>
                <c:pt idx="1206">
                  <c:v>13</c:v>
                </c:pt>
                <c:pt idx="1207">
                  <c:v>13</c:v>
                </c:pt>
                <c:pt idx="1208">
                  <c:v>13</c:v>
                </c:pt>
                <c:pt idx="1209">
                  <c:v>13</c:v>
                </c:pt>
                <c:pt idx="1210">
                  <c:v>13</c:v>
                </c:pt>
                <c:pt idx="1211">
                  <c:v>13</c:v>
                </c:pt>
                <c:pt idx="1212">
                  <c:v>13</c:v>
                </c:pt>
                <c:pt idx="1213">
                  <c:v>13</c:v>
                </c:pt>
                <c:pt idx="1214">
                  <c:v>13</c:v>
                </c:pt>
                <c:pt idx="1215">
                  <c:v>13</c:v>
                </c:pt>
                <c:pt idx="1216">
                  <c:v>13</c:v>
                </c:pt>
                <c:pt idx="1217">
                  <c:v>13</c:v>
                </c:pt>
                <c:pt idx="1218">
                  <c:v>13</c:v>
                </c:pt>
                <c:pt idx="1219">
                  <c:v>13</c:v>
                </c:pt>
                <c:pt idx="1220">
                  <c:v>13</c:v>
                </c:pt>
                <c:pt idx="1221">
                  <c:v>13</c:v>
                </c:pt>
                <c:pt idx="1222">
                  <c:v>13</c:v>
                </c:pt>
                <c:pt idx="1223">
                  <c:v>13</c:v>
                </c:pt>
                <c:pt idx="1224">
                  <c:v>13</c:v>
                </c:pt>
                <c:pt idx="1225">
                  <c:v>13</c:v>
                </c:pt>
                <c:pt idx="1226">
                  <c:v>13</c:v>
                </c:pt>
                <c:pt idx="1227">
                  <c:v>13</c:v>
                </c:pt>
                <c:pt idx="1228">
                  <c:v>13</c:v>
                </c:pt>
                <c:pt idx="1229">
                  <c:v>13</c:v>
                </c:pt>
                <c:pt idx="1230">
                  <c:v>13</c:v>
                </c:pt>
                <c:pt idx="1231">
                  <c:v>13</c:v>
                </c:pt>
                <c:pt idx="1232">
                  <c:v>13</c:v>
                </c:pt>
                <c:pt idx="1233">
                  <c:v>13</c:v>
                </c:pt>
                <c:pt idx="1234">
                  <c:v>13</c:v>
                </c:pt>
                <c:pt idx="1235">
                  <c:v>13</c:v>
                </c:pt>
                <c:pt idx="1236">
                  <c:v>13</c:v>
                </c:pt>
                <c:pt idx="1237">
                  <c:v>13</c:v>
                </c:pt>
                <c:pt idx="1238">
                  <c:v>13</c:v>
                </c:pt>
                <c:pt idx="1239">
                  <c:v>13</c:v>
                </c:pt>
                <c:pt idx="1240">
                  <c:v>13</c:v>
                </c:pt>
                <c:pt idx="1241">
                  <c:v>13</c:v>
                </c:pt>
                <c:pt idx="1242">
                  <c:v>13</c:v>
                </c:pt>
                <c:pt idx="1243">
                  <c:v>13</c:v>
                </c:pt>
                <c:pt idx="1244">
                  <c:v>13</c:v>
                </c:pt>
                <c:pt idx="1245">
                  <c:v>13</c:v>
                </c:pt>
                <c:pt idx="1246">
                  <c:v>13</c:v>
                </c:pt>
                <c:pt idx="1247">
                  <c:v>13</c:v>
                </c:pt>
                <c:pt idx="1248">
                  <c:v>13</c:v>
                </c:pt>
                <c:pt idx="1249">
                  <c:v>13</c:v>
                </c:pt>
                <c:pt idx="1250">
                  <c:v>13</c:v>
                </c:pt>
                <c:pt idx="1251">
                  <c:v>13</c:v>
                </c:pt>
                <c:pt idx="1252">
                  <c:v>13</c:v>
                </c:pt>
                <c:pt idx="1253">
                  <c:v>13</c:v>
                </c:pt>
                <c:pt idx="1254">
                  <c:v>13</c:v>
                </c:pt>
                <c:pt idx="1255">
                  <c:v>13</c:v>
                </c:pt>
              </c:numCache>
            </c:numRef>
          </c:val>
          <c:smooth val="0"/>
        </c:ser>
        <c:ser>
          <c:idx val="2"/>
          <c:order val="2"/>
          <c:tx>
            <c:strRef>
              <c:f>'[Diagram 5_1.xlsx]Datablad'!$D$1</c:f>
              <c:strCache>
                <c:ptCount val="1"/>
                <c:pt idx="0">
                  <c:v>Intervall</c:v>
                </c:pt>
              </c:strCache>
            </c:strRef>
          </c:tx>
          <c:spPr>
            <a:ln w="19050">
              <a:solidFill>
                <a:srgbClr val="000000"/>
              </a:solidFill>
              <a:prstDash val="sysDash"/>
            </a:ln>
          </c:spPr>
          <c:marker>
            <c:symbol val="none"/>
          </c:marker>
          <c:cat>
            <c:numRef>
              <c:f>'[Diagram 5_1.xlsx]Datablad'!$A$2:$A$1257</c:f>
              <c:numCache>
                <c:formatCode>yyyy;@</c:formatCode>
                <c:ptCount val="1256"/>
                <c:pt idx="0">
                  <c:v>39818</c:v>
                </c:pt>
                <c:pt idx="1">
                  <c:v>39820</c:v>
                </c:pt>
                <c:pt idx="2">
                  <c:v>39821</c:v>
                </c:pt>
                <c:pt idx="3">
                  <c:v>39822</c:v>
                </c:pt>
                <c:pt idx="4">
                  <c:v>39825</c:v>
                </c:pt>
                <c:pt idx="5">
                  <c:v>39826</c:v>
                </c:pt>
                <c:pt idx="6">
                  <c:v>39827</c:v>
                </c:pt>
                <c:pt idx="7">
                  <c:v>39828</c:v>
                </c:pt>
                <c:pt idx="8">
                  <c:v>39829</c:v>
                </c:pt>
                <c:pt idx="9">
                  <c:v>39832</c:v>
                </c:pt>
                <c:pt idx="10">
                  <c:v>39833</c:v>
                </c:pt>
                <c:pt idx="11">
                  <c:v>39834</c:v>
                </c:pt>
                <c:pt idx="12">
                  <c:v>39835</c:v>
                </c:pt>
                <c:pt idx="13">
                  <c:v>39836</c:v>
                </c:pt>
                <c:pt idx="14">
                  <c:v>39839</c:v>
                </c:pt>
                <c:pt idx="15">
                  <c:v>39840</c:v>
                </c:pt>
                <c:pt idx="16">
                  <c:v>39841</c:v>
                </c:pt>
                <c:pt idx="17">
                  <c:v>39842</c:v>
                </c:pt>
                <c:pt idx="18">
                  <c:v>39843</c:v>
                </c:pt>
                <c:pt idx="19">
                  <c:v>39846</c:v>
                </c:pt>
                <c:pt idx="20">
                  <c:v>39847</c:v>
                </c:pt>
                <c:pt idx="21">
                  <c:v>39848</c:v>
                </c:pt>
                <c:pt idx="22">
                  <c:v>39849</c:v>
                </c:pt>
                <c:pt idx="23">
                  <c:v>39850</c:v>
                </c:pt>
                <c:pt idx="24">
                  <c:v>39853</c:v>
                </c:pt>
                <c:pt idx="25">
                  <c:v>39854</c:v>
                </c:pt>
                <c:pt idx="26">
                  <c:v>39855</c:v>
                </c:pt>
                <c:pt idx="27">
                  <c:v>39856</c:v>
                </c:pt>
                <c:pt idx="28">
                  <c:v>39857</c:v>
                </c:pt>
                <c:pt idx="29">
                  <c:v>39860</c:v>
                </c:pt>
                <c:pt idx="30">
                  <c:v>39861</c:v>
                </c:pt>
                <c:pt idx="31">
                  <c:v>39862</c:v>
                </c:pt>
                <c:pt idx="32">
                  <c:v>39863</c:v>
                </c:pt>
                <c:pt idx="33">
                  <c:v>39864</c:v>
                </c:pt>
                <c:pt idx="34">
                  <c:v>39867</c:v>
                </c:pt>
                <c:pt idx="35">
                  <c:v>39868</c:v>
                </c:pt>
                <c:pt idx="36">
                  <c:v>39869</c:v>
                </c:pt>
                <c:pt idx="37">
                  <c:v>39870</c:v>
                </c:pt>
                <c:pt idx="38">
                  <c:v>39871</c:v>
                </c:pt>
                <c:pt idx="39">
                  <c:v>39874</c:v>
                </c:pt>
                <c:pt idx="40">
                  <c:v>39875</c:v>
                </c:pt>
                <c:pt idx="41">
                  <c:v>39876</c:v>
                </c:pt>
                <c:pt idx="42">
                  <c:v>39877</c:v>
                </c:pt>
                <c:pt idx="43">
                  <c:v>39878</c:v>
                </c:pt>
                <c:pt idx="44">
                  <c:v>39881</c:v>
                </c:pt>
                <c:pt idx="45">
                  <c:v>39882</c:v>
                </c:pt>
                <c:pt idx="46">
                  <c:v>39883</c:v>
                </c:pt>
                <c:pt idx="47">
                  <c:v>39884</c:v>
                </c:pt>
                <c:pt idx="48">
                  <c:v>39885</c:v>
                </c:pt>
                <c:pt idx="49">
                  <c:v>39888</c:v>
                </c:pt>
                <c:pt idx="50">
                  <c:v>39889</c:v>
                </c:pt>
                <c:pt idx="51">
                  <c:v>39890</c:v>
                </c:pt>
                <c:pt idx="52">
                  <c:v>39891</c:v>
                </c:pt>
                <c:pt idx="53">
                  <c:v>39892</c:v>
                </c:pt>
                <c:pt idx="54">
                  <c:v>39895</c:v>
                </c:pt>
                <c:pt idx="55">
                  <c:v>39896</c:v>
                </c:pt>
                <c:pt idx="56">
                  <c:v>39897</c:v>
                </c:pt>
                <c:pt idx="57">
                  <c:v>39898</c:v>
                </c:pt>
                <c:pt idx="58">
                  <c:v>39899</c:v>
                </c:pt>
                <c:pt idx="59">
                  <c:v>39902</c:v>
                </c:pt>
                <c:pt idx="60">
                  <c:v>39903</c:v>
                </c:pt>
                <c:pt idx="61">
                  <c:v>39904</c:v>
                </c:pt>
                <c:pt idx="62">
                  <c:v>39905</c:v>
                </c:pt>
                <c:pt idx="63">
                  <c:v>39906</c:v>
                </c:pt>
                <c:pt idx="64">
                  <c:v>39909</c:v>
                </c:pt>
                <c:pt idx="65">
                  <c:v>39910</c:v>
                </c:pt>
                <c:pt idx="66">
                  <c:v>39911</c:v>
                </c:pt>
                <c:pt idx="67">
                  <c:v>39912</c:v>
                </c:pt>
                <c:pt idx="68">
                  <c:v>39917</c:v>
                </c:pt>
                <c:pt idx="69">
                  <c:v>39918</c:v>
                </c:pt>
                <c:pt idx="70">
                  <c:v>39919</c:v>
                </c:pt>
                <c:pt idx="71">
                  <c:v>39920</c:v>
                </c:pt>
                <c:pt idx="72">
                  <c:v>39923</c:v>
                </c:pt>
                <c:pt idx="73">
                  <c:v>39924</c:v>
                </c:pt>
                <c:pt idx="74">
                  <c:v>39925</c:v>
                </c:pt>
                <c:pt idx="75">
                  <c:v>39926</c:v>
                </c:pt>
                <c:pt idx="76">
                  <c:v>39927</c:v>
                </c:pt>
                <c:pt idx="77">
                  <c:v>39930</c:v>
                </c:pt>
                <c:pt idx="78">
                  <c:v>39931</c:v>
                </c:pt>
                <c:pt idx="79">
                  <c:v>39932</c:v>
                </c:pt>
                <c:pt idx="80">
                  <c:v>39933</c:v>
                </c:pt>
                <c:pt idx="81">
                  <c:v>39937</c:v>
                </c:pt>
                <c:pt idx="82">
                  <c:v>39938</c:v>
                </c:pt>
                <c:pt idx="83">
                  <c:v>39939</c:v>
                </c:pt>
                <c:pt idx="84">
                  <c:v>39940</c:v>
                </c:pt>
                <c:pt idx="85">
                  <c:v>39941</c:v>
                </c:pt>
                <c:pt idx="86">
                  <c:v>39944</c:v>
                </c:pt>
                <c:pt idx="87">
                  <c:v>39945</c:v>
                </c:pt>
                <c:pt idx="88">
                  <c:v>39946</c:v>
                </c:pt>
                <c:pt idx="89">
                  <c:v>39947</c:v>
                </c:pt>
                <c:pt idx="90">
                  <c:v>39948</c:v>
                </c:pt>
                <c:pt idx="91">
                  <c:v>39951</c:v>
                </c:pt>
                <c:pt idx="92">
                  <c:v>39952</c:v>
                </c:pt>
                <c:pt idx="93">
                  <c:v>39953</c:v>
                </c:pt>
                <c:pt idx="94">
                  <c:v>39955</c:v>
                </c:pt>
                <c:pt idx="95">
                  <c:v>39958</c:v>
                </c:pt>
                <c:pt idx="96">
                  <c:v>39959</c:v>
                </c:pt>
                <c:pt idx="97">
                  <c:v>39960</c:v>
                </c:pt>
                <c:pt idx="98">
                  <c:v>39961</c:v>
                </c:pt>
                <c:pt idx="99">
                  <c:v>39962</c:v>
                </c:pt>
                <c:pt idx="100">
                  <c:v>39965</c:v>
                </c:pt>
                <c:pt idx="101">
                  <c:v>39966</c:v>
                </c:pt>
                <c:pt idx="102">
                  <c:v>39967</c:v>
                </c:pt>
                <c:pt idx="103">
                  <c:v>39968</c:v>
                </c:pt>
                <c:pt idx="104">
                  <c:v>39969</c:v>
                </c:pt>
                <c:pt idx="105">
                  <c:v>39972</c:v>
                </c:pt>
                <c:pt idx="106">
                  <c:v>39973</c:v>
                </c:pt>
                <c:pt idx="107">
                  <c:v>39974</c:v>
                </c:pt>
                <c:pt idx="108">
                  <c:v>39975</c:v>
                </c:pt>
                <c:pt idx="109">
                  <c:v>39976</c:v>
                </c:pt>
                <c:pt idx="110">
                  <c:v>39979</c:v>
                </c:pt>
                <c:pt idx="111">
                  <c:v>39980</c:v>
                </c:pt>
                <c:pt idx="112">
                  <c:v>39981</c:v>
                </c:pt>
                <c:pt idx="113">
                  <c:v>39982</c:v>
                </c:pt>
                <c:pt idx="114">
                  <c:v>39986</c:v>
                </c:pt>
                <c:pt idx="115">
                  <c:v>39987</c:v>
                </c:pt>
                <c:pt idx="116">
                  <c:v>39988</c:v>
                </c:pt>
                <c:pt idx="117">
                  <c:v>39989</c:v>
                </c:pt>
                <c:pt idx="118">
                  <c:v>39990</c:v>
                </c:pt>
                <c:pt idx="119">
                  <c:v>39993</c:v>
                </c:pt>
                <c:pt idx="120">
                  <c:v>39994</c:v>
                </c:pt>
                <c:pt idx="121">
                  <c:v>39995</c:v>
                </c:pt>
                <c:pt idx="122">
                  <c:v>39996</c:v>
                </c:pt>
                <c:pt idx="123">
                  <c:v>39997</c:v>
                </c:pt>
                <c:pt idx="124">
                  <c:v>40000</c:v>
                </c:pt>
                <c:pt idx="125">
                  <c:v>40001</c:v>
                </c:pt>
                <c:pt idx="126">
                  <c:v>40002</c:v>
                </c:pt>
                <c:pt idx="127">
                  <c:v>40003</c:v>
                </c:pt>
                <c:pt idx="128">
                  <c:v>40004</c:v>
                </c:pt>
                <c:pt idx="129">
                  <c:v>40007</c:v>
                </c:pt>
                <c:pt idx="130">
                  <c:v>40008</c:v>
                </c:pt>
                <c:pt idx="131">
                  <c:v>40009</c:v>
                </c:pt>
                <c:pt idx="132">
                  <c:v>40010</c:v>
                </c:pt>
                <c:pt idx="133">
                  <c:v>40011</c:v>
                </c:pt>
                <c:pt idx="134">
                  <c:v>40014</c:v>
                </c:pt>
                <c:pt idx="135">
                  <c:v>40015</c:v>
                </c:pt>
                <c:pt idx="136">
                  <c:v>40016</c:v>
                </c:pt>
                <c:pt idx="137">
                  <c:v>40017</c:v>
                </c:pt>
                <c:pt idx="138">
                  <c:v>40018</c:v>
                </c:pt>
                <c:pt idx="139">
                  <c:v>40021</c:v>
                </c:pt>
                <c:pt idx="140">
                  <c:v>40022</c:v>
                </c:pt>
                <c:pt idx="141">
                  <c:v>40023</c:v>
                </c:pt>
                <c:pt idx="142">
                  <c:v>40024</c:v>
                </c:pt>
                <c:pt idx="143">
                  <c:v>40025</c:v>
                </c:pt>
                <c:pt idx="144">
                  <c:v>40028</c:v>
                </c:pt>
                <c:pt idx="145">
                  <c:v>40029</c:v>
                </c:pt>
                <c:pt idx="146">
                  <c:v>40030</c:v>
                </c:pt>
                <c:pt idx="147">
                  <c:v>40031</c:v>
                </c:pt>
                <c:pt idx="148">
                  <c:v>40032</c:v>
                </c:pt>
                <c:pt idx="149">
                  <c:v>40035</c:v>
                </c:pt>
                <c:pt idx="150">
                  <c:v>40036</c:v>
                </c:pt>
                <c:pt idx="151">
                  <c:v>40037</c:v>
                </c:pt>
                <c:pt idx="152">
                  <c:v>40038</c:v>
                </c:pt>
                <c:pt idx="153">
                  <c:v>40039</c:v>
                </c:pt>
                <c:pt idx="154">
                  <c:v>40042</c:v>
                </c:pt>
                <c:pt idx="155">
                  <c:v>40043</c:v>
                </c:pt>
                <c:pt idx="156">
                  <c:v>40044</c:v>
                </c:pt>
                <c:pt idx="157">
                  <c:v>40045</c:v>
                </c:pt>
                <c:pt idx="158">
                  <c:v>40046</c:v>
                </c:pt>
                <c:pt idx="159">
                  <c:v>40049</c:v>
                </c:pt>
                <c:pt idx="160">
                  <c:v>40050</c:v>
                </c:pt>
                <c:pt idx="161">
                  <c:v>40051</c:v>
                </c:pt>
                <c:pt idx="162">
                  <c:v>40052</c:v>
                </c:pt>
                <c:pt idx="163">
                  <c:v>40053</c:v>
                </c:pt>
                <c:pt idx="164">
                  <c:v>40056</c:v>
                </c:pt>
                <c:pt idx="165">
                  <c:v>40057</c:v>
                </c:pt>
                <c:pt idx="166">
                  <c:v>40058</c:v>
                </c:pt>
                <c:pt idx="167">
                  <c:v>40059</c:v>
                </c:pt>
                <c:pt idx="168">
                  <c:v>40060</c:v>
                </c:pt>
                <c:pt idx="169">
                  <c:v>40063</c:v>
                </c:pt>
                <c:pt idx="170">
                  <c:v>40064</c:v>
                </c:pt>
                <c:pt idx="171">
                  <c:v>40065</c:v>
                </c:pt>
                <c:pt idx="172">
                  <c:v>40066</c:v>
                </c:pt>
                <c:pt idx="173">
                  <c:v>40067</c:v>
                </c:pt>
                <c:pt idx="174">
                  <c:v>40070</c:v>
                </c:pt>
                <c:pt idx="175">
                  <c:v>40071</c:v>
                </c:pt>
                <c:pt idx="176">
                  <c:v>40072</c:v>
                </c:pt>
                <c:pt idx="177">
                  <c:v>40073</c:v>
                </c:pt>
                <c:pt idx="178">
                  <c:v>40074</c:v>
                </c:pt>
                <c:pt idx="179">
                  <c:v>40077</c:v>
                </c:pt>
                <c:pt idx="180">
                  <c:v>40078</c:v>
                </c:pt>
                <c:pt idx="181">
                  <c:v>40079</c:v>
                </c:pt>
                <c:pt idx="182">
                  <c:v>40080</c:v>
                </c:pt>
                <c:pt idx="183">
                  <c:v>40081</c:v>
                </c:pt>
                <c:pt idx="184">
                  <c:v>40084</c:v>
                </c:pt>
                <c:pt idx="185">
                  <c:v>40085</c:v>
                </c:pt>
                <c:pt idx="186">
                  <c:v>40086</c:v>
                </c:pt>
                <c:pt idx="187">
                  <c:v>40087</c:v>
                </c:pt>
                <c:pt idx="188">
                  <c:v>40088</c:v>
                </c:pt>
                <c:pt idx="189">
                  <c:v>40091</c:v>
                </c:pt>
                <c:pt idx="190">
                  <c:v>40092</c:v>
                </c:pt>
                <c:pt idx="191">
                  <c:v>40093</c:v>
                </c:pt>
                <c:pt idx="192">
                  <c:v>40094</c:v>
                </c:pt>
                <c:pt idx="193">
                  <c:v>40095</c:v>
                </c:pt>
                <c:pt idx="194">
                  <c:v>40098</c:v>
                </c:pt>
                <c:pt idx="195">
                  <c:v>40099</c:v>
                </c:pt>
                <c:pt idx="196">
                  <c:v>40100</c:v>
                </c:pt>
                <c:pt idx="197">
                  <c:v>40101</c:v>
                </c:pt>
                <c:pt idx="198">
                  <c:v>40102</c:v>
                </c:pt>
                <c:pt idx="199">
                  <c:v>40105</c:v>
                </c:pt>
                <c:pt idx="200">
                  <c:v>40106</c:v>
                </c:pt>
                <c:pt idx="201">
                  <c:v>40107</c:v>
                </c:pt>
                <c:pt idx="202">
                  <c:v>40108</c:v>
                </c:pt>
                <c:pt idx="203">
                  <c:v>40109</c:v>
                </c:pt>
                <c:pt idx="204">
                  <c:v>40112</c:v>
                </c:pt>
                <c:pt idx="205">
                  <c:v>40113</c:v>
                </c:pt>
                <c:pt idx="206">
                  <c:v>40114</c:v>
                </c:pt>
                <c:pt idx="207">
                  <c:v>40115</c:v>
                </c:pt>
                <c:pt idx="208">
                  <c:v>40116</c:v>
                </c:pt>
                <c:pt idx="209">
                  <c:v>40119</c:v>
                </c:pt>
                <c:pt idx="210">
                  <c:v>40120</c:v>
                </c:pt>
                <c:pt idx="211">
                  <c:v>40121</c:v>
                </c:pt>
                <c:pt idx="212">
                  <c:v>40122</c:v>
                </c:pt>
                <c:pt idx="213">
                  <c:v>40123</c:v>
                </c:pt>
                <c:pt idx="214">
                  <c:v>40126</c:v>
                </c:pt>
                <c:pt idx="215">
                  <c:v>40127</c:v>
                </c:pt>
                <c:pt idx="216">
                  <c:v>40128</c:v>
                </c:pt>
                <c:pt idx="217">
                  <c:v>40129</c:v>
                </c:pt>
                <c:pt idx="218">
                  <c:v>40130</c:v>
                </c:pt>
                <c:pt idx="219">
                  <c:v>40133</c:v>
                </c:pt>
                <c:pt idx="220">
                  <c:v>40134</c:v>
                </c:pt>
                <c:pt idx="221">
                  <c:v>40135</c:v>
                </c:pt>
                <c:pt idx="222">
                  <c:v>40136</c:v>
                </c:pt>
                <c:pt idx="223">
                  <c:v>40137</c:v>
                </c:pt>
                <c:pt idx="224">
                  <c:v>40140</c:v>
                </c:pt>
                <c:pt idx="225">
                  <c:v>40141</c:v>
                </c:pt>
                <c:pt idx="226">
                  <c:v>40142</c:v>
                </c:pt>
                <c:pt idx="227">
                  <c:v>40143</c:v>
                </c:pt>
                <c:pt idx="228">
                  <c:v>40144</c:v>
                </c:pt>
                <c:pt idx="229">
                  <c:v>40147</c:v>
                </c:pt>
                <c:pt idx="230">
                  <c:v>40148</c:v>
                </c:pt>
                <c:pt idx="231">
                  <c:v>40149</c:v>
                </c:pt>
                <c:pt idx="232">
                  <c:v>40150</c:v>
                </c:pt>
                <c:pt idx="233">
                  <c:v>40151</c:v>
                </c:pt>
                <c:pt idx="234">
                  <c:v>40154</c:v>
                </c:pt>
                <c:pt idx="235">
                  <c:v>40155</c:v>
                </c:pt>
                <c:pt idx="236">
                  <c:v>40156</c:v>
                </c:pt>
                <c:pt idx="237">
                  <c:v>40157</c:v>
                </c:pt>
                <c:pt idx="238">
                  <c:v>40158</c:v>
                </c:pt>
                <c:pt idx="239">
                  <c:v>40161</c:v>
                </c:pt>
                <c:pt idx="240">
                  <c:v>40162</c:v>
                </c:pt>
                <c:pt idx="241">
                  <c:v>40163</c:v>
                </c:pt>
                <c:pt idx="242">
                  <c:v>40164</c:v>
                </c:pt>
                <c:pt idx="243">
                  <c:v>40165</c:v>
                </c:pt>
                <c:pt idx="244">
                  <c:v>40168</c:v>
                </c:pt>
                <c:pt idx="245">
                  <c:v>40169</c:v>
                </c:pt>
                <c:pt idx="246">
                  <c:v>40170</c:v>
                </c:pt>
                <c:pt idx="247">
                  <c:v>40175</c:v>
                </c:pt>
                <c:pt idx="248">
                  <c:v>40176</c:v>
                </c:pt>
                <c:pt idx="249">
                  <c:v>40177</c:v>
                </c:pt>
                <c:pt idx="250">
                  <c:v>40182</c:v>
                </c:pt>
                <c:pt idx="251">
                  <c:v>40183</c:v>
                </c:pt>
                <c:pt idx="252">
                  <c:v>40185</c:v>
                </c:pt>
                <c:pt idx="253">
                  <c:v>40186</c:v>
                </c:pt>
                <c:pt idx="254">
                  <c:v>40189</c:v>
                </c:pt>
                <c:pt idx="255">
                  <c:v>40190</c:v>
                </c:pt>
                <c:pt idx="256">
                  <c:v>40191</c:v>
                </c:pt>
                <c:pt idx="257">
                  <c:v>40192</c:v>
                </c:pt>
                <c:pt idx="258">
                  <c:v>40193</c:v>
                </c:pt>
                <c:pt idx="259">
                  <c:v>40196</c:v>
                </c:pt>
                <c:pt idx="260">
                  <c:v>40197</c:v>
                </c:pt>
                <c:pt idx="261">
                  <c:v>40198</c:v>
                </c:pt>
                <c:pt idx="262">
                  <c:v>40199</c:v>
                </c:pt>
                <c:pt idx="263">
                  <c:v>40200</c:v>
                </c:pt>
                <c:pt idx="264">
                  <c:v>40203</c:v>
                </c:pt>
                <c:pt idx="265">
                  <c:v>40204</c:v>
                </c:pt>
                <c:pt idx="266">
                  <c:v>40205</c:v>
                </c:pt>
                <c:pt idx="267">
                  <c:v>40206</c:v>
                </c:pt>
                <c:pt idx="268">
                  <c:v>40207</c:v>
                </c:pt>
                <c:pt idx="269">
                  <c:v>40210</c:v>
                </c:pt>
                <c:pt idx="270">
                  <c:v>40211</c:v>
                </c:pt>
                <c:pt idx="271">
                  <c:v>40212</c:v>
                </c:pt>
                <c:pt idx="272">
                  <c:v>40213</c:v>
                </c:pt>
                <c:pt idx="273">
                  <c:v>40214</c:v>
                </c:pt>
                <c:pt idx="274">
                  <c:v>40217</c:v>
                </c:pt>
                <c:pt idx="275">
                  <c:v>40218</c:v>
                </c:pt>
                <c:pt idx="276">
                  <c:v>40219</c:v>
                </c:pt>
                <c:pt idx="277">
                  <c:v>40220</c:v>
                </c:pt>
                <c:pt idx="278">
                  <c:v>40221</c:v>
                </c:pt>
                <c:pt idx="279">
                  <c:v>40224</c:v>
                </c:pt>
                <c:pt idx="280">
                  <c:v>40225</c:v>
                </c:pt>
                <c:pt idx="281">
                  <c:v>40226</c:v>
                </c:pt>
                <c:pt idx="282">
                  <c:v>40227</c:v>
                </c:pt>
                <c:pt idx="283">
                  <c:v>40228</c:v>
                </c:pt>
                <c:pt idx="284">
                  <c:v>40231</c:v>
                </c:pt>
                <c:pt idx="285">
                  <c:v>40232</c:v>
                </c:pt>
                <c:pt idx="286">
                  <c:v>40233</c:v>
                </c:pt>
                <c:pt idx="287">
                  <c:v>40234</c:v>
                </c:pt>
                <c:pt idx="288">
                  <c:v>40235</c:v>
                </c:pt>
                <c:pt idx="289">
                  <c:v>40238</c:v>
                </c:pt>
                <c:pt idx="290">
                  <c:v>40239</c:v>
                </c:pt>
                <c:pt idx="291">
                  <c:v>40240</c:v>
                </c:pt>
                <c:pt idx="292">
                  <c:v>40241</c:v>
                </c:pt>
                <c:pt idx="293">
                  <c:v>40242</c:v>
                </c:pt>
                <c:pt idx="294">
                  <c:v>40245</c:v>
                </c:pt>
                <c:pt idx="295">
                  <c:v>40246</c:v>
                </c:pt>
                <c:pt idx="296">
                  <c:v>40247</c:v>
                </c:pt>
                <c:pt idx="297">
                  <c:v>40248</c:v>
                </c:pt>
                <c:pt idx="298">
                  <c:v>40249</c:v>
                </c:pt>
                <c:pt idx="299">
                  <c:v>40252</c:v>
                </c:pt>
                <c:pt idx="300">
                  <c:v>40253</c:v>
                </c:pt>
                <c:pt idx="301">
                  <c:v>40254</c:v>
                </c:pt>
                <c:pt idx="302">
                  <c:v>40255</c:v>
                </c:pt>
                <c:pt idx="303">
                  <c:v>40256</c:v>
                </c:pt>
                <c:pt idx="304">
                  <c:v>40259</c:v>
                </c:pt>
                <c:pt idx="305">
                  <c:v>40260</c:v>
                </c:pt>
                <c:pt idx="306">
                  <c:v>40261</c:v>
                </c:pt>
                <c:pt idx="307">
                  <c:v>40262</c:v>
                </c:pt>
                <c:pt idx="308">
                  <c:v>40263</c:v>
                </c:pt>
                <c:pt idx="309">
                  <c:v>40266</c:v>
                </c:pt>
                <c:pt idx="310">
                  <c:v>40267</c:v>
                </c:pt>
                <c:pt idx="311">
                  <c:v>40268</c:v>
                </c:pt>
                <c:pt idx="312">
                  <c:v>40269</c:v>
                </c:pt>
                <c:pt idx="313">
                  <c:v>40274</c:v>
                </c:pt>
                <c:pt idx="314">
                  <c:v>40275</c:v>
                </c:pt>
                <c:pt idx="315">
                  <c:v>40276</c:v>
                </c:pt>
                <c:pt idx="316">
                  <c:v>40277</c:v>
                </c:pt>
                <c:pt idx="317">
                  <c:v>40280</c:v>
                </c:pt>
                <c:pt idx="318">
                  <c:v>40281</c:v>
                </c:pt>
                <c:pt idx="319">
                  <c:v>40282</c:v>
                </c:pt>
                <c:pt idx="320">
                  <c:v>40283</c:v>
                </c:pt>
                <c:pt idx="321">
                  <c:v>40284</c:v>
                </c:pt>
                <c:pt idx="322">
                  <c:v>40287</c:v>
                </c:pt>
                <c:pt idx="323">
                  <c:v>40288</c:v>
                </c:pt>
                <c:pt idx="324">
                  <c:v>40289</c:v>
                </c:pt>
                <c:pt idx="325">
                  <c:v>40290</c:v>
                </c:pt>
                <c:pt idx="326">
                  <c:v>40291</c:v>
                </c:pt>
                <c:pt idx="327">
                  <c:v>40294</c:v>
                </c:pt>
                <c:pt idx="328">
                  <c:v>40295</c:v>
                </c:pt>
                <c:pt idx="329">
                  <c:v>40296</c:v>
                </c:pt>
                <c:pt idx="330">
                  <c:v>40297</c:v>
                </c:pt>
                <c:pt idx="331">
                  <c:v>40298</c:v>
                </c:pt>
                <c:pt idx="332">
                  <c:v>40301</c:v>
                </c:pt>
                <c:pt idx="333">
                  <c:v>40302</c:v>
                </c:pt>
                <c:pt idx="334">
                  <c:v>40303</c:v>
                </c:pt>
                <c:pt idx="335">
                  <c:v>40304</c:v>
                </c:pt>
                <c:pt idx="336">
                  <c:v>40305</c:v>
                </c:pt>
                <c:pt idx="337">
                  <c:v>40308</c:v>
                </c:pt>
                <c:pt idx="338">
                  <c:v>40309</c:v>
                </c:pt>
                <c:pt idx="339">
                  <c:v>40310</c:v>
                </c:pt>
                <c:pt idx="340">
                  <c:v>40312</c:v>
                </c:pt>
                <c:pt idx="341">
                  <c:v>40315</c:v>
                </c:pt>
                <c:pt idx="342">
                  <c:v>40316</c:v>
                </c:pt>
                <c:pt idx="343">
                  <c:v>40317</c:v>
                </c:pt>
                <c:pt idx="344">
                  <c:v>40318</c:v>
                </c:pt>
                <c:pt idx="345">
                  <c:v>40319</c:v>
                </c:pt>
                <c:pt idx="346">
                  <c:v>40322</c:v>
                </c:pt>
                <c:pt idx="347">
                  <c:v>40323</c:v>
                </c:pt>
                <c:pt idx="348">
                  <c:v>40324</c:v>
                </c:pt>
                <c:pt idx="349">
                  <c:v>40325</c:v>
                </c:pt>
                <c:pt idx="350">
                  <c:v>40326</c:v>
                </c:pt>
                <c:pt idx="351">
                  <c:v>40329</c:v>
                </c:pt>
                <c:pt idx="352">
                  <c:v>40330</c:v>
                </c:pt>
                <c:pt idx="353">
                  <c:v>40331</c:v>
                </c:pt>
                <c:pt idx="354">
                  <c:v>40332</c:v>
                </c:pt>
                <c:pt idx="355">
                  <c:v>40333</c:v>
                </c:pt>
                <c:pt idx="356">
                  <c:v>40336</c:v>
                </c:pt>
                <c:pt idx="357">
                  <c:v>40337</c:v>
                </c:pt>
                <c:pt idx="358">
                  <c:v>40338</c:v>
                </c:pt>
                <c:pt idx="359">
                  <c:v>40339</c:v>
                </c:pt>
                <c:pt idx="360">
                  <c:v>40340</c:v>
                </c:pt>
                <c:pt idx="361">
                  <c:v>40343</c:v>
                </c:pt>
                <c:pt idx="362">
                  <c:v>40344</c:v>
                </c:pt>
                <c:pt idx="363">
                  <c:v>40345</c:v>
                </c:pt>
                <c:pt idx="364">
                  <c:v>40346</c:v>
                </c:pt>
                <c:pt idx="365">
                  <c:v>40347</c:v>
                </c:pt>
                <c:pt idx="366">
                  <c:v>40350</c:v>
                </c:pt>
                <c:pt idx="367">
                  <c:v>40351</c:v>
                </c:pt>
                <c:pt idx="368">
                  <c:v>40352</c:v>
                </c:pt>
                <c:pt idx="369">
                  <c:v>40353</c:v>
                </c:pt>
                <c:pt idx="370">
                  <c:v>40357</c:v>
                </c:pt>
                <c:pt idx="371">
                  <c:v>40358</c:v>
                </c:pt>
                <c:pt idx="372">
                  <c:v>40359</c:v>
                </c:pt>
                <c:pt idx="373">
                  <c:v>40360</c:v>
                </c:pt>
                <c:pt idx="374">
                  <c:v>40361</c:v>
                </c:pt>
                <c:pt idx="375">
                  <c:v>40364</c:v>
                </c:pt>
                <c:pt idx="376">
                  <c:v>40365</c:v>
                </c:pt>
                <c:pt idx="377">
                  <c:v>40366</c:v>
                </c:pt>
                <c:pt idx="378">
                  <c:v>40367</c:v>
                </c:pt>
                <c:pt idx="379">
                  <c:v>40368</c:v>
                </c:pt>
                <c:pt idx="380">
                  <c:v>40371</c:v>
                </c:pt>
                <c:pt idx="381">
                  <c:v>40372</c:v>
                </c:pt>
                <c:pt idx="382">
                  <c:v>40373</c:v>
                </c:pt>
                <c:pt idx="383">
                  <c:v>40374</c:v>
                </c:pt>
                <c:pt idx="384">
                  <c:v>40375</c:v>
                </c:pt>
                <c:pt idx="385">
                  <c:v>40378</c:v>
                </c:pt>
                <c:pt idx="386">
                  <c:v>40379</c:v>
                </c:pt>
                <c:pt idx="387">
                  <c:v>40380</c:v>
                </c:pt>
                <c:pt idx="388">
                  <c:v>40381</c:v>
                </c:pt>
                <c:pt idx="389">
                  <c:v>40382</c:v>
                </c:pt>
                <c:pt idx="390">
                  <c:v>40385</c:v>
                </c:pt>
                <c:pt idx="391">
                  <c:v>40386</c:v>
                </c:pt>
                <c:pt idx="392">
                  <c:v>40387</c:v>
                </c:pt>
                <c:pt idx="393">
                  <c:v>40388</c:v>
                </c:pt>
                <c:pt idx="394">
                  <c:v>40389</c:v>
                </c:pt>
                <c:pt idx="395">
                  <c:v>40392</c:v>
                </c:pt>
                <c:pt idx="396">
                  <c:v>40393</c:v>
                </c:pt>
                <c:pt idx="397">
                  <c:v>40394</c:v>
                </c:pt>
                <c:pt idx="398">
                  <c:v>40395</c:v>
                </c:pt>
                <c:pt idx="399">
                  <c:v>40396</c:v>
                </c:pt>
                <c:pt idx="400">
                  <c:v>40399</c:v>
                </c:pt>
                <c:pt idx="401">
                  <c:v>40400</c:v>
                </c:pt>
                <c:pt idx="402">
                  <c:v>40401</c:v>
                </c:pt>
                <c:pt idx="403">
                  <c:v>40402</c:v>
                </c:pt>
                <c:pt idx="404">
                  <c:v>40403</c:v>
                </c:pt>
                <c:pt idx="405">
                  <c:v>40406</c:v>
                </c:pt>
                <c:pt idx="406">
                  <c:v>40407</c:v>
                </c:pt>
                <c:pt idx="407">
                  <c:v>40408</c:v>
                </c:pt>
                <c:pt idx="408">
                  <c:v>40409</c:v>
                </c:pt>
                <c:pt idx="409">
                  <c:v>40410</c:v>
                </c:pt>
                <c:pt idx="410">
                  <c:v>40413</c:v>
                </c:pt>
                <c:pt idx="411">
                  <c:v>40414</c:v>
                </c:pt>
                <c:pt idx="412">
                  <c:v>40415</c:v>
                </c:pt>
                <c:pt idx="413">
                  <c:v>40416</c:v>
                </c:pt>
                <c:pt idx="414">
                  <c:v>40417</c:v>
                </c:pt>
                <c:pt idx="415">
                  <c:v>40420</c:v>
                </c:pt>
                <c:pt idx="416">
                  <c:v>40421</c:v>
                </c:pt>
                <c:pt idx="417">
                  <c:v>40422</c:v>
                </c:pt>
                <c:pt idx="418">
                  <c:v>40423</c:v>
                </c:pt>
                <c:pt idx="419">
                  <c:v>40424</c:v>
                </c:pt>
                <c:pt idx="420">
                  <c:v>40427</c:v>
                </c:pt>
                <c:pt idx="421">
                  <c:v>40428</c:v>
                </c:pt>
                <c:pt idx="422">
                  <c:v>40429</c:v>
                </c:pt>
                <c:pt idx="423">
                  <c:v>40430</c:v>
                </c:pt>
                <c:pt idx="424">
                  <c:v>40431</c:v>
                </c:pt>
                <c:pt idx="425">
                  <c:v>40434</c:v>
                </c:pt>
                <c:pt idx="426">
                  <c:v>40435</c:v>
                </c:pt>
                <c:pt idx="427">
                  <c:v>40436</c:v>
                </c:pt>
                <c:pt idx="428">
                  <c:v>40437</c:v>
                </c:pt>
                <c:pt idx="429">
                  <c:v>40438</c:v>
                </c:pt>
                <c:pt idx="430">
                  <c:v>40441</c:v>
                </c:pt>
                <c:pt idx="431">
                  <c:v>40442</c:v>
                </c:pt>
                <c:pt idx="432">
                  <c:v>40443</c:v>
                </c:pt>
                <c:pt idx="433">
                  <c:v>40444</c:v>
                </c:pt>
                <c:pt idx="434">
                  <c:v>40445</c:v>
                </c:pt>
                <c:pt idx="435">
                  <c:v>40448</c:v>
                </c:pt>
                <c:pt idx="436">
                  <c:v>40449</c:v>
                </c:pt>
                <c:pt idx="437">
                  <c:v>40450</c:v>
                </c:pt>
                <c:pt idx="438">
                  <c:v>40451</c:v>
                </c:pt>
                <c:pt idx="439">
                  <c:v>40452</c:v>
                </c:pt>
                <c:pt idx="440">
                  <c:v>40455</c:v>
                </c:pt>
                <c:pt idx="441">
                  <c:v>40456</c:v>
                </c:pt>
                <c:pt idx="442">
                  <c:v>40457</c:v>
                </c:pt>
                <c:pt idx="443">
                  <c:v>40458</c:v>
                </c:pt>
                <c:pt idx="444">
                  <c:v>40459</c:v>
                </c:pt>
                <c:pt idx="445">
                  <c:v>40462</c:v>
                </c:pt>
                <c:pt idx="446">
                  <c:v>40463</c:v>
                </c:pt>
                <c:pt idx="447">
                  <c:v>40464</c:v>
                </c:pt>
                <c:pt idx="448">
                  <c:v>40465</c:v>
                </c:pt>
                <c:pt idx="449">
                  <c:v>40466</c:v>
                </c:pt>
                <c:pt idx="450">
                  <c:v>40469</c:v>
                </c:pt>
                <c:pt idx="451">
                  <c:v>40470</c:v>
                </c:pt>
                <c:pt idx="452">
                  <c:v>40471</c:v>
                </c:pt>
                <c:pt idx="453">
                  <c:v>40472</c:v>
                </c:pt>
                <c:pt idx="454">
                  <c:v>40473</c:v>
                </c:pt>
                <c:pt idx="455">
                  <c:v>40476</c:v>
                </c:pt>
                <c:pt idx="456">
                  <c:v>40477</c:v>
                </c:pt>
                <c:pt idx="457">
                  <c:v>40478</c:v>
                </c:pt>
                <c:pt idx="458">
                  <c:v>40479</c:v>
                </c:pt>
                <c:pt idx="459">
                  <c:v>40480</c:v>
                </c:pt>
                <c:pt idx="460">
                  <c:v>40483</c:v>
                </c:pt>
                <c:pt idx="461">
                  <c:v>40484</c:v>
                </c:pt>
                <c:pt idx="462">
                  <c:v>40485</c:v>
                </c:pt>
                <c:pt idx="463">
                  <c:v>40486</c:v>
                </c:pt>
                <c:pt idx="464">
                  <c:v>40487</c:v>
                </c:pt>
                <c:pt idx="465">
                  <c:v>40490</c:v>
                </c:pt>
                <c:pt idx="466">
                  <c:v>40491</c:v>
                </c:pt>
                <c:pt idx="467">
                  <c:v>40492</c:v>
                </c:pt>
                <c:pt idx="468">
                  <c:v>40493</c:v>
                </c:pt>
                <c:pt idx="469">
                  <c:v>40494</c:v>
                </c:pt>
                <c:pt idx="470">
                  <c:v>40497</c:v>
                </c:pt>
                <c:pt idx="471">
                  <c:v>40498</c:v>
                </c:pt>
                <c:pt idx="472">
                  <c:v>40499</c:v>
                </c:pt>
                <c:pt idx="473">
                  <c:v>40500</c:v>
                </c:pt>
                <c:pt idx="474">
                  <c:v>40501</c:v>
                </c:pt>
                <c:pt idx="475">
                  <c:v>40504</c:v>
                </c:pt>
                <c:pt idx="476">
                  <c:v>40505</c:v>
                </c:pt>
                <c:pt idx="477">
                  <c:v>40506</c:v>
                </c:pt>
                <c:pt idx="478">
                  <c:v>40507</c:v>
                </c:pt>
                <c:pt idx="479">
                  <c:v>40508</c:v>
                </c:pt>
                <c:pt idx="480">
                  <c:v>40511</c:v>
                </c:pt>
                <c:pt idx="481">
                  <c:v>40512</c:v>
                </c:pt>
                <c:pt idx="482">
                  <c:v>40513</c:v>
                </c:pt>
                <c:pt idx="483">
                  <c:v>40514</c:v>
                </c:pt>
                <c:pt idx="484">
                  <c:v>40515</c:v>
                </c:pt>
                <c:pt idx="485">
                  <c:v>40518</c:v>
                </c:pt>
                <c:pt idx="486">
                  <c:v>40519</c:v>
                </c:pt>
                <c:pt idx="487">
                  <c:v>40520</c:v>
                </c:pt>
                <c:pt idx="488">
                  <c:v>40521</c:v>
                </c:pt>
                <c:pt idx="489">
                  <c:v>40522</c:v>
                </c:pt>
                <c:pt idx="490">
                  <c:v>40525</c:v>
                </c:pt>
                <c:pt idx="491">
                  <c:v>40526</c:v>
                </c:pt>
                <c:pt idx="492">
                  <c:v>40527</c:v>
                </c:pt>
                <c:pt idx="493">
                  <c:v>40528</c:v>
                </c:pt>
                <c:pt idx="494">
                  <c:v>40529</c:v>
                </c:pt>
                <c:pt idx="495">
                  <c:v>40532</c:v>
                </c:pt>
                <c:pt idx="496">
                  <c:v>40533</c:v>
                </c:pt>
                <c:pt idx="497">
                  <c:v>40534</c:v>
                </c:pt>
                <c:pt idx="498">
                  <c:v>40535</c:v>
                </c:pt>
                <c:pt idx="499">
                  <c:v>40539</c:v>
                </c:pt>
                <c:pt idx="500">
                  <c:v>40540</c:v>
                </c:pt>
                <c:pt idx="501">
                  <c:v>40541</c:v>
                </c:pt>
                <c:pt idx="502">
                  <c:v>40542</c:v>
                </c:pt>
                <c:pt idx="503">
                  <c:v>40546</c:v>
                </c:pt>
                <c:pt idx="504">
                  <c:v>40547</c:v>
                </c:pt>
                <c:pt idx="505">
                  <c:v>40548</c:v>
                </c:pt>
                <c:pt idx="506">
                  <c:v>40550</c:v>
                </c:pt>
                <c:pt idx="507">
                  <c:v>40553</c:v>
                </c:pt>
                <c:pt idx="508">
                  <c:v>40554</c:v>
                </c:pt>
                <c:pt idx="509">
                  <c:v>40555</c:v>
                </c:pt>
                <c:pt idx="510">
                  <c:v>40556</c:v>
                </c:pt>
                <c:pt idx="511">
                  <c:v>40557</c:v>
                </c:pt>
                <c:pt idx="512">
                  <c:v>40560</c:v>
                </c:pt>
                <c:pt idx="513">
                  <c:v>40561</c:v>
                </c:pt>
                <c:pt idx="514">
                  <c:v>40562</c:v>
                </c:pt>
                <c:pt idx="515">
                  <c:v>40563</c:v>
                </c:pt>
                <c:pt idx="516">
                  <c:v>40564</c:v>
                </c:pt>
                <c:pt idx="517">
                  <c:v>40567</c:v>
                </c:pt>
                <c:pt idx="518">
                  <c:v>40568</c:v>
                </c:pt>
                <c:pt idx="519">
                  <c:v>40569</c:v>
                </c:pt>
                <c:pt idx="520">
                  <c:v>40570</c:v>
                </c:pt>
                <c:pt idx="521">
                  <c:v>40571</c:v>
                </c:pt>
                <c:pt idx="522">
                  <c:v>40574</c:v>
                </c:pt>
                <c:pt idx="523">
                  <c:v>40575</c:v>
                </c:pt>
                <c:pt idx="524">
                  <c:v>40576</c:v>
                </c:pt>
                <c:pt idx="525">
                  <c:v>40577</c:v>
                </c:pt>
                <c:pt idx="526">
                  <c:v>40578</c:v>
                </c:pt>
                <c:pt idx="527">
                  <c:v>40581</c:v>
                </c:pt>
                <c:pt idx="528">
                  <c:v>40582</c:v>
                </c:pt>
                <c:pt idx="529">
                  <c:v>40583</c:v>
                </c:pt>
                <c:pt idx="530">
                  <c:v>40584</c:v>
                </c:pt>
                <c:pt idx="531">
                  <c:v>40585</c:v>
                </c:pt>
                <c:pt idx="532">
                  <c:v>40588</c:v>
                </c:pt>
                <c:pt idx="533">
                  <c:v>40589</c:v>
                </c:pt>
                <c:pt idx="534">
                  <c:v>40590</c:v>
                </c:pt>
                <c:pt idx="535">
                  <c:v>40591</c:v>
                </c:pt>
                <c:pt idx="536">
                  <c:v>40592</c:v>
                </c:pt>
                <c:pt idx="537">
                  <c:v>40595</c:v>
                </c:pt>
                <c:pt idx="538">
                  <c:v>40596</c:v>
                </c:pt>
                <c:pt idx="539">
                  <c:v>40597</c:v>
                </c:pt>
                <c:pt idx="540">
                  <c:v>40598</c:v>
                </c:pt>
                <c:pt idx="541">
                  <c:v>40599</c:v>
                </c:pt>
                <c:pt idx="542">
                  <c:v>40602</c:v>
                </c:pt>
                <c:pt idx="543">
                  <c:v>40603</c:v>
                </c:pt>
                <c:pt idx="544">
                  <c:v>40604</c:v>
                </c:pt>
                <c:pt idx="545">
                  <c:v>40605</c:v>
                </c:pt>
                <c:pt idx="546">
                  <c:v>40606</c:v>
                </c:pt>
                <c:pt idx="547">
                  <c:v>40609</c:v>
                </c:pt>
                <c:pt idx="548">
                  <c:v>40610</c:v>
                </c:pt>
                <c:pt idx="549">
                  <c:v>40611</c:v>
                </c:pt>
                <c:pt idx="550">
                  <c:v>40612</c:v>
                </c:pt>
                <c:pt idx="551">
                  <c:v>40613</c:v>
                </c:pt>
                <c:pt idx="552">
                  <c:v>40616</c:v>
                </c:pt>
                <c:pt idx="553">
                  <c:v>40617</c:v>
                </c:pt>
                <c:pt idx="554">
                  <c:v>40618</c:v>
                </c:pt>
                <c:pt idx="555">
                  <c:v>40619</c:v>
                </c:pt>
                <c:pt idx="556">
                  <c:v>40620</c:v>
                </c:pt>
                <c:pt idx="557">
                  <c:v>40623</c:v>
                </c:pt>
                <c:pt idx="558">
                  <c:v>40624</c:v>
                </c:pt>
                <c:pt idx="559">
                  <c:v>40625</c:v>
                </c:pt>
                <c:pt idx="560">
                  <c:v>40626</c:v>
                </c:pt>
                <c:pt idx="561">
                  <c:v>40627</c:v>
                </c:pt>
                <c:pt idx="562">
                  <c:v>40630</c:v>
                </c:pt>
                <c:pt idx="563">
                  <c:v>40631</c:v>
                </c:pt>
                <c:pt idx="564">
                  <c:v>40632</c:v>
                </c:pt>
                <c:pt idx="565">
                  <c:v>40633</c:v>
                </c:pt>
                <c:pt idx="566">
                  <c:v>40634</c:v>
                </c:pt>
                <c:pt idx="567">
                  <c:v>40637</c:v>
                </c:pt>
                <c:pt idx="568">
                  <c:v>40638</c:v>
                </c:pt>
                <c:pt idx="569">
                  <c:v>40639</c:v>
                </c:pt>
                <c:pt idx="570">
                  <c:v>40640</c:v>
                </c:pt>
                <c:pt idx="571">
                  <c:v>40641</c:v>
                </c:pt>
                <c:pt idx="572">
                  <c:v>40644</c:v>
                </c:pt>
                <c:pt idx="573">
                  <c:v>40645</c:v>
                </c:pt>
                <c:pt idx="574">
                  <c:v>40646</c:v>
                </c:pt>
                <c:pt idx="575">
                  <c:v>40647</c:v>
                </c:pt>
                <c:pt idx="576">
                  <c:v>40648</c:v>
                </c:pt>
                <c:pt idx="577">
                  <c:v>40651</c:v>
                </c:pt>
                <c:pt idx="578">
                  <c:v>40652</c:v>
                </c:pt>
                <c:pt idx="579">
                  <c:v>40653</c:v>
                </c:pt>
                <c:pt idx="580">
                  <c:v>40654</c:v>
                </c:pt>
                <c:pt idx="581">
                  <c:v>40659</c:v>
                </c:pt>
                <c:pt idx="582">
                  <c:v>40660</c:v>
                </c:pt>
                <c:pt idx="583">
                  <c:v>40661</c:v>
                </c:pt>
                <c:pt idx="584">
                  <c:v>40662</c:v>
                </c:pt>
                <c:pt idx="585">
                  <c:v>40665</c:v>
                </c:pt>
                <c:pt idx="586">
                  <c:v>40666</c:v>
                </c:pt>
                <c:pt idx="587">
                  <c:v>40667</c:v>
                </c:pt>
                <c:pt idx="588">
                  <c:v>40668</c:v>
                </c:pt>
                <c:pt idx="589">
                  <c:v>40669</c:v>
                </c:pt>
                <c:pt idx="590">
                  <c:v>40672</c:v>
                </c:pt>
                <c:pt idx="591">
                  <c:v>40673</c:v>
                </c:pt>
                <c:pt idx="592">
                  <c:v>40674</c:v>
                </c:pt>
                <c:pt idx="593">
                  <c:v>40675</c:v>
                </c:pt>
                <c:pt idx="594">
                  <c:v>40676</c:v>
                </c:pt>
                <c:pt idx="595">
                  <c:v>40679</c:v>
                </c:pt>
                <c:pt idx="596">
                  <c:v>40680</c:v>
                </c:pt>
                <c:pt idx="597">
                  <c:v>40681</c:v>
                </c:pt>
                <c:pt idx="598">
                  <c:v>40682</c:v>
                </c:pt>
                <c:pt idx="599">
                  <c:v>40683</c:v>
                </c:pt>
                <c:pt idx="600">
                  <c:v>40686</c:v>
                </c:pt>
                <c:pt idx="601">
                  <c:v>40687</c:v>
                </c:pt>
                <c:pt idx="602">
                  <c:v>40688</c:v>
                </c:pt>
                <c:pt idx="603">
                  <c:v>40689</c:v>
                </c:pt>
                <c:pt idx="604">
                  <c:v>40690</c:v>
                </c:pt>
                <c:pt idx="605">
                  <c:v>40693</c:v>
                </c:pt>
                <c:pt idx="606">
                  <c:v>40694</c:v>
                </c:pt>
                <c:pt idx="607">
                  <c:v>40695</c:v>
                </c:pt>
                <c:pt idx="608">
                  <c:v>40697</c:v>
                </c:pt>
                <c:pt idx="609">
                  <c:v>40701</c:v>
                </c:pt>
                <c:pt idx="610">
                  <c:v>40702</c:v>
                </c:pt>
                <c:pt idx="611">
                  <c:v>40703</c:v>
                </c:pt>
                <c:pt idx="612">
                  <c:v>40704</c:v>
                </c:pt>
                <c:pt idx="613">
                  <c:v>40707</c:v>
                </c:pt>
                <c:pt idx="614">
                  <c:v>40708</c:v>
                </c:pt>
                <c:pt idx="615">
                  <c:v>40709</c:v>
                </c:pt>
                <c:pt idx="616">
                  <c:v>40710</c:v>
                </c:pt>
                <c:pt idx="617">
                  <c:v>40711</c:v>
                </c:pt>
                <c:pt idx="618">
                  <c:v>40714</c:v>
                </c:pt>
                <c:pt idx="619">
                  <c:v>40715</c:v>
                </c:pt>
                <c:pt idx="620">
                  <c:v>40716</c:v>
                </c:pt>
                <c:pt idx="621">
                  <c:v>40717</c:v>
                </c:pt>
                <c:pt idx="622">
                  <c:v>40721</c:v>
                </c:pt>
                <c:pt idx="623">
                  <c:v>40722</c:v>
                </c:pt>
                <c:pt idx="624">
                  <c:v>40723</c:v>
                </c:pt>
                <c:pt idx="625">
                  <c:v>40724</c:v>
                </c:pt>
                <c:pt idx="626">
                  <c:v>40725</c:v>
                </c:pt>
                <c:pt idx="627">
                  <c:v>40728</c:v>
                </c:pt>
                <c:pt idx="628">
                  <c:v>40729</c:v>
                </c:pt>
                <c:pt idx="629">
                  <c:v>40730</c:v>
                </c:pt>
                <c:pt idx="630">
                  <c:v>40731</c:v>
                </c:pt>
                <c:pt idx="631">
                  <c:v>40732</c:v>
                </c:pt>
                <c:pt idx="632">
                  <c:v>40735</c:v>
                </c:pt>
                <c:pt idx="633">
                  <c:v>40736</c:v>
                </c:pt>
                <c:pt idx="634">
                  <c:v>40737</c:v>
                </c:pt>
                <c:pt idx="635">
                  <c:v>40738</c:v>
                </c:pt>
                <c:pt idx="636">
                  <c:v>40739</c:v>
                </c:pt>
                <c:pt idx="637">
                  <c:v>40742</c:v>
                </c:pt>
                <c:pt idx="638">
                  <c:v>40743</c:v>
                </c:pt>
                <c:pt idx="639">
                  <c:v>40744</c:v>
                </c:pt>
                <c:pt idx="640">
                  <c:v>40745</c:v>
                </c:pt>
                <c:pt idx="641">
                  <c:v>40746</c:v>
                </c:pt>
                <c:pt idx="642">
                  <c:v>40749</c:v>
                </c:pt>
                <c:pt idx="643">
                  <c:v>40750</c:v>
                </c:pt>
                <c:pt idx="644">
                  <c:v>40751</c:v>
                </c:pt>
                <c:pt idx="645">
                  <c:v>40752</c:v>
                </c:pt>
                <c:pt idx="646">
                  <c:v>40753</c:v>
                </c:pt>
                <c:pt idx="647">
                  <c:v>40756</c:v>
                </c:pt>
                <c:pt idx="648">
                  <c:v>40757</c:v>
                </c:pt>
                <c:pt idx="649">
                  <c:v>40758</c:v>
                </c:pt>
                <c:pt idx="650">
                  <c:v>40759</c:v>
                </c:pt>
                <c:pt idx="651">
                  <c:v>40760</c:v>
                </c:pt>
                <c:pt idx="652">
                  <c:v>40763</c:v>
                </c:pt>
                <c:pt idx="653">
                  <c:v>40764</c:v>
                </c:pt>
                <c:pt idx="654">
                  <c:v>40765</c:v>
                </c:pt>
                <c:pt idx="655">
                  <c:v>40766</c:v>
                </c:pt>
                <c:pt idx="656">
                  <c:v>40767</c:v>
                </c:pt>
                <c:pt idx="657">
                  <c:v>40770</c:v>
                </c:pt>
                <c:pt idx="658">
                  <c:v>40771</c:v>
                </c:pt>
                <c:pt idx="659">
                  <c:v>40772</c:v>
                </c:pt>
                <c:pt idx="660">
                  <c:v>40773</c:v>
                </c:pt>
                <c:pt idx="661">
                  <c:v>40774</c:v>
                </c:pt>
                <c:pt idx="662">
                  <c:v>40777</c:v>
                </c:pt>
                <c:pt idx="663">
                  <c:v>40778</c:v>
                </c:pt>
                <c:pt idx="664">
                  <c:v>40779</c:v>
                </c:pt>
                <c:pt idx="665">
                  <c:v>40780</c:v>
                </c:pt>
                <c:pt idx="666">
                  <c:v>40781</c:v>
                </c:pt>
                <c:pt idx="667">
                  <c:v>40784</c:v>
                </c:pt>
                <c:pt idx="668">
                  <c:v>40785</c:v>
                </c:pt>
                <c:pt idx="669">
                  <c:v>40786</c:v>
                </c:pt>
                <c:pt idx="670">
                  <c:v>40787</c:v>
                </c:pt>
                <c:pt idx="671">
                  <c:v>40788</c:v>
                </c:pt>
                <c:pt idx="672">
                  <c:v>40791</c:v>
                </c:pt>
                <c:pt idx="673">
                  <c:v>40792</c:v>
                </c:pt>
                <c:pt idx="674">
                  <c:v>40793</c:v>
                </c:pt>
                <c:pt idx="675">
                  <c:v>40794</c:v>
                </c:pt>
                <c:pt idx="676">
                  <c:v>40795</c:v>
                </c:pt>
                <c:pt idx="677">
                  <c:v>40798</c:v>
                </c:pt>
                <c:pt idx="678">
                  <c:v>40799</c:v>
                </c:pt>
                <c:pt idx="679">
                  <c:v>40800</c:v>
                </c:pt>
                <c:pt idx="680">
                  <c:v>40801</c:v>
                </c:pt>
                <c:pt idx="681">
                  <c:v>40802</c:v>
                </c:pt>
                <c:pt idx="682">
                  <c:v>40805</c:v>
                </c:pt>
                <c:pt idx="683">
                  <c:v>40806</c:v>
                </c:pt>
                <c:pt idx="684">
                  <c:v>40807</c:v>
                </c:pt>
                <c:pt idx="685">
                  <c:v>40808</c:v>
                </c:pt>
                <c:pt idx="686">
                  <c:v>40809</c:v>
                </c:pt>
                <c:pt idx="687">
                  <c:v>40812</c:v>
                </c:pt>
                <c:pt idx="688">
                  <c:v>40813</c:v>
                </c:pt>
                <c:pt idx="689">
                  <c:v>40814</c:v>
                </c:pt>
                <c:pt idx="690">
                  <c:v>40815</c:v>
                </c:pt>
                <c:pt idx="691">
                  <c:v>40816</c:v>
                </c:pt>
                <c:pt idx="692">
                  <c:v>40819</c:v>
                </c:pt>
                <c:pt idx="693">
                  <c:v>40820</c:v>
                </c:pt>
                <c:pt idx="694">
                  <c:v>40821</c:v>
                </c:pt>
                <c:pt idx="695">
                  <c:v>40822</c:v>
                </c:pt>
                <c:pt idx="696">
                  <c:v>40823</c:v>
                </c:pt>
                <c:pt idx="697">
                  <c:v>40826</c:v>
                </c:pt>
                <c:pt idx="698">
                  <c:v>40827</c:v>
                </c:pt>
                <c:pt idx="699">
                  <c:v>40828</c:v>
                </c:pt>
                <c:pt idx="700">
                  <c:v>40829</c:v>
                </c:pt>
                <c:pt idx="701">
                  <c:v>40830</c:v>
                </c:pt>
                <c:pt idx="702">
                  <c:v>40833</c:v>
                </c:pt>
                <c:pt idx="703">
                  <c:v>40834</c:v>
                </c:pt>
                <c:pt idx="704">
                  <c:v>40835</c:v>
                </c:pt>
                <c:pt idx="705">
                  <c:v>40836</c:v>
                </c:pt>
                <c:pt idx="706">
                  <c:v>40837</c:v>
                </c:pt>
                <c:pt idx="707">
                  <c:v>40840</c:v>
                </c:pt>
                <c:pt idx="708">
                  <c:v>40841</c:v>
                </c:pt>
                <c:pt idx="709">
                  <c:v>40842</c:v>
                </c:pt>
                <c:pt idx="710">
                  <c:v>40843</c:v>
                </c:pt>
                <c:pt idx="711">
                  <c:v>40844</c:v>
                </c:pt>
                <c:pt idx="712">
                  <c:v>40847</c:v>
                </c:pt>
                <c:pt idx="713">
                  <c:v>40848</c:v>
                </c:pt>
                <c:pt idx="714">
                  <c:v>40849</c:v>
                </c:pt>
                <c:pt idx="715">
                  <c:v>40850</c:v>
                </c:pt>
                <c:pt idx="716">
                  <c:v>40851</c:v>
                </c:pt>
                <c:pt idx="717">
                  <c:v>40854</c:v>
                </c:pt>
                <c:pt idx="718">
                  <c:v>40855</c:v>
                </c:pt>
                <c:pt idx="719">
                  <c:v>40856</c:v>
                </c:pt>
                <c:pt idx="720">
                  <c:v>40857</c:v>
                </c:pt>
                <c:pt idx="721">
                  <c:v>40858</c:v>
                </c:pt>
                <c:pt idx="722">
                  <c:v>40861</c:v>
                </c:pt>
                <c:pt idx="723">
                  <c:v>40862</c:v>
                </c:pt>
                <c:pt idx="724">
                  <c:v>40863</c:v>
                </c:pt>
                <c:pt idx="725">
                  <c:v>40864</c:v>
                </c:pt>
                <c:pt idx="726">
                  <c:v>40865</c:v>
                </c:pt>
                <c:pt idx="727">
                  <c:v>40868</c:v>
                </c:pt>
                <c:pt idx="728">
                  <c:v>40869</c:v>
                </c:pt>
                <c:pt idx="729">
                  <c:v>40870</c:v>
                </c:pt>
                <c:pt idx="730">
                  <c:v>40871</c:v>
                </c:pt>
                <c:pt idx="731">
                  <c:v>40872</c:v>
                </c:pt>
                <c:pt idx="732">
                  <c:v>40875</c:v>
                </c:pt>
                <c:pt idx="733">
                  <c:v>40876</c:v>
                </c:pt>
                <c:pt idx="734">
                  <c:v>40877</c:v>
                </c:pt>
                <c:pt idx="735">
                  <c:v>40878</c:v>
                </c:pt>
                <c:pt idx="736">
                  <c:v>40879</c:v>
                </c:pt>
                <c:pt idx="737">
                  <c:v>40882</c:v>
                </c:pt>
                <c:pt idx="738">
                  <c:v>40883</c:v>
                </c:pt>
                <c:pt idx="739">
                  <c:v>40884</c:v>
                </c:pt>
                <c:pt idx="740">
                  <c:v>40885</c:v>
                </c:pt>
                <c:pt idx="741">
                  <c:v>40886</c:v>
                </c:pt>
                <c:pt idx="742">
                  <c:v>40889</c:v>
                </c:pt>
                <c:pt idx="743">
                  <c:v>40890</c:v>
                </c:pt>
                <c:pt idx="744">
                  <c:v>40891</c:v>
                </c:pt>
                <c:pt idx="745">
                  <c:v>40892</c:v>
                </c:pt>
                <c:pt idx="746">
                  <c:v>40893</c:v>
                </c:pt>
                <c:pt idx="747">
                  <c:v>40896</c:v>
                </c:pt>
                <c:pt idx="748">
                  <c:v>40897</c:v>
                </c:pt>
                <c:pt idx="749">
                  <c:v>40898</c:v>
                </c:pt>
                <c:pt idx="750">
                  <c:v>40899</c:v>
                </c:pt>
                <c:pt idx="751">
                  <c:v>40900</c:v>
                </c:pt>
                <c:pt idx="752">
                  <c:v>40904</c:v>
                </c:pt>
                <c:pt idx="753">
                  <c:v>40905</c:v>
                </c:pt>
                <c:pt idx="754">
                  <c:v>40906</c:v>
                </c:pt>
                <c:pt idx="755">
                  <c:v>40907</c:v>
                </c:pt>
                <c:pt idx="756">
                  <c:v>40910</c:v>
                </c:pt>
                <c:pt idx="757">
                  <c:v>40911</c:v>
                </c:pt>
                <c:pt idx="758">
                  <c:v>40912</c:v>
                </c:pt>
                <c:pt idx="759">
                  <c:v>40913</c:v>
                </c:pt>
                <c:pt idx="760">
                  <c:v>40917</c:v>
                </c:pt>
                <c:pt idx="761">
                  <c:v>40918</c:v>
                </c:pt>
                <c:pt idx="762">
                  <c:v>40919</c:v>
                </c:pt>
                <c:pt idx="763">
                  <c:v>40920</c:v>
                </c:pt>
                <c:pt idx="764">
                  <c:v>40921</c:v>
                </c:pt>
                <c:pt idx="765">
                  <c:v>40924</c:v>
                </c:pt>
                <c:pt idx="766">
                  <c:v>40925</c:v>
                </c:pt>
                <c:pt idx="767">
                  <c:v>40926</c:v>
                </c:pt>
                <c:pt idx="768">
                  <c:v>40927</c:v>
                </c:pt>
                <c:pt idx="769">
                  <c:v>40928</c:v>
                </c:pt>
                <c:pt idx="770">
                  <c:v>40931</c:v>
                </c:pt>
                <c:pt idx="771">
                  <c:v>40932</c:v>
                </c:pt>
                <c:pt idx="772">
                  <c:v>40933</c:v>
                </c:pt>
                <c:pt idx="773">
                  <c:v>40934</c:v>
                </c:pt>
                <c:pt idx="774">
                  <c:v>40935</c:v>
                </c:pt>
                <c:pt idx="775">
                  <c:v>40938</c:v>
                </c:pt>
                <c:pt idx="776">
                  <c:v>40939</c:v>
                </c:pt>
                <c:pt idx="777">
                  <c:v>40940</c:v>
                </c:pt>
                <c:pt idx="778">
                  <c:v>40941</c:v>
                </c:pt>
                <c:pt idx="779">
                  <c:v>40942</c:v>
                </c:pt>
                <c:pt idx="780">
                  <c:v>40945</c:v>
                </c:pt>
                <c:pt idx="781">
                  <c:v>40946</c:v>
                </c:pt>
                <c:pt idx="782">
                  <c:v>40947</c:v>
                </c:pt>
                <c:pt idx="783">
                  <c:v>40948</c:v>
                </c:pt>
                <c:pt idx="784">
                  <c:v>40949</c:v>
                </c:pt>
                <c:pt idx="785">
                  <c:v>40952</c:v>
                </c:pt>
                <c:pt idx="786">
                  <c:v>40953</c:v>
                </c:pt>
                <c:pt idx="787">
                  <c:v>40954</c:v>
                </c:pt>
                <c:pt idx="788">
                  <c:v>40955</c:v>
                </c:pt>
                <c:pt idx="789">
                  <c:v>40956</c:v>
                </c:pt>
                <c:pt idx="790">
                  <c:v>40959</c:v>
                </c:pt>
                <c:pt idx="791">
                  <c:v>40960</c:v>
                </c:pt>
                <c:pt idx="792">
                  <c:v>40961</c:v>
                </c:pt>
                <c:pt idx="793">
                  <c:v>40962</c:v>
                </c:pt>
                <c:pt idx="794">
                  <c:v>40963</c:v>
                </c:pt>
                <c:pt idx="795">
                  <c:v>40966</c:v>
                </c:pt>
                <c:pt idx="796">
                  <c:v>40967</c:v>
                </c:pt>
                <c:pt idx="797">
                  <c:v>40968</c:v>
                </c:pt>
                <c:pt idx="798">
                  <c:v>40969</c:v>
                </c:pt>
                <c:pt idx="799">
                  <c:v>40970</c:v>
                </c:pt>
                <c:pt idx="800">
                  <c:v>40973</c:v>
                </c:pt>
                <c:pt idx="801">
                  <c:v>40974</c:v>
                </c:pt>
                <c:pt idx="802">
                  <c:v>40975</c:v>
                </c:pt>
                <c:pt idx="803">
                  <c:v>40976</c:v>
                </c:pt>
                <c:pt idx="804">
                  <c:v>40977</c:v>
                </c:pt>
                <c:pt idx="805">
                  <c:v>40980</c:v>
                </c:pt>
                <c:pt idx="806">
                  <c:v>40981</c:v>
                </c:pt>
                <c:pt idx="807">
                  <c:v>40982</c:v>
                </c:pt>
                <c:pt idx="808">
                  <c:v>40983</c:v>
                </c:pt>
                <c:pt idx="809">
                  <c:v>40984</c:v>
                </c:pt>
                <c:pt idx="810">
                  <c:v>40987</c:v>
                </c:pt>
                <c:pt idx="811">
                  <c:v>40988</c:v>
                </c:pt>
                <c:pt idx="812">
                  <c:v>40989</c:v>
                </c:pt>
                <c:pt idx="813">
                  <c:v>40990</c:v>
                </c:pt>
                <c:pt idx="814">
                  <c:v>40991</c:v>
                </c:pt>
                <c:pt idx="815">
                  <c:v>40994</c:v>
                </c:pt>
                <c:pt idx="816">
                  <c:v>40995</c:v>
                </c:pt>
                <c:pt idx="817">
                  <c:v>40996</c:v>
                </c:pt>
                <c:pt idx="818">
                  <c:v>40997</c:v>
                </c:pt>
                <c:pt idx="819">
                  <c:v>40998</c:v>
                </c:pt>
                <c:pt idx="820">
                  <c:v>41001</c:v>
                </c:pt>
                <c:pt idx="821">
                  <c:v>41002</c:v>
                </c:pt>
                <c:pt idx="822">
                  <c:v>41003</c:v>
                </c:pt>
                <c:pt idx="823">
                  <c:v>41004</c:v>
                </c:pt>
                <c:pt idx="824">
                  <c:v>41009</c:v>
                </c:pt>
                <c:pt idx="825">
                  <c:v>41010</c:v>
                </c:pt>
                <c:pt idx="826">
                  <c:v>41011</c:v>
                </c:pt>
                <c:pt idx="827">
                  <c:v>41012</c:v>
                </c:pt>
                <c:pt idx="828">
                  <c:v>41015</c:v>
                </c:pt>
                <c:pt idx="829">
                  <c:v>41016</c:v>
                </c:pt>
                <c:pt idx="830">
                  <c:v>41017</c:v>
                </c:pt>
                <c:pt idx="831">
                  <c:v>41018</c:v>
                </c:pt>
                <c:pt idx="832">
                  <c:v>41019</c:v>
                </c:pt>
                <c:pt idx="833">
                  <c:v>41022</c:v>
                </c:pt>
                <c:pt idx="834">
                  <c:v>41023</c:v>
                </c:pt>
                <c:pt idx="835">
                  <c:v>41024</c:v>
                </c:pt>
                <c:pt idx="836">
                  <c:v>41025</c:v>
                </c:pt>
                <c:pt idx="837">
                  <c:v>41026</c:v>
                </c:pt>
                <c:pt idx="838">
                  <c:v>41029</c:v>
                </c:pt>
                <c:pt idx="839">
                  <c:v>41031</c:v>
                </c:pt>
                <c:pt idx="840">
                  <c:v>41032</c:v>
                </c:pt>
                <c:pt idx="841">
                  <c:v>41033</c:v>
                </c:pt>
                <c:pt idx="842">
                  <c:v>41036</c:v>
                </c:pt>
                <c:pt idx="843">
                  <c:v>41037</c:v>
                </c:pt>
                <c:pt idx="844">
                  <c:v>41038</c:v>
                </c:pt>
                <c:pt idx="845">
                  <c:v>41039</c:v>
                </c:pt>
                <c:pt idx="846">
                  <c:v>41040</c:v>
                </c:pt>
                <c:pt idx="847">
                  <c:v>41043</c:v>
                </c:pt>
                <c:pt idx="848">
                  <c:v>41044</c:v>
                </c:pt>
                <c:pt idx="849">
                  <c:v>41045</c:v>
                </c:pt>
                <c:pt idx="850">
                  <c:v>41047</c:v>
                </c:pt>
                <c:pt idx="851">
                  <c:v>41050</c:v>
                </c:pt>
                <c:pt idx="852">
                  <c:v>41051</c:v>
                </c:pt>
                <c:pt idx="853">
                  <c:v>41052</c:v>
                </c:pt>
                <c:pt idx="854">
                  <c:v>41053</c:v>
                </c:pt>
                <c:pt idx="855">
                  <c:v>41054</c:v>
                </c:pt>
                <c:pt idx="856">
                  <c:v>41057</c:v>
                </c:pt>
                <c:pt idx="857">
                  <c:v>41058</c:v>
                </c:pt>
                <c:pt idx="858">
                  <c:v>41059</c:v>
                </c:pt>
                <c:pt idx="859">
                  <c:v>41060</c:v>
                </c:pt>
                <c:pt idx="860">
                  <c:v>41061</c:v>
                </c:pt>
                <c:pt idx="861">
                  <c:v>41064</c:v>
                </c:pt>
                <c:pt idx="862">
                  <c:v>41065</c:v>
                </c:pt>
                <c:pt idx="863">
                  <c:v>41067</c:v>
                </c:pt>
                <c:pt idx="864">
                  <c:v>41068</c:v>
                </c:pt>
                <c:pt idx="865">
                  <c:v>41071</c:v>
                </c:pt>
                <c:pt idx="866">
                  <c:v>41072</c:v>
                </c:pt>
                <c:pt idx="867">
                  <c:v>41073</c:v>
                </c:pt>
                <c:pt idx="868">
                  <c:v>41074</c:v>
                </c:pt>
                <c:pt idx="869">
                  <c:v>41075</c:v>
                </c:pt>
                <c:pt idx="870">
                  <c:v>41078</c:v>
                </c:pt>
                <c:pt idx="871">
                  <c:v>41079</c:v>
                </c:pt>
                <c:pt idx="872">
                  <c:v>41080</c:v>
                </c:pt>
                <c:pt idx="873">
                  <c:v>41081</c:v>
                </c:pt>
                <c:pt idx="874">
                  <c:v>41085</c:v>
                </c:pt>
                <c:pt idx="875">
                  <c:v>41086</c:v>
                </c:pt>
                <c:pt idx="876">
                  <c:v>41087</c:v>
                </c:pt>
                <c:pt idx="877">
                  <c:v>41088</c:v>
                </c:pt>
                <c:pt idx="878">
                  <c:v>41089</c:v>
                </c:pt>
                <c:pt idx="879">
                  <c:v>41092</c:v>
                </c:pt>
                <c:pt idx="880">
                  <c:v>41093</c:v>
                </c:pt>
                <c:pt idx="881">
                  <c:v>41094</c:v>
                </c:pt>
                <c:pt idx="882">
                  <c:v>41095</c:v>
                </c:pt>
                <c:pt idx="883">
                  <c:v>41096</c:v>
                </c:pt>
                <c:pt idx="884">
                  <c:v>41099</c:v>
                </c:pt>
                <c:pt idx="885">
                  <c:v>41100</c:v>
                </c:pt>
                <c:pt idx="886">
                  <c:v>41101</c:v>
                </c:pt>
                <c:pt idx="887">
                  <c:v>41102</c:v>
                </c:pt>
                <c:pt idx="888">
                  <c:v>41103</c:v>
                </c:pt>
                <c:pt idx="889">
                  <c:v>41106</c:v>
                </c:pt>
                <c:pt idx="890">
                  <c:v>41107</c:v>
                </c:pt>
                <c:pt idx="891">
                  <c:v>41108</c:v>
                </c:pt>
                <c:pt idx="892">
                  <c:v>41109</c:v>
                </c:pt>
                <c:pt idx="893">
                  <c:v>41110</c:v>
                </c:pt>
                <c:pt idx="894">
                  <c:v>41113</c:v>
                </c:pt>
                <c:pt idx="895">
                  <c:v>41114</c:v>
                </c:pt>
                <c:pt idx="896">
                  <c:v>41115</c:v>
                </c:pt>
                <c:pt idx="897">
                  <c:v>41116</c:v>
                </c:pt>
                <c:pt idx="898">
                  <c:v>41117</c:v>
                </c:pt>
                <c:pt idx="899">
                  <c:v>41120</c:v>
                </c:pt>
                <c:pt idx="900">
                  <c:v>41121</c:v>
                </c:pt>
                <c:pt idx="901">
                  <c:v>41122</c:v>
                </c:pt>
                <c:pt idx="902">
                  <c:v>41123</c:v>
                </c:pt>
                <c:pt idx="903">
                  <c:v>41124</c:v>
                </c:pt>
                <c:pt idx="904">
                  <c:v>41127</c:v>
                </c:pt>
                <c:pt idx="905">
                  <c:v>41128</c:v>
                </c:pt>
                <c:pt idx="906">
                  <c:v>41129</c:v>
                </c:pt>
                <c:pt idx="907">
                  <c:v>41130</c:v>
                </c:pt>
                <c:pt idx="908">
                  <c:v>41131</c:v>
                </c:pt>
                <c:pt idx="909">
                  <c:v>41134</c:v>
                </c:pt>
                <c:pt idx="910">
                  <c:v>41135</c:v>
                </c:pt>
                <c:pt idx="911">
                  <c:v>41136</c:v>
                </c:pt>
                <c:pt idx="912">
                  <c:v>41137</c:v>
                </c:pt>
                <c:pt idx="913">
                  <c:v>41138</c:v>
                </c:pt>
                <c:pt idx="914">
                  <c:v>41141</c:v>
                </c:pt>
                <c:pt idx="915">
                  <c:v>41142</c:v>
                </c:pt>
                <c:pt idx="916">
                  <c:v>41143</c:v>
                </c:pt>
                <c:pt idx="917">
                  <c:v>41144</c:v>
                </c:pt>
                <c:pt idx="918">
                  <c:v>41145</c:v>
                </c:pt>
                <c:pt idx="919">
                  <c:v>41148</c:v>
                </c:pt>
                <c:pt idx="920">
                  <c:v>41149</c:v>
                </c:pt>
                <c:pt idx="921">
                  <c:v>41150</c:v>
                </c:pt>
                <c:pt idx="922">
                  <c:v>41151</c:v>
                </c:pt>
                <c:pt idx="923">
                  <c:v>41152</c:v>
                </c:pt>
                <c:pt idx="924">
                  <c:v>41155</c:v>
                </c:pt>
                <c:pt idx="925">
                  <c:v>41156</c:v>
                </c:pt>
                <c:pt idx="926">
                  <c:v>41157</c:v>
                </c:pt>
                <c:pt idx="927">
                  <c:v>41158</c:v>
                </c:pt>
                <c:pt idx="928">
                  <c:v>41159</c:v>
                </c:pt>
                <c:pt idx="929">
                  <c:v>41162</c:v>
                </c:pt>
                <c:pt idx="930">
                  <c:v>41163</c:v>
                </c:pt>
                <c:pt idx="931">
                  <c:v>41164</c:v>
                </c:pt>
                <c:pt idx="932">
                  <c:v>41165</c:v>
                </c:pt>
                <c:pt idx="933">
                  <c:v>41166</c:v>
                </c:pt>
                <c:pt idx="934">
                  <c:v>41169</c:v>
                </c:pt>
                <c:pt idx="935">
                  <c:v>41170</c:v>
                </c:pt>
                <c:pt idx="936">
                  <c:v>41171</c:v>
                </c:pt>
                <c:pt idx="937">
                  <c:v>41172</c:v>
                </c:pt>
                <c:pt idx="938">
                  <c:v>41173</c:v>
                </c:pt>
                <c:pt idx="939">
                  <c:v>41176</c:v>
                </c:pt>
                <c:pt idx="940">
                  <c:v>41177</c:v>
                </c:pt>
                <c:pt idx="941">
                  <c:v>41178</c:v>
                </c:pt>
                <c:pt idx="942">
                  <c:v>41179</c:v>
                </c:pt>
                <c:pt idx="943">
                  <c:v>41180</c:v>
                </c:pt>
                <c:pt idx="944">
                  <c:v>41183</c:v>
                </c:pt>
                <c:pt idx="945">
                  <c:v>41184</c:v>
                </c:pt>
                <c:pt idx="946">
                  <c:v>41185</c:v>
                </c:pt>
                <c:pt idx="947">
                  <c:v>41186</c:v>
                </c:pt>
                <c:pt idx="948">
                  <c:v>41187</c:v>
                </c:pt>
                <c:pt idx="949">
                  <c:v>41190</c:v>
                </c:pt>
                <c:pt idx="950">
                  <c:v>41191</c:v>
                </c:pt>
                <c:pt idx="951">
                  <c:v>41192</c:v>
                </c:pt>
                <c:pt idx="952">
                  <c:v>41193</c:v>
                </c:pt>
                <c:pt idx="953">
                  <c:v>41194</c:v>
                </c:pt>
                <c:pt idx="954">
                  <c:v>41197</c:v>
                </c:pt>
                <c:pt idx="955">
                  <c:v>41198</c:v>
                </c:pt>
                <c:pt idx="956">
                  <c:v>41199</c:v>
                </c:pt>
                <c:pt idx="957">
                  <c:v>41200</c:v>
                </c:pt>
                <c:pt idx="958">
                  <c:v>41201</c:v>
                </c:pt>
                <c:pt idx="959">
                  <c:v>41204</c:v>
                </c:pt>
                <c:pt idx="960">
                  <c:v>41205</c:v>
                </c:pt>
                <c:pt idx="961">
                  <c:v>41206</c:v>
                </c:pt>
                <c:pt idx="962">
                  <c:v>41207</c:v>
                </c:pt>
                <c:pt idx="963">
                  <c:v>41208</c:v>
                </c:pt>
                <c:pt idx="964">
                  <c:v>41211</c:v>
                </c:pt>
                <c:pt idx="965">
                  <c:v>41212</c:v>
                </c:pt>
                <c:pt idx="966">
                  <c:v>41213</c:v>
                </c:pt>
                <c:pt idx="967">
                  <c:v>41214</c:v>
                </c:pt>
                <c:pt idx="968">
                  <c:v>41215</c:v>
                </c:pt>
                <c:pt idx="969">
                  <c:v>41218</c:v>
                </c:pt>
                <c:pt idx="970">
                  <c:v>41219</c:v>
                </c:pt>
                <c:pt idx="971">
                  <c:v>41220</c:v>
                </c:pt>
                <c:pt idx="972">
                  <c:v>41221</c:v>
                </c:pt>
                <c:pt idx="973">
                  <c:v>41222</c:v>
                </c:pt>
                <c:pt idx="974">
                  <c:v>41225</c:v>
                </c:pt>
                <c:pt idx="975">
                  <c:v>41226</c:v>
                </c:pt>
                <c:pt idx="976">
                  <c:v>41227</c:v>
                </c:pt>
                <c:pt idx="977">
                  <c:v>41228</c:v>
                </c:pt>
                <c:pt idx="978">
                  <c:v>41229</c:v>
                </c:pt>
                <c:pt idx="979">
                  <c:v>41232</c:v>
                </c:pt>
                <c:pt idx="980">
                  <c:v>41233</c:v>
                </c:pt>
                <c:pt idx="981">
                  <c:v>41234</c:v>
                </c:pt>
                <c:pt idx="982">
                  <c:v>41235</c:v>
                </c:pt>
                <c:pt idx="983">
                  <c:v>41236</c:v>
                </c:pt>
                <c:pt idx="984">
                  <c:v>41239</c:v>
                </c:pt>
                <c:pt idx="985">
                  <c:v>41240</c:v>
                </c:pt>
                <c:pt idx="986">
                  <c:v>41241</c:v>
                </c:pt>
                <c:pt idx="987">
                  <c:v>41242</c:v>
                </c:pt>
                <c:pt idx="988">
                  <c:v>41243</c:v>
                </c:pt>
                <c:pt idx="989">
                  <c:v>41246</c:v>
                </c:pt>
                <c:pt idx="990">
                  <c:v>41247</c:v>
                </c:pt>
                <c:pt idx="991">
                  <c:v>41248</c:v>
                </c:pt>
                <c:pt idx="992">
                  <c:v>41249</c:v>
                </c:pt>
                <c:pt idx="993">
                  <c:v>41250</c:v>
                </c:pt>
                <c:pt idx="994">
                  <c:v>41253</c:v>
                </c:pt>
                <c:pt idx="995">
                  <c:v>41254</c:v>
                </c:pt>
                <c:pt idx="996">
                  <c:v>41255</c:v>
                </c:pt>
                <c:pt idx="997">
                  <c:v>41256</c:v>
                </c:pt>
                <c:pt idx="998">
                  <c:v>41257</c:v>
                </c:pt>
                <c:pt idx="999">
                  <c:v>41260</c:v>
                </c:pt>
                <c:pt idx="1000">
                  <c:v>41261</c:v>
                </c:pt>
                <c:pt idx="1001">
                  <c:v>41262</c:v>
                </c:pt>
                <c:pt idx="1002">
                  <c:v>41263</c:v>
                </c:pt>
                <c:pt idx="1003">
                  <c:v>41264</c:v>
                </c:pt>
                <c:pt idx="1004">
                  <c:v>41270</c:v>
                </c:pt>
                <c:pt idx="1005">
                  <c:v>41271</c:v>
                </c:pt>
                <c:pt idx="1006">
                  <c:v>41276</c:v>
                </c:pt>
                <c:pt idx="1007">
                  <c:v>41277</c:v>
                </c:pt>
                <c:pt idx="1008">
                  <c:v>41278</c:v>
                </c:pt>
                <c:pt idx="1009">
                  <c:v>41281</c:v>
                </c:pt>
                <c:pt idx="1010">
                  <c:v>41282</c:v>
                </c:pt>
                <c:pt idx="1011">
                  <c:v>41283</c:v>
                </c:pt>
                <c:pt idx="1012">
                  <c:v>41284</c:v>
                </c:pt>
                <c:pt idx="1013">
                  <c:v>41285</c:v>
                </c:pt>
                <c:pt idx="1014">
                  <c:v>41288</c:v>
                </c:pt>
                <c:pt idx="1015">
                  <c:v>41289</c:v>
                </c:pt>
                <c:pt idx="1016">
                  <c:v>41290</c:v>
                </c:pt>
                <c:pt idx="1017">
                  <c:v>41291</c:v>
                </c:pt>
                <c:pt idx="1018">
                  <c:v>41292</c:v>
                </c:pt>
                <c:pt idx="1019">
                  <c:v>41295</c:v>
                </c:pt>
                <c:pt idx="1020">
                  <c:v>41296</c:v>
                </c:pt>
                <c:pt idx="1021">
                  <c:v>41297</c:v>
                </c:pt>
                <c:pt idx="1022">
                  <c:v>41298</c:v>
                </c:pt>
                <c:pt idx="1023">
                  <c:v>41299</c:v>
                </c:pt>
                <c:pt idx="1024">
                  <c:v>41302</c:v>
                </c:pt>
                <c:pt idx="1025">
                  <c:v>41303</c:v>
                </c:pt>
                <c:pt idx="1026">
                  <c:v>41304</c:v>
                </c:pt>
                <c:pt idx="1027">
                  <c:v>41305</c:v>
                </c:pt>
                <c:pt idx="1028">
                  <c:v>41306</c:v>
                </c:pt>
                <c:pt idx="1029">
                  <c:v>41309</c:v>
                </c:pt>
                <c:pt idx="1030">
                  <c:v>41310</c:v>
                </c:pt>
                <c:pt idx="1031">
                  <c:v>41311</c:v>
                </c:pt>
                <c:pt idx="1032">
                  <c:v>41312</c:v>
                </c:pt>
                <c:pt idx="1033">
                  <c:v>41313</c:v>
                </c:pt>
                <c:pt idx="1034">
                  <c:v>41316</c:v>
                </c:pt>
                <c:pt idx="1035">
                  <c:v>41317</c:v>
                </c:pt>
                <c:pt idx="1036">
                  <c:v>41318</c:v>
                </c:pt>
                <c:pt idx="1037">
                  <c:v>41319</c:v>
                </c:pt>
                <c:pt idx="1038">
                  <c:v>41320</c:v>
                </c:pt>
                <c:pt idx="1039">
                  <c:v>41323</c:v>
                </c:pt>
                <c:pt idx="1040">
                  <c:v>41324</c:v>
                </c:pt>
                <c:pt idx="1041">
                  <c:v>41325</c:v>
                </c:pt>
                <c:pt idx="1042">
                  <c:v>41326</c:v>
                </c:pt>
                <c:pt idx="1043">
                  <c:v>41327</c:v>
                </c:pt>
                <c:pt idx="1044">
                  <c:v>41330</c:v>
                </c:pt>
                <c:pt idx="1045">
                  <c:v>41331</c:v>
                </c:pt>
                <c:pt idx="1046">
                  <c:v>41332</c:v>
                </c:pt>
                <c:pt idx="1047">
                  <c:v>41333</c:v>
                </c:pt>
                <c:pt idx="1048">
                  <c:v>41334</c:v>
                </c:pt>
                <c:pt idx="1049">
                  <c:v>41337</c:v>
                </c:pt>
                <c:pt idx="1050">
                  <c:v>41338</c:v>
                </c:pt>
                <c:pt idx="1051">
                  <c:v>41339</c:v>
                </c:pt>
                <c:pt idx="1052">
                  <c:v>41340</c:v>
                </c:pt>
                <c:pt idx="1053">
                  <c:v>41341</c:v>
                </c:pt>
                <c:pt idx="1054">
                  <c:v>41344</c:v>
                </c:pt>
                <c:pt idx="1055">
                  <c:v>41345</c:v>
                </c:pt>
                <c:pt idx="1056">
                  <c:v>41346</c:v>
                </c:pt>
                <c:pt idx="1057">
                  <c:v>41347</c:v>
                </c:pt>
                <c:pt idx="1058">
                  <c:v>41348</c:v>
                </c:pt>
                <c:pt idx="1059">
                  <c:v>41351</c:v>
                </c:pt>
                <c:pt idx="1060">
                  <c:v>41352</c:v>
                </c:pt>
                <c:pt idx="1061">
                  <c:v>41353</c:v>
                </c:pt>
                <c:pt idx="1062">
                  <c:v>41354</c:v>
                </c:pt>
                <c:pt idx="1063">
                  <c:v>41355</c:v>
                </c:pt>
                <c:pt idx="1064">
                  <c:v>41358</c:v>
                </c:pt>
                <c:pt idx="1065">
                  <c:v>41359</c:v>
                </c:pt>
                <c:pt idx="1066">
                  <c:v>41360</c:v>
                </c:pt>
                <c:pt idx="1067">
                  <c:v>41361</c:v>
                </c:pt>
                <c:pt idx="1068">
                  <c:v>41366</c:v>
                </c:pt>
                <c:pt idx="1069">
                  <c:v>41367</c:v>
                </c:pt>
                <c:pt idx="1070">
                  <c:v>41368</c:v>
                </c:pt>
                <c:pt idx="1071">
                  <c:v>41369</c:v>
                </c:pt>
                <c:pt idx="1072">
                  <c:v>41372</c:v>
                </c:pt>
                <c:pt idx="1073">
                  <c:v>41373</c:v>
                </c:pt>
                <c:pt idx="1074">
                  <c:v>41374</c:v>
                </c:pt>
                <c:pt idx="1075">
                  <c:v>41375</c:v>
                </c:pt>
                <c:pt idx="1076">
                  <c:v>41376</c:v>
                </c:pt>
                <c:pt idx="1077">
                  <c:v>41379</c:v>
                </c:pt>
                <c:pt idx="1078">
                  <c:v>41380</c:v>
                </c:pt>
                <c:pt idx="1079">
                  <c:v>41381</c:v>
                </c:pt>
                <c:pt idx="1080">
                  <c:v>41382</c:v>
                </c:pt>
                <c:pt idx="1081">
                  <c:v>41383</c:v>
                </c:pt>
                <c:pt idx="1082">
                  <c:v>41386</c:v>
                </c:pt>
                <c:pt idx="1083">
                  <c:v>41387</c:v>
                </c:pt>
                <c:pt idx="1084">
                  <c:v>41388</c:v>
                </c:pt>
                <c:pt idx="1085">
                  <c:v>41389</c:v>
                </c:pt>
                <c:pt idx="1086">
                  <c:v>41390</c:v>
                </c:pt>
                <c:pt idx="1087">
                  <c:v>41393</c:v>
                </c:pt>
                <c:pt idx="1088">
                  <c:v>41394</c:v>
                </c:pt>
                <c:pt idx="1089">
                  <c:v>41396</c:v>
                </c:pt>
                <c:pt idx="1090">
                  <c:v>41397</c:v>
                </c:pt>
                <c:pt idx="1091">
                  <c:v>41400</c:v>
                </c:pt>
                <c:pt idx="1092">
                  <c:v>41401</c:v>
                </c:pt>
                <c:pt idx="1093">
                  <c:v>41402</c:v>
                </c:pt>
                <c:pt idx="1094">
                  <c:v>41404</c:v>
                </c:pt>
                <c:pt idx="1095">
                  <c:v>41407</c:v>
                </c:pt>
                <c:pt idx="1096">
                  <c:v>41408</c:v>
                </c:pt>
                <c:pt idx="1097">
                  <c:v>41409</c:v>
                </c:pt>
                <c:pt idx="1098">
                  <c:v>41410</c:v>
                </c:pt>
                <c:pt idx="1099">
                  <c:v>41411</c:v>
                </c:pt>
                <c:pt idx="1100">
                  <c:v>41414</c:v>
                </c:pt>
                <c:pt idx="1101">
                  <c:v>41415</c:v>
                </c:pt>
                <c:pt idx="1102">
                  <c:v>41416</c:v>
                </c:pt>
                <c:pt idx="1103">
                  <c:v>41417</c:v>
                </c:pt>
                <c:pt idx="1104">
                  <c:v>41418</c:v>
                </c:pt>
                <c:pt idx="1105">
                  <c:v>41421</c:v>
                </c:pt>
                <c:pt idx="1106">
                  <c:v>41422</c:v>
                </c:pt>
                <c:pt idx="1107">
                  <c:v>41423</c:v>
                </c:pt>
                <c:pt idx="1108">
                  <c:v>41424</c:v>
                </c:pt>
                <c:pt idx="1109">
                  <c:v>41425</c:v>
                </c:pt>
                <c:pt idx="1110">
                  <c:v>41428</c:v>
                </c:pt>
                <c:pt idx="1111">
                  <c:v>41429</c:v>
                </c:pt>
                <c:pt idx="1112">
                  <c:v>41430</c:v>
                </c:pt>
                <c:pt idx="1113">
                  <c:v>41432</c:v>
                </c:pt>
                <c:pt idx="1114">
                  <c:v>41435</c:v>
                </c:pt>
                <c:pt idx="1115">
                  <c:v>41436</c:v>
                </c:pt>
                <c:pt idx="1116">
                  <c:v>41437</c:v>
                </c:pt>
                <c:pt idx="1117">
                  <c:v>41438</c:v>
                </c:pt>
                <c:pt idx="1118">
                  <c:v>41439</c:v>
                </c:pt>
                <c:pt idx="1119">
                  <c:v>41442</c:v>
                </c:pt>
                <c:pt idx="1120">
                  <c:v>41443</c:v>
                </c:pt>
                <c:pt idx="1121">
                  <c:v>41444</c:v>
                </c:pt>
                <c:pt idx="1122">
                  <c:v>41445</c:v>
                </c:pt>
                <c:pt idx="1123">
                  <c:v>41449</c:v>
                </c:pt>
                <c:pt idx="1124">
                  <c:v>41450</c:v>
                </c:pt>
                <c:pt idx="1125">
                  <c:v>41451</c:v>
                </c:pt>
                <c:pt idx="1126">
                  <c:v>41452</c:v>
                </c:pt>
                <c:pt idx="1127">
                  <c:v>41453</c:v>
                </c:pt>
                <c:pt idx="1128">
                  <c:v>41456</c:v>
                </c:pt>
                <c:pt idx="1129">
                  <c:v>41457</c:v>
                </c:pt>
                <c:pt idx="1130">
                  <c:v>41458</c:v>
                </c:pt>
                <c:pt idx="1131">
                  <c:v>41459</c:v>
                </c:pt>
                <c:pt idx="1132">
                  <c:v>41460</c:v>
                </c:pt>
                <c:pt idx="1133">
                  <c:v>41463</c:v>
                </c:pt>
                <c:pt idx="1134">
                  <c:v>41464</c:v>
                </c:pt>
                <c:pt idx="1135">
                  <c:v>41465</c:v>
                </c:pt>
                <c:pt idx="1136">
                  <c:v>41466</c:v>
                </c:pt>
                <c:pt idx="1137">
                  <c:v>41467</c:v>
                </c:pt>
                <c:pt idx="1138">
                  <c:v>41470</c:v>
                </c:pt>
                <c:pt idx="1139">
                  <c:v>41471</c:v>
                </c:pt>
                <c:pt idx="1140">
                  <c:v>41472</c:v>
                </c:pt>
                <c:pt idx="1141">
                  <c:v>41473</c:v>
                </c:pt>
                <c:pt idx="1142">
                  <c:v>41474</c:v>
                </c:pt>
                <c:pt idx="1143">
                  <c:v>41477</c:v>
                </c:pt>
                <c:pt idx="1144">
                  <c:v>41478</c:v>
                </c:pt>
                <c:pt idx="1145">
                  <c:v>41479</c:v>
                </c:pt>
                <c:pt idx="1146">
                  <c:v>41480</c:v>
                </c:pt>
                <c:pt idx="1147">
                  <c:v>41481</c:v>
                </c:pt>
                <c:pt idx="1148">
                  <c:v>41484</c:v>
                </c:pt>
                <c:pt idx="1149">
                  <c:v>41485</c:v>
                </c:pt>
                <c:pt idx="1150">
                  <c:v>41486</c:v>
                </c:pt>
                <c:pt idx="1151">
                  <c:v>41487</c:v>
                </c:pt>
                <c:pt idx="1152">
                  <c:v>41488</c:v>
                </c:pt>
                <c:pt idx="1153">
                  <c:v>41491</c:v>
                </c:pt>
                <c:pt idx="1154">
                  <c:v>41492</c:v>
                </c:pt>
                <c:pt idx="1155">
                  <c:v>41493</c:v>
                </c:pt>
                <c:pt idx="1156">
                  <c:v>41494</c:v>
                </c:pt>
                <c:pt idx="1157">
                  <c:v>41495</c:v>
                </c:pt>
                <c:pt idx="1158">
                  <c:v>41498</c:v>
                </c:pt>
                <c:pt idx="1159">
                  <c:v>41499</c:v>
                </c:pt>
                <c:pt idx="1160">
                  <c:v>41500</c:v>
                </c:pt>
                <c:pt idx="1161">
                  <c:v>41501</c:v>
                </c:pt>
                <c:pt idx="1162">
                  <c:v>41502</c:v>
                </c:pt>
                <c:pt idx="1163">
                  <c:v>41505</c:v>
                </c:pt>
                <c:pt idx="1164">
                  <c:v>41506</c:v>
                </c:pt>
                <c:pt idx="1165">
                  <c:v>41507</c:v>
                </c:pt>
                <c:pt idx="1166">
                  <c:v>41508</c:v>
                </c:pt>
                <c:pt idx="1167">
                  <c:v>41509</c:v>
                </c:pt>
                <c:pt idx="1168">
                  <c:v>41512</c:v>
                </c:pt>
                <c:pt idx="1169">
                  <c:v>41513</c:v>
                </c:pt>
                <c:pt idx="1170">
                  <c:v>41514</c:v>
                </c:pt>
                <c:pt idx="1171">
                  <c:v>41515</c:v>
                </c:pt>
                <c:pt idx="1172">
                  <c:v>41516</c:v>
                </c:pt>
                <c:pt idx="1173">
                  <c:v>41519</c:v>
                </c:pt>
                <c:pt idx="1174">
                  <c:v>41520</c:v>
                </c:pt>
                <c:pt idx="1175">
                  <c:v>41521</c:v>
                </c:pt>
                <c:pt idx="1176">
                  <c:v>41522</c:v>
                </c:pt>
                <c:pt idx="1177">
                  <c:v>41523</c:v>
                </c:pt>
                <c:pt idx="1178">
                  <c:v>41526</c:v>
                </c:pt>
                <c:pt idx="1179">
                  <c:v>41527</c:v>
                </c:pt>
                <c:pt idx="1180">
                  <c:v>41528</c:v>
                </c:pt>
                <c:pt idx="1181">
                  <c:v>41529</c:v>
                </c:pt>
                <c:pt idx="1182">
                  <c:v>41530</c:v>
                </c:pt>
                <c:pt idx="1183">
                  <c:v>41533</c:v>
                </c:pt>
                <c:pt idx="1184">
                  <c:v>41534</c:v>
                </c:pt>
                <c:pt idx="1185">
                  <c:v>41535</c:v>
                </c:pt>
                <c:pt idx="1186">
                  <c:v>41536</c:v>
                </c:pt>
                <c:pt idx="1187">
                  <c:v>41537</c:v>
                </c:pt>
                <c:pt idx="1188">
                  <c:v>41540</c:v>
                </c:pt>
                <c:pt idx="1189">
                  <c:v>41541</c:v>
                </c:pt>
                <c:pt idx="1190">
                  <c:v>41542</c:v>
                </c:pt>
                <c:pt idx="1191">
                  <c:v>41543</c:v>
                </c:pt>
                <c:pt idx="1192">
                  <c:v>41544</c:v>
                </c:pt>
                <c:pt idx="1193">
                  <c:v>41547</c:v>
                </c:pt>
                <c:pt idx="1194">
                  <c:v>41548</c:v>
                </c:pt>
                <c:pt idx="1195">
                  <c:v>41549</c:v>
                </c:pt>
                <c:pt idx="1196">
                  <c:v>41550</c:v>
                </c:pt>
                <c:pt idx="1197">
                  <c:v>41551</c:v>
                </c:pt>
                <c:pt idx="1198">
                  <c:v>41554</c:v>
                </c:pt>
                <c:pt idx="1199">
                  <c:v>41555</c:v>
                </c:pt>
                <c:pt idx="1200">
                  <c:v>41556</c:v>
                </c:pt>
                <c:pt idx="1201">
                  <c:v>41557</c:v>
                </c:pt>
                <c:pt idx="1202">
                  <c:v>41558</c:v>
                </c:pt>
                <c:pt idx="1203">
                  <c:v>41561</c:v>
                </c:pt>
                <c:pt idx="1204">
                  <c:v>41562</c:v>
                </c:pt>
                <c:pt idx="1205">
                  <c:v>41563</c:v>
                </c:pt>
                <c:pt idx="1206">
                  <c:v>41564</c:v>
                </c:pt>
                <c:pt idx="1207">
                  <c:v>41565</c:v>
                </c:pt>
                <c:pt idx="1208">
                  <c:v>41568</c:v>
                </c:pt>
                <c:pt idx="1209">
                  <c:v>41569</c:v>
                </c:pt>
                <c:pt idx="1210">
                  <c:v>41570</c:v>
                </c:pt>
                <c:pt idx="1211">
                  <c:v>41571</c:v>
                </c:pt>
                <c:pt idx="1212">
                  <c:v>41572</c:v>
                </c:pt>
                <c:pt idx="1213">
                  <c:v>41575</c:v>
                </c:pt>
                <c:pt idx="1214">
                  <c:v>41576</c:v>
                </c:pt>
                <c:pt idx="1215">
                  <c:v>41577</c:v>
                </c:pt>
                <c:pt idx="1216">
                  <c:v>41578</c:v>
                </c:pt>
                <c:pt idx="1217">
                  <c:v>41579</c:v>
                </c:pt>
                <c:pt idx="1218">
                  <c:v>41582</c:v>
                </c:pt>
                <c:pt idx="1219">
                  <c:v>41583</c:v>
                </c:pt>
                <c:pt idx="1220">
                  <c:v>41584</c:v>
                </c:pt>
                <c:pt idx="1221">
                  <c:v>41585</c:v>
                </c:pt>
                <c:pt idx="1222">
                  <c:v>41586</c:v>
                </c:pt>
                <c:pt idx="1223">
                  <c:v>41589</c:v>
                </c:pt>
                <c:pt idx="1224">
                  <c:v>41590</c:v>
                </c:pt>
                <c:pt idx="1225">
                  <c:v>41591</c:v>
                </c:pt>
                <c:pt idx="1226">
                  <c:v>41592</c:v>
                </c:pt>
                <c:pt idx="1227">
                  <c:v>41593</c:v>
                </c:pt>
                <c:pt idx="1228">
                  <c:v>41596</c:v>
                </c:pt>
                <c:pt idx="1229">
                  <c:v>41597</c:v>
                </c:pt>
                <c:pt idx="1230">
                  <c:v>41598</c:v>
                </c:pt>
                <c:pt idx="1231">
                  <c:v>41599</c:v>
                </c:pt>
                <c:pt idx="1232">
                  <c:v>41600</c:v>
                </c:pt>
                <c:pt idx="1233">
                  <c:v>41603</c:v>
                </c:pt>
                <c:pt idx="1234">
                  <c:v>41604</c:v>
                </c:pt>
                <c:pt idx="1235">
                  <c:v>41605</c:v>
                </c:pt>
                <c:pt idx="1236">
                  <c:v>41606</c:v>
                </c:pt>
                <c:pt idx="1237">
                  <c:v>41607</c:v>
                </c:pt>
                <c:pt idx="1238">
                  <c:v>41610</c:v>
                </c:pt>
                <c:pt idx="1239">
                  <c:v>41611</c:v>
                </c:pt>
                <c:pt idx="1240">
                  <c:v>41612</c:v>
                </c:pt>
                <c:pt idx="1241">
                  <c:v>41613</c:v>
                </c:pt>
                <c:pt idx="1242">
                  <c:v>41614</c:v>
                </c:pt>
                <c:pt idx="1243">
                  <c:v>41617</c:v>
                </c:pt>
                <c:pt idx="1244">
                  <c:v>41618</c:v>
                </c:pt>
                <c:pt idx="1245">
                  <c:v>41619</c:v>
                </c:pt>
                <c:pt idx="1246">
                  <c:v>41620</c:v>
                </c:pt>
                <c:pt idx="1247">
                  <c:v>41621</c:v>
                </c:pt>
                <c:pt idx="1248">
                  <c:v>41624</c:v>
                </c:pt>
                <c:pt idx="1249">
                  <c:v>41625</c:v>
                </c:pt>
                <c:pt idx="1250">
                  <c:v>41626</c:v>
                </c:pt>
                <c:pt idx="1251">
                  <c:v>41627</c:v>
                </c:pt>
                <c:pt idx="1252">
                  <c:v>41628</c:v>
                </c:pt>
                <c:pt idx="1253">
                  <c:v>41631</c:v>
                </c:pt>
                <c:pt idx="1254">
                  <c:v>41635</c:v>
                </c:pt>
                <c:pt idx="1255">
                  <c:v>41638</c:v>
                </c:pt>
              </c:numCache>
            </c:numRef>
          </c:cat>
          <c:val>
            <c:numRef>
              <c:f>'[Diagram 5_1.xlsx]Datablad'!$D$2:$D$1257</c:f>
              <c:numCache>
                <c:formatCode>0.00</c:formatCode>
                <c:ptCount val="1256"/>
                <c:pt idx="0">
                  <c:v>17</c:v>
                </c:pt>
                <c:pt idx="1">
                  <c:v>17</c:v>
                </c:pt>
                <c:pt idx="2">
                  <c:v>17</c:v>
                </c:pt>
                <c:pt idx="3">
                  <c:v>17</c:v>
                </c:pt>
                <c:pt idx="4">
                  <c:v>17</c:v>
                </c:pt>
                <c:pt idx="5">
                  <c:v>17</c:v>
                </c:pt>
                <c:pt idx="6">
                  <c:v>17</c:v>
                </c:pt>
                <c:pt idx="7">
                  <c:v>17</c:v>
                </c:pt>
                <c:pt idx="8">
                  <c:v>17</c:v>
                </c:pt>
                <c:pt idx="9">
                  <c:v>17</c:v>
                </c:pt>
                <c:pt idx="10">
                  <c:v>17</c:v>
                </c:pt>
                <c:pt idx="11">
                  <c:v>17</c:v>
                </c:pt>
                <c:pt idx="12">
                  <c:v>17</c:v>
                </c:pt>
                <c:pt idx="13">
                  <c:v>17</c:v>
                </c:pt>
                <c:pt idx="14">
                  <c:v>17</c:v>
                </c:pt>
                <c:pt idx="15">
                  <c:v>17</c:v>
                </c:pt>
                <c:pt idx="16">
                  <c:v>17</c:v>
                </c:pt>
                <c:pt idx="17">
                  <c:v>17</c:v>
                </c:pt>
                <c:pt idx="18">
                  <c:v>17</c:v>
                </c:pt>
                <c:pt idx="19">
                  <c:v>17</c:v>
                </c:pt>
                <c:pt idx="20">
                  <c:v>17</c:v>
                </c:pt>
                <c:pt idx="21">
                  <c:v>17</c:v>
                </c:pt>
                <c:pt idx="22">
                  <c:v>17</c:v>
                </c:pt>
                <c:pt idx="23">
                  <c:v>17</c:v>
                </c:pt>
                <c:pt idx="24">
                  <c:v>17</c:v>
                </c:pt>
                <c:pt idx="25">
                  <c:v>17</c:v>
                </c:pt>
                <c:pt idx="26">
                  <c:v>17</c:v>
                </c:pt>
                <c:pt idx="27">
                  <c:v>17</c:v>
                </c:pt>
                <c:pt idx="28">
                  <c:v>17</c:v>
                </c:pt>
                <c:pt idx="29">
                  <c:v>17</c:v>
                </c:pt>
                <c:pt idx="30">
                  <c:v>17</c:v>
                </c:pt>
                <c:pt idx="31">
                  <c:v>17</c:v>
                </c:pt>
                <c:pt idx="32">
                  <c:v>17</c:v>
                </c:pt>
                <c:pt idx="33">
                  <c:v>17</c:v>
                </c:pt>
                <c:pt idx="34">
                  <c:v>17</c:v>
                </c:pt>
                <c:pt idx="35">
                  <c:v>17</c:v>
                </c:pt>
                <c:pt idx="36">
                  <c:v>17</c:v>
                </c:pt>
                <c:pt idx="37">
                  <c:v>17</c:v>
                </c:pt>
                <c:pt idx="38">
                  <c:v>17</c:v>
                </c:pt>
                <c:pt idx="39">
                  <c:v>17</c:v>
                </c:pt>
                <c:pt idx="40">
                  <c:v>17</c:v>
                </c:pt>
                <c:pt idx="41">
                  <c:v>17</c:v>
                </c:pt>
                <c:pt idx="42">
                  <c:v>17</c:v>
                </c:pt>
                <c:pt idx="43">
                  <c:v>17</c:v>
                </c:pt>
                <c:pt idx="44">
                  <c:v>17</c:v>
                </c:pt>
                <c:pt idx="45">
                  <c:v>17</c:v>
                </c:pt>
                <c:pt idx="46">
                  <c:v>17</c:v>
                </c:pt>
                <c:pt idx="47">
                  <c:v>17</c:v>
                </c:pt>
                <c:pt idx="48">
                  <c:v>17</c:v>
                </c:pt>
                <c:pt idx="49">
                  <c:v>17</c:v>
                </c:pt>
                <c:pt idx="50">
                  <c:v>17</c:v>
                </c:pt>
                <c:pt idx="51">
                  <c:v>17</c:v>
                </c:pt>
                <c:pt idx="52">
                  <c:v>17</c:v>
                </c:pt>
                <c:pt idx="53">
                  <c:v>17</c:v>
                </c:pt>
                <c:pt idx="54">
                  <c:v>17</c:v>
                </c:pt>
                <c:pt idx="55">
                  <c:v>17</c:v>
                </c:pt>
                <c:pt idx="56">
                  <c:v>17</c:v>
                </c:pt>
                <c:pt idx="57">
                  <c:v>17</c:v>
                </c:pt>
                <c:pt idx="58">
                  <c:v>17</c:v>
                </c:pt>
                <c:pt idx="59">
                  <c:v>17</c:v>
                </c:pt>
                <c:pt idx="60">
                  <c:v>17</c:v>
                </c:pt>
                <c:pt idx="61">
                  <c:v>17</c:v>
                </c:pt>
                <c:pt idx="62">
                  <c:v>17</c:v>
                </c:pt>
                <c:pt idx="63">
                  <c:v>17</c:v>
                </c:pt>
                <c:pt idx="64">
                  <c:v>17</c:v>
                </c:pt>
                <c:pt idx="65">
                  <c:v>17</c:v>
                </c:pt>
                <c:pt idx="66">
                  <c:v>17</c:v>
                </c:pt>
                <c:pt idx="67">
                  <c:v>17</c:v>
                </c:pt>
                <c:pt idx="68">
                  <c:v>17</c:v>
                </c:pt>
                <c:pt idx="69">
                  <c:v>17</c:v>
                </c:pt>
                <c:pt idx="70">
                  <c:v>17</c:v>
                </c:pt>
                <c:pt idx="71">
                  <c:v>17</c:v>
                </c:pt>
                <c:pt idx="72">
                  <c:v>17</c:v>
                </c:pt>
                <c:pt idx="73">
                  <c:v>17</c:v>
                </c:pt>
                <c:pt idx="74">
                  <c:v>17</c:v>
                </c:pt>
                <c:pt idx="75">
                  <c:v>17</c:v>
                </c:pt>
                <c:pt idx="76">
                  <c:v>17</c:v>
                </c:pt>
                <c:pt idx="77">
                  <c:v>17</c:v>
                </c:pt>
                <c:pt idx="78">
                  <c:v>17</c:v>
                </c:pt>
                <c:pt idx="79">
                  <c:v>17</c:v>
                </c:pt>
                <c:pt idx="80">
                  <c:v>17</c:v>
                </c:pt>
                <c:pt idx="81">
                  <c:v>17</c:v>
                </c:pt>
                <c:pt idx="82">
                  <c:v>17</c:v>
                </c:pt>
                <c:pt idx="83">
                  <c:v>17</c:v>
                </c:pt>
                <c:pt idx="84">
                  <c:v>17</c:v>
                </c:pt>
                <c:pt idx="85">
                  <c:v>17</c:v>
                </c:pt>
                <c:pt idx="86">
                  <c:v>17</c:v>
                </c:pt>
                <c:pt idx="87">
                  <c:v>17</c:v>
                </c:pt>
                <c:pt idx="88">
                  <c:v>17</c:v>
                </c:pt>
                <c:pt idx="89">
                  <c:v>17</c:v>
                </c:pt>
                <c:pt idx="90">
                  <c:v>17</c:v>
                </c:pt>
                <c:pt idx="91">
                  <c:v>17</c:v>
                </c:pt>
                <c:pt idx="92">
                  <c:v>17</c:v>
                </c:pt>
                <c:pt idx="93">
                  <c:v>17</c:v>
                </c:pt>
                <c:pt idx="94">
                  <c:v>17</c:v>
                </c:pt>
                <c:pt idx="95">
                  <c:v>17</c:v>
                </c:pt>
                <c:pt idx="96">
                  <c:v>17</c:v>
                </c:pt>
                <c:pt idx="97">
                  <c:v>17</c:v>
                </c:pt>
                <c:pt idx="98">
                  <c:v>17</c:v>
                </c:pt>
                <c:pt idx="99">
                  <c:v>17</c:v>
                </c:pt>
                <c:pt idx="100">
                  <c:v>17</c:v>
                </c:pt>
                <c:pt idx="101">
                  <c:v>17</c:v>
                </c:pt>
                <c:pt idx="102">
                  <c:v>17</c:v>
                </c:pt>
                <c:pt idx="103">
                  <c:v>17</c:v>
                </c:pt>
                <c:pt idx="104">
                  <c:v>17</c:v>
                </c:pt>
                <c:pt idx="105">
                  <c:v>17</c:v>
                </c:pt>
                <c:pt idx="106">
                  <c:v>17</c:v>
                </c:pt>
                <c:pt idx="107">
                  <c:v>17</c:v>
                </c:pt>
                <c:pt idx="108">
                  <c:v>17</c:v>
                </c:pt>
                <c:pt idx="109">
                  <c:v>17</c:v>
                </c:pt>
                <c:pt idx="110">
                  <c:v>17</c:v>
                </c:pt>
                <c:pt idx="111">
                  <c:v>17</c:v>
                </c:pt>
                <c:pt idx="112">
                  <c:v>17</c:v>
                </c:pt>
                <c:pt idx="113">
                  <c:v>17</c:v>
                </c:pt>
                <c:pt idx="114">
                  <c:v>17</c:v>
                </c:pt>
                <c:pt idx="115">
                  <c:v>17</c:v>
                </c:pt>
                <c:pt idx="116">
                  <c:v>17</c:v>
                </c:pt>
                <c:pt idx="117">
                  <c:v>17</c:v>
                </c:pt>
                <c:pt idx="118">
                  <c:v>17</c:v>
                </c:pt>
                <c:pt idx="119">
                  <c:v>17</c:v>
                </c:pt>
                <c:pt idx="120">
                  <c:v>17</c:v>
                </c:pt>
                <c:pt idx="121">
                  <c:v>17</c:v>
                </c:pt>
                <c:pt idx="122">
                  <c:v>17</c:v>
                </c:pt>
                <c:pt idx="123">
                  <c:v>17</c:v>
                </c:pt>
                <c:pt idx="124">
                  <c:v>17</c:v>
                </c:pt>
                <c:pt idx="125">
                  <c:v>17</c:v>
                </c:pt>
                <c:pt idx="126">
                  <c:v>17</c:v>
                </c:pt>
                <c:pt idx="127">
                  <c:v>17</c:v>
                </c:pt>
                <c:pt idx="128">
                  <c:v>17</c:v>
                </c:pt>
                <c:pt idx="129">
                  <c:v>17</c:v>
                </c:pt>
                <c:pt idx="130">
                  <c:v>17</c:v>
                </c:pt>
                <c:pt idx="131">
                  <c:v>17</c:v>
                </c:pt>
                <c:pt idx="132">
                  <c:v>17</c:v>
                </c:pt>
                <c:pt idx="133">
                  <c:v>17</c:v>
                </c:pt>
                <c:pt idx="134">
                  <c:v>17</c:v>
                </c:pt>
                <c:pt idx="135">
                  <c:v>17</c:v>
                </c:pt>
                <c:pt idx="136">
                  <c:v>17</c:v>
                </c:pt>
                <c:pt idx="137">
                  <c:v>17</c:v>
                </c:pt>
                <c:pt idx="138">
                  <c:v>17</c:v>
                </c:pt>
                <c:pt idx="139">
                  <c:v>17</c:v>
                </c:pt>
                <c:pt idx="140">
                  <c:v>17</c:v>
                </c:pt>
                <c:pt idx="141">
                  <c:v>17</c:v>
                </c:pt>
                <c:pt idx="142">
                  <c:v>17</c:v>
                </c:pt>
                <c:pt idx="143">
                  <c:v>17</c:v>
                </c:pt>
                <c:pt idx="144">
                  <c:v>17</c:v>
                </c:pt>
                <c:pt idx="145">
                  <c:v>17</c:v>
                </c:pt>
                <c:pt idx="146">
                  <c:v>17</c:v>
                </c:pt>
                <c:pt idx="147">
                  <c:v>17</c:v>
                </c:pt>
                <c:pt idx="148">
                  <c:v>17</c:v>
                </c:pt>
                <c:pt idx="149">
                  <c:v>17</c:v>
                </c:pt>
                <c:pt idx="150">
                  <c:v>17</c:v>
                </c:pt>
                <c:pt idx="151">
                  <c:v>17</c:v>
                </c:pt>
                <c:pt idx="152">
                  <c:v>17</c:v>
                </c:pt>
                <c:pt idx="153">
                  <c:v>17</c:v>
                </c:pt>
                <c:pt idx="154">
                  <c:v>17</c:v>
                </c:pt>
                <c:pt idx="155">
                  <c:v>17</c:v>
                </c:pt>
                <c:pt idx="156">
                  <c:v>17</c:v>
                </c:pt>
                <c:pt idx="157">
                  <c:v>17</c:v>
                </c:pt>
                <c:pt idx="158">
                  <c:v>17</c:v>
                </c:pt>
                <c:pt idx="159">
                  <c:v>17</c:v>
                </c:pt>
                <c:pt idx="160">
                  <c:v>17</c:v>
                </c:pt>
                <c:pt idx="161">
                  <c:v>17</c:v>
                </c:pt>
                <c:pt idx="162">
                  <c:v>17</c:v>
                </c:pt>
                <c:pt idx="163">
                  <c:v>17</c:v>
                </c:pt>
                <c:pt idx="164">
                  <c:v>17</c:v>
                </c:pt>
                <c:pt idx="165">
                  <c:v>17</c:v>
                </c:pt>
                <c:pt idx="166">
                  <c:v>17</c:v>
                </c:pt>
                <c:pt idx="167">
                  <c:v>17</c:v>
                </c:pt>
                <c:pt idx="168">
                  <c:v>17</c:v>
                </c:pt>
                <c:pt idx="169">
                  <c:v>17</c:v>
                </c:pt>
                <c:pt idx="170">
                  <c:v>17</c:v>
                </c:pt>
                <c:pt idx="171">
                  <c:v>17</c:v>
                </c:pt>
                <c:pt idx="172">
                  <c:v>17</c:v>
                </c:pt>
                <c:pt idx="173">
                  <c:v>17</c:v>
                </c:pt>
                <c:pt idx="174">
                  <c:v>17</c:v>
                </c:pt>
                <c:pt idx="175">
                  <c:v>17</c:v>
                </c:pt>
                <c:pt idx="176">
                  <c:v>17</c:v>
                </c:pt>
                <c:pt idx="177">
                  <c:v>17</c:v>
                </c:pt>
                <c:pt idx="178">
                  <c:v>17</c:v>
                </c:pt>
                <c:pt idx="179">
                  <c:v>17</c:v>
                </c:pt>
                <c:pt idx="180">
                  <c:v>17</c:v>
                </c:pt>
                <c:pt idx="181">
                  <c:v>17</c:v>
                </c:pt>
                <c:pt idx="182">
                  <c:v>17</c:v>
                </c:pt>
                <c:pt idx="183">
                  <c:v>17</c:v>
                </c:pt>
                <c:pt idx="184">
                  <c:v>17</c:v>
                </c:pt>
                <c:pt idx="185">
                  <c:v>17</c:v>
                </c:pt>
                <c:pt idx="186">
                  <c:v>17</c:v>
                </c:pt>
                <c:pt idx="187">
                  <c:v>17</c:v>
                </c:pt>
                <c:pt idx="188">
                  <c:v>17</c:v>
                </c:pt>
                <c:pt idx="189">
                  <c:v>17</c:v>
                </c:pt>
                <c:pt idx="190">
                  <c:v>17</c:v>
                </c:pt>
                <c:pt idx="191">
                  <c:v>17</c:v>
                </c:pt>
                <c:pt idx="192">
                  <c:v>17</c:v>
                </c:pt>
                <c:pt idx="193">
                  <c:v>17</c:v>
                </c:pt>
                <c:pt idx="194">
                  <c:v>17</c:v>
                </c:pt>
                <c:pt idx="195">
                  <c:v>17</c:v>
                </c:pt>
                <c:pt idx="196">
                  <c:v>17</c:v>
                </c:pt>
                <c:pt idx="197">
                  <c:v>17</c:v>
                </c:pt>
                <c:pt idx="198">
                  <c:v>17</c:v>
                </c:pt>
                <c:pt idx="199">
                  <c:v>17</c:v>
                </c:pt>
                <c:pt idx="200">
                  <c:v>17</c:v>
                </c:pt>
                <c:pt idx="201">
                  <c:v>17</c:v>
                </c:pt>
                <c:pt idx="202">
                  <c:v>17</c:v>
                </c:pt>
                <c:pt idx="203">
                  <c:v>17</c:v>
                </c:pt>
                <c:pt idx="204">
                  <c:v>17</c:v>
                </c:pt>
                <c:pt idx="205">
                  <c:v>17</c:v>
                </c:pt>
                <c:pt idx="206">
                  <c:v>17</c:v>
                </c:pt>
                <c:pt idx="207">
                  <c:v>17</c:v>
                </c:pt>
                <c:pt idx="208">
                  <c:v>17</c:v>
                </c:pt>
                <c:pt idx="209">
                  <c:v>17</c:v>
                </c:pt>
                <c:pt idx="210">
                  <c:v>17</c:v>
                </c:pt>
                <c:pt idx="211">
                  <c:v>17</c:v>
                </c:pt>
                <c:pt idx="212">
                  <c:v>17</c:v>
                </c:pt>
                <c:pt idx="213">
                  <c:v>17</c:v>
                </c:pt>
                <c:pt idx="214">
                  <c:v>17</c:v>
                </c:pt>
                <c:pt idx="215">
                  <c:v>17</c:v>
                </c:pt>
                <c:pt idx="216">
                  <c:v>17</c:v>
                </c:pt>
                <c:pt idx="217">
                  <c:v>17</c:v>
                </c:pt>
                <c:pt idx="218">
                  <c:v>17</c:v>
                </c:pt>
                <c:pt idx="219">
                  <c:v>17</c:v>
                </c:pt>
                <c:pt idx="220">
                  <c:v>17</c:v>
                </c:pt>
                <c:pt idx="221">
                  <c:v>17</c:v>
                </c:pt>
                <c:pt idx="222">
                  <c:v>17</c:v>
                </c:pt>
                <c:pt idx="223">
                  <c:v>17</c:v>
                </c:pt>
                <c:pt idx="224">
                  <c:v>17</c:v>
                </c:pt>
                <c:pt idx="225">
                  <c:v>17</c:v>
                </c:pt>
                <c:pt idx="226">
                  <c:v>17</c:v>
                </c:pt>
                <c:pt idx="227">
                  <c:v>17</c:v>
                </c:pt>
                <c:pt idx="228">
                  <c:v>17</c:v>
                </c:pt>
                <c:pt idx="229">
                  <c:v>17</c:v>
                </c:pt>
                <c:pt idx="230">
                  <c:v>17</c:v>
                </c:pt>
                <c:pt idx="231">
                  <c:v>17</c:v>
                </c:pt>
                <c:pt idx="232">
                  <c:v>17</c:v>
                </c:pt>
                <c:pt idx="233">
                  <c:v>17</c:v>
                </c:pt>
                <c:pt idx="234">
                  <c:v>17</c:v>
                </c:pt>
                <c:pt idx="235">
                  <c:v>17</c:v>
                </c:pt>
                <c:pt idx="236">
                  <c:v>17</c:v>
                </c:pt>
                <c:pt idx="237">
                  <c:v>17</c:v>
                </c:pt>
                <c:pt idx="238">
                  <c:v>17</c:v>
                </c:pt>
                <c:pt idx="239">
                  <c:v>17</c:v>
                </c:pt>
                <c:pt idx="240">
                  <c:v>17</c:v>
                </c:pt>
                <c:pt idx="241">
                  <c:v>17</c:v>
                </c:pt>
                <c:pt idx="242">
                  <c:v>17</c:v>
                </c:pt>
                <c:pt idx="243">
                  <c:v>17</c:v>
                </c:pt>
                <c:pt idx="244">
                  <c:v>17</c:v>
                </c:pt>
                <c:pt idx="245">
                  <c:v>17</c:v>
                </c:pt>
                <c:pt idx="246">
                  <c:v>17</c:v>
                </c:pt>
                <c:pt idx="247">
                  <c:v>17</c:v>
                </c:pt>
                <c:pt idx="248">
                  <c:v>17</c:v>
                </c:pt>
                <c:pt idx="249">
                  <c:v>17</c:v>
                </c:pt>
                <c:pt idx="250">
                  <c:v>17</c:v>
                </c:pt>
                <c:pt idx="251">
                  <c:v>17</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17</c:v>
                </c:pt>
                <c:pt idx="265">
                  <c:v>17</c:v>
                </c:pt>
                <c:pt idx="266">
                  <c:v>17</c:v>
                </c:pt>
                <c:pt idx="267">
                  <c:v>17</c:v>
                </c:pt>
                <c:pt idx="268">
                  <c:v>17</c:v>
                </c:pt>
                <c:pt idx="269">
                  <c:v>17</c:v>
                </c:pt>
                <c:pt idx="270">
                  <c:v>17</c:v>
                </c:pt>
                <c:pt idx="271">
                  <c:v>17</c:v>
                </c:pt>
                <c:pt idx="272">
                  <c:v>17</c:v>
                </c:pt>
                <c:pt idx="273">
                  <c:v>17</c:v>
                </c:pt>
                <c:pt idx="274">
                  <c:v>17</c:v>
                </c:pt>
                <c:pt idx="275">
                  <c:v>17</c:v>
                </c:pt>
                <c:pt idx="276">
                  <c:v>17</c:v>
                </c:pt>
                <c:pt idx="277">
                  <c:v>17</c:v>
                </c:pt>
                <c:pt idx="278">
                  <c:v>17</c:v>
                </c:pt>
                <c:pt idx="279">
                  <c:v>17</c:v>
                </c:pt>
                <c:pt idx="280">
                  <c:v>17</c:v>
                </c:pt>
                <c:pt idx="281">
                  <c:v>17</c:v>
                </c:pt>
                <c:pt idx="282">
                  <c:v>17</c:v>
                </c:pt>
                <c:pt idx="283">
                  <c:v>17</c:v>
                </c:pt>
                <c:pt idx="284">
                  <c:v>17</c:v>
                </c:pt>
                <c:pt idx="285">
                  <c:v>17</c:v>
                </c:pt>
                <c:pt idx="286">
                  <c:v>17</c:v>
                </c:pt>
                <c:pt idx="287">
                  <c:v>17</c:v>
                </c:pt>
                <c:pt idx="288">
                  <c:v>17</c:v>
                </c:pt>
                <c:pt idx="289">
                  <c:v>17</c:v>
                </c:pt>
                <c:pt idx="290">
                  <c:v>17</c:v>
                </c:pt>
                <c:pt idx="291">
                  <c:v>17</c:v>
                </c:pt>
                <c:pt idx="292">
                  <c:v>17</c:v>
                </c:pt>
                <c:pt idx="293">
                  <c:v>17</c:v>
                </c:pt>
                <c:pt idx="294">
                  <c:v>17</c:v>
                </c:pt>
                <c:pt idx="295">
                  <c:v>17</c:v>
                </c:pt>
                <c:pt idx="296">
                  <c:v>17</c:v>
                </c:pt>
                <c:pt idx="297">
                  <c:v>17</c:v>
                </c:pt>
                <c:pt idx="298">
                  <c:v>17</c:v>
                </c:pt>
                <c:pt idx="299">
                  <c:v>17</c:v>
                </c:pt>
                <c:pt idx="300">
                  <c:v>17</c:v>
                </c:pt>
                <c:pt idx="301">
                  <c:v>17</c:v>
                </c:pt>
                <c:pt idx="302">
                  <c:v>17</c:v>
                </c:pt>
                <c:pt idx="303">
                  <c:v>17</c:v>
                </c:pt>
                <c:pt idx="304">
                  <c:v>17</c:v>
                </c:pt>
                <c:pt idx="305">
                  <c:v>17</c:v>
                </c:pt>
                <c:pt idx="306">
                  <c:v>17</c:v>
                </c:pt>
                <c:pt idx="307">
                  <c:v>17</c:v>
                </c:pt>
                <c:pt idx="308">
                  <c:v>17</c:v>
                </c:pt>
                <c:pt idx="309">
                  <c:v>17</c:v>
                </c:pt>
                <c:pt idx="310">
                  <c:v>17</c:v>
                </c:pt>
                <c:pt idx="311">
                  <c:v>17</c:v>
                </c:pt>
                <c:pt idx="312">
                  <c:v>17</c:v>
                </c:pt>
                <c:pt idx="313">
                  <c:v>17</c:v>
                </c:pt>
                <c:pt idx="314">
                  <c:v>17</c:v>
                </c:pt>
                <c:pt idx="315">
                  <c:v>17</c:v>
                </c:pt>
                <c:pt idx="316">
                  <c:v>17</c:v>
                </c:pt>
                <c:pt idx="317">
                  <c:v>17</c:v>
                </c:pt>
                <c:pt idx="318">
                  <c:v>17</c:v>
                </c:pt>
                <c:pt idx="319">
                  <c:v>17</c:v>
                </c:pt>
                <c:pt idx="320">
                  <c:v>17</c:v>
                </c:pt>
                <c:pt idx="321">
                  <c:v>17</c:v>
                </c:pt>
                <c:pt idx="322">
                  <c:v>17</c:v>
                </c:pt>
                <c:pt idx="323">
                  <c:v>17</c:v>
                </c:pt>
                <c:pt idx="324">
                  <c:v>17</c:v>
                </c:pt>
                <c:pt idx="325">
                  <c:v>17</c:v>
                </c:pt>
                <c:pt idx="326">
                  <c:v>17</c:v>
                </c:pt>
                <c:pt idx="327">
                  <c:v>17</c:v>
                </c:pt>
                <c:pt idx="328">
                  <c:v>17</c:v>
                </c:pt>
                <c:pt idx="329">
                  <c:v>17</c:v>
                </c:pt>
                <c:pt idx="330">
                  <c:v>17</c:v>
                </c:pt>
                <c:pt idx="331">
                  <c:v>17</c:v>
                </c:pt>
                <c:pt idx="332">
                  <c:v>17</c:v>
                </c:pt>
                <c:pt idx="333">
                  <c:v>17</c:v>
                </c:pt>
                <c:pt idx="334">
                  <c:v>17</c:v>
                </c:pt>
                <c:pt idx="335">
                  <c:v>17</c:v>
                </c:pt>
                <c:pt idx="336">
                  <c:v>17</c:v>
                </c:pt>
                <c:pt idx="337">
                  <c:v>17</c:v>
                </c:pt>
                <c:pt idx="338">
                  <c:v>17</c:v>
                </c:pt>
                <c:pt idx="339">
                  <c:v>17</c:v>
                </c:pt>
                <c:pt idx="340">
                  <c:v>17</c:v>
                </c:pt>
                <c:pt idx="341">
                  <c:v>17</c:v>
                </c:pt>
                <c:pt idx="342">
                  <c:v>17</c:v>
                </c:pt>
                <c:pt idx="343">
                  <c:v>17</c:v>
                </c:pt>
                <c:pt idx="344">
                  <c:v>17</c:v>
                </c:pt>
                <c:pt idx="345">
                  <c:v>17</c:v>
                </c:pt>
                <c:pt idx="346">
                  <c:v>17</c:v>
                </c:pt>
                <c:pt idx="347">
                  <c:v>17</c:v>
                </c:pt>
                <c:pt idx="348">
                  <c:v>17</c:v>
                </c:pt>
                <c:pt idx="349">
                  <c:v>17</c:v>
                </c:pt>
                <c:pt idx="350">
                  <c:v>17</c:v>
                </c:pt>
                <c:pt idx="351">
                  <c:v>17</c:v>
                </c:pt>
                <c:pt idx="352">
                  <c:v>17</c:v>
                </c:pt>
                <c:pt idx="353">
                  <c:v>17</c:v>
                </c:pt>
                <c:pt idx="354">
                  <c:v>17</c:v>
                </c:pt>
                <c:pt idx="355">
                  <c:v>17</c:v>
                </c:pt>
                <c:pt idx="356">
                  <c:v>17</c:v>
                </c:pt>
                <c:pt idx="357">
                  <c:v>17</c:v>
                </c:pt>
                <c:pt idx="358">
                  <c:v>17</c:v>
                </c:pt>
                <c:pt idx="359">
                  <c:v>17</c:v>
                </c:pt>
                <c:pt idx="360">
                  <c:v>17</c:v>
                </c:pt>
                <c:pt idx="361">
                  <c:v>17</c:v>
                </c:pt>
                <c:pt idx="362">
                  <c:v>17</c:v>
                </c:pt>
                <c:pt idx="363">
                  <c:v>17</c:v>
                </c:pt>
                <c:pt idx="364">
                  <c:v>17</c:v>
                </c:pt>
                <c:pt idx="365">
                  <c:v>17</c:v>
                </c:pt>
                <c:pt idx="366">
                  <c:v>17</c:v>
                </c:pt>
                <c:pt idx="367">
                  <c:v>17</c:v>
                </c:pt>
                <c:pt idx="368">
                  <c:v>17</c:v>
                </c:pt>
                <c:pt idx="369">
                  <c:v>17</c:v>
                </c:pt>
                <c:pt idx="370">
                  <c:v>17</c:v>
                </c:pt>
                <c:pt idx="371">
                  <c:v>17</c:v>
                </c:pt>
                <c:pt idx="372">
                  <c:v>17</c:v>
                </c:pt>
                <c:pt idx="373">
                  <c:v>17</c:v>
                </c:pt>
                <c:pt idx="374">
                  <c:v>17</c:v>
                </c:pt>
                <c:pt idx="375">
                  <c:v>17</c:v>
                </c:pt>
                <c:pt idx="376">
                  <c:v>17</c:v>
                </c:pt>
                <c:pt idx="377">
                  <c:v>17</c:v>
                </c:pt>
                <c:pt idx="378">
                  <c:v>17</c:v>
                </c:pt>
                <c:pt idx="379">
                  <c:v>17</c:v>
                </c:pt>
                <c:pt idx="380">
                  <c:v>17</c:v>
                </c:pt>
                <c:pt idx="381">
                  <c:v>17</c:v>
                </c:pt>
                <c:pt idx="382">
                  <c:v>17</c:v>
                </c:pt>
                <c:pt idx="383">
                  <c:v>17</c:v>
                </c:pt>
                <c:pt idx="384">
                  <c:v>17</c:v>
                </c:pt>
                <c:pt idx="385">
                  <c:v>17</c:v>
                </c:pt>
                <c:pt idx="386">
                  <c:v>17</c:v>
                </c:pt>
                <c:pt idx="387">
                  <c:v>17</c:v>
                </c:pt>
                <c:pt idx="388">
                  <c:v>17</c:v>
                </c:pt>
                <c:pt idx="389">
                  <c:v>17</c:v>
                </c:pt>
                <c:pt idx="390">
                  <c:v>17</c:v>
                </c:pt>
                <c:pt idx="391">
                  <c:v>17</c:v>
                </c:pt>
                <c:pt idx="392">
                  <c:v>17</c:v>
                </c:pt>
                <c:pt idx="393">
                  <c:v>17</c:v>
                </c:pt>
                <c:pt idx="394">
                  <c:v>17</c:v>
                </c:pt>
                <c:pt idx="395">
                  <c:v>17</c:v>
                </c:pt>
                <c:pt idx="396">
                  <c:v>17</c:v>
                </c:pt>
                <c:pt idx="397">
                  <c:v>17</c:v>
                </c:pt>
                <c:pt idx="398">
                  <c:v>17</c:v>
                </c:pt>
                <c:pt idx="399">
                  <c:v>17</c:v>
                </c:pt>
                <c:pt idx="400">
                  <c:v>17</c:v>
                </c:pt>
                <c:pt idx="401">
                  <c:v>17</c:v>
                </c:pt>
                <c:pt idx="402">
                  <c:v>17</c:v>
                </c:pt>
                <c:pt idx="403">
                  <c:v>17</c:v>
                </c:pt>
                <c:pt idx="404">
                  <c:v>17</c:v>
                </c:pt>
                <c:pt idx="405">
                  <c:v>17</c:v>
                </c:pt>
                <c:pt idx="406">
                  <c:v>17</c:v>
                </c:pt>
                <c:pt idx="407">
                  <c:v>17</c:v>
                </c:pt>
                <c:pt idx="408">
                  <c:v>17</c:v>
                </c:pt>
                <c:pt idx="409">
                  <c:v>17</c:v>
                </c:pt>
                <c:pt idx="410">
                  <c:v>17</c:v>
                </c:pt>
                <c:pt idx="411">
                  <c:v>17</c:v>
                </c:pt>
                <c:pt idx="412">
                  <c:v>17</c:v>
                </c:pt>
                <c:pt idx="413">
                  <c:v>17</c:v>
                </c:pt>
                <c:pt idx="414">
                  <c:v>17</c:v>
                </c:pt>
                <c:pt idx="415">
                  <c:v>17</c:v>
                </c:pt>
                <c:pt idx="416">
                  <c:v>17</c:v>
                </c:pt>
                <c:pt idx="417">
                  <c:v>17</c:v>
                </c:pt>
                <c:pt idx="418">
                  <c:v>17</c:v>
                </c:pt>
                <c:pt idx="419">
                  <c:v>17</c:v>
                </c:pt>
                <c:pt idx="420">
                  <c:v>17</c:v>
                </c:pt>
                <c:pt idx="421">
                  <c:v>17</c:v>
                </c:pt>
                <c:pt idx="422">
                  <c:v>17</c:v>
                </c:pt>
                <c:pt idx="423">
                  <c:v>17</c:v>
                </c:pt>
                <c:pt idx="424">
                  <c:v>17</c:v>
                </c:pt>
                <c:pt idx="425">
                  <c:v>17</c:v>
                </c:pt>
                <c:pt idx="426">
                  <c:v>17</c:v>
                </c:pt>
                <c:pt idx="427">
                  <c:v>17</c:v>
                </c:pt>
                <c:pt idx="428">
                  <c:v>17</c:v>
                </c:pt>
                <c:pt idx="429">
                  <c:v>17</c:v>
                </c:pt>
                <c:pt idx="430">
                  <c:v>17</c:v>
                </c:pt>
                <c:pt idx="431">
                  <c:v>17</c:v>
                </c:pt>
                <c:pt idx="432">
                  <c:v>17</c:v>
                </c:pt>
                <c:pt idx="433">
                  <c:v>17</c:v>
                </c:pt>
                <c:pt idx="434">
                  <c:v>17</c:v>
                </c:pt>
                <c:pt idx="435">
                  <c:v>17</c:v>
                </c:pt>
                <c:pt idx="436">
                  <c:v>17</c:v>
                </c:pt>
                <c:pt idx="437">
                  <c:v>17</c:v>
                </c:pt>
                <c:pt idx="438">
                  <c:v>17</c:v>
                </c:pt>
                <c:pt idx="439">
                  <c:v>17</c:v>
                </c:pt>
                <c:pt idx="440">
                  <c:v>17</c:v>
                </c:pt>
                <c:pt idx="441">
                  <c:v>17</c:v>
                </c:pt>
                <c:pt idx="442">
                  <c:v>17</c:v>
                </c:pt>
                <c:pt idx="443">
                  <c:v>17</c:v>
                </c:pt>
                <c:pt idx="444">
                  <c:v>17</c:v>
                </c:pt>
                <c:pt idx="445">
                  <c:v>17</c:v>
                </c:pt>
                <c:pt idx="446">
                  <c:v>17</c:v>
                </c:pt>
                <c:pt idx="447">
                  <c:v>17</c:v>
                </c:pt>
                <c:pt idx="448">
                  <c:v>17</c:v>
                </c:pt>
                <c:pt idx="449">
                  <c:v>17</c:v>
                </c:pt>
                <c:pt idx="450">
                  <c:v>17</c:v>
                </c:pt>
                <c:pt idx="451">
                  <c:v>17</c:v>
                </c:pt>
                <c:pt idx="452">
                  <c:v>17</c:v>
                </c:pt>
                <c:pt idx="453">
                  <c:v>17</c:v>
                </c:pt>
                <c:pt idx="454">
                  <c:v>17</c:v>
                </c:pt>
                <c:pt idx="455">
                  <c:v>17</c:v>
                </c:pt>
                <c:pt idx="456">
                  <c:v>17</c:v>
                </c:pt>
                <c:pt idx="457">
                  <c:v>17</c:v>
                </c:pt>
                <c:pt idx="458">
                  <c:v>17</c:v>
                </c:pt>
                <c:pt idx="459">
                  <c:v>17</c:v>
                </c:pt>
                <c:pt idx="460">
                  <c:v>17</c:v>
                </c:pt>
                <c:pt idx="461">
                  <c:v>17</c:v>
                </c:pt>
                <c:pt idx="462">
                  <c:v>17</c:v>
                </c:pt>
                <c:pt idx="463">
                  <c:v>17</c:v>
                </c:pt>
                <c:pt idx="464">
                  <c:v>17</c:v>
                </c:pt>
                <c:pt idx="465">
                  <c:v>17</c:v>
                </c:pt>
                <c:pt idx="466">
                  <c:v>17</c:v>
                </c:pt>
                <c:pt idx="467">
                  <c:v>17</c:v>
                </c:pt>
                <c:pt idx="468">
                  <c:v>17</c:v>
                </c:pt>
                <c:pt idx="469">
                  <c:v>17</c:v>
                </c:pt>
                <c:pt idx="470">
                  <c:v>17</c:v>
                </c:pt>
                <c:pt idx="471">
                  <c:v>17</c:v>
                </c:pt>
                <c:pt idx="472">
                  <c:v>17</c:v>
                </c:pt>
                <c:pt idx="473">
                  <c:v>17</c:v>
                </c:pt>
                <c:pt idx="474">
                  <c:v>17</c:v>
                </c:pt>
                <c:pt idx="475">
                  <c:v>17</c:v>
                </c:pt>
                <c:pt idx="476">
                  <c:v>17</c:v>
                </c:pt>
                <c:pt idx="477">
                  <c:v>17</c:v>
                </c:pt>
                <c:pt idx="478">
                  <c:v>17</c:v>
                </c:pt>
                <c:pt idx="479">
                  <c:v>17</c:v>
                </c:pt>
                <c:pt idx="480">
                  <c:v>17</c:v>
                </c:pt>
                <c:pt idx="481">
                  <c:v>17</c:v>
                </c:pt>
                <c:pt idx="482">
                  <c:v>17</c:v>
                </c:pt>
                <c:pt idx="483">
                  <c:v>17</c:v>
                </c:pt>
                <c:pt idx="484">
                  <c:v>17</c:v>
                </c:pt>
                <c:pt idx="485">
                  <c:v>17</c:v>
                </c:pt>
                <c:pt idx="486">
                  <c:v>17</c:v>
                </c:pt>
                <c:pt idx="487">
                  <c:v>17</c:v>
                </c:pt>
                <c:pt idx="488">
                  <c:v>17</c:v>
                </c:pt>
                <c:pt idx="489">
                  <c:v>17</c:v>
                </c:pt>
                <c:pt idx="490">
                  <c:v>17</c:v>
                </c:pt>
                <c:pt idx="491">
                  <c:v>17</c:v>
                </c:pt>
                <c:pt idx="492">
                  <c:v>17</c:v>
                </c:pt>
                <c:pt idx="493">
                  <c:v>17</c:v>
                </c:pt>
                <c:pt idx="494">
                  <c:v>17</c:v>
                </c:pt>
                <c:pt idx="495">
                  <c:v>17</c:v>
                </c:pt>
                <c:pt idx="496">
                  <c:v>17</c:v>
                </c:pt>
                <c:pt idx="497">
                  <c:v>17</c:v>
                </c:pt>
                <c:pt idx="498">
                  <c:v>17</c:v>
                </c:pt>
                <c:pt idx="499">
                  <c:v>17</c:v>
                </c:pt>
                <c:pt idx="500">
                  <c:v>17</c:v>
                </c:pt>
                <c:pt idx="501">
                  <c:v>17</c:v>
                </c:pt>
                <c:pt idx="502">
                  <c:v>17</c:v>
                </c:pt>
                <c:pt idx="503">
                  <c:v>17</c:v>
                </c:pt>
                <c:pt idx="504">
                  <c:v>17</c:v>
                </c:pt>
                <c:pt idx="505">
                  <c:v>17</c:v>
                </c:pt>
                <c:pt idx="506">
                  <c:v>17</c:v>
                </c:pt>
                <c:pt idx="507">
                  <c:v>17</c:v>
                </c:pt>
                <c:pt idx="508">
                  <c:v>17</c:v>
                </c:pt>
                <c:pt idx="509">
                  <c:v>17</c:v>
                </c:pt>
                <c:pt idx="510">
                  <c:v>17</c:v>
                </c:pt>
                <c:pt idx="511">
                  <c:v>17</c:v>
                </c:pt>
                <c:pt idx="512">
                  <c:v>17</c:v>
                </c:pt>
                <c:pt idx="513">
                  <c:v>17</c:v>
                </c:pt>
                <c:pt idx="514">
                  <c:v>17</c:v>
                </c:pt>
                <c:pt idx="515">
                  <c:v>17</c:v>
                </c:pt>
                <c:pt idx="516">
                  <c:v>17</c:v>
                </c:pt>
                <c:pt idx="517">
                  <c:v>17</c:v>
                </c:pt>
                <c:pt idx="518">
                  <c:v>17</c:v>
                </c:pt>
                <c:pt idx="519">
                  <c:v>17</c:v>
                </c:pt>
                <c:pt idx="520">
                  <c:v>17</c:v>
                </c:pt>
                <c:pt idx="521">
                  <c:v>17</c:v>
                </c:pt>
                <c:pt idx="522">
                  <c:v>17</c:v>
                </c:pt>
                <c:pt idx="523">
                  <c:v>17</c:v>
                </c:pt>
                <c:pt idx="524">
                  <c:v>17</c:v>
                </c:pt>
                <c:pt idx="525">
                  <c:v>17</c:v>
                </c:pt>
                <c:pt idx="526">
                  <c:v>17</c:v>
                </c:pt>
                <c:pt idx="527">
                  <c:v>17</c:v>
                </c:pt>
                <c:pt idx="528">
                  <c:v>17</c:v>
                </c:pt>
                <c:pt idx="529">
                  <c:v>17</c:v>
                </c:pt>
                <c:pt idx="530">
                  <c:v>17</c:v>
                </c:pt>
                <c:pt idx="531">
                  <c:v>17</c:v>
                </c:pt>
                <c:pt idx="532">
                  <c:v>17</c:v>
                </c:pt>
                <c:pt idx="533">
                  <c:v>17</c:v>
                </c:pt>
                <c:pt idx="534">
                  <c:v>17</c:v>
                </c:pt>
                <c:pt idx="535">
                  <c:v>17</c:v>
                </c:pt>
                <c:pt idx="536">
                  <c:v>17</c:v>
                </c:pt>
                <c:pt idx="537">
                  <c:v>17</c:v>
                </c:pt>
                <c:pt idx="538">
                  <c:v>17</c:v>
                </c:pt>
                <c:pt idx="539">
                  <c:v>17</c:v>
                </c:pt>
                <c:pt idx="540">
                  <c:v>17</c:v>
                </c:pt>
                <c:pt idx="541">
                  <c:v>17</c:v>
                </c:pt>
                <c:pt idx="542">
                  <c:v>17</c:v>
                </c:pt>
                <c:pt idx="543">
                  <c:v>17</c:v>
                </c:pt>
                <c:pt idx="544">
                  <c:v>17</c:v>
                </c:pt>
                <c:pt idx="545">
                  <c:v>17</c:v>
                </c:pt>
                <c:pt idx="546">
                  <c:v>17</c:v>
                </c:pt>
                <c:pt idx="547">
                  <c:v>17</c:v>
                </c:pt>
                <c:pt idx="548">
                  <c:v>17</c:v>
                </c:pt>
                <c:pt idx="549">
                  <c:v>17</c:v>
                </c:pt>
                <c:pt idx="550">
                  <c:v>17</c:v>
                </c:pt>
                <c:pt idx="551">
                  <c:v>17</c:v>
                </c:pt>
                <c:pt idx="552">
                  <c:v>17</c:v>
                </c:pt>
                <c:pt idx="553">
                  <c:v>17</c:v>
                </c:pt>
                <c:pt idx="554">
                  <c:v>17</c:v>
                </c:pt>
                <c:pt idx="555">
                  <c:v>17</c:v>
                </c:pt>
                <c:pt idx="556">
                  <c:v>17</c:v>
                </c:pt>
                <c:pt idx="557">
                  <c:v>17</c:v>
                </c:pt>
                <c:pt idx="558">
                  <c:v>17</c:v>
                </c:pt>
                <c:pt idx="559">
                  <c:v>17</c:v>
                </c:pt>
                <c:pt idx="560">
                  <c:v>17</c:v>
                </c:pt>
                <c:pt idx="561">
                  <c:v>17</c:v>
                </c:pt>
                <c:pt idx="562">
                  <c:v>17</c:v>
                </c:pt>
                <c:pt idx="563">
                  <c:v>17</c:v>
                </c:pt>
                <c:pt idx="564">
                  <c:v>17</c:v>
                </c:pt>
                <c:pt idx="565">
                  <c:v>17</c:v>
                </c:pt>
                <c:pt idx="566">
                  <c:v>17</c:v>
                </c:pt>
                <c:pt idx="567">
                  <c:v>17</c:v>
                </c:pt>
                <c:pt idx="568">
                  <c:v>17</c:v>
                </c:pt>
                <c:pt idx="569">
                  <c:v>17</c:v>
                </c:pt>
                <c:pt idx="570">
                  <c:v>17</c:v>
                </c:pt>
                <c:pt idx="571">
                  <c:v>17</c:v>
                </c:pt>
                <c:pt idx="572">
                  <c:v>17</c:v>
                </c:pt>
                <c:pt idx="573">
                  <c:v>17</c:v>
                </c:pt>
                <c:pt idx="574">
                  <c:v>17</c:v>
                </c:pt>
                <c:pt idx="575">
                  <c:v>17</c:v>
                </c:pt>
                <c:pt idx="576">
                  <c:v>17</c:v>
                </c:pt>
                <c:pt idx="577">
                  <c:v>17</c:v>
                </c:pt>
                <c:pt idx="578">
                  <c:v>17</c:v>
                </c:pt>
                <c:pt idx="579">
                  <c:v>17</c:v>
                </c:pt>
                <c:pt idx="580">
                  <c:v>17</c:v>
                </c:pt>
                <c:pt idx="581">
                  <c:v>17</c:v>
                </c:pt>
                <c:pt idx="582">
                  <c:v>17</c:v>
                </c:pt>
                <c:pt idx="583">
                  <c:v>17</c:v>
                </c:pt>
                <c:pt idx="584">
                  <c:v>17</c:v>
                </c:pt>
                <c:pt idx="585">
                  <c:v>17</c:v>
                </c:pt>
                <c:pt idx="586">
                  <c:v>17</c:v>
                </c:pt>
                <c:pt idx="587">
                  <c:v>17</c:v>
                </c:pt>
                <c:pt idx="588">
                  <c:v>17</c:v>
                </c:pt>
                <c:pt idx="589">
                  <c:v>17</c:v>
                </c:pt>
                <c:pt idx="590">
                  <c:v>17</c:v>
                </c:pt>
                <c:pt idx="591">
                  <c:v>17</c:v>
                </c:pt>
                <c:pt idx="592">
                  <c:v>17</c:v>
                </c:pt>
                <c:pt idx="593">
                  <c:v>17</c:v>
                </c:pt>
                <c:pt idx="594">
                  <c:v>17</c:v>
                </c:pt>
                <c:pt idx="595">
                  <c:v>17</c:v>
                </c:pt>
                <c:pt idx="596">
                  <c:v>17</c:v>
                </c:pt>
                <c:pt idx="597">
                  <c:v>17</c:v>
                </c:pt>
                <c:pt idx="598">
                  <c:v>17</c:v>
                </c:pt>
                <c:pt idx="599">
                  <c:v>17</c:v>
                </c:pt>
                <c:pt idx="600">
                  <c:v>17</c:v>
                </c:pt>
                <c:pt idx="601">
                  <c:v>17</c:v>
                </c:pt>
                <c:pt idx="602">
                  <c:v>17</c:v>
                </c:pt>
                <c:pt idx="603">
                  <c:v>17</c:v>
                </c:pt>
                <c:pt idx="604">
                  <c:v>17</c:v>
                </c:pt>
                <c:pt idx="605">
                  <c:v>17</c:v>
                </c:pt>
                <c:pt idx="606">
                  <c:v>17</c:v>
                </c:pt>
                <c:pt idx="607">
                  <c:v>17</c:v>
                </c:pt>
                <c:pt idx="608">
                  <c:v>17</c:v>
                </c:pt>
                <c:pt idx="609">
                  <c:v>17</c:v>
                </c:pt>
                <c:pt idx="610">
                  <c:v>17</c:v>
                </c:pt>
                <c:pt idx="611">
                  <c:v>17</c:v>
                </c:pt>
                <c:pt idx="612">
                  <c:v>17</c:v>
                </c:pt>
                <c:pt idx="613">
                  <c:v>17</c:v>
                </c:pt>
                <c:pt idx="614">
                  <c:v>17</c:v>
                </c:pt>
                <c:pt idx="615">
                  <c:v>17</c:v>
                </c:pt>
                <c:pt idx="616">
                  <c:v>17</c:v>
                </c:pt>
                <c:pt idx="617">
                  <c:v>17</c:v>
                </c:pt>
                <c:pt idx="618">
                  <c:v>17</c:v>
                </c:pt>
                <c:pt idx="619">
                  <c:v>17</c:v>
                </c:pt>
                <c:pt idx="620">
                  <c:v>17</c:v>
                </c:pt>
                <c:pt idx="621">
                  <c:v>17</c:v>
                </c:pt>
                <c:pt idx="622">
                  <c:v>17</c:v>
                </c:pt>
                <c:pt idx="623">
                  <c:v>17</c:v>
                </c:pt>
                <c:pt idx="624">
                  <c:v>17</c:v>
                </c:pt>
                <c:pt idx="625">
                  <c:v>17</c:v>
                </c:pt>
                <c:pt idx="626">
                  <c:v>17</c:v>
                </c:pt>
                <c:pt idx="627">
                  <c:v>17</c:v>
                </c:pt>
                <c:pt idx="628">
                  <c:v>17</c:v>
                </c:pt>
                <c:pt idx="629">
                  <c:v>17</c:v>
                </c:pt>
                <c:pt idx="630">
                  <c:v>17</c:v>
                </c:pt>
                <c:pt idx="631">
                  <c:v>17</c:v>
                </c:pt>
                <c:pt idx="632">
                  <c:v>17</c:v>
                </c:pt>
                <c:pt idx="633">
                  <c:v>17</c:v>
                </c:pt>
                <c:pt idx="634">
                  <c:v>17</c:v>
                </c:pt>
                <c:pt idx="635">
                  <c:v>17</c:v>
                </c:pt>
                <c:pt idx="636">
                  <c:v>17</c:v>
                </c:pt>
                <c:pt idx="637">
                  <c:v>17</c:v>
                </c:pt>
                <c:pt idx="638">
                  <c:v>17</c:v>
                </c:pt>
                <c:pt idx="639">
                  <c:v>17</c:v>
                </c:pt>
                <c:pt idx="640">
                  <c:v>17</c:v>
                </c:pt>
                <c:pt idx="641">
                  <c:v>17</c:v>
                </c:pt>
                <c:pt idx="642">
                  <c:v>17</c:v>
                </c:pt>
                <c:pt idx="643">
                  <c:v>17</c:v>
                </c:pt>
                <c:pt idx="644">
                  <c:v>17</c:v>
                </c:pt>
                <c:pt idx="645">
                  <c:v>17</c:v>
                </c:pt>
                <c:pt idx="646">
                  <c:v>17</c:v>
                </c:pt>
                <c:pt idx="647">
                  <c:v>17</c:v>
                </c:pt>
                <c:pt idx="648">
                  <c:v>17</c:v>
                </c:pt>
                <c:pt idx="649">
                  <c:v>17</c:v>
                </c:pt>
                <c:pt idx="650">
                  <c:v>17</c:v>
                </c:pt>
                <c:pt idx="651">
                  <c:v>17</c:v>
                </c:pt>
                <c:pt idx="652">
                  <c:v>17</c:v>
                </c:pt>
                <c:pt idx="653">
                  <c:v>17</c:v>
                </c:pt>
                <c:pt idx="654">
                  <c:v>17</c:v>
                </c:pt>
                <c:pt idx="655">
                  <c:v>17</c:v>
                </c:pt>
                <c:pt idx="656">
                  <c:v>17</c:v>
                </c:pt>
                <c:pt idx="657">
                  <c:v>17</c:v>
                </c:pt>
                <c:pt idx="658">
                  <c:v>17</c:v>
                </c:pt>
                <c:pt idx="659">
                  <c:v>17</c:v>
                </c:pt>
                <c:pt idx="660">
                  <c:v>17</c:v>
                </c:pt>
                <c:pt idx="661">
                  <c:v>17</c:v>
                </c:pt>
                <c:pt idx="662">
                  <c:v>17</c:v>
                </c:pt>
                <c:pt idx="663">
                  <c:v>17</c:v>
                </c:pt>
                <c:pt idx="664">
                  <c:v>17</c:v>
                </c:pt>
                <c:pt idx="665">
                  <c:v>17</c:v>
                </c:pt>
                <c:pt idx="666">
                  <c:v>17</c:v>
                </c:pt>
                <c:pt idx="667">
                  <c:v>17</c:v>
                </c:pt>
                <c:pt idx="668">
                  <c:v>17</c:v>
                </c:pt>
                <c:pt idx="669">
                  <c:v>17</c:v>
                </c:pt>
                <c:pt idx="670">
                  <c:v>17</c:v>
                </c:pt>
                <c:pt idx="671">
                  <c:v>17</c:v>
                </c:pt>
                <c:pt idx="672">
                  <c:v>17</c:v>
                </c:pt>
                <c:pt idx="673">
                  <c:v>17</c:v>
                </c:pt>
                <c:pt idx="674">
                  <c:v>17</c:v>
                </c:pt>
                <c:pt idx="675">
                  <c:v>17</c:v>
                </c:pt>
                <c:pt idx="676">
                  <c:v>17</c:v>
                </c:pt>
                <c:pt idx="677">
                  <c:v>17</c:v>
                </c:pt>
                <c:pt idx="678">
                  <c:v>17</c:v>
                </c:pt>
                <c:pt idx="679">
                  <c:v>17</c:v>
                </c:pt>
                <c:pt idx="680">
                  <c:v>17</c:v>
                </c:pt>
                <c:pt idx="681">
                  <c:v>17</c:v>
                </c:pt>
                <c:pt idx="682">
                  <c:v>17</c:v>
                </c:pt>
                <c:pt idx="683">
                  <c:v>17</c:v>
                </c:pt>
                <c:pt idx="684">
                  <c:v>17</c:v>
                </c:pt>
                <c:pt idx="685">
                  <c:v>17</c:v>
                </c:pt>
                <c:pt idx="686">
                  <c:v>17</c:v>
                </c:pt>
                <c:pt idx="687">
                  <c:v>17</c:v>
                </c:pt>
                <c:pt idx="688">
                  <c:v>17</c:v>
                </c:pt>
                <c:pt idx="689">
                  <c:v>17</c:v>
                </c:pt>
                <c:pt idx="690">
                  <c:v>17</c:v>
                </c:pt>
                <c:pt idx="691">
                  <c:v>17</c:v>
                </c:pt>
                <c:pt idx="692">
                  <c:v>17</c:v>
                </c:pt>
                <c:pt idx="693">
                  <c:v>17</c:v>
                </c:pt>
                <c:pt idx="694">
                  <c:v>17</c:v>
                </c:pt>
                <c:pt idx="695">
                  <c:v>17</c:v>
                </c:pt>
                <c:pt idx="696">
                  <c:v>17</c:v>
                </c:pt>
                <c:pt idx="697">
                  <c:v>17</c:v>
                </c:pt>
                <c:pt idx="698">
                  <c:v>17</c:v>
                </c:pt>
                <c:pt idx="699">
                  <c:v>17</c:v>
                </c:pt>
                <c:pt idx="700">
                  <c:v>17</c:v>
                </c:pt>
                <c:pt idx="701">
                  <c:v>17</c:v>
                </c:pt>
                <c:pt idx="702">
                  <c:v>17</c:v>
                </c:pt>
                <c:pt idx="703">
                  <c:v>17</c:v>
                </c:pt>
                <c:pt idx="704">
                  <c:v>17</c:v>
                </c:pt>
                <c:pt idx="705">
                  <c:v>17</c:v>
                </c:pt>
                <c:pt idx="706">
                  <c:v>17</c:v>
                </c:pt>
                <c:pt idx="707">
                  <c:v>17</c:v>
                </c:pt>
                <c:pt idx="708">
                  <c:v>17</c:v>
                </c:pt>
                <c:pt idx="709">
                  <c:v>17</c:v>
                </c:pt>
                <c:pt idx="710">
                  <c:v>17</c:v>
                </c:pt>
                <c:pt idx="711">
                  <c:v>17</c:v>
                </c:pt>
                <c:pt idx="712">
                  <c:v>17</c:v>
                </c:pt>
                <c:pt idx="713">
                  <c:v>17</c:v>
                </c:pt>
                <c:pt idx="714">
                  <c:v>17</c:v>
                </c:pt>
                <c:pt idx="715">
                  <c:v>17</c:v>
                </c:pt>
                <c:pt idx="716">
                  <c:v>17</c:v>
                </c:pt>
                <c:pt idx="717">
                  <c:v>17</c:v>
                </c:pt>
                <c:pt idx="718">
                  <c:v>17</c:v>
                </c:pt>
                <c:pt idx="719">
                  <c:v>17</c:v>
                </c:pt>
                <c:pt idx="720">
                  <c:v>17</c:v>
                </c:pt>
                <c:pt idx="721">
                  <c:v>17</c:v>
                </c:pt>
                <c:pt idx="722">
                  <c:v>17</c:v>
                </c:pt>
                <c:pt idx="723">
                  <c:v>17</c:v>
                </c:pt>
                <c:pt idx="724">
                  <c:v>17</c:v>
                </c:pt>
                <c:pt idx="725">
                  <c:v>17</c:v>
                </c:pt>
                <c:pt idx="726">
                  <c:v>17</c:v>
                </c:pt>
                <c:pt idx="727">
                  <c:v>17</c:v>
                </c:pt>
                <c:pt idx="728">
                  <c:v>17</c:v>
                </c:pt>
                <c:pt idx="729">
                  <c:v>17</c:v>
                </c:pt>
                <c:pt idx="730">
                  <c:v>17</c:v>
                </c:pt>
                <c:pt idx="731">
                  <c:v>17</c:v>
                </c:pt>
                <c:pt idx="732">
                  <c:v>17</c:v>
                </c:pt>
                <c:pt idx="733">
                  <c:v>17</c:v>
                </c:pt>
                <c:pt idx="734">
                  <c:v>17</c:v>
                </c:pt>
                <c:pt idx="735">
                  <c:v>17</c:v>
                </c:pt>
                <c:pt idx="736">
                  <c:v>17</c:v>
                </c:pt>
                <c:pt idx="737">
                  <c:v>17</c:v>
                </c:pt>
                <c:pt idx="738">
                  <c:v>17</c:v>
                </c:pt>
                <c:pt idx="739">
                  <c:v>17</c:v>
                </c:pt>
                <c:pt idx="740">
                  <c:v>17</c:v>
                </c:pt>
                <c:pt idx="741">
                  <c:v>17</c:v>
                </c:pt>
                <c:pt idx="742">
                  <c:v>17</c:v>
                </c:pt>
                <c:pt idx="743">
                  <c:v>17</c:v>
                </c:pt>
                <c:pt idx="744">
                  <c:v>17</c:v>
                </c:pt>
                <c:pt idx="745">
                  <c:v>17</c:v>
                </c:pt>
                <c:pt idx="746">
                  <c:v>17</c:v>
                </c:pt>
                <c:pt idx="747">
                  <c:v>17</c:v>
                </c:pt>
                <c:pt idx="748">
                  <c:v>17</c:v>
                </c:pt>
                <c:pt idx="749">
                  <c:v>17</c:v>
                </c:pt>
                <c:pt idx="750">
                  <c:v>17</c:v>
                </c:pt>
                <c:pt idx="751">
                  <c:v>17</c:v>
                </c:pt>
                <c:pt idx="752">
                  <c:v>17</c:v>
                </c:pt>
                <c:pt idx="753">
                  <c:v>17</c:v>
                </c:pt>
                <c:pt idx="754">
                  <c:v>17</c:v>
                </c:pt>
                <c:pt idx="755">
                  <c:v>17</c:v>
                </c:pt>
                <c:pt idx="756">
                  <c:v>17</c:v>
                </c:pt>
                <c:pt idx="757">
                  <c:v>17</c:v>
                </c:pt>
                <c:pt idx="758">
                  <c:v>17</c:v>
                </c:pt>
                <c:pt idx="759">
                  <c:v>17</c:v>
                </c:pt>
                <c:pt idx="760">
                  <c:v>17</c:v>
                </c:pt>
                <c:pt idx="761">
                  <c:v>17</c:v>
                </c:pt>
                <c:pt idx="762">
                  <c:v>17</c:v>
                </c:pt>
                <c:pt idx="763">
                  <c:v>17</c:v>
                </c:pt>
                <c:pt idx="764">
                  <c:v>17</c:v>
                </c:pt>
                <c:pt idx="765">
                  <c:v>17</c:v>
                </c:pt>
                <c:pt idx="766">
                  <c:v>17</c:v>
                </c:pt>
                <c:pt idx="767">
                  <c:v>17</c:v>
                </c:pt>
                <c:pt idx="768">
                  <c:v>17</c:v>
                </c:pt>
                <c:pt idx="769">
                  <c:v>17</c:v>
                </c:pt>
                <c:pt idx="770">
                  <c:v>17</c:v>
                </c:pt>
                <c:pt idx="771">
                  <c:v>17</c:v>
                </c:pt>
                <c:pt idx="772">
                  <c:v>17</c:v>
                </c:pt>
                <c:pt idx="773">
                  <c:v>17</c:v>
                </c:pt>
                <c:pt idx="774">
                  <c:v>17</c:v>
                </c:pt>
                <c:pt idx="775">
                  <c:v>17</c:v>
                </c:pt>
                <c:pt idx="776">
                  <c:v>17</c:v>
                </c:pt>
                <c:pt idx="777">
                  <c:v>17</c:v>
                </c:pt>
                <c:pt idx="778">
                  <c:v>17</c:v>
                </c:pt>
                <c:pt idx="779">
                  <c:v>17</c:v>
                </c:pt>
                <c:pt idx="780">
                  <c:v>17</c:v>
                </c:pt>
                <c:pt idx="781">
                  <c:v>17</c:v>
                </c:pt>
                <c:pt idx="782">
                  <c:v>17</c:v>
                </c:pt>
                <c:pt idx="783">
                  <c:v>17</c:v>
                </c:pt>
                <c:pt idx="784">
                  <c:v>17</c:v>
                </c:pt>
                <c:pt idx="785">
                  <c:v>17</c:v>
                </c:pt>
                <c:pt idx="786">
                  <c:v>17</c:v>
                </c:pt>
                <c:pt idx="787">
                  <c:v>17</c:v>
                </c:pt>
                <c:pt idx="788">
                  <c:v>17</c:v>
                </c:pt>
                <c:pt idx="789">
                  <c:v>17</c:v>
                </c:pt>
                <c:pt idx="790">
                  <c:v>17</c:v>
                </c:pt>
                <c:pt idx="791">
                  <c:v>17</c:v>
                </c:pt>
                <c:pt idx="792">
                  <c:v>17</c:v>
                </c:pt>
                <c:pt idx="793">
                  <c:v>17</c:v>
                </c:pt>
                <c:pt idx="794">
                  <c:v>17</c:v>
                </c:pt>
                <c:pt idx="795">
                  <c:v>17</c:v>
                </c:pt>
                <c:pt idx="796">
                  <c:v>17</c:v>
                </c:pt>
                <c:pt idx="797">
                  <c:v>17</c:v>
                </c:pt>
                <c:pt idx="798">
                  <c:v>17</c:v>
                </c:pt>
                <c:pt idx="799">
                  <c:v>17</c:v>
                </c:pt>
                <c:pt idx="800">
                  <c:v>17</c:v>
                </c:pt>
                <c:pt idx="801">
                  <c:v>17</c:v>
                </c:pt>
                <c:pt idx="802">
                  <c:v>17</c:v>
                </c:pt>
                <c:pt idx="803">
                  <c:v>17</c:v>
                </c:pt>
                <c:pt idx="804">
                  <c:v>17</c:v>
                </c:pt>
                <c:pt idx="805">
                  <c:v>17</c:v>
                </c:pt>
                <c:pt idx="806">
                  <c:v>17</c:v>
                </c:pt>
                <c:pt idx="807">
                  <c:v>17</c:v>
                </c:pt>
                <c:pt idx="808">
                  <c:v>17</c:v>
                </c:pt>
                <c:pt idx="809">
                  <c:v>17</c:v>
                </c:pt>
                <c:pt idx="810">
                  <c:v>17</c:v>
                </c:pt>
                <c:pt idx="811">
                  <c:v>17</c:v>
                </c:pt>
                <c:pt idx="812">
                  <c:v>17</c:v>
                </c:pt>
                <c:pt idx="813">
                  <c:v>17</c:v>
                </c:pt>
                <c:pt idx="814">
                  <c:v>17</c:v>
                </c:pt>
                <c:pt idx="815">
                  <c:v>17</c:v>
                </c:pt>
                <c:pt idx="816">
                  <c:v>17</c:v>
                </c:pt>
                <c:pt idx="817">
                  <c:v>17</c:v>
                </c:pt>
                <c:pt idx="818">
                  <c:v>17</c:v>
                </c:pt>
                <c:pt idx="819">
                  <c:v>17</c:v>
                </c:pt>
                <c:pt idx="820">
                  <c:v>17</c:v>
                </c:pt>
                <c:pt idx="821">
                  <c:v>17</c:v>
                </c:pt>
                <c:pt idx="822">
                  <c:v>17</c:v>
                </c:pt>
                <c:pt idx="823">
                  <c:v>17</c:v>
                </c:pt>
                <c:pt idx="824">
                  <c:v>17</c:v>
                </c:pt>
                <c:pt idx="825">
                  <c:v>17</c:v>
                </c:pt>
                <c:pt idx="826">
                  <c:v>17</c:v>
                </c:pt>
                <c:pt idx="827">
                  <c:v>17</c:v>
                </c:pt>
                <c:pt idx="828">
                  <c:v>17</c:v>
                </c:pt>
                <c:pt idx="829">
                  <c:v>17</c:v>
                </c:pt>
                <c:pt idx="830">
                  <c:v>17</c:v>
                </c:pt>
                <c:pt idx="831">
                  <c:v>17</c:v>
                </c:pt>
                <c:pt idx="832">
                  <c:v>17</c:v>
                </c:pt>
                <c:pt idx="833">
                  <c:v>17</c:v>
                </c:pt>
                <c:pt idx="834">
                  <c:v>17</c:v>
                </c:pt>
                <c:pt idx="835">
                  <c:v>17</c:v>
                </c:pt>
                <c:pt idx="836">
                  <c:v>17</c:v>
                </c:pt>
                <c:pt idx="837">
                  <c:v>17</c:v>
                </c:pt>
                <c:pt idx="838">
                  <c:v>17</c:v>
                </c:pt>
                <c:pt idx="839">
                  <c:v>17</c:v>
                </c:pt>
                <c:pt idx="840">
                  <c:v>17</c:v>
                </c:pt>
                <c:pt idx="841">
                  <c:v>17</c:v>
                </c:pt>
                <c:pt idx="842">
                  <c:v>17</c:v>
                </c:pt>
                <c:pt idx="843">
                  <c:v>17</c:v>
                </c:pt>
                <c:pt idx="844">
                  <c:v>17</c:v>
                </c:pt>
                <c:pt idx="845">
                  <c:v>17</c:v>
                </c:pt>
                <c:pt idx="846">
                  <c:v>17</c:v>
                </c:pt>
                <c:pt idx="847">
                  <c:v>17</c:v>
                </c:pt>
                <c:pt idx="848">
                  <c:v>17</c:v>
                </c:pt>
                <c:pt idx="849">
                  <c:v>17</c:v>
                </c:pt>
                <c:pt idx="850">
                  <c:v>17</c:v>
                </c:pt>
                <c:pt idx="851">
                  <c:v>17</c:v>
                </c:pt>
                <c:pt idx="852">
                  <c:v>17</c:v>
                </c:pt>
                <c:pt idx="853">
                  <c:v>17</c:v>
                </c:pt>
                <c:pt idx="854">
                  <c:v>17</c:v>
                </c:pt>
                <c:pt idx="855">
                  <c:v>17</c:v>
                </c:pt>
                <c:pt idx="856">
                  <c:v>17</c:v>
                </c:pt>
                <c:pt idx="857">
                  <c:v>17</c:v>
                </c:pt>
                <c:pt idx="858">
                  <c:v>17</c:v>
                </c:pt>
                <c:pt idx="859">
                  <c:v>17</c:v>
                </c:pt>
                <c:pt idx="860">
                  <c:v>17</c:v>
                </c:pt>
                <c:pt idx="861">
                  <c:v>17</c:v>
                </c:pt>
                <c:pt idx="862">
                  <c:v>17</c:v>
                </c:pt>
                <c:pt idx="863">
                  <c:v>17</c:v>
                </c:pt>
                <c:pt idx="864">
                  <c:v>17</c:v>
                </c:pt>
                <c:pt idx="865">
                  <c:v>17</c:v>
                </c:pt>
                <c:pt idx="866">
                  <c:v>17</c:v>
                </c:pt>
                <c:pt idx="867">
                  <c:v>17</c:v>
                </c:pt>
                <c:pt idx="868">
                  <c:v>17</c:v>
                </c:pt>
                <c:pt idx="869">
                  <c:v>17</c:v>
                </c:pt>
                <c:pt idx="870">
                  <c:v>17</c:v>
                </c:pt>
                <c:pt idx="871">
                  <c:v>17</c:v>
                </c:pt>
                <c:pt idx="872">
                  <c:v>17</c:v>
                </c:pt>
                <c:pt idx="873">
                  <c:v>17</c:v>
                </c:pt>
                <c:pt idx="874">
                  <c:v>17</c:v>
                </c:pt>
                <c:pt idx="875">
                  <c:v>17</c:v>
                </c:pt>
                <c:pt idx="876">
                  <c:v>17</c:v>
                </c:pt>
                <c:pt idx="877">
                  <c:v>17</c:v>
                </c:pt>
                <c:pt idx="878">
                  <c:v>17</c:v>
                </c:pt>
                <c:pt idx="879">
                  <c:v>17</c:v>
                </c:pt>
                <c:pt idx="880">
                  <c:v>17</c:v>
                </c:pt>
                <c:pt idx="881">
                  <c:v>17</c:v>
                </c:pt>
                <c:pt idx="882">
                  <c:v>17</c:v>
                </c:pt>
                <c:pt idx="883">
                  <c:v>17</c:v>
                </c:pt>
                <c:pt idx="884">
                  <c:v>17</c:v>
                </c:pt>
                <c:pt idx="885">
                  <c:v>17</c:v>
                </c:pt>
                <c:pt idx="886">
                  <c:v>17</c:v>
                </c:pt>
                <c:pt idx="887">
                  <c:v>17</c:v>
                </c:pt>
                <c:pt idx="888">
                  <c:v>17</c:v>
                </c:pt>
                <c:pt idx="889">
                  <c:v>17</c:v>
                </c:pt>
                <c:pt idx="890">
                  <c:v>17</c:v>
                </c:pt>
                <c:pt idx="891">
                  <c:v>17</c:v>
                </c:pt>
                <c:pt idx="892">
                  <c:v>17</c:v>
                </c:pt>
                <c:pt idx="893">
                  <c:v>17</c:v>
                </c:pt>
                <c:pt idx="894">
                  <c:v>17</c:v>
                </c:pt>
                <c:pt idx="895">
                  <c:v>17</c:v>
                </c:pt>
                <c:pt idx="896">
                  <c:v>17</c:v>
                </c:pt>
                <c:pt idx="897">
                  <c:v>17</c:v>
                </c:pt>
                <c:pt idx="898">
                  <c:v>17</c:v>
                </c:pt>
                <c:pt idx="899">
                  <c:v>17</c:v>
                </c:pt>
                <c:pt idx="900">
                  <c:v>17</c:v>
                </c:pt>
                <c:pt idx="901">
                  <c:v>17</c:v>
                </c:pt>
                <c:pt idx="902">
                  <c:v>17</c:v>
                </c:pt>
                <c:pt idx="903">
                  <c:v>17</c:v>
                </c:pt>
                <c:pt idx="904">
                  <c:v>17</c:v>
                </c:pt>
                <c:pt idx="905">
                  <c:v>17</c:v>
                </c:pt>
                <c:pt idx="906">
                  <c:v>17</c:v>
                </c:pt>
                <c:pt idx="907">
                  <c:v>17</c:v>
                </c:pt>
                <c:pt idx="908">
                  <c:v>17</c:v>
                </c:pt>
                <c:pt idx="909">
                  <c:v>17</c:v>
                </c:pt>
                <c:pt idx="910">
                  <c:v>17</c:v>
                </c:pt>
                <c:pt idx="911">
                  <c:v>17</c:v>
                </c:pt>
                <c:pt idx="912">
                  <c:v>17</c:v>
                </c:pt>
                <c:pt idx="913">
                  <c:v>17</c:v>
                </c:pt>
                <c:pt idx="914">
                  <c:v>17</c:v>
                </c:pt>
                <c:pt idx="915">
                  <c:v>17</c:v>
                </c:pt>
                <c:pt idx="916">
                  <c:v>17</c:v>
                </c:pt>
                <c:pt idx="917">
                  <c:v>17</c:v>
                </c:pt>
                <c:pt idx="918">
                  <c:v>17</c:v>
                </c:pt>
                <c:pt idx="919">
                  <c:v>17</c:v>
                </c:pt>
                <c:pt idx="920">
                  <c:v>17</c:v>
                </c:pt>
                <c:pt idx="921">
                  <c:v>17</c:v>
                </c:pt>
                <c:pt idx="922">
                  <c:v>17</c:v>
                </c:pt>
                <c:pt idx="923">
                  <c:v>17</c:v>
                </c:pt>
                <c:pt idx="924">
                  <c:v>17</c:v>
                </c:pt>
                <c:pt idx="925">
                  <c:v>17</c:v>
                </c:pt>
                <c:pt idx="926">
                  <c:v>17</c:v>
                </c:pt>
                <c:pt idx="927">
                  <c:v>17</c:v>
                </c:pt>
                <c:pt idx="928">
                  <c:v>17</c:v>
                </c:pt>
                <c:pt idx="929">
                  <c:v>17</c:v>
                </c:pt>
                <c:pt idx="930">
                  <c:v>17</c:v>
                </c:pt>
                <c:pt idx="931">
                  <c:v>17</c:v>
                </c:pt>
                <c:pt idx="932">
                  <c:v>17</c:v>
                </c:pt>
                <c:pt idx="933">
                  <c:v>17</c:v>
                </c:pt>
                <c:pt idx="934">
                  <c:v>17</c:v>
                </c:pt>
                <c:pt idx="935">
                  <c:v>17</c:v>
                </c:pt>
                <c:pt idx="936">
                  <c:v>17</c:v>
                </c:pt>
                <c:pt idx="937">
                  <c:v>17</c:v>
                </c:pt>
                <c:pt idx="938">
                  <c:v>17</c:v>
                </c:pt>
                <c:pt idx="939">
                  <c:v>17</c:v>
                </c:pt>
                <c:pt idx="940">
                  <c:v>17</c:v>
                </c:pt>
                <c:pt idx="941">
                  <c:v>17</c:v>
                </c:pt>
                <c:pt idx="942">
                  <c:v>17</c:v>
                </c:pt>
                <c:pt idx="943">
                  <c:v>17</c:v>
                </c:pt>
                <c:pt idx="944">
                  <c:v>17</c:v>
                </c:pt>
                <c:pt idx="945">
                  <c:v>17</c:v>
                </c:pt>
                <c:pt idx="946">
                  <c:v>17</c:v>
                </c:pt>
                <c:pt idx="947">
                  <c:v>17</c:v>
                </c:pt>
                <c:pt idx="948">
                  <c:v>17</c:v>
                </c:pt>
                <c:pt idx="949">
                  <c:v>17</c:v>
                </c:pt>
                <c:pt idx="950">
                  <c:v>17</c:v>
                </c:pt>
                <c:pt idx="951">
                  <c:v>17</c:v>
                </c:pt>
                <c:pt idx="952">
                  <c:v>17</c:v>
                </c:pt>
                <c:pt idx="953">
                  <c:v>17</c:v>
                </c:pt>
                <c:pt idx="954">
                  <c:v>17</c:v>
                </c:pt>
                <c:pt idx="955">
                  <c:v>17</c:v>
                </c:pt>
                <c:pt idx="956">
                  <c:v>17</c:v>
                </c:pt>
                <c:pt idx="957">
                  <c:v>17</c:v>
                </c:pt>
                <c:pt idx="958">
                  <c:v>17</c:v>
                </c:pt>
                <c:pt idx="959">
                  <c:v>17</c:v>
                </c:pt>
                <c:pt idx="960">
                  <c:v>17</c:v>
                </c:pt>
                <c:pt idx="961">
                  <c:v>17</c:v>
                </c:pt>
                <c:pt idx="962">
                  <c:v>17</c:v>
                </c:pt>
                <c:pt idx="963">
                  <c:v>17</c:v>
                </c:pt>
                <c:pt idx="964">
                  <c:v>17</c:v>
                </c:pt>
                <c:pt idx="965">
                  <c:v>17</c:v>
                </c:pt>
                <c:pt idx="966">
                  <c:v>17</c:v>
                </c:pt>
                <c:pt idx="967">
                  <c:v>17</c:v>
                </c:pt>
                <c:pt idx="968">
                  <c:v>17</c:v>
                </c:pt>
                <c:pt idx="969">
                  <c:v>17</c:v>
                </c:pt>
                <c:pt idx="970">
                  <c:v>17</c:v>
                </c:pt>
                <c:pt idx="971">
                  <c:v>17</c:v>
                </c:pt>
                <c:pt idx="972">
                  <c:v>17</c:v>
                </c:pt>
                <c:pt idx="973">
                  <c:v>17</c:v>
                </c:pt>
                <c:pt idx="974">
                  <c:v>17</c:v>
                </c:pt>
                <c:pt idx="975">
                  <c:v>17</c:v>
                </c:pt>
                <c:pt idx="976">
                  <c:v>17</c:v>
                </c:pt>
                <c:pt idx="977">
                  <c:v>17</c:v>
                </c:pt>
                <c:pt idx="978">
                  <c:v>17</c:v>
                </c:pt>
                <c:pt idx="979">
                  <c:v>17</c:v>
                </c:pt>
                <c:pt idx="980">
                  <c:v>17</c:v>
                </c:pt>
                <c:pt idx="981">
                  <c:v>17</c:v>
                </c:pt>
                <c:pt idx="982">
                  <c:v>17</c:v>
                </c:pt>
                <c:pt idx="983">
                  <c:v>17</c:v>
                </c:pt>
                <c:pt idx="984">
                  <c:v>17</c:v>
                </c:pt>
                <c:pt idx="985">
                  <c:v>17</c:v>
                </c:pt>
                <c:pt idx="986">
                  <c:v>17</c:v>
                </c:pt>
                <c:pt idx="987">
                  <c:v>17</c:v>
                </c:pt>
                <c:pt idx="988">
                  <c:v>17</c:v>
                </c:pt>
                <c:pt idx="989">
                  <c:v>17</c:v>
                </c:pt>
                <c:pt idx="990">
                  <c:v>17</c:v>
                </c:pt>
                <c:pt idx="991">
                  <c:v>17</c:v>
                </c:pt>
                <c:pt idx="992">
                  <c:v>17</c:v>
                </c:pt>
                <c:pt idx="993">
                  <c:v>17</c:v>
                </c:pt>
                <c:pt idx="994">
                  <c:v>17</c:v>
                </c:pt>
                <c:pt idx="995">
                  <c:v>17</c:v>
                </c:pt>
                <c:pt idx="996">
                  <c:v>17</c:v>
                </c:pt>
                <c:pt idx="997">
                  <c:v>17</c:v>
                </c:pt>
                <c:pt idx="998">
                  <c:v>17</c:v>
                </c:pt>
                <c:pt idx="999">
                  <c:v>17</c:v>
                </c:pt>
                <c:pt idx="1000">
                  <c:v>17</c:v>
                </c:pt>
                <c:pt idx="1001">
                  <c:v>17</c:v>
                </c:pt>
                <c:pt idx="1002">
                  <c:v>17</c:v>
                </c:pt>
                <c:pt idx="1003">
                  <c:v>17</c:v>
                </c:pt>
                <c:pt idx="1004">
                  <c:v>17</c:v>
                </c:pt>
                <c:pt idx="1005">
                  <c:v>17</c:v>
                </c:pt>
                <c:pt idx="1006">
                  <c:v>17</c:v>
                </c:pt>
                <c:pt idx="1007">
                  <c:v>17</c:v>
                </c:pt>
                <c:pt idx="1008">
                  <c:v>17</c:v>
                </c:pt>
                <c:pt idx="1009">
                  <c:v>17</c:v>
                </c:pt>
                <c:pt idx="1010">
                  <c:v>17</c:v>
                </c:pt>
                <c:pt idx="1011">
                  <c:v>17</c:v>
                </c:pt>
                <c:pt idx="1012">
                  <c:v>17</c:v>
                </c:pt>
                <c:pt idx="1013">
                  <c:v>17</c:v>
                </c:pt>
                <c:pt idx="1014">
                  <c:v>17</c:v>
                </c:pt>
                <c:pt idx="1015">
                  <c:v>17</c:v>
                </c:pt>
                <c:pt idx="1016">
                  <c:v>17</c:v>
                </c:pt>
                <c:pt idx="1017">
                  <c:v>17</c:v>
                </c:pt>
                <c:pt idx="1018">
                  <c:v>17</c:v>
                </c:pt>
                <c:pt idx="1019">
                  <c:v>17</c:v>
                </c:pt>
                <c:pt idx="1020">
                  <c:v>17</c:v>
                </c:pt>
                <c:pt idx="1021">
                  <c:v>17</c:v>
                </c:pt>
                <c:pt idx="1022">
                  <c:v>17</c:v>
                </c:pt>
                <c:pt idx="1023">
                  <c:v>17</c:v>
                </c:pt>
                <c:pt idx="1024">
                  <c:v>17</c:v>
                </c:pt>
                <c:pt idx="1025">
                  <c:v>17</c:v>
                </c:pt>
                <c:pt idx="1026">
                  <c:v>17</c:v>
                </c:pt>
                <c:pt idx="1027">
                  <c:v>17</c:v>
                </c:pt>
                <c:pt idx="1028">
                  <c:v>17</c:v>
                </c:pt>
                <c:pt idx="1029">
                  <c:v>17</c:v>
                </c:pt>
                <c:pt idx="1030">
                  <c:v>17</c:v>
                </c:pt>
                <c:pt idx="1031">
                  <c:v>17</c:v>
                </c:pt>
                <c:pt idx="1032">
                  <c:v>17</c:v>
                </c:pt>
                <c:pt idx="1033">
                  <c:v>17</c:v>
                </c:pt>
                <c:pt idx="1034">
                  <c:v>17</c:v>
                </c:pt>
                <c:pt idx="1035">
                  <c:v>17</c:v>
                </c:pt>
                <c:pt idx="1036">
                  <c:v>17</c:v>
                </c:pt>
                <c:pt idx="1037">
                  <c:v>17</c:v>
                </c:pt>
                <c:pt idx="1038">
                  <c:v>17</c:v>
                </c:pt>
                <c:pt idx="1039">
                  <c:v>17</c:v>
                </c:pt>
                <c:pt idx="1040">
                  <c:v>17</c:v>
                </c:pt>
                <c:pt idx="1041">
                  <c:v>17</c:v>
                </c:pt>
                <c:pt idx="1042">
                  <c:v>17</c:v>
                </c:pt>
                <c:pt idx="1043">
                  <c:v>17</c:v>
                </c:pt>
                <c:pt idx="1044">
                  <c:v>17</c:v>
                </c:pt>
                <c:pt idx="1045">
                  <c:v>17</c:v>
                </c:pt>
                <c:pt idx="1046">
                  <c:v>17</c:v>
                </c:pt>
                <c:pt idx="1047">
                  <c:v>17</c:v>
                </c:pt>
                <c:pt idx="1048">
                  <c:v>17</c:v>
                </c:pt>
                <c:pt idx="1049">
                  <c:v>17</c:v>
                </c:pt>
                <c:pt idx="1050">
                  <c:v>17</c:v>
                </c:pt>
                <c:pt idx="1051">
                  <c:v>17</c:v>
                </c:pt>
                <c:pt idx="1052">
                  <c:v>17</c:v>
                </c:pt>
                <c:pt idx="1053">
                  <c:v>17</c:v>
                </c:pt>
                <c:pt idx="1054">
                  <c:v>17</c:v>
                </c:pt>
                <c:pt idx="1055">
                  <c:v>17</c:v>
                </c:pt>
                <c:pt idx="1056">
                  <c:v>17</c:v>
                </c:pt>
                <c:pt idx="1057">
                  <c:v>17</c:v>
                </c:pt>
                <c:pt idx="1058">
                  <c:v>17</c:v>
                </c:pt>
                <c:pt idx="1059">
                  <c:v>17</c:v>
                </c:pt>
                <c:pt idx="1060">
                  <c:v>17</c:v>
                </c:pt>
                <c:pt idx="1061">
                  <c:v>17</c:v>
                </c:pt>
                <c:pt idx="1062">
                  <c:v>17</c:v>
                </c:pt>
                <c:pt idx="1063">
                  <c:v>17</c:v>
                </c:pt>
                <c:pt idx="1064">
                  <c:v>17</c:v>
                </c:pt>
                <c:pt idx="1065">
                  <c:v>17</c:v>
                </c:pt>
                <c:pt idx="1066">
                  <c:v>17</c:v>
                </c:pt>
                <c:pt idx="1067">
                  <c:v>17</c:v>
                </c:pt>
                <c:pt idx="1068">
                  <c:v>17</c:v>
                </c:pt>
                <c:pt idx="1069">
                  <c:v>17</c:v>
                </c:pt>
                <c:pt idx="1070">
                  <c:v>17</c:v>
                </c:pt>
                <c:pt idx="1071">
                  <c:v>17</c:v>
                </c:pt>
                <c:pt idx="1072">
                  <c:v>17</c:v>
                </c:pt>
                <c:pt idx="1073">
                  <c:v>17</c:v>
                </c:pt>
                <c:pt idx="1074">
                  <c:v>17</c:v>
                </c:pt>
                <c:pt idx="1075">
                  <c:v>17</c:v>
                </c:pt>
                <c:pt idx="1076">
                  <c:v>17</c:v>
                </c:pt>
                <c:pt idx="1077">
                  <c:v>17</c:v>
                </c:pt>
                <c:pt idx="1078">
                  <c:v>17</c:v>
                </c:pt>
                <c:pt idx="1079">
                  <c:v>17</c:v>
                </c:pt>
                <c:pt idx="1080">
                  <c:v>17</c:v>
                </c:pt>
                <c:pt idx="1081">
                  <c:v>17</c:v>
                </c:pt>
                <c:pt idx="1082">
                  <c:v>17</c:v>
                </c:pt>
                <c:pt idx="1083">
                  <c:v>17</c:v>
                </c:pt>
                <c:pt idx="1084">
                  <c:v>17</c:v>
                </c:pt>
                <c:pt idx="1085">
                  <c:v>17</c:v>
                </c:pt>
                <c:pt idx="1086">
                  <c:v>17</c:v>
                </c:pt>
                <c:pt idx="1087">
                  <c:v>17</c:v>
                </c:pt>
                <c:pt idx="1088">
                  <c:v>17</c:v>
                </c:pt>
                <c:pt idx="1089">
                  <c:v>17</c:v>
                </c:pt>
                <c:pt idx="1090">
                  <c:v>17</c:v>
                </c:pt>
                <c:pt idx="1091">
                  <c:v>17</c:v>
                </c:pt>
                <c:pt idx="1092">
                  <c:v>17</c:v>
                </c:pt>
                <c:pt idx="1093">
                  <c:v>17</c:v>
                </c:pt>
                <c:pt idx="1094">
                  <c:v>17</c:v>
                </c:pt>
                <c:pt idx="1095">
                  <c:v>17</c:v>
                </c:pt>
                <c:pt idx="1096">
                  <c:v>17</c:v>
                </c:pt>
                <c:pt idx="1097">
                  <c:v>17</c:v>
                </c:pt>
                <c:pt idx="1098">
                  <c:v>17</c:v>
                </c:pt>
                <c:pt idx="1099">
                  <c:v>17</c:v>
                </c:pt>
                <c:pt idx="1100">
                  <c:v>17</c:v>
                </c:pt>
                <c:pt idx="1101">
                  <c:v>17</c:v>
                </c:pt>
                <c:pt idx="1102">
                  <c:v>17</c:v>
                </c:pt>
                <c:pt idx="1103">
                  <c:v>17</c:v>
                </c:pt>
                <c:pt idx="1104">
                  <c:v>17</c:v>
                </c:pt>
                <c:pt idx="1105">
                  <c:v>17</c:v>
                </c:pt>
                <c:pt idx="1106">
                  <c:v>17</c:v>
                </c:pt>
                <c:pt idx="1107">
                  <c:v>17</c:v>
                </c:pt>
                <c:pt idx="1108">
                  <c:v>17</c:v>
                </c:pt>
                <c:pt idx="1109">
                  <c:v>17</c:v>
                </c:pt>
                <c:pt idx="1110">
                  <c:v>17</c:v>
                </c:pt>
                <c:pt idx="1111">
                  <c:v>17</c:v>
                </c:pt>
                <c:pt idx="1112">
                  <c:v>17</c:v>
                </c:pt>
                <c:pt idx="1113">
                  <c:v>17</c:v>
                </c:pt>
                <c:pt idx="1114">
                  <c:v>17</c:v>
                </c:pt>
                <c:pt idx="1115">
                  <c:v>17</c:v>
                </c:pt>
                <c:pt idx="1116">
                  <c:v>17</c:v>
                </c:pt>
                <c:pt idx="1117">
                  <c:v>17</c:v>
                </c:pt>
                <c:pt idx="1118">
                  <c:v>17</c:v>
                </c:pt>
                <c:pt idx="1119">
                  <c:v>17</c:v>
                </c:pt>
                <c:pt idx="1120">
                  <c:v>17</c:v>
                </c:pt>
                <c:pt idx="1121">
                  <c:v>17</c:v>
                </c:pt>
                <c:pt idx="1122">
                  <c:v>17</c:v>
                </c:pt>
                <c:pt idx="1123">
                  <c:v>17</c:v>
                </c:pt>
                <c:pt idx="1124">
                  <c:v>17</c:v>
                </c:pt>
                <c:pt idx="1125">
                  <c:v>17</c:v>
                </c:pt>
                <c:pt idx="1126">
                  <c:v>17</c:v>
                </c:pt>
                <c:pt idx="1127">
                  <c:v>17</c:v>
                </c:pt>
                <c:pt idx="1128">
                  <c:v>17</c:v>
                </c:pt>
                <c:pt idx="1129">
                  <c:v>17</c:v>
                </c:pt>
                <c:pt idx="1130">
                  <c:v>17</c:v>
                </c:pt>
                <c:pt idx="1131">
                  <c:v>17</c:v>
                </c:pt>
                <c:pt idx="1132">
                  <c:v>17</c:v>
                </c:pt>
                <c:pt idx="1133">
                  <c:v>17</c:v>
                </c:pt>
                <c:pt idx="1134">
                  <c:v>17</c:v>
                </c:pt>
                <c:pt idx="1135">
                  <c:v>17</c:v>
                </c:pt>
                <c:pt idx="1136">
                  <c:v>17</c:v>
                </c:pt>
                <c:pt idx="1137">
                  <c:v>17</c:v>
                </c:pt>
                <c:pt idx="1138">
                  <c:v>17</c:v>
                </c:pt>
                <c:pt idx="1139">
                  <c:v>17</c:v>
                </c:pt>
                <c:pt idx="1140">
                  <c:v>17</c:v>
                </c:pt>
                <c:pt idx="1141">
                  <c:v>17</c:v>
                </c:pt>
                <c:pt idx="1142">
                  <c:v>17</c:v>
                </c:pt>
                <c:pt idx="1143">
                  <c:v>17</c:v>
                </c:pt>
                <c:pt idx="1144">
                  <c:v>17</c:v>
                </c:pt>
                <c:pt idx="1145">
                  <c:v>17</c:v>
                </c:pt>
                <c:pt idx="1146">
                  <c:v>17</c:v>
                </c:pt>
                <c:pt idx="1147">
                  <c:v>17</c:v>
                </c:pt>
                <c:pt idx="1148">
                  <c:v>17</c:v>
                </c:pt>
                <c:pt idx="1149">
                  <c:v>17</c:v>
                </c:pt>
                <c:pt idx="1150">
                  <c:v>17</c:v>
                </c:pt>
                <c:pt idx="1151">
                  <c:v>17</c:v>
                </c:pt>
                <c:pt idx="1152">
                  <c:v>17</c:v>
                </c:pt>
                <c:pt idx="1153">
                  <c:v>17</c:v>
                </c:pt>
                <c:pt idx="1154">
                  <c:v>17</c:v>
                </c:pt>
                <c:pt idx="1155">
                  <c:v>17</c:v>
                </c:pt>
                <c:pt idx="1156">
                  <c:v>17</c:v>
                </c:pt>
                <c:pt idx="1157">
                  <c:v>17</c:v>
                </c:pt>
                <c:pt idx="1158">
                  <c:v>17</c:v>
                </c:pt>
                <c:pt idx="1159">
                  <c:v>17</c:v>
                </c:pt>
                <c:pt idx="1160">
                  <c:v>17</c:v>
                </c:pt>
                <c:pt idx="1161">
                  <c:v>17</c:v>
                </c:pt>
                <c:pt idx="1162">
                  <c:v>17</c:v>
                </c:pt>
                <c:pt idx="1163">
                  <c:v>17</c:v>
                </c:pt>
                <c:pt idx="1164">
                  <c:v>17</c:v>
                </c:pt>
                <c:pt idx="1165">
                  <c:v>17</c:v>
                </c:pt>
                <c:pt idx="1166">
                  <c:v>17</c:v>
                </c:pt>
                <c:pt idx="1167">
                  <c:v>17</c:v>
                </c:pt>
                <c:pt idx="1168">
                  <c:v>17</c:v>
                </c:pt>
                <c:pt idx="1169">
                  <c:v>17</c:v>
                </c:pt>
                <c:pt idx="1170">
                  <c:v>17</c:v>
                </c:pt>
                <c:pt idx="1171">
                  <c:v>17</c:v>
                </c:pt>
                <c:pt idx="1172">
                  <c:v>17</c:v>
                </c:pt>
                <c:pt idx="1173">
                  <c:v>17</c:v>
                </c:pt>
                <c:pt idx="1174">
                  <c:v>17</c:v>
                </c:pt>
                <c:pt idx="1175">
                  <c:v>17</c:v>
                </c:pt>
                <c:pt idx="1176">
                  <c:v>17</c:v>
                </c:pt>
                <c:pt idx="1177">
                  <c:v>17</c:v>
                </c:pt>
                <c:pt idx="1178">
                  <c:v>17</c:v>
                </c:pt>
                <c:pt idx="1179">
                  <c:v>17</c:v>
                </c:pt>
                <c:pt idx="1180">
                  <c:v>17</c:v>
                </c:pt>
                <c:pt idx="1181">
                  <c:v>17</c:v>
                </c:pt>
                <c:pt idx="1182">
                  <c:v>17</c:v>
                </c:pt>
                <c:pt idx="1183">
                  <c:v>17</c:v>
                </c:pt>
                <c:pt idx="1184">
                  <c:v>17</c:v>
                </c:pt>
                <c:pt idx="1185">
                  <c:v>17</c:v>
                </c:pt>
                <c:pt idx="1186">
                  <c:v>17</c:v>
                </c:pt>
                <c:pt idx="1187">
                  <c:v>17</c:v>
                </c:pt>
                <c:pt idx="1188">
                  <c:v>17</c:v>
                </c:pt>
                <c:pt idx="1189">
                  <c:v>17</c:v>
                </c:pt>
                <c:pt idx="1190">
                  <c:v>17</c:v>
                </c:pt>
                <c:pt idx="1191">
                  <c:v>17</c:v>
                </c:pt>
                <c:pt idx="1192">
                  <c:v>17</c:v>
                </c:pt>
                <c:pt idx="1193">
                  <c:v>17</c:v>
                </c:pt>
                <c:pt idx="1194">
                  <c:v>17</c:v>
                </c:pt>
                <c:pt idx="1195">
                  <c:v>17</c:v>
                </c:pt>
                <c:pt idx="1196">
                  <c:v>17</c:v>
                </c:pt>
                <c:pt idx="1197">
                  <c:v>17</c:v>
                </c:pt>
                <c:pt idx="1198">
                  <c:v>17</c:v>
                </c:pt>
                <c:pt idx="1199">
                  <c:v>17</c:v>
                </c:pt>
                <c:pt idx="1200">
                  <c:v>17</c:v>
                </c:pt>
                <c:pt idx="1201">
                  <c:v>17</c:v>
                </c:pt>
                <c:pt idx="1202">
                  <c:v>17</c:v>
                </c:pt>
                <c:pt idx="1203">
                  <c:v>17</c:v>
                </c:pt>
                <c:pt idx="1204">
                  <c:v>17</c:v>
                </c:pt>
                <c:pt idx="1205">
                  <c:v>17</c:v>
                </c:pt>
                <c:pt idx="1206">
                  <c:v>17</c:v>
                </c:pt>
                <c:pt idx="1207">
                  <c:v>17</c:v>
                </c:pt>
                <c:pt idx="1208">
                  <c:v>17</c:v>
                </c:pt>
                <c:pt idx="1209">
                  <c:v>17</c:v>
                </c:pt>
                <c:pt idx="1210">
                  <c:v>17</c:v>
                </c:pt>
                <c:pt idx="1211">
                  <c:v>17</c:v>
                </c:pt>
                <c:pt idx="1212">
                  <c:v>17</c:v>
                </c:pt>
                <c:pt idx="1213">
                  <c:v>17</c:v>
                </c:pt>
                <c:pt idx="1214">
                  <c:v>17</c:v>
                </c:pt>
                <c:pt idx="1215">
                  <c:v>17</c:v>
                </c:pt>
                <c:pt idx="1216">
                  <c:v>17</c:v>
                </c:pt>
                <c:pt idx="1217">
                  <c:v>17</c:v>
                </c:pt>
                <c:pt idx="1218">
                  <c:v>17</c:v>
                </c:pt>
                <c:pt idx="1219">
                  <c:v>17</c:v>
                </c:pt>
                <c:pt idx="1220">
                  <c:v>17</c:v>
                </c:pt>
                <c:pt idx="1221">
                  <c:v>17</c:v>
                </c:pt>
                <c:pt idx="1222">
                  <c:v>17</c:v>
                </c:pt>
                <c:pt idx="1223">
                  <c:v>17</c:v>
                </c:pt>
                <c:pt idx="1224">
                  <c:v>17</c:v>
                </c:pt>
                <c:pt idx="1225">
                  <c:v>17</c:v>
                </c:pt>
                <c:pt idx="1226">
                  <c:v>17</c:v>
                </c:pt>
                <c:pt idx="1227">
                  <c:v>17</c:v>
                </c:pt>
                <c:pt idx="1228">
                  <c:v>17</c:v>
                </c:pt>
                <c:pt idx="1229">
                  <c:v>17</c:v>
                </c:pt>
                <c:pt idx="1230">
                  <c:v>17</c:v>
                </c:pt>
                <c:pt idx="1231">
                  <c:v>17</c:v>
                </c:pt>
                <c:pt idx="1232">
                  <c:v>17</c:v>
                </c:pt>
                <c:pt idx="1233">
                  <c:v>17</c:v>
                </c:pt>
                <c:pt idx="1234">
                  <c:v>17</c:v>
                </c:pt>
                <c:pt idx="1235">
                  <c:v>17</c:v>
                </c:pt>
                <c:pt idx="1236">
                  <c:v>17</c:v>
                </c:pt>
                <c:pt idx="1237">
                  <c:v>17</c:v>
                </c:pt>
                <c:pt idx="1238">
                  <c:v>17</c:v>
                </c:pt>
                <c:pt idx="1239">
                  <c:v>17</c:v>
                </c:pt>
                <c:pt idx="1240">
                  <c:v>17</c:v>
                </c:pt>
                <c:pt idx="1241">
                  <c:v>17</c:v>
                </c:pt>
                <c:pt idx="1242">
                  <c:v>17</c:v>
                </c:pt>
                <c:pt idx="1243">
                  <c:v>17</c:v>
                </c:pt>
                <c:pt idx="1244">
                  <c:v>17</c:v>
                </c:pt>
                <c:pt idx="1245">
                  <c:v>17</c:v>
                </c:pt>
                <c:pt idx="1246">
                  <c:v>17</c:v>
                </c:pt>
                <c:pt idx="1247">
                  <c:v>17</c:v>
                </c:pt>
                <c:pt idx="1248">
                  <c:v>17</c:v>
                </c:pt>
                <c:pt idx="1249">
                  <c:v>17</c:v>
                </c:pt>
                <c:pt idx="1250">
                  <c:v>17</c:v>
                </c:pt>
                <c:pt idx="1251">
                  <c:v>17</c:v>
                </c:pt>
                <c:pt idx="1252">
                  <c:v>17</c:v>
                </c:pt>
                <c:pt idx="1253">
                  <c:v>17</c:v>
                </c:pt>
                <c:pt idx="1254">
                  <c:v>17</c:v>
                </c:pt>
                <c:pt idx="1255">
                  <c:v>17</c:v>
                </c:pt>
              </c:numCache>
            </c:numRef>
          </c:val>
          <c:smooth val="0"/>
        </c:ser>
        <c:dLbls>
          <c:showLegendKey val="0"/>
          <c:showVal val="0"/>
          <c:showCatName val="0"/>
          <c:showSerName val="0"/>
          <c:showPercent val="0"/>
          <c:showBubbleSize val="0"/>
        </c:dLbls>
        <c:marker val="1"/>
        <c:smooth val="0"/>
        <c:axId val="173386368"/>
        <c:axId val="173392256"/>
      </c:lineChart>
      <c:dateAx>
        <c:axId val="173386368"/>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73392256"/>
        <c:crossesAt val="0"/>
        <c:auto val="1"/>
        <c:lblOffset val="100"/>
        <c:baseTimeUnit val="days"/>
        <c:majorUnit val="1"/>
        <c:majorTimeUnit val="years"/>
        <c:minorUnit val="1"/>
        <c:minorTimeUnit val="years"/>
      </c:dateAx>
      <c:valAx>
        <c:axId val="173392256"/>
        <c:scaling>
          <c:orientation val="minMax"/>
          <c:max val="20"/>
          <c:min val="10"/>
        </c:scaling>
        <c:delete val="0"/>
        <c:axPos val="l"/>
        <c:title>
          <c:tx>
            <c:rich>
              <a:bodyPr rot="0" vert="horz"/>
              <a:lstStyle/>
              <a:p>
                <a:pPr>
                  <a:defRPr/>
                </a:pPr>
                <a:r>
                  <a:rPr lang="en-US"/>
                  <a:t>Procent</a:t>
                </a:r>
              </a:p>
            </c:rich>
          </c:tx>
          <c:layout>
            <c:manualLayout>
              <c:xMode val="edge"/>
              <c:yMode val="edge"/>
              <c:x val="2.8938978047591383E-2"/>
              <c:y val="4.001519196207096E-3"/>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73386368"/>
        <c:crossesAt val="1"/>
        <c:crossBetween val="midCat"/>
      </c:valAx>
      <c:spPr>
        <a:noFill/>
        <a:ln w="3175">
          <a:solidFill>
            <a:srgbClr val="000000"/>
          </a:solidFill>
          <a:prstDash val="solid"/>
        </a:ln>
      </c:spPr>
    </c:plotArea>
    <c:legend>
      <c:legendPos val="b"/>
      <c:layout>
        <c:manualLayout>
          <c:xMode val="edge"/>
          <c:yMode val="edge"/>
          <c:x val="0.3311897106109325"/>
          <c:y val="0.89715536105032823"/>
          <c:w val="0.4437299035369775"/>
          <c:h val="4.8502903220248451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27974276527331188"/>
          <c:y val="0.11063974224228536"/>
          <c:w val="0.42765273311897106"/>
          <c:h val="0.58205689277899342"/>
        </c:manualLayout>
      </c:layout>
      <c:pieChart>
        <c:varyColors val="1"/>
        <c:ser>
          <c:idx val="0"/>
          <c:order val="0"/>
          <c:spPr>
            <a:ln w="3175" cap="flat" cmpd="sng" algn="ctr">
              <a:solidFill>
                <a:sysClr val="windowText" lastClr="000000">
                  <a:lumMod val="100000"/>
                </a:sysClr>
              </a:solidFill>
              <a:prstDash val="solid"/>
              <a:round/>
              <a:headEnd type="none" w="med" len="med"/>
              <a:tailEnd type="none" w="med" len="med"/>
            </a:ln>
          </c:spPr>
          <c:dPt>
            <c:idx val="0"/>
            <c:bubble3D val="0"/>
            <c:spPr>
              <a:pattFill prst="ltDnDiag">
                <a:fgClr>
                  <a:srgbClr val="C0C0C0"/>
                </a:fgClr>
                <a:bgClr>
                  <a:schemeClr val="bg1"/>
                </a:bgClr>
              </a:pattFill>
              <a:ln w="3175" cap="flat" cmpd="sng" algn="ctr">
                <a:solidFill>
                  <a:sysClr val="windowText" lastClr="000000">
                    <a:lumMod val="100000"/>
                  </a:sysClr>
                </a:solidFill>
                <a:prstDash val="solid"/>
                <a:round/>
                <a:headEnd type="none" w="med" len="med"/>
                <a:tailEnd type="none" w="med" len="med"/>
              </a:ln>
            </c:spPr>
          </c:dPt>
          <c:dPt>
            <c:idx val="1"/>
            <c:bubble3D val="0"/>
            <c:spPr>
              <a:pattFill prst="dashVert">
                <a:fgClr>
                  <a:srgbClr val="000000"/>
                </a:fgClr>
                <a:bgClr>
                  <a:schemeClr val="bg1"/>
                </a:bgClr>
              </a:pattFill>
              <a:ln w="3175" cap="flat" cmpd="sng" algn="ctr">
                <a:solidFill>
                  <a:sysClr val="windowText" lastClr="000000">
                    <a:lumMod val="100000"/>
                  </a:sysClr>
                </a:solidFill>
                <a:prstDash val="solid"/>
                <a:round/>
                <a:headEnd type="none" w="med" len="med"/>
                <a:tailEnd type="none" w="med" len="med"/>
              </a:ln>
            </c:spPr>
          </c:dPt>
          <c:dPt>
            <c:idx val="2"/>
            <c:bubble3D val="0"/>
            <c:spPr>
              <a:solidFill>
                <a:srgbClr val="808080"/>
              </a:solidFill>
              <a:ln w="3175" cap="flat" cmpd="sng" algn="ctr">
                <a:solidFill>
                  <a:sysClr val="windowText" lastClr="000000">
                    <a:lumMod val="100000"/>
                  </a:sysClr>
                </a:solidFill>
                <a:prstDash val="solid"/>
                <a:round/>
                <a:headEnd type="none" w="med" len="med"/>
                <a:tailEnd type="none" w="med" len="med"/>
              </a:ln>
            </c:spPr>
          </c:dPt>
          <c:dPt>
            <c:idx val="3"/>
            <c:bubble3D val="0"/>
            <c:spPr>
              <a:solidFill>
                <a:srgbClr val="FFFFFF"/>
              </a:solidFill>
              <a:ln w="3175" cap="flat" cmpd="sng" algn="ctr">
                <a:solidFill>
                  <a:sysClr val="windowText" lastClr="000000">
                    <a:lumMod val="100000"/>
                  </a:sysClr>
                </a:solidFill>
                <a:prstDash val="solid"/>
                <a:round/>
                <a:headEnd type="none" w="med" len="med"/>
                <a:tailEnd type="none" w="med" len="med"/>
              </a:ln>
            </c:spPr>
          </c:dPt>
          <c:dPt>
            <c:idx val="4"/>
            <c:bubble3D val="0"/>
            <c:spPr>
              <a:pattFill prst="dkHorz">
                <a:fgClr>
                  <a:srgbClr val="C0C0C0"/>
                </a:fgClr>
                <a:bgClr>
                  <a:schemeClr val="bg1"/>
                </a:bgClr>
              </a:pattFill>
              <a:ln w="3175" cap="flat" cmpd="sng" algn="ctr">
                <a:solidFill>
                  <a:sysClr val="windowText" lastClr="000000">
                    <a:lumMod val="100000"/>
                  </a:sysClr>
                </a:solidFill>
                <a:prstDash val="solid"/>
                <a:round/>
                <a:headEnd type="none" w="med" len="med"/>
                <a:tailEnd type="none" w="med" len="med"/>
              </a:ln>
            </c:spPr>
          </c:dPt>
          <c:dPt>
            <c:idx val="5"/>
            <c:bubble3D val="0"/>
            <c:spPr>
              <a:solidFill>
                <a:schemeClr val="bg1">
                  <a:lumMod val="75000"/>
                </a:schemeClr>
              </a:solidFill>
              <a:ln w="3175" cap="flat" cmpd="sng" algn="ctr">
                <a:solidFill>
                  <a:sysClr val="windowText" lastClr="000000">
                    <a:lumMod val="100000"/>
                  </a:sysClr>
                </a:solidFill>
                <a:prstDash val="solid"/>
                <a:round/>
                <a:headEnd type="none" w="med" len="med"/>
                <a:tailEnd type="none" w="med" len="med"/>
              </a:ln>
            </c:spPr>
          </c:dPt>
          <c:dLbls>
            <c:numFmt formatCode="0%" sourceLinked="0"/>
            <c:dLblPos val="outEnd"/>
            <c:showLegendKey val="0"/>
            <c:showVal val="0"/>
            <c:showCatName val="1"/>
            <c:showSerName val="0"/>
            <c:showPercent val="1"/>
            <c:showBubbleSize val="0"/>
            <c:showLeaderLines val="0"/>
          </c:dLbls>
          <c:cat>
            <c:strRef>
              <c:f>Datablad!$B$4:$B$9</c:f>
              <c:strCache>
                <c:ptCount val="6"/>
                <c:pt idx="0">
                  <c:v>CAD</c:v>
                </c:pt>
                <c:pt idx="1">
                  <c:v>JPY</c:v>
                </c:pt>
                <c:pt idx="2">
                  <c:v>GBP</c:v>
                </c:pt>
                <c:pt idx="3">
                  <c:v>USD</c:v>
                </c:pt>
                <c:pt idx="4">
                  <c:v>CHF</c:v>
                </c:pt>
                <c:pt idx="5">
                  <c:v>EUR</c:v>
                </c:pt>
              </c:strCache>
            </c:strRef>
          </c:cat>
          <c:val>
            <c:numRef>
              <c:f>Datablad!$C$4:$C$9</c:f>
              <c:numCache>
                <c:formatCode>General</c:formatCode>
                <c:ptCount val="6"/>
                <c:pt idx="0">
                  <c:v>5</c:v>
                </c:pt>
                <c:pt idx="1">
                  <c:v>15</c:v>
                </c:pt>
                <c:pt idx="2">
                  <c:v>5</c:v>
                </c:pt>
                <c:pt idx="3">
                  <c:v>10</c:v>
                </c:pt>
                <c:pt idx="4">
                  <c:v>20</c:v>
                </c:pt>
                <c:pt idx="5">
                  <c:v>45</c:v>
                </c:pt>
              </c:numCache>
            </c:numRef>
          </c:val>
        </c:ser>
        <c:dLbls>
          <c:showLegendKey val="0"/>
          <c:showVal val="0"/>
          <c:showCatName val="0"/>
          <c:showSerName val="0"/>
          <c:showPercent val="0"/>
          <c:showBubbleSize val="0"/>
          <c:showLeaderLines val="0"/>
        </c:dLbls>
        <c:firstSliceAng val="0"/>
      </c:pieChart>
    </c:plotArea>
    <c:plotVisOnly val="1"/>
    <c:dispBlanksAs val="gap"/>
    <c:showDLblsOverMax val="0"/>
  </c:chart>
  <c:spPr>
    <a:ln w="3175">
      <a:solidFill>
        <a:schemeClr val="tx1"/>
      </a:solid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9.6417449426538723E-2"/>
          <c:y val="0.11423422181636486"/>
          <c:w val="0.90358255057346126"/>
          <c:h val="0.69954409965712705"/>
        </c:manualLayout>
      </c:layout>
      <c:barChart>
        <c:barDir val="col"/>
        <c:grouping val="stacked"/>
        <c:varyColors val="0"/>
        <c:ser>
          <c:idx val="0"/>
          <c:order val="0"/>
          <c:tx>
            <c:strRef>
              <c:f>Datablad!$B$2</c:f>
              <c:strCache>
                <c:ptCount val="1"/>
                <c:pt idx="0">
                  <c:v>Obligationer i utländsk valuta</c:v>
                </c:pt>
              </c:strCache>
            </c:strRef>
          </c:tx>
          <c:invertIfNegative val="0"/>
          <c:cat>
            <c:numRef>
              <c:f>Datablad!$A$3:$A$7</c:f>
              <c:numCache>
                <c:formatCode>yyyy;@</c:formatCode>
                <c:ptCount val="5"/>
                <c:pt idx="0">
                  <c:v>40177</c:v>
                </c:pt>
                <c:pt idx="1">
                  <c:v>40542</c:v>
                </c:pt>
                <c:pt idx="2">
                  <c:v>40907</c:v>
                </c:pt>
                <c:pt idx="3">
                  <c:v>41271</c:v>
                </c:pt>
                <c:pt idx="4">
                  <c:v>41638</c:v>
                </c:pt>
              </c:numCache>
            </c:numRef>
          </c:cat>
          <c:val>
            <c:numRef>
              <c:f>Datablad!$B$3:$B$7</c:f>
              <c:numCache>
                <c:formatCode>0.0</c:formatCode>
                <c:ptCount val="5"/>
                <c:pt idx="0">
                  <c:v>159.17219436444813</c:v>
                </c:pt>
                <c:pt idx="1">
                  <c:v>144.05411008637981</c:v>
                </c:pt>
                <c:pt idx="2">
                  <c:v>115.22061288105319</c:v>
                </c:pt>
                <c:pt idx="3">
                  <c:v>110.89561487278993</c:v>
                </c:pt>
                <c:pt idx="4">
                  <c:v>220.56494173072491</c:v>
                </c:pt>
              </c:numCache>
            </c:numRef>
          </c:val>
        </c:ser>
        <c:ser>
          <c:idx val="1"/>
          <c:order val="1"/>
          <c:tx>
            <c:strRef>
              <c:f>Datablad!$C$2</c:f>
              <c:strCache>
                <c:ptCount val="1"/>
                <c:pt idx="0">
                  <c:v>Commercial paper</c:v>
                </c:pt>
              </c:strCache>
            </c:strRef>
          </c:tx>
          <c:invertIfNegative val="0"/>
          <c:cat>
            <c:numRef>
              <c:f>Datablad!$A$3:$A$7</c:f>
              <c:numCache>
                <c:formatCode>yyyy;@</c:formatCode>
                <c:ptCount val="5"/>
                <c:pt idx="0">
                  <c:v>40177</c:v>
                </c:pt>
                <c:pt idx="1">
                  <c:v>40542</c:v>
                </c:pt>
                <c:pt idx="2">
                  <c:v>40907</c:v>
                </c:pt>
                <c:pt idx="3">
                  <c:v>41271</c:v>
                </c:pt>
                <c:pt idx="4">
                  <c:v>41638</c:v>
                </c:pt>
              </c:numCache>
            </c:numRef>
          </c:cat>
          <c:val>
            <c:numRef>
              <c:f>Datablad!$C$3:$C$7</c:f>
              <c:numCache>
                <c:formatCode>0.0</c:formatCode>
                <c:ptCount val="5"/>
                <c:pt idx="0">
                  <c:v>25.116632266</c:v>
                </c:pt>
                <c:pt idx="1">
                  <c:v>51.266213285450014</c:v>
                </c:pt>
                <c:pt idx="2">
                  <c:v>42.662410747999999</c:v>
                </c:pt>
                <c:pt idx="3">
                  <c:v>75.170551200000006</c:v>
                </c:pt>
                <c:pt idx="4">
                  <c:v>38.845684080000005</c:v>
                </c:pt>
              </c:numCache>
            </c:numRef>
          </c:val>
        </c:ser>
        <c:ser>
          <c:idx val="2"/>
          <c:order val="2"/>
          <c:tx>
            <c:strRef>
              <c:f>Datablad!$D$2</c:f>
              <c:strCache>
                <c:ptCount val="1"/>
                <c:pt idx="0">
                  <c:v>Derivat (främst swappar)</c:v>
                </c:pt>
              </c:strCache>
            </c:strRef>
          </c:tx>
          <c:invertIfNegative val="0"/>
          <c:cat>
            <c:numRef>
              <c:f>Datablad!$A$3:$A$7</c:f>
              <c:numCache>
                <c:formatCode>yyyy;@</c:formatCode>
                <c:ptCount val="5"/>
                <c:pt idx="0">
                  <c:v>40177</c:v>
                </c:pt>
                <c:pt idx="1">
                  <c:v>40542</c:v>
                </c:pt>
                <c:pt idx="2">
                  <c:v>40907</c:v>
                </c:pt>
                <c:pt idx="3">
                  <c:v>41271</c:v>
                </c:pt>
                <c:pt idx="4">
                  <c:v>41638</c:v>
                </c:pt>
              </c:numCache>
            </c:numRef>
          </c:cat>
          <c:val>
            <c:numRef>
              <c:f>Datablad!$D$3:$D$7</c:f>
              <c:numCache>
                <c:formatCode>0.0</c:formatCode>
                <c:ptCount val="5"/>
                <c:pt idx="0">
                  <c:v>143.49790452821458</c:v>
                </c:pt>
                <c:pt idx="1">
                  <c:v>71.243614213486865</c:v>
                </c:pt>
                <c:pt idx="2">
                  <c:v>85.538272240985989</c:v>
                </c:pt>
                <c:pt idx="3">
                  <c:v>55.352798135336812</c:v>
                </c:pt>
                <c:pt idx="4">
                  <c:v>111.26309623748705</c:v>
                </c:pt>
              </c:numCache>
            </c:numRef>
          </c:val>
        </c:ser>
        <c:dLbls>
          <c:showLegendKey val="0"/>
          <c:showVal val="0"/>
          <c:showCatName val="0"/>
          <c:showSerName val="0"/>
          <c:showPercent val="0"/>
          <c:showBubbleSize val="0"/>
        </c:dLbls>
        <c:gapWidth val="150"/>
        <c:overlap val="100"/>
        <c:axId val="200190592"/>
        <c:axId val="200200576"/>
      </c:barChart>
      <c:dateAx>
        <c:axId val="200190592"/>
        <c:scaling>
          <c:orientation val="minMax"/>
        </c:scaling>
        <c:delete val="0"/>
        <c:axPos val="b"/>
        <c:numFmt formatCode="yyyy;@" sourceLinked="1"/>
        <c:majorTickMark val="cross"/>
        <c:minorTickMark val="none"/>
        <c:tickLblPos val="nextTo"/>
        <c:txPr>
          <a:bodyPr rot="0" vert="horz"/>
          <a:lstStyle/>
          <a:p>
            <a:pPr>
              <a:defRPr/>
            </a:pPr>
            <a:endParaRPr lang="sv-SE"/>
          </a:p>
        </c:txPr>
        <c:crossAx val="200200576"/>
        <c:crosses val="autoZero"/>
        <c:auto val="1"/>
        <c:lblOffset val="100"/>
        <c:baseTimeUnit val="years"/>
        <c:majorUnit val="1"/>
        <c:majorTimeUnit val="years"/>
        <c:minorUnit val="1"/>
        <c:minorTimeUnit val="years"/>
      </c:dateAx>
      <c:valAx>
        <c:axId val="200200576"/>
        <c:scaling>
          <c:orientation val="minMax"/>
        </c:scaling>
        <c:delete val="0"/>
        <c:axPos val="l"/>
        <c:majorGridlines>
          <c:spPr>
            <a:ln w="6350" cmpd="sng">
              <a:prstDash val="sysDot"/>
            </a:ln>
          </c:spPr>
        </c:majorGridlines>
        <c:title>
          <c:tx>
            <c:rich>
              <a:bodyPr rot="0" vert="horz"/>
              <a:lstStyle/>
              <a:p>
                <a:pPr>
                  <a:defRPr sz="700">
                    <a:latin typeface="TradeGothic CondEighteen" panose="00000400000000000000" pitchFamily="2" charset="0"/>
                  </a:defRPr>
                </a:pPr>
                <a:r>
                  <a:rPr lang="en-US" sz="700" b="0">
                    <a:latin typeface="TradeGothic CondEighteen" panose="00000400000000000000" pitchFamily="2" charset="0"/>
                  </a:rPr>
                  <a:t>Miljarder kronor</a:t>
                </a:r>
              </a:p>
            </c:rich>
          </c:tx>
          <c:layout>
            <c:manualLayout>
              <c:xMode val="edge"/>
              <c:yMode val="edge"/>
              <c:x val="9.6463022508038593E-3"/>
              <c:y val="1.9454849325453587E-2"/>
            </c:manualLayout>
          </c:layout>
          <c:overlay val="0"/>
        </c:title>
        <c:numFmt formatCode="0" sourceLinked="0"/>
        <c:majorTickMark val="in"/>
        <c:minorTickMark val="none"/>
        <c:tickLblPos val="nextTo"/>
        <c:txPr>
          <a:bodyPr rot="0" vert="horz"/>
          <a:lstStyle/>
          <a:p>
            <a:pPr>
              <a:defRPr/>
            </a:pPr>
            <a:endParaRPr lang="sv-SE"/>
          </a:p>
        </c:txPr>
        <c:crossAx val="200190592"/>
        <c:crosses val="autoZero"/>
        <c:crossBetween val="between"/>
      </c:valAx>
    </c:plotArea>
    <c:legend>
      <c:legendPos val="r"/>
      <c:layout>
        <c:manualLayout>
          <c:xMode val="edge"/>
          <c:yMode val="edge"/>
          <c:x val="0.19614147909967847"/>
          <c:y val="0.12691466083150985"/>
          <c:w val="0.68167202572347263"/>
          <c:h val="0.21006564551422319"/>
        </c:manualLayout>
      </c:layout>
      <c:overlay val="0"/>
    </c:legend>
    <c:plotVisOnly val="1"/>
    <c:dispBlanksAs val="gap"/>
    <c:showDLblsOverMax val="0"/>
  </c:chart>
  <c:spPr>
    <a:ln>
      <a:noFill/>
    </a:ln>
  </c:spPr>
  <c:externalData r:id="rId1">
    <c:autoUpdate val="0"/>
  </c:externalData>
  <c:userShapes r:id="rId2"/>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7931235283692435E-2"/>
          <c:y val="9.6630196936542664E-2"/>
          <c:w val="0.90277616021469986"/>
          <c:h val="0.74322438360412824"/>
        </c:manualLayout>
      </c:layout>
      <c:lineChart>
        <c:grouping val="standard"/>
        <c:varyColors val="0"/>
        <c:ser>
          <c:idx val="0"/>
          <c:order val="0"/>
          <c:tx>
            <c:strRef>
              <c:f>'[Diagram 5_andel realskuld.xlsx]Datablad'!$B$1</c:f>
              <c:strCache>
                <c:ptCount val="1"/>
                <c:pt idx="0">
                  <c:v>Utfall</c:v>
                </c:pt>
              </c:strCache>
            </c:strRef>
          </c:tx>
          <c:spPr>
            <a:ln w="19050">
              <a:solidFill>
                <a:srgbClr val="000000"/>
              </a:solidFill>
              <a:prstDash val="solid"/>
            </a:ln>
          </c:spPr>
          <c:marker>
            <c:symbol val="none"/>
          </c:marker>
          <c:cat>
            <c:numRef>
              <c:f>'[Diagram 5_andel realskuld.xlsx]Datablad'!$A$2:$A$1257</c:f>
              <c:numCache>
                <c:formatCode>yyyy;@</c:formatCode>
                <c:ptCount val="1256"/>
                <c:pt idx="0">
                  <c:v>39818</c:v>
                </c:pt>
                <c:pt idx="1">
                  <c:v>39820</c:v>
                </c:pt>
                <c:pt idx="2">
                  <c:v>39821</c:v>
                </c:pt>
                <c:pt idx="3">
                  <c:v>39822</c:v>
                </c:pt>
                <c:pt idx="4">
                  <c:v>39825</c:v>
                </c:pt>
                <c:pt idx="5">
                  <c:v>39826</c:v>
                </c:pt>
                <c:pt idx="6">
                  <c:v>39827</c:v>
                </c:pt>
                <c:pt idx="7">
                  <c:v>39828</c:v>
                </c:pt>
                <c:pt idx="8">
                  <c:v>39829</c:v>
                </c:pt>
                <c:pt idx="9">
                  <c:v>39832</c:v>
                </c:pt>
                <c:pt idx="10">
                  <c:v>39833</c:v>
                </c:pt>
                <c:pt idx="11">
                  <c:v>39834</c:v>
                </c:pt>
                <c:pt idx="12">
                  <c:v>39835</c:v>
                </c:pt>
                <c:pt idx="13">
                  <c:v>39836</c:v>
                </c:pt>
                <c:pt idx="14">
                  <c:v>39839</c:v>
                </c:pt>
                <c:pt idx="15">
                  <c:v>39840</c:v>
                </c:pt>
                <c:pt idx="16">
                  <c:v>39841</c:v>
                </c:pt>
                <c:pt idx="17">
                  <c:v>39842</c:v>
                </c:pt>
                <c:pt idx="18">
                  <c:v>39843</c:v>
                </c:pt>
                <c:pt idx="19">
                  <c:v>39846</c:v>
                </c:pt>
                <c:pt idx="20">
                  <c:v>39847</c:v>
                </c:pt>
                <c:pt idx="21">
                  <c:v>39848</c:v>
                </c:pt>
                <c:pt idx="22">
                  <c:v>39849</c:v>
                </c:pt>
                <c:pt idx="23">
                  <c:v>39850</c:v>
                </c:pt>
                <c:pt idx="24">
                  <c:v>39853</c:v>
                </c:pt>
                <c:pt idx="25">
                  <c:v>39854</c:v>
                </c:pt>
                <c:pt idx="26">
                  <c:v>39855</c:v>
                </c:pt>
                <c:pt idx="27">
                  <c:v>39856</c:v>
                </c:pt>
                <c:pt idx="28">
                  <c:v>39857</c:v>
                </c:pt>
                <c:pt idx="29">
                  <c:v>39860</c:v>
                </c:pt>
                <c:pt idx="30">
                  <c:v>39861</c:v>
                </c:pt>
                <c:pt idx="31">
                  <c:v>39862</c:v>
                </c:pt>
                <c:pt idx="32">
                  <c:v>39863</c:v>
                </c:pt>
                <c:pt idx="33">
                  <c:v>39864</c:v>
                </c:pt>
                <c:pt idx="34">
                  <c:v>39867</c:v>
                </c:pt>
                <c:pt idx="35">
                  <c:v>39868</c:v>
                </c:pt>
                <c:pt idx="36">
                  <c:v>39869</c:v>
                </c:pt>
                <c:pt idx="37">
                  <c:v>39870</c:v>
                </c:pt>
                <c:pt idx="38">
                  <c:v>39871</c:v>
                </c:pt>
                <c:pt idx="39">
                  <c:v>39874</c:v>
                </c:pt>
                <c:pt idx="40">
                  <c:v>39875</c:v>
                </c:pt>
                <c:pt idx="41">
                  <c:v>39876</c:v>
                </c:pt>
                <c:pt idx="42">
                  <c:v>39877</c:v>
                </c:pt>
                <c:pt idx="43">
                  <c:v>39878</c:v>
                </c:pt>
                <c:pt idx="44">
                  <c:v>39881</c:v>
                </c:pt>
                <c:pt idx="45">
                  <c:v>39882</c:v>
                </c:pt>
                <c:pt idx="46">
                  <c:v>39883</c:v>
                </c:pt>
                <c:pt idx="47">
                  <c:v>39884</c:v>
                </c:pt>
                <c:pt idx="48">
                  <c:v>39885</c:v>
                </c:pt>
                <c:pt idx="49">
                  <c:v>39888</c:v>
                </c:pt>
                <c:pt idx="50">
                  <c:v>39889</c:v>
                </c:pt>
                <c:pt idx="51">
                  <c:v>39890</c:v>
                </c:pt>
                <c:pt idx="52">
                  <c:v>39891</c:v>
                </c:pt>
                <c:pt idx="53">
                  <c:v>39892</c:v>
                </c:pt>
                <c:pt idx="54">
                  <c:v>39895</c:v>
                </c:pt>
                <c:pt idx="55">
                  <c:v>39896</c:v>
                </c:pt>
                <c:pt idx="56">
                  <c:v>39897</c:v>
                </c:pt>
                <c:pt idx="57">
                  <c:v>39898</c:v>
                </c:pt>
                <c:pt idx="58">
                  <c:v>39899</c:v>
                </c:pt>
                <c:pt idx="59">
                  <c:v>39902</c:v>
                </c:pt>
                <c:pt idx="60">
                  <c:v>39903</c:v>
                </c:pt>
                <c:pt idx="61">
                  <c:v>39904</c:v>
                </c:pt>
                <c:pt idx="62">
                  <c:v>39905</c:v>
                </c:pt>
                <c:pt idx="63">
                  <c:v>39906</c:v>
                </c:pt>
                <c:pt idx="64">
                  <c:v>39909</c:v>
                </c:pt>
                <c:pt idx="65">
                  <c:v>39910</c:v>
                </c:pt>
                <c:pt idx="66">
                  <c:v>39911</c:v>
                </c:pt>
                <c:pt idx="67">
                  <c:v>39912</c:v>
                </c:pt>
                <c:pt idx="68">
                  <c:v>39917</c:v>
                </c:pt>
                <c:pt idx="69">
                  <c:v>39918</c:v>
                </c:pt>
                <c:pt idx="70">
                  <c:v>39919</c:v>
                </c:pt>
                <c:pt idx="71">
                  <c:v>39920</c:v>
                </c:pt>
                <c:pt idx="72">
                  <c:v>39923</c:v>
                </c:pt>
                <c:pt idx="73">
                  <c:v>39924</c:v>
                </c:pt>
                <c:pt idx="74">
                  <c:v>39925</c:v>
                </c:pt>
                <c:pt idx="75">
                  <c:v>39926</c:v>
                </c:pt>
                <c:pt idx="76">
                  <c:v>39927</c:v>
                </c:pt>
                <c:pt idx="77">
                  <c:v>39930</c:v>
                </c:pt>
                <c:pt idx="78">
                  <c:v>39931</c:v>
                </c:pt>
                <c:pt idx="79">
                  <c:v>39932</c:v>
                </c:pt>
                <c:pt idx="80">
                  <c:v>39933</c:v>
                </c:pt>
                <c:pt idx="81">
                  <c:v>39937</c:v>
                </c:pt>
                <c:pt idx="82">
                  <c:v>39938</c:v>
                </c:pt>
                <c:pt idx="83">
                  <c:v>39939</c:v>
                </c:pt>
                <c:pt idx="84">
                  <c:v>39940</c:v>
                </c:pt>
                <c:pt idx="85">
                  <c:v>39941</c:v>
                </c:pt>
                <c:pt idx="86">
                  <c:v>39944</c:v>
                </c:pt>
                <c:pt idx="87">
                  <c:v>39945</c:v>
                </c:pt>
                <c:pt idx="88">
                  <c:v>39946</c:v>
                </c:pt>
                <c:pt idx="89">
                  <c:v>39947</c:v>
                </c:pt>
                <c:pt idx="90">
                  <c:v>39948</c:v>
                </c:pt>
                <c:pt idx="91">
                  <c:v>39951</c:v>
                </c:pt>
                <c:pt idx="92">
                  <c:v>39952</c:v>
                </c:pt>
                <c:pt idx="93">
                  <c:v>39953</c:v>
                </c:pt>
                <c:pt idx="94">
                  <c:v>39955</c:v>
                </c:pt>
                <c:pt idx="95">
                  <c:v>39958</c:v>
                </c:pt>
                <c:pt idx="96">
                  <c:v>39959</c:v>
                </c:pt>
                <c:pt idx="97">
                  <c:v>39960</c:v>
                </c:pt>
                <c:pt idx="98">
                  <c:v>39961</c:v>
                </c:pt>
                <c:pt idx="99">
                  <c:v>39962</c:v>
                </c:pt>
                <c:pt idx="100">
                  <c:v>39965</c:v>
                </c:pt>
                <c:pt idx="101">
                  <c:v>39966</c:v>
                </c:pt>
                <c:pt idx="102">
                  <c:v>39967</c:v>
                </c:pt>
                <c:pt idx="103">
                  <c:v>39968</c:v>
                </c:pt>
                <c:pt idx="104">
                  <c:v>39969</c:v>
                </c:pt>
                <c:pt idx="105">
                  <c:v>39972</c:v>
                </c:pt>
                <c:pt idx="106">
                  <c:v>39973</c:v>
                </c:pt>
                <c:pt idx="107">
                  <c:v>39974</c:v>
                </c:pt>
                <c:pt idx="108">
                  <c:v>39975</c:v>
                </c:pt>
                <c:pt idx="109">
                  <c:v>39976</c:v>
                </c:pt>
                <c:pt idx="110">
                  <c:v>39979</c:v>
                </c:pt>
                <c:pt idx="111">
                  <c:v>39980</c:v>
                </c:pt>
                <c:pt idx="112">
                  <c:v>39981</c:v>
                </c:pt>
                <c:pt idx="113">
                  <c:v>39982</c:v>
                </c:pt>
                <c:pt idx="114">
                  <c:v>39986</c:v>
                </c:pt>
                <c:pt idx="115">
                  <c:v>39987</c:v>
                </c:pt>
                <c:pt idx="116">
                  <c:v>39988</c:v>
                </c:pt>
                <c:pt idx="117">
                  <c:v>39989</c:v>
                </c:pt>
                <c:pt idx="118">
                  <c:v>39990</c:v>
                </c:pt>
                <c:pt idx="119">
                  <c:v>39993</c:v>
                </c:pt>
                <c:pt idx="120">
                  <c:v>39994</c:v>
                </c:pt>
                <c:pt idx="121">
                  <c:v>39995</c:v>
                </c:pt>
                <c:pt idx="122">
                  <c:v>39996</c:v>
                </c:pt>
                <c:pt idx="123">
                  <c:v>39997</c:v>
                </c:pt>
                <c:pt idx="124">
                  <c:v>40000</c:v>
                </c:pt>
                <c:pt idx="125">
                  <c:v>40001</c:v>
                </c:pt>
                <c:pt idx="126">
                  <c:v>40002</c:v>
                </c:pt>
                <c:pt idx="127">
                  <c:v>40003</c:v>
                </c:pt>
                <c:pt idx="128">
                  <c:v>40004</c:v>
                </c:pt>
                <c:pt idx="129">
                  <c:v>40007</c:v>
                </c:pt>
                <c:pt idx="130">
                  <c:v>40008</c:v>
                </c:pt>
                <c:pt idx="131">
                  <c:v>40009</c:v>
                </c:pt>
                <c:pt idx="132">
                  <c:v>40010</c:v>
                </c:pt>
                <c:pt idx="133">
                  <c:v>40011</c:v>
                </c:pt>
                <c:pt idx="134">
                  <c:v>40014</c:v>
                </c:pt>
                <c:pt idx="135">
                  <c:v>40015</c:v>
                </c:pt>
                <c:pt idx="136">
                  <c:v>40016</c:v>
                </c:pt>
                <c:pt idx="137">
                  <c:v>40017</c:v>
                </c:pt>
                <c:pt idx="138">
                  <c:v>40018</c:v>
                </c:pt>
                <c:pt idx="139">
                  <c:v>40021</c:v>
                </c:pt>
                <c:pt idx="140">
                  <c:v>40022</c:v>
                </c:pt>
                <c:pt idx="141">
                  <c:v>40023</c:v>
                </c:pt>
                <c:pt idx="142">
                  <c:v>40024</c:v>
                </c:pt>
                <c:pt idx="143">
                  <c:v>40025</c:v>
                </c:pt>
                <c:pt idx="144">
                  <c:v>40028</c:v>
                </c:pt>
                <c:pt idx="145">
                  <c:v>40029</c:v>
                </c:pt>
                <c:pt idx="146">
                  <c:v>40030</c:v>
                </c:pt>
                <c:pt idx="147">
                  <c:v>40031</c:v>
                </c:pt>
                <c:pt idx="148">
                  <c:v>40032</c:v>
                </c:pt>
                <c:pt idx="149">
                  <c:v>40035</c:v>
                </c:pt>
                <c:pt idx="150">
                  <c:v>40036</c:v>
                </c:pt>
                <c:pt idx="151">
                  <c:v>40037</c:v>
                </c:pt>
                <c:pt idx="152">
                  <c:v>40038</c:v>
                </c:pt>
                <c:pt idx="153">
                  <c:v>40039</c:v>
                </c:pt>
                <c:pt idx="154">
                  <c:v>40042</c:v>
                </c:pt>
                <c:pt idx="155">
                  <c:v>40043</c:v>
                </c:pt>
                <c:pt idx="156">
                  <c:v>40044</c:v>
                </c:pt>
                <c:pt idx="157">
                  <c:v>40045</c:v>
                </c:pt>
                <c:pt idx="158">
                  <c:v>40046</c:v>
                </c:pt>
                <c:pt idx="159">
                  <c:v>40049</c:v>
                </c:pt>
                <c:pt idx="160">
                  <c:v>40050</c:v>
                </c:pt>
                <c:pt idx="161">
                  <c:v>40051</c:v>
                </c:pt>
                <c:pt idx="162">
                  <c:v>40052</c:v>
                </c:pt>
                <c:pt idx="163">
                  <c:v>40053</c:v>
                </c:pt>
                <c:pt idx="164">
                  <c:v>40056</c:v>
                </c:pt>
                <c:pt idx="165">
                  <c:v>40057</c:v>
                </c:pt>
                <c:pt idx="166">
                  <c:v>40058</c:v>
                </c:pt>
                <c:pt idx="167">
                  <c:v>40059</c:v>
                </c:pt>
                <c:pt idx="168">
                  <c:v>40060</c:v>
                </c:pt>
                <c:pt idx="169">
                  <c:v>40063</c:v>
                </c:pt>
                <c:pt idx="170">
                  <c:v>40064</c:v>
                </c:pt>
                <c:pt idx="171">
                  <c:v>40065</c:v>
                </c:pt>
                <c:pt idx="172">
                  <c:v>40066</c:v>
                </c:pt>
                <c:pt idx="173">
                  <c:v>40067</c:v>
                </c:pt>
                <c:pt idx="174">
                  <c:v>40070</c:v>
                </c:pt>
                <c:pt idx="175">
                  <c:v>40071</c:v>
                </c:pt>
                <c:pt idx="176">
                  <c:v>40072</c:v>
                </c:pt>
                <c:pt idx="177">
                  <c:v>40073</c:v>
                </c:pt>
                <c:pt idx="178">
                  <c:v>40074</c:v>
                </c:pt>
                <c:pt idx="179">
                  <c:v>40077</c:v>
                </c:pt>
                <c:pt idx="180">
                  <c:v>40078</c:v>
                </c:pt>
                <c:pt idx="181">
                  <c:v>40079</c:v>
                </c:pt>
                <c:pt idx="182">
                  <c:v>40080</c:v>
                </c:pt>
                <c:pt idx="183">
                  <c:v>40081</c:v>
                </c:pt>
                <c:pt idx="184">
                  <c:v>40084</c:v>
                </c:pt>
                <c:pt idx="185">
                  <c:v>40085</c:v>
                </c:pt>
                <c:pt idx="186">
                  <c:v>40086</c:v>
                </c:pt>
                <c:pt idx="187">
                  <c:v>40087</c:v>
                </c:pt>
                <c:pt idx="188">
                  <c:v>40088</c:v>
                </c:pt>
                <c:pt idx="189">
                  <c:v>40091</c:v>
                </c:pt>
                <c:pt idx="190">
                  <c:v>40092</c:v>
                </c:pt>
                <c:pt idx="191">
                  <c:v>40093</c:v>
                </c:pt>
                <c:pt idx="192">
                  <c:v>40094</c:v>
                </c:pt>
                <c:pt idx="193">
                  <c:v>40095</c:v>
                </c:pt>
                <c:pt idx="194">
                  <c:v>40098</c:v>
                </c:pt>
                <c:pt idx="195">
                  <c:v>40099</c:v>
                </c:pt>
                <c:pt idx="196">
                  <c:v>40100</c:v>
                </c:pt>
                <c:pt idx="197">
                  <c:v>40101</c:v>
                </c:pt>
                <c:pt idx="198">
                  <c:v>40102</c:v>
                </c:pt>
                <c:pt idx="199">
                  <c:v>40105</c:v>
                </c:pt>
                <c:pt idx="200">
                  <c:v>40106</c:v>
                </c:pt>
                <c:pt idx="201">
                  <c:v>40107</c:v>
                </c:pt>
                <c:pt idx="202">
                  <c:v>40108</c:v>
                </c:pt>
                <c:pt idx="203">
                  <c:v>40109</c:v>
                </c:pt>
                <c:pt idx="204">
                  <c:v>40112</c:v>
                </c:pt>
                <c:pt idx="205">
                  <c:v>40113</c:v>
                </c:pt>
                <c:pt idx="206">
                  <c:v>40114</c:v>
                </c:pt>
                <c:pt idx="207">
                  <c:v>40115</c:v>
                </c:pt>
                <c:pt idx="208">
                  <c:v>40116</c:v>
                </c:pt>
                <c:pt idx="209">
                  <c:v>40119</c:v>
                </c:pt>
                <c:pt idx="210">
                  <c:v>40120</c:v>
                </c:pt>
                <c:pt idx="211">
                  <c:v>40121</c:v>
                </c:pt>
                <c:pt idx="212">
                  <c:v>40122</c:v>
                </c:pt>
                <c:pt idx="213">
                  <c:v>40123</c:v>
                </c:pt>
                <c:pt idx="214">
                  <c:v>40126</c:v>
                </c:pt>
                <c:pt idx="215">
                  <c:v>40127</c:v>
                </c:pt>
                <c:pt idx="216">
                  <c:v>40128</c:v>
                </c:pt>
                <c:pt idx="217">
                  <c:v>40129</c:v>
                </c:pt>
                <c:pt idx="218">
                  <c:v>40130</c:v>
                </c:pt>
                <c:pt idx="219">
                  <c:v>40133</c:v>
                </c:pt>
                <c:pt idx="220">
                  <c:v>40134</c:v>
                </c:pt>
                <c:pt idx="221">
                  <c:v>40135</c:v>
                </c:pt>
                <c:pt idx="222">
                  <c:v>40136</c:v>
                </c:pt>
                <c:pt idx="223">
                  <c:v>40137</c:v>
                </c:pt>
                <c:pt idx="224">
                  <c:v>40140</c:v>
                </c:pt>
                <c:pt idx="225">
                  <c:v>40141</c:v>
                </c:pt>
                <c:pt idx="226">
                  <c:v>40142</c:v>
                </c:pt>
                <c:pt idx="227">
                  <c:v>40143</c:v>
                </c:pt>
                <c:pt idx="228">
                  <c:v>40144</c:v>
                </c:pt>
                <c:pt idx="229">
                  <c:v>40147</c:v>
                </c:pt>
                <c:pt idx="230">
                  <c:v>40148</c:v>
                </c:pt>
                <c:pt idx="231">
                  <c:v>40149</c:v>
                </c:pt>
                <c:pt idx="232">
                  <c:v>40150</c:v>
                </c:pt>
                <c:pt idx="233">
                  <c:v>40151</c:v>
                </c:pt>
                <c:pt idx="234">
                  <c:v>40154</c:v>
                </c:pt>
                <c:pt idx="235">
                  <c:v>40155</c:v>
                </c:pt>
                <c:pt idx="236">
                  <c:v>40156</c:v>
                </c:pt>
                <c:pt idx="237">
                  <c:v>40157</c:v>
                </c:pt>
                <c:pt idx="238">
                  <c:v>40158</c:v>
                </c:pt>
                <c:pt idx="239">
                  <c:v>40161</c:v>
                </c:pt>
                <c:pt idx="240">
                  <c:v>40162</c:v>
                </c:pt>
                <c:pt idx="241">
                  <c:v>40163</c:v>
                </c:pt>
                <c:pt idx="242">
                  <c:v>40164</c:v>
                </c:pt>
                <c:pt idx="243">
                  <c:v>40165</c:v>
                </c:pt>
                <c:pt idx="244">
                  <c:v>40168</c:v>
                </c:pt>
                <c:pt idx="245">
                  <c:v>40169</c:v>
                </c:pt>
                <c:pt idx="246">
                  <c:v>40170</c:v>
                </c:pt>
                <c:pt idx="247">
                  <c:v>40175</c:v>
                </c:pt>
                <c:pt idx="248">
                  <c:v>40176</c:v>
                </c:pt>
                <c:pt idx="249">
                  <c:v>40177</c:v>
                </c:pt>
                <c:pt idx="250">
                  <c:v>40182</c:v>
                </c:pt>
                <c:pt idx="251">
                  <c:v>40183</c:v>
                </c:pt>
                <c:pt idx="252">
                  <c:v>40185</c:v>
                </c:pt>
                <c:pt idx="253">
                  <c:v>40186</c:v>
                </c:pt>
                <c:pt idx="254">
                  <c:v>40189</c:v>
                </c:pt>
                <c:pt idx="255">
                  <c:v>40190</c:v>
                </c:pt>
                <c:pt idx="256">
                  <c:v>40191</c:v>
                </c:pt>
                <c:pt idx="257">
                  <c:v>40192</c:v>
                </c:pt>
                <c:pt idx="258">
                  <c:v>40193</c:v>
                </c:pt>
                <c:pt idx="259">
                  <c:v>40196</c:v>
                </c:pt>
                <c:pt idx="260">
                  <c:v>40197</c:v>
                </c:pt>
                <c:pt idx="261">
                  <c:v>40198</c:v>
                </c:pt>
                <c:pt idx="262">
                  <c:v>40199</c:v>
                </c:pt>
                <c:pt idx="263">
                  <c:v>40200</c:v>
                </c:pt>
                <c:pt idx="264">
                  <c:v>40203</c:v>
                </c:pt>
                <c:pt idx="265">
                  <c:v>40204</c:v>
                </c:pt>
                <c:pt idx="266">
                  <c:v>40205</c:v>
                </c:pt>
                <c:pt idx="267">
                  <c:v>40206</c:v>
                </c:pt>
                <c:pt idx="268">
                  <c:v>40207</c:v>
                </c:pt>
                <c:pt idx="269">
                  <c:v>40210</c:v>
                </c:pt>
                <c:pt idx="270">
                  <c:v>40211</c:v>
                </c:pt>
                <c:pt idx="271">
                  <c:v>40212</c:v>
                </c:pt>
                <c:pt idx="272">
                  <c:v>40213</c:v>
                </c:pt>
                <c:pt idx="273">
                  <c:v>40214</c:v>
                </c:pt>
                <c:pt idx="274">
                  <c:v>40217</c:v>
                </c:pt>
                <c:pt idx="275">
                  <c:v>40218</c:v>
                </c:pt>
                <c:pt idx="276">
                  <c:v>40219</c:v>
                </c:pt>
                <c:pt idx="277">
                  <c:v>40220</c:v>
                </c:pt>
                <c:pt idx="278">
                  <c:v>40221</c:v>
                </c:pt>
                <c:pt idx="279">
                  <c:v>40224</c:v>
                </c:pt>
                <c:pt idx="280">
                  <c:v>40225</c:v>
                </c:pt>
                <c:pt idx="281">
                  <c:v>40226</c:v>
                </c:pt>
                <c:pt idx="282">
                  <c:v>40227</c:v>
                </c:pt>
                <c:pt idx="283">
                  <c:v>40228</c:v>
                </c:pt>
                <c:pt idx="284">
                  <c:v>40231</c:v>
                </c:pt>
                <c:pt idx="285">
                  <c:v>40232</c:v>
                </c:pt>
                <c:pt idx="286">
                  <c:v>40233</c:v>
                </c:pt>
                <c:pt idx="287">
                  <c:v>40234</c:v>
                </c:pt>
                <c:pt idx="288">
                  <c:v>40235</c:v>
                </c:pt>
                <c:pt idx="289">
                  <c:v>40238</c:v>
                </c:pt>
                <c:pt idx="290">
                  <c:v>40239</c:v>
                </c:pt>
                <c:pt idx="291">
                  <c:v>40240</c:v>
                </c:pt>
                <c:pt idx="292">
                  <c:v>40241</c:v>
                </c:pt>
                <c:pt idx="293">
                  <c:v>40242</c:v>
                </c:pt>
                <c:pt idx="294">
                  <c:v>40245</c:v>
                </c:pt>
                <c:pt idx="295">
                  <c:v>40246</c:v>
                </c:pt>
                <c:pt idx="296">
                  <c:v>40247</c:v>
                </c:pt>
                <c:pt idx="297">
                  <c:v>40248</c:v>
                </c:pt>
                <c:pt idx="298">
                  <c:v>40249</c:v>
                </c:pt>
                <c:pt idx="299">
                  <c:v>40252</c:v>
                </c:pt>
                <c:pt idx="300">
                  <c:v>40253</c:v>
                </c:pt>
                <c:pt idx="301">
                  <c:v>40254</c:v>
                </c:pt>
                <c:pt idx="302">
                  <c:v>40255</c:v>
                </c:pt>
                <c:pt idx="303">
                  <c:v>40256</c:v>
                </c:pt>
                <c:pt idx="304">
                  <c:v>40259</c:v>
                </c:pt>
                <c:pt idx="305">
                  <c:v>40260</c:v>
                </c:pt>
                <c:pt idx="306">
                  <c:v>40261</c:v>
                </c:pt>
                <c:pt idx="307">
                  <c:v>40262</c:v>
                </c:pt>
                <c:pt idx="308">
                  <c:v>40263</c:v>
                </c:pt>
                <c:pt idx="309">
                  <c:v>40266</c:v>
                </c:pt>
                <c:pt idx="310">
                  <c:v>40267</c:v>
                </c:pt>
                <c:pt idx="311">
                  <c:v>40268</c:v>
                </c:pt>
                <c:pt idx="312">
                  <c:v>40269</c:v>
                </c:pt>
                <c:pt idx="313">
                  <c:v>40274</c:v>
                </c:pt>
                <c:pt idx="314">
                  <c:v>40275</c:v>
                </c:pt>
                <c:pt idx="315">
                  <c:v>40276</c:v>
                </c:pt>
                <c:pt idx="316">
                  <c:v>40277</c:v>
                </c:pt>
                <c:pt idx="317">
                  <c:v>40280</c:v>
                </c:pt>
                <c:pt idx="318">
                  <c:v>40281</c:v>
                </c:pt>
                <c:pt idx="319">
                  <c:v>40282</c:v>
                </c:pt>
                <c:pt idx="320">
                  <c:v>40283</c:v>
                </c:pt>
                <c:pt idx="321">
                  <c:v>40284</c:v>
                </c:pt>
                <c:pt idx="322">
                  <c:v>40287</c:v>
                </c:pt>
                <c:pt idx="323">
                  <c:v>40288</c:v>
                </c:pt>
                <c:pt idx="324">
                  <c:v>40289</c:v>
                </c:pt>
                <c:pt idx="325">
                  <c:v>40290</c:v>
                </c:pt>
                <c:pt idx="326">
                  <c:v>40291</c:v>
                </c:pt>
                <c:pt idx="327">
                  <c:v>40294</c:v>
                </c:pt>
                <c:pt idx="328">
                  <c:v>40295</c:v>
                </c:pt>
                <c:pt idx="329">
                  <c:v>40296</c:v>
                </c:pt>
                <c:pt idx="330">
                  <c:v>40297</c:v>
                </c:pt>
                <c:pt idx="331">
                  <c:v>40298</c:v>
                </c:pt>
                <c:pt idx="332">
                  <c:v>40301</c:v>
                </c:pt>
                <c:pt idx="333">
                  <c:v>40302</c:v>
                </c:pt>
                <c:pt idx="334">
                  <c:v>40303</c:v>
                </c:pt>
                <c:pt idx="335">
                  <c:v>40304</c:v>
                </c:pt>
                <c:pt idx="336">
                  <c:v>40305</c:v>
                </c:pt>
                <c:pt idx="337">
                  <c:v>40308</c:v>
                </c:pt>
                <c:pt idx="338">
                  <c:v>40309</c:v>
                </c:pt>
                <c:pt idx="339">
                  <c:v>40310</c:v>
                </c:pt>
                <c:pt idx="340">
                  <c:v>40312</c:v>
                </c:pt>
                <c:pt idx="341">
                  <c:v>40315</c:v>
                </c:pt>
                <c:pt idx="342">
                  <c:v>40316</c:v>
                </c:pt>
                <c:pt idx="343">
                  <c:v>40317</c:v>
                </c:pt>
                <c:pt idx="344">
                  <c:v>40318</c:v>
                </c:pt>
                <c:pt idx="345">
                  <c:v>40319</c:v>
                </c:pt>
                <c:pt idx="346">
                  <c:v>40322</c:v>
                </c:pt>
                <c:pt idx="347">
                  <c:v>40323</c:v>
                </c:pt>
                <c:pt idx="348">
                  <c:v>40324</c:v>
                </c:pt>
                <c:pt idx="349">
                  <c:v>40325</c:v>
                </c:pt>
                <c:pt idx="350">
                  <c:v>40326</c:v>
                </c:pt>
                <c:pt idx="351">
                  <c:v>40329</c:v>
                </c:pt>
                <c:pt idx="352">
                  <c:v>40330</c:v>
                </c:pt>
                <c:pt idx="353">
                  <c:v>40331</c:v>
                </c:pt>
                <c:pt idx="354">
                  <c:v>40332</c:v>
                </c:pt>
                <c:pt idx="355">
                  <c:v>40333</c:v>
                </c:pt>
                <c:pt idx="356">
                  <c:v>40336</c:v>
                </c:pt>
                <c:pt idx="357">
                  <c:v>40337</c:v>
                </c:pt>
                <c:pt idx="358">
                  <c:v>40338</c:v>
                </c:pt>
                <c:pt idx="359">
                  <c:v>40339</c:v>
                </c:pt>
                <c:pt idx="360">
                  <c:v>40340</c:v>
                </c:pt>
                <c:pt idx="361">
                  <c:v>40343</c:v>
                </c:pt>
                <c:pt idx="362">
                  <c:v>40344</c:v>
                </c:pt>
                <c:pt idx="363">
                  <c:v>40345</c:v>
                </c:pt>
                <c:pt idx="364">
                  <c:v>40346</c:v>
                </c:pt>
                <c:pt idx="365">
                  <c:v>40347</c:v>
                </c:pt>
                <c:pt idx="366">
                  <c:v>40350</c:v>
                </c:pt>
                <c:pt idx="367">
                  <c:v>40351</c:v>
                </c:pt>
                <c:pt idx="368">
                  <c:v>40352</c:v>
                </c:pt>
                <c:pt idx="369">
                  <c:v>40353</c:v>
                </c:pt>
                <c:pt idx="370">
                  <c:v>40357</c:v>
                </c:pt>
                <c:pt idx="371">
                  <c:v>40358</c:v>
                </c:pt>
                <c:pt idx="372">
                  <c:v>40359</c:v>
                </c:pt>
                <c:pt idx="373">
                  <c:v>40360</c:v>
                </c:pt>
                <c:pt idx="374">
                  <c:v>40361</c:v>
                </c:pt>
                <c:pt idx="375">
                  <c:v>40364</c:v>
                </c:pt>
                <c:pt idx="376">
                  <c:v>40365</c:v>
                </c:pt>
                <c:pt idx="377">
                  <c:v>40366</c:v>
                </c:pt>
                <c:pt idx="378">
                  <c:v>40367</c:v>
                </c:pt>
                <c:pt idx="379">
                  <c:v>40368</c:v>
                </c:pt>
                <c:pt idx="380">
                  <c:v>40371</c:v>
                </c:pt>
                <c:pt idx="381">
                  <c:v>40372</c:v>
                </c:pt>
                <c:pt idx="382">
                  <c:v>40373</c:v>
                </c:pt>
                <c:pt idx="383">
                  <c:v>40374</c:v>
                </c:pt>
                <c:pt idx="384">
                  <c:v>40375</c:v>
                </c:pt>
                <c:pt idx="385">
                  <c:v>40378</c:v>
                </c:pt>
                <c:pt idx="386">
                  <c:v>40379</c:v>
                </c:pt>
                <c:pt idx="387">
                  <c:v>40380</c:v>
                </c:pt>
                <c:pt idx="388">
                  <c:v>40381</c:v>
                </c:pt>
                <c:pt idx="389">
                  <c:v>40382</c:v>
                </c:pt>
                <c:pt idx="390">
                  <c:v>40385</c:v>
                </c:pt>
                <c:pt idx="391">
                  <c:v>40386</c:v>
                </c:pt>
                <c:pt idx="392">
                  <c:v>40387</c:v>
                </c:pt>
                <c:pt idx="393">
                  <c:v>40388</c:v>
                </c:pt>
                <c:pt idx="394">
                  <c:v>40389</c:v>
                </c:pt>
                <c:pt idx="395">
                  <c:v>40392</c:v>
                </c:pt>
                <c:pt idx="396">
                  <c:v>40393</c:v>
                </c:pt>
                <c:pt idx="397">
                  <c:v>40394</c:v>
                </c:pt>
                <c:pt idx="398">
                  <c:v>40395</c:v>
                </c:pt>
                <c:pt idx="399">
                  <c:v>40396</c:v>
                </c:pt>
                <c:pt idx="400">
                  <c:v>40399</c:v>
                </c:pt>
                <c:pt idx="401">
                  <c:v>40400</c:v>
                </c:pt>
                <c:pt idx="402">
                  <c:v>40401</c:v>
                </c:pt>
                <c:pt idx="403">
                  <c:v>40402</c:v>
                </c:pt>
                <c:pt idx="404">
                  <c:v>40403</c:v>
                </c:pt>
                <c:pt idx="405">
                  <c:v>40406</c:v>
                </c:pt>
                <c:pt idx="406">
                  <c:v>40407</c:v>
                </c:pt>
                <c:pt idx="407">
                  <c:v>40408</c:v>
                </c:pt>
                <c:pt idx="408">
                  <c:v>40409</c:v>
                </c:pt>
                <c:pt idx="409">
                  <c:v>40410</c:v>
                </c:pt>
                <c:pt idx="410">
                  <c:v>40413</c:v>
                </c:pt>
                <c:pt idx="411">
                  <c:v>40414</c:v>
                </c:pt>
                <c:pt idx="412">
                  <c:v>40415</c:v>
                </c:pt>
                <c:pt idx="413">
                  <c:v>40416</c:v>
                </c:pt>
                <c:pt idx="414">
                  <c:v>40417</c:v>
                </c:pt>
                <c:pt idx="415">
                  <c:v>40420</c:v>
                </c:pt>
                <c:pt idx="416">
                  <c:v>40421</c:v>
                </c:pt>
                <c:pt idx="417">
                  <c:v>40422</c:v>
                </c:pt>
                <c:pt idx="418">
                  <c:v>40423</c:v>
                </c:pt>
                <c:pt idx="419">
                  <c:v>40424</c:v>
                </c:pt>
                <c:pt idx="420">
                  <c:v>40427</c:v>
                </c:pt>
                <c:pt idx="421">
                  <c:v>40428</c:v>
                </c:pt>
                <c:pt idx="422">
                  <c:v>40429</c:v>
                </c:pt>
                <c:pt idx="423">
                  <c:v>40430</c:v>
                </c:pt>
                <c:pt idx="424">
                  <c:v>40431</c:v>
                </c:pt>
                <c:pt idx="425">
                  <c:v>40434</c:v>
                </c:pt>
                <c:pt idx="426">
                  <c:v>40435</c:v>
                </c:pt>
                <c:pt idx="427">
                  <c:v>40436</c:v>
                </c:pt>
                <c:pt idx="428">
                  <c:v>40437</c:v>
                </c:pt>
                <c:pt idx="429">
                  <c:v>40438</c:v>
                </c:pt>
                <c:pt idx="430">
                  <c:v>40441</c:v>
                </c:pt>
                <c:pt idx="431">
                  <c:v>40442</c:v>
                </c:pt>
                <c:pt idx="432">
                  <c:v>40443</c:v>
                </c:pt>
                <c:pt idx="433">
                  <c:v>40444</c:v>
                </c:pt>
                <c:pt idx="434">
                  <c:v>40445</c:v>
                </c:pt>
                <c:pt idx="435">
                  <c:v>40448</c:v>
                </c:pt>
                <c:pt idx="436">
                  <c:v>40449</c:v>
                </c:pt>
                <c:pt idx="437">
                  <c:v>40450</c:v>
                </c:pt>
                <c:pt idx="438">
                  <c:v>40451</c:v>
                </c:pt>
                <c:pt idx="439">
                  <c:v>40452</c:v>
                </c:pt>
                <c:pt idx="440">
                  <c:v>40455</c:v>
                </c:pt>
                <c:pt idx="441">
                  <c:v>40456</c:v>
                </c:pt>
                <c:pt idx="442">
                  <c:v>40457</c:v>
                </c:pt>
                <c:pt idx="443">
                  <c:v>40458</c:v>
                </c:pt>
                <c:pt idx="444">
                  <c:v>40459</c:v>
                </c:pt>
                <c:pt idx="445">
                  <c:v>40462</c:v>
                </c:pt>
                <c:pt idx="446">
                  <c:v>40463</c:v>
                </c:pt>
                <c:pt idx="447">
                  <c:v>40464</c:v>
                </c:pt>
                <c:pt idx="448">
                  <c:v>40465</c:v>
                </c:pt>
                <c:pt idx="449">
                  <c:v>40466</c:v>
                </c:pt>
                <c:pt idx="450">
                  <c:v>40469</c:v>
                </c:pt>
                <c:pt idx="451">
                  <c:v>40470</c:v>
                </c:pt>
                <c:pt idx="452">
                  <c:v>40471</c:v>
                </c:pt>
                <c:pt idx="453">
                  <c:v>40472</c:v>
                </c:pt>
                <c:pt idx="454">
                  <c:v>40473</c:v>
                </c:pt>
                <c:pt idx="455">
                  <c:v>40476</c:v>
                </c:pt>
                <c:pt idx="456">
                  <c:v>40477</c:v>
                </c:pt>
                <c:pt idx="457">
                  <c:v>40478</c:v>
                </c:pt>
                <c:pt idx="458">
                  <c:v>40479</c:v>
                </c:pt>
                <c:pt idx="459">
                  <c:v>40480</c:v>
                </c:pt>
                <c:pt idx="460">
                  <c:v>40483</c:v>
                </c:pt>
                <c:pt idx="461">
                  <c:v>40484</c:v>
                </c:pt>
                <c:pt idx="462">
                  <c:v>40485</c:v>
                </c:pt>
                <c:pt idx="463">
                  <c:v>40486</c:v>
                </c:pt>
                <c:pt idx="464">
                  <c:v>40487</c:v>
                </c:pt>
                <c:pt idx="465">
                  <c:v>40490</c:v>
                </c:pt>
                <c:pt idx="466">
                  <c:v>40491</c:v>
                </c:pt>
                <c:pt idx="467">
                  <c:v>40492</c:v>
                </c:pt>
                <c:pt idx="468">
                  <c:v>40493</c:v>
                </c:pt>
                <c:pt idx="469">
                  <c:v>40494</c:v>
                </c:pt>
                <c:pt idx="470">
                  <c:v>40497</c:v>
                </c:pt>
                <c:pt idx="471">
                  <c:v>40498</c:v>
                </c:pt>
                <c:pt idx="472">
                  <c:v>40499</c:v>
                </c:pt>
                <c:pt idx="473">
                  <c:v>40500</c:v>
                </c:pt>
                <c:pt idx="474">
                  <c:v>40501</c:v>
                </c:pt>
                <c:pt idx="475">
                  <c:v>40504</c:v>
                </c:pt>
                <c:pt idx="476">
                  <c:v>40505</c:v>
                </c:pt>
                <c:pt idx="477">
                  <c:v>40506</c:v>
                </c:pt>
                <c:pt idx="478">
                  <c:v>40507</c:v>
                </c:pt>
                <c:pt idx="479">
                  <c:v>40508</c:v>
                </c:pt>
                <c:pt idx="480">
                  <c:v>40511</c:v>
                </c:pt>
                <c:pt idx="481">
                  <c:v>40512</c:v>
                </c:pt>
                <c:pt idx="482">
                  <c:v>40513</c:v>
                </c:pt>
                <c:pt idx="483">
                  <c:v>40514</c:v>
                </c:pt>
                <c:pt idx="484">
                  <c:v>40515</c:v>
                </c:pt>
                <c:pt idx="485">
                  <c:v>40518</c:v>
                </c:pt>
                <c:pt idx="486">
                  <c:v>40519</c:v>
                </c:pt>
                <c:pt idx="487">
                  <c:v>40520</c:v>
                </c:pt>
                <c:pt idx="488">
                  <c:v>40521</c:v>
                </c:pt>
                <c:pt idx="489">
                  <c:v>40522</c:v>
                </c:pt>
                <c:pt idx="490">
                  <c:v>40525</c:v>
                </c:pt>
                <c:pt idx="491">
                  <c:v>40526</c:v>
                </c:pt>
                <c:pt idx="492">
                  <c:v>40527</c:v>
                </c:pt>
                <c:pt idx="493">
                  <c:v>40528</c:v>
                </c:pt>
                <c:pt idx="494">
                  <c:v>40529</c:v>
                </c:pt>
                <c:pt idx="495">
                  <c:v>40532</c:v>
                </c:pt>
                <c:pt idx="496">
                  <c:v>40533</c:v>
                </c:pt>
                <c:pt idx="497">
                  <c:v>40534</c:v>
                </c:pt>
                <c:pt idx="498">
                  <c:v>40535</c:v>
                </c:pt>
                <c:pt idx="499">
                  <c:v>40539</c:v>
                </c:pt>
                <c:pt idx="500">
                  <c:v>40540</c:v>
                </c:pt>
                <c:pt idx="501">
                  <c:v>40541</c:v>
                </c:pt>
                <c:pt idx="502">
                  <c:v>40542</c:v>
                </c:pt>
                <c:pt idx="503">
                  <c:v>40546</c:v>
                </c:pt>
                <c:pt idx="504">
                  <c:v>40547</c:v>
                </c:pt>
                <c:pt idx="505">
                  <c:v>40548</c:v>
                </c:pt>
                <c:pt idx="506">
                  <c:v>40550</c:v>
                </c:pt>
                <c:pt idx="507">
                  <c:v>40553</c:v>
                </c:pt>
                <c:pt idx="508">
                  <c:v>40554</c:v>
                </c:pt>
                <c:pt idx="509">
                  <c:v>40555</c:v>
                </c:pt>
                <c:pt idx="510">
                  <c:v>40556</c:v>
                </c:pt>
                <c:pt idx="511">
                  <c:v>40557</c:v>
                </c:pt>
                <c:pt idx="512">
                  <c:v>40560</c:v>
                </c:pt>
                <c:pt idx="513">
                  <c:v>40561</c:v>
                </c:pt>
                <c:pt idx="514">
                  <c:v>40562</c:v>
                </c:pt>
                <c:pt idx="515">
                  <c:v>40563</c:v>
                </c:pt>
                <c:pt idx="516">
                  <c:v>40564</c:v>
                </c:pt>
                <c:pt idx="517">
                  <c:v>40567</c:v>
                </c:pt>
                <c:pt idx="518">
                  <c:v>40568</c:v>
                </c:pt>
                <c:pt idx="519">
                  <c:v>40569</c:v>
                </c:pt>
                <c:pt idx="520">
                  <c:v>40570</c:v>
                </c:pt>
                <c:pt idx="521">
                  <c:v>40571</c:v>
                </c:pt>
                <c:pt idx="522">
                  <c:v>40574</c:v>
                </c:pt>
                <c:pt idx="523">
                  <c:v>40575</c:v>
                </c:pt>
                <c:pt idx="524">
                  <c:v>40576</c:v>
                </c:pt>
                <c:pt idx="525">
                  <c:v>40577</c:v>
                </c:pt>
                <c:pt idx="526">
                  <c:v>40578</c:v>
                </c:pt>
                <c:pt idx="527">
                  <c:v>40581</c:v>
                </c:pt>
                <c:pt idx="528">
                  <c:v>40582</c:v>
                </c:pt>
                <c:pt idx="529">
                  <c:v>40583</c:v>
                </c:pt>
                <c:pt idx="530">
                  <c:v>40584</c:v>
                </c:pt>
                <c:pt idx="531">
                  <c:v>40585</c:v>
                </c:pt>
                <c:pt idx="532">
                  <c:v>40588</c:v>
                </c:pt>
                <c:pt idx="533">
                  <c:v>40589</c:v>
                </c:pt>
                <c:pt idx="534">
                  <c:v>40590</c:v>
                </c:pt>
                <c:pt idx="535">
                  <c:v>40591</c:v>
                </c:pt>
                <c:pt idx="536">
                  <c:v>40592</c:v>
                </c:pt>
                <c:pt idx="537">
                  <c:v>40595</c:v>
                </c:pt>
                <c:pt idx="538">
                  <c:v>40596</c:v>
                </c:pt>
                <c:pt idx="539">
                  <c:v>40597</c:v>
                </c:pt>
                <c:pt idx="540">
                  <c:v>40598</c:v>
                </c:pt>
                <c:pt idx="541">
                  <c:v>40599</c:v>
                </c:pt>
                <c:pt idx="542">
                  <c:v>40602</c:v>
                </c:pt>
                <c:pt idx="543">
                  <c:v>40603</c:v>
                </c:pt>
                <c:pt idx="544">
                  <c:v>40604</c:v>
                </c:pt>
                <c:pt idx="545">
                  <c:v>40605</c:v>
                </c:pt>
                <c:pt idx="546">
                  <c:v>40606</c:v>
                </c:pt>
                <c:pt idx="547">
                  <c:v>40609</c:v>
                </c:pt>
                <c:pt idx="548">
                  <c:v>40610</c:v>
                </c:pt>
                <c:pt idx="549">
                  <c:v>40611</c:v>
                </c:pt>
                <c:pt idx="550">
                  <c:v>40612</c:v>
                </c:pt>
                <c:pt idx="551">
                  <c:v>40613</c:v>
                </c:pt>
                <c:pt idx="552">
                  <c:v>40616</c:v>
                </c:pt>
                <c:pt idx="553">
                  <c:v>40617</c:v>
                </c:pt>
                <c:pt idx="554">
                  <c:v>40618</c:v>
                </c:pt>
                <c:pt idx="555">
                  <c:v>40619</c:v>
                </c:pt>
                <c:pt idx="556">
                  <c:v>40620</c:v>
                </c:pt>
                <c:pt idx="557">
                  <c:v>40623</c:v>
                </c:pt>
                <c:pt idx="558">
                  <c:v>40624</c:v>
                </c:pt>
                <c:pt idx="559">
                  <c:v>40625</c:v>
                </c:pt>
                <c:pt idx="560">
                  <c:v>40626</c:v>
                </c:pt>
                <c:pt idx="561">
                  <c:v>40627</c:v>
                </c:pt>
                <c:pt idx="562">
                  <c:v>40630</c:v>
                </c:pt>
                <c:pt idx="563">
                  <c:v>40631</c:v>
                </c:pt>
                <c:pt idx="564">
                  <c:v>40632</c:v>
                </c:pt>
                <c:pt idx="565">
                  <c:v>40633</c:v>
                </c:pt>
                <c:pt idx="566">
                  <c:v>40634</c:v>
                </c:pt>
                <c:pt idx="567">
                  <c:v>40637</c:v>
                </c:pt>
                <c:pt idx="568">
                  <c:v>40638</c:v>
                </c:pt>
                <c:pt idx="569">
                  <c:v>40639</c:v>
                </c:pt>
                <c:pt idx="570">
                  <c:v>40640</c:v>
                </c:pt>
                <c:pt idx="571">
                  <c:v>40641</c:v>
                </c:pt>
                <c:pt idx="572">
                  <c:v>40644</c:v>
                </c:pt>
                <c:pt idx="573">
                  <c:v>40645</c:v>
                </c:pt>
                <c:pt idx="574">
                  <c:v>40646</c:v>
                </c:pt>
                <c:pt idx="575">
                  <c:v>40647</c:v>
                </c:pt>
                <c:pt idx="576">
                  <c:v>40648</c:v>
                </c:pt>
                <c:pt idx="577">
                  <c:v>40651</c:v>
                </c:pt>
                <c:pt idx="578">
                  <c:v>40652</c:v>
                </c:pt>
                <c:pt idx="579">
                  <c:v>40653</c:v>
                </c:pt>
                <c:pt idx="580">
                  <c:v>40654</c:v>
                </c:pt>
                <c:pt idx="581">
                  <c:v>40659</c:v>
                </c:pt>
                <c:pt idx="582">
                  <c:v>40660</c:v>
                </c:pt>
                <c:pt idx="583">
                  <c:v>40661</c:v>
                </c:pt>
                <c:pt idx="584">
                  <c:v>40662</c:v>
                </c:pt>
                <c:pt idx="585">
                  <c:v>40665</c:v>
                </c:pt>
                <c:pt idx="586">
                  <c:v>40666</c:v>
                </c:pt>
                <c:pt idx="587">
                  <c:v>40667</c:v>
                </c:pt>
                <c:pt idx="588">
                  <c:v>40668</c:v>
                </c:pt>
                <c:pt idx="589">
                  <c:v>40669</c:v>
                </c:pt>
                <c:pt idx="590">
                  <c:v>40672</c:v>
                </c:pt>
                <c:pt idx="591">
                  <c:v>40673</c:v>
                </c:pt>
                <c:pt idx="592">
                  <c:v>40674</c:v>
                </c:pt>
                <c:pt idx="593">
                  <c:v>40675</c:v>
                </c:pt>
                <c:pt idx="594">
                  <c:v>40676</c:v>
                </c:pt>
                <c:pt idx="595">
                  <c:v>40679</c:v>
                </c:pt>
                <c:pt idx="596">
                  <c:v>40680</c:v>
                </c:pt>
                <c:pt idx="597">
                  <c:v>40681</c:v>
                </c:pt>
                <c:pt idx="598">
                  <c:v>40682</c:v>
                </c:pt>
                <c:pt idx="599">
                  <c:v>40683</c:v>
                </c:pt>
                <c:pt idx="600">
                  <c:v>40686</c:v>
                </c:pt>
                <c:pt idx="601">
                  <c:v>40687</c:v>
                </c:pt>
                <c:pt idx="602">
                  <c:v>40688</c:v>
                </c:pt>
                <c:pt idx="603">
                  <c:v>40689</c:v>
                </c:pt>
                <c:pt idx="604">
                  <c:v>40690</c:v>
                </c:pt>
                <c:pt idx="605">
                  <c:v>40693</c:v>
                </c:pt>
                <c:pt idx="606">
                  <c:v>40694</c:v>
                </c:pt>
                <c:pt idx="607">
                  <c:v>40695</c:v>
                </c:pt>
                <c:pt idx="608">
                  <c:v>40697</c:v>
                </c:pt>
                <c:pt idx="609">
                  <c:v>40701</c:v>
                </c:pt>
                <c:pt idx="610">
                  <c:v>40702</c:v>
                </c:pt>
                <c:pt idx="611">
                  <c:v>40703</c:v>
                </c:pt>
                <c:pt idx="612">
                  <c:v>40704</c:v>
                </c:pt>
                <c:pt idx="613">
                  <c:v>40707</c:v>
                </c:pt>
                <c:pt idx="614">
                  <c:v>40708</c:v>
                </c:pt>
                <c:pt idx="615">
                  <c:v>40709</c:v>
                </c:pt>
                <c:pt idx="616">
                  <c:v>40710</c:v>
                </c:pt>
                <c:pt idx="617">
                  <c:v>40711</c:v>
                </c:pt>
                <c:pt idx="618">
                  <c:v>40714</c:v>
                </c:pt>
                <c:pt idx="619">
                  <c:v>40715</c:v>
                </c:pt>
                <c:pt idx="620">
                  <c:v>40716</c:v>
                </c:pt>
                <c:pt idx="621">
                  <c:v>40717</c:v>
                </c:pt>
                <c:pt idx="622">
                  <c:v>40721</c:v>
                </c:pt>
                <c:pt idx="623">
                  <c:v>40722</c:v>
                </c:pt>
                <c:pt idx="624">
                  <c:v>40723</c:v>
                </c:pt>
                <c:pt idx="625">
                  <c:v>40724</c:v>
                </c:pt>
                <c:pt idx="626">
                  <c:v>40725</c:v>
                </c:pt>
                <c:pt idx="627">
                  <c:v>40728</c:v>
                </c:pt>
                <c:pt idx="628">
                  <c:v>40729</c:v>
                </c:pt>
                <c:pt idx="629">
                  <c:v>40730</c:v>
                </c:pt>
                <c:pt idx="630">
                  <c:v>40731</c:v>
                </c:pt>
                <c:pt idx="631">
                  <c:v>40732</c:v>
                </c:pt>
                <c:pt idx="632">
                  <c:v>40735</c:v>
                </c:pt>
                <c:pt idx="633">
                  <c:v>40736</c:v>
                </c:pt>
                <c:pt idx="634">
                  <c:v>40737</c:v>
                </c:pt>
                <c:pt idx="635">
                  <c:v>40738</c:v>
                </c:pt>
                <c:pt idx="636">
                  <c:v>40739</c:v>
                </c:pt>
                <c:pt idx="637">
                  <c:v>40742</c:v>
                </c:pt>
                <c:pt idx="638">
                  <c:v>40743</c:v>
                </c:pt>
                <c:pt idx="639">
                  <c:v>40744</c:v>
                </c:pt>
                <c:pt idx="640">
                  <c:v>40745</c:v>
                </c:pt>
                <c:pt idx="641">
                  <c:v>40746</c:v>
                </c:pt>
                <c:pt idx="642">
                  <c:v>40749</c:v>
                </c:pt>
                <c:pt idx="643">
                  <c:v>40750</c:v>
                </c:pt>
                <c:pt idx="644">
                  <c:v>40751</c:v>
                </c:pt>
                <c:pt idx="645">
                  <c:v>40752</c:v>
                </c:pt>
                <c:pt idx="646">
                  <c:v>40753</c:v>
                </c:pt>
                <c:pt idx="647">
                  <c:v>40756</c:v>
                </c:pt>
                <c:pt idx="648">
                  <c:v>40757</c:v>
                </c:pt>
                <c:pt idx="649">
                  <c:v>40758</c:v>
                </c:pt>
                <c:pt idx="650">
                  <c:v>40759</c:v>
                </c:pt>
                <c:pt idx="651">
                  <c:v>40760</c:v>
                </c:pt>
                <c:pt idx="652">
                  <c:v>40763</c:v>
                </c:pt>
                <c:pt idx="653">
                  <c:v>40764</c:v>
                </c:pt>
                <c:pt idx="654">
                  <c:v>40765</c:v>
                </c:pt>
                <c:pt idx="655">
                  <c:v>40766</c:v>
                </c:pt>
                <c:pt idx="656">
                  <c:v>40767</c:v>
                </c:pt>
                <c:pt idx="657">
                  <c:v>40770</c:v>
                </c:pt>
                <c:pt idx="658">
                  <c:v>40771</c:v>
                </c:pt>
                <c:pt idx="659">
                  <c:v>40772</c:v>
                </c:pt>
                <c:pt idx="660">
                  <c:v>40773</c:v>
                </c:pt>
                <c:pt idx="661">
                  <c:v>40774</c:v>
                </c:pt>
                <c:pt idx="662">
                  <c:v>40777</c:v>
                </c:pt>
                <c:pt idx="663">
                  <c:v>40778</c:v>
                </c:pt>
                <c:pt idx="664">
                  <c:v>40779</c:v>
                </c:pt>
                <c:pt idx="665">
                  <c:v>40780</c:v>
                </c:pt>
                <c:pt idx="666">
                  <c:v>40781</c:v>
                </c:pt>
                <c:pt idx="667">
                  <c:v>40784</c:v>
                </c:pt>
                <c:pt idx="668">
                  <c:v>40785</c:v>
                </c:pt>
                <c:pt idx="669">
                  <c:v>40786</c:v>
                </c:pt>
                <c:pt idx="670">
                  <c:v>40787</c:v>
                </c:pt>
                <c:pt idx="671">
                  <c:v>40788</c:v>
                </c:pt>
                <c:pt idx="672">
                  <c:v>40791</c:v>
                </c:pt>
                <c:pt idx="673">
                  <c:v>40792</c:v>
                </c:pt>
                <c:pt idx="674">
                  <c:v>40793</c:v>
                </c:pt>
                <c:pt idx="675">
                  <c:v>40794</c:v>
                </c:pt>
                <c:pt idx="676">
                  <c:v>40795</c:v>
                </c:pt>
                <c:pt idx="677">
                  <c:v>40798</c:v>
                </c:pt>
                <c:pt idx="678">
                  <c:v>40799</c:v>
                </c:pt>
                <c:pt idx="679">
                  <c:v>40800</c:v>
                </c:pt>
                <c:pt idx="680">
                  <c:v>40801</c:v>
                </c:pt>
                <c:pt idx="681">
                  <c:v>40802</c:v>
                </c:pt>
                <c:pt idx="682">
                  <c:v>40805</c:v>
                </c:pt>
                <c:pt idx="683">
                  <c:v>40806</c:v>
                </c:pt>
                <c:pt idx="684">
                  <c:v>40807</c:v>
                </c:pt>
                <c:pt idx="685">
                  <c:v>40808</c:v>
                </c:pt>
                <c:pt idx="686">
                  <c:v>40809</c:v>
                </c:pt>
                <c:pt idx="687">
                  <c:v>40812</c:v>
                </c:pt>
                <c:pt idx="688">
                  <c:v>40813</c:v>
                </c:pt>
                <c:pt idx="689">
                  <c:v>40814</c:v>
                </c:pt>
                <c:pt idx="690">
                  <c:v>40815</c:v>
                </c:pt>
                <c:pt idx="691">
                  <c:v>40816</c:v>
                </c:pt>
                <c:pt idx="692">
                  <c:v>40819</c:v>
                </c:pt>
                <c:pt idx="693">
                  <c:v>40820</c:v>
                </c:pt>
                <c:pt idx="694">
                  <c:v>40821</c:v>
                </c:pt>
                <c:pt idx="695">
                  <c:v>40822</c:v>
                </c:pt>
                <c:pt idx="696">
                  <c:v>40823</c:v>
                </c:pt>
                <c:pt idx="697">
                  <c:v>40826</c:v>
                </c:pt>
                <c:pt idx="698">
                  <c:v>40827</c:v>
                </c:pt>
                <c:pt idx="699">
                  <c:v>40828</c:v>
                </c:pt>
                <c:pt idx="700">
                  <c:v>40829</c:v>
                </c:pt>
                <c:pt idx="701">
                  <c:v>40830</c:v>
                </c:pt>
                <c:pt idx="702">
                  <c:v>40833</c:v>
                </c:pt>
                <c:pt idx="703">
                  <c:v>40834</c:v>
                </c:pt>
                <c:pt idx="704">
                  <c:v>40835</c:v>
                </c:pt>
                <c:pt idx="705">
                  <c:v>40836</c:v>
                </c:pt>
                <c:pt idx="706">
                  <c:v>40837</c:v>
                </c:pt>
                <c:pt idx="707">
                  <c:v>40840</c:v>
                </c:pt>
                <c:pt idx="708">
                  <c:v>40841</c:v>
                </c:pt>
                <c:pt idx="709">
                  <c:v>40842</c:v>
                </c:pt>
                <c:pt idx="710">
                  <c:v>40843</c:v>
                </c:pt>
                <c:pt idx="711">
                  <c:v>40844</c:v>
                </c:pt>
                <c:pt idx="712">
                  <c:v>40847</c:v>
                </c:pt>
                <c:pt idx="713">
                  <c:v>40848</c:v>
                </c:pt>
                <c:pt idx="714">
                  <c:v>40849</c:v>
                </c:pt>
                <c:pt idx="715">
                  <c:v>40850</c:v>
                </c:pt>
                <c:pt idx="716">
                  <c:v>40851</c:v>
                </c:pt>
                <c:pt idx="717">
                  <c:v>40854</c:v>
                </c:pt>
                <c:pt idx="718">
                  <c:v>40855</c:v>
                </c:pt>
                <c:pt idx="719">
                  <c:v>40856</c:v>
                </c:pt>
                <c:pt idx="720">
                  <c:v>40857</c:v>
                </c:pt>
                <c:pt idx="721">
                  <c:v>40858</c:v>
                </c:pt>
                <c:pt idx="722">
                  <c:v>40861</c:v>
                </c:pt>
                <c:pt idx="723">
                  <c:v>40862</c:v>
                </c:pt>
                <c:pt idx="724">
                  <c:v>40863</c:v>
                </c:pt>
                <c:pt idx="725">
                  <c:v>40864</c:v>
                </c:pt>
                <c:pt idx="726">
                  <c:v>40865</c:v>
                </c:pt>
                <c:pt idx="727">
                  <c:v>40868</c:v>
                </c:pt>
                <c:pt idx="728">
                  <c:v>40869</c:v>
                </c:pt>
                <c:pt idx="729">
                  <c:v>40870</c:v>
                </c:pt>
                <c:pt idx="730">
                  <c:v>40871</c:v>
                </c:pt>
                <c:pt idx="731">
                  <c:v>40872</c:v>
                </c:pt>
                <c:pt idx="732">
                  <c:v>40875</c:v>
                </c:pt>
                <c:pt idx="733">
                  <c:v>40876</c:v>
                </c:pt>
                <c:pt idx="734">
                  <c:v>40877</c:v>
                </c:pt>
                <c:pt idx="735">
                  <c:v>40878</c:v>
                </c:pt>
                <c:pt idx="736">
                  <c:v>40879</c:v>
                </c:pt>
                <c:pt idx="737">
                  <c:v>40882</c:v>
                </c:pt>
                <c:pt idx="738">
                  <c:v>40883</c:v>
                </c:pt>
                <c:pt idx="739">
                  <c:v>40884</c:v>
                </c:pt>
                <c:pt idx="740">
                  <c:v>40885</c:v>
                </c:pt>
                <c:pt idx="741">
                  <c:v>40886</c:v>
                </c:pt>
                <c:pt idx="742">
                  <c:v>40889</c:v>
                </c:pt>
                <c:pt idx="743">
                  <c:v>40890</c:v>
                </c:pt>
                <c:pt idx="744">
                  <c:v>40891</c:v>
                </c:pt>
                <c:pt idx="745">
                  <c:v>40892</c:v>
                </c:pt>
                <c:pt idx="746">
                  <c:v>40893</c:v>
                </c:pt>
                <c:pt idx="747">
                  <c:v>40896</c:v>
                </c:pt>
                <c:pt idx="748">
                  <c:v>40897</c:v>
                </c:pt>
                <c:pt idx="749">
                  <c:v>40898</c:v>
                </c:pt>
                <c:pt idx="750">
                  <c:v>40899</c:v>
                </c:pt>
                <c:pt idx="751">
                  <c:v>40900</c:v>
                </c:pt>
                <c:pt idx="752">
                  <c:v>40904</c:v>
                </c:pt>
                <c:pt idx="753">
                  <c:v>40905</c:v>
                </c:pt>
                <c:pt idx="754">
                  <c:v>40906</c:v>
                </c:pt>
                <c:pt idx="755">
                  <c:v>40907</c:v>
                </c:pt>
                <c:pt idx="756">
                  <c:v>40910</c:v>
                </c:pt>
                <c:pt idx="757">
                  <c:v>40911</c:v>
                </c:pt>
                <c:pt idx="758">
                  <c:v>40912</c:v>
                </c:pt>
                <c:pt idx="759">
                  <c:v>40913</c:v>
                </c:pt>
                <c:pt idx="760">
                  <c:v>40917</c:v>
                </c:pt>
                <c:pt idx="761">
                  <c:v>40918</c:v>
                </c:pt>
                <c:pt idx="762">
                  <c:v>40919</c:v>
                </c:pt>
                <c:pt idx="763">
                  <c:v>40920</c:v>
                </c:pt>
                <c:pt idx="764">
                  <c:v>40921</c:v>
                </c:pt>
                <c:pt idx="765">
                  <c:v>40924</c:v>
                </c:pt>
                <c:pt idx="766">
                  <c:v>40925</c:v>
                </c:pt>
                <c:pt idx="767">
                  <c:v>40926</c:v>
                </c:pt>
                <c:pt idx="768">
                  <c:v>40927</c:v>
                </c:pt>
                <c:pt idx="769">
                  <c:v>40928</c:v>
                </c:pt>
                <c:pt idx="770">
                  <c:v>40931</c:v>
                </c:pt>
                <c:pt idx="771">
                  <c:v>40932</c:v>
                </c:pt>
                <c:pt idx="772">
                  <c:v>40933</c:v>
                </c:pt>
                <c:pt idx="773">
                  <c:v>40934</c:v>
                </c:pt>
                <c:pt idx="774">
                  <c:v>40935</c:v>
                </c:pt>
                <c:pt idx="775">
                  <c:v>40938</c:v>
                </c:pt>
                <c:pt idx="776">
                  <c:v>40939</c:v>
                </c:pt>
                <c:pt idx="777">
                  <c:v>40940</c:v>
                </c:pt>
                <c:pt idx="778">
                  <c:v>40941</c:v>
                </c:pt>
                <c:pt idx="779">
                  <c:v>40942</c:v>
                </c:pt>
                <c:pt idx="780">
                  <c:v>40945</c:v>
                </c:pt>
                <c:pt idx="781">
                  <c:v>40946</c:v>
                </c:pt>
                <c:pt idx="782">
                  <c:v>40947</c:v>
                </c:pt>
                <c:pt idx="783">
                  <c:v>40948</c:v>
                </c:pt>
                <c:pt idx="784">
                  <c:v>40949</c:v>
                </c:pt>
                <c:pt idx="785">
                  <c:v>40952</c:v>
                </c:pt>
                <c:pt idx="786">
                  <c:v>40953</c:v>
                </c:pt>
                <c:pt idx="787">
                  <c:v>40954</c:v>
                </c:pt>
                <c:pt idx="788">
                  <c:v>40955</c:v>
                </c:pt>
                <c:pt idx="789">
                  <c:v>40956</c:v>
                </c:pt>
                <c:pt idx="790">
                  <c:v>40959</c:v>
                </c:pt>
                <c:pt idx="791">
                  <c:v>40960</c:v>
                </c:pt>
                <c:pt idx="792">
                  <c:v>40961</c:v>
                </c:pt>
                <c:pt idx="793">
                  <c:v>40962</c:v>
                </c:pt>
                <c:pt idx="794">
                  <c:v>40963</c:v>
                </c:pt>
                <c:pt idx="795">
                  <c:v>40966</c:v>
                </c:pt>
                <c:pt idx="796">
                  <c:v>40967</c:v>
                </c:pt>
                <c:pt idx="797">
                  <c:v>40968</c:v>
                </c:pt>
                <c:pt idx="798">
                  <c:v>40969</c:v>
                </c:pt>
                <c:pt idx="799">
                  <c:v>40970</c:v>
                </c:pt>
                <c:pt idx="800">
                  <c:v>40973</c:v>
                </c:pt>
                <c:pt idx="801">
                  <c:v>40974</c:v>
                </c:pt>
                <c:pt idx="802">
                  <c:v>40975</c:v>
                </c:pt>
                <c:pt idx="803">
                  <c:v>40976</c:v>
                </c:pt>
                <c:pt idx="804">
                  <c:v>40977</c:v>
                </c:pt>
                <c:pt idx="805">
                  <c:v>40980</c:v>
                </c:pt>
                <c:pt idx="806">
                  <c:v>40981</c:v>
                </c:pt>
                <c:pt idx="807">
                  <c:v>40982</c:v>
                </c:pt>
                <c:pt idx="808">
                  <c:v>40983</c:v>
                </c:pt>
                <c:pt idx="809">
                  <c:v>40984</c:v>
                </c:pt>
                <c:pt idx="810">
                  <c:v>40987</c:v>
                </c:pt>
                <c:pt idx="811">
                  <c:v>40988</c:v>
                </c:pt>
                <c:pt idx="812">
                  <c:v>40989</c:v>
                </c:pt>
                <c:pt idx="813">
                  <c:v>40990</c:v>
                </c:pt>
                <c:pt idx="814">
                  <c:v>40991</c:v>
                </c:pt>
                <c:pt idx="815">
                  <c:v>40994</c:v>
                </c:pt>
                <c:pt idx="816">
                  <c:v>40995</c:v>
                </c:pt>
                <c:pt idx="817">
                  <c:v>40996</c:v>
                </c:pt>
                <c:pt idx="818">
                  <c:v>40997</c:v>
                </c:pt>
                <c:pt idx="819">
                  <c:v>40998</c:v>
                </c:pt>
                <c:pt idx="820">
                  <c:v>41001</c:v>
                </c:pt>
                <c:pt idx="821">
                  <c:v>41002</c:v>
                </c:pt>
                <c:pt idx="822">
                  <c:v>41003</c:v>
                </c:pt>
                <c:pt idx="823">
                  <c:v>41004</c:v>
                </c:pt>
                <c:pt idx="824">
                  <c:v>41009</c:v>
                </c:pt>
                <c:pt idx="825">
                  <c:v>41010</c:v>
                </c:pt>
                <c:pt idx="826">
                  <c:v>41011</c:v>
                </c:pt>
                <c:pt idx="827">
                  <c:v>41012</c:v>
                </c:pt>
                <c:pt idx="828">
                  <c:v>41015</c:v>
                </c:pt>
                <c:pt idx="829">
                  <c:v>41016</c:v>
                </c:pt>
                <c:pt idx="830">
                  <c:v>41017</c:v>
                </c:pt>
                <c:pt idx="831">
                  <c:v>41018</c:v>
                </c:pt>
                <c:pt idx="832">
                  <c:v>41019</c:v>
                </c:pt>
                <c:pt idx="833">
                  <c:v>41022</c:v>
                </c:pt>
                <c:pt idx="834">
                  <c:v>41023</c:v>
                </c:pt>
                <c:pt idx="835">
                  <c:v>41024</c:v>
                </c:pt>
                <c:pt idx="836">
                  <c:v>41025</c:v>
                </c:pt>
                <c:pt idx="837">
                  <c:v>41026</c:v>
                </c:pt>
                <c:pt idx="838">
                  <c:v>41029</c:v>
                </c:pt>
                <c:pt idx="839">
                  <c:v>41031</c:v>
                </c:pt>
                <c:pt idx="840">
                  <c:v>41032</c:v>
                </c:pt>
                <c:pt idx="841">
                  <c:v>41033</c:v>
                </c:pt>
                <c:pt idx="842">
                  <c:v>41036</c:v>
                </c:pt>
                <c:pt idx="843">
                  <c:v>41037</c:v>
                </c:pt>
                <c:pt idx="844">
                  <c:v>41038</c:v>
                </c:pt>
                <c:pt idx="845">
                  <c:v>41039</c:v>
                </c:pt>
                <c:pt idx="846">
                  <c:v>41040</c:v>
                </c:pt>
                <c:pt idx="847">
                  <c:v>41043</c:v>
                </c:pt>
                <c:pt idx="848">
                  <c:v>41044</c:v>
                </c:pt>
                <c:pt idx="849">
                  <c:v>41045</c:v>
                </c:pt>
                <c:pt idx="850">
                  <c:v>41047</c:v>
                </c:pt>
                <c:pt idx="851">
                  <c:v>41050</c:v>
                </c:pt>
                <c:pt idx="852">
                  <c:v>41051</c:v>
                </c:pt>
                <c:pt idx="853">
                  <c:v>41052</c:v>
                </c:pt>
                <c:pt idx="854">
                  <c:v>41053</c:v>
                </c:pt>
                <c:pt idx="855">
                  <c:v>41054</c:v>
                </c:pt>
                <c:pt idx="856">
                  <c:v>41057</c:v>
                </c:pt>
                <c:pt idx="857">
                  <c:v>41058</c:v>
                </c:pt>
                <c:pt idx="858">
                  <c:v>41059</c:v>
                </c:pt>
                <c:pt idx="859">
                  <c:v>41060</c:v>
                </c:pt>
                <c:pt idx="860">
                  <c:v>41061</c:v>
                </c:pt>
                <c:pt idx="861">
                  <c:v>41064</c:v>
                </c:pt>
                <c:pt idx="862">
                  <c:v>41065</c:v>
                </c:pt>
                <c:pt idx="863">
                  <c:v>41067</c:v>
                </c:pt>
                <c:pt idx="864">
                  <c:v>41068</c:v>
                </c:pt>
                <c:pt idx="865">
                  <c:v>41071</c:v>
                </c:pt>
                <c:pt idx="866">
                  <c:v>41072</c:v>
                </c:pt>
                <c:pt idx="867">
                  <c:v>41073</c:v>
                </c:pt>
                <c:pt idx="868">
                  <c:v>41074</c:v>
                </c:pt>
                <c:pt idx="869">
                  <c:v>41075</c:v>
                </c:pt>
                <c:pt idx="870">
                  <c:v>41078</c:v>
                </c:pt>
                <c:pt idx="871">
                  <c:v>41079</c:v>
                </c:pt>
                <c:pt idx="872">
                  <c:v>41080</c:v>
                </c:pt>
                <c:pt idx="873">
                  <c:v>41081</c:v>
                </c:pt>
                <c:pt idx="874">
                  <c:v>41085</c:v>
                </c:pt>
                <c:pt idx="875">
                  <c:v>41086</c:v>
                </c:pt>
                <c:pt idx="876">
                  <c:v>41087</c:v>
                </c:pt>
                <c:pt idx="877">
                  <c:v>41088</c:v>
                </c:pt>
                <c:pt idx="878">
                  <c:v>41089</c:v>
                </c:pt>
                <c:pt idx="879">
                  <c:v>41092</c:v>
                </c:pt>
                <c:pt idx="880">
                  <c:v>41093</c:v>
                </c:pt>
                <c:pt idx="881">
                  <c:v>41094</c:v>
                </c:pt>
                <c:pt idx="882">
                  <c:v>41095</c:v>
                </c:pt>
                <c:pt idx="883">
                  <c:v>41096</c:v>
                </c:pt>
                <c:pt idx="884">
                  <c:v>41099</c:v>
                </c:pt>
                <c:pt idx="885">
                  <c:v>41100</c:v>
                </c:pt>
                <c:pt idx="886">
                  <c:v>41101</c:v>
                </c:pt>
                <c:pt idx="887">
                  <c:v>41102</c:v>
                </c:pt>
                <c:pt idx="888">
                  <c:v>41103</c:v>
                </c:pt>
                <c:pt idx="889">
                  <c:v>41106</c:v>
                </c:pt>
                <c:pt idx="890">
                  <c:v>41107</c:v>
                </c:pt>
                <c:pt idx="891">
                  <c:v>41108</c:v>
                </c:pt>
                <c:pt idx="892">
                  <c:v>41109</c:v>
                </c:pt>
                <c:pt idx="893">
                  <c:v>41110</c:v>
                </c:pt>
                <c:pt idx="894">
                  <c:v>41113</c:v>
                </c:pt>
                <c:pt idx="895">
                  <c:v>41114</c:v>
                </c:pt>
                <c:pt idx="896">
                  <c:v>41115</c:v>
                </c:pt>
                <c:pt idx="897">
                  <c:v>41116</c:v>
                </c:pt>
                <c:pt idx="898">
                  <c:v>41117</c:v>
                </c:pt>
                <c:pt idx="899">
                  <c:v>41120</c:v>
                </c:pt>
                <c:pt idx="900">
                  <c:v>41121</c:v>
                </c:pt>
                <c:pt idx="901">
                  <c:v>41122</c:v>
                </c:pt>
                <c:pt idx="902">
                  <c:v>41123</c:v>
                </c:pt>
                <c:pt idx="903">
                  <c:v>41124</c:v>
                </c:pt>
                <c:pt idx="904">
                  <c:v>41127</c:v>
                </c:pt>
                <c:pt idx="905">
                  <c:v>41128</c:v>
                </c:pt>
                <c:pt idx="906">
                  <c:v>41129</c:v>
                </c:pt>
                <c:pt idx="907">
                  <c:v>41130</c:v>
                </c:pt>
                <c:pt idx="908">
                  <c:v>41131</c:v>
                </c:pt>
                <c:pt idx="909">
                  <c:v>41134</c:v>
                </c:pt>
                <c:pt idx="910">
                  <c:v>41135</c:v>
                </c:pt>
                <c:pt idx="911">
                  <c:v>41136</c:v>
                </c:pt>
                <c:pt idx="912">
                  <c:v>41137</c:v>
                </c:pt>
                <c:pt idx="913">
                  <c:v>41138</c:v>
                </c:pt>
                <c:pt idx="914">
                  <c:v>41141</c:v>
                </c:pt>
                <c:pt idx="915">
                  <c:v>41142</c:v>
                </c:pt>
                <c:pt idx="916">
                  <c:v>41143</c:v>
                </c:pt>
                <c:pt idx="917">
                  <c:v>41144</c:v>
                </c:pt>
                <c:pt idx="918">
                  <c:v>41145</c:v>
                </c:pt>
                <c:pt idx="919">
                  <c:v>41148</c:v>
                </c:pt>
                <c:pt idx="920">
                  <c:v>41149</c:v>
                </c:pt>
                <c:pt idx="921">
                  <c:v>41150</c:v>
                </c:pt>
                <c:pt idx="922">
                  <c:v>41151</c:v>
                </c:pt>
                <c:pt idx="923">
                  <c:v>41152</c:v>
                </c:pt>
                <c:pt idx="924">
                  <c:v>41155</c:v>
                </c:pt>
                <c:pt idx="925">
                  <c:v>41156</c:v>
                </c:pt>
                <c:pt idx="926">
                  <c:v>41157</c:v>
                </c:pt>
                <c:pt idx="927">
                  <c:v>41158</c:v>
                </c:pt>
                <c:pt idx="928">
                  <c:v>41159</c:v>
                </c:pt>
                <c:pt idx="929">
                  <c:v>41162</c:v>
                </c:pt>
                <c:pt idx="930">
                  <c:v>41163</c:v>
                </c:pt>
                <c:pt idx="931">
                  <c:v>41164</c:v>
                </c:pt>
                <c:pt idx="932">
                  <c:v>41165</c:v>
                </c:pt>
                <c:pt idx="933">
                  <c:v>41166</c:v>
                </c:pt>
                <c:pt idx="934">
                  <c:v>41169</c:v>
                </c:pt>
                <c:pt idx="935">
                  <c:v>41170</c:v>
                </c:pt>
                <c:pt idx="936">
                  <c:v>41171</c:v>
                </c:pt>
                <c:pt idx="937">
                  <c:v>41172</c:v>
                </c:pt>
                <c:pt idx="938">
                  <c:v>41173</c:v>
                </c:pt>
                <c:pt idx="939">
                  <c:v>41176</c:v>
                </c:pt>
                <c:pt idx="940">
                  <c:v>41177</c:v>
                </c:pt>
                <c:pt idx="941">
                  <c:v>41178</c:v>
                </c:pt>
                <c:pt idx="942">
                  <c:v>41179</c:v>
                </c:pt>
                <c:pt idx="943">
                  <c:v>41180</c:v>
                </c:pt>
                <c:pt idx="944">
                  <c:v>41183</c:v>
                </c:pt>
                <c:pt idx="945">
                  <c:v>41184</c:v>
                </c:pt>
                <c:pt idx="946">
                  <c:v>41185</c:v>
                </c:pt>
                <c:pt idx="947">
                  <c:v>41186</c:v>
                </c:pt>
                <c:pt idx="948">
                  <c:v>41187</c:v>
                </c:pt>
                <c:pt idx="949">
                  <c:v>41190</c:v>
                </c:pt>
                <c:pt idx="950">
                  <c:v>41191</c:v>
                </c:pt>
                <c:pt idx="951">
                  <c:v>41192</c:v>
                </c:pt>
                <c:pt idx="952">
                  <c:v>41193</c:v>
                </c:pt>
                <c:pt idx="953">
                  <c:v>41194</c:v>
                </c:pt>
                <c:pt idx="954">
                  <c:v>41197</c:v>
                </c:pt>
                <c:pt idx="955">
                  <c:v>41198</c:v>
                </c:pt>
                <c:pt idx="956">
                  <c:v>41199</c:v>
                </c:pt>
                <c:pt idx="957">
                  <c:v>41200</c:v>
                </c:pt>
                <c:pt idx="958">
                  <c:v>41201</c:v>
                </c:pt>
                <c:pt idx="959">
                  <c:v>41204</c:v>
                </c:pt>
                <c:pt idx="960">
                  <c:v>41205</c:v>
                </c:pt>
                <c:pt idx="961">
                  <c:v>41206</c:v>
                </c:pt>
                <c:pt idx="962">
                  <c:v>41207</c:v>
                </c:pt>
                <c:pt idx="963">
                  <c:v>41208</c:v>
                </c:pt>
                <c:pt idx="964">
                  <c:v>41211</c:v>
                </c:pt>
                <c:pt idx="965">
                  <c:v>41212</c:v>
                </c:pt>
                <c:pt idx="966">
                  <c:v>41213</c:v>
                </c:pt>
                <c:pt idx="967">
                  <c:v>41214</c:v>
                </c:pt>
                <c:pt idx="968">
                  <c:v>41215</c:v>
                </c:pt>
                <c:pt idx="969">
                  <c:v>41218</c:v>
                </c:pt>
                <c:pt idx="970">
                  <c:v>41219</c:v>
                </c:pt>
                <c:pt idx="971">
                  <c:v>41220</c:v>
                </c:pt>
                <c:pt idx="972">
                  <c:v>41221</c:v>
                </c:pt>
                <c:pt idx="973">
                  <c:v>41222</c:v>
                </c:pt>
                <c:pt idx="974">
                  <c:v>41225</c:v>
                </c:pt>
                <c:pt idx="975">
                  <c:v>41226</c:v>
                </c:pt>
                <c:pt idx="976">
                  <c:v>41227</c:v>
                </c:pt>
                <c:pt idx="977">
                  <c:v>41228</c:v>
                </c:pt>
                <c:pt idx="978">
                  <c:v>41229</c:v>
                </c:pt>
                <c:pt idx="979">
                  <c:v>41232</c:v>
                </c:pt>
                <c:pt idx="980">
                  <c:v>41233</c:v>
                </c:pt>
                <c:pt idx="981">
                  <c:v>41234</c:v>
                </c:pt>
                <c:pt idx="982">
                  <c:v>41235</c:v>
                </c:pt>
                <c:pt idx="983">
                  <c:v>41236</c:v>
                </c:pt>
                <c:pt idx="984">
                  <c:v>41239</c:v>
                </c:pt>
                <c:pt idx="985">
                  <c:v>41240</c:v>
                </c:pt>
                <c:pt idx="986">
                  <c:v>41241</c:v>
                </c:pt>
                <c:pt idx="987">
                  <c:v>41242</c:v>
                </c:pt>
                <c:pt idx="988">
                  <c:v>41243</c:v>
                </c:pt>
                <c:pt idx="989">
                  <c:v>41246</c:v>
                </c:pt>
                <c:pt idx="990">
                  <c:v>41247</c:v>
                </c:pt>
                <c:pt idx="991">
                  <c:v>41248</c:v>
                </c:pt>
                <c:pt idx="992">
                  <c:v>41249</c:v>
                </c:pt>
                <c:pt idx="993">
                  <c:v>41250</c:v>
                </c:pt>
                <c:pt idx="994">
                  <c:v>41253</c:v>
                </c:pt>
                <c:pt idx="995">
                  <c:v>41254</c:v>
                </c:pt>
                <c:pt idx="996">
                  <c:v>41255</c:v>
                </c:pt>
                <c:pt idx="997">
                  <c:v>41256</c:v>
                </c:pt>
                <c:pt idx="998">
                  <c:v>41257</c:v>
                </c:pt>
                <c:pt idx="999">
                  <c:v>41260</c:v>
                </c:pt>
                <c:pt idx="1000">
                  <c:v>41261</c:v>
                </c:pt>
                <c:pt idx="1001">
                  <c:v>41262</c:v>
                </c:pt>
                <c:pt idx="1002">
                  <c:v>41263</c:v>
                </c:pt>
                <c:pt idx="1003">
                  <c:v>41264</c:v>
                </c:pt>
                <c:pt idx="1004">
                  <c:v>41270</c:v>
                </c:pt>
                <c:pt idx="1005">
                  <c:v>41271</c:v>
                </c:pt>
                <c:pt idx="1006">
                  <c:v>41276</c:v>
                </c:pt>
                <c:pt idx="1007">
                  <c:v>41277</c:v>
                </c:pt>
                <c:pt idx="1008">
                  <c:v>41278</c:v>
                </c:pt>
                <c:pt idx="1009">
                  <c:v>41281</c:v>
                </c:pt>
                <c:pt idx="1010">
                  <c:v>41282</c:v>
                </c:pt>
                <c:pt idx="1011">
                  <c:v>41283</c:v>
                </c:pt>
                <c:pt idx="1012">
                  <c:v>41284</c:v>
                </c:pt>
                <c:pt idx="1013">
                  <c:v>41285</c:v>
                </c:pt>
                <c:pt idx="1014">
                  <c:v>41288</c:v>
                </c:pt>
                <c:pt idx="1015">
                  <c:v>41289</c:v>
                </c:pt>
                <c:pt idx="1016">
                  <c:v>41290</c:v>
                </c:pt>
                <c:pt idx="1017">
                  <c:v>41291</c:v>
                </c:pt>
                <c:pt idx="1018">
                  <c:v>41292</c:v>
                </c:pt>
                <c:pt idx="1019">
                  <c:v>41295</c:v>
                </c:pt>
                <c:pt idx="1020">
                  <c:v>41296</c:v>
                </c:pt>
                <c:pt idx="1021">
                  <c:v>41297</c:v>
                </c:pt>
                <c:pt idx="1022">
                  <c:v>41298</c:v>
                </c:pt>
                <c:pt idx="1023">
                  <c:v>41299</c:v>
                </c:pt>
                <c:pt idx="1024">
                  <c:v>41302</c:v>
                </c:pt>
                <c:pt idx="1025">
                  <c:v>41303</c:v>
                </c:pt>
                <c:pt idx="1026">
                  <c:v>41304</c:v>
                </c:pt>
                <c:pt idx="1027">
                  <c:v>41305</c:v>
                </c:pt>
                <c:pt idx="1028">
                  <c:v>41306</c:v>
                </c:pt>
                <c:pt idx="1029">
                  <c:v>41309</c:v>
                </c:pt>
                <c:pt idx="1030">
                  <c:v>41310</c:v>
                </c:pt>
                <c:pt idx="1031">
                  <c:v>41311</c:v>
                </c:pt>
                <c:pt idx="1032">
                  <c:v>41312</c:v>
                </c:pt>
                <c:pt idx="1033">
                  <c:v>41313</c:v>
                </c:pt>
                <c:pt idx="1034">
                  <c:v>41316</c:v>
                </c:pt>
                <c:pt idx="1035">
                  <c:v>41317</c:v>
                </c:pt>
                <c:pt idx="1036">
                  <c:v>41318</c:v>
                </c:pt>
                <c:pt idx="1037">
                  <c:v>41319</c:v>
                </c:pt>
                <c:pt idx="1038">
                  <c:v>41320</c:v>
                </c:pt>
                <c:pt idx="1039">
                  <c:v>41323</c:v>
                </c:pt>
                <c:pt idx="1040">
                  <c:v>41324</c:v>
                </c:pt>
                <c:pt idx="1041">
                  <c:v>41325</c:v>
                </c:pt>
                <c:pt idx="1042">
                  <c:v>41326</c:v>
                </c:pt>
                <c:pt idx="1043">
                  <c:v>41327</c:v>
                </c:pt>
                <c:pt idx="1044">
                  <c:v>41330</c:v>
                </c:pt>
                <c:pt idx="1045">
                  <c:v>41331</c:v>
                </c:pt>
                <c:pt idx="1046">
                  <c:v>41332</c:v>
                </c:pt>
                <c:pt idx="1047">
                  <c:v>41333</c:v>
                </c:pt>
                <c:pt idx="1048">
                  <c:v>41334</c:v>
                </c:pt>
                <c:pt idx="1049">
                  <c:v>41337</c:v>
                </c:pt>
                <c:pt idx="1050">
                  <c:v>41338</c:v>
                </c:pt>
                <c:pt idx="1051">
                  <c:v>41339</c:v>
                </c:pt>
                <c:pt idx="1052">
                  <c:v>41340</c:v>
                </c:pt>
                <c:pt idx="1053">
                  <c:v>41341</c:v>
                </c:pt>
                <c:pt idx="1054">
                  <c:v>41344</c:v>
                </c:pt>
                <c:pt idx="1055">
                  <c:v>41345</c:v>
                </c:pt>
                <c:pt idx="1056">
                  <c:v>41346</c:v>
                </c:pt>
                <c:pt idx="1057">
                  <c:v>41347</c:v>
                </c:pt>
                <c:pt idx="1058">
                  <c:v>41348</c:v>
                </c:pt>
                <c:pt idx="1059">
                  <c:v>41351</c:v>
                </c:pt>
                <c:pt idx="1060">
                  <c:v>41352</c:v>
                </c:pt>
                <c:pt idx="1061">
                  <c:v>41353</c:v>
                </c:pt>
                <c:pt idx="1062">
                  <c:v>41354</c:v>
                </c:pt>
                <c:pt idx="1063">
                  <c:v>41355</c:v>
                </c:pt>
                <c:pt idx="1064">
                  <c:v>41358</c:v>
                </c:pt>
                <c:pt idx="1065">
                  <c:v>41359</c:v>
                </c:pt>
                <c:pt idx="1066">
                  <c:v>41360</c:v>
                </c:pt>
                <c:pt idx="1067">
                  <c:v>41361</c:v>
                </c:pt>
                <c:pt idx="1068">
                  <c:v>41366</c:v>
                </c:pt>
                <c:pt idx="1069">
                  <c:v>41367</c:v>
                </c:pt>
                <c:pt idx="1070">
                  <c:v>41368</c:v>
                </c:pt>
                <c:pt idx="1071">
                  <c:v>41369</c:v>
                </c:pt>
                <c:pt idx="1072">
                  <c:v>41372</c:v>
                </c:pt>
                <c:pt idx="1073">
                  <c:v>41373</c:v>
                </c:pt>
                <c:pt idx="1074">
                  <c:v>41374</c:v>
                </c:pt>
                <c:pt idx="1075">
                  <c:v>41375</c:v>
                </c:pt>
                <c:pt idx="1076">
                  <c:v>41376</c:v>
                </c:pt>
                <c:pt idx="1077">
                  <c:v>41379</c:v>
                </c:pt>
                <c:pt idx="1078">
                  <c:v>41380</c:v>
                </c:pt>
                <c:pt idx="1079">
                  <c:v>41381</c:v>
                </c:pt>
                <c:pt idx="1080">
                  <c:v>41382</c:v>
                </c:pt>
                <c:pt idx="1081">
                  <c:v>41383</c:v>
                </c:pt>
                <c:pt idx="1082">
                  <c:v>41386</c:v>
                </c:pt>
                <c:pt idx="1083">
                  <c:v>41387</c:v>
                </c:pt>
                <c:pt idx="1084">
                  <c:v>41388</c:v>
                </c:pt>
                <c:pt idx="1085">
                  <c:v>41389</c:v>
                </c:pt>
                <c:pt idx="1086">
                  <c:v>41390</c:v>
                </c:pt>
                <c:pt idx="1087">
                  <c:v>41393</c:v>
                </c:pt>
                <c:pt idx="1088">
                  <c:v>41394</c:v>
                </c:pt>
                <c:pt idx="1089">
                  <c:v>41396</c:v>
                </c:pt>
                <c:pt idx="1090">
                  <c:v>41397</c:v>
                </c:pt>
                <c:pt idx="1091">
                  <c:v>41400</c:v>
                </c:pt>
                <c:pt idx="1092">
                  <c:v>41401</c:v>
                </c:pt>
                <c:pt idx="1093">
                  <c:v>41402</c:v>
                </c:pt>
                <c:pt idx="1094">
                  <c:v>41404</c:v>
                </c:pt>
                <c:pt idx="1095">
                  <c:v>41407</c:v>
                </c:pt>
                <c:pt idx="1096">
                  <c:v>41408</c:v>
                </c:pt>
                <c:pt idx="1097">
                  <c:v>41409</c:v>
                </c:pt>
                <c:pt idx="1098">
                  <c:v>41410</c:v>
                </c:pt>
                <c:pt idx="1099">
                  <c:v>41411</c:v>
                </c:pt>
                <c:pt idx="1100">
                  <c:v>41414</c:v>
                </c:pt>
                <c:pt idx="1101">
                  <c:v>41415</c:v>
                </c:pt>
                <c:pt idx="1102">
                  <c:v>41416</c:v>
                </c:pt>
                <c:pt idx="1103">
                  <c:v>41417</c:v>
                </c:pt>
                <c:pt idx="1104">
                  <c:v>41418</c:v>
                </c:pt>
                <c:pt idx="1105">
                  <c:v>41421</c:v>
                </c:pt>
                <c:pt idx="1106">
                  <c:v>41422</c:v>
                </c:pt>
                <c:pt idx="1107">
                  <c:v>41423</c:v>
                </c:pt>
                <c:pt idx="1108">
                  <c:v>41424</c:v>
                </c:pt>
                <c:pt idx="1109">
                  <c:v>41425</c:v>
                </c:pt>
                <c:pt idx="1110">
                  <c:v>41428</c:v>
                </c:pt>
                <c:pt idx="1111">
                  <c:v>41429</c:v>
                </c:pt>
                <c:pt idx="1112">
                  <c:v>41430</c:v>
                </c:pt>
                <c:pt idx="1113">
                  <c:v>41432</c:v>
                </c:pt>
                <c:pt idx="1114">
                  <c:v>41435</c:v>
                </c:pt>
                <c:pt idx="1115">
                  <c:v>41436</c:v>
                </c:pt>
                <c:pt idx="1116">
                  <c:v>41437</c:v>
                </c:pt>
                <c:pt idx="1117">
                  <c:v>41438</c:v>
                </c:pt>
                <c:pt idx="1118">
                  <c:v>41439</c:v>
                </c:pt>
                <c:pt idx="1119">
                  <c:v>41442</c:v>
                </c:pt>
                <c:pt idx="1120">
                  <c:v>41443</c:v>
                </c:pt>
                <c:pt idx="1121">
                  <c:v>41444</c:v>
                </c:pt>
                <c:pt idx="1122">
                  <c:v>41445</c:v>
                </c:pt>
                <c:pt idx="1123">
                  <c:v>41449</c:v>
                </c:pt>
                <c:pt idx="1124">
                  <c:v>41450</c:v>
                </c:pt>
                <c:pt idx="1125">
                  <c:v>41451</c:v>
                </c:pt>
                <c:pt idx="1126">
                  <c:v>41452</c:v>
                </c:pt>
                <c:pt idx="1127">
                  <c:v>41453</c:v>
                </c:pt>
                <c:pt idx="1128">
                  <c:v>41456</c:v>
                </c:pt>
                <c:pt idx="1129">
                  <c:v>41457</c:v>
                </c:pt>
                <c:pt idx="1130">
                  <c:v>41458</c:v>
                </c:pt>
                <c:pt idx="1131">
                  <c:v>41459</c:v>
                </c:pt>
                <c:pt idx="1132">
                  <c:v>41460</c:v>
                </c:pt>
                <c:pt idx="1133">
                  <c:v>41463</c:v>
                </c:pt>
                <c:pt idx="1134">
                  <c:v>41464</c:v>
                </c:pt>
                <c:pt idx="1135">
                  <c:v>41465</c:v>
                </c:pt>
                <c:pt idx="1136">
                  <c:v>41466</c:v>
                </c:pt>
                <c:pt idx="1137">
                  <c:v>41467</c:v>
                </c:pt>
                <c:pt idx="1138">
                  <c:v>41470</c:v>
                </c:pt>
                <c:pt idx="1139">
                  <c:v>41471</c:v>
                </c:pt>
                <c:pt idx="1140">
                  <c:v>41472</c:v>
                </c:pt>
                <c:pt idx="1141">
                  <c:v>41473</c:v>
                </c:pt>
                <c:pt idx="1142">
                  <c:v>41474</c:v>
                </c:pt>
                <c:pt idx="1143">
                  <c:v>41477</c:v>
                </c:pt>
                <c:pt idx="1144">
                  <c:v>41478</c:v>
                </c:pt>
                <c:pt idx="1145">
                  <c:v>41479</c:v>
                </c:pt>
                <c:pt idx="1146">
                  <c:v>41480</c:v>
                </c:pt>
                <c:pt idx="1147">
                  <c:v>41481</c:v>
                </c:pt>
                <c:pt idx="1148">
                  <c:v>41484</c:v>
                </c:pt>
                <c:pt idx="1149">
                  <c:v>41485</c:v>
                </c:pt>
                <c:pt idx="1150">
                  <c:v>41486</c:v>
                </c:pt>
                <c:pt idx="1151">
                  <c:v>41487</c:v>
                </c:pt>
                <c:pt idx="1152">
                  <c:v>41488</c:v>
                </c:pt>
                <c:pt idx="1153">
                  <c:v>41491</c:v>
                </c:pt>
                <c:pt idx="1154">
                  <c:v>41492</c:v>
                </c:pt>
                <c:pt idx="1155">
                  <c:v>41493</c:v>
                </c:pt>
                <c:pt idx="1156">
                  <c:v>41494</c:v>
                </c:pt>
                <c:pt idx="1157">
                  <c:v>41495</c:v>
                </c:pt>
                <c:pt idx="1158">
                  <c:v>41498</c:v>
                </c:pt>
                <c:pt idx="1159">
                  <c:v>41499</c:v>
                </c:pt>
                <c:pt idx="1160">
                  <c:v>41500</c:v>
                </c:pt>
                <c:pt idx="1161">
                  <c:v>41501</c:v>
                </c:pt>
                <c:pt idx="1162">
                  <c:v>41502</c:v>
                </c:pt>
                <c:pt idx="1163">
                  <c:v>41505</c:v>
                </c:pt>
                <c:pt idx="1164">
                  <c:v>41506</c:v>
                </c:pt>
                <c:pt idx="1165">
                  <c:v>41507</c:v>
                </c:pt>
                <c:pt idx="1166">
                  <c:v>41508</c:v>
                </c:pt>
                <c:pt idx="1167">
                  <c:v>41509</c:v>
                </c:pt>
                <c:pt idx="1168">
                  <c:v>41512</c:v>
                </c:pt>
                <c:pt idx="1169">
                  <c:v>41513</c:v>
                </c:pt>
                <c:pt idx="1170">
                  <c:v>41514</c:v>
                </c:pt>
                <c:pt idx="1171">
                  <c:v>41515</c:v>
                </c:pt>
                <c:pt idx="1172">
                  <c:v>41516</c:v>
                </c:pt>
                <c:pt idx="1173">
                  <c:v>41519</c:v>
                </c:pt>
                <c:pt idx="1174">
                  <c:v>41520</c:v>
                </c:pt>
                <c:pt idx="1175">
                  <c:v>41521</c:v>
                </c:pt>
                <c:pt idx="1176">
                  <c:v>41522</c:v>
                </c:pt>
                <c:pt idx="1177">
                  <c:v>41523</c:v>
                </c:pt>
                <c:pt idx="1178">
                  <c:v>41526</c:v>
                </c:pt>
                <c:pt idx="1179">
                  <c:v>41527</c:v>
                </c:pt>
                <c:pt idx="1180">
                  <c:v>41528</c:v>
                </c:pt>
                <c:pt idx="1181">
                  <c:v>41529</c:v>
                </c:pt>
                <c:pt idx="1182">
                  <c:v>41530</c:v>
                </c:pt>
                <c:pt idx="1183">
                  <c:v>41533</c:v>
                </c:pt>
                <c:pt idx="1184">
                  <c:v>41534</c:v>
                </c:pt>
                <c:pt idx="1185">
                  <c:v>41535</c:v>
                </c:pt>
                <c:pt idx="1186">
                  <c:v>41536</c:v>
                </c:pt>
                <c:pt idx="1187">
                  <c:v>41537</c:v>
                </c:pt>
                <c:pt idx="1188">
                  <c:v>41540</c:v>
                </c:pt>
                <c:pt idx="1189">
                  <c:v>41541</c:v>
                </c:pt>
                <c:pt idx="1190">
                  <c:v>41542</c:v>
                </c:pt>
                <c:pt idx="1191">
                  <c:v>41543</c:v>
                </c:pt>
                <c:pt idx="1192">
                  <c:v>41544</c:v>
                </c:pt>
                <c:pt idx="1193">
                  <c:v>41547</c:v>
                </c:pt>
                <c:pt idx="1194">
                  <c:v>41548</c:v>
                </c:pt>
                <c:pt idx="1195">
                  <c:v>41549</c:v>
                </c:pt>
                <c:pt idx="1196">
                  <c:v>41550</c:v>
                </c:pt>
                <c:pt idx="1197">
                  <c:v>41551</c:v>
                </c:pt>
                <c:pt idx="1198">
                  <c:v>41554</c:v>
                </c:pt>
                <c:pt idx="1199">
                  <c:v>41555</c:v>
                </c:pt>
                <c:pt idx="1200">
                  <c:v>41556</c:v>
                </c:pt>
                <c:pt idx="1201">
                  <c:v>41557</c:v>
                </c:pt>
                <c:pt idx="1202">
                  <c:v>41558</c:v>
                </c:pt>
                <c:pt idx="1203">
                  <c:v>41561</c:v>
                </c:pt>
                <c:pt idx="1204">
                  <c:v>41562</c:v>
                </c:pt>
                <c:pt idx="1205">
                  <c:v>41563</c:v>
                </c:pt>
                <c:pt idx="1206">
                  <c:v>41564</c:v>
                </c:pt>
                <c:pt idx="1207">
                  <c:v>41565</c:v>
                </c:pt>
                <c:pt idx="1208">
                  <c:v>41568</c:v>
                </c:pt>
                <c:pt idx="1209">
                  <c:v>41569</c:v>
                </c:pt>
                <c:pt idx="1210">
                  <c:v>41570</c:v>
                </c:pt>
                <c:pt idx="1211">
                  <c:v>41571</c:v>
                </c:pt>
                <c:pt idx="1212">
                  <c:v>41572</c:v>
                </c:pt>
                <c:pt idx="1213">
                  <c:v>41575</c:v>
                </c:pt>
                <c:pt idx="1214">
                  <c:v>41576</c:v>
                </c:pt>
                <c:pt idx="1215">
                  <c:v>41577</c:v>
                </c:pt>
                <c:pt idx="1216">
                  <c:v>41578</c:v>
                </c:pt>
                <c:pt idx="1217">
                  <c:v>41579</c:v>
                </c:pt>
                <c:pt idx="1218">
                  <c:v>41582</c:v>
                </c:pt>
                <c:pt idx="1219">
                  <c:v>41583</c:v>
                </c:pt>
                <c:pt idx="1220">
                  <c:v>41584</c:v>
                </c:pt>
                <c:pt idx="1221">
                  <c:v>41585</c:v>
                </c:pt>
                <c:pt idx="1222">
                  <c:v>41586</c:v>
                </c:pt>
                <c:pt idx="1223">
                  <c:v>41589</c:v>
                </c:pt>
                <c:pt idx="1224">
                  <c:v>41590</c:v>
                </c:pt>
                <c:pt idx="1225">
                  <c:v>41591</c:v>
                </c:pt>
                <c:pt idx="1226">
                  <c:v>41592</c:v>
                </c:pt>
                <c:pt idx="1227">
                  <c:v>41593</c:v>
                </c:pt>
                <c:pt idx="1228">
                  <c:v>41596</c:v>
                </c:pt>
                <c:pt idx="1229">
                  <c:v>41597</c:v>
                </c:pt>
                <c:pt idx="1230">
                  <c:v>41598</c:v>
                </c:pt>
                <c:pt idx="1231">
                  <c:v>41599</c:v>
                </c:pt>
                <c:pt idx="1232">
                  <c:v>41600</c:v>
                </c:pt>
                <c:pt idx="1233">
                  <c:v>41603</c:v>
                </c:pt>
                <c:pt idx="1234">
                  <c:v>41604</c:v>
                </c:pt>
                <c:pt idx="1235">
                  <c:v>41605</c:v>
                </c:pt>
                <c:pt idx="1236">
                  <c:v>41606</c:v>
                </c:pt>
                <c:pt idx="1237">
                  <c:v>41607</c:v>
                </c:pt>
                <c:pt idx="1238">
                  <c:v>41610</c:v>
                </c:pt>
                <c:pt idx="1239">
                  <c:v>41611</c:v>
                </c:pt>
                <c:pt idx="1240">
                  <c:v>41612</c:v>
                </c:pt>
                <c:pt idx="1241">
                  <c:v>41613</c:v>
                </c:pt>
                <c:pt idx="1242">
                  <c:v>41614</c:v>
                </c:pt>
                <c:pt idx="1243">
                  <c:v>41617</c:v>
                </c:pt>
                <c:pt idx="1244">
                  <c:v>41618</c:v>
                </c:pt>
                <c:pt idx="1245">
                  <c:v>41619</c:v>
                </c:pt>
                <c:pt idx="1246">
                  <c:v>41620</c:v>
                </c:pt>
                <c:pt idx="1247">
                  <c:v>41621</c:v>
                </c:pt>
                <c:pt idx="1248">
                  <c:v>41624</c:v>
                </c:pt>
                <c:pt idx="1249">
                  <c:v>41625</c:v>
                </c:pt>
                <c:pt idx="1250">
                  <c:v>41626</c:v>
                </c:pt>
                <c:pt idx="1251">
                  <c:v>41627</c:v>
                </c:pt>
                <c:pt idx="1252">
                  <c:v>41628</c:v>
                </c:pt>
                <c:pt idx="1253">
                  <c:v>41631</c:v>
                </c:pt>
                <c:pt idx="1254">
                  <c:v>41635</c:v>
                </c:pt>
                <c:pt idx="1255">
                  <c:v>41638</c:v>
                </c:pt>
              </c:numCache>
            </c:numRef>
          </c:cat>
          <c:val>
            <c:numRef>
              <c:f>'[Diagram 5_andel realskuld.xlsx]Datablad'!$B$2:$B$1257</c:f>
              <c:numCache>
                <c:formatCode>0.00</c:formatCode>
                <c:ptCount val="1256"/>
                <c:pt idx="0">
                  <c:v>27.387894829771199</c:v>
                </c:pt>
                <c:pt idx="1">
                  <c:v>27.275320990447366</c:v>
                </c:pt>
                <c:pt idx="2">
                  <c:v>27.183920972777916</c:v>
                </c:pt>
                <c:pt idx="3">
                  <c:v>27.149316561263316</c:v>
                </c:pt>
                <c:pt idx="4">
                  <c:v>27.169678681357812</c:v>
                </c:pt>
                <c:pt idx="5">
                  <c:v>27.144047466840661</c:v>
                </c:pt>
                <c:pt idx="6">
                  <c:v>27.147765397651085</c:v>
                </c:pt>
                <c:pt idx="7">
                  <c:v>27.161208452272106</c:v>
                </c:pt>
                <c:pt idx="8">
                  <c:v>27.173080532989104</c:v>
                </c:pt>
                <c:pt idx="9">
                  <c:v>27.341119511615521</c:v>
                </c:pt>
                <c:pt idx="10">
                  <c:v>27.401638406355072</c:v>
                </c:pt>
                <c:pt idx="11">
                  <c:v>27.388925864212794</c:v>
                </c:pt>
                <c:pt idx="12">
                  <c:v>27.324264392122977</c:v>
                </c:pt>
                <c:pt idx="13">
                  <c:v>27.392888587463233</c:v>
                </c:pt>
                <c:pt idx="14">
                  <c:v>27.534377922406222</c:v>
                </c:pt>
                <c:pt idx="15">
                  <c:v>27.607793862464757</c:v>
                </c:pt>
                <c:pt idx="16">
                  <c:v>27.583542782430321</c:v>
                </c:pt>
                <c:pt idx="17">
                  <c:v>27.547122430094394</c:v>
                </c:pt>
                <c:pt idx="18">
                  <c:v>27.540684903739681</c:v>
                </c:pt>
                <c:pt idx="19">
                  <c:v>27.54478920558202</c:v>
                </c:pt>
                <c:pt idx="20">
                  <c:v>27.553597235142053</c:v>
                </c:pt>
                <c:pt idx="21">
                  <c:v>27.53681831349477</c:v>
                </c:pt>
                <c:pt idx="22">
                  <c:v>27.53176785217476</c:v>
                </c:pt>
                <c:pt idx="23">
                  <c:v>27.528886183103157</c:v>
                </c:pt>
                <c:pt idx="24">
                  <c:v>27.586785147899018</c:v>
                </c:pt>
                <c:pt idx="25">
                  <c:v>27.615103155458065</c:v>
                </c:pt>
                <c:pt idx="26">
                  <c:v>27.658451078528142</c:v>
                </c:pt>
                <c:pt idx="27">
                  <c:v>27.726692381897148</c:v>
                </c:pt>
                <c:pt idx="28">
                  <c:v>27.814328429901796</c:v>
                </c:pt>
                <c:pt idx="29">
                  <c:v>27.955522919547469</c:v>
                </c:pt>
                <c:pt idx="30">
                  <c:v>28.002647692152831</c:v>
                </c:pt>
                <c:pt idx="31">
                  <c:v>28.029075171551103</c:v>
                </c:pt>
                <c:pt idx="32">
                  <c:v>28.027758429342818</c:v>
                </c:pt>
                <c:pt idx="33">
                  <c:v>28.035550534188502</c:v>
                </c:pt>
                <c:pt idx="34">
                  <c:v>28.10241584276601</c:v>
                </c:pt>
                <c:pt idx="35">
                  <c:v>28.098163159166216</c:v>
                </c:pt>
                <c:pt idx="36">
                  <c:v>28.089477927858162</c:v>
                </c:pt>
                <c:pt idx="37">
                  <c:v>28.022144121709996</c:v>
                </c:pt>
                <c:pt idx="38">
                  <c:v>27.994149946183374</c:v>
                </c:pt>
                <c:pt idx="39">
                  <c:v>28.137581023510005</c:v>
                </c:pt>
                <c:pt idx="40">
                  <c:v>28.152420086728743</c:v>
                </c:pt>
                <c:pt idx="41">
                  <c:v>28.179528908320822</c:v>
                </c:pt>
                <c:pt idx="42">
                  <c:v>28.208891330913634</c:v>
                </c:pt>
                <c:pt idx="43">
                  <c:v>28.235921860763359</c:v>
                </c:pt>
                <c:pt idx="44">
                  <c:v>28.280621302298691</c:v>
                </c:pt>
                <c:pt idx="45">
                  <c:v>28.299241474305369</c:v>
                </c:pt>
                <c:pt idx="46">
                  <c:v>28.313169456537075</c:v>
                </c:pt>
                <c:pt idx="47">
                  <c:v>28.330160386553928</c:v>
                </c:pt>
                <c:pt idx="48">
                  <c:v>28.336480463051767</c:v>
                </c:pt>
                <c:pt idx="49">
                  <c:v>28.388551309000675</c:v>
                </c:pt>
                <c:pt idx="50">
                  <c:v>28.400587234508233</c:v>
                </c:pt>
                <c:pt idx="51">
                  <c:v>28.419641716678512</c:v>
                </c:pt>
                <c:pt idx="52">
                  <c:v>28.434542949860493</c:v>
                </c:pt>
                <c:pt idx="53">
                  <c:v>28.450362315524856</c:v>
                </c:pt>
                <c:pt idx="54">
                  <c:v>28.397700554905335</c:v>
                </c:pt>
                <c:pt idx="55">
                  <c:v>28.318705549217484</c:v>
                </c:pt>
                <c:pt idx="56">
                  <c:v>28.249292131442566</c:v>
                </c:pt>
                <c:pt idx="57">
                  <c:v>28.206737463876902</c:v>
                </c:pt>
                <c:pt idx="58">
                  <c:v>28.154896675226578</c:v>
                </c:pt>
                <c:pt idx="59">
                  <c:v>28.106528595153925</c:v>
                </c:pt>
                <c:pt idx="60">
                  <c:v>28.069006432030573</c:v>
                </c:pt>
                <c:pt idx="61">
                  <c:v>28.018607641287634</c:v>
                </c:pt>
                <c:pt idx="62">
                  <c:v>27.979027686841295</c:v>
                </c:pt>
                <c:pt idx="63">
                  <c:v>27.945638569304133</c:v>
                </c:pt>
                <c:pt idx="64">
                  <c:v>27.93645384133643</c:v>
                </c:pt>
                <c:pt idx="65">
                  <c:v>27.910147634731437</c:v>
                </c:pt>
                <c:pt idx="66">
                  <c:v>27.875507115649317</c:v>
                </c:pt>
                <c:pt idx="67">
                  <c:v>27.856795614172388</c:v>
                </c:pt>
                <c:pt idx="68">
                  <c:v>27.678412080129146</c:v>
                </c:pt>
                <c:pt idx="69">
                  <c:v>27.682253019960129</c:v>
                </c:pt>
                <c:pt idx="70">
                  <c:v>27.572479327865256</c:v>
                </c:pt>
                <c:pt idx="71">
                  <c:v>27.53032241077441</c:v>
                </c:pt>
                <c:pt idx="72">
                  <c:v>27.307788959944073</c:v>
                </c:pt>
                <c:pt idx="73">
                  <c:v>27.316598935902508</c:v>
                </c:pt>
                <c:pt idx="74">
                  <c:v>27.318655416724209</c:v>
                </c:pt>
                <c:pt idx="75">
                  <c:v>27.348391246160759</c:v>
                </c:pt>
                <c:pt idx="76">
                  <c:v>27.370451214279239</c:v>
                </c:pt>
                <c:pt idx="77">
                  <c:v>27.44997952858715</c:v>
                </c:pt>
                <c:pt idx="78">
                  <c:v>27.451490185042214</c:v>
                </c:pt>
                <c:pt idx="79">
                  <c:v>27.452132300348286</c:v>
                </c:pt>
                <c:pt idx="80">
                  <c:v>27.465083004713044</c:v>
                </c:pt>
                <c:pt idx="81">
                  <c:v>27.540269579291426</c:v>
                </c:pt>
                <c:pt idx="82">
                  <c:v>27.528163996185224</c:v>
                </c:pt>
                <c:pt idx="83">
                  <c:v>27.510664448274131</c:v>
                </c:pt>
                <c:pt idx="84">
                  <c:v>27.508906231522147</c:v>
                </c:pt>
                <c:pt idx="85">
                  <c:v>27.535403246271457</c:v>
                </c:pt>
                <c:pt idx="86">
                  <c:v>27.546568360743258</c:v>
                </c:pt>
                <c:pt idx="87">
                  <c:v>27.60218156350459</c:v>
                </c:pt>
                <c:pt idx="88">
                  <c:v>27.647906013302553</c:v>
                </c:pt>
                <c:pt idx="89">
                  <c:v>27.643016378828683</c:v>
                </c:pt>
                <c:pt idx="90">
                  <c:v>27.683926084978932</c:v>
                </c:pt>
                <c:pt idx="91">
                  <c:v>27.706616266980649</c:v>
                </c:pt>
                <c:pt idx="92">
                  <c:v>27.725778895291281</c:v>
                </c:pt>
                <c:pt idx="93">
                  <c:v>27.739174495808648</c:v>
                </c:pt>
                <c:pt idx="94">
                  <c:v>27.758486031522224</c:v>
                </c:pt>
                <c:pt idx="95">
                  <c:v>27.824758421350449</c:v>
                </c:pt>
                <c:pt idx="96">
                  <c:v>27.834430256598385</c:v>
                </c:pt>
                <c:pt idx="97">
                  <c:v>27.85255514015844</c:v>
                </c:pt>
                <c:pt idx="98">
                  <c:v>27.865553251886833</c:v>
                </c:pt>
                <c:pt idx="99">
                  <c:v>27.884867771615802</c:v>
                </c:pt>
                <c:pt idx="100">
                  <c:v>27.897329610052079</c:v>
                </c:pt>
                <c:pt idx="101">
                  <c:v>27.894824598352741</c:v>
                </c:pt>
                <c:pt idx="102">
                  <c:v>27.87863626201159</c:v>
                </c:pt>
                <c:pt idx="103">
                  <c:v>27.87721638654012</c:v>
                </c:pt>
                <c:pt idx="104">
                  <c:v>27.892427852824735</c:v>
                </c:pt>
                <c:pt idx="105">
                  <c:v>27.932994030903028</c:v>
                </c:pt>
                <c:pt idx="106">
                  <c:v>27.901545842274601</c:v>
                </c:pt>
                <c:pt idx="107">
                  <c:v>27.883423287580172</c:v>
                </c:pt>
                <c:pt idx="108">
                  <c:v>27.868333356288328</c:v>
                </c:pt>
                <c:pt idx="109">
                  <c:v>27.83476528495898</c:v>
                </c:pt>
                <c:pt idx="110">
                  <c:v>27.754413963133732</c:v>
                </c:pt>
                <c:pt idx="111">
                  <c:v>27.751110526684919</c:v>
                </c:pt>
                <c:pt idx="112">
                  <c:v>27.737311675828092</c:v>
                </c:pt>
                <c:pt idx="113">
                  <c:v>27.675009556161267</c:v>
                </c:pt>
                <c:pt idx="114">
                  <c:v>27.659608102870102</c:v>
                </c:pt>
                <c:pt idx="115">
                  <c:v>27.640044111581823</c:v>
                </c:pt>
                <c:pt idx="116">
                  <c:v>27.588281773973179</c:v>
                </c:pt>
                <c:pt idx="117">
                  <c:v>27.550639699385854</c:v>
                </c:pt>
                <c:pt idx="118">
                  <c:v>27.496191710985883</c:v>
                </c:pt>
                <c:pt idx="119">
                  <c:v>27.42530950457116</c:v>
                </c:pt>
                <c:pt idx="120">
                  <c:v>27.407852276239471</c:v>
                </c:pt>
                <c:pt idx="121">
                  <c:v>27.370087570763197</c:v>
                </c:pt>
                <c:pt idx="122">
                  <c:v>27.319519748002929</c:v>
                </c:pt>
                <c:pt idx="123">
                  <c:v>27.296881798939452</c:v>
                </c:pt>
                <c:pt idx="124">
                  <c:v>27.250716342951876</c:v>
                </c:pt>
                <c:pt idx="125">
                  <c:v>27.232267110352215</c:v>
                </c:pt>
                <c:pt idx="126">
                  <c:v>27.222707116879942</c:v>
                </c:pt>
                <c:pt idx="127">
                  <c:v>27.220211328303673</c:v>
                </c:pt>
                <c:pt idx="128">
                  <c:v>27.219813396669462</c:v>
                </c:pt>
                <c:pt idx="129">
                  <c:v>27.191033142137371</c:v>
                </c:pt>
                <c:pt idx="130">
                  <c:v>27.215557600459629</c:v>
                </c:pt>
                <c:pt idx="131">
                  <c:v>27.165129252357477</c:v>
                </c:pt>
                <c:pt idx="132">
                  <c:v>27.164963921366891</c:v>
                </c:pt>
                <c:pt idx="133">
                  <c:v>27.160995758467095</c:v>
                </c:pt>
                <c:pt idx="134">
                  <c:v>27.14917194518236</c:v>
                </c:pt>
                <c:pt idx="135">
                  <c:v>27.146804389976463</c:v>
                </c:pt>
                <c:pt idx="136">
                  <c:v>27.120289332740548</c:v>
                </c:pt>
                <c:pt idx="137">
                  <c:v>27.099964631281065</c:v>
                </c:pt>
                <c:pt idx="138">
                  <c:v>27.112908221808524</c:v>
                </c:pt>
                <c:pt idx="139">
                  <c:v>27.147867854991009</c:v>
                </c:pt>
                <c:pt idx="140">
                  <c:v>27.150465335552809</c:v>
                </c:pt>
                <c:pt idx="141">
                  <c:v>27.162461811050783</c:v>
                </c:pt>
                <c:pt idx="142">
                  <c:v>27.16248844587566</c:v>
                </c:pt>
                <c:pt idx="143">
                  <c:v>27.155646415802291</c:v>
                </c:pt>
                <c:pt idx="144">
                  <c:v>27.190256580748628</c:v>
                </c:pt>
                <c:pt idx="145">
                  <c:v>27.179586649932759</c:v>
                </c:pt>
                <c:pt idx="146">
                  <c:v>27.164446770870747</c:v>
                </c:pt>
                <c:pt idx="147">
                  <c:v>27.155096487853804</c:v>
                </c:pt>
                <c:pt idx="148">
                  <c:v>27.160793354603303</c:v>
                </c:pt>
                <c:pt idx="149">
                  <c:v>27.149281131419677</c:v>
                </c:pt>
                <c:pt idx="150">
                  <c:v>27.152427375252579</c:v>
                </c:pt>
                <c:pt idx="151">
                  <c:v>27.175268235778006</c:v>
                </c:pt>
                <c:pt idx="152">
                  <c:v>27.166124886247474</c:v>
                </c:pt>
                <c:pt idx="153">
                  <c:v>27.173268081551321</c:v>
                </c:pt>
                <c:pt idx="154">
                  <c:v>27.201333237956021</c:v>
                </c:pt>
                <c:pt idx="155">
                  <c:v>27.248778869671696</c:v>
                </c:pt>
                <c:pt idx="156">
                  <c:v>27.258470074922286</c:v>
                </c:pt>
                <c:pt idx="157">
                  <c:v>27.259237715106195</c:v>
                </c:pt>
                <c:pt idx="158">
                  <c:v>27.248727158470885</c:v>
                </c:pt>
                <c:pt idx="159">
                  <c:v>27.317325775954505</c:v>
                </c:pt>
                <c:pt idx="160">
                  <c:v>27.329544462483714</c:v>
                </c:pt>
                <c:pt idx="161">
                  <c:v>27.335212184902179</c:v>
                </c:pt>
                <c:pt idx="162">
                  <c:v>27.359139378340565</c:v>
                </c:pt>
                <c:pt idx="163">
                  <c:v>27.382075841427532</c:v>
                </c:pt>
                <c:pt idx="164">
                  <c:v>27.434769488297533</c:v>
                </c:pt>
                <c:pt idx="165">
                  <c:v>27.436594926075252</c:v>
                </c:pt>
                <c:pt idx="166">
                  <c:v>27.436494750659023</c:v>
                </c:pt>
                <c:pt idx="167">
                  <c:v>27.4421997115934</c:v>
                </c:pt>
                <c:pt idx="168">
                  <c:v>27.456482987923675</c:v>
                </c:pt>
                <c:pt idx="169">
                  <c:v>27.542815931766341</c:v>
                </c:pt>
                <c:pt idx="170">
                  <c:v>27.536786736254427</c:v>
                </c:pt>
                <c:pt idx="171">
                  <c:v>27.53862488649046</c:v>
                </c:pt>
                <c:pt idx="172">
                  <c:v>27.561180524443174</c:v>
                </c:pt>
                <c:pt idx="173">
                  <c:v>27.581936391717001</c:v>
                </c:pt>
                <c:pt idx="174">
                  <c:v>27.622204748663311</c:v>
                </c:pt>
                <c:pt idx="175">
                  <c:v>27.707609888928115</c:v>
                </c:pt>
                <c:pt idx="176">
                  <c:v>27.713972955259479</c:v>
                </c:pt>
                <c:pt idx="177">
                  <c:v>27.676611097969587</c:v>
                </c:pt>
                <c:pt idx="178">
                  <c:v>27.666803773594584</c:v>
                </c:pt>
                <c:pt idx="179">
                  <c:v>27.718280368541681</c:v>
                </c:pt>
                <c:pt idx="180">
                  <c:v>27.70364380294766</c:v>
                </c:pt>
                <c:pt idx="181">
                  <c:v>27.669023473412039</c:v>
                </c:pt>
                <c:pt idx="182">
                  <c:v>27.654187902135352</c:v>
                </c:pt>
                <c:pt idx="183">
                  <c:v>27.637958850627729</c:v>
                </c:pt>
                <c:pt idx="184">
                  <c:v>27.624828325174466</c:v>
                </c:pt>
                <c:pt idx="185">
                  <c:v>27.610668181961991</c:v>
                </c:pt>
                <c:pt idx="186">
                  <c:v>27.575313369089027</c:v>
                </c:pt>
                <c:pt idx="187">
                  <c:v>27.541462042960617</c:v>
                </c:pt>
                <c:pt idx="188">
                  <c:v>27.518323705120086</c:v>
                </c:pt>
                <c:pt idx="189">
                  <c:v>27.513592303628769</c:v>
                </c:pt>
                <c:pt idx="190">
                  <c:v>27.486387181618948</c:v>
                </c:pt>
                <c:pt idx="191">
                  <c:v>27.446341938571887</c:v>
                </c:pt>
                <c:pt idx="192">
                  <c:v>27.423360258191877</c:v>
                </c:pt>
                <c:pt idx="193">
                  <c:v>27.411958794348003</c:v>
                </c:pt>
                <c:pt idx="194">
                  <c:v>27.404147371721564</c:v>
                </c:pt>
                <c:pt idx="195">
                  <c:v>27.418189619414253</c:v>
                </c:pt>
                <c:pt idx="196">
                  <c:v>27.357356185453654</c:v>
                </c:pt>
                <c:pt idx="197">
                  <c:v>27.261659047678734</c:v>
                </c:pt>
                <c:pt idx="198">
                  <c:v>27.237444296108489</c:v>
                </c:pt>
                <c:pt idx="199">
                  <c:v>27.200462347315817</c:v>
                </c:pt>
                <c:pt idx="200">
                  <c:v>27.201795019659826</c:v>
                </c:pt>
                <c:pt idx="201">
                  <c:v>27.173517897089773</c:v>
                </c:pt>
                <c:pt idx="202">
                  <c:v>27.121466982154946</c:v>
                </c:pt>
                <c:pt idx="203">
                  <c:v>27.11942367576285</c:v>
                </c:pt>
                <c:pt idx="204">
                  <c:v>27.102667081349114</c:v>
                </c:pt>
                <c:pt idx="205">
                  <c:v>27.090262011659227</c:v>
                </c:pt>
                <c:pt idx="206">
                  <c:v>27.072777690081278</c:v>
                </c:pt>
                <c:pt idx="207">
                  <c:v>27.046625707343118</c:v>
                </c:pt>
                <c:pt idx="208">
                  <c:v>27.036568999835612</c:v>
                </c:pt>
                <c:pt idx="209">
                  <c:v>27.042930918794077</c:v>
                </c:pt>
                <c:pt idx="210">
                  <c:v>27.037348704520113</c:v>
                </c:pt>
                <c:pt idx="211">
                  <c:v>27.025098874172489</c:v>
                </c:pt>
                <c:pt idx="212">
                  <c:v>27.014077811251042</c:v>
                </c:pt>
                <c:pt idx="213">
                  <c:v>27.0013949547394</c:v>
                </c:pt>
                <c:pt idx="214">
                  <c:v>27.004933756601226</c:v>
                </c:pt>
                <c:pt idx="215">
                  <c:v>27.004977605330382</c:v>
                </c:pt>
                <c:pt idx="216">
                  <c:v>26.999345554672509</c:v>
                </c:pt>
                <c:pt idx="217">
                  <c:v>27.00526180208626</c:v>
                </c:pt>
                <c:pt idx="218">
                  <c:v>27.025353564229537</c:v>
                </c:pt>
                <c:pt idx="219">
                  <c:v>27.022941133719453</c:v>
                </c:pt>
                <c:pt idx="220">
                  <c:v>27.082136591848982</c:v>
                </c:pt>
                <c:pt idx="221">
                  <c:v>27.096046541929731</c:v>
                </c:pt>
                <c:pt idx="222">
                  <c:v>27.083398850008265</c:v>
                </c:pt>
                <c:pt idx="223">
                  <c:v>27.057447001390912</c:v>
                </c:pt>
                <c:pt idx="224">
                  <c:v>27.088770939434426</c:v>
                </c:pt>
                <c:pt idx="225">
                  <c:v>27.06618967691352</c:v>
                </c:pt>
                <c:pt idx="226">
                  <c:v>27.042571482767901</c:v>
                </c:pt>
                <c:pt idx="227">
                  <c:v>27.073496348952865</c:v>
                </c:pt>
                <c:pt idx="228">
                  <c:v>27.097976123837107</c:v>
                </c:pt>
                <c:pt idx="229">
                  <c:v>27.139302846307423</c:v>
                </c:pt>
                <c:pt idx="230">
                  <c:v>27.10189257238693</c:v>
                </c:pt>
                <c:pt idx="231">
                  <c:v>27.038514417636183</c:v>
                </c:pt>
                <c:pt idx="232">
                  <c:v>26.957891946726843</c:v>
                </c:pt>
                <c:pt idx="233">
                  <c:v>26.898088781732842</c:v>
                </c:pt>
                <c:pt idx="234">
                  <c:v>26.839074256151029</c:v>
                </c:pt>
                <c:pt idx="235">
                  <c:v>26.741327108742137</c:v>
                </c:pt>
                <c:pt idx="236">
                  <c:v>26.648613150022925</c:v>
                </c:pt>
                <c:pt idx="237">
                  <c:v>26.548698800764019</c:v>
                </c:pt>
                <c:pt idx="238">
                  <c:v>26.466765780361573</c:v>
                </c:pt>
                <c:pt idx="239">
                  <c:v>26.312905370048629</c:v>
                </c:pt>
                <c:pt idx="240">
                  <c:v>26.324609463135062</c:v>
                </c:pt>
                <c:pt idx="241">
                  <c:v>26.200484370265464</c:v>
                </c:pt>
                <c:pt idx="242">
                  <c:v>26.066345067555474</c:v>
                </c:pt>
                <c:pt idx="243">
                  <c:v>25.981789440748738</c:v>
                </c:pt>
                <c:pt idx="244">
                  <c:v>25.810734505660481</c:v>
                </c:pt>
                <c:pt idx="245">
                  <c:v>25.750029796140112</c:v>
                </c:pt>
                <c:pt idx="246">
                  <c:v>25.659580461244357</c:v>
                </c:pt>
                <c:pt idx="247">
                  <c:v>25.309261825720554</c:v>
                </c:pt>
                <c:pt idx="248">
                  <c:v>25.258425864772239</c:v>
                </c:pt>
                <c:pt idx="249">
                  <c:v>25.160826877451125</c:v>
                </c:pt>
                <c:pt idx="250">
                  <c:v>25.027857877112286</c:v>
                </c:pt>
                <c:pt idx="251">
                  <c:v>24.985050826217769</c:v>
                </c:pt>
                <c:pt idx="252">
                  <c:v>24.925618165258285</c:v>
                </c:pt>
                <c:pt idx="253">
                  <c:v>24.893898863110209</c:v>
                </c:pt>
                <c:pt idx="254">
                  <c:v>24.903127687914907</c:v>
                </c:pt>
                <c:pt idx="255">
                  <c:v>24.901425238719067</c:v>
                </c:pt>
                <c:pt idx="256">
                  <c:v>24.878955436904025</c:v>
                </c:pt>
                <c:pt idx="257">
                  <c:v>24.786915489090156</c:v>
                </c:pt>
                <c:pt idx="258">
                  <c:v>24.689889401704228</c:v>
                </c:pt>
                <c:pt idx="259">
                  <c:v>24.615310432601305</c:v>
                </c:pt>
                <c:pt idx="260">
                  <c:v>24.652696172831281</c:v>
                </c:pt>
                <c:pt idx="261">
                  <c:v>24.644848944991253</c:v>
                </c:pt>
                <c:pt idx="262">
                  <c:v>24.617896644435312</c:v>
                </c:pt>
                <c:pt idx="263">
                  <c:v>24.612934384403051</c:v>
                </c:pt>
                <c:pt idx="264">
                  <c:v>24.606813906056228</c:v>
                </c:pt>
                <c:pt idx="265">
                  <c:v>24.608871278131907</c:v>
                </c:pt>
                <c:pt idx="266">
                  <c:v>24.609102536863546</c:v>
                </c:pt>
                <c:pt idx="267">
                  <c:v>24.615741278249629</c:v>
                </c:pt>
                <c:pt idx="268">
                  <c:v>24.628962776393696</c:v>
                </c:pt>
                <c:pt idx="269">
                  <c:v>24.612553900205807</c:v>
                </c:pt>
                <c:pt idx="270">
                  <c:v>24.629523604131435</c:v>
                </c:pt>
                <c:pt idx="271">
                  <c:v>24.611013842738668</c:v>
                </c:pt>
                <c:pt idx="272">
                  <c:v>24.591247780801623</c:v>
                </c:pt>
                <c:pt idx="273">
                  <c:v>24.597690311763966</c:v>
                </c:pt>
                <c:pt idx="274">
                  <c:v>24.640423615911189</c:v>
                </c:pt>
                <c:pt idx="275">
                  <c:v>24.645931145468943</c:v>
                </c:pt>
                <c:pt idx="276">
                  <c:v>24.693238656662004</c:v>
                </c:pt>
                <c:pt idx="277">
                  <c:v>24.731846041765944</c:v>
                </c:pt>
                <c:pt idx="278">
                  <c:v>24.783309370133683</c:v>
                </c:pt>
                <c:pt idx="279">
                  <c:v>24.873537957840885</c:v>
                </c:pt>
                <c:pt idx="280">
                  <c:v>24.92224519033828</c:v>
                </c:pt>
                <c:pt idx="281">
                  <c:v>24.954988189271887</c:v>
                </c:pt>
                <c:pt idx="282">
                  <c:v>24.966426371363685</c:v>
                </c:pt>
                <c:pt idx="283">
                  <c:v>24.985572897447387</c:v>
                </c:pt>
                <c:pt idx="284">
                  <c:v>25.10741806835944</c:v>
                </c:pt>
                <c:pt idx="285">
                  <c:v>25.110716456787085</c:v>
                </c:pt>
                <c:pt idx="286">
                  <c:v>25.118967002809729</c:v>
                </c:pt>
                <c:pt idx="287">
                  <c:v>25.163498690608126</c:v>
                </c:pt>
                <c:pt idx="288">
                  <c:v>25.202993803848749</c:v>
                </c:pt>
                <c:pt idx="289">
                  <c:v>25.353023684325322</c:v>
                </c:pt>
                <c:pt idx="290">
                  <c:v>25.380984609206443</c:v>
                </c:pt>
                <c:pt idx="291">
                  <c:v>25.43743412664649</c:v>
                </c:pt>
                <c:pt idx="292">
                  <c:v>25.518333066284189</c:v>
                </c:pt>
                <c:pt idx="293">
                  <c:v>25.581928574777923</c:v>
                </c:pt>
                <c:pt idx="294">
                  <c:v>25.64425519620162</c:v>
                </c:pt>
                <c:pt idx="295">
                  <c:v>25.694583499274671</c:v>
                </c:pt>
                <c:pt idx="296">
                  <c:v>25.711984832194464</c:v>
                </c:pt>
                <c:pt idx="297">
                  <c:v>25.727606459732378</c:v>
                </c:pt>
                <c:pt idx="298">
                  <c:v>25.756722082127258</c:v>
                </c:pt>
                <c:pt idx="299">
                  <c:v>25.790115165633448</c:v>
                </c:pt>
                <c:pt idx="300">
                  <c:v>25.824433307900975</c:v>
                </c:pt>
                <c:pt idx="301">
                  <c:v>25.853373174052642</c:v>
                </c:pt>
                <c:pt idx="302">
                  <c:v>25.852356696105776</c:v>
                </c:pt>
                <c:pt idx="303">
                  <c:v>25.865850959157978</c:v>
                </c:pt>
                <c:pt idx="304">
                  <c:v>25.860737183643401</c:v>
                </c:pt>
                <c:pt idx="305">
                  <c:v>25.873493831289863</c:v>
                </c:pt>
                <c:pt idx="306">
                  <c:v>25.890343087347706</c:v>
                </c:pt>
                <c:pt idx="307">
                  <c:v>25.911727985121701</c:v>
                </c:pt>
                <c:pt idx="308">
                  <c:v>25.923556112365652</c:v>
                </c:pt>
                <c:pt idx="309">
                  <c:v>25.912170992183579</c:v>
                </c:pt>
                <c:pt idx="310">
                  <c:v>25.897976075245666</c:v>
                </c:pt>
                <c:pt idx="311">
                  <c:v>25.880508216220356</c:v>
                </c:pt>
                <c:pt idx="312">
                  <c:v>25.878124554270006</c:v>
                </c:pt>
                <c:pt idx="313">
                  <c:v>25.924317480421166</c:v>
                </c:pt>
                <c:pt idx="314">
                  <c:v>25.908420304328228</c:v>
                </c:pt>
                <c:pt idx="315">
                  <c:v>25.929072571811407</c:v>
                </c:pt>
                <c:pt idx="316">
                  <c:v>25.951242653810493</c:v>
                </c:pt>
                <c:pt idx="317">
                  <c:v>25.913027401213341</c:v>
                </c:pt>
                <c:pt idx="318">
                  <c:v>25.938599358279774</c:v>
                </c:pt>
                <c:pt idx="319">
                  <c:v>25.95261245270909</c:v>
                </c:pt>
                <c:pt idx="320">
                  <c:v>25.926077646486856</c:v>
                </c:pt>
                <c:pt idx="321">
                  <c:v>25.920102896564636</c:v>
                </c:pt>
                <c:pt idx="322">
                  <c:v>25.931131992260831</c:v>
                </c:pt>
                <c:pt idx="323">
                  <c:v>25.944346514849038</c:v>
                </c:pt>
                <c:pt idx="324">
                  <c:v>25.936600705292932</c:v>
                </c:pt>
                <c:pt idx="325">
                  <c:v>25.959414401882043</c:v>
                </c:pt>
                <c:pt idx="326">
                  <c:v>26.000058894253623</c:v>
                </c:pt>
                <c:pt idx="327">
                  <c:v>26.059503656158739</c:v>
                </c:pt>
                <c:pt idx="328">
                  <c:v>26.084021599119627</c:v>
                </c:pt>
                <c:pt idx="329">
                  <c:v>26.101579139278329</c:v>
                </c:pt>
                <c:pt idx="330">
                  <c:v>26.136590482073185</c:v>
                </c:pt>
                <c:pt idx="331">
                  <c:v>26.183524486527947</c:v>
                </c:pt>
                <c:pt idx="332">
                  <c:v>26.260230476714309</c:v>
                </c:pt>
                <c:pt idx="333">
                  <c:v>26.26643293741046</c:v>
                </c:pt>
                <c:pt idx="334">
                  <c:v>26.268296298712833</c:v>
                </c:pt>
                <c:pt idx="335">
                  <c:v>26.299770286053082</c:v>
                </c:pt>
                <c:pt idx="336">
                  <c:v>26.340044422124702</c:v>
                </c:pt>
                <c:pt idx="337">
                  <c:v>26.365087509370582</c:v>
                </c:pt>
                <c:pt idx="338">
                  <c:v>26.400598190144343</c:v>
                </c:pt>
                <c:pt idx="339">
                  <c:v>26.451608046143921</c:v>
                </c:pt>
                <c:pt idx="340">
                  <c:v>26.510808631724604</c:v>
                </c:pt>
                <c:pt idx="341">
                  <c:v>26.555745413571881</c:v>
                </c:pt>
                <c:pt idx="342">
                  <c:v>26.591749706005718</c:v>
                </c:pt>
                <c:pt idx="343">
                  <c:v>26.608905805767062</c:v>
                </c:pt>
                <c:pt idx="344">
                  <c:v>26.609945268219747</c:v>
                </c:pt>
                <c:pt idx="345">
                  <c:v>26.6358472152201</c:v>
                </c:pt>
                <c:pt idx="346">
                  <c:v>26.683833942734221</c:v>
                </c:pt>
                <c:pt idx="347">
                  <c:v>26.683160711655169</c:v>
                </c:pt>
                <c:pt idx="348">
                  <c:v>26.687218660676631</c:v>
                </c:pt>
                <c:pt idx="349">
                  <c:v>26.695836599707352</c:v>
                </c:pt>
                <c:pt idx="350">
                  <c:v>26.714898495535884</c:v>
                </c:pt>
                <c:pt idx="351">
                  <c:v>26.733195071158239</c:v>
                </c:pt>
                <c:pt idx="352">
                  <c:v>26.736670571918104</c:v>
                </c:pt>
                <c:pt idx="353">
                  <c:v>26.737249130389536</c:v>
                </c:pt>
                <c:pt idx="354">
                  <c:v>26.730211729147531</c:v>
                </c:pt>
                <c:pt idx="355">
                  <c:v>26.773919107033521</c:v>
                </c:pt>
                <c:pt idx="356">
                  <c:v>26.835826532672304</c:v>
                </c:pt>
                <c:pt idx="357">
                  <c:v>26.808116489717786</c:v>
                </c:pt>
                <c:pt idx="358">
                  <c:v>26.787001823605245</c:v>
                </c:pt>
                <c:pt idx="359">
                  <c:v>26.787968766079096</c:v>
                </c:pt>
                <c:pt idx="360">
                  <c:v>26.797991185491181</c:v>
                </c:pt>
                <c:pt idx="361">
                  <c:v>26.781127447525659</c:v>
                </c:pt>
                <c:pt idx="362">
                  <c:v>26.809985550926235</c:v>
                </c:pt>
                <c:pt idx="363">
                  <c:v>26.815583734451991</c:v>
                </c:pt>
                <c:pt idx="364">
                  <c:v>26.802562211491683</c:v>
                </c:pt>
                <c:pt idx="365">
                  <c:v>26.800939087110116</c:v>
                </c:pt>
                <c:pt idx="366">
                  <c:v>26.856413143565618</c:v>
                </c:pt>
                <c:pt idx="367">
                  <c:v>26.848286142141024</c:v>
                </c:pt>
                <c:pt idx="368">
                  <c:v>26.83440300384224</c:v>
                </c:pt>
                <c:pt idx="369">
                  <c:v>26.820603037673042</c:v>
                </c:pt>
                <c:pt idx="370">
                  <c:v>26.842665757217315</c:v>
                </c:pt>
                <c:pt idx="371">
                  <c:v>26.826645231756928</c:v>
                </c:pt>
                <c:pt idx="372">
                  <c:v>26.799726405746711</c:v>
                </c:pt>
                <c:pt idx="373">
                  <c:v>26.792943042211615</c:v>
                </c:pt>
                <c:pt idx="374">
                  <c:v>26.781689735241187</c:v>
                </c:pt>
                <c:pt idx="375">
                  <c:v>26.765136916051546</c:v>
                </c:pt>
                <c:pt idx="376">
                  <c:v>26.753232438755937</c:v>
                </c:pt>
                <c:pt idx="377">
                  <c:v>26.748529139265919</c:v>
                </c:pt>
                <c:pt idx="378">
                  <c:v>26.780238697082272</c:v>
                </c:pt>
                <c:pt idx="379">
                  <c:v>26.81869459292129</c:v>
                </c:pt>
                <c:pt idx="380">
                  <c:v>26.831359224764707</c:v>
                </c:pt>
                <c:pt idx="381">
                  <c:v>26.864273939337853</c:v>
                </c:pt>
                <c:pt idx="382">
                  <c:v>26.842324710717371</c:v>
                </c:pt>
                <c:pt idx="383">
                  <c:v>26.83663617092537</c:v>
                </c:pt>
                <c:pt idx="384">
                  <c:v>26.853320391826319</c:v>
                </c:pt>
                <c:pt idx="385">
                  <c:v>26.852065676691673</c:v>
                </c:pt>
                <c:pt idx="386">
                  <c:v>26.851439201318232</c:v>
                </c:pt>
                <c:pt idx="387">
                  <c:v>26.846881971579879</c:v>
                </c:pt>
                <c:pt idx="388">
                  <c:v>26.830009966950954</c:v>
                </c:pt>
                <c:pt idx="389">
                  <c:v>26.821874275339624</c:v>
                </c:pt>
                <c:pt idx="390">
                  <c:v>26.846748270555764</c:v>
                </c:pt>
                <c:pt idx="391">
                  <c:v>26.83735270725424</c:v>
                </c:pt>
                <c:pt idx="392">
                  <c:v>26.849566690293198</c:v>
                </c:pt>
                <c:pt idx="393">
                  <c:v>26.865056636089363</c:v>
                </c:pt>
                <c:pt idx="394">
                  <c:v>26.892504728690337</c:v>
                </c:pt>
                <c:pt idx="395">
                  <c:v>26.923388459702242</c:v>
                </c:pt>
                <c:pt idx="396">
                  <c:v>26.910665607312811</c:v>
                </c:pt>
                <c:pt idx="397">
                  <c:v>26.898414953046107</c:v>
                </c:pt>
                <c:pt idx="398">
                  <c:v>26.899922170384517</c:v>
                </c:pt>
                <c:pt idx="399">
                  <c:v>26.906509206849332</c:v>
                </c:pt>
                <c:pt idx="400">
                  <c:v>26.891679367570774</c:v>
                </c:pt>
                <c:pt idx="401">
                  <c:v>26.880656289222049</c:v>
                </c:pt>
                <c:pt idx="402">
                  <c:v>26.86804115230111</c:v>
                </c:pt>
                <c:pt idx="403">
                  <c:v>26.863067099514097</c:v>
                </c:pt>
                <c:pt idx="404">
                  <c:v>26.854122993452524</c:v>
                </c:pt>
                <c:pt idx="405">
                  <c:v>26.849308208483041</c:v>
                </c:pt>
                <c:pt idx="406">
                  <c:v>26.893885453160976</c:v>
                </c:pt>
                <c:pt idx="407">
                  <c:v>26.919543315116357</c:v>
                </c:pt>
                <c:pt idx="408">
                  <c:v>26.906288305674529</c:v>
                </c:pt>
                <c:pt idx="409">
                  <c:v>26.877468268942771</c:v>
                </c:pt>
                <c:pt idx="410">
                  <c:v>26.911187829264772</c:v>
                </c:pt>
                <c:pt idx="411">
                  <c:v>26.920270851802613</c:v>
                </c:pt>
                <c:pt idx="412">
                  <c:v>26.897373494909218</c:v>
                </c:pt>
                <c:pt idx="413">
                  <c:v>26.904673386507078</c:v>
                </c:pt>
                <c:pt idx="414">
                  <c:v>26.915821717451877</c:v>
                </c:pt>
                <c:pt idx="415">
                  <c:v>26.930322565483916</c:v>
                </c:pt>
                <c:pt idx="416">
                  <c:v>26.933404126676784</c:v>
                </c:pt>
                <c:pt idx="417">
                  <c:v>26.929587302169882</c:v>
                </c:pt>
                <c:pt idx="418">
                  <c:v>26.931471168572362</c:v>
                </c:pt>
                <c:pt idx="419">
                  <c:v>26.937024292770932</c:v>
                </c:pt>
                <c:pt idx="420">
                  <c:v>26.971261151181409</c:v>
                </c:pt>
                <c:pt idx="421">
                  <c:v>26.972180852412158</c:v>
                </c:pt>
                <c:pt idx="422">
                  <c:v>26.97127729800453</c:v>
                </c:pt>
                <c:pt idx="423">
                  <c:v>27.00338315965433</c:v>
                </c:pt>
                <c:pt idx="424">
                  <c:v>27.051017724241149</c:v>
                </c:pt>
                <c:pt idx="425">
                  <c:v>27.11817825248626</c:v>
                </c:pt>
                <c:pt idx="426">
                  <c:v>27.154243478303641</c:v>
                </c:pt>
                <c:pt idx="427">
                  <c:v>27.185297602987742</c:v>
                </c:pt>
                <c:pt idx="428">
                  <c:v>27.160718998852605</c:v>
                </c:pt>
                <c:pt idx="429">
                  <c:v>27.155676380650124</c:v>
                </c:pt>
                <c:pt idx="430">
                  <c:v>27.210346088206833</c:v>
                </c:pt>
                <c:pt idx="431">
                  <c:v>27.227090115693176</c:v>
                </c:pt>
                <c:pt idx="432">
                  <c:v>27.21774186383044</c:v>
                </c:pt>
                <c:pt idx="433">
                  <c:v>27.242586833466572</c:v>
                </c:pt>
                <c:pt idx="434">
                  <c:v>27.243875338167328</c:v>
                </c:pt>
                <c:pt idx="435">
                  <c:v>27.289437816821462</c:v>
                </c:pt>
                <c:pt idx="436">
                  <c:v>27.257138119085894</c:v>
                </c:pt>
                <c:pt idx="437">
                  <c:v>27.201563200412259</c:v>
                </c:pt>
                <c:pt idx="438">
                  <c:v>27.201053342397287</c:v>
                </c:pt>
                <c:pt idx="439">
                  <c:v>27.189046479078854</c:v>
                </c:pt>
                <c:pt idx="440">
                  <c:v>27.178036055392756</c:v>
                </c:pt>
                <c:pt idx="441">
                  <c:v>27.127220274456072</c:v>
                </c:pt>
                <c:pt idx="442">
                  <c:v>27.090046548280018</c:v>
                </c:pt>
                <c:pt idx="443">
                  <c:v>27.041086333259184</c:v>
                </c:pt>
                <c:pt idx="444">
                  <c:v>26.997149859587733</c:v>
                </c:pt>
                <c:pt idx="445">
                  <c:v>26.904199201658436</c:v>
                </c:pt>
                <c:pt idx="446">
                  <c:v>26.89484012009164</c:v>
                </c:pt>
                <c:pt idx="447">
                  <c:v>26.814649635966965</c:v>
                </c:pt>
                <c:pt idx="448">
                  <c:v>26.762378367364793</c:v>
                </c:pt>
                <c:pt idx="449">
                  <c:v>26.710443599018763</c:v>
                </c:pt>
                <c:pt idx="450">
                  <c:v>26.633185822465705</c:v>
                </c:pt>
                <c:pt idx="451">
                  <c:v>26.637563585982317</c:v>
                </c:pt>
                <c:pt idx="452">
                  <c:v>26.588933165286093</c:v>
                </c:pt>
                <c:pt idx="453">
                  <c:v>26.510171288051517</c:v>
                </c:pt>
                <c:pt idx="454">
                  <c:v>26.466361262979131</c:v>
                </c:pt>
                <c:pt idx="455">
                  <c:v>26.367711687492012</c:v>
                </c:pt>
                <c:pt idx="456">
                  <c:v>26.342611533210047</c:v>
                </c:pt>
                <c:pt idx="457">
                  <c:v>26.319164769247084</c:v>
                </c:pt>
                <c:pt idx="458">
                  <c:v>26.298008252369275</c:v>
                </c:pt>
                <c:pt idx="459">
                  <c:v>26.305271568558403</c:v>
                </c:pt>
                <c:pt idx="460">
                  <c:v>26.254296477962448</c:v>
                </c:pt>
                <c:pt idx="461">
                  <c:v>26.250382486433743</c:v>
                </c:pt>
                <c:pt idx="462">
                  <c:v>26.234761581629684</c:v>
                </c:pt>
                <c:pt idx="463">
                  <c:v>26.226052613782407</c:v>
                </c:pt>
                <c:pt idx="464">
                  <c:v>26.224167358844902</c:v>
                </c:pt>
                <c:pt idx="465">
                  <c:v>26.258751634603634</c:v>
                </c:pt>
                <c:pt idx="466">
                  <c:v>26.253820561974862</c:v>
                </c:pt>
                <c:pt idx="467">
                  <c:v>26.262154160152978</c:v>
                </c:pt>
                <c:pt idx="468">
                  <c:v>26.295491051069149</c:v>
                </c:pt>
                <c:pt idx="469">
                  <c:v>26.32824366026421</c:v>
                </c:pt>
                <c:pt idx="470">
                  <c:v>26.307144837006096</c:v>
                </c:pt>
                <c:pt idx="471">
                  <c:v>26.351890069854946</c:v>
                </c:pt>
                <c:pt idx="472">
                  <c:v>26.37851039918689</c:v>
                </c:pt>
                <c:pt idx="473">
                  <c:v>26.379825440786693</c:v>
                </c:pt>
                <c:pt idx="474">
                  <c:v>26.380936040657875</c:v>
                </c:pt>
                <c:pt idx="475">
                  <c:v>26.416376486988035</c:v>
                </c:pt>
                <c:pt idx="476">
                  <c:v>26.394396296966406</c:v>
                </c:pt>
                <c:pt idx="477">
                  <c:v>26.370695949202393</c:v>
                </c:pt>
                <c:pt idx="478">
                  <c:v>26.375599154143288</c:v>
                </c:pt>
                <c:pt idx="479">
                  <c:v>26.391942902680782</c:v>
                </c:pt>
                <c:pt idx="480">
                  <c:v>26.418228083808664</c:v>
                </c:pt>
                <c:pt idx="481">
                  <c:v>26.413168477334985</c:v>
                </c:pt>
                <c:pt idx="482">
                  <c:v>26.396091984700163</c:v>
                </c:pt>
                <c:pt idx="483">
                  <c:v>26.372507041206987</c:v>
                </c:pt>
                <c:pt idx="484">
                  <c:v>26.373874621462839</c:v>
                </c:pt>
                <c:pt idx="485">
                  <c:v>26.383723183022017</c:v>
                </c:pt>
                <c:pt idx="486">
                  <c:v>26.353914382666893</c:v>
                </c:pt>
                <c:pt idx="487">
                  <c:v>26.332671592024091</c:v>
                </c:pt>
                <c:pt idx="488">
                  <c:v>26.286976038085445</c:v>
                </c:pt>
                <c:pt idx="489">
                  <c:v>26.219401575346119</c:v>
                </c:pt>
                <c:pt idx="490">
                  <c:v>26.128985253471921</c:v>
                </c:pt>
                <c:pt idx="491">
                  <c:v>26.117858453768811</c:v>
                </c:pt>
                <c:pt idx="492">
                  <c:v>26.026586349973631</c:v>
                </c:pt>
                <c:pt idx="493">
                  <c:v>25.932643496307744</c:v>
                </c:pt>
                <c:pt idx="494">
                  <c:v>25.86692978029021</c:v>
                </c:pt>
                <c:pt idx="495">
                  <c:v>25.741205435590341</c:v>
                </c:pt>
                <c:pt idx="496">
                  <c:v>25.708017958081136</c:v>
                </c:pt>
                <c:pt idx="497">
                  <c:v>25.63169513466007</c:v>
                </c:pt>
                <c:pt idx="498">
                  <c:v>25.552835530515466</c:v>
                </c:pt>
                <c:pt idx="499">
                  <c:v>25.43878778599306</c:v>
                </c:pt>
                <c:pt idx="500">
                  <c:v>25.403521471809675</c:v>
                </c:pt>
                <c:pt idx="501">
                  <c:v>25.325961222169258</c:v>
                </c:pt>
                <c:pt idx="502">
                  <c:v>25.250471270716734</c:v>
                </c:pt>
                <c:pt idx="503">
                  <c:v>25.14233962541002</c:v>
                </c:pt>
                <c:pt idx="504">
                  <c:v>25.103584895921614</c:v>
                </c:pt>
                <c:pt idx="505">
                  <c:v>25.072492369608696</c:v>
                </c:pt>
                <c:pt idx="506">
                  <c:v>24.984182373365567</c:v>
                </c:pt>
                <c:pt idx="507">
                  <c:v>24.91871250810712</c:v>
                </c:pt>
                <c:pt idx="508">
                  <c:v>24.903471386302879</c:v>
                </c:pt>
                <c:pt idx="509">
                  <c:v>24.89337060244825</c:v>
                </c:pt>
                <c:pt idx="510">
                  <c:v>24.825625896948118</c:v>
                </c:pt>
                <c:pt idx="511">
                  <c:v>24.780571692356208</c:v>
                </c:pt>
                <c:pt idx="512">
                  <c:v>24.731456687536596</c:v>
                </c:pt>
                <c:pt idx="513">
                  <c:v>24.778278712886294</c:v>
                </c:pt>
                <c:pt idx="514">
                  <c:v>24.801816908089396</c:v>
                </c:pt>
                <c:pt idx="515">
                  <c:v>24.801245610146459</c:v>
                </c:pt>
                <c:pt idx="516">
                  <c:v>24.79138834194513</c:v>
                </c:pt>
                <c:pt idx="517">
                  <c:v>24.824520452867478</c:v>
                </c:pt>
                <c:pt idx="518">
                  <c:v>24.827369752620935</c:v>
                </c:pt>
                <c:pt idx="519">
                  <c:v>24.849076266406335</c:v>
                </c:pt>
                <c:pt idx="520">
                  <c:v>24.880648003536436</c:v>
                </c:pt>
                <c:pt idx="521">
                  <c:v>24.906918629914472</c:v>
                </c:pt>
                <c:pt idx="522">
                  <c:v>24.952695976165554</c:v>
                </c:pt>
                <c:pt idx="523">
                  <c:v>24.966885386520612</c:v>
                </c:pt>
                <c:pt idx="524">
                  <c:v>24.962542455577005</c:v>
                </c:pt>
                <c:pt idx="525">
                  <c:v>24.989244836163525</c:v>
                </c:pt>
                <c:pt idx="526">
                  <c:v>25.041451029174077</c:v>
                </c:pt>
                <c:pt idx="527">
                  <c:v>25.097149690870797</c:v>
                </c:pt>
                <c:pt idx="528">
                  <c:v>25.116683616767727</c:v>
                </c:pt>
                <c:pt idx="529">
                  <c:v>25.159928288141682</c:v>
                </c:pt>
                <c:pt idx="530">
                  <c:v>25.251749538227759</c:v>
                </c:pt>
                <c:pt idx="531">
                  <c:v>25.36317141489894</c:v>
                </c:pt>
                <c:pt idx="532">
                  <c:v>25.550879558200002</c:v>
                </c:pt>
                <c:pt idx="533">
                  <c:v>25.641963394410872</c:v>
                </c:pt>
                <c:pt idx="534">
                  <c:v>25.710009352722178</c:v>
                </c:pt>
                <c:pt idx="535">
                  <c:v>25.783083142651979</c:v>
                </c:pt>
                <c:pt idx="536">
                  <c:v>25.855035052780277</c:v>
                </c:pt>
                <c:pt idx="537">
                  <c:v>26.021213588246116</c:v>
                </c:pt>
                <c:pt idx="538">
                  <c:v>26.053028751798013</c:v>
                </c:pt>
                <c:pt idx="539">
                  <c:v>26.061462387927154</c:v>
                </c:pt>
                <c:pt idx="540">
                  <c:v>26.13664272222276</c:v>
                </c:pt>
                <c:pt idx="541">
                  <c:v>26.208907018468793</c:v>
                </c:pt>
                <c:pt idx="542">
                  <c:v>26.378100866554494</c:v>
                </c:pt>
                <c:pt idx="543">
                  <c:v>26.512614132481758</c:v>
                </c:pt>
                <c:pt idx="544">
                  <c:v>26.59576064743462</c:v>
                </c:pt>
                <c:pt idx="545">
                  <c:v>26.662685360979172</c:v>
                </c:pt>
                <c:pt idx="546">
                  <c:v>26.731092470223832</c:v>
                </c:pt>
                <c:pt idx="547">
                  <c:v>26.807217603500789</c:v>
                </c:pt>
                <c:pt idx="548">
                  <c:v>26.880595557671434</c:v>
                </c:pt>
                <c:pt idx="549">
                  <c:v>26.920131564498789</c:v>
                </c:pt>
                <c:pt idx="550">
                  <c:v>27.003502127842715</c:v>
                </c:pt>
                <c:pt idx="551">
                  <c:v>27.060703090958633</c:v>
                </c:pt>
                <c:pt idx="552">
                  <c:v>27.100991189053968</c:v>
                </c:pt>
                <c:pt idx="553">
                  <c:v>27.140951477905485</c:v>
                </c:pt>
                <c:pt idx="554">
                  <c:v>27.147037606372511</c:v>
                </c:pt>
                <c:pt idx="555">
                  <c:v>27.168391295578569</c:v>
                </c:pt>
                <c:pt idx="556">
                  <c:v>27.189983257149091</c:v>
                </c:pt>
                <c:pt idx="557">
                  <c:v>27.220082168363856</c:v>
                </c:pt>
                <c:pt idx="558">
                  <c:v>27.264903889174075</c:v>
                </c:pt>
                <c:pt idx="559">
                  <c:v>27.295181807039771</c:v>
                </c:pt>
                <c:pt idx="560">
                  <c:v>27.313805907648504</c:v>
                </c:pt>
                <c:pt idx="561">
                  <c:v>27.321758404378883</c:v>
                </c:pt>
                <c:pt idx="562">
                  <c:v>27.340371011408372</c:v>
                </c:pt>
                <c:pt idx="563">
                  <c:v>27.335837930280537</c:v>
                </c:pt>
                <c:pt idx="564">
                  <c:v>27.319699545408099</c:v>
                </c:pt>
                <c:pt idx="565">
                  <c:v>27.295564390441402</c:v>
                </c:pt>
                <c:pt idx="566">
                  <c:v>27.300587672220257</c:v>
                </c:pt>
                <c:pt idx="567">
                  <c:v>27.371268930067679</c:v>
                </c:pt>
                <c:pt idx="568">
                  <c:v>27.346938805022997</c:v>
                </c:pt>
                <c:pt idx="569">
                  <c:v>27.32754413284238</c:v>
                </c:pt>
                <c:pt idx="570">
                  <c:v>27.340570323442815</c:v>
                </c:pt>
                <c:pt idx="571">
                  <c:v>27.34537983218253</c:v>
                </c:pt>
                <c:pt idx="572">
                  <c:v>27.269831911255366</c:v>
                </c:pt>
                <c:pt idx="573">
                  <c:v>27.30064797297322</c:v>
                </c:pt>
                <c:pt idx="574">
                  <c:v>27.314436914956218</c:v>
                </c:pt>
                <c:pt idx="575">
                  <c:v>27.286083334006445</c:v>
                </c:pt>
                <c:pt idx="576">
                  <c:v>27.273404425456103</c:v>
                </c:pt>
                <c:pt idx="577">
                  <c:v>27.279703463410819</c:v>
                </c:pt>
                <c:pt idx="578">
                  <c:v>27.301044318395839</c:v>
                </c:pt>
                <c:pt idx="579">
                  <c:v>27.320318583160148</c:v>
                </c:pt>
                <c:pt idx="580">
                  <c:v>27.287722422907635</c:v>
                </c:pt>
                <c:pt idx="581">
                  <c:v>27.355023738102467</c:v>
                </c:pt>
                <c:pt idx="582">
                  <c:v>27.354315851246547</c:v>
                </c:pt>
                <c:pt idx="583">
                  <c:v>27.385192358924037</c:v>
                </c:pt>
                <c:pt idx="584">
                  <c:v>27.409643921768755</c:v>
                </c:pt>
                <c:pt idx="585">
                  <c:v>27.516231434669702</c:v>
                </c:pt>
                <c:pt idx="586">
                  <c:v>27.54156955304996</c:v>
                </c:pt>
                <c:pt idx="587">
                  <c:v>27.586069651553835</c:v>
                </c:pt>
                <c:pt idx="588">
                  <c:v>27.64912267311157</c:v>
                </c:pt>
                <c:pt idx="589">
                  <c:v>27.72403555484938</c:v>
                </c:pt>
                <c:pt idx="590">
                  <c:v>27.803666780248104</c:v>
                </c:pt>
                <c:pt idx="591">
                  <c:v>27.853144436808151</c:v>
                </c:pt>
                <c:pt idx="592">
                  <c:v>27.943676580594879</c:v>
                </c:pt>
                <c:pt idx="593">
                  <c:v>28.030822459253958</c:v>
                </c:pt>
                <c:pt idx="594">
                  <c:v>28.120301691996325</c:v>
                </c:pt>
                <c:pt idx="595">
                  <c:v>28.227185848388974</c:v>
                </c:pt>
                <c:pt idx="596">
                  <c:v>28.282400698787548</c:v>
                </c:pt>
                <c:pt idx="597">
                  <c:v>28.325711270391977</c:v>
                </c:pt>
                <c:pt idx="598">
                  <c:v>28.37780698351612</c:v>
                </c:pt>
                <c:pt idx="599">
                  <c:v>28.412873416402846</c:v>
                </c:pt>
                <c:pt idx="600">
                  <c:v>28.48451039385327</c:v>
                </c:pt>
                <c:pt idx="601">
                  <c:v>28.477256788662391</c:v>
                </c:pt>
                <c:pt idx="602">
                  <c:v>28.478525311635543</c:v>
                </c:pt>
                <c:pt idx="603">
                  <c:v>28.532645754172599</c:v>
                </c:pt>
                <c:pt idx="604">
                  <c:v>28.60412069803267</c:v>
                </c:pt>
                <c:pt idx="605">
                  <c:v>28.698969524602635</c:v>
                </c:pt>
                <c:pt idx="606">
                  <c:v>28.704446770874871</c:v>
                </c:pt>
                <c:pt idx="607">
                  <c:v>28.697991119456095</c:v>
                </c:pt>
                <c:pt idx="608">
                  <c:v>28.76214141780919</c:v>
                </c:pt>
                <c:pt idx="609">
                  <c:v>28.849628227495671</c:v>
                </c:pt>
                <c:pt idx="610">
                  <c:v>28.80924198496394</c:v>
                </c:pt>
                <c:pt idx="611">
                  <c:v>28.812983242651036</c:v>
                </c:pt>
                <c:pt idx="612">
                  <c:v>28.834320020611621</c:v>
                </c:pt>
                <c:pt idx="613">
                  <c:v>28.79717428808382</c:v>
                </c:pt>
                <c:pt idx="614">
                  <c:v>28.822484337959008</c:v>
                </c:pt>
                <c:pt idx="615">
                  <c:v>28.830943376471691</c:v>
                </c:pt>
                <c:pt idx="616">
                  <c:v>28.793243177693107</c:v>
                </c:pt>
                <c:pt idx="617">
                  <c:v>28.772731662641725</c:v>
                </c:pt>
                <c:pt idx="618">
                  <c:v>28.784289475153752</c:v>
                </c:pt>
                <c:pt idx="619">
                  <c:v>28.789581274763602</c:v>
                </c:pt>
                <c:pt idx="620">
                  <c:v>28.776815282433816</c:v>
                </c:pt>
                <c:pt idx="621">
                  <c:v>28.758053461596809</c:v>
                </c:pt>
                <c:pt idx="622">
                  <c:v>28.765846138988255</c:v>
                </c:pt>
                <c:pt idx="623">
                  <c:v>28.739729265421659</c:v>
                </c:pt>
                <c:pt idx="624">
                  <c:v>28.70947649614007</c:v>
                </c:pt>
                <c:pt idx="625">
                  <c:v>28.663302520706203</c:v>
                </c:pt>
                <c:pt idx="626">
                  <c:v>28.624316140014393</c:v>
                </c:pt>
                <c:pt idx="627">
                  <c:v>28.590552504214838</c:v>
                </c:pt>
                <c:pt idx="628">
                  <c:v>28.560296432897125</c:v>
                </c:pt>
                <c:pt idx="629">
                  <c:v>28.535185170058458</c:v>
                </c:pt>
                <c:pt idx="630">
                  <c:v>28.508535619393722</c:v>
                </c:pt>
                <c:pt idx="631">
                  <c:v>28.53232582952392</c:v>
                </c:pt>
                <c:pt idx="632">
                  <c:v>28.527683462539759</c:v>
                </c:pt>
                <c:pt idx="633">
                  <c:v>28.539246745948688</c:v>
                </c:pt>
                <c:pt idx="634">
                  <c:v>28.503116258194456</c:v>
                </c:pt>
                <c:pt idx="635">
                  <c:v>28.483806052268278</c:v>
                </c:pt>
                <c:pt idx="636">
                  <c:v>28.46365839880815</c:v>
                </c:pt>
                <c:pt idx="637">
                  <c:v>28.425513362544873</c:v>
                </c:pt>
                <c:pt idx="638">
                  <c:v>28.410744142264772</c:v>
                </c:pt>
                <c:pt idx="639">
                  <c:v>28.372751300701371</c:v>
                </c:pt>
                <c:pt idx="640">
                  <c:v>28.317002789965784</c:v>
                </c:pt>
                <c:pt idx="641">
                  <c:v>28.28024552170308</c:v>
                </c:pt>
                <c:pt idx="642">
                  <c:v>28.271812745625844</c:v>
                </c:pt>
                <c:pt idx="643">
                  <c:v>28.265008401193725</c:v>
                </c:pt>
                <c:pt idx="644">
                  <c:v>28.256043665403709</c:v>
                </c:pt>
                <c:pt idx="645">
                  <c:v>28.250034480456403</c:v>
                </c:pt>
                <c:pt idx="646">
                  <c:v>28.249793868948746</c:v>
                </c:pt>
                <c:pt idx="647">
                  <c:v>28.259167581639783</c:v>
                </c:pt>
                <c:pt idx="648">
                  <c:v>28.243360565825849</c:v>
                </c:pt>
                <c:pt idx="649">
                  <c:v>28.229958950694805</c:v>
                </c:pt>
                <c:pt idx="650">
                  <c:v>28.225040908021302</c:v>
                </c:pt>
                <c:pt idx="651">
                  <c:v>28.219267518946246</c:v>
                </c:pt>
                <c:pt idx="652">
                  <c:v>28.210513183015458</c:v>
                </c:pt>
                <c:pt idx="653">
                  <c:v>28.196051068398425</c:v>
                </c:pt>
                <c:pt idx="654">
                  <c:v>28.1833428266746</c:v>
                </c:pt>
                <c:pt idx="655">
                  <c:v>28.168467101479767</c:v>
                </c:pt>
                <c:pt idx="656">
                  <c:v>28.157929432681154</c:v>
                </c:pt>
                <c:pt idx="657">
                  <c:v>28.104907941332968</c:v>
                </c:pt>
                <c:pt idx="658">
                  <c:v>28.152418143689985</c:v>
                </c:pt>
                <c:pt idx="659">
                  <c:v>28.18196248642758</c:v>
                </c:pt>
                <c:pt idx="660">
                  <c:v>28.183738163128059</c:v>
                </c:pt>
                <c:pt idx="661">
                  <c:v>28.226321110280729</c:v>
                </c:pt>
                <c:pt idx="662">
                  <c:v>28.274596258308399</c:v>
                </c:pt>
                <c:pt idx="663">
                  <c:v>28.274016734228059</c:v>
                </c:pt>
                <c:pt idx="664">
                  <c:v>28.271550006938838</c:v>
                </c:pt>
                <c:pt idx="665">
                  <c:v>28.31502828336842</c:v>
                </c:pt>
                <c:pt idx="666">
                  <c:v>28.341409375558658</c:v>
                </c:pt>
                <c:pt idx="667">
                  <c:v>28.382054038776189</c:v>
                </c:pt>
                <c:pt idx="668">
                  <c:v>28.381895657011192</c:v>
                </c:pt>
                <c:pt idx="669">
                  <c:v>28.372151349323417</c:v>
                </c:pt>
                <c:pt idx="670">
                  <c:v>28.381338763523782</c:v>
                </c:pt>
                <c:pt idx="671">
                  <c:v>28.394289158312443</c:v>
                </c:pt>
                <c:pt idx="672">
                  <c:v>28.454994948145213</c:v>
                </c:pt>
                <c:pt idx="673">
                  <c:v>28.442112718511193</c:v>
                </c:pt>
                <c:pt idx="674">
                  <c:v>28.430589405995722</c:v>
                </c:pt>
                <c:pt idx="675">
                  <c:v>28.459186954499234</c:v>
                </c:pt>
                <c:pt idx="676">
                  <c:v>28.519863034435001</c:v>
                </c:pt>
                <c:pt idx="677">
                  <c:v>28.589975802084854</c:v>
                </c:pt>
                <c:pt idx="678">
                  <c:v>28.615703930097407</c:v>
                </c:pt>
                <c:pt idx="679">
                  <c:v>28.640934923446771</c:v>
                </c:pt>
                <c:pt idx="680">
                  <c:v>28.649793654058232</c:v>
                </c:pt>
                <c:pt idx="681">
                  <c:v>28.62696771432368</c:v>
                </c:pt>
                <c:pt idx="682">
                  <c:v>28.603754025767138</c:v>
                </c:pt>
                <c:pt idx="683">
                  <c:v>28.611228929652338</c:v>
                </c:pt>
                <c:pt idx="684">
                  <c:v>28.578300446363631</c:v>
                </c:pt>
                <c:pt idx="685">
                  <c:v>28.5413102415711</c:v>
                </c:pt>
                <c:pt idx="686">
                  <c:v>28.511276086890113</c:v>
                </c:pt>
                <c:pt idx="687">
                  <c:v>28.47149413200367</c:v>
                </c:pt>
                <c:pt idx="688">
                  <c:v>28.442694823415248</c:v>
                </c:pt>
                <c:pt idx="689">
                  <c:v>28.416752514019127</c:v>
                </c:pt>
                <c:pt idx="690">
                  <c:v>28.382008937467969</c:v>
                </c:pt>
                <c:pt idx="691">
                  <c:v>28.349821957824982</c:v>
                </c:pt>
                <c:pt idx="692">
                  <c:v>28.33275288378146</c:v>
                </c:pt>
                <c:pt idx="693">
                  <c:v>28.296299519264672</c:v>
                </c:pt>
                <c:pt idx="694">
                  <c:v>28.260721473827932</c:v>
                </c:pt>
                <c:pt idx="695">
                  <c:v>28.224592360433775</c:v>
                </c:pt>
                <c:pt idx="696">
                  <c:v>28.187711458257329</c:v>
                </c:pt>
                <c:pt idx="697">
                  <c:v>28.093874608965443</c:v>
                </c:pt>
                <c:pt idx="698">
                  <c:v>28.103792204106909</c:v>
                </c:pt>
                <c:pt idx="699">
                  <c:v>28.075867538780695</c:v>
                </c:pt>
                <c:pt idx="700">
                  <c:v>28.053009588857599</c:v>
                </c:pt>
                <c:pt idx="701">
                  <c:v>28.03401726833857</c:v>
                </c:pt>
                <c:pt idx="702">
                  <c:v>27.990038466457179</c:v>
                </c:pt>
                <c:pt idx="703">
                  <c:v>28.016220516099331</c:v>
                </c:pt>
                <c:pt idx="704">
                  <c:v>27.966924869503007</c:v>
                </c:pt>
                <c:pt idx="705">
                  <c:v>27.905042624949129</c:v>
                </c:pt>
                <c:pt idx="706">
                  <c:v>27.882162430450659</c:v>
                </c:pt>
                <c:pt idx="707">
                  <c:v>27.911351785199805</c:v>
                </c:pt>
                <c:pt idx="708">
                  <c:v>27.907248688129943</c:v>
                </c:pt>
                <c:pt idx="709">
                  <c:v>27.899597061026967</c:v>
                </c:pt>
                <c:pt idx="710">
                  <c:v>27.904756543916925</c:v>
                </c:pt>
                <c:pt idx="711">
                  <c:v>27.907502630409752</c:v>
                </c:pt>
                <c:pt idx="712">
                  <c:v>27.921457108144899</c:v>
                </c:pt>
                <c:pt idx="713">
                  <c:v>27.917649744884343</c:v>
                </c:pt>
                <c:pt idx="714">
                  <c:v>27.916408917349202</c:v>
                </c:pt>
                <c:pt idx="715">
                  <c:v>27.932983966914865</c:v>
                </c:pt>
                <c:pt idx="716">
                  <c:v>27.947598532757141</c:v>
                </c:pt>
                <c:pt idx="717">
                  <c:v>28.027182909958999</c:v>
                </c:pt>
                <c:pt idx="718">
                  <c:v>28.013364793497971</c:v>
                </c:pt>
                <c:pt idx="719">
                  <c:v>28.01003695494866</c:v>
                </c:pt>
                <c:pt idx="720">
                  <c:v>28.056198874886391</c:v>
                </c:pt>
                <c:pt idx="721">
                  <c:v>28.081009872052924</c:v>
                </c:pt>
                <c:pt idx="722">
                  <c:v>28.043953509048364</c:v>
                </c:pt>
                <c:pt idx="723">
                  <c:v>28.086630548221336</c:v>
                </c:pt>
                <c:pt idx="724">
                  <c:v>28.111302470420942</c:v>
                </c:pt>
                <c:pt idx="725">
                  <c:v>28.08500798397796</c:v>
                </c:pt>
                <c:pt idx="726">
                  <c:v>28.084276335658227</c:v>
                </c:pt>
                <c:pt idx="727">
                  <c:v>28.143581178219236</c:v>
                </c:pt>
                <c:pt idx="728">
                  <c:v>28.104872195883889</c:v>
                </c:pt>
                <c:pt idx="729">
                  <c:v>28.059877398115816</c:v>
                </c:pt>
                <c:pt idx="730">
                  <c:v>28.042363771291544</c:v>
                </c:pt>
                <c:pt idx="731">
                  <c:v>28.032531502152487</c:v>
                </c:pt>
                <c:pt idx="732">
                  <c:v>28.042331920474194</c:v>
                </c:pt>
                <c:pt idx="733">
                  <c:v>28.003530368938524</c:v>
                </c:pt>
                <c:pt idx="734">
                  <c:v>27.952259116773014</c:v>
                </c:pt>
                <c:pt idx="735">
                  <c:v>27.910625030248941</c:v>
                </c:pt>
                <c:pt idx="736">
                  <c:v>27.905905062798116</c:v>
                </c:pt>
                <c:pt idx="737">
                  <c:v>27.869914426943467</c:v>
                </c:pt>
                <c:pt idx="738">
                  <c:v>27.846663296416413</c:v>
                </c:pt>
                <c:pt idx="739">
                  <c:v>27.788155698414691</c:v>
                </c:pt>
                <c:pt idx="740">
                  <c:v>27.77365300395434</c:v>
                </c:pt>
                <c:pt idx="741">
                  <c:v>27.729399320841853</c:v>
                </c:pt>
                <c:pt idx="742">
                  <c:v>27.584306685986533</c:v>
                </c:pt>
                <c:pt idx="743">
                  <c:v>27.545578614607784</c:v>
                </c:pt>
                <c:pt idx="744">
                  <c:v>27.422264721738465</c:v>
                </c:pt>
                <c:pt idx="745">
                  <c:v>27.290416630354276</c:v>
                </c:pt>
                <c:pt idx="746">
                  <c:v>27.184068550183532</c:v>
                </c:pt>
                <c:pt idx="747">
                  <c:v>27.025560791316867</c:v>
                </c:pt>
                <c:pt idx="748">
                  <c:v>26.993207597538589</c:v>
                </c:pt>
                <c:pt idx="749">
                  <c:v>26.913060422640612</c:v>
                </c:pt>
                <c:pt idx="750">
                  <c:v>26.825602989223285</c:v>
                </c:pt>
                <c:pt idx="751">
                  <c:v>26.745063611847069</c:v>
                </c:pt>
                <c:pt idx="752">
                  <c:v>26.621845533859954</c:v>
                </c:pt>
                <c:pt idx="753">
                  <c:v>26.521480953543364</c:v>
                </c:pt>
                <c:pt idx="754">
                  <c:v>26.469501920083928</c:v>
                </c:pt>
                <c:pt idx="755">
                  <c:v>26.402850886296914</c:v>
                </c:pt>
                <c:pt idx="756">
                  <c:v>26.268883391956123</c:v>
                </c:pt>
                <c:pt idx="757">
                  <c:v>26.252825353241043</c:v>
                </c:pt>
                <c:pt idx="758">
                  <c:v>26.205968697809627</c:v>
                </c:pt>
                <c:pt idx="759">
                  <c:v>26.11488996458689</c:v>
                </c:pt>
                <c:pt idx="760">
                  <c:v>25.879551373432353</c:v>
                </c:pt>
                <c:pt idx="761">
                  <c:v>25.856155108496136</c:v>
                </c:pt>
                <c:pt idx="762">
                  <c:v>25.826082512104087</c:v>
                </c:pt>
                <c:pt idx="763">
                  <c:v>25.75419709790317</c:v>
                </c:pt>
                <c:pt idx="764">
                  <c:v>25.69955740029145</c:v>
                </c:pt>
                <c:pt idx="765">
                  <c:v>25.623242526043406</c:v>
                </c:pt>
                <c:pt idx="766">
                  <c:v>25.665012192676585</c:v>
                </c:pt>
                <c:pt idx="767">
                  <c:v>25.692926475217959</c:v>
                </c:pt>
                <c:pt idx="768">
                  <c:v>25.667591641320975</c:v>
                </c:pt>
                <c:pt idx="769">
                  <c:v>25.632066708986979</c:v>
                </c:pt>
                <c:pt idx="770">
                  <c:v>25.608547883033733</c:v>
                </c:pt>
                <c:pt idx="771">
                  <c:v>25.571008477873576</c:v>
                </c:pt>
                <c:pt idx="772">
                  <c:v>25.533395308881552</c:v>
                </c:pt>
                <c:pt idx="773">
                  <c:v>25.525954039759174</c:v>
                </c:pt>
                <c:pt idx="774">
                  <c:v>25.522284251710975</c:v>
                </c:pt>
                <c:pt idx="775">
                  <c:v>25.485034987783155</c:v>
                </c:pt>
                <c:pt idx="776">
                  <c:v>25.473923027795465</c:v>
                </c:pt>
                <c:pt idx="777">
                  <c:v>25.454672245245263</c:v>
                </c:pt>
                <c:pt idx="778">
                  <c:v>25.43233032662544</c:v>
                </c:pt>
                <c:pt idx="779">
                  <c:v>25.405122104029505</c:v>
                </c:pt>
                <c:pt idx="780">
                  <c:v>25.409902591581222</c:v>
                </c:pt>
                <c:pt idx="781">
                  <c:v>25.396047755701449</c:v>
                </c:pt>
                <c:pt idx="782">
                  <c:v>25.377946385326801</c:v>
                </c:pt>
                <c:pt idx="783">
                  <c:v>25.388074623406247</c:v>
                </c:pt>
                <c:pt idx="784">
                  <c:v>25.424585979999097</c:v>
                </c:pt>
                <c:pt idx="785">
                  <c:v>25.488301428826947</c:v>
                </c:pt>
                <c:pt idx="786">
                  <c:v>25.548929537005122</c:v>
                </c:pt>
                <c:pt idx="787">
                  <c:v>25.609303408088952</c:v>
                </c:pt>
                <c:pt idx="788">
                  <c:v>25.652739433711876</c:v>
                </c:pt>
                <c:pt idx="789">
                  <c:v>25.66172736624992</c:v>
                </c:pt>
                <c:pt idx="790">
                  <c:v>25.672030401053608</c:v>
                </c:pt>
                <c:pt idx="791">
                  <c:v>25.711442543836039</c:v>
                </c:pt>
                <c:pt idx="792">
                  <c:v>25.74731148522104</c:v>
                </c:pt>
                <c:pt idx="793">
                  <c:v>25.786344030377549</c:v>
                </c:pt>
                <c:pt idx="794">
                  <c:v>25.827940947380323</c:v>
                </c:pt>
                <c:pt idx="795">
                  <c:v>25.932986298855472</c:v>
                </c:pt>
                <c:pt idx="796">
                  <c:v>25.945079950226823</c:v>
                </c:pt>
                <c:pt idx="797">
                  <c:v>25.947889152502988</c:v>
                </c:pt>
                <c:pt idx="798">
                  <c:v>26.054984521834069</c:v>
                </c:pt>
                <c:pt idx="799">
                  <c:v>26.105645272519435</c:v>
                </c:pt>
                <c:pt idx="800">
                  <c:v>26.139922250208038</c:v>
                </c:pt>
                <c:pt idx="801">
                  <c:v>26.184228440997696</c:v>
                </c:pt>
                <c:pt idx="802">
                  <c:v>26.221456252046956</c:v>
                </c:pt>
                <c:pt idx="803">
                  <c:v>26.286901826384359</c:v>
                </c:pt>
                <c:pt idx="804">
                  <c:v>26.33128769640669</c:v>
                </c:pt>
                <c:pt idx="805">
                  <c:v>26.372422324427635</c:v>
                </c:pt>
                <c:pt idx="806">
                  <c:v>26.402823536630937</c:v>
                </c:pt>
                <c:pt idx="807">
                  <c:v>26.412439875058837</c:v>
                </c:pt>
                <c:pt idx="808">
                  <c:v>26.417524161566714</c:v>
                </c:pt>
                <c:pt idx="809">
                  <c:v>26.422520479253315</c:v>
                </c:pt>
                <c:pt idx="810">
                  <c:v>26.452168261758413</c:v>
                </c:pt>
                <c:pt idx="811">
                  <c:v>26.451253068660911</c:v>
                </c:pt>
                <c:pt idx="812">
                  <c:v>26.460158552336168</c:v>
                </c:pt>
                <c:pt idx="813">
                  <c:v>26.440628155840706</c:v>
                </c:pt>
                <c:pt idx="814">
                  <c:v>26.442273099766005</c:v>
                </c:pt>
                <c:pt idx="815">
                  <c:v>26.463328792324464</c:v>
                </c:pt>
                <c:pt idx="816">
                  <c:v>26.47287363997</c:v>
                </c:pt>
                <c:pt idx="817">
                  <c:v>26.476862838597064</c:v>
                </c:pt>
                <c:pt idx="818">
                  <c:v>26.490267981697013</c:v>
                </c:pt>
                <c:pt idx="819">
                  <c:v>26.412000808432367</c:v>
                </c:pt>
                <c:pt idx="820">
                  <c:v>26.34843465726086</c:v>
                </c:pt>
                <c:pt idx="821">
                  <c:v>26.252627914830452</c:v>
                </c:pt>
                <c:pt idx="822">
                  <c:v>26.163498184921703</c:v>
                </c:pt>
                <c:pt idx="823">
                  <c:v>26.082419998099311</c:v>
                </c:pt>
                <c:pt idx="824">
                  <c:v>25.9604862603112</c:v>
                </c:pt>
                <c:pt idx="825">
                  <c:v>25.874588885193354</c:v>
                </c:pt>
                <c:pt idx="826">
                  <c:v>25.774789938115934</c:v>
                </c:pt>
                <c:pt idx="827">
                  <c:v>25.675664234804955</c:v>
                </c:pt>
                <c:pt idx="828">
                  <c:v>25.458335937642474</c:v>
                </c:pt>
                <c:pt idx="829">
                  <c:v>25.446203132701257</c:v>
                </c:pt>
                <c:pt idx="830">
                  <c:v>25.439139942362353</c:v>
                </c:pt>
                <c:pt idx="831">
                  <c:v>25.341231708794144</c:v>
                </c:pt>
                <c:pt idx="832">
                  <c:v>25.273006735386922</c:v>
                </c:pt>
                <c:pt idx="833">
                  <c:v>25.07049822002584</c:v>
                </c:pt>
                <c:pt idx="834">
                  <c:v>25.036766042396923</c:v>
                </c:pt>
                <c:pt idx="835">
                  <c:v>25.002573792340897</c:v>
                </c:pt>
                <c:pt idx="836">
                  <c:v>24.935675239488273</c:v>
                </c:pt>
                <c:pt idx="837">
                  <c:v>24.873838955057657</c:v>
                </c:pt>
                <c:pt idx="838">
                  <c:v>24.734419004276759</c:v>
                </c:pt>
                <c:pt idx="839">
                  <c:v>24.772310220889835</c:v>
                </c:pt>
                <c:pt idx="840">
                  <c:v>24.816307847273496</c:v>
                </c:pt>
                <c:pt idx="841">
                  <c:v>24.867467628673083</c:v>
                </c:pt>
                <c:pt idx="842">
                  <c:v>24.910683663863878</c:v>
                </c:pt>
                <c:pt idx="843">
                  <c:v>24.933324277472241</c:v>
                </c:pt>
                <c:pt idx="844">
                  <c:v>24.96140005429605</c:v>
                </c:pt>
                <c:pt idx="845">
                  <c:v>25.058939090411751</c:v>
                </c:pt>
                <c:pt idx="846">
                  <c:v>25.16934757230689</c:v>
                </c:pt>
                <c:pt idx="847">
                  <c:v>25.236535781144788</c:v>
                </c:pt>
                <c:pt idx="848">
                  <c:v>25.273557792472833</c:v>
                </c:pt>
                <c:pt idx="849">
                  <c:v>25.284806271341768</c:v>
                </c:pt>
                <c:pt idx="850">
                  <c:v>25.320985365822008</c:v>
                </c:pt>
                <c:pt idx="851">
                  <c:v>25.350942462646898</c:v>
                </c:pt>
                <c:pt idx="852">
                  <c:v>25.364673482960448</c:v>
                </c:pt>
                <c:pt idx="853">
                  <c:v>25.406415920953989</c:v>
                </c:pt>
                <c:pt idx="854">
                  <c:v>25.455330281807537</c:v>
                </c:pt>
                <c:pt idx="855">
                  <c:v>25.519126120601044</c:v>
                </c:pt>
                <c:pt idx="856">
                  <c:v>25.585872506229947</c:v>
                </c:pt>
                <c:pt idx="857">
                  <c:v>25.583579068670282</c:v>
                </c:pt>
                <c:pt idx="858">
                  <c:v>25.606599638738814</c:v>
                </c:pt>
                <c:pt idx="859">
                  <c:v>25.592729634436655</c:v>
                </c:pt>
                <c:pt idx="860">
                  <c:v>25.581277505940463</c:v>
                </c:pt>
                <c:pt idx="861">
                  <c:v>25.643621534371469</c:v>
                </c:pt>
                <c:pt idx="862">
                  <c:v>25.628539836032456</c:v>
                </c:pt>
                <c:pt idx="863">
                  <c:v>25.620851198641333</c:v>
                </c:pt>
                <c:pt idx="864">
                  <c:v>25.616015966251517</c:v>
                </c:pt>
                <c:pt idx="865">
                  <c:v>25.547807047763303</c:v>
                </c:pt>
                <c:pt idx="866">
                  <c:v>25.562304313072648</c:v>
                </c:pt>
                <c:pt idx="867">
                  <c:v>25.573755003607658</c:v>
                </c:pt>
                <c:pt idx="868">
                  <c:v>25.547928446378478</c:v>
                </c:pt>
                <c:pt idx="869">
                  <c:v>25.539053432749281</c:v>
                </c:pt>
                <c:pt idx="870">
                  <c:v>25.50306698991136</c:v>
                </c:pt>
                <c:pt idx="871">
                  <c:v>25.500240299896753</c:v>
                </c:pt>
                <c:pt idx="872">
                  <c:v>25.49264522487459</c:v>
                </c:pt>
                <c:pt idx="873">
                  <c:v>25.451713479028388</c:v>
                </c:pt>
                <c:pt idx="874">
                  <c:v>25.423259647105112</c:v>
                </c:pt>
                <c:pt idx="875">
                  <c:v>25.417774692244567</c:v>
                </c:pt>
                <c:pt idx="876">
                  <c:v>25.39523729529752</c:v>
                </c:pt>
                <c:pt idx="877">
                  <c:v>25.360463768680074</c:v>
                </c:pt>
                <c:pt idx="878">
                  <c:v>25.332634963486882</c:v>
                </c:pt>
                <c:pt idx="879">
                  <c:v>25.304768689070105</c:v>
                </c:pt>
                <c:pt idx="880">
                  <c:v>25.274771471233965</c:v>
                </c:pt>
                <c:pt idx="881">
                  <c:v>25.253142704832843</c:v>
                </c:pt>
                <c:pt idx="882">
                  <c:v>25.23095867242623</c:v>
                </c:pt>
                <c:pt idx="883">
                  <c:v>25.212272494365841</c:v>
                </c:pt>
                <c:pt idx="884">
                  <c:v>25.226196991853321</c:v>
                </c:pt>
                <c:pt idx="885">
                  <c:v>25.25959979530078</c:v>
                </c:pt>
                <c:pt idx="886">
                  <c:v>25.266485486603163</c:v>
                </c:pt>
                <c:pt idx="887">
                  <c:v>25.269132492976286</c:v>
                </c:pt>
                <c:pt idx="888">
                  <c:v>25.266809753271662</c:v>
                </c:pt>
                <c:pt idx="889">
                  <c:v>25.22313110179747</c:v>
                </c:pt>
                <c:pt idx="890">
                  <c:v>25.244292996248774</c:v>
                </c:pt>
                <c:pt idx="891">
                  <c:v>25.243289043533544</c:v>
                </c:pt>
                <c:pt idx="892">
                  <c:v>25.230620633360818</c:v>
                </c:pt>
                <c:pt idx="893">
                  <c:v>25.220371944428301</c:v>
                </c:pt>
                <c:pt idx="894">
                  <c:v>25.215969933471989</c:v>
                </c:pt>
                <c:pt idx="895">
                  <c:v>25.207278449578535</c:v>
                </c:pt>
                <c:pt idx="896">
                  <c:v>25.203761277485835</c:v>
                </c:pt>
                <c:pt idx="897">
                  <c:v>25.196277206278378</c:v>
                </c:pt>
                <c:pt idx="898">
                  <c:v>25.204719734371288</c:v>
                </c:pt>
                <c:pt idx="899">
                  <c:v>25.225940751862392</c:v>
                </c:pt>
                <c:pt idx="900">
                  <c:v>25.214997241269586</c:v>
                </c:pt>
                <c:pt idx="901">
                  <c:v>25.206587386833252</c:v>
                </c:pt>
                <c:pt idx="902">
                  <c:v>25.218548467048123</c:v>
                </c:pt>
                <c:pt idx="903">
                  <c:v>25.239191268260917</c:v>
                </c:pt>
                <c:pt idx="904">
                  <c:v>25.288215875640198</c:v>
                </c:pt>
                <c:pt idx="905">
                  <c:v>25.284211114196015</c:v>
                </c:pt>
                <c:pt idx="906">
                  <c:v>25.276033667790688</c:v>
                </c:pt>
                <c:pt idx="907">
                  <c:v>25.284505960228653</c:v>
                </c:pt>
                <c:pt idx="908">
                  <c:v>25.260443606392368</c:v>
                </c:pt>
                <c:pt idx="909">
                  <c:v>25.195073866761479</c:v>
                </c:pt>
                <c:pt idx="910">
                  <c:v>25.213404960420405</c:v>
                </c:pt>
                <c:pt idx="911">
                  <c:v>25.240008413581162</c:v>
                </c:pt>
                <c:pt idx="912">
                  <c:v>25.273335530368186</c:v>
                </c:pt>
                <c:pt idx="913">
                  <c:v>25.281419807032098</c:v>
                </c:pt>
                <c:pt idx="914">
                  <c:v>25.319679292415785</c:v>
                </c:pt>
                <c:pt idx="915">
                  <c:v>25.336837695410324</c:v>
                </c:pt>
                <c:pt idx="916">
                  <c:v>25.326506215342231</c:v>
                </c:pt>
                <c:pt idx="917">
                  <c:v>25.358996308614117</c:v>
                </c:pt>
                <c:pt idx="918">
                  <c:v>25.370726179845416</c:v>
                </c:pt>
                <c:pt idx="919">
                  <c:v>25.421591110158666</c:v>
                </c:pt>
                <c:pt idx="920">
                  <c:v>25.423059739400578</c:v>
                </c:pt>
                <c:pt idx="921">
                  <c:v>25.429828207776552</c:v>
                </c:pt>
                <c:pt idx="922">
                  <c:v>25.437291050976146</c:v>
                </c:pt>
                <c:pt idx="923">
                  <c:v>25.451710756393283</c:v>
                </c:pt>
                <c:pt idx="924">
                  <c:v>25.490357326669443</c:v>
                </c:pt>
                <c:pt idx="925">
                  <c:v>25.483560751225724</c:v>
                </c:pt>
                <c:pt idx="926">
                  <c:v>25.466978469880747</c:v>
                </c:pt>
                <c:pt idx="927">
                  <c:v>25.475882428822917</c:v>
                </c:pt>
                <c:pt idx="928">
                  <c:v>25.511889156350325</c:v>
                </c:pt>
                <c:pt idx="929">
                  <c:v>25.576752592057183</c:v>
                </c:pt>
                <c:pt idx="930">
                  <c:v>25.608919514701515</c:v>
                </c:pt>
                <c:pt idx="931">
                  <c:v>25.636443309389957</c:v>
                </c:pt>
                <c:pt idx="932">
                  <c:v>25.662242067669521</c:v>
                </c:pt>
                <c:pt idx="933">
                  <c:v>25.687671785958933</c:v>
                </c:pt>
                <c:pt idx="934">
                  <c:v>25.672968288860034</c:v>
                </c:pt>
                <c:pt idx="935">
                  <c:v>25.682510296629435</c:v>
                </c:pt>
                <c:pt idx="936">
                  <c:v>25.658296834633042</c:v>
                </c:pt>
                <c:pt idx="937">
                  <c:v>25.620881057612031</c:v>
                </c:pt>
                <c:pt idx="938">
                  <c:v>25.588284740638894</c:v>
                </c:pt>
                <c:pt idx="939">
                  <c:v>25.627950147168587</c:v>
                </c:pt>
                <c:pt idx="940">
                  <c:v>25.627521927654723</c:v>
                </c:pt>
                <c:pt idx="941">
                  <c:v>25.609680332896932</c:v>
                </c:pt>
                <c:pt idx="942">
                  <c:v>25.60592147791068</c:v>
                </c:pt>
                <c:pt idx="943">
                  <c:v>25.595438877968853</c:v>
                </c:pt>
                <c:pt idx="944">
                  <c:v>25.598464244546619</c:v>
                </c:pt>
                <c:pt idx="945">
                  <c:v>25.57137053145669</c:v>
                </c:pt>
                <c:pt idx="946">
                  <c:v>25.621259862586015</c:v>
                </c:pt>
                <c:pt idx="947">
                  <c:v>25.644641938658548</c:v>
                </c:pt>
                <c:pt idx="948">
                  <c:v>25.680595756342012</c:v>
                </c:pt>
                <c:pt idx="949">
                  <c:v>25.64952989905666</c:v>
                </c:pt>
                <c:pt idx="950">
                  <c:v>25.633779277771978</c:v>
                </c:pt>
                <c:pt idx="951">
                  <c:v>25.584153375028812</c:v>
                </c:pt>
                <c:pt idx="952">
                  <c:v>25.549623629461482</c:v>
                </c:pt>
                <c:pt idx="953">
                  <c:v>25.537432306806547</c:v>
                </c:pt>
                <c:pt idx="954">
                  <c:v>25.496420609384824</c:v>
                </c:pt>
                <c:pt idx="955">
                  <c:v>25.519943878666012</c:v>
                </c:pt>
                <c:pt idx="956">
                  <c:v>25.495503573878825</c:v>
                </c:pt>
                <c:pt idx="957">
                  <c:v>25.481568891249246</c:v>
                </c:pt>
                <c:pt idx="958">
                  <c:v>25.512013467799704</c:v>
                </c:pt>
                <c:pt idx="959">
                  <c:v>25.572792185937658</c:v>
                </c:pt>
                <c:pt idx="960">
                  <c:v>25.542744909042504</c:v>
                </c:pt>
                <c:pt idx="961">
                  <c:v>25.51086978154532</c:v>
                </c:pt>
                <c:pt idx="962">
                  <c:v>25.461020347273461</c:v>
                </c:pt>
                <c:pt idx="963">
                  <c:v>25.452244113404948</c:v>
                </c:pt>
                <c:pt idx="964">
                  <c:v>25.442542804826495</c:v>
                </c:pt>
                <c:pt idx="965">
                  <c:v>25.426930551173271</c:v>
                </c:pt>
                <c:pt idx="966">
                  <c:v>25.412285232615545</c:v>
                </c:pt>
                <c:pt idx="967">
                  <c:v>25.421711506704657</c:v>
                </c:pt>
                <c:pt idx="968">
                  <c:v>25.432479592458407</c:v>
                </c:pt>
                <c:pt idx="969">
                  <c:v>25.327854536643024</c:v>
                </c:pt>
                <c:pt idx="970">
                  <c:v>25.309095930977637</c:v>
                </c:pt>
                <c:pt idx="971">
                  <c:v>25.305986078368253</c:v>
                </c:pt>
                <c:pt idx="972">
                  <c:v>25.328195888784649</c:v>
                </c:pt>
                <c:pt idx="973">
                  <c:v>25.365224344886915</c:v>
                </c:pt>
                <c:pt idx="974">
                  <c:v>25.389862216993297</c:v>
                </c:pt>
                <c:pt idx="975">
                  <c:v>25.424957817727474</c:v>
                </c:pt>
                <c:pt idx="976">
                  <c:v>25.459526338295017</c:v>
                </c:pt>
                <c:pt idx="977">
                  <c:v>25.450936368323834</c:v>
                </c:pt>
                <c:pt idx="978">
                  <c:v>25.438579191720329</c:v>
                </c:pt>
                <c:pt idx="979">
                  <c:v>25.417848686981486</c:v>
                </c:pt>
                <c:pt idx="980">
                  <c:v>25.427791664199358</c:v>
                </c:pt>
                <c:pt idx="981">
                  <c:v>25.42347481801346</c:v>
                </c:pt>
                <c:pt idx="982">
                  <c:v>25.355544714466021</c:v>
                </c:pt>
                <c:pt idx="983">
                  <c:v>25.343241180358877</c:v>
                </c:pt>
                <c:pt idx="984">
                  <c:v>25.416541353716198</c:v>
                </c:pt>
                <c:pt idx="985">
                  <c:v>25.3974694729528</c:v>
                </c:pt>
                <c:pt idx="986">
                  <c:v>25.374872615496464</c:v>
                </c:pt>
                <c:pt idx="987">
                  <c:v>25.36961815584246</c:v>
                </c:pt>
                <c:pt idx="988">
                  <c:v>25.352800111124658</c:v>
                </c:pt>
                <c:pt idx="989">
                  <c:v>25.331349280781097</c:v>
                </c:pt>
                <c:pt idx="990">
                  <c:v>25.267289768505819</c:v>
                </c:pt>
                <c:pt idx="991">
                  <c:v>25.202512306323577</c:v>
                </c:pt>
                <c:pt idx="992">
                  <c:v>25.158877822039333</c:v>
                </c:pt>
                <c:pt idx="993">
                  <c:v>25.090491893977955</c:v>
                </c:pt>
                <c:pt idx="994">
                  <c:v>24.929723234780845</c:v>
                </c:pt>
                <c:pt idx="995">
                  <c:v>24.867080380893452</c:v>
                </c:pt>
                <c:pt idx="996">
                  <c:v>24.752707941493142</c:v>
                </c:pt>
                <c:pt idx="997">
                  <c:v>24.642991004038901</c:v>
                </c:pt>
                <c:pt idx="998">
                  <c:v>24.527142429304458</c:v>
                </c:pt>
                <c:pt idx="999">
                  <c:v>24.384220725526674</c:v>
                </c:pt>
                <c:pt idx="1000">
                  <c:v>24.36043263612466</c:v>
                </c:pt>
                <c:pt idx="1001">
                  <c:v>24.253201593558078</c:v>
                </c:pt>
                <c:pt idx="1002">
                  <c:v>24.15032679959349</c:v>
                </c:pt>
                <c:pt idx="1003">
                  <c:v>24.031534184956861</c:v>
                </c:pt>
                <c:pt idx="1004">
                  <c:v>23.814595785319586</c:v>
                </c:pt>
                <c:pt idx="1005">
                  <c:v>23.725303595571997</c:v>
                </c:pt>
                <c:pt idx="1006">
                  <c:v>23.567668816952896</c:v>
                </c:pt>
                <c:pt idx="1007">
                  <c:v>23.484732960772288</c:v>
                </c:pt>
                <c:pt idx="1008">
                  <c:v>23.439174402309096</c:v>
                </c:pt>
                <c:pt idx="1009">
                  <c:v>23.337493937308192</c:v>
                </c:pt>
                <c:pt idx="1010">
                  <c:v>23.301748492007789</c:v>
                </c:pt>
                <c:pt idx="1011">
                  <c:v>23.252628243221597</c:v>
                </c:pt>
                <c:pt idx="1012">
                  <c:v>23.206734449760535</c:v>
                </c:pt>
                <c:pt idx="1013">
                  <c:v>23.158771626125109</c:v>
                </c:pt>
                <c:pt idx="1014">
                  <c:v>23.059054956842086</c:v>
                </c:pt>
                <c:pt idx="1015">
                  <c:v>23.079387234500292</c:v>
                </c:pt>
                <c:pt idx="1016">
                  <c:v>23.061330035006325</c:v>
                </c:pt>
                <c:pt idx="1017">
                  <c:v>23.028114461254244</c:v>
                </c:pt>
                <c:pt idx="1018">
                  <c:v>23.00531803652974</c:v>
                </c:pt>
                <c:pt idx="1019">
                  <c:v>22.991701214644511</c:v>
                </c:pt>
                <c:pt idx="1020">
                  <c:v>22.991501795828317</c:v>
                </c:pt>
                <c:pt idx="1021">
                  <c:v>22.93830268256697</c:v>
                </c:pt>
                <c:pt idx="1022">
                  <c:v>22.899655773412295</c:v>
                </c:pt>
                <c:pt idx="1023">
                  <c:v>22.867357438206938</c:v>
                </c:pt>
                <c:pt idx="1024">
                  <c:v>22.847048286608</c:v>
                </c:pt>
                <c:pt idx="1025">
                  <c:v>22.853395525022492</c:v>
                </c:pt>
                <c:pt idx="1026">
                  <c:v>22.837651293359766</c:v>
                </c:pt>
                <c:pt idx="1027">
                  <c:v>22.82006359160966</c:v>
                </c:pt>
                <c:pt idx="1028">
                  <c:v>22.809328858117563</c:v>
                </c:pt>
                <c:pt idx="1029">
                  <c:v>22.785261963615618</c:v>
                </c:pt>
                <c:pt idx="1030">
                  <c:v>22.796136858670224</c:v>
                </c:pt>
                <c:pt idx="1031">
                  <c:v>22.798193743568874</c:v>
                </c:pt>
                <c:pt idx="1032">
                  <c:v>22.803943737232842</c:v>
                </c:pt>
                <c:pt idx="1033">
                  <c:v>22.838006293740342</c:v>
                </c:pt>
                <c:pt idx="1034">
                  <c:v>22.937648990182115</c:v>
                </c:pt>
                <c:pt idx="1035">
                  <c:v>23.004426701460144</c:v>
                </c:pt>
                <c:pt idx="1036">
                  <c:v>23.054650389599473</c:v>
                </c:pt>
                <c:pt idx="1037">
                  <c:v>23.0855757885349</c:v>
                </c:pt>
                <c:pt idx="1038">
                  <c:v>23.114008020496502</c:v>
                </c:pt>
                <c:pt idx="1039">
                  <c:v>23.140292547862217</c:v>
                </c:pt>
                <c:pt idx="1040">
                  <c:v>23.169780166967449</c:v>
                </c:pt>
                <c:pt idx="1041">
                  <c:v>23.189558276031853</c:v>
                </c:pt>
                <c:pt idx="1042">
                  <c:v>23.182498647741028</c:v>
                </c:pt>
                <c:pt idx="1043">
                  <c:v>23.189189925466025</c:v>
                </c:pt>
                <c:pt idx="1044">
                  <c:v>23.334435559137994</c:v>
                </c:pt>
                <c:pt idx="1045">
                  <c:v>23.343387516311807</c:v>
                </c:pt>
                <c:pt idx="1046">
                  <c:v>23.338974680309278</c:v>
                </c:pt>
                <c:pt idx="1047">
                  <c:v>23.362677770187389</c:v>
                </c:pt>
                <c:pt idx="1048">
                  <c:v>23.519683606526751</c:v>
                </c:pt>
                <c:pt idx="1049">
                  <c:v>23.558576848854411</c:v>
                </c:pt>
                <c:pt idx="1050">
                  <c:v>23.589146535357706</c:v>
                </c:pt>
                <c:pt idx="1051">
                  <c:v>23.618445391787962</c:v>
                </c:pt>
                <c:pt idx="1052">
                  <c:v>23.66097308472251</c:v>
                </c:pt>
                <c:pt idx="1053">
                  <c:v>23.688689130835488</c:v>
                </c:pt>
                <c:pt idx="1054">
                  <c:v>23.701149288578872</c:v>
                </c:pt>
                <c:pt idx="1055">
                  <c:v>23.72616564597109</c:v>
                </c:pt>
                <c:pt idx="1056">
                  <c:v>23.738836658208314</c:v>
                </c:pt>
                <c:pt idx="1057">
                  <c:v>23.765972590374339</c:v>
                </c:pt>
                <c:pt idx="1058">
                  <c:v>23.759369694340819</c:v>
                </c:pt>
                <c:pt idx="1059">
                  <c:v>23.783104841559361</c:v>
                </c:pt>
                <c:pt idx="1060">
                  <c:v>23.795995458827225</c:v>
                </c:pt>
                <c:pt idx="1061">
                  <c:v>23.811359771412576</c:v>
                </c:pt>
                <c:pt idx="1062">
                  <c:v>23.826152261615789</c:v>
                </c:pt>
                <c:pt idx="1063">
                  <c:v>23.841318894899523</c:v>
                </c:pt>
                <c:pt idx="1064">
                  <c:v>23.860036208323777</c:v>
                </c:pt>
                <c:pt idx="1065">
                  <c:v>23.871278323303624</c:v>
                </c:pt>
                <c:pt idx="1066">
                  <c:v>23.888047641361979</c:v>
                </c:pt>
                <c:pt idx="1067">
                  <c:v>23.893385565194869</c:v>
                </c:pt>
                <c:pt idx="1068">
                  <c:v>23.892991072913127</c:v>
                </c:pt>
                <c:pt idx="1069">
                  <c:v>23.872255054988425</c:v>
                </c:pt>
                <c:pt idx="1070">
                  <c:v>23.862981331290626</c:v>
                </c:pt>
                <c:pt idx="1071">
                  <c:v>23.855146361065525</c:v>
                </c:pt>
                <c:pt idx="1072">
                  <c:v>23.861004539771891</c:v>
                </c:pt>
                <c:pt idx="1073">
                  <c:v>23.889345084320261</c:v>
                </c:pt>
                <c:pt idx="1074">
                  <c:v>23.908975095317324</c:v>
                </c:pt>
                <c:pt idx="1075">
                  <c:v>23.932966294152099</c:v>
                </c:pt>
                <c:pt idx="1076">
                  <c:v>23.903620952176443</c:v>
                </c:pt>
                <c:pt idx="1077">
                  <c:v>23.875262057350437</c:v>
                </c:pt>
                <c:pt idx="1078">
                  <c:v>23.906407340561145</c:v>
                </c:pt>
                <c:pt idx="1079">
                  <c:v>23.927351339886187</c:v>
                </c:pt>
                <c:pt idx="1080">
                  <c:v>23.917538888581145</c:v>
                </c:pt>
                <c:pt idx="1081">
                  <c:v>23.917511238558195</c:v>
                </c:pt>
                <c:pt idx="1082">
                  <c:v>23.973347940804828</c:v>
                </c:pt>
                <c:pt idx="1083">
                  <c:v>23.950666635108121</c:v>
                </c:pt>
                <c:pt idx="1084">
                  <c:v>23.931930728700969</c:v>
                </c:pt>
                <c:pt idx="1085">
                  <c:v>23.935577046423312</c:v>
                </c:pt>
                <c:pt idx="1086">
                  <c:v>23.950745453228713</c:v>
                </c:pt>
                <c:pt idx="1087">
                  <c:v>24.000368439300239</c:v>
                </c:pt>
                <c:pt idx="1088">
                  <c:v>24.006096780787864</c:v>
                </c:pt>
                <c:pt idx="1089">
                  <c:v>24.027869891303443</c:v>
                </c:pt>
                <c:pt idx="1090">
                  <c:v>24.064183716831337</c:v>
                </c:pt>
                <c:pt idx="1091">
                  <c:v>24.163839729367286</c:v>
                </c:pt>
                <c:pt idx="1092">
                  <c:v>24.200859958838933</c:v>
                </c:pt>
                <c:pt idx="1093">
                  <c:v>24.27630505044813</c:v>
                </c:pt>
                <c:pt idx="1094">
                  <c:v>24.306907805710047</c:v>
                </c:pt>
                <c:pt idx="1095">
                  <c:v>24.354570620402036</c:v>
                </c:pt>
                <c:pt idx="1096">
                  <c:v>24.398131229232007</c:v>
                </c:pt>
                <c:pt idx="1097">
                  <c:v>24.432300037494205</c:v>
                </c:pt>
                <c:pt idx="1098">
                  <c:v>24.469702036303424</c:v>
                </c:pt>
                <c:pt idx="1099">
                  <c:v>24.513772188206921</c:v>
                </c:pt>
                <c:pt idx="1100">
                  <c:v>24.554999129500839</c:v>
                </c:pt>
                <c:pt idx="1101">
                  <c:v>24.552011227886993</c:v>
                </c:pt>
                <c:pt idx="1102">
                  <c:v>24.574424290776001</c:v>
                </c:pt>
                <c:pt idx="1103">
                  <c:v>24.612362726470671</c:v>
                </c:pt>
                <c:pt idx="1104">
                  <c:v>24.66133472378101</c:v>
                </c:pt>
                <c:pt idx="1105">
                  <c:v>24.74732133023522</c:v>
                </c:pt>
                <c:pt idx="1106">
                  <c:v>24.746684345671124</c:v>
                </c:pt>
                <c:pt idx="1107">
                  <c:v>24.765452677429987</c:v>
                </c:pt>
                <c:pt idx="1108">
                  <c:v>24.785148189012652</c:v>
                </c:pt>
                <c:pt idx="1109">
                  <c:v>24.769976205846181</c:v>
                </c:pt>
                <c:pt idx="1110">
                  <c:v>24.815769673109248</c:v>
                </c:pt>
                <c:pt idx="1111">
                  <c:v>24.771378989836844</c:v>
                </c:pt>
                <c:pt idx="1112">
                  <c:v>24.718459451587389</c:v>
                </c:pt>
                <c:pt idx="1113">
                  <c:v>24.674222914521458</c:v>
                </c:pt>
                <c:pt idx="1114">
                  <c:v>24.610004840541304</c:v>
                </c:pt>
                <c:pt idx="1115">
                  <c:v>24.608145147914424</c:v>
                </c:pt>
                <c:pt idx="1116">
                  <c:v>24.611031113282479</c:v>
                </c:pt>
                <c:pt idx="1117">
                  <c:v>24.566626072127196</c:v>
                </c:pt>
                <c:pt idx="1118">
                  <c:v>24.52512306022356</c:v>
                </c:pt>
                <c:pt idx="1119">
                  <c:v>24.422308016463461</c:v>
                </c:pt>
                <c:pt idx="1120">
                  <c:v>24.433268083042048</c:v>
                </c:pt>
                <c:pt idx="1121">
                  <c:v>24.426935353811452</c:v>
                </c:pt>
                <c:pt idx="1122">
                  <c:v>24.418747867315851</c:v>
                </c:pt>
                <c:pt idx="1123">
                  <c:v>24.379192896572444</c:v>
                </c:pt>
                <c:pt idx="1124">
                  <c:v>24.357317183166487</c:v>
                </c:pt>
                <c:pt idx="1125">
                  <c:v>24.350840642091192</c:v>
                </c:pt>
                <c:pt idx="1126">
                  <c:v>24.319051142997989</c:v>
                </c:pt>
                <c:pt idx="1127">
                  <c:v>24.294038516400811</c:v>
                </c:pt>
                <c:pt idx="1128">
                  <c:v>24.258480291165345</c:v>
                </c:pt>
                <c:pt idx="1129">
                  <c:v>24.250157551591439</c:v>
                </c:pt>
                <c:pt idx="1130">
                  <c:v>24.231513014036615</c:v>
                </c:pt>
                <c:pt idx="1131">
                  <c:v>24.23255319682751</c:v>
                </c:pt>
                <c:pt idx="1132">
                  <c:v>24.257704598981029</c:v>
                </c:pt>
                <c:pt idx="1133">
                  <c:v>24.26880120977053</c:v>
                </c:pt>
                <c:pt idx="1134">
                  <c:v>24.288490387252732</c:v>
                </c:pt>
                <c:pt idx="1135">
                  <c:v>24.309843924886355</c:v>
                </c:pt>
                <c:pt idx="1136">
                  <c:v>24.332392450079855</c:v>
                </c:pt>
                <c:pt idx="1137">
                  <c:v>24.336189434412063</c:v>
                </c:pt>
                <c:pt idx="1138">
                  <c:v>24.343622449431297</c:v>
                </c:pt>
                <c:pt idx="1139">
                  <c:v>24.363708769260434</c:v>
                </c:pt>
                <c:pt idx="1140">
                  <c:v>24.365830162477771</c:v>
                </c:pt>
                <c:pt idx="1141">
                  <c:v>24.359670564053118</c:v>
                </c:pt>
                <c:pt idx="1142">
                  <c:v>24.365861796394668</c:v>
                </c:pt>
                <c:pt idx="1143">
                  <c:v>24.364364350710602</c:v>
                </c:pt>
                <c:pt idx="1144">
                  <c:v>24.341960636527677</c:v>
                </c:pt>
                <c:pt idx="1145">
                  <c:v>24.34607362772585</c:v>
                </c:pt>
                <c:pt idx="1146">
                  <c:v>24.338830022671338</c:v>
                </c:pt>
                <c:pt idx="1147">
                  <c:v>24.338428880188403</c:v>
                </c:pt>
                <c:pt idx="1148">
                  <c:v>24.352875802077879</c:v>
                </c:pt>
                <c:pt idx="1149">
                  <c:v>24.342618995504441</c:v>
                </c:pt>
                <c:pt idx="1150">
                  <c:v>24.334784968233375</c:v>
                </c:pt>
                <c:pt idx="1151">
                  <c:v>24.331406030602516</c:v>
                </c:pt>
                <c:pt idx="1152">
                  <c:v>24.332055427609113</c:v>
                </c:pt>
                <c:pt idx="1153">
                  <c:v>24.369909407898742</c:v>
                </c:pt>
                <c:pt idx="1154">
                  <c:v>24.352989665511931</c:v>
                </c:pt>
                <c:pt idx="1155">
                  <c:v>24.342839214926649</c:v>
                </c:pt>
                <c:pt idx="1156">
                  <c:v>24.339773442994705</c:v>
                </c:pt>
                <c:pt idx="1157">
                  <c:v>24.327011085680837</c:v>
                </c:pt>
                <c:pt idx="1158">
                  <c:v>24.2545859562149</c:v>
                </c:pt>
                <c:pt idx="1159">
                  <c:v>24.281646208540472</c:v>
                </c:pt>
                <c:pt idx="1160">
                  <c:v>24.301318315944037</c:v>
                </c:pt>
                <c:pt idx="1161">
                  <c:v>24.307537384961787</c:v>
                </c:pt>
                <c:pt idx="1162">
                  <c:v>24.302764666513852</c:v>
                </c:pt>
                <c:pt idx="1163">
                  <c:v>24.302252609368935</c:v>
                </c:pt>
                <c:pt idx="1164">
                  <c:v>24.312236201819804</c:v>
                </c:pt>
                <c:pt idx="1165">
                  <c:v>24.313389450122759</c:v>
                </c:pt>
                <c:pt idx="1166">
                  <c:v>24.304714486850454</c:v>
                </c:pt>
                <c:pt idx="1167">
                  <c:v>24.324203597260833</c:v>
                </c:pt>
                <c:pt idx="1168">
                  <c:v>24.375273373325992</c:v>
                </c:pt>
                <c:pt idx="1169">
                  <c:v>24.384711206939961</c:v>
                </c:pt>
                <c:pt idx="1170">
                  <c:v>24.374665249279424</c:v>
                </c:pt>
                <c:pt idx="1171">
                  <c:v>24.381446754255194</c:v>
                </c:pt>
                <c:pt idx="1172">
                  <c:v>24.393868136251669</c:v>
                </c:pt>
                <c:pt idx="1173">
                  <c:v>24.424413851102202</c:v>
                </c:pt>
                <c:pt idx="1174">
                  <c:v>24.422333500906941</c:v>
                </c:pt>
                <c:pt idx="1175">
                  <c:v>24.415203649966038</c:v>
                </c:pt>
                <c:pt idx="1176">
                  <c:v>24.418475109196464</c:v>
                </c:pt>
                <c:pt idx="1177">
                  <c:v>24.443724292917583</c:v>
                </c:pt>
                <c:pt idx="1178">
                  <c:v>24.493487651263791</c:v>
                </c:pt>
                <c:pt idx="1179">
                  <c:v>24.543171517677685</c:v>
                </c:pt>
                <c:pt idx="1180">
                  <c:v>24.575667161160052</c:v>
                </c:pt>
                <c:pt idx="1181">
                  <c:v>24.617890268337337</c:v>
                </c:pt>
                <c:pt idx="1182">
                  <c:v>24.610866291325234</c:v>
                </c:pt>
                <c:pt idx="1183">
                  <c:v>24.626241609863637</c:v>
                </c:pt>
                <c:pt idx="1184">
                  <c:v>24.650009686424077</c:v>
                </c:pt>
                <c:pt idx="1185">
                  <c:v>24.65883104563181</c:v>
                </c:pt>
                <c:pt idx="1186">
                  <c:v>24.649105138739213</c:v>
                </c:pt>
                <c:pt idx="1187">
                  <c:v>24.661588357967968</c:v>
                </c:pt>
                <c:pt idx="1188">
                  <c:v>24.694748207600288</c:v>
                </c:pt>
                <c:pt idx="1189">
                  <c:v>24.679243546898011</c:v>
                </c:pt>
                <c:pt idx="1190">
                  <c:v>24.661172696324119</c:v>
                </c:pt>
                <c:pt idx="1191">
                  <c:v>24.688526788256567</c:v>
                </c:pt>
                <c:pt idx="1192">
                  <c:v>24.699869079668378</c:v>
                </c:pt>
                <c:pt idx="1193">
                  <c:v>24.76318008087561</c:v>
                </c:pt>
                <c:pt idx="1194">
                  <c:v>24.763897250459262</c:v>
                </c:pt>
                <c:pt idx="1195">
                  <c:v>24.784857300440486</c:v>
                </c:pt>
                <c:pt idx="1196">
                  <c:v>24.799496906692287</c:v>
                </c:pt>
                <c:pt idx="1197">
                  <c:v>24.817711699510799</c:v>
                </c:pt>
                <c:pt idx="1198">
                  <c:v>24.851147189380889</c:v>
                </c:pt>
                <c:pt idx="1199">
                  <c:v>24.849870072862689</c:v>
                </c:pt>
                <c:pt idx="1200">
                  <c:v>24.863425178174829</c:v>
                </c:pt>
                <c:pt idx="1201">
                  <c:v>24.860593811841028</c:v>
                </c:pt>
                <c:pt idx="1202">
                  <c:v>24.874720134503267</c:v>
                </c:pt>
                <c:pt idx="1203">
                  <c:v>24.898702560187257</c:v>
                </c:pt>
                <c:pt idx="1204">
                  <c:v>24.929403593928061</c:v>
                </c:pt>
                <c:pt idx="1205">
                  <c:v>24.927279357025586</c:v>
                </c:pt>
                <c:pt idx="1206">
                  <c:v>24.934122057136733</c:v>
                </c:pt>
                <c:pt idx="1207">
                  <c:v>24.928399170006653</c:v>
                </c:pt>
                <c:pt idx="1208">
                  <c:v>24.929878514745969</c:v>
                </c:pt>
                <c:pt idx="1209">
                  <c:v>24.918618139861977</c:v>
                </c:pt>
                <c:pt idx="1210">
                  <c:v>24.915187235801096</c:v>
                </c:pt>
                <c:pt idx="1211">
                  <c:v>24.915383798491657</c:v>
                </c:pt>
                <c:pt idx="1212">
                  <c:v>24.9253002434241</c:v>
                </c:pt>
                <c:pt idx="1213">
                  <c:v>24.919388557277937</c:v>
                </c:pt>
                <c:pt idx="1214">
                  <c:v>24.907542809398773</c:v>
                </c:pt>
                <c:pt idx="1215">
                  <c:v>24.889682156083524</c:v>
                </c:pt>
                <c:pt idx="1216">
                  <c:v>24.867141259260613</c:v>
                </c:pt>
                <c:pt idx="1217">
                  <c:v>24.861057268848842</c:v>
                </c:pt>
                <c:pt idx="1218">
                  <c:v>24.872331820648274</c:v>
                </c:pt>
                <c:pt idx="1219">
                  <c:v>24.863183399241244</c:v>
                </c:pt>
                <c:pt idx="1220">
                  <c:v>24.86287442382293</c:v>
                </c:pt>
                <c:pt idx="1221">
                  <c:v>24.890591349754938</c:v>
                </c:pt>
                <c:pt idx="1222">
                  <c:v>24.925174008833441</c:v>
                </c:pt>
                <c:pt idx="1223">
                  <c:v>24.888144226689743</c:v>
                </c:pt>
                <c:pt idx="1224">
                  <c:v>24.933693675113087</c:v>
                </c:pt>
                <c:pt idx="1225">
                  <c:v>24.967046222215949</c:v>
                </c:pt>
                <c:pt idx="1226">
                  <c:v>24.960305584149385</c:v>
                </c:pt>
                <c:pt idx="1227">
                  <c:v>24.940513667059001</c:v>
                </c:pt>
                <c:pt idx="1228">
                  <c:v>24.927845320607197</c:v>
                </c:pt>
                <c:pt idx="1229">
                  <c:v>24.915048492100659</c:v>
                </c:pt>
                <c:pt idx="1230">
                  <c:v>24.895771304193243</c:v>
                </c:pt>
                <c:pt idx="1231">
                  <c:v>24.880157742268363</c:v>
                </c:pt>
                <c:pt idx="1232">
                  <c:v>24.885329452463605</c:v>
                </c:pt>
                <c:pt idx="1233">
                  <c:v>24.958065796061423</c:v>
                </c:pt>
                <c:pt idx="1234">
                  <c:v>24.950242763584228</c:v>
                </c:pt>
                <c:pt idx="1235">
                  <c:v>24.935940955812946</c:v>
                </c:pt>
                <c:pt idx="1236">
                  <c:v>24.919049050898195</c:v>
                </c:pt>
                <c:pt idx="1237">
                  <c:v>24.898342510713722</c:v>
                </c:pt>
                <c:pt idx="1238">
                  <c:v>24.91906799735953</c:v>
                </c:pt>
                <c:pt idx="1239">
                  <c:v>24.887393462613787</c:v>
                </c:pt>
                <c:pt idx="1240">
                  <c:v>24.837438190768939</c:v>
                </c:pt>
                <c:pt idx="1241">
                  <c:v>24.762192676902387</c:v>
                </c:pt>
                <c:pt idx="1242">
                  <c:v>24.688397106856776</c:v>
                </c:pt>
                <c:pt idx="1243">
                  <c:v>24.528721461016321</c:v>
                </c:pt>
                <c:pt idx="1244">
                  <c:v>24.460455510938004</c:v>
                </c:pt>
                <c:pt idx="1245">
                  <c:v>24.343805633543202</c:v>
                </c:pt>
                <c:pt idx="1246">
                  <c:v>24.228472458631455</c:v>
                </c:pt>
                <c:pt idx="1247">
                  <c:v>24.118856084986788</c:v>
                </c:pt>
                <c:pt idx="1248">
                  <c:v>23.973835283286597</c:v>
                </c:pt>
                <c:pt idx="1249">
                  <c:v>23.94836433183751</c:v>
                </c:pt>
                <c:pt idx="1250">
                  <c:v>23.846068923225278</c:v>
                </c:pt>
                <c:pt idx="1251">
                  <c:v>23.76753675449498</c:v>
                </c:pt>
                <c:pt idx="1252">
                  <c:v>23.706038614381271</c:v>
                </c:pt>
                <c:pt idx="1253">
                  <c:v>23.552848791213503</c:v>
                </c:pt>
                <c:pt idx="1254">
                  <c:v>23.298590528609829</c:v>
                </c:pt>
                <c:pt idx="1255">
                  <c:v>23.15267689418236</c:v>
                </c:pt>
              </c:numCache>
            </c:numRef>
          </c:val>
          <c:smooth val="0"/>
        </c:ser>
        <c:ser>
          <c:idx val="1"/>
          <c:order val="1"/>
          <c:tx>
            <c:strRef>
              <c:f>'[Diagram 5_andel realskuld.xlsx]Datablad'!$C$1</c:f>
              <c:strCache>
                <c:ptCount val="1"/>
                <c:pt idx="0">
                  <c:v>Långsiktig målandel</c:v>
                </c:pt>
              </c:strCache>
            </c:strRef>
          </c:tx>
          <c:spPr>
            <a:ln w="19050">
              <a:solidFill>
                <a:srgbClr val="000000"/>
              </a:solidFill>
              <a:prstDash val="sysDash"/>
            </a:ln>
          </c:spPr>
          <c:marker>
            <c:symbol val="none"/>
          </c:marker>
          <c:cat>
            <c:numRef>
              <c:f>'[Diagram 5_andel realskuld.xlsx]Datablad'!$A$2:$A$1257</c:f>
              <c:numCache>
                <c:formatCode>yyyy;@</c:formatCode>
                <c:ptCount val="1256"/>
                <c:pt idx="0">
                  <c:v>39818</c:v>
                </c:pt>
                <c:pt idx="1">
                  <c:v>39820</c:v>
                </c:pt>
                <c:pt idx="2">
                  <c:v>39821</c:v>
                </c:pt>
                <c:pt idx="3">
                  <c:v>39822</c:v>
                </c:pt>
                <c:pt idx="4">
                  <c:v>39825</c:v>
                </c:pt>
                <c:pt idx="5">
                  <c:v>39826</c:v>
                </c:pt>
                <c:pt idx="6">
                  <c:v>39827</c:v>
                </c:pt>
                <c:pt idx="7">
                  <c:v>39828</c:v>
                </c:pt>
                <c:pt idx="8">
                  <c:v>39829</c:v>
                </c:pt>
                <c:pt idx="9">
                  <c:v>39832</c:v>
                </c:pt>
                <c:pt idx="10">
                  <c:v>39833</c:v>
                </c:pt>
                <c:pt idx="11">
                  <c:v>39834</c:v>
                </c:pt>
                <c:pt idx="12">
                  <c:v>39835</c:v>
                </c:pt>
                <c:pt idx="13">
                  <c:v>39836</c:v>
                </c:pt>
                <c:pt idx="14">
                  <c:v>39839</c:v>
                </c:pt>
                <c:pt idx="15">
                  <c:v>39840</c:v>
                </c:pt>
                <c:pt idx="16">
                  <c:v>39841</c:v>
                </c:pt>
                <c:pt idx="17">
                  <c:v>39842</c:v>
                </c:pt>
                <c:pt idx="18">
                  <c:v>39843</c:v>
                </c:pt>
                <c:pt idx="19">
                  <c:v>39846</c:v>
                </c:pt>
                <c:pt idx="20">
                  <c:v>39847</c:v>
                </c:pt>
                <c:pt idx="21">
                  <c:v>39848</c:v>
                </c:pt>
                <c:pt idx="22">
                  <c:v>39849</c:v>
                </c:pt>
                <c:pt idx="23">
                  <c:v>39850</c:v>
                </c:pt>
                <c:pt idx="24">
                  <c:v>39853</c:v>
                </c:pt>
                <c:pt idx="25">
                  <c:v>39854</c:v>
                </c:pt>
                <c:pt idx="26">
                  <c:v>39855</c:v>
                </c:pt>
                <c:pt idx="27">
                  <c:v>39856</c:v>
                </c:pt>
                <c:pt idx="28">
                  <c:v>39857</c:v>
                </c:pt>
                <c:pt idx="29">
                  <c:v>39860</c:v>
                </c:pt>
                <c:pt idx="30">
                  <c:v>39861</c:v>
                </c:pt>
                <c:pt idx="31">
                  <c:v>39862</c:v>
                </c:pt>
                <c:pt idx="32">
                  <c:v>39863</c:v>
                </c:pt>
                <c:pt idx="33">
                  <c:v>39864</c:v>
                </c:pt>
                <c:pt idx="34">
                  <c:v>39867</c:v>
                </c:pt>
                <c:pt idx="35">
                  <c:v>39868</c:v>
                </c:pt>
                <c:pt idx="36">
                  <c:v>39869</c:v>
                </c:pt>
                <c:pt idx="37">
                  <c:v>39870</c:v>
                </c:pt>
                <c:pt idx="38">
                  <c:v>39871</c:v>
                </c:pt>
                <c:pt idx="39">
                  <c:v>39874</c:v>
                </c:pt>
                <c:pt idx="40">
                  <c:v>39875</c:v>
                </c:pt>
                <c:pt idx="41">
                  <c:v>39876</c:v>
                </c:pt>
                <c:pt idx="42">
                  <c:v>39877</c:v>
                </c:pt>
                <c:pt idx="43">
                  <c:v>39878</c:v>
                </c:pt>
                <c:pt idx="44">
                  <c:v>39881</c:v>
                </c:pt>
                <c:pt idx="45">
                  <c:v>39882</c:v>
                </c:pt>
                <c:pt idx="46">
                  <c:v>39883</c:v>
                </c:pt>
                <c:pt idx="47">
                  <c:v>39884</c:v>
                </c:pt>
                <c:pt idx="48">
                  <c:v>39885</c:v>
                </c:pt>
                <c:pt idx="49">
                  <c:v>39888</c:v>
                </c:pt>
                <c:pt idx="50">
                  <c:v>39889</c:v>
                </c:pt>
                <c:pt idx="51">
                  <c:v>39890</c:v>
                </c:pt>
                <c:pt idx="52">
                  <c:v>39891</c:v>
                </c:pt>
                <c:pt idx="53">
                  <c:v>39892</c:v>
                </c:pt>
                <c:pt idx="54">
                  <c:v>39895</c:v>
                </c:pt>
                <c:pt idx="55">
                  <c:v>39896</c:v>
                </c:pt>
                <c:pt idx="56">
                  <c:v>39897</c:v>
                </c:pt>
                <c:pt idx="57">
                  <c:v>39898</c:v>
                </c:pt>
                <c:pt idx="58">
                  <c:v>39899</c:v>
                </c:pt>
                <c:pt idx="59">
                  <c:v>39902</c:v>
                </c:pt>
                <c:pt idx="60">
                  <c:v>39903</c:v>
                </c:pt>
                <c:pt idx="61">
                  <c:v>39904</c:v>
                </c:pt>
                <c:pt idx="62">
                  <c:v>39905</c:v>
                </c:pt>
                <c:pt idx="63">
                  <c:v>39906</c:v>
                </c:pt>
                <c:pt idx="64">
                  <c:v>39909</c:v>
                </c:pt>
                <c:pt idx="65">
                  <c:v>39910</c:v>
                </c:pt>
                <c:pt idx="66">
                  <c:v>39911</c:v>
                </c:pt>
                <c:pt idx="67">
                  <c:v>39912</c:v>
                </c:pt>
                <c:pt idx="68">
                  <c:v>39917</c:v>
                </c:pt>
                <c:pt idx="69">
                  <c:v>39918</c:v>
                </c:pt>
                <c:pt idx="70">
                  <c:v>39919</c:v>
                </c:pt>
                <c:pt idx="71">
                  <c:v>39920</c:v>
                </c:pt>
                <c:pt idx="72">
                  <c:v>39923</c:v>
                </c:pt>
                <c:pt idx="73">
                  <c:v>39924</c:v>
                </c:pt>
                <c:pt idx="74">
                  <c:v>39925</c:v>
                </c:pt>
                <c:pt idx="75">
                  <c:v>39926</c:v>
                </c:pt>
                <c:pt idx="76">
                  <c:v>39927</c:v>
                </c:pt>
                <c:pt idx="77">
                  <c:v>39930</c:v>
                </c:pt>
                <c:pt idx="78">
                  <c:v>39931</c:v>
                </c:pt>
                <c:pt idx="79">
                  <c:v>39932</c:v>
                </c:pt>
                <c:pt idx="80">
                  <c:v>39933</c:v>
                </c:pt>
                <c:pt idx="81">
                  <c:v>39937</c:v>
                </c:pt>
                <c:pt idx="82">
                  <c:v>39938</c:v>
                </c:pt>
                <c:pt idx="83">
                  <c:v>39939</c:v>
                </c:pt>
                <c:pt idx="84">
                  <c:v>39940</c:v>
                </c:pt>
                <c:pt idx="85">
                  <c:v>39941</c:v>
                </c:pt>
                <c:pt idx="86">
                  <c:v>39944</c:v>
                </c:pt>
                <c:pt idx="87">
                  <c:v>39945</c:v>
                </c:pt>
                <c:pt idx="88">
                  <c:v>39946</c:v>
                </c:pt>
                <c:pt idx="89">
                  <c:v>39947</c:v>
                </c:pt>
                <c:pt idx="90">
                  <c:v>39948</c:v>
                </c:pt>
                <c:pt idx="91">
                  <c:v>39951</c:v>
                </c:pt>
                <c:pt idx="92">
                  <c:v>39952</c:v>
                </c:pt>
                <c:pt idx="93">
                  <c:v>39953</c:v>
                </c:pt>
                <c:pt idx="94">
                  <c:v>39955</c:v>
                </c:pt>
                <c:pt idx="95">
                  <c:v>39958</c:v>
                </c:pt>
                <c:pt idx="96">
                  <c:v>39959</c:v>
                </c:pt>
                <c:pt idx="97">
                  <c:v>39960</c:v>
                </c:pt>
                <c:pt idx="98">
                  <c:v>39961</c:v>
                </c:pt>
                <c:pt idx="99">
                  <c:v>39962</c:v>
                </c:pt>
                <c:pt idx="100">
                  <c:v>39965</c:v>
                </c:pt>
                <c:pt idx="101">
                  <c:v>39966</c:v>
                </c:pt>
                <c:pt idx="102">
                  <c:v>39967</c:v>
                </c:pt>
                <c:pt idx="103">
                  <c:v>39968</c:v>
                </c:pt>
                <c:pt idx="104">
                  <c:v>39969</c:v>
                </c:pt>
                <c:pt idx="105">
                  <c:v>39972</c:v>
                </c:pt>
                <c:pt idx="106">
                  <c:v>39973</c:v>
                </c:pt>
                <c:pt idx="107">
                  <c:v>39974</c:v>
                </c:pt>
                <c:pt idx="108">
                  <c:v>39975</c:v>
                </c:pt>
                <c:pt idx="109">
                  <c:v>39976</c:v>
                </c:pt>
                <c:pt idx="110">
                  <c:v>39979</c:v>
                </c:pt>
                <c:pt idx="111">
                  <c:v>39980</c:v>
                </c:pt>
                <c:pt idx="112">
                  <c:v>39981</c:v>
                </c:pt>
                <c:pt idx="113">
                  <c:v>39982</c:v>
                </c:pt>
                <c:pt idx="114">
                  <c:v>39986</c:v>
                </c:pt>
                <c:pt idx="115">
                  <c:v>39987</c:v>
                </c:pt>
                <c:pt idx="116">
                  <c:v>39988</c:v>
                </c:pt>
                <c:pt idx="117">
                  <c:v>39989</c:v>
                </c:pt>
                <c:pt idx="118">
                  <c:v>39990</c:v>
                </c:pt>
                <c:pt idx="119">
                  <c:v>39993</c:v>
                </c:pt>
                <c:pt idx="120">
                  <c:v>39994</c:v>
                </c:pt>
                <c:pt idx="121">
                  <c:v>39995</c:v>
                </c:pt>
                <c:pt idx="122">
                  <c:v>39996</c:v>
                </c:pt>
                <c:pt idx="123">
                  <c:v>39997</c:v>
                </c:pt>
                <c:pt idx="124">
                  <c:v>40000</c:v>
                </c:pt>
                <c:pt idx="125">
                  <c:v>40001</c:v>
                </c:pt>
                <c:pt idx="126">
                  <c:v>40002</c:v>
                </c:pt>
                <c:pt idx="127">
                  <c:v>40003</c:v>
                </c:pt>
                <c:pt idx="128">
                  <c:v>40004</c:v>
                </c:pt>
                <c:pt idx="129">
                  <c:v>40007</c:v>
                </c:pt>
                <c:pt idx="130">
                  <c:v>40008</c:v>
                </c:pt>
                <c:pt idx="131">
                  <c:v>40009</c:v>
                </c:pt>
                <c:pt idx="132">
                  <c:v>40010</c:v>
                </c:pt>
                <c:pt idx="133">
                  <c:v>40011</c:v>
                </c:pt>
                <c:pt idx="134">
                  <c:v>40014</c:v>
                </c:pt>
                <c:pt idx="135">
                  <c:v>40015</c:v>
                </c:pt>
                <c:pt idx="136">
                  <c:v>40016</c:v>
                </c:pt>
                <c:pt idx="137">
                  <c:v>40017</c:v>
                </c:pt>
                <c:pt idx="138">
                  <c:v>40018</c:v>
                </c:pt>
                <c:pt idx="139">
                  <c:v>40021</c:v>
                </c:pt>
                <c:pt idx="140">
                  <c:v>40022</c:v>
                </c:pt>
                <c:pt idx="141">
                  <c:v>40023</c:v>
                </c:pt>
                <c:pt idx="142">
                  <c:v>40024</c:v>
                </c:pt>
                <c:pt idx="143">
                  <c:v>40025</c:v>
                </c:pt>
                <c:pt idx="144">
                  <c:v>40028</c:v>
                </c:pt>
                <c:pt idx="145">
                  <c:v>40029</c:v>
                </c:pt>
                <c:pt idx="146">
                  <c:v>40030</c:v>
                </c:pt>
                <c:pt idx="147">
                  <c:v>40031</c:v>
                </c:pt>
                <c:pt idx="148">
                  <c:v>40032</c:v>
                </c:pt>
                <c:pt idx="149">
                  <c:v>40035</c:v>
                </c:pt>
                <c:pt idx="150">
                  <c:v>40036</c:v>
                </c:pt>
                <c:pt idx="151">
                  <c:v>40037</c:v>
                </c:pt>
                <c:pt idx="152">
                  <c:v>40038</c:v>
                </c:pt>
                <c:pt idx="153">
                  <c:v>40039</c:v>
                </c:pt>
                <c:pt idx="154">
                  <c:v>40042</c:v>
                </c:pt>
                <c:pt idx="155">
                  <c:v>40043</c:v>
                </c:pt>
                <c:pt idx="156">
                  <c:v>40044</c:v>
                </c:pt>
                <c:pt idx="157">
                  <c:v>40045</c:v>
                </c:pt>
                <c:pt idx="158">
                  <c:v>40046</c:v>
                </c:pt>
                <c:pt idx="159">
                  <c:v>40049</c:v>
                </c:pt>
                <c:pt idx="160">
                  <c:v>40050</c:v>
                </c:pt>
                <c:pt idx="161">
                  <c:v>40051</c:v>
                </c:pt>
                <c:pt idx="162">
                  <c:v>40052</c:v>
                </c:pt>
                <c:pt idx="163">
                  <c:v>40053</c:v>
                </c:pt>
                <c:pt idx="164">
                  <c:v>40056</c:v>
                </c:pt>
                <c:pt idx="165">
                  <c:v>40057</c:v>
                </c:pt>
                <c:pt idx="166">
                  <c:v>40058</c:v>
                </c:pt>
                <c:pt idx="167">
                  <c:v>40059</c:v>
                </c:pt>
                <c:pt idx="168">
                  <c:v>40060</c:v>
                </c:pt>
                <c:pt idx="169">
                  <c:v>40063</c:v>
                </c:pt>
                <c:pt idx="170">
                  <c:v>40064</c:v>
                </c:pt>
                <c:pt idx="171">
                  <c:v>40065</c:v>
                </c:pt>
                <c:pt idx="172">
                  <c:v>40066</c:v>
                </c:pt>
                <c:pt idx="173">
                  <c:v>40067</c:v>
                </c:pt>
                <c:pt idx="174">
                  <c:v>40070</c:v>
                </c:pt>
                <c:pt idx="175">
                  <c:v>40071</c:v>
                </c:pt>
                <c:pt idx="176">
                  <c:v>40072</c:v>
                </c:pt>
                <c:pt idx="177">
                  <c:v>40073</c:v>
                </c:pt>
                <c:pt idx="178">
                  <c:v>40074</c:v>
                </c:pt>
                <c:pt idx="179">
                  <c:v>40077</c:v>
                </c:pt>
                <c:pt idx="180">
                  <c:v>40078</c:v>
                </c:pt>
                <c:pt idx="181">
                  <c:v>40079</c:v>
                </c:pt>
                <c:pt idx="182">
                  <c:v>40080</c:v>
                </c:pt>
                <c:pt idx="183">
                  <c:v>40081</c:v>
                </c:pt>
                <c:pt idx="184">
                  <c:v>40084</c:v>
                </c:pt>
                <c:pt idx="185">
                  <c:v>40085</c:v>
                </c:pt>
                <c:pt idx="186">
                  <c:v>40086</c:v>
                </c:pt>
                <c:pt idx="187">
                  <c:v>40087</c:v>
                </c:pt>
                <c:pt idx="188">
                  <c:v>40088</c:v>
                </c:pt>
                <c:pt idx="189">
                  <c:v>40091</c:v>
                </c:pt>
                <c:pt idx="190">
                  <c:v>40092</c:v>
                </c:pt>
                <c:pt idx="191">
                  <c:v>40093</c:v>
                </c:pt>
                <c:pt idx="192">
                  <c:v>40094</c:v>
                </c:pt>
                <c:pt idx="193">
                  <c:v>40095</c:v>
                </c:pt>
                <c:pt idx="194">
                  <c:v>40098</c:v>
                </c:pt>
                <c:pt idx="195">
                  <c:v>40099</c:v>
                </c:pt>
                <c:pt idx="196">
                  <c:v>40100</c:v>
                </c:pt>
                <c:pt idx="197">
                  <c:v>40101</c:v>
                </c:pt>
                <c:pt idx="198">
                  <c:v>40102</c:v>
                </c:pt>
                <c:pt idx="199">
                  <c:v>40105</c:v>
                </c:pt>
                <c:pt idx="200">
                  <c:v>40106</c:v>
                </c:pt>
                <c:pt idx="201">
                  <c:v>40107</c:v>
                </c:pt>
                <c:pt idx="202">
                  <c:v>40108</c:v>
                </c:pt>
                <c:pt idx="203">
                  <c:v>40109</c:v>
                </c:pt>
                <c:pt idx="204">
                  <c:v>40112</c:v>
                </c:pt>
                <c:pt idx="205">
                  <c:v>40113</c:v>
                </c:pt>
                <c:pt idx="206">
                  <c:v>40114</c:v>
                </c:pt>
                <c:pt idx="207">
                  <c:v>40115</c:v>
                </c:pt>
                <c:pt idx="208">
                  <c:v>40116</c:v>
                </c:pt>
                <c:pt idx="209">
                  <c:v>40119</c:v>
                </c:pt>
                <c:pt idx="210">
                  <c:v>40120</c:v>
                </c:pt>
                <c:pt idx="211">
                  <c:v>40121</c:v>
                </c:pt>
                <c:pt idx="212">
                  <c:v>40122</c:v>
                </c:pt>
                <c:pt idx="213">
                  <c:v>40123</c:v>
                </c:pt>
                <c:pt idx="214">
                  <c:v>40126</c:v>
                </c:pt>
                <c:pt idx="215">
                  <c:v>40127</c:v>
                </c:pt>
                <c:pt idx="216">
                  <c:v>40128</c:v>
                </c:pt>
                <c:pt idx="217">
                  <c:v>40129</c:v>
                </c:pt>
                <c:pt idx="218">
                  <c:v>40130</c:v>
                </c:pt>
                <c:pt idx="219">
                  <c:v>40133</c:v>
                </c:pt>
                <c:pt idx="220">
                  <c:v>40134</c:v>
                </c:pt>
                <c:pt idx="221">
                  <c:v>40135</c:v>
                </c:pt>
                <c:pt idx="222">
                  <c:v>40136</c:v>
                </c:pt>
                <c:pt idx="223">
                  <c:v>40137</c:v>
                </c:pt>
                <c:pt idx="224">
                  <c:v>40140</c:v>
                </c:pt>
                <c:pt idx="225">
                  <c:v>40141</c:v>
                </c:pt>
                <c:pt idx="226">
                  <c:v>40142</c:v>
                </c:pt>
                <c:pt idx="227">
                  <c:v>40143</c:v>
                </c:pt>
                <c:pt idx="228">
                  <c:v>40144</c:v>
                </c:pt>
                <c:pt idx="229">
                  <c:v>40147</c:v>
                </c:pt>
                <c:pt idx="230">
                  <c:v>40148</c:v>
                </c:pt>
                <c:pt idx="231">
                  <c:v>40149</c:v>
                </c:pt>
                <c:pt idx="232">
                  <c:v>40150</c:v>
                </c:pt>
                <c:pt idx="233">
                  <c:v>40151</c:v>
                </c:pt>
                <c:pt idx="234">
                  <c:v>40154</c:v>
                </c:pt>
                <c:pt idx="235">
                  <c:v>40155</c:v>
                </c:pt>
                <c:pt idx="236">
                  <c:v>40156</c:v>
                </c:pt>
                <c:pt idx="237">
                  <c:v>40157</c:v>
                </c:pt>
                <c:pt idx="238">
                  <c:v>40158</c:v>
                </c:pt>
                <c:pt idx="239">
                  <c:v>40161</c:v>
                </c:pt>
                <c:pt idx="240">
                  <c:v>40162</c:v>
                </c:pt>
                <c:pt idx="241">
                  <c:v>40163</c:v>
                </c:pt>
                <c:pt idx="242">
                  <c:v>40164</c:v>
                </c:pt>
                <c:pt idx="243">
                  <c:v>40165</c:v>
                </c:pt>
                <c:pt idx="244">
                  <c:v>40168</c:v>
                </c:pt>
                <c:pt idx="245">
                  <c:v>40169</c:v>
                </c:pt>
                <c:pt idx="246">
                  <c:v>40170</c:v>
                </c:pt>
                <c:pt idx="247">
                  <c:v>40175</c:v>
                </c:pt>
                <c:pt idx="248">
                  <c:v>40176</c:v>
                </c:pt>
                <c:pt idx="249">
                  <c:v>40177</c:v>
                </c:pt>
                <c:pt idx="250">
                  <c:v>40182</c:v>
                </c:pt>
                <c:pt idx="251">
                  <c:v>40183</c:v>
                </c:pt>
                <c:pt idx="252">
                  <c:v>40185</c:v>
                </c:pt>
                <c:pt idx="253">
                  <c:v>40186</c:v>
                </c:pt>
                <c:pt idx="254">
                  <c:v>40189</c:v>
                </c:pt>
                <c:pt idx="255">
                  <c:v>40190</c:v>
                </c:pt>
                <c:pt idx="256">
                  <c:v>40191</c:v>
                </c:pt>
                <c:pt idx="257">
                  <c:v>40192</c:v>
                </c:pt>
                <c:pt idx="258">
                  <c:v>40193</c:v>
                </c:pt>
                <c:pt idx="259">
                  <c:v>40196</c:v>
                </c:pt>
                <c:pt idx="260">
                  <c:v>40197</c:v>
                </c:pt>
                <c:pt idx="261">
                  <c:v>40198</c:v>
                </c:pt>
                <c:pt idx="262">
                  <c:v>40199</c:v>
                </c:pt>
                <c:pt idx="263">
                  <c:v>40200</c:v>
                </c:pt>
                <c:pt idx="264">
                  <c:v>40203</c:v>
                </c:pt>
                <c:pt idx="265">
                  <c:v>40204</c:v>
                </c:pt>
                <c:pt idx="266">
                  <c:v>40205</c:v>
                </c:pt>
                <c:pt idx="267">
                  <c:v>40206</c:v>
                </c:pt>
                <c:pt idx="268">
                  <c:v>40207</c:v>
                </c:pt>
                <c:pt idx="269">
                  <c:v>40210</c:v>
                </c:pt>
                <c:pt idx="270">
                  <c:v>40211</c:v>
                </c:pt>
                <c:pt idx="271">
                  <c:v>40212</c:v>
                </c:pt>
                <c:pt idx="272">
                  <c:v>40213</c:v>
                </c:pt>
                <c:pt idx="273">
                  <c:v>40214</c:v>
                </c:pt>
                <c:pt idx="274">
                  <c:v>40217</c:v>
                </c:pt>
                <c:pt idx="275">
                  <c:v>40218</c:v>
                </c:pt>
                <c:pt idx="276">
                  <c:v>40219</c:v>
                </c:pt>
                <c:pt idx="277">
                  <c:v>40220</c:v>
                </c:pt>
                <c:pt idx="278">
                  <c:v>40221</c:v>
                </c:pt>
                <c:pt idx="279">
                  <c:v>40224</c:v>
                </c:pt>
                <c:pt idx="280">
                  <c:v>40225</c:v>
                </c:pt>
                <c:pt idx="281">
                  <c:v>40226</c:v>
                </c:pt>
                <c:pt idx="282">
                  <c:v>40227</c:v>
                </c:pt>
                <c:pt idx="283">
                  <c:v>40228</c:v>
                </c:pt>
                <c:pt idx="284">
                  <c:v>40231</c:v>
                </c:pt>
                <c:pt idx="285">
                  <c:v>40232</c:v>
                </c:pt>
                <c:pt idx="286">
                  <c:v>40233</c:v>
                </c:pt>
                <c:pt idx="287">
                  <c:v>40234</c:v>
                </c:pt>
                <c:pt idx="288">
                  <c:v>40235</c:v>
                </c:pt>
                <c:pt idx="289">
                  <c:v>40238</c:v>
                </c:pt>
                <c:pt idx="290">
                  <c:v>40239</c:v>
                </c:pt>
                <c:pt idx="291">
                  <c:v>40240</c:v>
                </c:pt>
                <c:pt idx="292">
                  <c:v>40241</c:v>
                </c:pt>
                <c:pt idx="293">
                  <c:v>40242</c:v>
                </c:pt>
                <c:pt idx="294">
                  <c:v>40245</c:v>
                </c:pt>
                <c:pt idx="295">
                  <c:v>40246</c:v>
                </c:pt>
                <c:pt idx="296">
                  <c:v>40247</c:v>
                </c:pt>
                <c:pt idx="297">
                  <c:v>40248</c:v>
                </c:pt>
                <c:pt idx="298">
                  <c:v>40249</c:v>
                </c:pt>
                <c:pt idx="299">
                  <c:v>40252</c:v>
                </c:pt>
                <c:pt idx="300">
                  <c:v>40253</c:v>
                </c:pt>
                <c:pt idx="301">
                  <c:v>40254</c:v>
                </c:pt>
                <c:pt idx="302">
                  <c:v>40255</c:v>
                </c:pt>
                <c:pt idx="303">
                  <c:v>40256</c:v>
                </c:pt>
                <c:pt idx="304">
                  <c:v>40259</c:v>
                </c:pt>
                <c:pt idx="305">
                  <c:v>40260</c:v>
                </c:pt>
                <c:pt idx="306">
                  <c:v>40261</c:v>
                </c:pt>
                <c:pt idx="307">
                  <c:v>40262</c:v>
                </c:pt>
                <c:pt idx="308">
                  <c:v>40263</c:v>
                </c:pt>
                <c:pt idx="309">
                  <c:v>40266</c:v>
                </c:pt>
                <c:pt idx="310">
                  <c:v>40267</c:v>
                </c:pt>
                <c:pt idx="311">
                  <c:v>40268</c:v>
                </c:pt>
                <c:pt idx="312">
                  <c:v>40269</c:v>
                </c:pt>
                <c:pt idx="313">
                  <c:v>40274</c:v>
                </c:pt>
                <c:pt idx="314">
                  <c:v>40275</c:v>
                </c:pt>
                <c:pt idx="315">
                  <c:v>40276</c:v>
                </c:pt>
                <c:pt idx="316">
                  <c:v>40277</c:v>
                </c:pt>
                <c:pt idx="317">
                  <c:v>40280</c:v>
                </c:pt>
                <c:pt idx="318">
                  <c:v>40281</c:v>
                </c:pt>
                <c:pt idx="319">
                  <c:v>40282</c:v>
                </c:pt>
                <c:pt idx="320">
                  <c:v>40283</c:v>
                </c:pt>
                <c:pt idx="321">
                  <c:v>40284</c:v>
                </c:pt>
                <c:pt idx="322">
                  <c:v>40287</c:v>
                </c:pt>
                <c:pt idx="323">
                  <c:v>40288</c:v>
                </c:pt>
                <c:pt idx="324">
                  <c:v>40289</c:v>
                </c:pt>
                <c:pt idx="325">
                  <c:v>40290</c:v>
                </c:pt>
                <c:pt idx="326">
                  <c:v>40291</c:v>
                </c:pt>
                <c:pt idx="327">
                  <c:v>40294</c:v>
                </c:pt>
                <c:pt idx="328">
                  <c:v>40295</c:v>
                </c:pt>
                <c:pt idx="329">
                  <c:v>40296</c:v>
                </c:pt>
                <c:pt idx="330">
                  <c:v>40297</c:v>
                </c:pt>
                <c:pt idx="331">
                  <c:v>40298</c:v>
                </c:pt>
                <c:pt idx="332">
                  <c:v>40301</c:v>
                </c:pt>
                <c:pt idx="333">
                  <c:v>40302</c:v>
                </c:pt>
                <c:pt idx="334">
                  <c:v>40303</c:v>
                </c:pt>
                <c:pt idx="335">
                  <c:v>40304</c:v>
                </c:pt>
                <c:pt idx="336">
                  <c:v>40305</c:v>
                </c:pt>
                <c:pt idx="337">
                  <c:v>40308</c:v>
                </c:pt>
                <c:pt idx="338">
                  <c:v>40309</c:v>
                </c:pt>
                <c:pt idx="339">
                  <c:v>40310</c:v>
                </c:pt>
                <c:pt idx="340">
                  <c:v>40312</c:v>
                </c:pt>
                <c:pt idx="341">
                  <c:v>40315</c:v>
                </c:pt>
                <c:pt idx="342">
                  <c:v>40316</c:v>
                </c:pt>
                <c:pt idx="343">
                  <c:v>40317</c:v>
                </c:pt>
                <c:pt idx="344">
                  <c:v>40318</c:v>
                </c:pt>
                <c:pt idx="345">
                  <c:v>40319</c:v>
                </c:pt>
                <c:pt idx="346">
                  <c:v>40322</c:v>
                </c:pt>
                <c:pt idx="347">
                  <c:v>40323</c:v>
                </c:pt>
                <c:pt idx="348">
                  <c:v>40324</c:v>
                </c:pt>
                <c:pt idx="349">
                  <c:v>40325</c:v>
                </c:pt>
                <c:pt idx="350">
                  <c:v>40326</c:v>
                </c:pt>
                <c:pt idx="351">
                  <c:v>40329</c:v>
                </c:pt>
                <c:pt idx="352">
                  <c:v>40330</c:v>
                </c:pt>
                <c:pt idx="353">
                  <c:v>40331</c:v>
                </c:pt>
                <c:pt idx="354">
                  <c:v>40332</c:v>
                </c:pt>
                <c:pt idx="355">
                  <c:v>40333</c:v>
                </c:pt>
                <c:pt idx="356">
                  <c:v>40336</c:v>
                </c:pt>
                <c:pt idx="357">
                  <c:v>40337</c:v>
                </c:pt>
                <c:pt idx="358">
                  <c:v>40338</c:v>
                </c:pt>
                <c:pt idx="359">
                  <c:v>40339</c:v>
                </c:pt>
                <c:pt idx="360">
                  <c:v>40340</c:v>
                </c:pt>
                <c:pt idx="361">
                  <c:v>40343</c:v>
                </c:pt>
                <c:pt idx="362">
                  <c:v>40344</c:v>
                </c:pt>
                <c:pt idx="363">
                  <c:v>40345</c:v>
                </c:pt>
                <c:pt idx="364">
                  <c:v>40346</c:v>
                </c:pt>
                <c:pt idx="365">
                  <c:v>40347</c:v>
                </c:pt>
                <c:pt idx="366">
                  <c:v>40350</c:v>
                </c:pt>
                <c:pt idx="367">
                  <c:v>40351</c:v>
                </c:pt>
                <c:pt idx="368">
                  <c:v>40352</c:v>
                </c:pt>
                <c:pt idx="369">
                  <c:v>40353</c:v>
                </c:pt>
                <c:pt idx="370">
                  <c:v>40357</c:v>
                </c:pt>
                <c:pt idx="371">
                  <c:v>40358</c:v>
                </c:pt>
                <c:pt idx="372">
                  <c:v>40359</c:v>
                </c:pt>
                <c:pt idx="373">
                  <c:v>40360</c:v>
                </c:pt>
                <c:pt idx="374">
                  <c:v>40361</c:v>
                </c:pt>
                <c:pt idx="375">
                  <c:v>40364</c:v>
                </c:pt>
                <c:pt idx="376">
                  <c:v>40365</c:v>
                </c:pt>
                <c:pt idx="377">
                  <c:v>40366</c:v>
                </c:pt>
                <c:pt idx="378">
                  <c:v>40367</c:v>
                </c:pt>
                <c:pt idx="379">
                  <c:v>40368</c:v>
                </c:pt>
                <c:pt idx="380">
                  <c:v>40371</c:v>
                </c:pt>
                <c:pt idx="381">
                  <c:v>40372</c:v>
                </c:pt>
                <c:pt idx="382">
                  <c:v>40373</c:v>
                </c:pt>
                <c:pt idx="383">
                  <c:v>40374</c:v>
                </c:pt>
                <c:pt idx="384">
                  <c:v>40375</c:v>
                </c:pt>
                <c:pt idx="385">
                  <c:v>40378</c:v>
                </c:pt>
                <c:pt idx="386">
                  <c:v>40379</c:v>
                </c:pt>
                <c:pt idx="387">
                  <c:v>40380</c:v>
                </c:pt>
                <c:pt idx="388">
                  <c:v>40381</c:v>
                </c:pt>
                <c:pt idx="389">
                  <c:v>40382</c:v>
                </c:pt>
                <c:pt idx="390">
                  <c:v>40385</c:v>
                </c:pt>
                <c:pt idx="391">
                  <c:v>40386</c:v>
                </c:pt>
                <c:pt idx="392">
                  <c:v>40387</c:v>
                </c:pt>
                <c:pt idx="393">
                  <c:v>40388</c:v>
                </c:pt>
                <c:pt idx="394">
                  <c:v>40389</c:v>
                </c:pt>
                <c:pt idx="395">
                  <c:v>40392</c:v>
                </c:pt>
                <c:pt idx="396">
                  <c:v>40393</c:v>
                </c:pt>
                <c:pt idx="397">
                  <c:v>40394</c:v>
                </c:pt>
                <c:pt idx="398">
                  <c:v>40395</c:v>
                </c:pt>
                <c:pt idx="399">
                  <c:v>40396</c:v>
                </c:pt>
                <c:pt idx="400">
                  <c:v>40399</c:v>
                </c:pt>
                <c:pt idx="401">
                  <c:v>40400</c:v>
                </c:pt>
                <c:pt idx="402">
                  <c:v>40401</c:v>
                </c:pt>
                <c:pt idx="403">
                  <c:v>40402</c:v>
                </c:pt>
                <c:pt idx="404">
                  <c:v>40403</c:v>
                </c:pt>
                <c:pt idx="405">
                  <c:v>40406</c:v>
                </c:pt>
                <c:pt idx="406">
                  <c:v>40407</c:v>
                </c:pt>
                <c:pt idx="407">
                  <c:v>40408</c:v>
                </c:pt>
                <c:pt idx="408">
                  <c:v>40409</c:v>
                </c:pt>
                <c:pt idx="409">
                  <c:v>40410</c:v>
                </c:pt>
                <c:pt idx="410">
                  <c:v>40413</c:v>
                </c:pt>
                <c:pt idx="411">
                  <c:v>40414</c:v>
                </c:pt>
                <c:pt idx="412">
                  <c:v>40415</c:v>
                </c:pt>
                <c:pt idx="413">
                  <c:v>40416</c:v>
                </c:pt>
                <c:pt idx="414">
                  <c:v>40417</c:v>
                </c:pt>
                <c:pt idx="415">
                  <c:v>40420</c:v>
                </c:pt>
                <c:pt idx="416">
                  <c:v>40421</c:v>
                </c:pt>
                <c:pt idx="417">
                  <c:v>40422</c:v>
                </c:pt>
                <c:pt idx="418">
                  <c:v>40423</c:v>
                </c:pt>
                <c:pt idx="419">
                  <c:v>40424</c:v>
                </c:pt>
                <c:pt idx="420">
                  <c:v>40427</c:v>
                </c:pt>
                <c:pt idx="421">
                  <c:v>40428</c:v>
                </c:pt>
                <c:pt idx="422">
                  <c:v>40429</c:v>
                </c:pt>
                <c:pt idx="423">
                  <c:v>40430</c:v>
                </c:pt>
                <c:pt idx="424">
                  <c:v>40431</c:v>
                </c:pt>
                <c:pt idx="425">
                  <c:v>40434</c:v>
                </c:pt>
                <c:pt idx="426">
                  <c:v>40435</c:v>
                </c:pt>
                <c:pt idx="427">
                  <c:v>40436</c:v>
                </c:pt>
                <c:pt idx="428">
                  <c:v>40437</c:v>
                </c:pt>
                <c:pt idx="429">
                  <c:v>40438</c:v>
                </c:pt>
                <c:pt idx="430">
                  <c:v>40441</c:v>
                </c:pt>
                <c:pt idx="431">
                  <c:v>40442</c:v>
                </c:pt>
                <c:pt idx="432">
                  <c:v>40443</c:v>
                </c:pt>
                <c:pt idx="433">
                  <c:v>40444</c:v>
                </c:pt>
                <c:pt idx="434">
                  <c:v>40445</c:v>
                </c:pt>
                <c:pt idx="435">
                  <c:v>40448</c:v>
                </c:pt>
                <c:pt idx="436">
                  <c:v>40449</c:v>
                </c:pt>
                <c:pt idx="437">
                  <c:v>40450</c:v>
                </c:pt>
                <c:pt idx="438">
                  <c:v>40451</c:v>
                </c:pt>
                <c:pt idx="439">
                  <c:v>40452</c:v>
                </c:pt>
                <c:pt idx="440">
                  <c:v>40455</c:v>
                </c:pt>
                <c:pt idx="441">
                  <c:v>40456</c:v>
                </c:pt>
                <c:pt idx="442">
                  <c:v>40457</c:v>
                </c:pt>
                <c:pt idx="443">
                  <c:v>40458</c:v>
                </c:pt>
                <c:pt idx="444">
                  <c:v>40459</c:v>
                </c:pt>
                <c:pt idx="445">
                  <c:v>40462</c:v>
                </c:pt>
                <c:pt idx="446">
                  <c:v>40463</c:v>
                </c:pt>
                <c:pt idx="447">
                  <c:v>40464</c:v>
                </c:pt>
                <c:pt idx="448">
                  <c:v>40465</c:v>
                </c:pt>
                <c:pt idx="449">
                  <c:v>40466</c:v>
                </c:pt>
                <c:pt idx="450">
                  <c:v>40469</c:v>
                </c:pt>
                <c:pt idx="451">
                  <c:v>40470</c:v>
                </c:pt>
                <c:pt idx="452">
                  <c:v>40471</c:v>
                </c:pt>
                <c:pt idx="453">
                  <c:v>40472</c:v>
                </c:pt>
                <c:pt idx="454">
                  <c:v>40473</c:v>
                </c:pt>
                <c:pt idx="455">
                  <c:v>40476</c:v>
                </c:pt>
                <c:pt idx="456">
                  <c:v>40477</c:v>
                </c:pt>
                <c:pt idx="457">
                  <c:v>40478</c:v>
                </c:pt>
                <c:pt idx="458">
                  <c:v>40479</c:v>
                </c:pt>
                <c:pt idx="459">
                  <c:v>40480</c:v>
                </c:pt>
                <c:pt idx="460">
                  <c:v>40483</c:v>
                </c:pt>
                <c:pt idx="461">
                  <c:v>40484</c:v>
                </c:pt>
                <c:pt idx="462">
                  <c:v>40485</c:v>
                </c:pt>
                <c:pt idx="463">
                  <c:v>40486</c:v>
                </c:pt>
                <c:pt idx="464">
                  <c:v>40487</c:v>
                </c:pt>
                <c:pt idx="465">
                  <c:v>40490</c:v>
                </c:pt>
                <c:pt idx="466">
                  <c:v>40491</c:v>
                </c:pt>
                <c:pt idx="467">
                  <c:v>40492</c:v>
                </c:pt>
                <c:pt idx="468">
                  <c:v>40493</c:v>
                </c:pt>
                <c:pt idx="469">
                  <c:v>40494</c:v>
                </c:pt>
                <c:pt idx="470">
                  <c:v>40497</c:v>
                </c:pt>
                <c:pt idx="471">
                  <c:v>40498</c:v>
                </c:pt>
                <c:pt idx="472">
                  <c:v>40499</c:v>
                </c:pt>
                <c:pt idx="473">
                  <c:v>40500</c:v>
                </c:pt>
                <c:pt idx="474">
                  <c:v>40501</c:v>
                </c:pt>
                <c:pt idx="475">
                  <c:v>40504</c:v>
                </c:pt>
                <c:pt idx="476">
                  <c:v>40505</c:v>
                </c:pt>
                <c:pt idx="477">
                  <c:v>40506</c:v>
                </c:pt>
                <c:pt idx="478">
                  <c:v>40507</c:v>
                </c:pt>
                <c:pt idx="479">
                  <c:v>40508</c:v>
                </c:pt>
                <c:pt idx="480">
                  <c:v>40511</c:v>
                </c:pt>
                <c:pt idx="481">
                  <c:v>40512</c:v>
                </c:pt>
                <c:pt idx="482">
                  <c:v>40513</c:v>
                </c:pt>
                <c:pt idx="483">
                  <c:v>40514</c:v>
                </c:pt>
                <c:pt idx="484">
                  <c:v>40515</c:v>
                </c:pt>
                <c:pt idx="485">
                  <c:v>40518</c:v>
                </c:pt>
                <c:pt idx="486">
                  <c:v>40519</c:v>
                </c:pt>
                <c:pt idx="487">
                  <c:v>40520</c:v>
                </c:pt>
                <c:pt idx="488">
                  <c:v>40521</c:v>
                </c:pt>
                <c:pt idx="489">
                  <c:v>40522</c:v>
                </c:pt>
                <c:pt idx="490">
                  <c:v>40525</c:v>
                </c:pt>
                <c:pt idx="491">
                  <c:v>40526</c:v>
                </c:pt>
                <c:pt idx="492">
                  <c:v>40527</c:v>
                </c:pt>
                <c:pt idx="493">
                  <c:v>40528</c:v>
                </c:pt>
                <c:pt idx="494">
                  <c:v>40529</c:v>
                </c:pt>
                <c:pt idx="495">
                  <c:v>40532</c:v>
                </c:pt>
                <c:pt idx="496">
                  <c:v>40533</c:v>
                </c:pt>
                <c:pt idx="497">
                  <c:v>40534</c:v>
                </c:pt>
                <c:pt idx="498">
                  <c:v>40535</c:v>
                </c:pt>
                <c:pt idx="499">
                  <c:v>40539</c:v>
                </c:pt>
                <c:pt idx="500">
                  <c:v>40540</c:v>
                </c:pt>
                <c:pt idx="501">
                  <c:v>40541</c:v>
                </c:pt>
                <c:pt idx="502">
                  <c:v>40542</c:v>
                </c:pt>
                <c:pt idx="503">
                  <c:v>40546</c:v>
                </c:pt>
                <c:pt idx="504">
                  <c:v>40547</c:v>
                </c:pt>
                <c:pt idx="505">
                  <c:v>40548</c:v>
                </c:pt>
                <c:pt idx="506">
                  <c:v>40550</c:v>
                </c:pt>
                <c:pt idx="507">
                  <c:v>40553</c:v>
                </c:pt>
                <c:pt idx="508">
                  <c:v>40554</c:v>
                </c:pt>
                <c:pt idx="509">
                  <c:v>40555</c:v>
                </c:pt>
                <c:pt idx="510">
                  <c:v>40556</c:v>
                </c:pt>
                <c:pt idx="511">
                  <c:v>40557</c:v>
                </c:pt>
                <c:pt idx="512">
                  <c:v>40560</c:v>
                </c:pt>
                <c:pt idx="513">
                  <c:v>40561</c:v>
                </c:pt>
                <c:pt idx="514">
                  <c:v>40562</c:v>
                </c:pt>
                <c:pt idx="515">
                  <c:v>40563</c:v>
                </c:pt>
                <c:pt idx="516">
                  <c:v>40564</c:v>
                </c:pt>
                <c:pt idx="517">
                  <c:v>40567</c:v>
                </c:pt>
                <c:pt idx="518">
                  <c:v>40568</c:v>
                </c:pt>
                <c:pt idx="519">
                  <c:v>40569</c:v>
                </c:pt>
                <c:pt idx="520">
                  <c:v>40570</c:v>
                </c:pt>
                <c:pt idx="521">
                  <c:v>40571</c:v>
                </c:pt>
                <c:pt idx="522">
                  <c:v>40574</c:v>
                </c:pt>
                <c:pt idx="523">
                  <c:v>40575</c:v>
                </c:pt>
                <c:pt idx="524">
                  <c:v>40576</c:v>
                </c:pt>
                <c:pt idx="525">
                  <c:v>40577</c:v>
                </c:pt>
                <c:pt idx="526">
                  <c:v>40578</c:v>
                </c:pt>
                <c:pt idx="527">
                  <c:v>40581</c:v>
                </c:pt>
                <c:pt idx="528">
                  <c:v>40582</c:v>
                </c:pt>
                <c:pt idx="529">
                  <c:v>40583</c:v>
                </c:pt>
                <c:pt idx="530">
                  <c:v>40584</c:v>
                </c:pt>
                <c:pt idx="531">
                  <c:v>40585</c:v>
                </c:pt>
                <c:pt idx="532">
                  <c:v>40588</c:v>
                </c:pt>
                <c:pt idx="533">
                  <c:v>40589</c:v>
                </c:pt>
                <c:pt idx="534">
                  <c:v>40590</c:v>
                </c:pt>
                <c:pt idx="535">
                  <c:v>40591</c:v>
                </c:pt>
                <c:pt idx="536">
                  <c:v>40592</c:v>
                </c:pt>
                <c:pt idx="537">
                  <c:v>40595</c:v>
                </c:pt>
                <c:pt idx="538">
                  <c:v>40596</c:v>
                </c:pt>
                <c:pt idx="539">
                  <c:v>40597</c:v>
                </c:pt>
                <c:pt idx="540">
                  <c:v>40598</c:v>
                </c:pt>
                <c:pt idx="541">
                  <c:v>40599</c:v>
                </c:pt>
                <c:pt idx="542">
                  <c:v>40602</c:v>
                </c:pt>
                <c:pt idx="543">
                  <c:v>40603</c:v>
                </c:pt>
                <c:pt idx="544">
                  <c:v>40604</c:v>
                </c:pt>
                <c:pt idx="545">
                  <c:v>40605</c:v>
                </c:pt>
                <c:pt idx="546">
                  <c:v>40606</c:v>
                </c:pt>
                <c:pt idx="547">
                  <c:v>40609</c:v>
                </c:pt>
                <c:pt idx="548">
                  <c:v>40610</c:v>
                </c:pt>
                <c:pt idx="549">
                  <c:v>40611</c:v>
                </c:pt>
                <c:pt idx="550">
                  <c:v>40612</c:v>
                </c:pt>
                <c:pt idx="551">
                  <c:v>40613</c:v>
                </c:pt>
                <c:pt idx="552">
                  <c:v>40616</c:v>
                </c:pt>
                <c:pt idx="553">
                  <c:v>40617</c:v>
                </c:pt>
                <c:pt idx="554">
                  <c:v>40618</c:v>
                </c:pt>
                <c:pt idx="555">
                  <c:v>40619</c:v>
                </c:pt>
                <c:pt idx="556">
                  <c:v>40620</c:v>
                </c:pt>
                <c:pt idx="557">
                  <c:v>40623</c:v>
                </c:pt>
                <c:pt idx="558">
                  <c:v>40624</c:v>
                </c:pt>
                <c:pt idx="559">
                  <c:v>40625</c:v>
                </c:pt>
                <c:pt idx="560">
                  <c:v>40626</c:v>
                </c:pt>
                <c:pt idx="561">
                  <c:v>40627</c:v>
                </c:pt>
                <c:pt idx="562">
                  <c:v>40630</c:v>
                </c:pt>
                <c:pt idx="563">
                  <c:v>40631</c:v>
                </c:pt>
                <c:pt idx="564">
                  <c:v>40632</c:v>
                </c:pt>
                <c:pt idx="565">
                  <c:v>40633</c:v>
                </c:pt>
                <c:pt idx="566">
                  <c:v>40634</c:v>
                </c:pt>
                <c:pt idx="567">
                  <c:v>40637</c:v>
                </c:pt>
                <c:pt idx="568">
                  <c:v>40638</c:v>
                </c:pt>
                <c:pt idx="569">
                  <c:v>40639</c:v>
                </c:pt>
                <c:pt idx="570">
                  <c:v>40640</c:v>
                </c:pt>
                <c:pt idx="571">
                  <c:v>40641</c:v>
                </c:pt>
                <c:pt idx="572">
                  <c:v>40644</c:v>
                </c:pt>
                <c:pt idx="573">
                  <c:v>40645</c:v>
                </c:pt>
                <c:pt idx="574">
                  <c:v>40646</c:v>
                </c:pt>
                <c:pt idx="575">
                  <c:v>40647</c:v>
                </c:pt>
                <c:pt idx="576">
                  <c:v>40648</c:v>
                </c:pt>
                <c:pt idx="577">
                  <c:v>40651</c:v>
                </c:pt>
                <c:pt idx="578">
                  <c:v>40652</c:v>
                </c:pt>
                <c:pt idx="579">
                  <c:v>40653</c:v>
                </c:pt>
                <c:pt idx="580">
                  <c:v>40654</c:v>
                </c:pt>
                <c:pt idx="581">
                  <c:v>40659</c:v>
                </c:pt>
                <c:pt idx="582">
                  <c:v>40660</c:v>
                </c:pt>
                <c:pt idx="583">
                  <c:v>40661</c:v>
                </c:pt>
                <c:pt idx="584">
                  <c:v>40662</c:v>
                </c:pt>
                <c:pt idx="585">
                  <c:v>40665</c:v>
                </c:pt>
                <c:pt idx="586">
                  <c:v>40666</c:v>
                </c:pt>
                <c:pt idx="587">
                  <c:v>40667</c:v>
                </c:pt>
                <c:pt idx="588">
                  <c:v>40668</c:v>
                </c:pt>
                <c:pt idx="589">
                  <c:v>40669</c:v>
                </c:pt>
                <c:pt idx="590">
                  <c:v>40672</c:v>
                </c:pt>
                <c:pt idx="591">
                  <c:v>40673</c:v>
                </c:pt>
                <c:pt idx="592">
                  <c:v>40674</c:v>
                </c:pt>
                <c:pt idx="593">
                  <c:v>40675</c:v>
                </c:pt>
                <c:pt idx="594">
                  <c:v>40676</c:v>
                </c:pt>
                <c:pt idx="595">
                  <c:v>40679</c:v>
                </c:pt>
                <c:pt idx="596">
                  <c:v>40680</c:v>
                </c:pt>
                <c:pt idx="597">
                  <c:v>40681</c:v>
                </c:pt>
                <c:pt idx="598">
                  <c:v>40682</c:v>
                </c:pt>
                <c:pt idx="599">
                  <c:v>40683</c:v>
                </c:pt>
                <c:pt idx="600">
                  <c:v>40686</c:v>
                </c:pt>
                <c:pt idx="601">
                  <c:v>40687</c:v>
                </c:pt>
                <c:pt idx="602">
                  <c:v>40688</c:v>
                </c:pt>
                <c:pt idx="603">
                  <c:v>40689</c:v>
                </c:pt>
                <c:pt idx="604">
                  <c:v>40690</c:v>
                </c:pt>
                <c:pt idx="605">
                  <c:v>40693</c:v>
                </c:pt>
                <c:pt idx="606">
                  <c:v>40694</c:v>
                </c:pt>
                <c:pt idx="607">
                  <c:v>40695</c:v>
                </c:pt>
                <c:pt idx="608">
                  <c:v>40697</c:v>
                </c:pt>
                <c:pt idx="609">
                  <c:v>40701</c:v>
                </c:pt>
                <c:pt idx="610">
                  <c:v>40702</c:v>
                </c:pt>
                <c:pt idx="611">
                  <c:v>40703</c:v>
                </c:pt>
                <c:pt idx="612">
                  <c:v>40704</c:v>
                </c:pt>
                <c:pt idx="613">
                  <c:v>40707</c:v>
                </c:pt>
                <c:pt idx="614">
                  <c:v>40708</c:v>
                </c:pt>
                <c:pt idx="615">
                  <c:v>40709</c:v>
                </c:pt>
                <c:pt idx="616">
                  <c:v>40710</c:v>
                </c:pt>
                <c:pt idx="617">
                  <c:v>40711</c:v>
                </c:pt>
                <c:pt idx="618">
                  <c:v>40714</c:v>
                </c:pt>
                <c:pt idx="619">
                  <c:v>40715</c:v>
                </c:pt>
                <c:pt idx="620">
                  <c:v>40716</c:v>
                </c:pt>
                <c:pt idx="621">
                  <c:v>40717</c:v>
                </c:pt>
                <c:pt idx="622">
                  <c:v>40721</c:v>
                </c:pt>
                <c:pt idx="623">
                  <c:v>40722</c:v>
                </c:pt>
                <c:pt idx="624">
                  <c:v>40723</c:v>
                </c:pt>
                <c:pt idx="625">
                  <c:v>40724</c:v>
                </c:pt>
                <c:pt idx="626">
                  <c:v>40725</c:v>
                </c:pt>
                <c:pt idx="627">
                  <c:v>40728</c:v>
                </c:pt>
                <c:pt idx="628">
                  <c:v>40729</c:v>
                </c:pt>
                <c:pt idx="629">
                  <c:v>40730</c:v>
                </c:pt>
                <c:pt idx="630">
                  <c:v>40731</c:v>
                </c:pt>
                <c:pt idx="631">
                  <c:v>40732</c:v>
                </c:pt>
                <c:pt idx="632">
                  <c:v>40735</c:v>
                </c:pt>
                <c:pt idx="633">
                  <c:v>40736</c:v>
                </c:pt>
                <c:pt idx="634">
                  <c:v>40737</c:v>
                </c:pt>
                <c:pt idx="635">
                  <c:v>40738</c:v>
                </c:pt>
                <c:pt idx="636">
                  <c:v>40739</c:v>
                </c:pt>
                <c:pt idx="637">
                  <c:v>40742</c:v>
                </c:pt>
                <c:pt idx="638">
                  <c:v>40743</c:v>
                </c:pt>
                <c:pt idx="639">
                  <c:v>40744</c:v>
                </c:pt>
                <c:pt idx="640">
                  <c:v>40745</c:v>
                </c:pt>
                <c:pt idx="641">
                  <c:v>40746</c:v>
                </c:pt>
                <c:pt idx="642">
                  <c:v>40749</c:v>
                </c:pt>
                <c:pt idx="643">
                  <c:v>40750</c:v>
                </c:pt>
                <c:pt idx="644">
                  <c:v>40751</c:v>
                </c:pt>
                <c:pt idx="645">
                  <c:v>40752</c:v>
                </c:pt>
                <c:pt idx="646">
                  <c:v>40753</c:v>
                </c:pt>
                <c:pt idx="647">
                  <c:v>40756</c:v>
                </c:pt>
                <c:pt idx="648">
                  <c:v>40757</c:v>
                </c:pt>
                <c:pt idx="649">
                  <c:v>40758</c:v>
                </c:pt>
                <c:pt idx="650">
                  <c:v>40759</c:v>
                </c:pt>
                <c:pt idx="651">
                  <c:v>40760</c:v>
                </c:pt>
                <c:pt idx="652">
                  <c:v>40763</c:v>
                </c:pt>
                <c:pt idx="653">
                  <c:v>40764</c:v>
                </c:pt>
                <c:pt idx="654">
                  <c:v>40765</c:v>
                </c:pt>
                <c:pt idx="655">
                  <c:v>40766</c:v>
                </c:pt>
                <c:pt idx="656">
                  <c:v>40767</c:v>
                </c:pt>
                <c:pt idx="657">
                  <c:v>40770</c:v>
                </c:pt>
                <c:pt idx="658">
                  <c:v>40771</c:v>
                </c:pt>
                <c:pt idx="659">
                  <c:v>40772</c:v>
                </c:pt>
                <c:pt idx="660">
                  <c:v>40773</c:v>
                </c:pt>
                <c:pt idx="661">
                  <c:v>40774</c:v>
                </c:pt>
                <c:pt idx="662">
                  <c:v>40777</c:v>
                </c:pt>
                <c:pt idx="663">
                  <c:v>40778</c:v>
                </c:pt>
                <c:pt idx="664">
                  <c:v>40779</c:v>
                </c:pt>
                <c:pt idx="665">
                  <c:v>40780</c:v>
                </c:pt>
                <c:pt idx="666">
                  <c:v>40781</c:v>
                </c:pt>
                <c:pt idx="667">
                  <c:v>40784</c:v>
                </c:pt>
                <c:pt idx="668">
                  <c:v>40785</c:v>
                </c:pt>
                <c:pt idx="669">
                  <c:v>40786</c:v>
                </c:pt>
                <c:pt idx="670">
                  <c:v>40787</c:v>
                </c:pt>
                <c:pt idx="671">
                  <c:v>40788</c:v>
                </c:pt>
                <c:pt idx="672">
                  <c:v>40791</c:v>
                </c:pt>
                <c:pt idx="673">
                  <c:v>40792</c:v>
                </c:pt>
                <c:pt idx="674">
                  <c:v>40793</c:v>
                </c:pt>
                <c:pt idx="675">
                  <c:v>40794</c:v>
                </c:pt>
                <c:pt idx="676">
                  <c:v>40795</c:v>
                </c:pt>
                <c:pt idx="677">
                  <c:v>40798</c:v>
                </c:pt>
                <c:pt idx="678">
                  <c:v>40799</c:v>
                </c:pt>
                <c:pt idx="679">
                  <c:v>40800</c:v>
                </c:pt>
                <c:pt idx="680">
                  <c:v>40801</c:v>
                </c:pt>
                <c:pt idx="681">
                  <c:v>40802</c:v>
                </c:pt>
                <c:pt idx="682">
                  <c:v>40805</c:v>
                </c:pt>
                <c:pt idx="683">
                  <c:v>40806</c:v>
                </c:pt>
                <c:pt idx="684">
                  <c:v>40807</c:v>
                </c:pt>
                <c:pt idx="685">
                  <c:v>40808</c:v>
                </c:pt>
                <c:pt idx="686">
                  <c:v>40809</c:v>
                </c:pt>
                <c:pt idx="687">
                  <c:v>40812</c:v>
                </c:pt>
                <c:pt idx="688">
                  <c:v>40813</c:v>
                </c:pt>
                <c:pt idx="689">
                  <c:v>40814</c:v>
                </c:pt>
                <c:pt idx="690">
                  <c:v>40815</c:v>
                </c:pt>
                <c:pt idx="691">
                  <c:v>40816</c:v>
                </c:pt>
                <c:pt idx="692">
                  <c:v>40819</c:v>
                </c:pt>
                <c:pt idx="693">
                  <c:v>40820</c:v>
                </c:pt>
                <c:pt idx="694">
                  <c:v>40821</c:v>
                </c:pt>
                <c:pt idx="695">
                  <c:v>40822</c:v>
                </c:pt>
                <c:pt idx="696">
                  <c:v>40823</c:v>
                </c:pt>
                <c:pt idx="697">
                  <c:v>40826</c:v>
                </c:pt>
                <c:pt idx="698">
                  <c:v>40827</c:v>
                </c:pt>
                <c:pt idx="699">
                  <c:v>40828</c:v>
                </c:pt>
                <c:pt idx="700">
                  <c:v>40829</c:v>
                </c:pt>
                <c:pt idx="701">
                  <c:v>40830</c:v>
                </c:pt>
                <c:pt idx="702">
                  <c:v>40833</c:v>
                </c:pt>
                <c:pt idx="703">
                  <c:v>40834</c:v>
                </c:pt>
                <c:pt idx="704">
                  <c:v>40835</c:v>
                </c:pt>
                <c:pt idx="705">
                  <c:v>40836</c:v>
                </c:pt>
                <c:pt idx="706">
                  <c:v>40837</c:v>
                </c:pt>
                <c:pt idx="707">
                  <c:v>40840</c:v>
                </c:pt>
                <c:pt idx="708">
                  <c:v>40841</c:v>
                </c:pt>
                <c:pt idx="709">
                  <c:v>40842</c:v>
                </c:pt>
                <c:pt idx="710">
                  <c:v>40843</c:v>
                </c:pt>
                <c:pt idx="711">
                  <c:v>40844</c:v>
                </c:pt>
                <c:pt idx="712">
                  <c:v>40847</c:v>
                </c:pt>
                <c:pt idx="713">
                  <c:v>40848</c:v>
                </c:pt>
                <c:pt idx="714">
                  <c:v>40849</c:v>
                </c:pt>
                <c:pt idx="715">
                  <c:v>40850</c:v>
                </c:pt>
                <c:pt idx="716">
                  <c:v>40851</c:v>
                </c:pt>
                <c:pt idx="717">
                  <c:v>40854</c:v>
                </c:pt>
                <c:pt idx="718">
                  <c:v>40855</c:v>
                </c:pt>
                <c:pt idx="719">
                  <c:v>40856</c:v>
                </c:pt>
                <c:pt idx="720">
                  <c:v>40857</c:v>
                </c:pt>
                <c:pt idx="721">
                  <c:v>40858</c:v>
                </c:pt>
                <c:pt idx="722">
                  <c:v>40861</c:v>
                </c:pt>
                <c:pt idx="723">
                  <c:v>40862</c:v>
                </c:pt>
                <c:pt idx="724">
                  <c:v>40863</c:v>
                </c:pt>
                <c:pt idx="725">
                  <c:v>40864</c:v>
                </c:pt>
                <c:pt idx="726">
                  <c:v>40865</c:v>
                </c:pt>
                <c:pt idx="727">
                  <c:v>40868</c:v>
                </c:pt>
                <c:pt idx="728">
                  <c:v>40869</c:v>
                </c:pt>
                <c:pt idx="729">
                  <c:v>40870</c:v>
                </c:pt>
                <c:pt idx="730">
                  <c:v>40871</c:v>
                </c:pt>
                <c:pt idx="731">
                  <c:v>40872</c:v>
                </c:pt>
                <c:pt idx="732">
                  <c:v>40875</c:v>
                </c:pt>
                <c:pt idx="733">
                  <c:v>40876</c:v>
                </c:pt>
                <c:pt idx="734">
                  <c:v>40877</c:v>
                </c:pt>
                <c:pt idx="735">
                  <c:v>40878</c:v>
                </c:pt>
                <c:pt idx="736">
                  <c:v>40879</c:v>
                </c:pt>
                <c:pt idx="737">
                  <c:v>40882</c:v>
                </c:pt>
                <c:pt idx="738">
                  <c:v>40883</c:v>
                </c:pt>
                <c:pt idx="739">
                  <c:v>40884</c:v>
                </c:pt>
                <c:pt idx="740">
                  <c:v>40885</c:v>
                </c:pt>
                <c:pt idx="741">
                  <c:v>40886</c:v>
                </c:pt>
                <c:pt idx="742">
                  <c:v>40889</c:v>
                </c:pt>
                <c:pt idx="743">
                  <c:v>40890</c:v>
                </c:pt>
                <c:pt idx="744">
                  <c:v>40891</c:v>
                </c:pt>
                <c:pt idx="745">
                  <c:v>40892</c:v>
                </c:pt>
                <c:pt idx="746">
                  <c:v>40893</c:v>
                </c:pt>
                <c:pt idx="747">
                  <c:v>40896</c:v>
                </c:pt>
                <c:pt idx="748">
                  <c:v>40897</c:v>
                </c:pt>
                <c:pt idx="749">
                  <c:v>40898</c:v>
                </c:pt>
                <c:pt idx="750">
                  <c:v>40899</c:v>
                </c:pt>
                <c:pt idx="751">
                  <c:v>40900</c:v>
                </c:pt>
                <c:pt idx="752">
                  <c:v>40904</c:v>
                </c:pt>
                <c:pt idx="753">
                  <c:v>40905</c:v>
                </c:pt>
                <c:pt idx="754">
                  <c:v>40906</c:v>
                </c:pt>
                <c:pt idx="755">
                  <c:v>40907</c:v>
                </c:pt>
                <c:pt idx="756">
                  <c:v>40910</c:v>
                </c:pt>
                <c:pt idx="757">
                  <c:v>40911</c:v>
                </c:pt>
                <c:pt idx="758">
                  <c:v>40912</c:v>
                </c:pt>
                <c:pt idx="759">
                  <c:v>40913</c:v>
                </c:pt>
                <c:pt idx="760">
                  <c:v>40917</c:v>
                </c:pt>
                <c:pt idx="761">
                  <c:v>40918</c:v>
                </c:pt>
                <c:pt idx="762">
                  <c:v>40919</c:v>
                </c:pt>
                <c:pt idx="763">
                  <c:v>40920</c:v>
                </c:pt>
                <c:pt idx="764">
                  <c:v>40921</c:v>
                </c:pt>
                <c:pt idx="765">
                  <c:v>40924</c:v>
                </c:pt>
                <c:pt idx="766">
                  <c:v>40925</c:v>
                </c:pt>
                <c:pt idx="767">
                  <c:v>40926</c:v>
                </c:pt>
                <c:pt idx="768">
                  <c:v>40927</c:v>
                </c:pt>
                <c:pt idx="769">
                  <c:v>40928</c:v>
                </c:pt>
                <c:pt idx="770">
                  <c:v>40931</c:v>
                </c:pt>
                <c:pt idx="771">
                  <c:v>40932</c:v>
                </c:pt>
                <c:pt idx="772">
                  <c:v>40933</c:v>
                </c:pt>
                <c:pt idx="773">
                  <c:v>40934</c:v>
                </c:pt>
                <c:pt idx="774">
                  <c:v>40935</c:v>
                </c:pt>
                <c:pt idx="775">
                  <c:v>40938</c:v>
                </c:pt>
                <c:pt idx="776">
                  <c:v>40939</c:v>
                </c:pt>
                <c:pt idx="777">
                  <c:v>40940</c:v>
                </c:pt>
                <c:pt idx="778">
                  <c:v>40941</c:v>
                </c:pt>
                <c:pt idx="779">
                  <c:v>40942</c:v>
                </c:pt>
                <c:pt idx="780">
                  <c:v>40945</c:v>
                </c:pt>
                <c:pt idx="781">
                  <c:v>40946</c:v>
                </c:pt>
                <c:pt idx="782">
                  <c:v>40947</c:v>
                </c:pt>
                <c:pt idx="783">
                  <c:v>40948</c:v>
                </c:pt>
                <c:pt idx="784">
                  <c:v>40949</c:v>
                </c:pt>
                <c:pt idx="785">
                  <c:v>40952</c:v>
                </c:pt>
                <c:pt idx="786">
                  <c:v>40953</c:v>
                </c:pt>
                <c:pt idx="787">
                  <c:v>40954</c:v>
                </c:pt>
                <c:pt idx="788">
                  <c:v>40955</c:v>
                </c:pt>
                <c:pt idx="789">
                  <c:v>40956</c:v>
                </c:pt>
                <c:pt idx="790">
                  <c:v>40959</c:v>
                </c:pt>
                <c:pt idx="791">
                  <c:v>40960</c:v>
                </c:pt>
                <c:pt idx="792">
                  <c:v>40961</c:v>
                </c:pt>
                <c:pt idx="793">
                  <c:v>40962</c:v>
                </c:pt>
                <c:pt idx="794">
                  <c:v>40963</c:v>
                </c:pt>
                <c:pt idx="795">
                  <c:v>40966</c:v>
                </c:pt>
                <c:pt idx="796">
                  <c:v>40967</c:v>
                </c:pt>
                <c:pt idx="797">
                  <c:v>40968</c:v>
                </c:pt>
                <c:pt idx="798">
                  <c:v>40969</c:v>
                </c:pt>
                <c:pt idx="799">
                  <c:v>40970</c:v>
                </c:pt>
                <c:pt idx="800">
                  <c:v>40973</c:v>
                </c:pt>
                <c:pt idx="801">
                  <c:v>40974</c:v>
                </c:pt>
                <c:pt idx="802">
                  <c:v>40975</c:v>
                </c:pt>
                <c:pt idx="803">
                  <c:v>40976</c:v>
                </c:pt>
                <c:pt idx="804">
                  <c:v>40977</c:v>
                </c:pt>
                <c:pt idx="805">
                  <c:v>40980</c:v>
                </c:pt>
                <c:pt idx="806">
                  <c:v>40981</c:v>
                </c:pt>
                <c:pt idx="807">
                  <c:v>40982</c:v>
                </c:pt>
                <c:pt idx="808">
                  <c:v>40983</c:v>
                </c:pt>
                <c:pt idx="809">
                  <c:v>40984</c:v>
                </c:pt>
                <c:pt idx="810">
                  <c:v>40987</c:v>
                </c:pt>
                <c:pt idx="811">
                  <c:v>40988</c:v>
                </c:pt>
                <c:pt idx="812">
                  <c:v>40989</c:v>
                </c:pt>
                <c:pt idx="813">
                  <c:v>40990</c:v>
                </c:pt>
                <c:pt idx="814">
                  <c:v>40991</c:v>
                </c:pt>
                <c:pt idx="815">
                  <c:v>40994</c:v>
                </c:pt>
                <c:pt idx="816">
                  <c:v>40995</c:v>
                </c:pt>
                <c:pt idx="817">
                  <c:v>40996</c:v>
                </c:pt>
                <c:pt idx="818">
                  <c:v>40997</c:v>
                </c:pt>
                <c:pt idx="819">
                  <c:v>40998</c:v>
                </c:pt>
                <c:pt idx="820">
                  <c:v>41001</c:v>
                </c:pt>
                <c:pt idx="821">
                  <c:v>41002</c:v>
                </c:pt>
                <c:pt idx="822">
                  <c:v>41003</c:v>
                </c:pt>
                <c:pt idx="823">
                  <c:v>41004</c:v>
                </c:pt>
                <c:pt idx="824">
                  <c:v>41009</c:v>
                </c:pt>
                <c:pt idx="825">
                  <c:v>41010</c:v>
                </c:pt>
                <c:pt idx="826">
                  <c:v>41011</c:v>
                </c:pt>
                <c:pt idx="827">
                  <c:v>41012</c:v>
                </c:pt>
                <c:pt idx="828">
                  <c:v>41015</c:v>
                </c:pt>
                <c:pt idx="829">
                  <c:v>41016</c:v>
                </c:pt>
                <c:pt idx="830">
                  <c:v>41017</c:v>
                </c:pt>
                <c:pt idx="831">
                  <c:v>41018</c:v>
                </c:pt>
                <c:pt idx="832">
                  <c:v>41019</c:v>
                </c:pt>
                <c:pt idx="833">
                  <c:v>41022</c:v>
                </c:pt>
                <c:pt idx="834">
                  <c:v>41023</c:v>
                </c:pt>
                <c:pt idx="835">
                  <c:v>41024</c:v>
                </c:pt>
                <c:pt idx="836">
                  <c:v>41025</c:v>
                </c:pt>
                <c:pt idx="837">
                  <c:v>41026</c:v>
                </c:pt>
                <c:pt idx="838">
                  <c:v>41029</c:v>
                </c:pt>
                <c:pt idx="839">
                  <c:v>41031</c:v>
                </c:pt>
                <c:pt idx="840">
                  <c:v>41032</c:v>
                </c:pt>
                <c:pt idx="841">
                  <c:v>41033</c:v>
                </c:pt>
                <c:pt idx="842">
                  <c:v>41036</c:v>
                </c:pt>
                <c:pt idx="843">
                  <c:v>41037</c:v>
                </c:pt>
                <c:pt idx="844">
                  <c:v>41038</c:v>
                </c:pt>
                <c:pt idx="845">
                  <c:v>41039</c:v>
                </c:pt>
                <c:pt idx="846">
                  <c:v>41040</c:v>
                </c:pt>
                <c:pt idx="847">
                  <c:v>41043</c:v>
                </c:pt>
                <c:pt idx="848">
                  <c:v>41044</c:v>
                </c:pt>
                <c:pt idx="849">
                  <c:v>41045</c:v>
                </c:pt>
                <c:pt idx="850">
                  <c:v>41047</c:v>
                </c:pt>
                <c:pt idx="851">
                  <c:v>41050</c:v>
                </c:pt>
                <c:pt idx="852">
                  <c:v>41051</c:v>
                </c:pt>
                <c:pt idx="853">
                  <c:v>41052</c:v>
                </c:pt>
                <c:pt idx="854">
                  <c:v>41053</c:v>
                </c:pt>
                <c:pt idx="855">
                  <c:v>41054</c:v>
                </c:pt>
                <c:pt idx="856">
                  <c:v>41057</c:v>
                </c:pt>
                <c:pt idx="857">
                  <c:v>41058</c:v>
                </c:pt>
                <c:pt idx="858">
                  <c:v>41059</c:v>
                </c:pt>
                <c:pt idx="859">
                  <c:v>41060</c:v>
                </c:pt>
                <c:pt idx="860">
                  <c:v>41061</c:v>
                </c:pt>
                <c:pt idx="861">
                  <c:v>41064</c:v>
                </c:pt>
                <c:pt idx="862">
                  <c:v>41065</c:v>
                </c:pt>
                <c:pt idx="863">
                  <c:v>41067</c:v>
                </c:pt>
                <c:pt idx="864">
                  <c:v>41068</c:v>
                </c:pt>
                <c:pt idx="865">
                  <c:v>41071</c:v>
                </c:pt>
                <c:pt idx="866">
                  <c:v>41072</c:v>
                </c:pt>
                <c:pt idx="867">
                  <c:v>41073</c:v>
                </c:pt>
                <c:pt idx="868">
                  <c:v>41074</c:v>
                </c:pt>
                <c:pt idx="869">
                  <c:v>41075</c:v>
                </c:pt>
                <c:pt idx="870">
                  <c:v>41078</c:v>
                </c:pt>
                <c:pt idx="871">
                  <c:v>41079</c:v>
                </c:pt>
                <c:pt idx="872">
                  <c:v>41080</c:v>
                </c:pt>
                <c:pt idx="873">
                  <c:v>41081</c:v>
                </c:pt>
                <c:pt idx="874">
                  <c:v>41085</c:v>
                </c:pt>
                <c:pt idx="875">
                  <c:v>41086</c:v>
                </c:pt>
                <c:pt idx="876">
                  <c:v>41087</c:v>
                </c:pt>
                <c:pt idx="877">
                  <c:v>41088</c:v>
                </c:pt>
                <c:pt idx="878">
                  <c:v>41089</c:v>
                </c:pt>
                <c:pt idx="879">
                  <c:v>41092</c:v>
                </c:pt>
                <c:pt idx="880">
                  <c:v>41093</c:v>
                </c:pt>
                <c:pt idx="881">
                  <c:v>41094</c:v>
                </c:pt>
                <c:pt idx="882">
                  <c:v>41095</c:v>
                </c:pt>
                <c:pt idx="883">
                  <c:v>41096</c:v>
                </c:pt>
                <c:pt idx="884">
                  <c:v>41099</c:v>
                </c:pt>
                <c:pt idx="885">
                  <c:v>41100</c:v>
                </c:pt>
                <c:pt idx="886">
                  <c:v>41101</c:v>
                </c:pt>
                <c:pt idx="887">
                  <c:v>41102</c:v>
                </c:pt>
                <c:pt idx="888">
                  <c:v>41103</c:v>
                </c:pt>
                <c:pt idx="889">
                  <c:v>41106</c:v>
                </c:pt>
                <c:pt idx="890">
                  <c:v>41107</c:v>
                </c:pt>
                <c:pt idx="891">
                  <c:v>41108</c:v>
                </c:pt>
                <c:pt idx="892">
                  <c:v>41109</c:v>
                </c:pt>
                <c:pt idx="893">
                  <c:v>41110</c:v>
                </c:pt>
                <c:pt idx="894">
                  <c:v>41113</c:v>
                </c:pt>
                <c:pt idx="895">
                  <c:v>41114</c:v>
                </c:pt>
                <c:pt idx="896">
                  <c:v>41115</c:v>
                </c:pt>
                <c:pt idx="897">
                  <c:v>41116</c:v>
                </c:pt>
                <c:pt idx="898">
                  <c:v>41117</c:v>
                </c:pt>
                <c:pt idx="899">
                  <c:v>41120</c:v>
                </c:pt>
                <c:pt idx="900">
                  <c:v>41121</c:v>
                </c:pt>
                <c:pt idx="901">
                  <c:v>41122</c:v>
                </c:pt>
                <c:pt idx="902">
                  <c:v>41123</c:v>
                </c:pt>
                <c:pt idx="903">
                  <c:v>41124</c:v>
                </c:pt>
                <c:pt idx="904">
                  <c:v>41127</c:v>
                </c:pt>
                <c:pt idx="905">
                  <c:v>41128</c:v>
                </c:pt>
                <c:pt idx="906">
                  <c:v>41129</c:v>
                </c:pt>
                <c:pt idx="907">
                  <c:v>41130</c:v>
                </c:pt>
                <c:pt idx="908">
                  <c:v>41131</c:v>
                </c:pt>
                <c:pt idx="909">
                  <c:v>41134</c:v>
                </c:pt>
                <c:pt idx="910">
                  <c:v>41135</c:v>
                </c:pt>
                <c:pt idx="911">
                  <c:v>41136</c:v>
                </c:pt>
                <c:pt idx="912">
                  <c:v>41137</c:v>
                </c:pt>
                <c:pt idx="913">
                  <c:v>41138</c:v>
                </c:pt>
                <c:pt idx="914">
                  <c:v>41141</c:v>
                </c:pt>
                <c:pt idx="915">
                  <c:v>41142</c:v>
                </c:pt>
                <c:pt idx="916">
                  <c:v>41143</c:v>
                </c:pt>
                <c:pt idx="917">
                  <c:v>41144</c:v>
                </c:pt>
                <c:pt idx="918">
                  <c:v>41145</c:v>
                </c:pt>
                <c:pt idx="919">
                  <c:v>41148</c:v>
                </c:pt>
                <c:pt idx="920">
                  <c:v>41149</c:v>
                </c:pt>
                <c:pt idx="921">
                  <c:v>41150</c:v>
                </c:pt>
                <c:pt idx="922">
                  <c:v>41151</c:v>
                </c:pt>
                <c:pt idx="923">
                  <c:v>41152</c:v>
                </c:pt>
                <c:pt idx="924">
                  <c:v>41155</c:v>
                </c:pt>
                <c:pt idx="925">
                  <c:v>41156</c:v>
                </c:pt>
                <c:pt idx="926">
                  <c:v>41157</c:v>
                </c:pt>
                <c:pt idx="927">
                  <c:v>41158</c:v>
                </c:pt>
                <c:pt idx="928">
                  <c:v>41159</c:v>
                </c:pt>
                <c:pt idx="929">
                  <c:v>41162</c:v>
                </c:pt>
                <c:pt idx="930">
                  <c:v>41163</c:v>
                </c:pt>
                <c:pt idx="931">
                  <c:v>41164</c:v>
                </c:pt>
                <c:pt idx="932">
                  <c:v>41165</c:v>
                </c:pt>
                <c:pt idx="933">
                  <c:v>41166</c:v>
                </c:pt>
                <c:pt idx="934">
                  <c:v>41169</c:v>
                </c:pt>
                <c:pt idx="935">
                  <c:v>41170</c:v>
                </c:pt>
                <c:pt idx="936">
                  <c:v>41171</c:v>
                </c:pt>
                <c:pt idx="937">
                  <c:v>41172</c:v>
                </c:pt>
                <c:pt idx="938">
                  <c:v>41173</c:v>
                </c:pt>
                <c:pt idx="939">
                  <c:v>41176</c:v>
                </c:pt>
                <c:pt idx="940">
                  <c:v>41177</c:v>
                </c:pt>
                <c:pt idx="941">
                  <c:v>41178</c:v>
                </c:pt>
                <c:pt idx="942">
                  <c:v>41179</c:v>
                </c:pt>
                <c:pt idx="943">
                  <c:v>41180</c:v>
                </c:pt>
                <c:pt idx="944">
                  <c:v>41183</c:v>
                </c:pt>
                <c:pt idx="945">
                  <c:v>41184</c:v>
                </c:pt>
                <c:pt idx="946">
                  <c:v>41185</c:v>
                </c:pt>
                <c:pt idx="947">
                  <c:v>41186</c:v>
                </c:pt>
                <c:pt idx="948">
                  <c:v>41187</c:v>
                </c:pt>
                <c:pt idx="949">
                  <c:v>41190</c:v>
                </c:pt>
                <c:pt idx="950">
                  <c:v>41191</c:v>
                </c:pt>
                <c:pt idx="951">
                  <c:v>41192</c:v>
                </c:pt>
                <c:pt idx="952">
                  <c:v>41193</c:v>
                </c:pt>
                <c:pt idx="953">
                  <c:v>41194</c:v>
                </c:pt>
                <c:pt idx="954">
                  <c:v>41197</c:v>
                </c:pt>
                <c:pt idx="955">
                  <c:v>41198</c:v>
                </c:pt>
                <c:pt idx="956">
                  <c:v>41199</c:v>
                </c:pt>
                <c:pt idx="957">
                  <c:v>41200</c:v>
                </c:pt>
                <c:pt idx="958">
                  <c:v>41201</c:v>
                </c:pt>
                <c:pt idx="959">
                  <c:v>41204</c:v>
                </c:pt>
                <c:pt idx="960">
                  <c:v>41205</c:v>
                </c:pt>
                <c:pt idx="961">
                  <c:v>41206</c:v>
                </c:pt>
                <c:pt idx="962">
                  <c:v>41207</c:v>
                </c:pt>
                <c:pt idx="963">
                  <c:v>41208</c:v>
                </c:pt>
                <c:pt idx="964">
                  <c:v>41211</c:v>
                </c:pt>
                <c:pt idx="965">
                  <c:v>41212</c:v>
                </c:pt>
                <c:pt idx="966">
                  <c:v>41213</c:v>
                </c:pt>
                <c:pt idx="967">
                  <c:v>41214</c:v>
                </c:pt>
                <c:pt idx="968">
                  <c:v>41215</c:v>
                </c:pt>
                <c:pt idx="969">
                  <c:v>41218</c:v>
                </c:pt>
                <c:pt idx="970">
                  <c:v>41219</c:v>
                </c:pt>
                <c:pt idx="971">
                  <c:v>41220</c:v>
                </c:pt>
                <c:pt idx="972">
                  <c:v>41221</c:v>
                </c:pt>
                <c:pt idx="973">
                  <c:v>41222</c:v>
                </c:pt>
                <c:pt idx="974">
                  <c:v>41225</c:v>
                </c:pt>
                <c:pt idx="975">
                  <c:v>41226</c:v>
                </c:pt>
                <c:pt idx="976">
                  <c:v>41227</c:v>
                </c:pt>
                <c:pt idx="977">
                  <c:v>41228</c:v>
                </c:pt>
                <c:pt idx="978">
                  <c:v>41229</c:v>
                </c:pt>
                <c:pt idx="979">
                  <c:v>41232</c:v>
                </c:pt>
                <c:pt idx="980">
                  <c:v>41233</c:v>
                </c:pt>
                <c:pt idx="981">
                  <c:v>41234</c:v>
                </c:pt>
                <c:pt idx="982">
                  <c:v>41235</c:v>
                </c:pt>
                <c:pt idx="983">
                  <c:v>41236</c:v>
                </c:pt>
                <c:pt idx="984">
                  <c:v>41239</c:v>
                </c:pt>
                <c:pt idx="985">
                  <c:v>41240</c:v>
                </c:pt>
                <c:pt idx="986">
                  <c:v>41241</c:v>
                </c:pt>
                <c:pt idx="987">
                  <c:v>41242</c:v>
                </c:pt>
                <c:pt idx="988">
                  <c:v>41243</c:v>
                </c:pt>
                <c:pt idx="989">
                  <c:v>41246</c:v>
                </c:pt>
                <c:pt idx="990">
                  <c:v>41247</c:v>
                </c:pt>
                <c:pt idx="991">
                  <c:v>41248</c:v>
                </c:pt>
                <c:pt idx="992">
                  <c:v>41249</c:v>
                </c:pt>
                <c:pt idx="993">
                  <c:v>41250</c:v>
                </c:pt>
                <c:pt idx="994">
                  <c:v>41253</c:v>
                </c:pt>
                <c:pt idx="995">
                  <c:v>41254</c:v>
                </c:pt>
                <c:pt idx="996">
                  <c:v>41255</c:v>
                </c:pt>
                <c:pt idx="997">
                  <c:v>41256</c:v>
                </c:pt>
                <c:pt idx="998">
                  <c:v>41257</c:v>
                </c:pt>
                <c:pt idx="999">
                  <c:v>41260</c:v>
                </c:pt>
                <c:pt idx="1000">
                  <c:v>41261</c:v>
                </c:pt>
                <c:pt idx="1001">
                  <c:v>41262</c:v>
                </c:pt>
                <c:pt idx="1002">
                  <c:v>41263</c:v>
                </c:pt>
                <c:pt idx="1003">
                  <c:v>41264</c:v>
                </c:pt>
                <c:pt idx="1004">
                  <c:v>41270</c:v>
                </c:pt>
                <c:pt idx="1005">
                  <c:v>41271</c:v>
                </c:pt>
                <c:pt idx="1006">
                  <c:v>41276</c:v>
                </c:pt>
                <c:pt idx="1007">
                  <c:v>41277</c:v>
                </c:pt>
                <c:pt idx="1008">
                  <c:v>41278</c:v>
                </c:pt>
                <c:pt idx="1009">
                  <c:v>41281</c:v>
                </c:pt>
                <c:pt idx="1010">
                  <c:v>41282</c:v>
                </c:pt>
                <c:pt idx="1011">
                  <c:v>41283</c:v>
                </c:pt>
                <c:pt idx="1012">
                  <c:v>41284</c:v>
                </c:pt>
                <c:pt idx="1013">
                  <c:v>41285</c:v>
                </c:pt>
                <c:pt idx="1014">
                  <c:v>41288</c:v>
                </c:pt>
                <c:pt idx="1015">
                  <c:v>41289</c:v>
                </c:pt>
                <c:pt idx="1016">
                  <c:v>41290</c:v>
                </c:pt>
                <c:pt idx="1017">
                  <c:v>41291</c:v>
                </c:pt>
                <c:pt idx="1018">
                  <c:v>41292</c:v>
                </c:pt>
                <c:pt idx="1019">
                  <c:v>41295</c:v>
                </c:pt>
                <c:pt idx="1020">
                  <c:v>41296</c:v>
                </c:pt>
                <c:pt idx="1021">
                  <c:v>41297</c:v>
                </c:pt>
                <c:pt idx="1022">
                  <c:v>41298</c:v>
                </c:pt>
                <c:pt idx="1023">
                  <c:v>41299</c:v>
                </c:pt>
                <c:pt idx="1024">
                  <c:v>41302</c:v>
                </c:pt>
                <c:pt idx="1025">
                  <c:v>41303</c:v>
                </c:pt>
                <c:pt idx="1026">
                  <c:v>41304</c:v>
                </c:pt>
                <c:pt idx="1027">
                  <c:v>41305</c:v>
                </c:pt>
                <c:pt idx="1028">
                  <c:v>41306</c:v>
                </c:pt>
                <c:pt idx="1029">
                  <c:v>41309</c:v>
                </c:pt>
                <c:pt idx="1030">
                  <c:v>41310</c:v>
                </c:pt>
                <c:pt idx="1031">
                  <c:v>41311</c:v>
                </c:pt>
                <c:pt idx="1032">
                  <c:v>41312</c:v>
                </c:pt>
                <c:pt idx="1033">
                  <c:v>41313</c:v>
                </c:pt>
                <c:pt idx="1034">
                  <c:v>41316</c:v>
                </c:pt>
                <c:pt idx="1035">
                  <c:v>41317</c:v>
                </c:pt>
                <c:pt idx="1036">
                  <c:v>41318</c:v>
                </c:pt>
                <c:pt idx="1037">
                  <c:v>41319</c:v>
                </c:pt>
                <c:pt idx="1038">
                  <c:v>41320</c:v>
                </c:pt>
                <c:pt idx="1039">
                  <c:v>41323</c:v>
                </c:pt>
                <c:pt idx="1040">
                  <c:v>41324</c:v>
                </c:pt>
                <c:pt idx="1041">
                  <c:v>41325</c:v>
                </c:pt>
                <c:pt idx="1042">
                  <c:v>41326</c:v>
                </c:pt>
                <c:pt idx="1043">
                  <c:v>41327</c:v>
                </c:pt>
                <c:pt idx="1044">
                  <c:v>41330</c:v>
                </c:pt>
                <c:pt idx="1045">
                  <c:v>41331</c:v>
                </c:pt>
                <c:pt idx="1046">
                  <c:v>41332</c:v>
                </c:pt>
                <c:pt idx="1047">
                  <c:v>41333</c:v>
                </c:pt>
                <c:pt idx="1048">
                  <c:v>41334</c:v>
                </c:pt>
                <c:pt idx="1049">
                  <c:v>41337</c:v>
                </c:pt>
                <c:pt idx="1050">
                  <c:v>41338</c:v>
                </c:pt>
                <c:pt idx="1051">
                  <c:v>41339</c:v>
                </c:pt>
                <c:pt idx="1052">
                  <c:v>41340</c:v>
                </c:pt>
                <c:pt idx="1053">
                  <c:v>41341</c:v>
                </c:pt>
                <c:pt idx="1054">
                  <c:v>41344</c:v>
                </c:pt>
                <c:pt idx="1055">
                  <c:v>41345</c:v>
                </c:pt>
                <c:pt idx="1056">
                  <c:v>41346</c:v>
                </c:pt>
                <c:pt idx="1057">
                  <c:v>41347</c:v>
                </c:pt>
                <c:pt idx="1058">
                  <c:v>41348</c:v>
                </c:pt>
                <c:pt idx="1059">
                  <c:v>41351</c:v>
                </c:pt>
                <c:pt idx="1060">
                  <c:v>41352</c:v>
                </c:pt>
                <c:pt idx="1061">
                  <c:v>41353</c:v>
                </c:pt>
                <c:pt idx="1062">
                  <c:v>41354</c:v>
                </c:pt>
                <c:pt idx="1063">
                  <c:v>41355</c:v>
                </c:pt>
                <c:pt idx="1064">
                  <c:v>41358</c:v>
                </c:pt>
                <c:pt idx="1065">
                  <c:v>41359</c:v>
                </c:pt>
                <c:pt idx="1066">
                  <c:v>41360</c:v>
                </c:pt>
                <c:pt idx="1067">
                  <c:v>41361</c:v>
                </c:pt>
                <c:pt idx="1068">
                  <c:v>41366</c:v>
                </c:pt>
                <c:pt idx="1069">
                  <c:v>41367</c:v>
                </c:pt>
                <c:pt idx="1070">
                  <c:v>41368</c:v>
                </c:pt>
                <c:pt idx="1071">
                  <c:v>41369</c:v>
                </c:pt>
                <c:pt idx="1072">
                  <c:v>41372</c:v>
                </c:pt>
                <c:pt idx="1073">
                  <c:v>41373</c:v>
                </c:pt>
                <c:pt idx="1074">
                  <c:v>41374</c:v>
                </c:pt>
                <c:pt idx="1075">
                  <c:v>41375</c:v>
                </c:pt>
                <c:pt idx="1076">
                  <c:v>41376</c:v>
                </c:pt>
                <c:pt idx="1077">
                  <c:v>41379</c:v>
                </c:pt>
                <c:pt idx="1078">
                  <c:v>41380</c:v>
                </c:pt>
                <c:pt idx="1079">
                  <c:v>41381</c:v>
                </c:pt>
                <c:pt idx="1080">
                  <c:v>41382</c:v>
                </c:pt>
                <c:pt idx="1081">
                  <c:v>41383</c:v>
                </c:pt>
                <c:pt idx="1082">
                  <c:v>41386</c:v>
                </c:pt>
                <c:pt idx="1083">
                  <c:v>41387</c:v>
                </c:pt>
                <c:pt idx="1084">
                  <c:v>41388</c:v>
                </c:pt>
                <c:pt idx="1085">
                  <c:v>41389</c:v>
                </c:pt>
                <c:pt idx="1086">
                  <c:v>41390</c:v>
                </c:pt>
                <c:pt idx="1087">
                  <c:v>41393</c:v>
                </c:pt>
                <c:pt idx="1088">
                  <c:v>41394</c:v>
                </c:pt>
                <c:pt idx="1089">
                  <c:v>41396</c:v>
                </c:pt>
                <c:pt idx="1090">
                  <c:v>41397</c:v>
                </c:pt>
                <c:pt idx="1091">
                  <c:v>41400</c:v>
                </c:pt>
                <c:pt idx="1092">
                  <c:v>41401</c:v>
                </c:pt>
                <c:pt idx="1093">
                  <c:v>41402</c:v>
                </c:pt>
                <c:pt idx="1094">
                  <c:v>41404</c:v>
                </c:pt>
                <c:pt idx="1095">
                  <c:v>41407</c:v>
                </c:pt>
                <c:pt idx="1096">
                  <c:v>41408</c:v>
                </c:pt>
                <c:pt idx="1097">
                  <c:v>41409</c:v>
                </c:pt>
                <c:pt idx="1098">
                  <c:v>41410</c:v>
                </c:pt>
                <c:pt idx="1099">
                  <c:v>41411</c:v>
                </c:pt>
                <c:pt idx="1100">
                  <c:v>41414</c:v>
                </c:pt>
                <c:pt idx="1101">
                  <c:v>41415</c:v>
                </c:pt>
                <c:pt idx="1102">
                  <c:v>41416</c:v>
                </c:pt>
                <c:pt idx="1103">
                  <c:v>41417</c:v>
                </c:pt>
                <c:pt idx="1104">
                  <c:v>41418</c:v>
                </c:pt>
                <c:pt idx="1105">
                  <c:v>41421</c:v>
                </c:pt>
                <c:pt idx="1106">
                  <c:v>41422</c:v>
                </c:pt>
                <c:pt idx="1107">
                  <c:v>41423</c:v>
                </c:pt>
                <c:pt idx="1108">
                  <c:v>41424</c:v>
                </c:pt>
                <c:pt idx="1109">
                  <c:v>41425</c:v>
                </c:pt>
                <c:pt idx="1110">
                  <c:v>41428</c:v>
                </c:pt>
                <c:pt idx="1111">
                  <c:v>41429</c:v>
                </c:pt>
                <c:pt idx="1112">
                  <c:v>41430</c:v>
                </c:pt>
                <c:pt idx="1113">
                  <c:v>41432</c:v>
                </c:pt>
                <c:pt idx="1114">
                  <c:v>41435</c:v>
                </c:pt>
                <c:pt idx="1115">
                  <c:v>41436</c:v>
                </c:pt>
                <c:pt idx="1116">
                  <c:v>41437</c:v>
                </c:pt>
                <c:pt idx="1117">
                  <c:v>41438</c:v>
                </c:pt>
                <c:pt idx="1118">
                  <c:v>41439</c:v>
                </c:pt>
                <c:pt idx="1119">
                  <c:v>41442</c:v>
                </c:pt>
                <c:pt idx="1120">
                  <c:v>41443</c:v>
                </c:pt>
                <c:pt idx="1121">
                  <c:v>41444</c:v>
                </c:pt>
                <c:pt idx="1122">
                  <c:v>41445</c:v>
                </c:pt>
                <c:pt idx="1123">
                  <c:v>41449</c:v>
                </c:pt>
                <c:pt idx="1124">
                  <c:v>41450</c:v>
                </c:pt>
                <c:pt idx="1125">
                  <c:v>41451</c:v>
                </c:pt>
                <c:pt idx="1126">
                  <c:v>41452</c:v>
                </c:pt>
                <c:pt idx="1127">
                  <c:v>41453</c:v>
                </c:pt>
                <c:pt idx="1128">
                  <c:v>41456</c:v>
                </c:pt>
                <c:pt idx="1129">
                  <c:v>41457</c:v>
                </c:pt>
                <c:pt idx="1130">
                  <c:v>41458</c:v>
                </c:pt>
                <c:pt idx="1131">
                  <c:v>41459</c:v>
                </c:pt>
                <c:pt idx="1132">
                  <c:v>41460</c:v>
                </c:pt>
                <c:pt idx="1133">
                  <c:v>41463</c:v>
                </c:pt>
                <c:pt idx="1134">
                  <c:v>41464</c:v>
                </c:pt>
                <c:pt idx="1135">
                  <c:v>41465</c:v>
                </c:pt>
                <c:pt idx="1136">
                  <c:v>41466</c:v>
                </c:pt>
                <c:pt idx="1137">
                  <c:v>41467</c:v>
                </c:pt>
                <c:pt idx="1138">
                  <c:v>41470</c:v>
                </c:pt>
                <c:pt idx="1139">
                  <c:v>41471</c:v>
                </c:pt>
                <c:pt idx="1140">
                  <c:v>41472</c:v>
                </c:pt>
                <c:pt idx="1141">
                  <c:v>41473</c:v>
                </c:pt>
                <c:pt idx="1142">
                  <c:v>41474</c:v>
                </c:pt>
                <c:pt idx="1143">
                  <c:v>41477</c:v>
                </c:pt>
                <c:pt idx="1144">
                  <c:v>41478</c:v>
                </c:pt>
                <c:pt idx="1145">
                  <c:v>41479</c:v>
                </c:pt>
                <c:pt idx="1146">
                  <c:v>41480</c:v>
                </c:pt>
                <c:pt idx="1147">
                  <c:v>41481</c:v>
                </c:pt>
                <c:pt idx="1148">
                  <c:v>41484</c:v>
                </c:pt>
                <c:pt idx="1149">
                  <c:v>41485</c:v>
                </c:pt>
                <c:pt idx="1150">
                  <c:v>41486</c:v>
                </c:pt>
                <c:pt idx="1151">
                  <c:v>41487</c:v>
                </c:pt>
                <c:pt idx="1152">
                  <c:v>41488</c:v>
                </c:pt>
                <c:pt idx="1153">
                  <c:v>41491</c:v>
                </c:pt>
                <c:pt idx="1154">
                  <c:v>41492</c:v>
                </c:pt>
                <c:pt idx="1155">
                  <c:v>41493</c:v>
                </c:pt>
                <c:pt idx="1156">
                  <c:v>41494</c:v>
                </c:pt>
                <c:pt idx="1157">
                  <c:v>41495</c:v>
                </c:pt>
                <c:pt idx="1158">
                  <c:v>41498</c:v>
                </c:pt>
                <c:pt idx="1159">
                  <c:v>41499</c:v>
                </c:pt>
                <c:pt idx="1160">
                  <c:v>41500</c:v>
                </c:pt>
                <c:pt idx="1161">
                  <c:v>41501</c:v>
                </c:pt>
                <c:pt idx="1162">
                  <c:v>41502</c:v>
                </c:pt>
                <c:pt idx="1163">
                  <c:v>41505</c:v>
                </c:pt>
                <c:pt idx="1164">
                  <c:v>41506</c:v>
                </c:pt>
                <c:pt idx="1165">
                  <c:v>41507</c:v>
                </c:pt>
                <c:pt idx="1166">
                  <c:v>41508</c:v>
                </c:pt>
                <c:pt idx="1167">
                  <c:v>41509</c:v>
                </c:pt>
                <c:pt idx="1168">
                  <c:v>41512</c:v>
                </c:pt>
                <c:pt idx="1169">
                  <c:v>41513</c:v>
                </c:pt>
                <c:pt idx="1170">
                  <c:v>41514</c:v>
                </c:pt>
                <c:pt idx="1171">
                  <c:v>41515</c:v>
                </c:pt>
                <c:pt idx="1172">
                  <c:v>41516</c:v>
                </c:pt>
                <c:pt idx="1173">
                  <c:v>41519</c:v>
                </c:pt>
                <c:pt idx="1174">
                  <c:v>41520</c:v>
                </c:pt>
                <c:pt idx="1175">
                  <c:v>41521</c:v>
                </c:pt>
                <c:pt idx="1176">
                  <c:v>41522</c:v>
                </c:pt>
                <c:pt idx="1177">
                  <c:v>41523</c:v>
                </c:pt>
                <c:pt idx="1178">
                  <c:v>41526</c:v>
                </c:pt>
                <c:pt idx="1179">
                  <c:v>41527</c:v>
                </c:pt>
                <c:pt idx="1180">
                  <c:v>41528</c:v>
                </c:pt>
                <c:pt idx="1181">
                  <c:v>41529</c:v>
                </c:pt>
                <c:pt idx="1182">
                  <c:v>41530</c:v>
                </c:pt>
                <c:pt idx="1183">
                  <c:v>41533</c:v>
                </c:pt>
                <c:pt idx="1184">
                  <c:v>41534</c:v>
                </c:pt>
                <c:pt idx="1185">
                  <c:v>41535</c:v>
                </c:pt>
                <c:pt idx="1186">
                  <c:v>41536</c:v>
                </c:pt>
                <c:pt idx="1187">
                  <c:v>41537</c:v>
                </c:pt>
                <c:pt idx="1188">
                  <c:v>41540</c:v>
                </c:pt>
                <c:pt idx="1189">
                  <c:v>41541</c:v>
                </c:pt>
                <c:pt idx="1190">
                  <c:v>41542</c:v>
                </c:pt>
                <c:pt idx="1191">
                  <c:v>41543</c:v>
                </c:pt>
                <c:pt idx="1192">
                  <c:v>41544</c:v>
                </c:pt>
                <c:pt idx="1193">
                  <c:v>41547</c:v>
                </c:pt>
                <c:pt idx="1194">
                  <c:v>41548</c:v>
                </c:pt>
                <c:pt idx="1195">
                  <c:v>41549</c:v>
                </c:pt>
                <c:pt idx="1196">
                  <c:v>41550</c:v>
                </c:pt>
                <c:pt idx="1197">
                  <c:v>41551</c:v>
                </c:pt>
                <c:pt idx="1198">
                  <c:v>41554</c:v>
                </c:pt>
                <c:pt idx="1199">
                  <c:v>41555</c:v>
                </c:pt>
                <c:pt idx="1200">
                  <c:v>41556</c:v>
                </c:pt>
                <c:pt idx="1201">
                  <c:v>41557</c:v>
                </c:pt>
                <c:pt idx="1202">
                  <c:v>41558</c:v>
                </c:pt>
                <c:pt idx="1203">
                  <c:v>41561</c:v>
                </c:pt>
                <c:pt idx="1204">
                  <c:v>41562</c:v>
                </c:pt>
                <c:pt idx="1205">
                  <c:v>41563</c:v>
                </c:pt>
                <c:pt idx="1206">
                  <c:v>41564</c:v>
                </c:pt>
                <c:pt idx="1207">
                  <c:v>41565</c:v>
                </c:pt>
                <c:pt idx="1208">
                  <c:v>41568</c:v>
                </c:pt>
                <c:pt idx="1209">
                  <c:v>41569</c:v>
                </c:pt>
                <c:pt idx="1210">
                  <c:v>41570</c:v>
                </c:pt>
                <c:pt idx="1211">
                  <c:v>41571</c:v>
                </c:pt>
                <c:pt idx="1212">
                  <c:v>41572</c:v>
                </c:pt>
                <c:pt idx="1213">
                  <c:v>41575</c:v>
                </c:pt>
                <c:pt idx="1214">
                  <c:v>41576</c:v>
                </c:pt>
                <c:pt idx="1215">
                  <c:v>41577</c:v>
                </c:pt>
                <c:pt idx="1216">
                  <c:v>41578</c:v>
                </c:pt>
                <c:pt idx="1217">
                  <c:v>41579</c:v>
                </c:pt>
                <c:pt idx="1218">
                  <c:v>41582</c:v>
                </c:pt>
                <c:pt idx="1219">
                  <c:v>41583</c:v>
                </c:pt>
                <c:pt idx="1220">
                  <c:v>41584</c:v>
                </c:pt>
                <c:pt idx="1221">
                  <c:v>41585</c:v>
                </c:pt>
                <c:pt idx="1222">
                  <c:v>41586</c:v>
                </c:pt>
                <c:pt idx="1223">
                  <c:v>41589</c:v>
                </c:pt>
                <c:pt idx="1224">
                  <c:v>41590</c:v>
                </c:pt>
                <c:pt idx="1225">
                  <c:v>41591</c:v>
                </c:pt>
                <c:pt idx="1226">
                  <c:v>41592</c:v>
                </c:pt>
                <c:pt idx="1227">
                  <c:v>41593</c:v>
                </c:pt>
                <c:pt idx="1228">
                  <c:v>41596</c:v>
                </c:pt>
                <c:pt idx="1229">
                  <c:v>41597</c:v>
                </c:pt>
                <c:pt idx="1230">
                  <c:v>41598</c:v>
                </c:pt>
                <c:pt idx="1231">
                  <c:v>41599</c:v>
                </c:pt>
                <c:pt idx="1232">
                  <c:v>41600</c:v>
                </c:pt>
                <c:pt idx="1233">
                  <c:v>41603</c:v>
                </c:pt>
                <c:pt idx="1234">
                  <c:v>41604</c:v>
                </c:pt>
                <c:pt idx="1235">
                  <c:v>41605</c:v>
                </c:pt>
                <c:pt idx="1236">
                  <c:v>41606</c:v>
                </c:pt>
                <c:pt idx="1237">
                  <c:v>41607</c:v>
                </c:pt>
                <c:pt idx="1238">
                  <c:v>41610</c:v>
                </c:pt>
                <c:pt idx="1239">
                  <c:v>41611</c:v>
                </c:pt>
                <c:pt idx="1240">
                  <c:v>41612</c:v>
                </c:pt>
                <c:pt idx="1241">
                  <c:v>41613</c:v>
                </c:pt>
                <c:pt idx="1242">
                  <c:v>41614</c:v>
                </c:pt>
                <c:pt idx="1243">
                  <c:v>41617</c:v>
                </c:pt>
                <c:pt idx="1244">
                  <c:v>41618</c:v>
                </c:pt>
                <c:pt idx="1245">
                  <c:v>41619</c:v>
                </c:pt>
                <c:pt idx="1246">
                  <c:v>41620</c:v>
                </c:pt>
                <c:pt idx="1247">
                  <c:v>41621</c:v>
                </c:pt>
                <c:pt idx="1248">
                  <c:v>41624</c:v>
                </c:pt>
                <c:pt idx="1249">
                  <c:v>41625</c:v>
                </c:pt>
                <c:pt idx="1250">
                  <c:v>41626</c:v>
                </c:pt>
                <c:pt idx="1251">
                  <c:v>41627</c:v>
                </c:pt>
                <c:pt idx="1252">
                  <c:v>41628</c:v>
                </c:pt>
                <c:pt idx="1253">
                  <c:v>41631</c:v>
                </c:pt>
                <c:pt idx="1254">
                  <c:v>41635</c:v>
                </c:pt>
                <c:pt idx="1255">
                  <c:v>41638</c:v>
                </c:pt>
              </c:numCache>
            </c:numRef>
          </c:cat>
          <c:val>
            <c:numRef>
              <c:f>'[Diagram 5_andel realskuld.xlsx]Datablad'!$C$2:$C$1257</c:f>
              <c:numCache>
                <c:formatCode>General</c:formatCode>
                <c:ptCount val="1256"/>
                <c:pt idx="0">
                  <c:v>25</c:v>
                </c:pt>
                <c:pt idx="1">
                  <c:v>25</c:v>
                </c:pt>
                <c:pt idx="2">
                  <c:v>25</c:v>
                </c:pt>
                <c:pt idx="3">
                  <c:v>25</c:v>
                </c:pt>
                <c:pt idx="4">
                  <c:v>25</c:v>
                </c:pt>
                <c:pt idx="5">
                  <c:v>25</c:v>
                </c:pt>
                <c:pt idx="6">
                  <c:v>25</c:v>
                </c:pt>
                <c:pt idx="7">
                  <c:v>25</c:v>
                </c:pt>
                <c:pt idx="8">
                  <c:v>25</c:v>
                </c:pt>
                <c:pt idx="9">
                  <c:v>25</c:v>
                </c:pt>
                <c:pt idx="10">
                  <c:v>25</c:v>
                </c:pt>
                <c:pt idx="11">
                  <c:v>25</c:v>
                </c:pt>
                <c:pt idx="12">
                  <c:v>25</c:v>
                </c:pt>
                <c:pt idx="13">
                  <c:v>25</c:v>
                </c:pt>
                <c:pt idx="14">
                  <c:v>25</c:v>
                </c:pt>
                <c:pt idx="15">
                  <c:v>25</c:v>
                </c:pt>
                <c:pt idx="16">
                  <c:v>25</c:v>
                </c:pt>
                <c:pt idx="17">
                  <c:v>25</c:v>
                </c:pt>
                <c:pt idx="18">
                  <c:v>25</c:v>
                </c:pt>
                <c:pt idx="19">
                  <c:v>25</c:v>
                </c:pt>
                <c:pt idx="20">
                  <c:v>25</c:v>
                </c:pt>
                <c:pt idx="21">
                  <c:v>25</c:v>
                </c:pt>
                <c:pt idx="22">
                  <c:v>25</c:v>
                </c:pt>
                <c:pt idx="23">
                  <c:v>25</c:v>
                </c:pt>
                <c:pt idx="24">
                  <c:v>25</c:v>
                </c:pt>
                <c:pt idx="25">
                  <c:v>25</c:v>
                </c:pt>
                <c:pt idx="26">
                  <c:v>25</c:v>
                </c:pt>
                <c:pt idx="27">
                  <c:v>25</c:v>
                </c:pt>
                <c:pt idx="28">
                  <c:v>25</c:v>
                </c:pt>
                <c:pt idx="29">
                  <c:v>25</c:v>
                </c:pt>
                <c:pt idx="30">
                  <c:v>25</c:v>
                </c:pt>
                <c:pt idx="31">
                  <c:v>25</c:v>
                </c:pt>
                <c:pt idx="32">
                  <c:v>25</c:v>
                </c:pt>
                <c:pt idx="33">
                  <c:v>25</c:v>
                </c:pt>
                <c:pt idx="34">
                  <c:v>25</c:v>
                </c:pt>
                <c:pt idx="35">
                  <c:v>25</c:v>
                </c:pt>
                <c:pt idx="36">
                  <c:v>25</c:v>
                </c:pt>
                <c:pt idx="37">
                  <c:v>25</c:v>
                </c:pt>
                <c:pt idx="38">
                  <c:v>25</c:v>
                </c:pt>
                <c:pt idx="39">
                  <c:v>25</c:v>
                </c:pt>
                <c:pt idx="40">
                  <c:v>25</c:v>
                </c:pt>
                <c:pt idx="41">
                  <c:v>25</c:v>
                </c:pt>
                <c:pt idx="42">
                  <c:v>25</c:v>
                </c:pt>
                <c:pt idx="43">
                  <c:v>25</c:v>
                </c:pt>
                <c:pt idx="44">
                  <c:v>25</c:v>
                </c:pt>
                <c:pt idx="45">
                  <c:v>25</c:v>
                </c:pt>
                <c:pt idx="46">
                  <c:v>25</c:v>
                </c:pt>
                <c:pt idx="47">
                  <c:v>25</c:v>
                </c:pt>
                <c:pt idx="48">
                  <c:v>25</c:v>
                </c:pt>
                <c:pt idx="49">
                  <c:v>25</c:v>
                </c:pt>
                <c:pt idx="50">
                  <c:v>25</c:v>
                </c:pt>
                <c:pt idx="51">
                  <c:v>25</c:v>
                </c:pt>
                <c:pt idx="52">
                  <c:v>25</c:v>
                </c:pt>
                <c:pt idx="53">
                  <c:v>25</c:v>
                </c:pt>
                <c:pt idx="54">
                  <c:v>25</c:v>
                </c:pt>
                <c:pt idx="55">
                  <c:v>25</c:v>
                </c:pt>
                <c:pt idx="56">
                  <c:v>25</c:v>
                </c:pt>
                <c:pt idx="57">
                  <c:v>25</c:v>
                </c:pt>
                <c:pt idx="58">
                  <c:v>25</c:v>
                </c:pt>
                <c:pt idx="59">
                  <c:v>25</c:v>
                </c:pt>
                <c:pt idx="60">
                  <c:v>25</c:v>
                </c:pt>
                <c:pt idx="61">
                  <c:v>25</c:v>
                </c:pt>
                <c:pt idx="62">
                  <c:v>25</c:v>
                </c:pt>
                <c:pt idx="63">
                  <c:v>25</c:v>
                </c:pt>
                <c:pt idx="64">
                  <c:v>25</c:v>
                </c:pt>
                <c:pt idx="65">
                  <c:v>25</c:v>
                </c:pt>
                <c:pt idx="66">
                  <c:v>25</c:v>
                </c:pt>
                <c:pt idx="67">
                  <c:v>25</c:v>
                </c:pt>
                <c:pt idx="68">
                  <c:v>25</c:v>
                </c:pt>
                <c:pt idx="69">
                  <c:v>25</c:v>
                </c:pt>
                <c:pt idx="70">
                  <c:v>25</c:v>
                </c:pt>
                <c:pt idx="71">
                  <c:v>25</c:v>
                </c:pt>
                <c:pt idx="72">
                  <c:v>25</c:v>
                </c:pt>
                <c:pt idx="73">
                  <c:v>25</c:v>
                </c:pt>
                <c:pt idx="74">
                  <c:v>25</c:v>
                </c:pt>
                <c:pt idx="75">
                  <c:v>25</c:v>
                </c:pt>
                <c:pt idx="76">
                  <c:v>25</c:v>
                </c:pt>
                <c:pt idx="77">
                  <c:v>25</c:v>
                </c:pt>
                <c:pt idx="78">
                  <c:v>25</c:v>
                </c:pt>
                <c:pt idx="79">
                  <c:v>25</c:v>
                </c:pt>
                <c:pt idx="80">
                  <c:v>25</c:v>
                </c:pt>
                <c:pt idx="81">
                  <c:v>25</c:v>
                </c:pt>
                <c:pt idx="82">
                  <c:v>25</c:v>
                </c:pt>
                <c:pt idx="83">
                  <c:v>25</c:v>
                </c:pt>
                <c:pt idx="84">
                  <c:v>25</c:v>
                </c:pt>
                <c:pt idx="85">
                  <c:v>25</c:v>
                </c:pt>
                <c:pt idx="86">
                  <c:v>25</c:v>
                </c:pt>
                <c:pt idx="87">
                  <c:v>25</c:v>
                </c:pt>
                <c:pt idx="88">
                  <c:v>25</c:v>
                </c:pt>
                <c:pt idx="89">
                  <c:v>25</c:v>
                </c:pt>
                <c:pt idx="90">
                  <c:v>25</c:v>
                </c:pt>
                <c:pt idx="91">
                  <c:v>25</c:v>
                </c:pt>
                <c:pt idx="92">
                  <c:v>25</c:v>
                </c:pt>
                <c:pt idx="93">
                  <c:v>25</c:v>
                </c:pt>
                <c:pt idx="94">
                  <c:v>25</c:v>
                </c:pt>
                <c:pt idx="95">
                  <c:v>25</c:v>
                </c:pt>
                <c:pt idx="96">
                  <c:v>25</c:v>
                </c:pt>
                <c:pt idx="97">
                  <c:v>25</c:v>
                </c:pt>
                <c:pt idx="98">
                  <c:v>25</c:v>
                </c:pt>
                <c:pt idx="99">
                  <c:v>25</c:v>
                </c:pt>
                <c:pt idx="100">
                  <c:v>25</c:v>
                </c:pt>
                <c:pt idx="101">
                  <c:v>25</c:v>
                </c:pt>
                <c:pt idx="102">
                  <c:v>25</c:v>
                </c:pt>
                <c:pt idx="103">
                  <c:v>25</c:v>
                </c:pt>
                <c:pt idx="104">
                  <c:v>25</c:v>
                </c:pt>
                <c:pt idx="105">
                  <c:v>25</c:v>
                </c:pt>
                <c:pt idx="106">
                  <c:v>25</c:v>
                </c:pt>
                <c:pt idx="107">
                  <c:v>25</c:v>
                </c:pt>
                <c:pt idx="108">
                  <c:v>25</c:v>
                </c:pt>
                <c:pt idx="109">
                  <c:v>25</c:v>
                </c:pt>
                <c:pt idx="110">
                  <c:v>25</c:v>
                </c:pt>
                <c:pt idx="111">
                  <c:v>25</c:v>
                </c:pt>
                <c:pt idx="112">
                  <c:v>25</c:v>
                </c:pt>
                <c:pt idx="113">
                  <c:v>25</c:v>
                </c:pt>
                <c:pt idx="114">
                  <c:v>25</c:v>
                </c:pt>
                <c:pt idx="115">
                  <c:v>25</c:v>
                </c:pt>
                <c:pt idx="116">
                  <c:v>25</c:v>
                </c:pt>
                <c:pt idx="117">
                  <c:v>25</c:v>
                </c:pt>
                <c:pt idx="118">
                  <c:v>25</c:v>
                </c:pt>
                <c:pt idx="119">
                  <c:v>25</c:v>
                </c:pt>
                <c:pt idx="120">
                  <c:v>25</c:v>
                </c:pt>
                <c:pt idx="121">
                  <c:v>25</c:v>
                </c:pt>
                <c:pt idx="122">
                  <c:v>25</c:v>
                </c:pt>
                <c:pt idx="123">
                  <c:v>25</c:v>
                </c:pt>
                <c:pt idx="124">
                  <c:v>25</c:v>
                </c:pt>
                <c:pt idx="125">
                  <c:v>25</c:v>
                </c:pt>
                <c:pt idx="126">
                  <c:v>25</c:v>
                </c:pt>
                <c:pt idx="127">
                  <c:v>25</c:v>
                </c:pt>
                <c:pt idx="128">
                  <c:v>25</c:v>
                </c:pt>
                <c:pt idx="129">
                  <c:v>25</c:v>
                </c:pt>
                <c:pt idx="130">
                  <c:v>25</c:v>
                </c:pt>
                <c:pt idx="131">
                  <c:v>25</c:v>
                </c:pt>
                <c:pt idx="132">
                  <c:v>25</c:v>
                </c:pt>
                <c:pt idx="133">
                  <c:v>25</c:v>
                </c:pt>
                <c:pt idx="134">
                  <c:v>25</c:v>
                </c:pt>
                <c:pt idx="135">
                  <c:v>25</c:v>
                </c:pt>
                <c:pt idx="136">
                  <c:v>25</c:v>
                </c:pt>
                <c:pt idx="137">
                  <c:v>25</c:v>
                </c:pt>
                <c:pt idx="138">
                  <c:v>25</c:v>
                </c:pt>
                <c:pt idx="139">
                  <c:v>25</c:v>
                </c:pt>
                <c:pt idx="140">
                  <c:v>25</c:v>
                </c:pt>
                <c:pt idx="141">
                  <c:v>25</c:v>
                </c:pt>
                <c:pt idx="142">
                  <c:v>25</c:v>
                </c:pt>
                <c:pt idx="143">
                  <c:v>25</c:v>
                </c:pt>
                <c:pt idx="144">
                  <c:v>25</c:v>
                </c:pt>
                <c:pt idx="145">
                  <c:v>25</c:v>
                </c:pt>
                <c:pt idx="146">
                  <c:v>25</c:v>
                </c:pt>
                <c:pt idx="147">
                  <c:v>25</c:v>
                </c:pt>
                <c:pt idx="148">
                  <c:v>25</c:v>
                </c:pt>
                <c:pt idx="149">
                  <c:v>25</c:v>
                </c:pt>
                <c:pt idx="150">
                  <c:v>25</c:v>
                </c:pt>
                <c:pt idx="151">
                  <c:v>25</c:v>
                </c:pt>
                <c:pt idx="152">
                  <c:v>25</c:v>
                </c:pt>
                <c:pt idx="153">
                  <c:v>25</c:v>
                </c:pt>
                <c:pt idx="154">
                  <c:v>25</c:v>
                </c:pt>
                <c:pt idx="155">
                  <c:v>25</c:v>
                </c:pt>
                <c:pt idx="156">
                  <c:v>25</c:v>
                </c:pt>
                <c:pt idx="157">
                  <c:v>25</c:v>
                </c:pt>
                <c:pt idx="158">
                  <c:v>25</c:v>
                </c:pt>
                <c:pt idx="159">
                  <c:v>25</c:v>
                </c:pt>
                <c:pt idx="160">
                  <c:v>25</c:v>
                </c:pt>
                <c:pt idx="161">
                  <c:v>25</c:v>
                </c:pt>
                <c:pt idx="162">
                  <c:v>25</c:v>
                </c:pt>
                <c:pt idx="163">
                  <c:v>25</c:v>
                </c:pt>
                <c:pt idx="164">
                  <c:v>25</c:v>
                </c:pt>
                <c:pt idx="165">
                  <c:v>25</c:v>
                </c:pt>
                <c:pt idx="166">
                  <c:v>25</c:v>
                </c:pt>
                <c:pt idx="167">
                  <c:v>25</c:v>
                </c:pt>
                <c:pt idx="168">
                  <c:v>25</c:v>
                </c:pt>
                <c:pt idx="169">
                  <c:v>25</c:v>
                </c:pt>
                <c:pt idx="170">
                  <c:v>25</c:v>
                </c:pt>
                <c:pt idx="171">
                  <c:v>25</c:v>
                </c:pt>
                <c:pt idx="172">
                  <c:v>25</c:v>
                </c:pt>
                <c:pt idx="173">
                  <c:v>25</c:v>
                </c:pt>
                <c:pt idx="174">
                  <c:v>25</c:v>
                </c:pt>
                <c:pt idx="175">
                  <c:v>25</c:v>
                </c:pt>
                <c:pt idx="176">
                  <c:v>25</c:v>
                </c:pt>
                <c:pt idx="177">
                  <c:v>25</c:v>
                </c:pt>
                <c:pt idx="178">
                  <c:v>25</c:v>
                </c:pt>
                <c:pt idx="179">
                  <c:v>25</c:v>
                </c:pt>
                <c:pt idx="180">
                  <c:v>25</c:v>
                </c:pt>
                <c:pt idx="181">
                  <c:v>25</c:v>
                </c:pt>
                <c:pt idx="182">
                  <c:v>25</c:v>
                </c:pt>
                <c:pt idx="183">
                  <c:v>25</c:v>
                </c:pt>
                <c:pt idx="184">
                  <c:v>25</c:v>
                </c:pt>
                <c:pt idx="185">
                  <c:v>25</c:v>
                </c:pt>
                <c:pt idx="186">
                  <c:v>25</c:v>
                </c:pt>
                <c:pt idx="187">
                  <c:v>25</c:v>
                </c:pt>
                <c:pt idx="188">
                  <c:v>25</c:v>
                </c:pt>
                <c:pt idx="189">
                  <c:v>25</c:v>
                </c:pt>
                <c:pt idx="190">
                  <c:v>25</c:v>
                </c:pt>
                <c:pt idx="191">
                  <c:v>25</c:v>
                </c:pt>
                <c:pt idx="192">
                  <c:v>25</c:v>
                </c:pt>
                <c:pt idx="193">
                  <c:v>25</c:v>
                </c:pt>
                <c:pt idx="194">
                  <c:v>25</c:v>
                </c:pt>
                <c:pt idx="195">
                  <c:v>25</c:v>
                </c:pt>
                <c:pt idx="196">
                  <c:v>25</c:v>
                </c:pt>
                <c:pt idx="197">
                  <c:v>25</c:v>
                </c:pt>
                <c:pt idx="198">
                  <c:v>25</c:v>
                </c:pt>
                <c:pt idx="199">
                  <c:v>25</c:v>
                </c:pt>
                <c:pt idx="200">
                  <c:v>25</c:v>
                </c:pt>
                <c:pt idx="201">
                  <c:v>25</c:v>
                </c:pt>
                <c:pt idx="202">
                  <c:v>25</c:v>
                </c:pt>
                <c:pt idx="203">
                  <c:v>25</c:v>
                </c:pt>
                <c:pt idx="204">
                  <c:v>25</c:v>
                </c:pt>
                <c:pt idx="205">
                  <c:v>25</c:v>
                </c:pt>
                <c:pt idx="206">
                  <c:v>25</c:v>
                </c:pt>
                <c:pt idx="207">
                  <c:v>25</c:v>
                </c:pt>
                <c:pt idx="208">
                  <c:v>25</c:v>
                </c:pt>
                <c:pt idx="209">
                  <c:v>25</c:v>
                </c:pt>
                <c:pt idx="210">
                  <c:v>25</c:v>
                </c:pt>
                <c:pt idx="211">
                  <c:v>25</c:v>
                </c:pt>
                <c:pt idx="212">
                  <c:v>25</c:v>
                </c:pt>
                <c:pt idx="213">
                  <c:v>25</c:v>
                </c:pt>
                <c:pt idx="214">
                  <c:v>25</c:v>
                </c:pt>
                <c:pt idx="215">
                  <c:v>25</c:v>
                </c:pt>
                <c:pt idx="216">
                  <c:v>25</c:v>
                </c:pt>
                <c:pt idx="217">
                  <c:v>25</c:v>
                </c:pt>
                <c:pt idx="218">
                  <c:v>25</c:v>
                </c:pt>
                <c:pt idx="219">
                  <c:v>25</c:v>
                </c:pt>
                <c:pt idx="220">
                  <c:v>25</c:v>
                </c:pt>
                <c:pt idx="221">
                  <c:v>25</c:v>
                </c:pt>
                <c:pt idx="222">
                  <c:v>25</c:v>
                </c:pt>
                <c:pt idx="223">
                  <c:v>25</c:v>
                </c:pt>
                <c:pt idx="224">
                  <c:v>25</c:v>
                </c:pt>
                <c:pt idx="225">
                  <c:v>25</c:v>
                </c:pt>
                <c:pt idx="226">
                  <c:v>25</c:v>
                </c:pt>
                <c:pt idx="227">
                  <c:v>25</c:v>
                </c:pt>
                <c:pt idx="228">
                  <c:v>25</c:v>
                </c:pt>
                <c:pt idx="229">
                  <c:v>25</c:v>
                </c:pt>
                <c:pt idx="230">
                  <c:v>25</c:v>
                </c:pt>
                <c:pt idx="231">
                  <c:v>25</c:v>
                </c:pt>
                <c:pt idx="232">
                  <c:v>25</c:v>
                </c:pt>
                <c:pt idx="233">
                  <c:v>25</c:v>
                </c:pt>
                <c:pt idx="234">
                  <c:v>25</c:v>
                </c:pt>
                <c:pt idx="235">
                  <c:v>25</c:v>
                </c:pt>
                <c:pt idx="236">
                  <c:v>25</c:v>
                </c:pt>
                <c:pt idx="237">
                  <c:v>25</c:v>
                </c:pt>
                <c:pt idx="238">
                  <c:v>25</c:v>
                </c:pt>
                <c:pt idx="239">
                  <c:v>25</c:v>
                </c:pt>
                <c:pt idx="240">
                  <c:v>25</c:v>
                </c:pt>
                <c:pt idx="241">
                  <c:v>25</c:v>
                </c:pt>
                <c:pt idx="242">
                  <c:v>25</c:v>
                </c:pt>
                <c:pt idx="243">
                  <c:v>25</c:v>
                </c:pt>
                <c:pt idx="244">
                  <c:v>25</c:v>
                </c:pt>
                <c:pt idx="245">
                  <c:v>25</c:v>
                </c:pt>
                <c:pt idx="246">
                  <c:v>25</c:v>
                </c:pt>
                <c:pt idx="247">
                  <c:v>25</c:v>
                </c:pt>
                <c:pt idx="248">
                  <c:v>25</c:v>
                </c:pt>
                <c:pt idx="249">
                  <c:v>25</c:v>
                </c:pt>
                <c:pt idx="250">
                  <c:v>25</c:v>
                </c:pt>
                <c:pt idx="251">
                  <c:v>25</c:v>
                </c:pt>
                <c:pt idx="252">
                  <c:v>25</c:v>
                </c:pt>
                <c:pt idx="253">
                  <c:v>25</c:v>
                </c:pt>
                <c:pt idx="254">
                  <c:v>25</c:v>
                </c:pt>
                <c:pt idx="255">
                  <c:v>25</c:v>
                </c:pt>
                <c:pt idx="256">
                  <c:v>25</c:v>
                </c:pt>
                <c:pt idx="257">
                  <c:v>25</c:v>
                </c:pt>
                <c:pt idx="258">
                  <c:v>25</c:v>
                </c:pt>
                <c:pt idx="259">
                  <c:v>25</c:v>
                </c:pt>
                <c:pt idx="260">
                  <c:v>25</c:v>
                </c:pt>
                <c:pt idx="261">
                  <c:v>25</c:v>
                </c:pt>
                <c:pt idx="262">
                  <c:v>25</c:v>
                </c:pt>
                <c:pt idx="263">
                  <c:v>25</c:v>
                </c:pt>
                <c:pt idx="264">
                  <c:v>25</c:v>
                </c:pt>
                <c:pt idx="265">
                  <c:v>25</c:v>
                </c:pt>
                <c:pt idx="266">
                  <c:v>25</c:v>
                </c:pt>
                <c:pt idx="267">
                  <c:v>25</c:v>
                </c:pt>
                <c:pt idx="268">
                  <c:v>25</c:v>
                </c:pt>
                <c:pt idx="269">
                  <c:v>25</c:v>
                </c:pt>
                <c:pt idx="270">
                  <c:v>25</c:v>
                </c:pt>
                <c:pt idx="271">
                  <c:v>25</c:v>
                </c:pt>
                <c:pt idx="272">
                  <c:v>25</c:v>
                </c:pt>
                <c:pt idx="273">
                  <c:v>25</c:v>
                </c:pt>
                <c:pt idx="274">
                  <c:v>25</c:v>
                </c:pt>
                <c:pt idx="275">
                  <c:v>25</c:v>
                </c:pt>
                <c:pt idx="276">
                  <c:v>25</c:v>
                </c:pt>
                <c:pt idx="277">
                  <c:v>25</c:v>
                </c:pt>
                <c:pt idx="278">
                  <c:v>25</c:v>
                </c:pt>
                <c:pt idx="279">
                  <c:v>25</c:v>
                </c:pt>
                <c:pt idx="280">
                  <c:v>25</c:v>
                </c:pt>
                <c:pt idx="281">
                  <c:v>25</c:v>
                </c:pt>
                <c:pt idx="282">
                  <c:v>25</c:v>
                </c:pt>
                <c:pt idx="283">
                  <c:v>25</c:v>
                </c:pt>
                <c:pt idx="284">
                  <c:v>25</c:v>
                </c:pt>
                <c:pt idx="285">
                  <c:v>25</c:v>
                </c:pt>
                <c:pt idx="286">
                  <c:v>25</c:v>
                </c:pt>
                <c:pt idx="287">
                  <c:v>25</c:v>
                </c:pt>
                <c:pt idx="288">
                  <c:v>25</c:v>
                </c:pt>
                <c:pt idx="289">
                  <c:v>25</c:v>
                </c:pt>
                <c:pt idx="290">
                  <c:v>25</c:v>
                </c:pt>
                <c:pt idx="291">
                  <c:v>25</c:v>
                </c:pt>
                <c:pt idx="292">
                  <c:v>25</c:v>
                </c:pt>
                <c:pt idx="293">
                  <c:v>25</c:v>
                </c:pt>
                <c:pt idx="294">
                  <c:v>25</c:v>
                </c:pt>
                <c:pt idx="295">
                  <c:v>25</c:v>
                </c:pt>
                <c:pt idx="296">
                  <c:v>25</c:v>
                </c:pt>
                <c:pt idx="297">
                  <c:v>25</c:v>
                </c:pt>
                <c:pt idx="298">
                  <c:v>25</c:v>
                </c:pt>
                <c:pt idx="299">
                  <c:v>25</c:v>
                </c:pt>
                <c:pt idx="300">
                  <c:v>25</c:v>
                </c:pt>
                <c:pt idx="301">
                  <c:v>25</c:v>
                </c:pt>
                <c:pt idx="302">
                  <c:v>25</c:v>
                </c:pt>
                <c:pt idx="303">
                  <c:v>25</c:v>
                </c:pt>
                <c:pt idx="304">
                  <c:v>25</c:v>
                </c:pt>
                <c:pt idx="305">
                  <c:v>25</c:v>
                </c:pt>
                <c:pt idx="306">
                  <c:v>25</c:v>
                </c:pt>
                <c:pt idx="307">
                  <c:v>25</c:v>
                </c:pt>
                <c:pt idx="308">
                  <c:v>25</c:v>
                </c:pt>
                <c:pt idx="309">
                  <c:v>25</c:v>
                </c:pt>
                <c:pt idx="310">
                  <c:v>25</c:v>
                </c:pt>
                <c:pt idx="311">
                  <c:v>25</c:v>
                </c:pt>
                <c:pt idx="312">
                  <c:v>25</c:v>
                </c:pt>
                <c:pt idx="313">
                  <c:v>25</c:v>
                </c:pt>
                <c:pt idx="314">
                  <c:v>25</c:v>
                </c:pt>
                <c:pt idx="315">
                  <c:v>25</c:v>
                </c:pt>
                <c:pt idx="316">
                  <c:v>25</c:v>
                </c:pt>
                <c:pt idx="317">
                  <c:v>25</c:v>
                </c:pt>
                <c:pt idx="318">
                  <c:v>25</c:v>
                </c:pt>
                <c:pt idx="319">
                  <c:v>25</c:v>
                </c:pt>
                <c:pt idx="320">
                  <c:v>25</c:v>
                </c:pt>
                <c:pt idx="321">
                  <c:v>25</c:v>
                </c:pt>
                <c:pt idx="322">
                  <c:v>25</c:v>
                </c:pt>
                <c:pt idx="323">
                  <c:v>25</c:v>
                </c:pt>
                <c:pt idx="324">
                  <c:v>25</c:v>
                </c:pt>
                <c:pt idx="325">
                  <c:v>25</c:v>
                </c:pt>
                <c:pt idx="326">
                  <c:v>25</c:v>
                </c:pt>
                <c:pt idx="327">
                  <c:v>25</c:v>
                </c:pt>
                <c:pt idx="328">
                  <c:v>25</c:v>
                </c:pt>
                <c:pt idx="329">
                  <c:v>25</c:v>
                </c:pt>
                <c:pt idx="330">
                  <c:v>25</c:v>
                </c:pt>
                <c:pt idx="331">
                  <c:v>25</c:v>
                </c:pt>
                <c:pt idx="332">
                  <c:v>25</c:v>
                </c:pt>
                <c:pt idx="333">
                  <c:v>25</c:v>
                </c:pt>
                <c:pt idx="334">
                  <c:v>25</c:v>
                </c:pt>
                <c:pt idx="335">
                  <c:v>25</c:v>
                </c:pt>
                <c:pt idx="336">
                  <c:v>25</c:v>
                </c:pt>
                <c:pt idx="337">
                  <c:v>25</c:v>
                </c:pt>
                <c:pt idx="338">
                  <c:v>25</c:v>
                </c:pt>
                <c:pt idx="339">
                  <c:v>25</c:v>
                </c:pt>
                <c:pt idx="340">
                  <c:v>25</c:v>
                </c:pt>
                <c:pt idx="341">
                  <c:v>25</c:v>
                </c:pt>
                <c:pt idx="342">
                  <c:v>25</c:v>
                </c:pt>
                <c:pt idx="343">
                  <c:v>25</c:v>
                </c:pt>
                <c:pt idx="344">
                  <c:v>25</c:v>
                </c:pt>
                <c:pt idx="345">
                  <c:v>25</c:v>
                </c:pt>
                <c:pt idx="346">
                  <c:v>25</c:v>
                </c:pt>
                <c:pt idx="347">
                  <c:v>25</c:v>
                </c:pt>
                <c:pt idx="348">
                  <c:v>25</c:v>
                </c:pt>
                <c:pt idx="349">
                  <c:v>25</c:v>
                </c:pt>
                <c:pt idx="350">
                  <c:v>25</c:v>
                </c:pt>
                <c:pt idx="351">
                  <c:v>25</c:v>
                </c:pt>
                <c:pt idx="352">
                  <c:v>25</c:v>
                </c:pt>
                <c:pt idx="353">
                  <c:v>25</c:v>
                </c:pt>
                <c:pt idx="354">
                  <c:v>25</c:v>
                </c:pt>
                <c:pt idx="355">
                  <c:v>25</c:v>
                </c:pt>
                <c:pt idx="356">
                  <c:v>25</c:v>
                </c:pt>
                <c:pt idx="357">
                  <c:v>25</c:v>
                </c:pt>
                <c:pt idx="358">
                  <c:v>25</c:v>
                </c:pt>
                <c:pt idx="359">
                  <c:v>25</c:v>
                </c:pt>
                <c:pt idx="360">
                  <c:v>25</c:v>
                </c:pt>
                <c:pt idx="361">
                  <c:v>25</c:v>
                </c:pt>
                <c:pt idx="362">
                  <c:v>25</c:v>
                </c:pt>
                <c:pt idx="363">
                  <c:v>25</c:v>
                </c:pt>
                <c:pt idx="364">
                  <c:v>25</c:v>
                </c:pt>
                <c:pt idx="365">
                  <c:v>25</c:v>
                </c:pt>
                <c:pt idx="366">
                  <c:v>25</c:v>
                </c:pt>
                <c:pt idx="367">
                  <c:v>25</c:v>
                </c:pt>
                <c:pt idx="368">
                  <c:v>25</c:v>
                </c:pt>
                <c:pt idx="369">
                  <c:v>25</c:v>
                </c:pt>
                <c:pt idx="370">
                  <c:v>25</c:v>
                </c:pt>
                <c:pt idx="371">
                  <c:v>25</c:v>
                </c:pt>
                <c:pt idx="372">
                  <c:v>25</c:v>
                </c:pt>
                <c:pt idx="373">
                  <c:v>25</c:v>
                </c:pt>
                <c:pt idx="374">
                  <c:v>25</c:v>
                </c:pt>
                <c:pt idx="375">
                  <c:v>25</c:v>
                </c:pt>
                <c:pt idx="376">
                  <c:v>25</c:v>
                </c:pt>
                <c:pt idx="377">
                  <c:v>25</c:v>
                </c:pt>
                <c:pt idx="378">
                  <c:v>25</c:v>
                </c:pt>
                <c:pt idx="379">
                  <c:v>25</c:v>
                </c:pt>
                <c:pt idx="380">
                  <c:v>25</c:v>
                </c:pt>
                <c:pt idx="381">
                  <c:v>25</c:v>
                </c:pt>
                <c:pt idx="382">
                  <c:v>25</c:v>
                </c:pt>
                <c:pt idx="383">
                  <c:v>25</c:v>
                </c:pt>
                <c:pt idx="384">
                  <c:v>25</c:v>
                </c:pt>
                <c:pt idx="385">
                  <c:v>25</c:v>
                </c:pt>
                <c:pt idx="386">
                  <c:v>25</c:v>
                </c:pt>
                <c:pt idx="387">
                  <c:v>25</c:v>
                </c:pt>
                <c:pt idx="388">
                  <c:v>25</c:v>
                </c:pt>
                <c:pt idx="389">
                  <c:v>25</c:v>
                </c:pt>
                <c:pt idx="390">
                  <c:v>25</c:v>
                </c:pt>
                <c:pt idx="391">
                  <c:v>25</c:v>
                </c:pt>
                <c:pt idx="392">
                  <c:v>25</c:v>
                </c:pt>
                <c:pt idx="393">
                  <c:v>25</c:v>
                </c:pt>
                <c:pt idx="394">
                  <c:v>25</c:v>
                </c:pt>
                <c:pt idx="395">
                  <c:v>25</c:v>
                </c:pt>
                <c:pt idx="396">
                  <c:v>25</c:v>
                </c:pt>
                <c:pt idx="397">
                  <c:v>25</c:v>
                </c:pt>
                <c:pt idx="398">
                  <c:v>25</c:v>
                </c:pt>
                <c:pt idx="399">
                  <c:v>25</c:v>
                </c:pt>
                <c:pt idx="400">
                  <c:v>25</c:v>
                </c:pt>
                <c:pt idx="401">
                  <c:v>25</c:v>
                </c:pt>
                <c:pt idx="402">
                  <c:v>25</c:v>
                </c:pt>
                <c:pt idx="403">
                  <c:v>25</c:v>
                </c:pt>
                <c:pt idx="404">
                  <c:v>25</c:v>
                </c:pt>
                <c:pt idx="405">
                  <c:v>25</c:v>
                </c:pt>
                <c:pt idx="406">
                  <c:v>25</c:v>
                </c:pt>
                <c:pt idx="407">
                  <c:v>25</c:v>
                </c:pt>
                <c:pt idx="408">
                  <c:v>25</c:v>
                </c:pt>
                <c:pt idx="409">
                  <c:v>25</c:v>
                </c:pt>
                <c:pt idx="410">
                  <c:v>25</c:v>
                </c:pt>
                <c:pt idx="411">
                  <c:v>25</c:v>
                </c:pt>
                <c:pt idx="412">
                  <c:v>25</c:v>
                </c:pt>
                <c:pt idx="413">
                  <c:v>25</c:v>
                </c:pt>
                <c:pt idx="414">
                  <c:v>25</c:v>
                </c:pt>
                <c:pt idx="415">
                  <c:v>25</c:v>
                </c:pt>
                <c:pt idx="416">
                  <c:v>25</c:v>
                </c:pt>
                <c:pt idx="417">
                  <c:v>25</c:v>
                </c:pt>
                <c:pt idx="418">
                  <c:v>25</c:v>
                </c:pt>
                <c:pt idx="419">
                  <c:v>25</c:v>
                </c:pt>
                <c:pt idx="420">
                  <c:v>25</c:v>
                </c:pt>
                <c:pt idx="421">
                  <c:v>25</c:v>
                </c:pt>
                <c:pt idx="422">
                  <c:v>25</c:v>
                </c:pt>
                <c:pt idx="423">
                  <c:v>25</c:v>
                </c:pt>
                <c:pt idx="424">
                  <c:v>25</c:v>
                </c:pt>
                <c:pt idx="425">
                  <c:v>25</c:v>
                </c:pt>
                <c:pt idx="426">
                  <c:v>25</c:v>
                </c:pt>
                <c:pt idx="427">
                  <c:v>25</c:v>
                </c:pt>
                <c:pt idx="428">
                  <c:v>25</c:v>
                </c:pt>
                <c:pt idx="429">
                  <c:v>25</c:v>
                </c:pt>
                <c:pt idx="430">
                  <c:v>25</c:v>
                </c:pt>
                <c:pt idx="431">
                  <c:v>25</c:v>
                </c:pt>
                <c:pt idx="432">
                  <c:v>25</c:v>
                </c:pt>
                <c:pt idx="433">
                  <c:v>25</c:v>
                </c:pt>
                <c:pt idx="434">
                  <c:v>25</c:v>
                </c:pt>
                <c:pt idx="435">
                  <c:v>25</c:v>
                </c:pt>
                <c:pt idx="436">
                  <c:v>25</c:v>
                </c:pt>
                <c:pt idx="437">
                  <c:v>25</c:v>
                </c:pt>
                <c:pt idx="438">
                  <c:v>25</c:v>
                </c:pt>
                <c:pt idx="439">
                  <c:v>25</c:v>
                </c:pt>
                <c:pt idx="440">
                  <c:v>25</c:v>
                </c:pt>
                <c:pt idx="441">
                  <c:v>25</c:v>
                </c:pt>
                <c:pt idx="442">
                  <c:v>25</c:v>
                </c:pt>
                <c:pt idx="443">
                  <c:v>25</c:v>
                </c:pt>
                <c:pt idx="444">
                  <c:v>25</c:v>
                </c:pt>
                <c:pt idx="445">
                  <c:v>25</c:v>
                </c:pt>
                <c:pt idx="446">
                  <c:v>25</c:v>
                </c:pt>
                <c:pt idx="447">
                  <c:v>25</c:v>
                </c:pt>
                <c:pt idx="448">
                  <c:v>25</c:v>
                </c:pt>
                <c:pt idx="449">
                  <c:v>25</c:v>
                </c:pt>
                <c:pt idx="450">
                  <c:v>25</c:v>
                </c:pt>
                <c:pt idx="451">
                  <c:v>25</c:v>
                </c:pt>
                <c:pt idx="452">
                  <c:v>25</c:v>
                </c:pt>
                <c:pt idx="453">
                  <c:v>25</c:v>
                </c:pt>
                <c:pt idx="454">
                  <c:v>25</c:v>
                </c:pt>
                <c:pt idx="455">
                  <c:v>25</c:v>
                </c:pt>
                <c:pt idx="456">
                  <c:v>25</c:v>
                </c:pt>
                <c:pt idx="457">
                  <c:v>25</c:v>
                </c:pt>
                <c:pt idx="458">
                  <c:v>25</c:v>
                </c:pt>
                <c:pt idx="459">
                  <c:v>25</c:v>
                </c:pt>
                <c:pt idx="460">
                  <c:v>25</c:v>
                </c:pt>
                <c:pt idx="461">
                  <c:v>25</c:v>
                </c:pt>
                <c:pt idx="462">
                  <c:v>25</c:v>
                </c:pt>
                <c:pt idx="463">
                  <c:v>25</c:v>
                </c:pt>
                <c:pt idx="464">
                  <c:v>25</c:v>
                </c:pt>
                <c:pt idx="465">
                  <c:v>25</c:v>
                </c:pt>
                <c:pt idx="466">
                  <c:v>25</c:v>
                </c:pt>
                <c:pt idx="467">
                  <c:v>25</c:v>
                </c:pt>
                <c:pt idx="468">
                  <c:v>25</c:v>
                </c:pt>
                <c:pt idx="469">
                  <c:v>25</c:v>
                </c:pt>
                <c:pt idx="470">
                  <c:v>25</c:v>
                </c:pt>
                <c:pt idx="471">
                  <c:v>25</c:v>
                </c:pt>
                <c:pt idx="472">
                  <c:v>25</c:v>
                </c:pt>
                <c:pt idx="473">
                  <c:v>25</c:v>
                </c:pt>
                <c:pt idx="474">
                  <c:v>25</c:v>
                </c:pt>
                <c:pt idx="475">
                  <c:v>25</c:v>
                </c:pt>
                <c:pt idx="476">
                  <c:v>25</c:v>
                </c:pt>
                <c:pt idx="477">
                  <c:v>25</c:v>
                </c:pt>
                <c:pt idx="478">
                  <c:v>25</c:v>
                </c:pt>
                <c:pt idx="479">
                  <c:v>25</c:v>
                </c:pt>
                <c:pt idx="480">
                  <c:v>25</c:v>
                </c:pt>
                <c:pt idx="481">
                  <c:v>25</c:v>
                </c:pt>
                <c:pt idx="482">
                  <c:v>25</c:v>
                </c:pt>
                <c:pt idx="483">
                  <c:v>25</c:v>
                </c:pt>
                <c:pt idx="484">
                  <c:v>25</c:v>
                </c:pt>
                <c:pt idx="485">
                  <c:v>25</c:v>
                </c:pt>
                <c:pt idx="486">
                  <c:v>25</c:v>
                </c:pt>
                <c:pt idx="487">
                  <c:v>25</c:v>
                </c:pt>
                <c:pt idx="488">
                  <c:v>25</c:v>
                </c:pt>
                <c:pt idx="489">
                  <c:v>25</c:v>
                </c:pt>
                <c:pt idx="490">
                  <c:v>25</c:v>
                </c:pt>
                <c:pt idx="491">
                  <c:v>25</c:v>
                </c:pt>
                <c:pt idx="492">
                  <c:v>25</c:v>
                </c:pt>
                <c:pt idx="493">
                  <c:v>25</c:v>
                </c:pt>
                <c:pt idx="494">
                  <c:v>25</c:v>
                </c:pt>
                <c:pt idx="495">
                  <c:v>25</c:v>
                </c:pt>
                <c:pt idx="496">
                  <c:v>25</c:v>
                </c:pt>
                <c:pt idx="497">
                  <c:v>25</c:v>
                </c:pt>
                <c:pt idx="498">
                  <c:v>25</c:v>
                </c:pt>
                <c:pt idx="499">
                  <c:v>25</c:v>
                </c:pt>
                <c:pt idx="500">
                  <c:v>25</c:v>
                </c:pt>
                <c:pt idx="501">
                  <c:v>25</c:v>
                </c:pt>
                <c:pt idx="502">
                  <c:v>25</c:v>
                </c:pt>
                <c:pt idx="503">
                  <c:v>25</c:v>
                </c:pt>
                <c:pt idx="504">
                  <c:v>25</c:v>
                </c:pt>
                <c:pt idx="505">
                  <c:v>25</c:v>
                </c:pt>
                <c:pt idx="506">
                  <c:v>25</c:v>
                </c:pt>
                <c:pt idx="507">
                  <c:v>25</c:v>
                </c:pt>
                <c:pt idx="508">
                  <c:v>25</c:v>
                </c:pt>
                <c:pt idx="509">
                  <c:v>25</c:v>
                </c:pt>
                <c:pt idx="510">
                  <c:v>25</c:v>
                </c:pt>
                <c:pt idx="511">
                  <c:v>25</c:v>
                </c:pt>
                <c:pt idx="512">
                  <c:v>25</c:v>
                </c:pt>
                <c:pt idx="513">
                  <c:v>25</c:v>
                </c:pt>
                <c:pt idx="514">
                  <c:v>25</c:v>
                </c:pt>
                <c:pt idx="515">
                  <c:v>25</c:v>
                </c:pt>
                <c:pt idx="516">
                  <c:v>25</c:v>
                </c:pt>
                <c:pt idx="517">
                  <c:v>25</c:v>
                </c:pt>
                <c:pt idx="518">
                  <c:v>25</c:v>
                </c:pt>
                <c:pt idx="519">
                  <c:v>25</c:v>
                </c:pt>
                <c:pt idx="520">
                  <c:v>25</c:v>
                </c:pt>
                <c:pt idx="521">
                  <c:v>25</c:v>
                </c:pt>
                <c:pt idx="522">
                  <c:v>25</c:v>
                </c:pt>
                <c:pt idx="523">
                  <c:v>25</c:v>
                </c:pt>
                <c:pt idx="524">
                  <c:v>25</c:v>
                </c:pt>
                <c:pt idx="525">
                  <c:v>25</c:v>
                </c:pt>
                <c:pt idx="526">
                  <c:v>25</c:v>
                </c:pt>
                <c:pt idx="527">
                  <c:v>25</c:v>
                </c:pt>
                <c:pt idx="528">
                  <c:v>25</c:v>
                </c:pt>
                <c:pt idx="529">
                  <c:v>25</c:v>
                </c:pt>
                <c:pt idx="530">
                  <c:v>25</c:v>
                </c:pt>
                <c:pt idx="531">
                  <c:v>25</c:v>
                </c:pt>
                <c:pt idx="532">
                  <c:v>25</c:v>
                </c:pt>
                <c:pt idx="533">
                  <c:v>25</c:v>
                </c:pt>
                <c:pt idx="534">
                  <c:v>25</c:v>
                </c:pt>
                <c:pt idx="535">
                  <c:v>25</c:v>
                </c:pt>
                <c:pt idx="536">
                  <c:v>25</c:v>
                </c:pt>
                <c:pt idx="537">
                  <c:v>25</c:v>
                </c:pt>
                <c:pt idx="538">
                  <c:v>25</c:v>
                </c:pt>
                <c:pt idx="539">
                  <c:v>25</c:v>
                </c:pt>
                <c:pt idx="540">
                  <c:v>25</c:v>
                </c:pt>
                <c:pt idx="541">
                  <c:v>25</c:v>
                </c:pt>
                <c:pt idx="542">
                  <c:v>25</c:v>
                </c:pt>
                <c:pt idx="543">
                  <c:v>25</c:v>
                </c:pt>
                <c:pt idx="544">
                  <c:v>25</c:v>
                </c:pt>
                <c:pt idx="545">
                  <c:v>25</c:v>
                </c:pt>
                <c:pt idx="546">
                  <c:v>25</c:v>
                </c:pt>
                <c:pt idx="547">
                  <c:v>25</c:v>
                </c:pt>
                <c:pt idx="548">
                  <c:v>25</c:v>
                </c:pt>
                <c:pt idx="549">
                  <c:v>25</c:v>
                </c:pt>
                <c:pt idx="550">
                  <c:v>25</c:v>
                </c:pt>
                <c:pt idx="551">
                  <c:v>25</c:v>
                </c:pt>
                <c:pt idx="552">
                  <c:v>25</c:v>
                </c:pt>
                <c:pt idx="553">
                  <c:v>25</c:v>
                </c:pt>
                <c:pt idx="554">
                  <c:v>25</c:v>
                </c:pt>
                <c:pt idx="555">
                  <c:v>25</c:v>
                </c:pt>
                <c:pt idx="556">
                  <c:v>25</c:v>
                </c:pt>
                <c:pt idx="557">
                  <c:v>25</c:v>
                </c:pt>
                <c:pt idx="558">
                  <c:v>25</c:v>
                </c:pt>
                <c:pt idx="559">
                  <c:v>25</c:v>
                </c:pt>
                <c:pt idx="560">
                  <c:v>25</c:v>
                </c:pt>
                <c:pt idx="561">
                  <c:v>25</c:v>
                </c:pt>
                <c:pt idx="562">
                  <c:v>25</c:v>
                </c:pt>
                <c:pt idx="563">
                  <c:v>25</c:v>
                </c:pt>
                <c:pt idx="564">
                  <c:v>25</c:v>
                </c:pt>
                <c:pt idx="565">
                  <c:v>25</c:v>
                </c:pt>
                <c:pt idx="566">
                  <c:v>25</c:v>
                </c:pt>
                <c:pt idx="567">
                  <c:v>25</c:v>
                </c:pt>
                <c:pt idx="568">
                  <c:v>25</c:v>
                </c:pt>
                <c:pt idx="569">
                  <c:v>25</c:v>
                </c:pt>
                <c:pt idx="570">
                  <c:v>25</c:v>
                </c:pt>
                <c:pt idx="571">
                  <c:v>25</c:v>
                </c:pt>
                <c:pt idx="572">
                  <c:v>25</c:v>
                </c:pt>
                <c:pt idx="573">
                  <c:v>25</c:v>
                </c:pt>
                <c:pt idx="574">
                  <c:v>25</c:v>
                </c:pt>
                <c:pt idx="575">
                  <c:v>25</c:v>
                </c:pt>
                <c:pt idx="576">
                  <c:v>25</c:v>
                </c:pt>
                <c:pt idx="577">
                  <c:v>25</c:v>
                </c:pt>
                <c:pt idx="578">
                  <c:v>25</c:v>
                </c:pt>
                <c:pt idx="579">
                  <c:v>25</c:v>
                </c:pt>
                <c:pt idx="580">
                  <c:v>25</c:v>
                </c:pt>
                <c:pt idx="581">
                  <c:v>25</c:v>
                </c:pt>
                <c:pt idx="582">
                  <c:v>25</c:v>
                </c:pt>
                <c:pt idx="583">
                  <c:v>25</c:v>
                </c:pt>
                <c:pt idx="584">
                  <c:v>25</c:v>
                </c:pt>
                <c:pt idx="585">
                  <c:v>25</c:v>
                </c:pt>
                <c:pt idx="586">
                  <c:v>25</c:v>
                </c:pt>
                <c:pt idx="587">
                  <c:v>25</c:v>
                </c:pt>
                <c:pt idx="588">
                  <c:v>25</c:v>
                </c:pt>
                <c:pt idx="589">
                  <c:v>25</c:v>
                </c:pt>
                <c:pt idx="590">
                  <c:v>25</c:v>
                </c:pt>
                <c:pt idx="591">
                  <c:v>25</c:v>
                </c:pt>
                <c:pt idx="592">
                  <c:v>25</c:v>
                </c:pt>
                <c:pt idx="593">
                  <c:v>25</c:v>
                </c:pt>
                <c:pt idx="594">
                  <c:v>25</c:v>
                </c:pt>
                <c:pt idx="595">
                  <c:v>25</c:v>
                </c:pt>
                <c:pt idx="596">
                  <c:v>25</c:v>
                </c:pt>
                <c:pt idx="597">
                  <c:v>25</c:v>
                </c:pt>
                <c:pt idx="598">
                  <c:v>25</c:v>
                </c:pt>
                <c:pt idx="599">
                  <c:v>25</c:v>
                </c:pt>
                <c:pt idx="600">
                  <c:v>25</c:v>
                </c:pt>
                <c:pt idx="601">
                  <c:v>25</c:v>
                </c:pt>
                <c:pt idx="602">
                  <c:v>25</c:v>
                </c:pt>
                <c:pt idx="603">
                  <c:v>25</c:v>
                </c:pt>
                <c:pt idx="604">
                  <c:v>25</c:v>
                </c:pt>
                <c:pt idx="605">
                  <c:v>25</c:v>
                </c:pt>
                <c:pt idx="606">
                  <c:v>25</c:v>
                </c:pt>
                <c:pt idx="607">
                  <c:v>25</c:v>
                </c:pt>
                <c:pt idx="608">
                  <c:v>25</c:v>
                </c:pt>
                <c:pt idx="609">
                  <c:v>25</c:v>
                </c:pt>
                <c:pt idx="610">
                  <c:v>25</c:v>
                </c:pt>
                <c:pt idx="611">
                  <c:v>25</c:v>
                </c:pt>
                <c:pt idx="612">
                  <c:v>25</c:v>
                </c:pt>
                <c:pt idx="613">
                  <c:v>25</c:v>
                </c:pt>
                <c:pt idx="614">
                  <c:v>25</c:v>
                </c:pt>
                <c:pt idx="615">
                  <c:v>25</c:v>
                </c:pt>
                <c:pt idx="616">
                  <c:v>25</c:v>
                </c:pt>
                <c:pt idx="617">
                  <c:v>25</c:v>
                </c:pt>
                <c:pt idx="618">
                  <c:v>25</c:v>
                </c:pt>
                <c:pt idx="619">
                  <c:v>25</c:v>
                </c:pt>
                <c:pt idx="620">
                  <c:v>25</c:v>
                </c:pt>
                <c:pt idx="621">
                  <c:v>25</c:v>
                </c:pt>
                <c:pt idx="622">
                  <c:v>25</c:v>
                </c:pt>
                <c:pt idx="623">
                  <c:v>25</c:v>
                </c:pt>
                <c:pt idx="624">
                  <c:v>25</c:v>
                </c:pt>
                <c:pt idx="625">
                  <c:v>25</c:v>
                </c:pt>
                <c:pt idx="626">
                  <c:v>25</c:v>
                </c:pt>
                <c:pt idx="627">
                  <c:v>25</c:v>
                </c:pt>
                <c:pt idx="628">
                  <c:v>25</c:v>
                </c:pt>
                <c:pt idx="629">
                  <c:v>25</c:v>
                </c:pt>
                <c:pt idx="630">
                  <c:v>25</c:v>
                </c:pt>
                <c:pt idx="631">
                  <c:v>25</c:v>
                </c:pt>
                <c:pt idx="632">
                  <c:v>25</c:v>
                </c:pt>
                <c:pt idx="633">
                  <c:v>25</c:v>
                </c:pt>
                <c:pt idx="634">
                  <c:v>25</c:v>
                </c:pt>
                <c:pt idx="635">
                  <c:v>25</c:v>
                </c:pt>
                <c:pt idx="636">
                  <c:v>25</c:v>
                </c:pt>
                <c:pt idx="637">
                  <c:v>25</c:v>
                </c:pt>
                <c:pt idx="638">
                  <c:v>25</c:v>
                </c:pt>
                <c:pt idx="639">
                  <c:v>25</c:v>
                </c:pt>
                <c:pt idx="640">
                  <c:v>25</c:v>
                </c:pt>
                <c:pt idx="641">
                  <c:v>25</c:v>
                </c:pt>
                <c:pt idx="642">
                  <c:v>25</c:v>
                </c:pt>
                <c:pt idx="643">
                  <c:v>25</c:v>
                </c:pt>
                <c:pt idx="644">
                  <c:v>25</c:v>
                </c:pt>
                <c:pt idx="645">
                  <c:v>25</c:v>
                </c:pt>
                <c:pt idx="646">
                  <c:v>25</c:v>
                </c:pt>
                <c:pt idx="647">
                  <c:v>25</c:v>
                </c:pt>
                <c:pt idx="648">
                  <c:v>25</c:v>
                </c:pt>
                <c:pt idx="649">
                  <c:v>25</c:v>
                </c:pt>
                <c:pt idx="650">
                  <c:v>25</c:v>
                </c:pt>
                <c:pt idx="651">
                  <c:v>25</c:v>
                </c:pt>
                <c:pt idx="652">
                  <c:v>25</c:v>
                </c:pt>
                <c:pt idx="653">
                  <c:v>25</c:v>
                </c:pt>
                <c:pt idx="654">
                  <c:v>25</c:v>
                </c:pt>
                <c:pt idx="655">
                  <c:v>25</c:v>
                </c:pt>
                <c:pt idx="656">
                  <c:v>25</c:v>
                </c:pt>
                <c:pt idx="657">
                  <c:v>25</c:v>
                </c:pt>
                <c:pt idx="658">
                  <c:v>25</c:v>
                </c:pt>
                <c:pt idx="659">
                  <c:v>25</c:v>
                </c:pt>
                <c:pt idx="660">
                  <c:v>25</c:v>
                </c:pt>
                <c:pt idx="661">
                  <c:v>25</c:v>
                </c:pt>
                <c:pt idx="662">
                  <c:v>25</c:v>
                </c:pt>
                <c:pt idx="663">
                  <c:v>25</c:v>
                </c:pt>
                <c:pt idx="664">
                  <c:v>25</c:v>
                </c:pt>
                <c:pt idx="665">
                  <c:v>25</c:v>
                </c:pt>
                <c:pt idx="666">
                  <c:v>25</c:v>
                </c:pt>
                <c:pt idx="667">
                  <c:v>25</c:v>
                </c:pt>
                <c:pt idx="668">
                  <c:v>25</c:v>
                </c:pt>
                <c:pt idx="669">
                  <c:v>25</c:v>
                </c:pt>
                <c:pt idx="670">
                  <c:v>25</c:v>
                </c:pt>
                <c:pt idx="671">
                  <c:v>25</c:v>
                </c:pt>
                <c:pt idx="672">
                  <c:v>25</c:v>
                </c:pt>
                <c:pt idx="673">
                  <c:v>25</c:v>
                </c:pt>
                <c:pt idx="674">
                  <c:v>25</c:v>
                </c:pt>
                <c:pt idx="675">
                  <c:v>25</c:v>
                </c:pt>
                <c:pt idx="676">
                  <c:v>25</c:v>
                </c:pt>
                <c:pt idx="677">
                  <c:v>25</c:v>
                </c:pt>
                <c:pt idx="678">
                  <c:v>25</c:v>
                </c:pt>
                <c:pt idx="679">
                  <c:v>25</c:v>
                </c:pt>
                <c:pt idx="680">
                  <c:v>25</c:v>
                </c:pt>
                <c:pt idx="681">
                  <c:v>25</c:v>
                </c:pt>
                <c:pt idx="682">
                  <c:v>25</c:v>
                </c:pt>
                <c:pt idx="683">
                  <c:v>25</c:v>
                </c:pt>
                <c:pt idx="684">
                  <c:v>25</c:v>
                </c:pt>
                <c:pt idx="685">
                  <c:v>25</c:v>
                </c:pt>
                <c:pt idx="686">
                  <c:v>25</c:v>
                </c:pt>
                <c:pt idx="687">
                  <c:v>25</c:v>
                </c:pt>
                <c:pt idx="688">
                  <c:v>25</c:v>
                </c:pt>
                <c:pt idx="689">
                  <c:v>25</c:v>
                </c:pt>
                <c:pt idx="690">
                  <c:v>25</c:v>
                </c:pt>
                <c:pt idx="691">
                  <c:v>25</c:v>
                </c:pt>
                <c:pt idx="692">
                  <c:v>25</c:v>
                </c:pt>
                <c:pt idx="693">
                  <c:v>25</c:v>
                </c:pt>
                <c:pt idx="694">
                  <c:v>25</c:v>
                </c:pt>
                <c:pt idx="695">
                  <c:v>25</c:v>
                </c:pt>
                <c:pt idx="696">
                  <c:v>25</c:v>
                </c:pt>
                <c:pt idx="697">
                  <c:v>25</c:v>
                </c:pt>
                <c:pt idx="698">
                  <c:v>25</c:v>
                </c:pt>
                <c:pt idx="699">
                  <c:v>25</c:v>
                </c:pt>
                <c:pt idx="700">
                  <c:v>25</c:v>
                </c:pt>
                <c:pt idx="701">
                  <c:v>25</c:v>
                </c:pt>
                <c:pt idx="702">
                  <c:v>25</c:v>
                </c:pt>
                <c:pt idx="703">
                  <c:v>25</c:v>
                </c:pt>
                <c:pt idx="704">
                  <c:v>25</c:v>
                </c:pt>
                <c:pt idx="705">
                  <c:v>25</c:v>
                </c:pt>
                <c:pt idx="706">
                  <c:v>25</c:v>
                </c:pt>
                <c:pt idx="707">
                  <c:v>25</c:v>
                </c:pt>
                <c:pt idx="708">
                  <c:v>25</c:v>
                </c:pt>
                <c:pt idx="709">
                  <c:v>25</c:v>
                </c:pt>
                <c:pt idx="710">
                  <c:v>25</c:v>
                </c:pt>
                <c:pt idx="711">
                  <c:v>25</c:v>
                </c:pt>
                <c:pt idx="712">
                  <c:v>25</c:v>
                </c:pt>
                <c:pt idx="713">
                  <c:v>25</c:v>
                </c:pt>
                <c:pt idx="714">
                  <c:v>25</c:v>
                </c:pt>
                <c:pt idx="715">
                  <c:v>25</c:v>
                </c:pt>
                <c:pt idx="716">
                  <c:v>25</c:v>
                </c:pt>
                <c:pt idx="717">
                  <c:v>25</c:v>
                </c:pt>
                <c:pt idx="718">
                  <c:v>25</c:v>
                </c:pt>
                <c:pt idx="719">
                  <c:v>25</c:v>
                </c:pt>
                <c:pt idx="720">
                  <c:v>25</c:v>
                </c:pt>
                <c:pt idx="721">
                  <c:v>25</c:v>
                </c:pt>
                <c:pt idx="722">
                  <c:v>25</c:v>
                </c:pt>
                <c:pt idx="723">
                  <c:v>25</c:v>
                </c:pt>
                <c:pt idx="724">
                  <c:v>25</c:v>
                </c:pt>
                <c:pt idx="725">
                  <c:v>25</c:v>
                </c:pt>
                <c:pt idx="726">
                  <c:v>25</c:v>
                </c:pt>
                <c:pt idx="727">
                  <c:v>25</c:v>
                </c:pt>
                <c:pt idx="728">
                  <c:v>25</c:v>
                </c:pt>
                <c:pt idx="729">
                  <c:v>25</c:v>
                </c:pt>
                <c:pt idx="730">
                  <c:v>25</c:v>
                </c:pt>
                <c:pt idx="731">
                  <c:v>25</c:v>
                </c:pt>
                <c:pt idx="732">
                  <c:v>25</c:v>
                </c:pt>
                <c:pt idx="733">
                  <c:v>25</c:v>
                </c:pt>
                <c:pt idx="734">
                  <c:v>25</c:v>
                </c:pt>
                <c:pt idx="735">
                  <c:v>25</c:v>
                </c:pt>
                <c:pt idx="736">
                  <c:v>25</c:v>
                </c:pt>
                <c:pt idx="737">
                  <c:v>25</c:v>
                </c:pt>
                <c:pt idx="738">
                  <c:v>25</c:v>
                </c:pt>
                <c:pt idx="739">
                  <c:v>25</c:v>
                </c:pt>
                <c:pt idx="740">
                  <c:v>25</c:v>
                </c:pt>
                <c:pt idx="741">
                  <c:v>25</c:v>
                </c:pt>
                <c:pt idx="742">
                  <c:v>25</c:v>
                </c:pt>
                <c:pt idx="743">
                  <c:v>25</c:v>
                </c:pt>
                <c:pt idx="744">
                  <c:v>25</c:v>
                </c:pt>
                <c:pt idx="745">
                  <c:v>25</c:v>
                </c:pt>
                <c:pt idx="746">
                  <c:v>25</c:v>
                </c:pt>
                <c:pt idx="747">
                  <c:v>25</c:v>
                </c:pt>
                <c:pt idx="748">
                  <c:v>25</c:v>
                </c:pt>
                <c:pt idx="749">
                  <c:v>25</c:v>
                </c:pt>
                <c:pt idx="750">
                  <c:v>25</c:v>
                </c:pt>
                <c:pt idx="751">
                  <c:v>25</c:v>
                </c:pt>
                <c:pt idx="752">
                  <c:v>25</c:v>
                </c:pt>
                <c:pt idx="753">
                  <c:v>25</c:v>
                </c:pt>
                <c:pt idx="754">
                  <c:v>25</c:v>
                </c:pt>
                <c:pt idx="755">
                  <c:v>25</c:v>
                </c:pt>
                <c:pt idx="756">
                  <c:v>25</c:v>
                </c:pt>
                <c:pt idx="757">
                  <c:v>25</c:v>
                </c:pt>
                <c:pt idx="758">
                  <c:v>25</c:v>
                </c:pt>
                <c:pt idx="759">
                  <c:v>25</c:v>
                </c:pt>
                <c:pt idx="760">
                  <c:v>25</c:v>
                </c:pt>
                <c:pt idx="761">
                  <c:v>25</c:v>
                </c:pt>
                <c:pt idx="762">
                  <c:v>25</c:v>
                </c:pt>
                <c:pt idx="763">
                  <c:v>25</c:v>
                </c:pt>
                <c:pt idx="764">
                  <c:v>25</c:v>
                </c:pt>
                <c:pt idx="765">
                  <c:v>25</c:v>
                </c:pt>
                <c:pt idx="766">
                  <c:v>25</c:v>
                </c:pt>
                <c:pt idx="767">
                  <c:v>25</c:v>
                </c:pt>
                <c:pt idx="768">
                  <c:v>25</c:v>
                </c:pt>
                <c:pt idx="769">
                  <c:v>25</c:v>
                </c:pt>
                <c:pt idx="770">
                  <c:v>25</c:v>
                </c:pt>
                <c:pt idx="771">
                  <c:v>25</c:v>
                </c:pt>
                <c:pt idx="772">
                  <c:v>25</c:v>
                </c:pt>
                <c:pt idx="773">
                  <c:v>25</c:v>
                </c:pt>
                <c:pt idx="774">
                  <c:v>25</c:v>
                </c:pt>
                <c:pt idx="775">
                  <c:v>25</c:v>
                </c:pt>
                <c:pt idx="776">
                  <c:v>25</c:v>
                </c:pt>
                <c:pt idx="777">
                  <c:v>25</c:v>
                </c:pt>
                <c:pt idx="778">
                  <c:v>25</c:v>
                </c:pt>
                <c:pt idx="779">
                  <c:v>25</c:v>
                </c:pt>
                <c:pt idx="780">
                  <c:v>25</c:v>
                </c:pt>
                <c:pt idx="781">
                  <c:v>25</c:v>
                </c:pt>
                <c:pt idx="782">
                  <c:v>25</c:v>
                </c:pt>
                <c:pt idx="783">
                  <c:v>25</c:v>
                </c:pt>
                <c:pt idx="784">
                  <c:v>25</c:v>
                </c:pt>
                <c:pt idx="785">
                  <c:v>25</c:v>
                </c:pt>
                <c:pt idx="786">
                  <c:v>25</c:v>
                </c:pt>
                <c:pt idx="787">
                  <c:v>25</c:v>
                </c:pt>
                <c:pt idx="788">
                  <c:v>25</c:v>
                </c:pt>
                <c:pt idx="789">
                  <c:v>25</c:v>
                </c:pt>
                <c:pt idx="790">
                  <c:v>25</c:v>
                </c:pt>
                <c:pt idx="791">
                  <c:v>25</c:v>
                </c:pt>
                <c:pt idx="792">
                  <c:v>25</c:v>
                </c:pt>
                <c:pt idx="793">
                  <c:v>25</c:v>
                </c:pt>
                <c:pt idx="794">
                  <c:v>25</c:v>
                </c:pt>
                <c:pt idx="795">
                  <c:v>25</c:v>
                </c:pt>
                <c:pt idx="796">
                  <c:v>25</c:v>
                </c:pt>
                <c:pt idx="797">
                  <c:v>25</c:v>
                </c:pt>
                <c:pt idx="798">
                  <c:v>25</c:v>
                </c:pt>
                <c:pt idx="799">
                  <c:v>25</c:v>
                </c:pt>
                <c:pt idx="800">
                  <c:v>25</c:v>
                </c:pt>
                <c:pt idx="801">
                  <c:v>25</c:v>
                </c:pt>
                <c:pt idx="802">
                  <c:v>25</c:v>
                </c:pt>
                <c:pt idx="803">
                  <c:v>25</c:v>
                </c:pt>
                <c:pt idx="804">
                  <c:v>25</c:v>
                </c:pt>
                <c:pt idx="805">
                  <c:v>25</c:v>
                </c:pt>
                <c:pt idx="806">
                  <c:v>25</c:v>
                </c:pt>
                <c:pt idx="807">
                  <c:v>25</c:v>
                </c:pt>
                <c:pt idx="808">
                  <c:v>25</c:v>
                </c:pt>
                <c:pt idx="809">
                  <c:v>25</c:v>
                </c:pt>
                <c:pt idx="810">
                  <c:v>25</c:v>
                </c:pt>
                <c:pt idx="811">
                  <c:v>25</c:v>
                </c:pt>
                <c:pt idx="812">
                  <c:v>25</c:v>
                </c:pt>
                <c:pt idx="813">
                  <c:v>25</c:v>
                </c:pt>
                <c:pt idx="814">
                  <c:v>25</c:v>
                </c:pt>
                <c:pt idx="815">
                  <c:v>25</c:v>
                </c:pt>
                <c:pt idx="816">
                  <c:v>25</c:v>
                </c:pt>
                <c:pt idx="817">
                  <c:v>25</c:v>
                </c:pt>
                <c:pt idx="818">
                  <c:v>25</c:v>
                </c:pt>
                <c:pt idx="819">
                  <c:v>25</c:v>
                </c:pt>
                <c:pt idx="820">
                  <c:v>25</c:v>
                </c:pt>
                <c:pt idx="821">
                  <c:v>25</c:v>
                </c:pt>
                <c:pt idx="822">
                  <c:v>25</c:v>
                </c:pt>
                <c:pt idx="823">
                  <c:v>25</c:v>
                </c:pt>
                <c:pt idx="824">
                  <c:v>25</c:v>
                </c:pt>
                <c:pt idx="825">
                  <c:v>25</c:v>
                </c:pt>
                <c:pt idx="826">
                  <c:v>25</c:v>
                </c:pt>
                <c:pt idx="827">
                  <c:v>25</c:v>
                </c:pt>
                <c:pt idx="828">
                  <c:v>25</c:v>
                </c:pt>
                <c:pt idx="829">
                  <c:v>25</c:v>
                </c:pt>
                <c:pt idx="830">
                  <c:v>25</c:v>
                </c:pt>
                <c:pt idx="831">
                  <c:v>25</c:v>
                </c:pt>
                <c:pt idx="832">
                  <c:v>25</c:v>
                </c:pt>
                <c:pt idx="833">
                  <c:v>25</c:v>
                </c:pt>
                <c:pt idx="834">
                  <c:v>25</c:v>
                </c:pt>
                <c:pt idx="835">
                  <c:v>25</c:v>
                </c:pt>
                <c:pt idx="836">
                  <c:v>25</c:v>
                </c:pt>
                <c:pt idx="837">
                  <c:v>25</c:v>
                </c:pt>
                <c:pt idx="838">
                  <c:v>25</c:v>
                </c:pt>
                <c:pt idx="839">
                  <c:v>25</c:v>
                </c:pt>
                <c:pt idx="840">
                  <c:v>25</c:v>
                </c:pt>
                <c:pt idx="841">
                  <c:v>25</c:v>
                </c:pt>
                <c:pt idx="842">
                  <c:v>25</c:v>
                </c:pt>
                <c:pt idx="843">
                  <c:v>25</c:v>
                </c:pt>
                <c:pt idx="844">
                  <c:v>25</c:v>
                </c:pt>
                <c:pt idx="845">
                  <c:v>25</c:v>
                </c:pt>
                <c:pt idx="846">
                  <c:v>25</c:v>
                </c:pt>
                <c:pt idx="847">
                  <c:v>25</c:v>
                </c:pt>
                <c:pt idx="848">
                  <c:v>25</c:v>
                </c:pt>
                <c:pt idx="849">
                  <c:v>25</c:v>
                </c:pt>
                <c:pt idx="850">
                  <c:v>25</c:v>
                </c:pt>
                <c:pt idx="851">
                  <c:v>25</c:v>
                </c:pt>
                <c:pt idx="852">
                  <c:v>25</c:v>
                </c:pt>
                <c:pt idx="853">
                  <c:v>25</c:v>
                </c:pt>
                <c:pt idx="854">
                  <c:v>25</c:v>
                </c:pt>
                <c:pt idx="855">
                  <c:v>25</c:v>
                </c:pt>
                <c:pt idx="856">
                  <c:v>25</c:v>
                </c:pt>
                <c:pt idx="857">
                  <c:v>25</c:v>
                </c:pt>
                <c:pt idx="858">
                  <c:v>25</c:v>
                </c:pt>
                <c:pt idx="859">
                  <c:v>25</c:v>
                </c:pt>
                <c:pt idx="860">
                  <c:v>25</c:v>
                </c:pt>
                <c:pt idx="861">
                  <c:v>25</c:v>
                </c:pt>
                <c:pt idx="862">
                  <c:v>25</c:v>
                </c:pt>
                <c:pt idx="863">
                  <c:v>25</c:v>
                </c:pt>
                <c:pt idx="864">
                  <c:v>25</c:v>
                </c:pt>
                <c:pt idx="865">
                  <c:v>25</c:v>
                </c:pt>
                <c:pt idx="866">
                  <c:v>25</c:v>
                </c:pt>
                <c:pt idx="867">
                  <c:v>25</c:v>
                </c:pt>
                <c:pt idx="868">
                  <c:v>25</c:v>
                </c:pt>
                <c:pt idx="869">
                  <c:v>25</c:v>
                </c:pt>
                <c:pt idx="870">
                  <c:v>25</c:v>
                </c:pt>
                <c:pt idx="871">
                  <c:v>25</c:v>
                </c:pt>
                <c:pt idx="872">
                  <c:v>25</c:v>
                </c:pt>
                <c:pt idx="873">
                  <c:v>25</c:v>
                </c:pt>
                <c:pt idx="874">
                  <c:v>25</c:v>
                </c:pt>
                <c:pt idx="875">
                  <c:v>25</c:v>
                </c:pt>
                <c:pt idx="876">
                  <c:v>25</c:v>
                </c:pt>
                <c:pt idx="877">
                  <c:v>25</c:v>
                </c:pt>
                <c:pt idx="878">
                  <c:v>25</c:v>
                </c:pt>
                <c:pt idx="879">
                  <c:v>25</c:v>
                </c:pt>
                <c:pt idx="880">
                  <c:v>25</c:v>
                </c:pt>
                <c:pt idx="881">
                  <c:v>25</c:v>
                </c:pt>
                <c:pt idx="882">
                  <c:v>25</c:v>
                </c:pt>
                <c:pt idx="883">
                  <c:v>25</c:v>
                </c:pt>
                <c:pt idx="884">
                  <c:v>25</c:v>
                </c:pt>
                <c:pt idx="885">
                  <c:v>25</c:v>
                </c:pt>
                <c:pt idx="886">
                  <c:v>25</c:v>
                </c:pt>
                <c:pt idx="887">
                  <c:v>25</c:v>
                </c:pt>
                <c:pt idx="888">
                  <c:v>25</c:v>
                </c:pt>
                <c:pt idx="889">
                  <c:v>25</c:v>
                </c:pt>
                <c:pt idx="890">
                  <c:v>25</c:v>
                </c:pt>
                <c:pt idx="891">
                  <c:v>25</c:v>
                </c:pt>
                <c:pt idx="892">
                  <c:v>25</c:v>
                </c:pt>
                <c:pt idx="893">
                  <c:v>25</c:v>
                </c:pt>
                <c:pt idx="894">
                  <c:v>25</c:v>
                </c:pt>
                <c:pt idx="895">
                  <c:v>25</c:v>
                </c:pt>
                <c:pt idx="896">
                  <c:v>25</c:v>
                </c:pt>
                <c:pt idx="897">
                  <c:v>25</c:v>
                </c:pt>
                <c:pt idx="898">
                  <c:v>25</c:v>
                </c:pt>
                <c:pt idx="899">
                  <c:v>25</c:v>
                </c:pt>
                <c:pt idx="900">
                  <c:v>25</c:v>
                </c:pt>
                <c:pt idx="901">
                  <c:v>25</c:v>
                </c:pt>
                <c:pt idx="902">
                  <c:v>25</c:v>
                </c:pt>
                <c:pt idx="903">
                  <c:v>25</c:v>
                </c:pt>
                <c:pt idx="904">
                  <c:v>25</c:v>
                </c:pt>
                <c:pt idx="905">
                  <c:v>25</c:v>
                </c:pt>
                <c:pt idx="906">
                  <c:v>25</c:v>
                </c:pt>
                <c:pt idx="907">
                  <c:v>25</c:v>
                </c:pt>
                <c:pt idx="908">
                  <c:v>25</c:v>
                </c:pt>
                <c:pt idx="909">
                  <c:v>25</c:v>
                </c:pt>
                <c:pt idx="910">
                  <c:v>25</c:v>
                </c:pt>
                <c:pt idx="911">
                  <c:v>25</c:v>
                </c:pt>
                <c:pt idx="912">
                  <c:v>25</c:v>
                </c:pt>
                <c:pt idx="913">
                  <c:v>25</c:v>
                </c:pt>
                <c:pt idx="914">
                  <c:v>25</c:v>
                </c:pt>
                <c:pt idx="915">
                  <c:v>25</c:v>
                </c:pt>
                <c:pt idx="916">
                  <c:v>25</c:v>
                </c:pt>
                <c:pt idx="917">
                  <c:v>25</c:v>
                </c:pt>
                <c:pt idx="918">
                  <c:v>25</c:v>
                </c:pt>
                <c:pt idx="919">
                  <c:v>25</c:v>
                </c:pt>
                <c:pt idx="920">
                  <c:v>25</c:v>
                </c:pt>
                <c:pt idx="921">
                  <c:v>25</c:v>
                </c:pt>
                <c:pt idx="922">
                  <c:v>25</c:v>
                </c:pt>
                <c:pt idx="923">
                  <c:v>25</c:v>
                </c:pt>
                <c:pt idx="924">
                  <c:v>25</c:v>
                </c:pt>
                <c:pt idx="925">
                  <c:v>25</c:v>
                </c:pt>
                <c:pt idx="926">
                  <c:v>25</c:v>
                </c:pt>
                <c:pt idx="927">
                  <c:v>25</c:v>
                </c:pt>
                <c:pt idx="928">
                  <c:v>25</c:v>
                </c:pt>
                <c:pt idx="929">
                  <c:v>25</c:v>
                </c:pt>
                <c:pt idx="930">
                  <c:v>25</c:v>
                </c:pt>
                <c:pt idx="931">
                  <c:v>25</c:v>
                </c:pt>
                <c:pt idx="932">
                  <c:v>25</c:v>
                </c:pt>
                <c:pt idx="933">
                  <c:v>25</c:v>
                </c:pt>
                <c:pt idx="934">
                  <c:v>25</c:v>
                </c:pt>
                <c:pt idx="935">
                  <c:v>25</c:v>
                </c:pt>
                <c:pt idx="936">
                  <c:v>25</c:v>
                </c:pt>
                <c:pt idx="937">
                  <c:v>25</c:v>
                </c:pt>
                <c:pt idx="938">
                  <c:v>25</c:v>
                </c:pt>
                <c:pt idx="939">
                  <c:v>25</c:v>
                </c:pt>
                <c:pt idx="940">
                  <c:v>25</c:v>
                </c:pt>
                <c:pt idx="941">
                  <c:v>25</c:v>
                </c:pt>
                <c:pt idx="942">
                  <c:v>25</c:v>
                </c:pt>
                <c:pt idx="943">
                  <c:v>25</c:v>
                </c:pt>
                <c:pt idx="944">
                  <c:v>25</c:v>
                </c:pt>
                <c:pt idx="945">
                  <c:v>25</c:v>
                </c:pt>
                <c:pt idx="946">
                  <c:v>25</c:v>
                </c:pt>
                <c:pt idx="947">
                  <c:v>25</c:v>
                </c:pt>
                <c:pt idx="948">
                  <c:v>25</c:v>
                </c:pt>
                <c:pt idx="949">
                  <c:v>25</c:v>
                </c:pt>
                <c:pt idx="950">
                  <c:v>25</c:v>
                </c:pt>
                <c:pt idx="951">
                  <c:v>25</c:v>
                </c:pt>
                <c:pt idx="952">
                  <c:v>25</c:v>
                </c:pt>
                <c:pt idx="953">
                  <c:v>25</c:v>
                </c:pt>
                <c:pt idx="954">
                  <c:v>25</c:v>
                </c:pt>
                <c:pt idx="955">
                  <c:v>25</c:v>
                </c:pt>
                <c:pt idx="956">
                  <c:v>25</c:v>
                </c:pt>
                <c:pt idx="957">
                  <c:v>25</c:v>
                </c:pt>
                <c:pt idx="958">
                  <c:v>25</c:v>
                </c:pt>
                <c:pt idx="959">
                  <c:v>25</c:v>
                </c:pt>
                <c:pt idx="960">
                  <c:v>25</c:v>
                </c:pt>
                <c:pt idx="961">
                  <c:v>25</c:v>
                </c:pt>
                <c:pt idx="962">
                  <c:v>25</c:v>
                </c:pt>
                <c:pt idx="963">
                  <c:v>25</c:v>
                </c:pt>
                <c:pt idx="964">
                  <c:v>25</c:v>
                </c:pt>
                <c:pt idx="965">
                  <c:v>25</c:v>
                </c:pt>
                <c:pt idx="966">
                  <c:v>25</c:v>
                </c:pt>
                <c:pt idx="967">
                  <c:v>25</c:v>
                </c:pt>
                <c:pt idx="968">
                  <c:v>25</c:v>
                </c:pt>
                <c:pt idx="969">
                  <c:v>25</c:v>
                </c:pt>
                <c:pt idx="970">
                  <c:v>25</c:v>
                </c:pt>
                <c:pt idx="971">
                  <c:v>25</c:v>
                </c:pt>
                <c:pt idx="972">
                  <c:v>25</c:v>
                </c:pt>
                <c:pt idx="973">
                  <c:v>25</c:v>
                </c:pt>
                <c:pt idx="974">
                  <c:v>25</c:v>
                </c:pt>
                <c:pt idx="975">
                  <c:v>25</c:v>
                </c:pt>
                <c:pt idx="976">
                  <c:v>25</c:v>
                </c:pt>
                <c:pt idx="977">
                  <c:v>25</c:v>
                </c:pt>
                <c:pt idx="978">
                  <c:v>25</c:v>
                </c:pt>
                <c:pt idx="979">
                  <c:v>25</c:v>
                </c:pt>
                <c:pt idx="980">
                  <c:v>25</c:v>
                </c:pt>
                <c:pt idx="981">
                  <c:v>25</c:v>
                </c:pt>
                <c:pt idx="982">
                  <c:v>25</c:v>
                </c:pt>
                <c:pt idx="983">
                  <c:v>25</c:v>
                </c:pt>
                <c:pt idx="984">
                  <c:v>25</c:v>
                </c:pt>
                <c:pt idx="985">
                  <c:v>25</c:v>
                </c:pt>
                <c:pt idx="986">
                  <c:v>25</c:v>
                </c:pt>
                <c:pt idx="987">
                  <c:v>25</c:v>
                </c:pt>
                <c:pt idx="988">
                  <c:v>25</c:v>
                </c:pt>
                <c:pt idx="989">
                  <c:v>25</c:v>
                </c:pt>
                <c:pt idx="990">
                  <c:v>25</c:v>
                </c:pt>
                <c:pt idx="991">
                  <c:v>25</c:v>
                </c:pt>
                <c:pt idx="992">
                  <c:v>25</c:v>
                </c:pt>
                <c:pt idx="993">
                  <c:v>25</c:v>
                </c:pt>
                <c:pt idx="994">
                  <c:v>25</c:v>
                </c:pt>
                <c:pt idx="995">
                  <c:v>25</c:v>
                </c:pt>
                <c:pt idx="996">
                  <c:v>25</c:v>
                </c:pt>
                <c:pt idx="997">
                  <c:v>25</c:v>
                </c:pt>
                <c:pt idx="998">
                  <c:v>25</c:v>
                </c:pt>
                <c:pt idx="999">
                  <c:v>25</c:v>
                </c:pt>
                <c:pt idx="1000">
                  <c:v>25</c:v>
                </c:pt>
                <c:pt idx="1001">
                  <c:v>25</c:v>
                </c:pt>
                <c:pt idx="1002">
                  <c:v>25</c:v>
                </c:pt>
                <c:pt idx="1003">
                  <c:v>25</c:v>
                </c:pt>
                <c:pt idx="1004">
                  <c:v>25</c:v>
                </c:pt>
                <c:pt idx="1005">
                  <c:v>25</c:v>
                </c:pt>
                <c:pt idx="1006">
                  <c:v>25</c:v>
                </c:pt>
                <c:pt idx="1007">
                  <c:v>25</c:v>
                </c:pt>
                <c:pt idx="1008">
                  <c:v>25</c:v>
                </c:pt>
                <c:pt idx="1009">
                  <c:v>25</c:v>
                </c:pt>
                <c:pt idx="1010">
                  <c:v>25</c:v>
                </c:pt>
                <c:pt idx="1011">
                  <c:v>25</c:v>
                </c:pt>
                <c:pt idx="1012">
                  <c:v>25</c:v>
                </c:pt>
                <c:pt idx="1013">
                  <c:v>25</c:v>
                </c:pt>
                <c:pt idx="1014">
                  <c:v>25</c:v>
                </c:pt>
                <c:pt idx="1015">
                  <c:v>25</c:v>
                </c:pt>
                <c:pt idx="1016">
                  <c:v>25</c:v>
                </c:pt>
                <c:pt idx="1017">
                  <c:v>25</c:v>
                </c:pt>
                <c:pt idx="1018">
                  <c:v>25</c:v>
                </c:pt>
                <c:pt idx="1019">
                  <c:v>25</c:v>
                </c:pt>
                <c:pt idx="1020">
                  <c:v>25</c:v>
                </c:pt>
                <c:pt idx="1021">
                  <c:v>25</c:v>
                </c:pt>
                <c:pt idx="1022">
                  <c:v>25</c:v>
                </c:pt>
                <c:pt idx="1023">
                  <c:v>25</c:v>
                </c:pt>
                <c:pt idx="1024">
                  <c:v>25</c:v>
                </c:pt>
                <c:pt idx="1025">
                  <c:v>25</c:v>
                </c:pt>
                <c:pt idx="1026">
                  <c:v>25</c:v>
                </c:pt>
                <c:pt idx="1027">
                  <c:v>25</c:v>
                </c:pt>
                <c:pt idx="1028">
                  <c:v>25</c:v>
                </c:pt>
                <c:pt idx="1029">
                  <c:v>25</c:v>
                </c:pt>
                <c:pt idx="1030">
                  <c:v>25</c:v>
                </c:pt>
                <c:pt idx="1031">
                  <c:v>25</c:v>
                </c:pt>
                <c:pt idx="1032">
                  <c:v>25</c:v>
                </c:pt>
                <c:pt idx="1033">
                  <c:v>25</c:v>
                </c:pt>
                <c:pt idx="1034">
                  <c:v>25</c:v>
                </c:pt>
                <c:pt idx="1035">
                  <c:v>25</c:v>
                </c:pt>
                <c:pt idx="1036">
                  <c:v>25</c:v>
                </c:pt>
                <c:pt idx="1037">
                  <c:v>25</c:v>
                </c:pt>
                <c:pt idx="1038">
                  <c:v>25</c:v>
                </c:pt>
                <c:pt idx="1039">
                  <c:v>25</c:v>
                </c:pt>
                <c:pt idx="1040">
                  <c:v>25</c:v>
                </c:pt>
                <c:pt idx="1041">
                  <c:v>25</c:v>
                </c:pt>
                <c:pt idx="1042">
                  <c:v>25</c:v>
                </c:pt>
                <c:pt idx="1043">
                  <c:v>25</c:v>
                </c:pt>
                <c:pt idx="1044">
                  <c:v>25</c:v>
                </c:pt>
                <c:pt idx="1045">
                  <c:v>25</c:v>
                </c:pt>
                <c:pt idx="1046">
                  <c:v>25</c:v>
                </c:pt>
                <c:pt idx="1047">
                  <c:v>25</c:v>
                </c:pt>
                <c:pt idx="1048">
                  <c:v>25</c:v>
                </c:pt>
                <c:pt idx="1049">
                  <c:v>25</c:v>
                </c:pt>
                <c:pt idx="1050">
                  <c:v>25</c:v>
                </c:pt>
                <c:pt idx="1051">
                  <c:v>25</c:v>
                </c:pt>
                <c:pt idx="1052">
                  <c:v>25</c:v>
                </c:pt>
                <c:pt idx="1053">
                  <c:v>25</c:v>
                </c:pt>
                <c:pt idx="1054">
                  <c:v>25</c:v>
                </c:pt>
                <c:pt idx="1055">
                  <c:v>25</c:v>
                </c:pt>
                <c:pt idx="1056">
                  <c:v>25</c:v>
                </c:pt>
                <c:pt idx="1057">
                  <c:v>25</c:v>
                </c:pt>
                <c:pt idx="1058">
                  <c:v>25</c:v>
                </c:pt>
                <c:pt idx="1059">
                  <c:v>25</c:v>
                </c:pt>
                <c:pt idx="1060">
                  <c:v>25</c:v>
                </c:pt>
                <c:pt idx="1061">
                  <c:v>25</c:v>
                </c:pt>
                <c:pt idx="1062">
                  <c:v>25</c:v>
                </c:pt>
                <c:pt idx="1063">
                  <c:v>25</c:v>
                </c:pt>
                <c:pt idx="1064">
                  <c:v>25</c:v>
                </c:pt>
                <c:pt idx="1065">
                  <c:v>25</c:v>
                </c:pt>
                <c:pt idx="1066">
                  <c:v>25</c:v>
                </c:pt>
                <c:pt idx="1067">
                  <c:v>25</c:v>
                </c:pt>
                <c:pt idx="1068">
                  <c:v>25</c:v>
                </c:pt>
                <c:pt idx="1069">
                  <c:v>25</c:v>
                </c:pt>
                <c:pt idx="1070">
                  <c:v>25</c:v>
                </c:pt>
                <c:pt idx="1071">
                  <c:v>25</c:v>
                </c:pt>
                <c:pt idx="1072">
                  <c:v>25</c:v>
                </c:pt>
                <c:pt idx="1073">
                  <c:v>25</c:v>
                </c:pt>
                <c:pt idx="1074">
                  <c:v>25</c:v>
                </c:pt>
                <c:pt idx="1075">
                  <c:v>25</c:v>
                </c:pt>
                <c:pt idx="1076">
                  <c:v>25</c:v>
                </c:pt>
                <c:pt idx="1077">
                  <c:v>25</c:v>
                </c:pt>
                <c:pt idx="1078">
                  <c:v>25</c:v>
                </c:pt>
                <c:pt idx="1079">
                  <c:v>25</c:v>
                </c:pt>
                <c:pt idx="1080">
                  <c:v>25</c:v>
                </c:pt>
                <c:pt idx="1081">
                  <c:v>25</c:v>
                </c:pt>
                <c:pt idx="1082">
                  <c:v>25</c:v>
                </c:pt>
                <c:pt idx="1083">
                  <c:v>25</c:v>
                </c:pt>
                <c:pt idx="1084">
                  <c:v>25</c:v>
                </c:pt>
                <c:pt idx="1085">
                  <c:v>25</c:v>
                </c:pt>
                <c:pt idx="1086">
                  <c:v>25</c:v>
                </c:pt>
                <c:pt idx="1087">
                  <c:v>25</c:v>
                </c:pt>
                <c:pt idx="1088">
                  <c:v>25</c:v>
                </c:pt>
                <c:pt idx="1089">
                  <c:v>25</c:v>
                </c:pt>
                <c:pt idx="1090">
                  <c:v>25</c:v>
                </c:pt>
                <c:pt idx="1091">
                  <c:v>25</c:v>
                </c:pt>
                <c:pt idx="1092">
                  <c:v>25</c:v>
                </c:pt>
                <c:pt idx="1093">
                  <c:v>25</c:v>
                </c:pt>
                <c:pt idx="1094">
                  <c:v>25</c:v>
                </c:pt>
                <c:pt idx="1095">
                  <c:v>25</c:v>
                </c:pt>
                <c:pt idx="1096">
                  <c:v>25</c:v>
                </c:pt>
                <c:pt idx="1097">
                  <c:v>25</c:v>
                </c:pt>
                <c:pt idx="1098">
                  <c:v>25</c:v>
                </c:pt>
                <c:pt idx="1099">
                  <c:v>25</c:v>
                </c:pt>
                <c:pt idx="1100">
                  <c:v>25</c:v>
                </c:pt>
                <c:pt idx="1101">
                  <c:v>25</c:v>
                </c:pt>
                <c:pt idx="1102">
                  <c:v>25</c:v>
                </c:pt>
                <c:pt idx="1103">
                  <c:v>25</c:v>
                </c:pt>
                <c:pt idx="1104">
                  <c:v>25</c:v>
                </c:pt>
                <c:pt idx="1105">
                  <c:v>25</c:v>
                </c:pt>
                <c:pt idx="1106">
                  <c:v>25</c:v>
                </c:pt>
                <c:pt idx="1107">
                  <c:v>25</c:v>
                </c:pt>
                <c:pt idx="1108">
                  <c:v>25</c:v>
                </c:pt>
                <c:pt idx="1109">
                  <c:v>25</c:v>
                </c:pt>
                <c:pt idx="1110">
                  <c:v>25</c:v>
                </c:pt>
                <c:pt idx="1111">
                  <c:v>25</c:v>
                </c:pt>
                <c:pt idx="1112">
                  <c:v>25</c:v>
                </c:pt>
                <c:pt idx="1113">
                  <c:v>25</c:v>
                </c:pt>
                <c:pt idx="1114">
                  <c:v>25</c:v>
                </c:pt>
                <c:pt idx="1115">
                  <c:v>25</c:v>
                </c:pt>
                <c:pt idx="1116">
                  <c:v>25</c:v>
                </c:pt>
                <c:pt idx="1117">
                  <c:v>25</c:v>
                </c:pt>
                <c:pt idx="1118">
                  <c:v>25</c:v>
                </c:pt>
                <c:pt idx="1119">
                  <c:v>25</c:v>
                </c:pt>
                <c:pt idx="1120">
                  <c:v>25</c:v>
                </c:pt>
                <c:pt idx="1121">
                  <c:v>25</c:v>
                </c:pt>
                <c:pt idx="1122">
                  <c:v>25</c:v>
                </c:pt>
                <c:pt idx="1123">
                  <c:v>25</c:v>
                </c:pt>
                <c:pt idx="1124">
                  <c:v>25</c:v>
                </c:pt>
                <c:pt idx="1125">
                  <c:v>25</c:v>
                </c:pt>
                <c:pt idx="1126">
                  <c:v>25</c:v>
                </c:pt>
                <c:pt idx="1127">
                  <c:v>25</c:v>
                </c:pt>
                <c:pt idx="1128">
                  <c:v>25</c:v>
                </c:pt>
                <c:pt idx="1129">
                  <c:v>25</c:v>
                </c:pt>
                <c:pt idx="1130">
                  <c:v>25</c:v>
                </c:pt>
                <c:pt idx="1131">
                  <c:v>25</c:v>
                </c:pt>
                <c:pt idx="1132">
                  <c:v>25</c:v>
                </c:pt>
                <c:pt idx="1133">
                  <c:v>25</c:v>
                </c:pt>
                <c:pt idx="1134">
                  <c:v>25</c:v>
                </c:pt>
                <c:pt idx="1135">
                  <c:v>25</c:v>
                </c:pt>
                <c:pt idx="1136">
                  <c:v>25</c:v>
                </c:pt>
                <c:pt idx="1137">
                  <c:v>25</c:v>
                </c:pt>
                <c:pt idx="1138">
                  <c:v>25</c:v>
                </c:pt>
                <c:pt idx="1139">
                  <c:v>25</c:v>
                </c:pt>
                <c:pt idx="1140">
                  <c:v>25</c:v>
                </c:pt>
                <c:pt idx="1141">
                  <c:v>25</c:v>
                </c:pt>
                <c:pt idx="1142">
                  <c:v>25</c:v>
                </c:pt>
                <c:pt idx="1143">
                  <c:v>25</c:v>
                </c:pt>
                <c:pt idx="1144">
                  <c:v>25</c:v>
                </c:pt>
                <c:pt idx="1145">
                  <c:v>25</c:v>
                </c:pt>
                <c:pt idx="1146">
                  <c:v>25</c:v>
                </c:pt>
                <c:pt idx="1147">
                  <c:v>25</c:v>
                </c:pt>
                <c:pt idx="1148">
                  <c:v>25</c:v>
                </c:pt>
                <c:pt idx="1149">
                  <c:v>25</c:v>
                </c:pt>
                <c:pt idx="1150">
                  <c:v>25</c:v>
                </c:pt>
                <c:pt idx="1151">
                  <c:v>25</c:v>
                </c:pt>
                <c:pt idx="1152">
                  <c:v>25</c:v>
                </c:pt>
                <c:pt idx="1153">
                  <c:v>25</c:v>
                </c:pt>
                <c:pt idx="1154">
                  <c:v>25</c:v>
                </c:pt>
                <c:pt idx="1155">
                  <c:v>25</c:v>
                </c:pt>
                <c:pt idx="1156">
                  <c:v>25</c:v>
                </c:pt>
                <c:pt idx="1157">
                  <c:v>25</c:v>
                </c:pt>
                <c:pt idx="1158">
                  <c:v>25</c:v>
                </c:pt>
                <c:pt idx="1159">
                  <c:v>25</c:v>
                </c:pt>
                <c:pt idx="1160">
                  <c:v>25</c:v>
                </c:pt>
                <c:pt idx="1161">
                  <c:v>25</c:v>
                </c:pt>
                <c:pt idx="1162">
                  <c:v>25</c:v>
                </c:pt>
                <c:pt idx="1163">
                  <c:v>25</c:v>
                </c:pt>
                <c:pt idx="1164">
                  <c:v>25</c:v>
                </c:pt>
                <c:pt idx="1165">
                  <c:v>25</c:v>
                </c:pt>
                <c:pt idx="1166">
                  <c:v>25</c:v>
                </c:pt>
                <c:pt idx="1167">
                  <c:v>25</c:v>
                </c:pt>
                <c:pt idx="1168">
                  <c:v>25</c:v>
                </c:pt>
                <c:pt idx="1169">
                  <c:v>25</c:v>
                </c:pt>
                <c:pt idx="1170">
                  <c:v>25</c:v>
                </c:pt>
                <c:pt idx="1171">
                  <c:v>25</c:v>
                </c:pt>
                <c:pt idx="1172">
                  <c:v>25</c:v>
                </c:pt>
                <c:pt idx="1173">
                  <c:v>25</c:v>
                </c:pt>
                <c:pt idx="1174">
                  <c:v>25</c:v>
                </c:pt>
                <c:pt idx="1175">
                  <c:v>25</c:v>
                </c:pt>
                <c:pt idx="1176">
                  <c:v>25</c:v>
                </c:pt>
                <c:pt idx="1177">
                  <c:v>25</c:v>
                </c:pt>
                <c:pt idx="1178">
                  <c:v>25</c:v>
                </c:pt>
                <c:pt idx="1179">
                  <c:v>25</c:v>
                </c:pt>
                <c:pt idx="1180">
                  <c:v>25</c:v>
                </c:pt>
                <c:pt idx="1181">
                  <c:v>25</c:v>
                </c:pt>
                <c:pt idx="1182">
                  <c:v>25</c:v>
                </c:pt>
                <c:pt idx="1183">
                  <c:v>25</c:v>
                </c:pt>
                <c:pt idx="1184">
                  <c:v>25</c:v>
                </c:pt>
                <c:pt idx="1185">
                  <c:v>25</c:v>
                </c:pt>
                <c:pt idx="1186">
                  <c:v>25</c:v>
                </c:pt>
                <c:pt idx="1187">
                  <c:v>25</c:v>
                </c:pt>
                <c:pt idx="1188">
                  <c:v>25</c:v>
                </c:pt>
                <c:pt idx="1189">
                  <c:v>25</c:v>
                </c:pt>
                <c:pt idx="1190">
                  <c:v>25</c:v>
                </c:pt>
                <c:pt idx="1191">
                  <c:v>25</c:v>
                </c:pt>
                <c:pt idx="1192">
                  <c:v>25</c:v>
                </c:pt>
                <c:pt idx="1193">
                  <c:v>25</c:v>
                </c:pt>
                <c:pt idx="1194">
                  <c:v>25</c:v>
                </c:pt>
                <c:pt idx="1195">
                  <c:v>25</c:v>
                </c:pt>
                <c:pt idx="1196">
                  <c:v>25</c:v>
                </c:pt>
                <c:pt idx="1197">
                  <c:v>25</c:v>
                </c:pt>
                <c:pt idx="1198">
                  <c:v>25</c:v>
                </c:pt>
                <c:pt idx="1199">
                  <c:v>25</c:v>
                </c:pt>
                <c:pt idx="1200">
                  <c:v>25</c:v>
                </c:pt>
                <c:pt idx="1201">
                  <c:v>25</c:v>
                </c:pt>
                <c:pt idx="1202">
                  <c:v>25</c:v>
                </c:pt>
                <c:pt idx="1203">
                  <c:v>25</c:v>
                </c:pt>
                <c:pt idx="1204">
                  <c:v>25</c:v>
                </c:pt>
                <c:pt idx="1205">
                  <c:v>25</c:v>
                </c:pt>
                <c:pt idx="1206">
                  <c:v>25</c:v>
                </c:pt>
                <c:pt idx="1207">
                  <c:v>25</c:v>
                </c:pt>
                <c:pt idx="1208">
                  <c:v>25</c:v>
                </c:pt>
                <c:pt idx="1209">
                  <c:v>25</c:v>
                </c:pt>
                <c:pt idx="1210">
                  <c:v>25</c:v>
                </c:pt>
                <c:pt idx="1211">
                  <c:v>25</c:v>
                </c:pt>
                <c:pt idx="1212">
                  <c:v>25</c:v>
                </c:pt>
                <c:pt idx="1213">
                  <c:v>25</c:v>
                </c:pt>
                <c:pt idx="1214">
                  <c:v>25</c:v>
                </c:pt>
                <c:pt idx="1215">
                  <c:v>25</c:v>
                </c:pt>
                <c:pt idx="1216">
                  <c:v>25</c:v>
                </c:pt>
                <c:pt idx="1217">
                  <c:v>25</c:v>
                </c:pt>
                <c:pt idx="1218">
                  <c:v>25</c:v>
                </c:pt>
                <c:pt idx="1219">
                  <c:v>25</c:v>
                </c:pt>
                <c:pt idx="1220">
                  <c:v>25</c:v>
                </c:pt>
                <c:pt idx="1221">
                  <c:v>25</c:v>
                </c:pt>
                <c:pt idx="1222">
                  <c:v>25</c:v>
                </c:pt>
                <c:pt idx="1223">
                  <c:v>25</c:v>
                </c:pt>
                <c:pt idx="1224">
                  <c:v>25</c:v>
                </c:pt>
                <c:pt idx="1225">
                  <c:v>25</c:v>
                </c:pt>
                <c:pt idx="1226">
                  <c:v>25</c:v>
                </c:pt>
                <c:pt idx="1227">
                  <c:v>25</c:v>
                </c:pt>
                <c:pt idx="1228">
                  <c:v>25</c:v>
                </c:pt>
                <c:pt idx="1229">
                  <c:v>25</c:v>
                </c:pt>
                <c:pt idx="1230">
                  <c:v>25</c:v>
                </c:pt>
                <c:pt idx="1231">
                  <c:v>25</c:v>
                </c:pt>
                <c:pt idx="1232">
                  <c:v>25</c:v>
                </c:pt>
                <c:pt idx="1233">
                  <c:v>25</c:v>
                </c:pt>
                <c:pt idx="1234">
                  <c:v>25</c:v>
                </c:pt>
                <c:pt idx="1235">
                  <c:v>25</c:v>
                </c:pt>
                <c:pt idx="1236">
                  <c:v>25</c:v>
                </c:pt>
                <c:pt idx="1237">
                  <c:v>25</c:v>
                </c:pt>
                <c:pt idx="1238">
                  <c:v>25</c:v>
                </c:pt>
                <c:pt idx="1239">
                  <c:v>25</c:v>
                </c:pt>
                <c:pt idx="1240">
                  <c:v>25</c:v>
                </c:pt>
                <c:pt idx="1241">
                  <c:v>25</c:v>
                </c:pt>
                <c:pt idx="1242">
                  <c:v>25</c:v>
                </c:pt>
                <c:pt idx="1243">
                  <c:v>25</c:v>
                </c:pt>
                <c:pt idx="1244">
                  <c:v>25</c:v>
                </c:pt>
                <c:pt idx="1245">
                  <c:v>25</c:v>
                </c:pt>
                <c:pt idx="1246">
                  <c:v>25</c:v>
                </c:pt>
                <c:pt idx="1247">
                  <c:v>25</c:v>
                </c:pt>
                <c:pt idx="1248">
                  <c:v>25</c:v>
                </c:pt>
                <c:pt idx="1249">
                  <c:v>25</c:v>
                </c:pt>
                <c:pt idx="1250">
                  <c:v>25</c:v>
                </c:pt>
                <c:pt idx="1251">
                  <c:v>25</c:v>
                </c:pt>
                <c:pt idx="1252">
                  <c:v>25</c:v>
                </c:pt>
                <c:pt idx="1253">
                  <c:v>25</c:v>
                </c:pt>
                <c:pt idx="1254">
                  <c:v>25</c:v>
                </c:pt>
                <c:pt idx="1255">
                  <c:v>25</c:v>
                </c:pt>
              </c:numCache>
            </c:numRef>
          </c:val>
          <c:smooth val="0"/>
        </c:ser>
        <c:dLbls>
          <c:showLegendKey val="0"/>
          <c:showVal val="0"/>
          <c:showCatName val="0"/>
          <c:showSerName val="0"/>
          <c:showPercent val="0"/>
          <c:showBubbleSize val="0"/>
        </c:dLbls>
        <c:marker val="1"/>
        <c:smooth val="0"/>
        <c:axId val="200361472"/>
        <c:axId val="200363008"/>
      </c:lineChart>
      <c:dateAx>
        <c:axId val="200361472"/>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0363008"/>
        <c:crosses val="autoZero"/>
        <c:auto val="1"/>
        <c:lblOffset val="100"/>
        <c:baseTimeUnit val="days"/>
        <c:majorUnit val="1"/>
        <c:majorTimeUnit val="years"/>
      </c:dateAx>
      <c:valAx>
        <c:axId val="200363008"/>
        <c:scaling>
          <c:orientation val="minMax"/>
          <c:max val="35"/>
          <c:min val="15"/>
        </c:scaling>
        <c:delete val="0"/>
        <c:axPos val="l"/>
        <c:majorGridlines>
          <c:spPr>
            <a:ln w="6350">
              <a:prstDash val="sysDot"/>
            </a:ln>
          </c:spPr>
        </c:majorGridlines>
        <c:title>
          <c:tx>
            <c:rich>
              <a:bodyPr rot="0" vert="horz"/>
              <a:lstStyle/>
              <a:p>
                <a:pPr>
                  <a:defRPr/>
                </a:pPr>
                <a:r>
                  <a:rPr lang="en-US"/>
                  <a:t>Procent</a:t>
                </a:r>
              </a:p>
            </c:rich>
          </c:tx>
          <c:layout>
            <c:manualLayout>
              <c:xMode val="edge"/>
              <c:yMode val="edge"/>
              <c:x val="2.8644435722238694E-3"/>
              <c:y val="2.3165924937896491E-2"/>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0361472"/>
        <c:crossesAt val="1"/>
        <c:crossBetween val="midCat"/>
        <c:majorUnit val="5"/>
      </c:valAx>
      <c:spPr>
        <a:noFill/>
        <a:ln w="3175">
          <a:solidFill>
            <a:srgbClr val="000000"/>
          </a:solidFill>
          <a:prstDash val="solid"/>
        </a:ln>
      </c:spPr>
    </c:plotArea>
    <c:legend>
      <c:legendPos val="b"/>
      <c:layout>
        <c:manualLayout>
          <c:xMode val="edge"/>
          <c:yMode val="edge"/>
          <c:x val="0.45337620578778137"/>
          <c:y val="0.69146608315098468"/>
          <c:w val="0.47266881028938906"/>
          <c:h val="0.10539568221368391"/>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7931235283692435E-2"/>
          <c:y val="7.4748358862144412E-2"/>
          <c:w val="0.90277616021469986"/>
          <c:h val="0.76510622167852649"/>
        </c:manualLayout>
      </c:layout>
      <c:areaChart>
        <c:grouping val="stacked"/>
        <c:varyColors val="0"/>
        <c:ser>
          <c:idx val="0"/>
          <c:order val="0"/>
          <c:spPr>
            <a:solidFill>
              <a:schemeClr val="bg1">
                <a:lumMod val="50000"/>
              </a:schemeClr>
            </a:solidFill>
            <a:ln w="25400">
              <a:noFill/>
            </a:ln>
          </c:spPr>
          <c:cat>
            <c:numRef>
              <c:f>'[Diagram 5_Ack resultat ränteswappar.xlsx]Datablad'!$A$2:$A$130</c:f>
              <c:numCache>
                <c:formatCode>yyyy;@</c:formatCode>
                <c:ptCount val="129"/>
                <c:pt idx="0">
                  <c:v>37741</c:v>
                </c:pt>
                <c:pt idx="1">
                  <c:v>37772</c:v>
                </c:pt>
                <c:pt idx="2">
                  <c:v>37802</c:v>
                </c:pt>
                <c:pt idx="3">
                  <c:v>37833</c:v>
                </c:pt>
                <c:pt idx="4">
                  <c:v>37864</c:v>
                </c:pt>
                <c:pt idx="5">
                  <c:v>37894</c:v>
                </c:pt>
                <c:pt idx="6">
                  <c:v>37925</c:v>
                </c:pt>
                <c:pt idx="7">
                  <c:v>37955</c:v>
                </c:pt>
                <c:pt idx="8">
                  <c:v>37986</c:v>
                </c:pt>
                <c:pt idx="9">
                  <c:v>38017</c:v>
                </c:pt>
                <c:pt idx="10">
                  <c:v>38046</c:v>
                </c:pt>
                <c:pt idx="11">
                  <c:v>38077</c:v>
                </c:pt>
                <c:pt idx="12">
                  <c:v>38107</c:v>
                </c:pt>
                <c:pt idx="13">
                  <c:v>38138</c:v>
                </c:pt>
                <c:pt idx="14">
                  <c:v>38168</c:v>
                </c:pt>
                <c:pt idx="15">
                  <c:v>38199</c:v>
                </c:pt>
                <c:pt idx="16">
                  <c:v>38230</c:v>
                </c:pt>
                <c:pt idx="17">
                  <c:v>38260</c:v>
                </c:pt>
                <c:pt idx="18">
                  <c:v>38291</c:v>
                </c:pt>
                <c:pt idx="19">
                  <c:v>38321</c:v>
                </c:pt>
                <c:pt idx="20">
                  <c:v>38352</c:v>
                </c:pt>
                <c:pt idx="21">
                  <c:v>38383</c:v>
                </c:pt>
                <c:pt idx="22">
                  <c:v>38411</c:v>
                </c:pt>
                <c:pt idx="23">
                  <c:v>38442</c:v>
                </c:pt>
                <c:pt idx="24">
                  <c:v>38472</c:v>
                </c:pt>
                <c:pt idx="25">
                  <c:v>38503</c:v>
                </c:pt>
                <c:pt idx="26">
                  <c:v>38533</c:v>
                </c:pt>
                <c:pt idx="27">
                  <c:v>38564</c:v>
                </c:pt>
                <c:pt idx="28">
                  <c:v>38595</c:v>
                </c:pt>
                <c:pt idx="29">
                  <c:v>38625</c:v>
                </c:pt>
                <c:pt idx="30">
                  <c:v>38656</c:v>
                </c:pt>
                <c:pt idx="31">
                  <c:v>38686</c:v>
                </c:pt>
                <c:pt idx="32">
                  <c:v>38717</c:v>
                </c:pt>
                <c:pt idx="33">
                  <c:v>38748</c:v>
                </c:pt>
                <c:pt idx="34">
                  <c:v>38776</c:v>
                </c:pt>
                <c:pt idx="35">
                  <c:v>38807</c:v>
                </c:pt>
                <c:pt idx="36">
                  <c:v>38837</c:v>
                </c:pt>
                <c:pt idx="37">
                  <c:v>38868</c:v>
                </c:pt>
                <c:pt idx="38">
                  <c:v>38898</c:v>
                </c:pt>
                <c:pt idx="39">
                  <c:v>38929</c:v>
                </c:pt>
                <c:pt idx="40">
                  <c:v>38960</c:v>
                </c:pt>
                <c:pt idx="41">
                  <c:v>38990</c:v>
                </c:pt>
                <c:pt idx="42">
                  <c:v>39021</c:v>
                </c:pt>
                <c:pt idx="43">
                  <c:v>39051</c:v>
                </c:pt>
                <c:pt idx="44">
                  <c:v>39082</c:v>
                </c:pt>
                <c:pt idx="45">
                  <c:v>39113</c:v>
                </c:pt>
                <c:pt idx="46">
                  <c:v>39141</c:v>
                </c:pt>
                <c:pt idx="47">
                  <c:v>39172</c:v>
                </c:pt>
                <c:pt idx="48">
                  <c:v>39202</c:v>
                </c:pt>
                <c:pt idx="49">
                  <c:v>39233</c:v>
                </c:pt>
                <c:pt idx="50">
                  <c:v>39263</c:v>
                </c:pt>
                <c:pt idx="51">
                  <c:v>39294</c:v>
                </c:pt>
                <c:pt idx="52">
                  <c:v>39325</c:v>
                </c:pt>
                <c:pt idx="53">
                  <c:v>39355</c:v>
                </c:pt>
                <c:pt idx="54">
                  <c:v>39386</c:v>
                </c:pt>
                <c:pt idx="55">
                  <c:v>39416</c:v>
                </c:pt>
                <c:pt idx="56">
                  <c:v>39447</c:v>
                </c:pt>
                <c:pt idx="57">
                  <c:v>39478</c:v>
                </c:pt>
                <c:pt idx="58">
                  <c:v>39507</c:v>
                </c:pt>
                <c:pt idx="59">
                  <c:v>39538</c:v>
                </c:pt>
                <c:pt idx="60">
                  <c:v>39568</c:v>
                </c:pt>
                <c:pt idx="61">
                  <c:v>39599</c:v>
                </c:pt>
                <c:pt idx="62">
                  <c:v>39629</c:v>
                </c:pt>
                <c:pt idx="63">
                  <c:v>39660</c:v>
                </c:pt>
                <c:pt idx="64">
                  <c:v>39691</c:v>
                </c:pt>
                <c:pt idx="65">
                  <c:v>39721</c:v>
                </c:pt>
                <c:pt idx="66">
                  <c:v>39752</c:v>
                </c:pt>
                <c:pt idx="67">
                  <c:v>39782</c:v>
                </c:pt>
                <c:pt idx="68">
                  <c:v>39813</c:v>
                </c:pt>
                <c:pt idx="69">
                  <c:v>39844</c:v>
                </c:pt>
                <c:pt idx="70">
                  <c:v>39872</c:v>
                </c:pt>
                <c:pt idx="71">
                  <c:v>39903</c:v>
                </c:pt>
                <c:pt idx="72">
                  <c:v>39933</c:v>
                </c:pt>
                <c:pt idx="73">
                  <c:v>39964</c:v>
                </c:pt>
                <c:pt idx="74">
                  <c:v>39994</c:v>
                </c:pt>
                <c:pt idx="75">
                  <c:v>40025</c:v>
                </c:pt>
                <c:pt idx="76">
                  <c:v>40056</c:v>
                </c:pt>
                <c:pt idx="77">
                  <c:v>40086</c:v>
                </c:pt>
                <c:pt idx="78">
                  <c:v>40117</c:v>
                </c:pt>
                <c:pt idx="79">
                  <c:v>40147</c:v>
                </c:pt>
                <c:pt idx="80">
                  <c:v>40178</c:v>
                </c:pt>
                <c:pt idx="81">
                  <c:v>40209</c:v>
                </c:pt>
                <c:pt idx="82">
                  <c:v>40237</c:v>
                </c:pt>
                <c:pt idx="83">
                  <c:v>40268</c:v>
                </c:pt>
                <c:pt idx="84">
                  <c:v>40298</c:v>
                </c:pt>
                <c:pt idx="85">
                  <c:v>40329</c:v>
                </c:pt>
                <c:pt idx="86">
                  <c:v>40359</c:v>
                </c:pt>
                <c:pt idx="87">
                  <c:v>40390</c:v>
                </c:pt>
                <c:pt idx="88">
                  <c:v>40421</c:v>
                </c:pt>
                <c:pt idx="89">
                  <c:v>40451</c:v>
                </c:pt>
                <c:pt idx="90">
                  <c:v>40482</c:v>
                </c:pt>
                <c:pt idx="91">
                  <c:v>40512</c:v>
                </c:pt>
                <c:pt idx="92">
                  <c:v>40543</c:v>
                </c:pt>
                <c:pt idx="93">
                  <c:v>40574</c:v>
                </c:pt>
                <c:pt idx="94">
                  <c:v>40602</c:v>
                </c:pt>
                <c:pt idx="95">
                  <c:v>40633</c:v>
                </c:pt>
                <c:pt idx="96">
                  <c:v>40663</c:v>
                </c:pt>
                <c:pt idx="97">
                  <c:v>40694</c:v>
                </c:pt>
                <c:pt idx="98">
                  <c:v>40724</c:v>
                </c:pt>
                <c:pt idx="99">
                  <c:v>40755</c:v>
                </c:pt>
                <c:pt idx="100">
                  <c:v>40786</c:v>
                </c:pt>
                <c:pt idx="101">
                  <c:v>40816</c:v>
                </c:pt>
                <c:pt idx="102">
                  <c:v>40847</c:v>
                </c:pt>
                <c:pt idx="103">
                  <c:v>40877</c:v>
                </c:pt>
                <c:pt idx="104">
                  <c:v>40908</c:v>
                </c:pt>
                <c:pt idx="105">
                  <c:v>40939</c:v>
                </c:pt>
                <c:pt idx="106">
                  <c:v>40968</c:v>
                </c:pt>
                <c:pt idx="107">
                  <c:v>40999</c:v>
                </c:pt>
                <c:pt idx="108">
                  <c:v>41029</c:v>
                </c:pt>
                <c:pt idx="109">
                  <c:v>41060</c:v>
                </c:pt>
                <c:pt idx="110">
                  <c:v>41090</c:v>
                </c:pt>
                <c:pt idx="111">
                  <c:v>41121</c:v>
                </c:pt>
                <c:pt idx="112">
                  <c:v>41152</c:v>
                </c:pt>
                <c:pt idx="113">
                  <c:v>41182</c:v>
                </c:pt>
                <c:pt idx="114">
                  <c:v>41213</c:v>
                </c:pt>
                <c:pt idx="115">
                  <c:v>41243</c:v>
                </c:pt>
                <c:pt idx="116">
                  <c:v>41274</c:v>
                </c:pt>
                <c:pt idx="117">
                  <c:v>41305</c:v>
                </c:pt>
                <c:pt idx="118">
                  <c:v>41333</c:v>
                </c:pt>
                <c:pt idx="119">
                  <c:v>41364</c:v>
                </c:pt>
                <c:pt idx="120">
                  <c:v>41394</c:v>
                </c:pt>
                <c:pt idx="121">
                  <c:v>41425</c:v>
                </c:pt>
                <c:pt idx="122">
                  <c:v>41455</c:v>
                </c:pt>
                <c:pt idx="123">
                  <c:v>41486</c:v>
                </c:pt>
                <c:pt idx="124">
                  <c:v>41517</c:v>
                </c:pt>
                <c:pt idx="125">
                  <c:v>41547</c:v>
                </c:pt>
                <c:pt idx="126">
                  <c:v>41578</c:v>
                </c:pt>
                <c:pt idx="127">
                  <c:v>41608</c:v>
                </c:pt>
                <c:pt idx="128">
                  <c:v>41639</c:v>
                </c:pt>
              </c:numCache>
            </c:numRef>
          </c:cat>
          <c:val>
            <c:numRef>
              <c:f>'[Diagram 5_Ack resultat ränteswappar.xlsx]Datablad'!$B$2:$B$130</c:f>
              <c:numCache>
                <c:formatCode>General</c:formatCode>
                <c:ptCount val="129"/>
                <c:pt idx="0">
                  <c:v>2.0000000000000001E-4</c:v>
                </c:pt>
                <c:pt idx="1">
                  <c:v>1.2999999999999999E-3</c:v>
                </c:pt>
                <c:pt idx="2">
                  <c:v>3.2000000000000002E-3</c:v>
                </c:pt>
                <c:pt idx="3">
                  <c:v>5.9000000000000007E-3</c:v>
                </c:pt>
                <c:pt idx="4">
                  <c:v>1.06E-2</c:v>
                </c:pt>
                <c:pt idx="5">
                  <c:v>1.7899999999999999E-2</c:v>
                </c:pt>
                <c:pt idx="6">
                  <c:v>2.7399999999999997E-2</c:v>
                </c:pt>
                <c:pt idx="7">
                  <c:v>3.7499999999999999E-2</c:v>
                </c:pt>
                <c:pt idx="8">
                  <c:v>4.8500000000000001E-2</c:v>
                </c:pt>
                <c:pt idx="9">
                  <c:v>6.0200000000000004E-2</c:v>
                </c:pt>
                <c:pt idx="10">
                  <c:v>7.5100000000000014E-2</c:v>
                </c:pt>
                <c:pt idx="11">
                  <c:v>9.6099999999999991E-2</c:v>
                </c:pt>
                <c:pt idx="12">
                  <c:v>0.121</c:v>
                </c:pt>
                <c:pt idx="13">
                  <c:v>0.15410000000000001</c:v>
                </c:pt>
                <c:pt idx="14">
                  <c:v>0.19169999999999998</c:v>
                </c:pt>
                <c:pt idx="15">
                  <c:v>0.23400000000000001</c:v>
                </c:pt>
                <c:pt idx="16">
                  <c:v>0.2782</c:v>
                </c:pt>
                <c:pt idx="17">
                  <c:v>0.32789999999999997</c:v>
                </c:pt>
                <c:pt idx="18">
                  <c:v>0.38750000000000001</c:v>
                </c:pt>
                <c:pt idx="19">
                  <c:v>0.45039999999999997</c:v>
                </c:pt>
                <c:pt idx="20">
                  <c:v>0.51800000000000002</c:v>
                </c:pt>
                <c:pt idx="21">
                  <c:v>0.58619999999999994</c:v>
                </c:pt>
                <c:pt idx="22">
                  <c:v>0.65400000000000003</c:v>
                </c:pt>
                <c:pt idx="23">
                  <c:v>0.73829999999999996</c:v>
                </c:pt>
                <c:pt idx="24">
                  <c:v>0.82499999999999996</c:v>
                </c:pt>
                <c:pt idx="25">
                  <c:v>0.92109999999999992</c:v>
                </c:pt>
                <c:pt idx="26">
                  <c:v>1.0194000000000001</c:v>
                </c:pt>
                <c:pt idx="27">
                  <c:v>1.1275999999999999</c:v>
                </c:pt>
                <c:pt idx="28">
                  <c:v>1.2447000000000001</c:v>
                </c:pt>
                <c:pt idx="29">
                  <c:v>1.3668999999999998</c:v>
                </c:pt>
                <c:pt idx="30">
                  <c:v>1.5007000000000001</c:v>
                </c:pt>
                <c:pt idx="31">
                  <c:v>1.6344999999999998</c:v>
                </c:pt>
                <c:pt idx="32">
                  <c:v>1.774</c:v>
                </c:pt>
                <c:pt idx="33">
                  <c:v>1.909</c:v>
                </c:pt>
                <c:pt idx="34">
                  <c:v>2.0266999999999999</c:v>
                </c:pt>
                <c:pt idx="35">
                  <c:v>2.1484000000000001</c:v>
                </c:pt>
                <c:pt idx="36">
                  <c:v>2.2616999999999998</c:v>
                </c:pt>
                <c:pt idx="37">
                  <c:v>2.3740999999999999</c:v>
                </c:pt>
                <c:pt idx="38">
                  <c:v>2.4783999999999997</c:v>
                </c:pt>
                <c:pt idx="39">
                  <c:v>2.5823</c:v>
                </c:pt>
                <c:pt idx="40">
                  <c:v>2.6774000000000004</c:v>
                </c:pt>
                <c:pt idx="41">
                  <c:v>2.7614999999999998</c:v>
                </c:pt>
                <c:pt idx="42">
                  <c:v>2.8418999999999999</c:v>
                </c:pt>
                <c:pt idx="43">
                  <c:v>2.9093</c:v>
                </c:pt>
                <c:pt idx="44">
                  <c:v>2.9691999999999998</c:v>
                </c:pt>
                <c:pt idx="45">
                  <c:v>3.0207000000000002</c:v>
                </c:pt>
                <c:pt idx="46">
                  <c:v>3.0602</c:v>
                </c:pt>
                <c:pt idx="47">
                  <c:v>3.0973999999999995</c:v>
                </c:pt>
                <c:pt idx="48">
                  <c:v>3.1315</c:v>
                </c:pt>
                <c:pt idx="49">
                  <c:v>3.1639000000000004</c:v>
                </c:pt>
                <c:pt idx="50">
                  <c:v>3.1931000000000003</c:v>
                </c:pt>
                <c:pt idx="51">
                  <c:v>3.2180999999999997</c:v>
                </c:pt>
                <c:pt idx="52">
                  <c:v>3.2345999999999999</c:v>
                </c:pt>
                <c:pt idx="53">
                  <c:v>3.2373000000000003</c:v>
                </c:pt>
                <c:pt idx="54">
                  <c:v>3.2245999999999992</c:v>
                </c:pt>
                <c:pt idx="55">
                  <c:v>3.1936999999999993</c:v>
                </c:pt>
                <c:pt idx="56">
                  <c:v>3.1418999999999997</c:v>
                </c:pt>
                <c:pt idx="57">
                  <c:v>3.0809000000000002</c:v>
                </c:pt>
                <c:pt idx="58">
                  <c:v>3.0230000000000006</c:v>
                </c:pt>
                <c:pt idx="59">
                  <c:v>2.9597000000000007</c:v>
                </c:pt>
                <c:pt idx="60">
                  <c:v>2.8936999999999999</c:v>
                </c:pt>
                <c:pt idx="61">
                  <c:v>2.8134999999999999</c:v>
                </c:pt>
                <c:pt idx="62">
                  <c:v>2.7287000000000003</c:v>
                </c:pt>
                <c:pt idx="63">
                  <c:v>2.6351</c:v>
                </c:pt>
                <c:pt idx="64">
                  <c:v>2.5352000000000001</c:v>
                </c:pt>
                <c:pt idx="65">
                  <c:v>2.4305000000000003</c:v>
                </c:pt>
                <c:pt idx="66">
                  <c:v>2.3085000000000004</c:v>
                </c:pt>
                <c:pt idx="67">
                  <c:v>2.1973999999999996</c:v>
                </c:pt>
                <c:pt idx="68">
                  <c:v>2.1428999999999996</c:v>
                </c:pt>
                <c:pt idx="69">
                  <c:v>2.1875999999999998</c:v>
                </c:pt>
                <c:pt idx="70">
                  <c:v>2.3155000000000001</c:v>
                </c:pt>
                <c:pt idx="71">
                  <c:v>2.5562</c:v>
                </c:pt>
                <c:pt idx="72">
                  <c:v>2.8273999999999995</c:v>
                </c:pt>
                <c:pt idx="73">
                  <c:v>3.1349999999999998</c:v>
                </c:pt>
                <c:pt idx="74">
                  <c:v>3.4403000000000001</c:v>
                </c:pt>
                <c:pt idx="75">
                  <c:v>3.7625000000000006</c:v>
                </c:pt>
                <c:pt idx="76">
                  <c:v>4.0951000000000004</c:v>
                </c:pt>
                <c:pt idx="77">
                  <c:v>4.4264999999999999</c:v>
                </c:pt>
                <c:pt idx="78">
                  <c:v>4.7722000000000007</c:v>
                </c:pt>
                <c:pt idx="79">
                  <c:v>5.1093000000000002</c:v>
                </c:pt>
                <c:pt idx="80">
                  <c:v>5.4648000000000003</c:v>
                </c:pt>
                <c:pt idx="81">
                  <c:v>5.8231000000000002</c:v>
                </c:pt>
                <c:pt idx="82">
                  <c:v>6.1501999999999999</c:v>
                </c:pt>
                <c:pt idx="83">
                  <c:v>6.5138999999999996</c:v>
                </c:pt>
                <c:pt idx="84">
                  <c:v>6.8653000000000004</c:v>
                </c:pt>
                <c:pt idx="85">
                  <c:v>7.2270000000000012</c:v>
                </c:pt>
                <c:pt idx="86">
                  <c:v>7.5749000000000004</c:v>
                </c:pt>
                <c:pt idx="87">
                  <c:v>7.9234999999999998</c:v>
                </c:pt>
                <c:pt idx="88">
                  <c:v>8.2597999999999985</c:v>
                </c:pt>
                <c:pt idx="89">
                  <c:v>8.5711999999999993</c:v>
                </c:pt>
                <c:pt idx="90">
                  <c:v>8.8780999999999999</c:v>
                </c:pt>
                <c:pt idx="91">
                  <c:v>9.1525999999999996</c:v>
                </c:pt>
                <c:pt idx="92">
                  <c:v>9.4072999999999993</c:v>
                </c:pt>
                <c:pt idx="93">
                  <c:v>9.6413000000000011</c:v>
                </c:pt>
                <c:pt idx="94">
                  <c:v>9.8375999999999983</c:v>
                </c:pt>
                <c:pt idx="95">
                  <c:v>10.026999999999999</c:v>
                </c:pt>
                <c:pt idx="96">
                  <c:v>10.198700000000001</c:v>
                </c:pt>
                <c:pt idx="97">
                  <c:v>10.365500000000001</c:v>
                </c:pt>
                <c:pt idx="98">
                  <c:v>10.524100000000001</c:v>
                </c:pt>
                <c:pt idx="99">
                  <c:v>10.6854</c:v>
                </c:pt>
                <c:pt idx="100">
                  <c:v>10.8424</c:v>
                </c:pt>
                <c:pt idx="101">
                  <c:v>10.987499999999999</c:v>
                </c:pt>
                <c:pt idx="102">
                  <c:v>11.134799999999998</c:v>
                </c:pt>
                <c:pt idx="103">
                  <c:v>11.275999999999998</c:v>
                </c:pt>
                <c:pt idx="104">
                  <c:v>11.416399999999998</c:v>
                </c:pt>
                <c:pt idx="105">
                  <c:v>11.551800000000002</c:v>
                </c:pt>
                <c:pt idx="106">
                  <c:v>11.678100000000002</c:v>
                </c:pt>
                <c:pt idx="107">
                  <c:v>11.8277</c:v>
                </c:pt>
                <c:pt idx="108">
                  <c:v>11.984999999999999</c:v>
                </c:pt>
                <c:pt idx="109">
                  <c:v>12.160500000000001</c:v>
                </c:pt>
                <c:pt idx="110">
                  <c:v>12.337099999999998</c:v>
                </c:pt>
                <c:pt idx="111">
                  <c:v>12.523199999999999</c:v>
                </c:pt>
                <c:pt idx="112">
                  <c:v>12.712100000000003</c:v>
                </c:pt>
                <c:pt idx="113">
                  <c:v>12.904999999999999</c:v>
                </c:pt>
                <c:pt idx="114">
                  <c:v>13.120700000000001</c:v>
                </c:pt>
                <c:pt idx="115">
                  <c:v>13.350400000000004</c:v>
                </c:pt>
                <c:pt idx="116">
                  <c:v>13.610899999999997</c:v>
                </c:pt>
                <c:pt idx="117">
                  <c:v>13.8834</c:v>
                </c:pt>
                <c:pt idx="118">
                  <c:v>14.139299999999999</c:v>
                </c:pt>
                <c:pt idx="119">
                  <c:v>14.433400000000001</c:v>
                </c:pt>
                <c:pt idx="120">
                  <c:v>14.720399999999998</c:v>
                </c:pt>
                <c:pt idx="121">
                  <c:v>15.016200000000001</c:v>
                </c:pt>
                <c:pt idx="122">
                  <c:v>15.301600000000001</c:v>
                </c:pt>
                <c:pt idx="123">
                  <c:v>15.595399999999998</c:v>
                </c:pt>
                <c:pt idx="124">
                  <c:v>15.890700000000001</c:v>
                </c:pt>
                <c:pt idx="125">
                  <c:v>16.175800000000002</c:v>
                </c:pt>
                <c:pt idx="126">
                  <c:v>16.467200000000002</c:v>
                </c:pt>
                <c:pt idx="127">
                  <c:v>16.751900000000006</c:v>
                </c:pt>
                <c:pt idx="128">
                  <c:v>17.0535</c:v>
                </c:pt>
              </c:numCache>
            </c:numRef>
          </c:val>
        </c:ser>
        <c:dLbls>
          <c:showLegendKey val="0"/>
          <c:showVal val="0"/>
          <c:showCatName val="0"/>
          <c:showSerName val="0"/>
          <c:showPercent val="0"/>
          <c:showBubbleSize val="0"/>
        </c:dLbls>
        <c:axId val="200404352"/>
        <c:axId val="200541312"/>
      </c:areaChart>
      <c:dateAx>
        <c:axId val="200404352"/>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0541312"/>
        <c:crosses val="autoZero"/>
        <c:auto val="1"/>
        <c:lblOffset val="100"/>
        <c:baseTimeUnit val="months"/>
        <c:majorUnit val="2"/>
        <c:majorTimeUnit val="years"/>
        <c:minorUnit val="1"/>
        <c:minorTimeUnit val="years"/>
      </c:dateAx>
      <c:valAx>
        <c:axId val="200541312"/>
        <c:scaling>
          <c:orientation val="minMax"/>
        </c:scaling>
        <c:delete val="0"/>
        <c:axPos val="l"/>
        <c:majorGridlines>
          <c:spPr>
            <a:ln w="9525" cap="flat" cmpd="sng" algn="ctr">
              <a:solidFill>
                <a:sysClr val="windowText" lastClr="000000">
                  <a:tint val="75000"/>
                  <a:shade val="95000"/>
                  <a:satMod val="105000"/>
                </a:sysClr>
              </a:solidFill>
              <a:prstDash val="sysDot"/>
              <a:round/>
            </a:ln>
            <a:effectLst/>
          </c:spPr>
        </c:majorGridlines>
        <c:title>
          <c:tx>
            <c:rich>
              <a:bodyPr rot="0" vert="horz"/>
              <a:lstStyle/>
              <a:p>
                <a:pPr>
                  <a:defRPr/>
                </a:pPr>
                <a:r>
                  <a:rPr lang="en-US" b="0"/>
                  <a:t>Miljarder kronor</a:t>
                </a:r>
              </a:p>
            </c:rich>
          </c:tx>
          <c:layout>
            <c:manualLayout>
              <c:xMode val="edge"/>
              <c:yMode val="edge"/>
              <c:x val="0"/>
              <c:y val="6.1854959596133871E-3"/>
            </c:manualLayout>
          </c:layout>
          <c:overlay val="0"/>
        </c:title>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0404352"/>
        <c:crosses val="autoZero"/>
        <c:crossBetween val="midCat"/>
      </c:valAx>
      <c:spPr>
        <a:noFill/>
        <a:ln w="3175">
          <a:solidFill>
            <a:srgbClr val="000000"/>
          </a:solidFill>
          <a:prstDash val="solid"/>
        </a:ln>
      </c:spPr>
    </c:plotArea>
    <c:plotVisOnly val="1"/>
    <c:dispBlanksAs val="gap"/>
    <c:showDLblsOverMax val="0"/>
  </c:chart>
  <c:spPr>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7931235283692435E-2"/>
          <c:y val="9.2253829321663025E-2"/>
          <c:w val="0.90277616021469986"/>
          <c:h val="0.74760075121900793"/>
        </c:manualLayout>
      </c:layout>
      <c:lineChart>
        <c:grouping val="standard"/>
        <c:varyColors val="0"/>
        <c:ser>
          <c:idx val="0"/>
          <c:order val="0"/>
          <c:tx>
            <c:strRef>
              <c:f>'[Diagram 5_räntebindnigstid i de enskilda skuldslagen.xlsx]Datablad'!$B$1</c:f>
              <c:strCache>
                <c:ptCount val="1"/>
                <c:pt idx="0">
                  <c:v>Nominell kronskuld &lt;12 år</c:v>
                </c:pt>
              </c:strCache>
            </c:strRef>
          </c:tx>
          <c:spPr>
            <a:ln w="19050">
              <a:solidFill>
                <a:srgbClr val="000000"/>
              </a:solidFill>
              <a:prstDash val="solid"/>
            </a:ln>
          </c:spPr>
          <c:marker>
            <c:symbol val="none"/>
          </c:marker>
          <c:cat>
            <c:numRef>
              <c:f>'[Diagram 5_räntebindnigstid i de enskilda skuldslagen.xlsx]Datablad'!$A$2:$A$1258</c:f>
              <c:numCache>
                <c:formatCode>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'[Diagram 5_räntebindnigstid i de enskilda skuldslagen.xlsx]Datablad'!$B$2:$B$1258</c:f>
              <c:numCache>
                <c:formatCode>#,##0.00</c:formatCode>
                <c:ptCount val="1257"/>
                <c:pt idx="0">
                  <c:v>3.3227703511316649</c:v>
                </c:pt>
                <c:pt idx="1">
                  <c:v>3.40017719382673</c:v>
                </c:pt>
                <c:pt idx="2">
                  <c:v>3.387804807256225</c:v>
                </c:pt>
                <c:pt idx="3">
                  <c:v>3.3707866015202335</c:v>
                </c:pt>
                <c:pt idx="4">
                  <c:v>3.3527947513637302</c:v>
                </c:pt>
                <c:pt idx="5">
                  <c:v>3.3161180952877842</c:v>
                </c:pt>
                <c:pt idx="6">
                  <c:v>3.3065247038074763</c:v>
                </c:pt>
                <c:pt idx="7">
                  <c:v>3.3047194287151775</c:v>
                </c:pt>
                <c:pt idx="8">
                  <c:v>3.2827802364117642</c:v>
                </c:pt>
                <c:pt idx="9">
                  <c:v>3.2667107405718432</c:v>
                </c:pt>
                <c:pt idx="10">
                  <c:v>3.2573953755079743</c:v>
                </c:pt>
                <c:pt idx="11">
                  <c:v>3.2668617277305683</c:v>
                </c:pt>
                <c:pt idx="12">
                  <c:v>3.2651480065639249</c:v>
                </c:pt>
                <c:pt idx="13">
                  <c:v>3.2453322849878825</c:v>
                </c:pt>
                <c:pt idx="14">
                  <c:v>3.2595004561948868</c:v>
                </c:pt>
                <c:pt idx="15">
                  <c:v>3.2825445142153011</c:v>
                </c:pt>
                <c:pt idx="16">
                  <c:v>3.2948787851050918</c:v>
                </c:pt>
                <c:pt idx="17">
                  <c:v>3.2904515006840418</c:v>
                </c:pt>
                <c:pt idx="18">
                  <c:v>3.2860649341732313</c:v>
                </c:pt>
                <c:pt idx="19">
                  <c:v>3.2832606725543023</c:v>
                </c:pt>
                <c:pt idx="20">
                  <c:v>3.284136622827333</c:v>
                </c:pt>
                <c:pt idx="21">
                  <c:v>3.283470904719497</c:v>
                </c:pt>
                <c:pt idx="22">
                  <c:v>3.2773577816386239</c:v>
                </c:pt>
                <c:pt idx="23">
                  <c:v>3.2729542786893528</c:v>
                </c:pt>
                <c:pt idx="24">
                  <c:v>3.2685044570277286</c:v>
                </c:pt>
                <c:pt idx="25">
                  <c:v>3.27574125225998</c:v>
                </c:pt>
                <c:pt idx="26">
                  <c:v>3.2768533914797344</c:v>
                </c:pt>
                <c:pt idx="27">
                  <c:v>3.2854819320790769</c:v>
                </c:pt>
                <c:pt idx="28">
                  <c:v>3.2993815085180827</c:v>
                </c:pt>
                <c:pt idx="29">
                  <c:v>3.3160147243744356</c:v>
                </c:pt>
                <c:pt idx="30">
                  <c:v>3.333886628202456</c:v>
                </c:pt>
                <c:pt idx="31">
                  <c:v>3.3436713380785053</c:v>
                </c:pt>
                <c:pt idx="32">
                  <c:v>3.3486514151316693</c:v>
                </c:pt>
                <c:pt idx="33">
                  <c:v>3.3441746248764797</c:v>
                </c:pt>
                <c:pt idx="34">
                  <c:v>3.3424355823057743</c:v>
                </c:pt>
                <c:pt idx="35">
                  <c:v>3.3498496115821013</c:v>
                </c:pt>
                <c:pt idx="36">
                  <c:v>3.3494869621434189</c:v>
                </c:pt>
                <c:pt idx="37">
                  <c:v>3.3487915075108012</c:v>
                </c:pt>
                <c:pt idx="38">
                  <c:v>3.334324768087757</c:v>
                </c:pt>
                <c:pt idx="39">
                  <c:v>3.3269896269072374</c:v>
                </c:pt>
                <c:pt idx="40">
                  <c:v>3.3532383943483466</c:v>
                </c:pt>
                <c:pt idx="41">
                  <c:v>3.3569059531961862</c:v>
                </c:pt>
                <c:pt idx="42">
                  <c:v>3.3629956437553403</c:v>
                </c:pt>
                <c:pt idx="43">
                  <c:v>3.3718035965950128</c:v>
                </c:pt>
                <c:pt idx="44">
                  <c:v>3.3812249088311987</c:v>
                </c:pt>
                <c:pt idx="45">
                  <c:v>3.3945525015916944</c:v>
                </c:pt>
                <c:pt idx="46">
                  <c:v>3.4019266906904129</c:v>
                </c:pt>
                <c:pt idx="47">
                  <c:v>3.4052649055118076</c:v>
                </c:pt>
                <c:pt idx="48">
                  <c:v>3.4087329143905172</c:v>
                </c:pt>
                <c:pt idx="49">
                  <c:v>3.4098125812390263</c:v>
                </c:pt>
                <c:pt idx="50">
                  <c:v>3.4203296481177921</c:v>
                </c:pt>
                <c:pt idx="51">
                  <c:v>3.4203069422496037</c:v>
                </c:pt>
                <c:pt idx="52">
                  <c:v>3.4213823614529444</c:v>
                </c:pt>
                <c:pt idx="53">
                  <c:v>3.4201359039677692</c:v>
                </c:pt>
                <c:pt idx="54">
                  <c:v>3.4192404573022075</c:v>
                </c:pt>
                <c:pt idx="55">
                  <c:v>3.4219220745483625</c:v>
                </c:pt>
                <c:pt idx="56">
                  <c:v>3.4181158110958747</c:v>
                </c:pt>
                <c:pt idx="57">
                  <c:v>3.4151717899756484</c:v>
                </c:pt>
                <c:pt idx="58">
                  <c:v>3.4189262549678516</c:v>
                </c:pt>
                <c:pt idx="59">
                  <c:v>3.4214410894994316</c:v>
                </c:pt>
                <c:pt idx="60">
                  <c:v>3.4224207851997996</c:v>
                </c:pt>
                <c:pt idx="61">
                  <c:v>3.4246006974007144</c:v>
                </c:pt>
                <c:pt idx="62">
                  <c:v>3.4220859149911216</c:v>
                </c:pt>
                <c:pt idx="63">
                  <c:v>3.424548500472858</c:v>
                </c:pt>
                <c:pt idx="64">
                  <c:v>3.4285556921483256</c:v>
                </c:pt>
                <c:pt idx="65">
                  <c:v>3.4471958809467713</c:v>
                </c:pt>
                <c:pt idx="66">
                  <c:v>3.4473344304509195</c:v>
                </c:pt>
                <c:pt idx="67">
                  <c:v>3.448043152381385</c:v>
                </c:pt>
                <c:pt idx="68">
                  <c:v>3.4586854595784096</c:v>
                </c:pt>
                <c:pt idx="69">
                  <c:v>3.4624284602993711</c:v>
                </c:pt>
                <c:pt idx="70">
                  <c:v>3.4694401660215948</c:v>
                </c:pt>
                <c:pt idx="71">
                  <c:v>3.4618091140145957</c:v>
                </c:pt>
                <c:pt idx="72">
                  <c:v>3.4713869166166567</c:v>
                </c:pt>
                <c:pt idx="73">
                  <c:v>3.4786177113313856</c:v>
                </c:pt>
                <c:pt idx="74">
                  <c:v>3.4813790759658003</c:v>
                </c:pt>
                <c:pt idx="75">
                  <c:v>3.4830064617410921</c:v>
                </c:pt>
                <c:pt idx="76">
                  <c:v>3.4903829662583505</c:v>
                </c:pt>
                <c:pt idx="77">
                  <c:v>3.4955753223025487</c:v>
                </c:pt>
                <c:pt idx="78">
                  <c:v>3.5180428356484499</c:v>
                </c:pt>
                <c:pt idx="79">
                  <c:v>3.519222370894139</c:v>
                </c:pt>
                <c:pt idx="80">
                  <c:v>3.5200320859072058</c:v>
                </c:pt>
                <c:pt idx="81">
                  <c:v>3.523736023984716</c:v>
                </c:pt>
                <c:pt idx="82">
                  <c:v>3.5470559662403303</c:v>
                </c:pt>
                <c:pt idx="83">
                  <c:v>3.54335148559622</c:v>
                </c:pt>
                <c:pt idx="84">
                  <c:v>3.5433707890640336</c:v>
                </c:pt>
                <c:pt idx="85">
                  <c:v>3.5469563141458251</c:v>
                </c:pt>
                <c:pt idx="86">
                  <c:v>3.5535184541901415</c:v>
                </c:pt>
                <c:pt idx="87">
                  <c:v>3.5568701235208007</c:v>
                </c:pt>
                <c:pt idx="88">
                  <c:v>3.5732617644326758</c:v>
                </c:pt>
                <c:pt idx="89">
                  <c:v>3.5870393341579576</c:v>
                </c:pt>
                <c:pt idx="90">
                  <c:v>3.5868944532781222</c:v>
                </c:pt>
                <c:pt idx="91">
                  <c:v>3.5979726132772423</c:v>
                </c:pt>
                <c:pt idx="92">
                  <c:v>3.6059093712688166</c:v>
                </c:pt>
                <c:pt idx="93">
                  <c:v>3.6101771456161242</c:v>
                </c:pt>
                <c:pt idx="94">
                  <c:v>3.6127686727948665</c:v>
                </c:pt>
                <c:pt idx="95">
                  <c:v>3.6173122718352824</c:v>
                </c:pt>
                <c:pt idx="96">
                  <c:v>3.6345242074249398</c:v>
                </c:pt>
                <c:pt idx="97">
                  <c:v>3.6372284527144165</c:v>
                </c:pt>
                <c:pt idx="98">
                  <c:v>3.6427779481183977</c:v>
                </c:pt>
                <c:pt idx="99">
                  <c:v>3.647104527129323</c:v>
                </c:pt>
                <c:pt idx="100">
                  <c:v>3.6528437401801148</c:v>
                </c:pt>
                <c:pt idx="101">
                  <c:v>3.6557369414803036</c:v>
                </c:pt>
                <c:pt idx="102">
                  <c:v>3.6548281259366409</c:v>
                </c:pt>
                <c:pt idx="103">
                  <c:v>3.6541111433646623</c:v>
                </c:pt>
                <c:pt idx="104">
                  <c:v>3.6582333293631395</c:v>
                </c:pt>
                <c:pt idx="105">
                  <c:v>3.6666518847421852</c:v>
                </c:pt>
                <c:pt idx="106">
                  <c:v>3.6795780010753512</c:v>
                </c:pt>
                <c:pt idx="107">
                  <c:v>3.6734372336715624</c:v>
                </c:pt>
                <c:pt idx="108">
                  <c:v>3.6696074112534216</c:v>
                </c:pt>
                <c:pt idx="109">
                  <c:v>3.6673378609228435</c:v>
                </c:pt>
                <c:pt idx="110">
                  <c:v>3.6590188030388409</c:v>
                </c:pt>
                <c:pt idx="111">
                  <c:v>3.6410277146586338</c:v>
                </c:pt>
                <c:pt idx="112">
                  <c:v>3.6410528768199968</c:v>
                </c:pt>
                <c:pt idx="113">
                  <c:v>3.6419167901586893</c:v>
                </c:pt>
                <c:pt idx="114">
                  <c:v>3.6313290125461921</c:v>
                </c:pt>
                <c:pt idx="115">
                  <c:v>3.6402171864003052</c:v>
                </c:pt>
                <c:pt idx="116">
                  <c:v>3.639070592427287</c:v>
                </c:pt>
                <c:pt idx="117">
                  <c:v>3.628608736627422</c:v>
                </c:pt>
                <c:pt idx="118">
                  <c:v>3.6253806079212789</c:v>
                </c:pt>
                <c:pt idx="119">
                  <c:v>3.6158609521837843</c:v>
                </c:pt>
                <c:pt idx="120">
                  <c:v>3.6071374965556116</c:v>
                </c:pt>
                <c:pt idx="121">
                  <c:v>3.6035073199940806</c:v>
                </c:pt>
                <c:pt idx="122">
                  <c:v>3.5980015482621419</c:v>
                </c:pt>
                <c:pt idx="123">
                  <c:v>3.5895735137227325</c:v>
                </c:pt>
                <c:pt idx="124">
                  <c:v>3.5842873231392938</c:v>
                </c:pt>
                <c:pt idx="125">
                  <c:v>3.5745659880856642</c:v>
                </c:pt>
                <c:pt idx="126">
                  <c:v>3.5705860706406631</c:v>
                </c:pt>
                <c:pt idx="127">
                  <c:v>3.5698325984125807</c:v>
                </c:pt>
                <c:pt idx="128">
                  <c:v>3.5711583884628859</c:v>
                </c:pt>
                <c:pt idx="129">
                  <c:v>3.5741889870142245</c:v>
                </c:pt>
                <c:pt idx="130">
                  <c:v>3.5723102652446164</c:v>
                </c:pt>
                <c:pt idx="131">
                  <c:v>3.5787041244171034</c:v>
                </c:pt>
                <c:pt idx="132">
                  <c:v>3.5663339442671123</c:v>
                </c:pt>
                <c:pt idx="133">
                  <c:v>3.5685976059673941</c:v>
                </c:pt>
                <c:pt idx="134">
                  <c:v>3.5660638229084065</c:v>
                </c:pt>
                <c:pt idx="135">
                  <c:v>3.5612426738826186</c:v>
                </c:pt>
                <c:pt idx="136">
                  <c:v>3.5589048459975108</c:v>
                </c:pt>
                <c:pt idx="137">
                  <c:v>3.5484752055613824</c:v>
                </c:pt>
                <c:pt idx="138">
                  <c:v>3.539046313288027</c:v>
                </c:pt>
                <c:pt idx="139">
                  <c:v>3.5385107175748316</c:v>
                </c:pt>
                <c:pt idx="140">
                  <c:v>3.541983404528334</c:v>
                </c:pt>
                <c:pt idx="141">
                  <c:v>3.540356080587455</c:v>
                </c:pt>
                <c:pt idx="142">
                  <c:v>3.5399189466983967</c:v>
                </c:pt>
                <c:pt idx="143">
                  <c:v>3.5360283573843172</c:v>
                </c:pt>
                <c:pt idx="144">
                  <c:v>3.5309549484454359</c:v>
                </c:pt>
                <c:pt idx="145">
                  <c:v>3.5330350720575674</c:v>
                </c:pt>
                <c:pt idx="146">
                  <c:v>3.5266040995280665</c:v>
                </c:pt>
                <c:pt idx="147">
                  <c:v>3.5215578531338423</c:v>
                </c:pt>
                <c:pt idx="148">
                  <c:v>3.5162151144172338</c:v>
                </c:pt>
                <c:pt idx="149">
                  <c:v>3.5137938528637691</c:v>
                </c:pt>
                <c:pt idx="150">
                  <c:v>3.5018211616825221</c:v>
                </c:pt>
                <c:pt idx="151">
                  <c:v>3.5020805068586967</c:v>
                </c:pt>
                <c:pt idx="152">
                  <c:v>3.506384958503344</c:v>
                </c:pt>
                <c:pt idx="153">
                  <c:v>3.4989581086089983</c:v>
                </c:pt>
                <c:pt idx="154">
                  <c:v>3.4961494253889294</c:v>
                </c:pt>
                <c:pt idx="155">
                  <c:v>3.493592085001294</c:v>
                </c:pt>
                <c:pt idx="156">
                  <c:v>3.5040976321377388</c:v>
                </c:pt>
                <c:pt idx="157">
                  <c:v>3.5071853806431297</c:v>
                </c:pt>
                <c:pt idx="158">
                  <c:v>3.5048088446514498</c:v>
                </c:pt>
                <c:pt idx="159">
                  <c:v>3.4998994970575601</c:v>
                </c:pt>
                <c:pt idx="160">
                  <c:v>3.5128653291540779</c:v>
                </c:pt>
                <c:pt idx="161">
                  <c:v>3.5152033826071247</c:v>
                </c:pt>
                <c:pt idx="162">
                  <c:v>3.5159407536967926</c:v>
                </c:pt>
                <c:pt idx="163">
                  <c:v>3.5204271978210171</c:v>
                </c:pt>
                <c:pt idx="164">
                  <c:v>3.5234897792700193</c:v>
                </c:pt>
                <c:pt idx="165">
                  <c:v>3.5349437072720762</c:v>
                </c:pt>
                <c:pt idx="166">
                  <c:v>3.5344091617804114</c:v>
                </c:pt>
                <c:pt idx="167">
                  <c:v>3.5346336630928969</c:v>
                </c:pt>
                <c:pt idx="168">
                  <c:v>3.5375893570543995</c:v>
                </c:pt>
                <c:pt idx="169">
                  <c:v>3.5424220707581404</c:v>
                </c:pt>
                <c:pt idx="170">
                  <c:v>3.5609214218713925</c:v>
                </c:pt>
                <c:pt idx="171">
                  <c:v>3.55897853234038</c:v>
                </c:pt>
                <c:pt idx="172">
                  <c:v>3.5586099490495213</c:v>
                </c:pt>
                <c:pt idx="173">
                  <c:v>3.5624663527051377</c:v>
                </c:pt>
                <c:pt idx="174">
                  <c:v>3.5651430769728685</c:v>
                </c:pt>
                <c:pt idx="175">
                  <c:v>3.5742775977543446</c:v>
                </c:pt>
                <c:pt idx="176">
                  <c:v>3.5955028459323937</c:v>
                </c:pt>
                <c:pt idx="177">
                  <c:v>3.5971543244003006</c:v>
                </c:pt>
                <c:pt idx="178">
                  <c:v>3.5871357081457411</c:v>
                </c:pt>
                <c:pt idx="179">
                  <c:v>3.5847839670694728</c:v>
                </c:pt>
                <c:pt idx="180">
                  <c:v>3.5932450317039759</c:v>
                </c:pt>
                <c:pt idx="181">
                  <c:v>3.5883626807109574</c:v>
                </c:pt>
                <c:pt idx="182">
                  <c:v>3.5788249927579838</c:v>
                </c:pt>
                <c:pt idx="183">
                  <c:v>3.576147902780193</c:v>
                </c:pt>
                <c:pt idx="184">
                  <c:v>3.5743125751914722</c:v>
                </c:pt>
                <c:pt idx="185">
                  <c:v>3.5744754060347437</c:v>
                </c:pt>
                <c:pt idx="186">
                  <c:v>3.573079770123933</c:v>
                </c:pt>
                <c:pt idx="187">
                  <c:v>3.5681409749336521</c:v>
                </c:pt>
                <c:pt idx="188">
                  <c:v>3.5653852360609006</c:v>
                </c:pt>
                <c:pt idx="189">
                  <c:v>3.5630162137924852</c:v>
                </c:pt>
                <c:pt idx="190">
                  <c:v>3.5653540696229826</c:v>
                </c:pt>
                <c:pt idx="191">
                  <c:v>3.5608226653105035</c:v>
                </c:pt>
                <c:pt idx="192">
                  <c:v>3.55420910314872</c:v>
                </c:pt>
                <c:pt idx="193">
                  <c:v>3.5506999552423055</c:v>
                </c:pt>
                <c:pt idx="194">
                  <c:v>3.5499604178805679</c:v>
                </c:pt>
                <c:pt idx="195">
                  <c:v>3.5531608573806621</c:v>
                </c:pt>
                <c:pt idx="196">
                  <c:v>3.5567594672252087</c:v>
                </c:pt>
                <c:pt idx="197">
                  <c:v>3.5447323694064257</c:v>
                </c:pt>
                <c:pt idx="198">
                  <c:v>3.5236818039984219</c:v>
                </c:pt>
                <c:pt idx="199">
                  <c:v>3.5194185947765648</c:v>
                </c:pt>
                <c:pt idx="200">
                  <c:v>3.5144566150778025</c:v>
                </c:pt>
                <c:pt idx="201">
                  <c:v>3.5143495955958146</c:v>
                </c:pt>
                <c:pt idx="202">
                  <c:v>3.5087693766246528</c:v>
                </c:pt>
                <c:pt idx="203">
                  <c:v>3.4989797978405623</c:v>
                </c:pt>
                <c:pt idx="204">
                  <c:v>3.4990405116587415</c:v>
                </c:pt>
                <c:pt idx="205">
                  <c:v>3.4916712592153427</c:v>
                </c:pt>
                <c:pt idx="206">
                  <c:v>3.4835810954383803</c:v>
                </c:pt>
                <c:pt idx="207">
                  <c:v>3.4760296075250094</c:v>
                </c:pt>
                <c:pt idx="208">
                  <c:v>3.4659584218430366</c:v>
                </c:pt>
                <c:pt idx="209">
                  <c:v>3.4581165092033079</c:v>
                </c:pt>
                <c:pt idx="210">
                  <c:v>3.4512053616919061</c:v>
                </c:pt>
                <c:pt idx="211">
                  <c:v>3.4476003465864697</c:v>
                </c:pt>
                <c:pt idx="212">
                  <c:v>3.4421108956885371</c:v>
                </c:pt>
                <c:pt idx="213">
                  <c:v>3.433022038402656</c:v>
                </c:pt>
                <c:pt idx="214">
                  <c:v>3.4267109766374166</c:v>
                </c:pt>
                <c:pt idx="215">
                  <c:v>3.41934748697529</c:v>
                </c:pt>
                <c:pt idx="216">
                  <c:v>3.4167365621624772</c:v>
                </c:pt>
                <c:pt idx="217">
                  <c:v>3.415316384814481</c:v>
                </c:pt>
                <c:pt idx="218">
                  <c:v>3.4150592708873639</c:v>
                </c:pt>
                <c:pt idx="219">
                  <c:v>3.4182330764397588</c:v>
                </c:pt>
                <c:pt idx="220">
                  <c:v>3.408421915870695</c:v>
                </c:pt>
                <c:pt idx="221">
                  <c:v>3.4232706400796995</c:v>
                </c:pt>
                <c:pt idx="222">
                  <c:v>3.4261784289331683</c:v>
                </c:pt>
                <c:pt idx="223">
                  <c:v>3.4190696796314946</c:v>
                </c:pt>
                <c:pt idx="224">
                  <c:v>3.4131281060012242</c:v>
                </c:pt>
                <c:pt idx="225">
                  <c:v>3.4188988528479483</c:v>
                </c:pt>
                <c:pt idx="226">
                  <c:v>3.4159340840800141</c:v>
                </c:pt>
                <c:pt idx="227">
                  <c:v>3.415792930244268</c:v>
                </c:pt>
                <c:pt idx="228">
                  <c:v>3.4312759299510276</c:v>
                </c:pt>
                <c:pt idx="229">
                  <c:v>3.445379348912081</c:v>
                </c:pt>
                <c:pt idx="230">
                  <c:v>3.4656301519043771</c:v>
                </c:pt>
                <c:pt idx="231">
                  <c:v>3.4609243374801579</c:v>
                </c:pt>
                <c:pt idx="232">
                  <c:v>3.4520683353119281</c:v>
                </c:pt>
                <c:pt idx="233">
                  <c:v>3.4387407643070542</c:v>
                </c:pt>
                <c:pt idx="234">
                  <c:v>3.4305384413237197</c:v>
                </c:pt>
                <c:pt idx="235">
                  <c:v>3.4261052865317692</c:v>
                </c:pt>
                <c:pt idx="236">
                  <c:v>3.405646934583531</c:v>
                </c:pt>
                <c:pt idx="237">
                  <c:v>3.3900853882459718</c:v>
                </c:pt>
                <c:pt idx="238">
                  <c:v>3.3737164117982803</c:v>
                </c:pt>
                <c:pt idx="239">
                  <c:v>3.3588246987172412</c:v>
                </c:pt>
                <c:pt idx="240">
                  <c:v>3.3287686918824781</c:v>
                </c:pt>
                <c:pt idx="241">
                  <c:v>3.3320306690195891</c:v>
                </c:pt>
                <c:pt idx="242">
                  <c:v>3.3065076211765145</c:v>
                </c:pt>
                <c:pt idx="243">
                  <c:v>3.2788122247563098</c:v>
                </c:pt>
                <c:pt idx="244">
                  <c:v>3.2637278975772062</c:v>
                </c:pt>
                <c:pt idx="245">
                  <c:v>3.2311949219663498</c:v>
                </c:pt>
                <c:pt idx="246">
                  <c:v>3.2167441583382828</c:v>
                </c:pt>
                <c:pt idx="247">
                  <c:v>3.1978626378374204</c:v>
                </c:pt>
                <c:pt idx="248">
                  <c:v>3.1126241441292759</c:v>
                </c:pt>
                <c:pt idx="249">
                  <c:v>3.0997681431970063</c:v>
                </c:pt>
                <c:pt idx="250">
                  <c:v>3.0734784652318474</c:v>
                </c:pt>
                <c:pt idx="251">
                  <c:v>3.0378508793906711</c:v>
                </c:pt>
                <c:pt idx="252">
                  <c:v>3.0261415297536471</c:v>
                </c:pt>
                <c:pt idx="253">
                  <c:v>3.0106428058226249</c:v>
                </c:pt>
                <c:pt idx="254">
                  <c:v>3.0010750699071007</c:v>
                </c:pt>
                <c:pt idx="255">
                  <c:v>2.9968280703101229</c:v>
                </c:pt>
                <c:pt idx="256">
                  <c:v>2.9944282344609334</c:v>
                </c:pt>
                <c:pt idx="257">
                  <c:v>2.9886902724527076</c:v>
                </c:pt>
                <c:pt idx="258">
                  <c:v>2.965595430786709</c:v>
                </c:pt>
                <c:pt idx="259">
                  <c:v>2.9407135454305635</c:v>
                </c:pt>
                <c:pt idx="260">
                  <c:v>2.916870628408101</c:v>
                </c:pt>
                <c:pt idx="261">
                  <c:v>2.924015704345539</c:v>
                </c:pt>
                <c:pt idx="262">
                  <c:v>2.9218860084941549</c:v>
                </c:pt>
                <c:pt idx="263">
                  <c:v>2.9144345411457118</c:v>
                </c:pt>
                <c:pt idx="264">
                  <c:v>2.9115719069460066</c:v>
                </c:pt>
                <c:pt idx="265">
                  <c:v>2.9085306187029847</c:v>
                </c:pt>
                <c:pt idx="266">
                  <c:v>2.9092388001731191</c:v>
                </c:pt>
                <c:pt idx="267">
                  <c:v>2.9118750285728714</c:v>
                </c:pt>
                <c:pt idx="268">
                  <c:v>2.9141853116015222</c:v>
                </c:pt>
                <c:pt idx="269">
                  <c:v>2.9178583546302463</c:v>
                </c:pt>
                <c:pt idx="270">
                  <c:v>2.9152044587935322</c:v>
                </c:pt>
                <c:pt idx="271">
                  <c:v>2.9194713292864582</c:v>
                </c:pt>
                <c:pt idx="272">
                  <c:v>2.916035388754</c:v>
                </c:pt>
                <c:pt idx="273">
                  <c:v>2.912606108210599</c:v>
                </c:pt>
                <c:pt idx="274">
                  <c:v>2.9148449469266327</c:v>
                </c:pt>
                <c:pt idx="275">
                  <c:v>2.9248167764640436</c:v>
                </c:pt>
                <c:pt idx="276">
                  <c:v>2.9256818870623791</c:v>
                </c:pt>
                <c:pt idx="277">
                  <c:v>2.9373206655266983</c:v>
                </c:pt>
                <c:pt idx="278">
                  <c:v>2.9475953763182012</c:v>
                </c:pt>
                <c:pt idx="279">
                  <c:v>2.9599785162323444</c:v>
                </c:pt>
                <c:pt idx="280">
                  <c:v>2.9812860293407497</c:v>
                </c:pt>
                <c:pt idx="281">
                  <c:v>2.9916051182511789</c:v>
                </c:pt>
                <c:pt idx="282">
                  <c:v>2.9977075321720013</c:v>
                </c:pt>
                <c:pt idx="283">
                  <c:v>2.9992710325432705</c:v>
                </c:pt>
                <c:pt idx="284">
                  <c:v>3.0025145474402111</c:v>
                </c:pt>
                <c:pt idx="285">
                  <c:v>3.0282847986860846</c:v>
                </c:pt>
                <c:pt idx="286">
                  <c:v>3.0268049735271245</c:v>
                </c:pt>
                <c:pt idx="287">
                  <c:v>3.0270834778326083</c:v>
                </c:pt>
                <c:pt idx="288">
                  <c:v>3.0356387089760744</c:v>
                </c:pt>
                <c:pt idx="289">
                  <c:v>3.0425967315201112</c:v>
                </c:pt>
                <c:pt idx="290">
                  <c:v>3.0673980535433976</c:v>
                </c:pt>
                <c:pt idx="291">
                  <c:v>3.0710844874322394</c:v>
                </c:pt>
                <c:pt idx="292">
                  <c:v>3.0806378840677415</c:v>
                </c:pt>
                <c:pt idx="293">
                  <c:v>3.0955008926195076</c:v>
                </c:pt>
                <c:pt idx="294">
                  <c:v>3.1063088454674621</c:v>
                </c:pt>
                <c:pt idx="295">
                  <c:v>3.1169705504267529</c:v>
                </c:pt>
                <c:pt idx="296">
                  <c:v>3.1254495570492233</c:v>
                </c:pt>
                <c:pt idx="297">
                  <c:v>3.1276584446825604</c:v>
                </c:pt>
                <c:pt idx="298">
                  <c:v>3.1297738287615759</c:v>
                </c:pt>
                <c:pt idx="299">
                  <c:v>3.1354632869275898</c:v>
                </c:pt>
                <c:pt idx="300">
                  <c:v>3.1428283035169224</c:v>
                </c:pt>
                <c:pt idx="301">
                  <c:v>3.1500701704234877</c:v>
                </c:pt>
                <c:pt idx="302">
                  <c:v>3.1568754138501847</c:v>
                </c:pt>
                <c:pt idx="303">
                  <c:v>3.158190675587826</c:v>
                </c:pt>
                <c:pt idx="304">
                  <c:v>3.1624935004047385</c:v>
                </c:pt>
                <c:pt idx="305">
                  <c:v>3.1630478797656756</c:v>
                </c:pt>
                <c:pt idx="306">
                  <c:v>3.1671746881201748</c:v>
                </c:pt>
                <c:pt idx="307">
                  <c:v>3.1726202569978867</c:v>
                </c:pt>
                <c:pt idx="308">
                  <c:v>3.1787403368817744</c:v>
                </c:pt>
                <c:pt idx="309">
                  <c:v>3.1844705484959599</c:v>
                </c:pt>
                <c:pt idx="310">
                  <c:v>3.1858899958700211</c:v>
                </c:pt>
                <c:pt idx="311">
                  <c:v>3.1854966934106601</c:v>
                </c:pt>
                <c:pt idx="312">
                  <c:v>3.1841249359003778</c:v>
                </c:pt>
                <c:pt idx="313">
                  <c:v>3.1869810105966958</c:v>
                </c:pt>
                <c:pt idx="314">
                  <c:v>3.207201270419445</c:v>
                </c:pt>
                <c:pt idx="315">
                  <c:v>3.207453887241281</c:v>
                </c:pt>
                <c:pt idx="316">
                  <c:v>3.2189385614045398</c:v>
                </c:pt>
                <c:pt idx="317">
                  <c:v>3.2306704993773558</c:v>
                </c:pt>
                <c:pt idx="318">
                  <c:v>3.2295886955752464</c:v>
                </c:pt>
                <c:pt idx="319">
                  <c:v>3.2380462640611825</c:v>
                </c:pt>
                <c:pt idx="320">
                  <c:v>3.2432613588345438</c:v>
                </c:pt>
                <c:pt idx="321">
                  <c:v>3.239935345589287</c:v>
                </c:pt>
                <c:pt idx="322">
                  <c:v>3.2418492943891319</c:v>
                </c:pt>
                <c:pt idx="323">
                  <c:v>3.2529691101169851</c:v>
                </c:pt>
                <c:pt idx="324">
                  <c:v>3.2556716621400845</c:v>
                </c:pt>
                <c:pt idx="325">
                  <c:v>3.2544139992172481</c:v>
                </c:pt>
                <c:pt idx="326">
                  <c:v>3.2628883436930969</c:v>
                </c:pt>
                <c:pt idx="327">
                  <c:v>3.2752489278795052</c:v>
                </c:pt>
                <c:pt idx="328">
                  <c:v>3.2956267166786599</c:v>
                </c:pt>
                <c:pt idx="329">
                  <c:v>3.3006374874418967</c:v>
                </c:pt>
                <c:pt idx="330">
                  <c:v>3.3039397058275664</c:v>
                </c:pt>
                <c:pt idx="331">
                  <c:v>3.3102022124787234</c:v>
                </c:pt>
                <c:pt idx="332">
                  <c:v>3.319809587502804</c:v>
                </c:pt>
                <c:pt idx="333">
                  <c:v>3.3363032922065159</c:v>
                </c:pt>
                <c:pt idx="334">
                  <c:v>3.3356330849644902</c:v>
                </c:pt>
                <c:pt idx="335">
                  <c:v>3.337142665777495</c:v>
                </c:pt>
                <c:pt idx="336">
                  <c:v>3.3465619473337251</c:v>
                </c:pt>
                <c:pt idx="337">
                  <c:v>3.3562268149978931</c:v>
                </c:pt>
                <c:pt idx="338">
                  <c:v>3.3598415399923192</c:v>
                </c:pt>
                <c:pt idx="339">
                  <c:v>3.3691406075915364</c:v>
                </c:pt>
                <c:pt idx="340">
                  <c:v>3.3798997133889332</c:v>
                </c:pt>
                <c:pt idx="341">
                  <c:v>3.3923173999167893</c:v>
                </c:pt>
                <c:pt idx="342">
                  <c:v>3.4032723263035463</c:v>
                </c:pt>
                <c:pt idx="343">
                  <c:v>3.4117643993203655</c:v>
                </c:pt>
                <c:pt idx="344">
                  <c:v>3.4169539360405632</c:v>
                </c:pt>
                <c:pt idx="345">
                  <c:v>3.4190756069331587</c:v>
                </c:pt>
                <c:pt idx="346">
                  <c:v>3.4252503259670202</c:v>
                </c:pt>
                <c:pt idx="347">
                  <c:v>3.4363807109202456</c:v>
                </c:pt>
                <c:pt idx="348">
                  <c:v>3.436834449590616</c:v>
                </c:pt>
                <c:pt idx="349">
                  <c:v>3.4379178809411792</c:v>
                </c:pt>
                <c:pt idx="350">
                  <c:v>3.4386176009420768</c:v>
                </c:pt>
                <c:pt idx="351">
                  <c:v>3.4414209220344398</c:v>
                </c:pt>
                <c:pt idx="352">
                  <c:v>3.4460425081865651</c:v>
                </c:pt>
                <c:pt idx="353">
                  <c:v>3.4437885276608919</c:v>
                </c:pt>
                <c:pt idx="354">
                  <c:v>3.4417833198719352</c:v>
                </c:pt>
                <c:pt idx="355">
                  <c:v>3.43953083239942</c:v>
                </c:pt>
                <c:pt idx="356">
                  <c:v>3.4501194349449862</c:v>
                </c:pt>
                <c:pt idx="357">
                  <c:v>3.4576318524057101</c:v>
                </c:pt>
                <c:pt idx="358">
                  <c:v>3.4500000995600497</c:v>
                </c:pt>
                <c:pt idx="359">
                  <c:v>3.4434196816841283</c:v>
                </c:pt>
                <c:pt idx="360">
                  <c:v>3.4399373228124501</c:v>
                </c:pt>
                <c:pt idx="361">
                  <c:v>3.4385096877370502</c:v>
                </c:pt>
                <c:pt idx="362">
                  <c:v>3.4297477385906889</c:v>
                </c:pt>
                <c:pt idx="363">
                  <c:v>3.434041589723611</c:v>
                </c:pt>
                <c:pt idx="364">
                  <c:v>3.4349037519891525</c:v>
                </c:pt>
                <c:pt idx="365">
                  <c:v>3.4297221962919302</c:v>
                </c:pt>
                <c:pt idx="366">
                  <c:v>3.4275165454525398</c:v>
                </c:pt>
                <c:pt idx="367">
                  <c:v>3.4320852814999689</c:v>
                </c:pt>
                <c:pt idx="368">
                  <c:v>3.4295091741499464</c:v>
                </c:pt>
                <c:pt idx="369">
                  <c:v>3.4258742170730629</c:v>
                </c:pt>
                <c:pt idx="370">
                  <c:v>3.4205030651948807</c:v>
                </c:pt>
                <c:pt idx="371">
                  <c:v>3.419723473448721</c:v>
                </c:pt>
                <c:pt idx="372">
                  <c:v>3.4160277616187642</c:v>
                </c:pt>
                <c:pt idx="373">
                  <c:v>3.4095382600622086</c:v>
                </c:pt>
                <c:pt idx="374">
                  <c:v>3.4086444640526423</c:v>
                </c:pt>
                <c:pt idx="375">
                  <c:v>3.405398796121343</c:v>
                </c:pt>
                <c:pt idx="376">
                  <c:v>3.4004660632356569</c:v>
                </c:pt>
                <c:pt idx="377">
                  <c:v>3.397007549170898</c:v>
                </c:pt>
                <c:pt idx="378">
                  <c:v>3.3941276351231133</c:v>
                </c:pt>
                <c:pt idx="379">
                  <c:v>3.3995296437090183</c:v>
                </c:pt>
                <c:pt idx="380">
                  <c:v>3.4068467466394514</c:v>
                </c:pt>
                <c:pt idx="381">
                  <c:v>3.4092485351758119</c:v>
                </c:pt>
                <c:pt idx="382">
                  <c:v>3.4156444056170274</c:v>
                </c:pt>
                <c:pt idx="383">
                  <c:v>3.4084574301854138</c:v>
                </c:pt>
                <c:pt idx="384">
                  <c:v>3.4061084992578787</c:v>
                </c:pt>
                <c:pt idx="385">
                  <c:v>3.4069883436285733</c:v>
                </c:pt>
                <c:pt idx="386">
                  <c:v>3.4022417471424844</c:v>
                </c:pt>
                <c:pt idx="387">
                  <c:v>3.4004098280442654</c:v>
                </c:pt>
                <c:pt idx="388">
                  <c:v>3.3960303554088282</c:v>
                </c:pt>
                <c:pt idx="389">
                  <c:v>3.3888460737934567</c:v>
                </c:pt>
                <c:pt idx="390">
                  <c:v>3.3835074590831997</c:v>
                </c:pt>
                <c:pt idx="391">
                  <c:v>3.3856394709402973</c:v>
                </c:pt>
                <c:pt idx="392">
                  <c:v>3.3812261728626796</c:v>
                </c:pt>
                <c:pt idx="393">
                  <c:v>3.3796988563330816</c:v>
                </c:pt>
                <c:pt idx="394">
                  <c:v>3.3787071318408297</c:v>
                </c:pt>
                <c:pt idx="395">
                  <c:v>3.3805877986229249</c:v>
                </c:pt>
                <c:pt idx="396">
                  <c:v>3.3801076318838943</c:v>
                </c:pt>
                <c:pt idx="397">
                  <c:v>3.3743541837191162</c:v>
                </c:pt>
                <c:pt idx="398">
                  <c:v>3.3686760254122858</c:v>
                </c:pt>
                <c:pt idx="399">
                  <c:v>3.3640039489306157</c:v>
                </c:pt>
                <c:pt idx="400">
                  <c:v>3.3606646540176213</c:v>
                </c:pt>
                <c:pt idx="401">
                  <c:v>3.3476930131201663</c:v>
                </c:pt>
                <c:pt idx="402">
                  <c:v>3.343001710051634</c:v>
                </c:pt>
                <c:pt idx="403">
                  <c:v>3.3384159109600091</c:v>
                </c:pt>
                <c:pt idx="404">
                  <c:v>3.3332662021279638</c:v>
                </c:pt>
                <c:pt idx="405">
                  <c:v>3.3275975381543712</c:v>
                </c:pt>
                <c:pt idx="406">
                  <c:v>3.3194730507440742</c:v>
                </c:pt>
                <c:pt idx="407">
                  <c:v>3.3283696712729269</c:v>
                </c:pt>
                <c:pt idx="408">
                  <c:v>3.3344280503804793</c:v>
                </c:pt>
                <c:pt idx="409">
                  <c:v>3.3290643081455356</c:v>
                </c:pt>
                <c:pt idx="410">
                  <c:v>3.3201697749230066</c:v>
                </c:pt>
                <c:pt idx="411">
                  <c:v>3.3227541378544201</c:v>
                </c:pt>
                <c:pt idx="412">
                  <c:v>3.3253087199027571</c:v>
                </c:pt>
                <c:pt idx="413">
                  <c:v>3.3200158865544735</c:v>
                </c:pt>
                <c:pt idx="414">
                  <c:v>3.319851554839182</c:v>
                </c:pt>
                <c:pt idx="415">
                  <c:v>3.3204452597989267</c:v>
                </c:pt>
                <c:pt idx="416">
                  <c:v>3.3203644819318794</c:v>
                </c:pt>
                <c:pt idx="417">
                  <c:v>3.3200539138841036</c:v>
                </c:pt>
                <c:pt idx="418">
                  <c:v>3.3180026089809416</c:v>
                </c:pt>
                <c:pt idx="419">
                  <c:v>3.3169958785464058</c:v>
                </c:pt>
                <c:pt idx="420">
                  <c:v>3.3166506737309773</c:v>
                </c:pt>
                <c:pt idx="421">
                  <c:v>3.3227885201281695</c:v>
                </c:pt>
                <c:pt idx="422">
                  <c:v>3.3214074789132435</c:v>
                </c:pt>
                <c:pt idx="423">
                  <c:v>3.3196830132652342</c:v>
                </c:pt>
                <c:pt idx="424">
                  <c:v>3.324926000768627</c:v>
                </c:pt>
                <c:pt idx="425">
                  <c:v>3.3332671254182507</c:v>
                </c:pt>
                <c:pt idx="426">
                  <c:v>3.3444637599311826</c:v>
                </c:pt>
                <c:pt idx="427">
                  <c:v>3.3500955611010643</c:v>
                </c:pt>
                <c:pt idx="428">
                  <c:v>3.356444034489376</c:v>
                </c:pt>
                <c:pt idx="429">
                  <c:v>3.3482808697764326</c:v>
                </c:pt>
                <c:pt idx="430">
                  <c:v>3.3455358297433531</c:v>
                </c:pt>
                <c:pt idx="431">
                  <c:v>3.3504096754154942</c:v>
                </c:pt>
                <c:pt idx="432">
                  <c:v>3.3526288806571105</c:v>
                </c:pt>
                <c:pt idx="433">
                  <c:v>3.3489149437006787</c:v>
                </c:pt>
                <c:pt idx="434">
                  <c:v>3.3508331040334269</c:v>
                </c:pt>
                <c:pt idx="435">
                  <c:v>3.3479845345277885</c:v>
                </c:pt>
                <c:pt idx="436">
                  <c:v>3.3555967719594357</c:v>
                </c:pt>
                <c:pt idx="437">
                  <c:v>3.3518184727588394</c:v>
                </c:pt>
                <c:pt idx="438">
                  <c:v>3.3427918331702444</c:v>
                </c:pt>
                <c:pt idx="439">
                  <c:v>3.3454553271031231</c:v>
                </c:pt>
                <c:pt idx="440">
                  <c:v>3.3451245311012006</c:v>
                </c:pt>
                <c:pt idx="441">
                  <c:v>3.346262111108357</c:v>
                </c:pt>
                <c:pt idx="442">
                  <c:v>3.3375438838881268</c:v>
                </c:pt>
                <c:pt idx="443">
                  <c:v>3.3326612559895654</c:v>
                </c:pt>
                <c:pt idx="444">
                  <c:v>3.3244539826206352</c:v>
                </c:pt>
                <c:pt idx="445">
                  <c:v>3.3174741830548267</c:v>
                </c:pt>
                <c:pt idx="446">
                  <c:v>3.3024857647519958</c:v>
                </c:pt>
                <c:pt idx="447">
                  <c:v>3.3016447650213165</c:v>
                </c:pt>
                <c:pt idx="448">
                  <c:v>3.2866924334158196</c:v>
                </c:pt>
                <c:pt idx="449">
                  <c:v>3.2785089931180535</c:v>
                </c:pt>
                <c:pt idx="450">
                  <c:v>3.2685524267909556</c:v>
                </c:pt>
                <c:pt idx="451">
                  <c:v>3.255387151552021</c:v>
                </c:pt>
                <c:pt idx="452">
                  <c:v>3.2565625362844539</c:v>
                </c:pt>
                <c:pt idx="453">
                  <c:v>3.247808786730316</c:v>
                </c:pt>
                <c:pt idx="454">
                  <c:v>3.2321120218598831</c:v>
                </c:pt>
                <c:pt idx="455">
                  <c:v>3.2240758472606958</c:v>
                </c:pt>
                <c:pt idx="456">
                  <c:v>3.2070540551791025</c:v>
                </c:pt>
                <c:pt idx="457">
                  <c:v>3.199869860314934</c:v>
                </c:pt>
                <c:pt idx="458">
                  <c:v>3.1942505309743718</c:v>
                </c:pt>
                <c:pt idx="459">
                  <c:v>3.1886465524485827</c:v>
                </c:pt>
                <c:pt idx="460">
                  <c:v>3.1889271007135691</c:v>
                </c:pt>
                <c:pt idx="461">
                  <c:v>3.1735897978213718</c:v>
                </c:pt>
                <c:pt idx="462">
                  <c:v>3.1717492021673537</c:v>
                </c:pt>
                <c:pt idx="463">
                  <c:v>3.1668050075158249</c:v>
                </c:pt>
                <c:pt idx="464">
                  <c:v>3.161025531897232</c:v>
                </c:pt>
                <c:pt idx="465">
                  <c:v>3.1569048341405224</c:v>
                </c:pt>
                <c:pt idx="466">
                  <c:v>3.1581086947391399</c:v>
                </c:pt>
                <c:pt idx="467">
                  <c:v>3.1542973433977974</c:v>
                </c:pt>
                <c:pt idx="468">
                  <c:v>3.1546572517966482</c:v>
                </c:pt>
                <c:pt idx="469">
                  <c:v>3.1614827016141227</c:v>
                </c:pt>
                <c:pt idx="470">
                  <c:v>3.1683505144452657</c:v>
                </c:pt>
                <c:pt idx="471">
                  <c:v>3.160268043926485</c:v>
                </c:pt>
                <c:pt idx="472">
                  <c:v>3.1706180313268506</c:v>
                </c:pt>
                <c:pt idx="473">
                  <c:v>3.1757699401870259</c:v>
                </c:pt>
                <c:pt idx="474">
                  <c:v>3.1734728092450761</c:v>
                </c:pt>
                <c:pt idx="475">
                  <c:v>3.1708513212487337</c:v>
                </c:pt>
                <c:pt idx="476">
                  <c:v>3.180031338981939</c:v>
                </c:pt>
                <c:pt idx="477">
                  <c:v>3.1769359195422622</c:v>
                </c:pt>
                <c:pt idx="478">
                  <c:v>3.1736346579070491</c:v>
                </c:pt>
                <c:pt idx="479">
                  <c:v>3.1767963600831877</c:v>
                </c:pt>
                <c:pt idx="480">
                  <c:v>3.1821447329011598</c:v>
                </c:pt>
                <c:pt idx="481">
                  <c:v>3.185344233817641</c:v>
                </c:pt>
                <c:pt idx="482">
                  <c:v>3.1857612814581331</c:v>
                </c:pt>
                <c:pt idx="483">
                  <c:v>3.182923054471742</c:v>
                </c:pt>
                <c:pt idx="484">
                  <c:v>3.1781563435174416</c:v>
                </c:pt>
                <c:pt idx="485">
                  <c:v>3.1792940690277067</c:v>
                </c:pt>
                <c:pt idx="486">
                  <c:v>3.1852803933604497</c:v>
                </c:pt>
                <c:pt idx="487">
                  <c:v>3.1783631082899131</c:v>
                </c:pt>
                <c:pt idx="488">
                  <c:v>3.1772418111509242</c:v>
                </c:pt>
                <c:pt idx="489">
                  <c:v>3.1714881626158826</c:v>
                </c:pt>
                <c:pt idx="490">
                  <c:v>3.1599020538086493</c:v>
                </c:pt>
                <c:pt idx="491">
                  <c:v>3.1401813338575941</c:v>
                </c:pt>
                <c:pt idx="492">
                  <c:v>3.1382619463823498</c:v>
                </c:pt>
                <c:pt idx="493">
                  <c:v>3.1192292348017179</c:v>
                </c:pt>
                <c:pt idx="494">
                  <c:v>3.0993831302469483</c:v>
                </c:pt>
                <c:pt idx="495">
                  <c:v>3.0867219761390987</c:v>
                </c:pt>
                <c:pt idx="496">
                  <c:v>3.0647832643903294</c:v>
                </c:pt>
                <c:pt idx="497">
                  <c:v>3.0568500180992988</c:v>
                </c:pt>
                <c:pt idx="498">
                  <c:v>3.0393013078230067</c:v>
                </c:pt>
                <c:pt idx="499">
                  <c:v>3.0217719473207483</c:v>
                </c:pt>
                <c:pt idx="500">
                  <c:v>2.9949982320962492</c:v>
                </c:pt>
                <c:pt idx="501">
                  <c:v>2.9867497965614724</c:v>
                </c:pt>
                <c:pt idx="502">
                  <c:v>2.9688006175651815</c:v>
                </c:pt>
                <c:pt idx="503">
                  <c:v>2.9508130128525099</c:v>
                </c:pt>
                <c:pt idx="504">
                  <c:v>2.9268259955328189</c:v>
                </c:pt>
                <c:pt idx="505">
                  <c:v>2.9173213944744076</c:v>
                </c:pt>
                <c:pt idx="506">
                  <c:v>2.9093295682701816</c:v>
                </c:pt>
                <c:pt idx="507">
                  <c:v>2.8905393085650091</c:v>
                </c:pt>
                <c:pt idx="508">
                  <c:v>2.8713899981798168</c:v>
                </c:pt>
                <c:pt idx="509">
                  <c:v>2.8665248696841381</c:v>
                </c:pt>
                <c:pt idx="510">
                  <c:v>2.8639341492853356</c:v>
                </c:pt>
                <c:pt idx="511">
                  <c:v>2.8471809329739082</c:v>
                </c:pt>
                <c:pt idx="512">
                  <c:v>2.83551245312806</c:v>
                </c:pt>
                <c:pt idx="513">
                  <c:v>2.8199795422648695</c:v>
                </c:pt>
                <c:pt idx="514">
                  <c:v>2.8279329853936268</c:v>
                </c:pt>
                <c:pt idx="515">
                  <c:v>2.8309122177500501</c:v>
                </c:pt>
                <c:pt idx="516">
                  <c:v>2.8269948829744602</c:v>
                </c:pt>
                <c:pt idx="517">
                  <c:v>2.8211562857359911</c:v>
                </c:pt>
                <c:pt idx="518">
                  <c:v>2.8222083454730735</c:v>
                </c:pt>
                <c:pt idx="519">
                  <c:v>2.8200280980494732</c:v>
                </c:pt>
                <c:pt idx="520">
                  <c:v>2.8228300464181562</c:v>
                </c:pt>
                <c:pt idx="521">
                  <c:v>2.8257988649005088</c:v>
                </c:pt>
                <c:pt idx="522">
                  <c:v>2.8280361477676035</c:v>
                </c:pt>
                <c:pt idx="523">
                  <c:v>2.832499086378347</c:v>
                </c:pt>
                <c:pt idx="524">
                  <c:v>2.8333151419862697</c:v>
                </c:pt>
                <c:pt idx="525">
                  <c:v>2.8299897752263061</c:v>
                </c:pt>
                <c:pt idx="526">
                  <c:v>2.8299923748788589</c:v>
                </c:pt>
                <c:pt idx="527">
                  <c:v>2.8349314397317444</c:v>
                </c:pt>
                <c:pt idx="528">
                  <c:v>2.8378051749190041</c:v>
                </c:pt>
                <c:pt idx="529">
                  <c:v>2.8369158607726508</c:v>
                </c:pt>
                <c:pt idx="530">
                  <c:v>2.8425388366865025</c:v>
                </c:pt>
                <c:pt idx="531">
                  <c:v>2.8563187876232705</c:v>
                </c:pt>
                <c:pt idx="532">
                  <c:v>2.8749640124765752</c:v>
                </c:pt>
                <c:pt idx="533">
                  <c:v>2.9020918128457609</c:v>
                </c:pt>
                <c:pt idx="534">
                  <c:v>2.9201738646356734</c:v>
                </c:pt>
                <c:pt idx="535">
                  <c:v>2.9328652266694486</c:v>
                </c:pt>
                <c:pt idx="536">
                  <c:v>2.9435941117432636</c:v>
                </c:pt>
                <c:pt idx="537">
                  <c:v>2.9547289532351502</c:v>
                </c:pt>
                <c:pt idx="538">
                  <c:v>2.9813479826054787</c:v>
                </c:pt>
                <c:pt idx="539">
                  <c:v>2.9868909035281153</c:v>
                </c:pt>
                <c:pt idx="540">
                  <c:v>2.9887803620093902</c:v>
                </c:pt>
                <c:pt idx="541">
                  <c:v>3.0026047634552513</c:v>
                </c:pt>
                <c:pt idx="542">
                  <c:v>3.0161860842012231</c:v>
                </c:pt>
                <c:pt idx="543">
                  <c:v>3.0440351708417843</c:v>
                </c:pt>
                <c:pt idx="544">
                  <c:v>3.0674374391228865</c:v>
                </c:pt>
                <c:pt idx="545">
                  <c:v>3.0836818610194032</c:v>
                </c:pt>
                <c:pt idx="546">
                  <c:v>3.0985102359112937</c:v>
                </c:pt>
                <c:pt idx="547">
                  <c:v>3.1140427124912242</c:v>
                </c:pt>
                <c:pt idx="548">
                  <c:v>3.1319680441640485</c:v>
                </c:pt>
                <c:pt idx="549">
                  <c:v>3.1500343463352545</c:v>
                </c:pt>
                <c:pt idx="550">
                  <c:v>3.1612127052163772</c:v>
                </c:pt>
                <c:pt idx="551">
                  <c:v>3.183014351594923</c:v>
                </c:pt>
                <c:pt idx="552">
                  <c:v>3.1988784512355477</c:v>
                </c:pt>
                <c:pt idx="553">
                  <c:v>3.2109159404379817</c:v>
                </c:pt>
                <c:pt idx="554">
                  <c:v>3.2229155209636922</c:v>
                </c:pt>
                <c:pt idx="555">
                  <c:v>3.2276647611374925</c:v>
                </c:pt>
                <c:pt idx="556">
                  <c:v>3.2351172438438347</c:v>
                </c:pt>
                <c:pt idx="557">
                  <c:v>3.2419015466947969</c:v>
                </c:pt>
                <c:pt idx="558">
                  <c:v>3.2500444402716573</c:v>
                </c:pt>
                <c:pt idx="559">
                  <c:v>3.2616383762910433</c:v>
                </c:pt>
                <c:pt idx="560">
                  <c:v>3.2684347719718074</c:v>
                </c:pt>
                <c:pt idx="561">
                  <c:v>3.2728994373735127</c:v>
                </c:pt>
                <c:pt idx="562">
                  <c:v>3.2749652973176113</c:v>
                </c:pt>
                <c:pt idx="563">
                  <c:v>3.2801296983186248</c:v>
                </c:pt>
                <c:pt idx="564">
                  <c:v>3.2784489638130045</c:v>
                </c:pt>
                <c:pt idx="565">
                  <c:v>3.2740002696129378</c:v>
                </c:pt>
                <c:pt idx="566">
                  <c:v>3.267860964135866</c:v>
                </c:pt>
                <c:pt idx="567">
                  <c:v>3.2691177158294962</c:v>
                </c:pt>
                <c:pt idx="568">
                  <c:v>3.2861575187532686</c:v>
                </c:pt>
                <c:pt idx="569">
                  <c:v>3.2792953377026701</c:v>
                </c:pt>
                <c:pt idx="570">
                  <c:v>3.2737631333797217</c:v>
                </c:pt>
                <c:pt idx="571">
                  <c:v>3.2761929361445739</c:v>
                </c:pt>
                <c:pt idx="572">
                  <c:v>3.275865172975069</c:v>
                </c:pt>
                <c:pt idx="573">
                  <c:v>3.253519494460813</c:v>
                </c:pt>
                <c:pt idx="574">
                  <c:v>3.2589798726835766</c:v>
                </c:pt>
                <c:pt idx="575">
                  <c:v>3.260153642009084</c:v>
                </c:pt>
                <c:pt idx="576">
                  <c:v>3.2497429432390605</c:v>
                </c:pt>
                <c:pt idx="577">
                  <c:v>3.2422666076820517</c:v>
                </c:pt>
                <c:pt idx="578">
                  <c:v>3.2358864066668596</c:v>
                </c:pt>
                <c:pt idx="579">
                  <c:v>3.2377049324757694</c:v>
                </c:pt>
                <c:pt idx="580">
                  <c:v>3.2403955705687473</c:v>
                </c:pt>
                <c:pt idx="581">
                  <c:v>3.2304028694015727</c:v>
                </c:pt>
                <c:pt idx="582">
                  <c:v>3.2375063430466704</c:v>
                </c:pt>
                <c:pt idx="583">
                  <c:v>3.2371184648993143</c:v>
                </c:pt>
                <c:pt idx="584">
                  <c:v>3.2410150426893565</c:v>
                </c:pt>
                <c:pt idx="585">
                  <c:v>3.2441776725387914</c:v>
                </c:pt>
                <c:pt idx="586">
                  <c:v>3.2623927288887984</c:v>
                </c:pt>
                <c:pt idx="587">
                  <c:v>3.2673944017705763</c:v>
                </c:pt>
                <c:pt idx="588">
                  <c:v>3.2767988205319263</c:v>
                </c:pt>
                <c:pt idx="589">
                  <c:v>3.2911524996970281</c:v>
                </c:pt>
                <c:pt idx="590">
                  <c:v>3.3080396997546111</c:v>
                </c:pt>
                <c:pt idx="591">
                  <c:v>3.3257257260079975</c:v>
                </c:pt>
                <c:pt idx="592">
                  <c:v>3.337750996779107</c:v>
                </c:pt>
                <c:pt idx="593">
                  <c:v>3.3589233627093051</c:v>
                </c:pt>
                <c:pt idx="594">
                  <c:v>3.3787515695375325</c:v>
                </c:pt>
                <c:pt idx="595">
                  <c:v>3.3991685179930293</c:v>
                </c:pt>
                <c:pt idx="596">
                  <c:v>3.4249313496294995</c:v>
                </c:pt>
                <c:pt idx="597">
                  <c:v>3.4348025264348983</c:v>
                </c:pt>
                <c:pt idx="598">
                  <c:v>3.4439299918632984</c:v>
                </c:pt>
                <c:pt idx="599">
                  <c:v>3.4551190762793418</c:v>
                </c:pt>
                <c:pt idx="600">
                  <c:v>3.461126367373462</c:v>
                </c:pt>
                <c:pt idx="601">
                  <c:v>3.4752624446691973</c:v>
                </c:pt>
                <c:pt idx="602">
                  <c:v>3.4711424604244145</c:v>
                </c:pt>
                <c:pt idx="603">
                  <c:v>3.4689351275948521</c:v>
                </c:pt>
                <c:pt idx="604">
                  <c:v>3.4792391596680972</c:v>
                </c:pt>
                <c:pt idx="605">
                  <c:v>3.4922912584550776</c:v>
                </c:pt>
                <c:pt idx="606">
                  <c:v>3.5106005114375374</c:v>
                </c:pt>
                <c:pt idx="607">
                  <c:v>3.5092708678291973</c:v>
                </c:pt>
                <c:pt idx="608">
                  <c:v>3.5075033664490651</c:v>
                </c:pt>
                <c:pt idx="609">
                  <c:v>3.5209538678350545</c:v>
                </c:pt>
                <c:pt idx="610">
                  <c:v>3.5319987904536667</c:v>
                </c:pt>
                <c:pt idx="611">
                  <c:v>3.5214896687890311</c:v>
                </c:pt>
                <c:pt idx="612">
                  <c:v>3.5185586353333025</c:v>
                </c:pt>
                <c:pt idx="613">
                  <c:v>3.521232460041507</c:v>
                </c:pt>
                <c:pt idx="614">
                  <c:v>3.5062118355328313</c:v>
                </c:pt>
                <c:pt idx="615">
                  <c:v>3.5126809723840622</c:v>
                </c:pt>
                <c:pt idx="616">
                  <c:v>3.5142304758100726</c:v>
                </c:pt>
                <c:pt idx="617">
                  <c:v>3.5035433866887629</c:v>
                </c:pt>
                <c:pt idx="618">
                  <c:v>3.498670045071318</c:v>
                </c:pt>
                <c:pt idx="619">
                  <c:v>3.5000806032244611</c:v>
                </c:pt>
                <c:pt idx="620">
                  <c:v>3.4998563069047632</c:v>
                </c:pt>
                <c:pt idx="621">
                  <c:v>3.4957697044447125</c:v>
                </c:pt>
                <c:pt idx="622">
                  <c:v>3.4909943606210927</c:v>
                </c:pt>
                <c:pt idx="623">
                  <c:v>3.4935391889369738</c:v>
                </c:pt>
                <c:pt idx="624">
                  <c:v>3.4867290909232307</c:v>
                </c:pt>
                <c:pt idx="625">
                  <c:v>3.4783580049224829</c:v>
                </c:pt>
                <c:pt idx="626">
                  <c:v>3.4664713135549312</c:v>
                </c:pt>
                <c:pt idx="627">
                  <c:v>3.4550840181365121</c:v>
                </c:pt>
                <c:pt idx="628">
                  <c:v>3.4434838065789783</c:v>
                </c:pt>
                <c:pt idx="629">
                  <c:v>3.4344326325808026</c:v>
                </c:pt>
                <c:pt idx="630">
                  <c:v>3.42688520281878</c:v>
                </c:pt>
                <c:pt idx="631">
                  <c:v>3.4181829694982619</c:v>
                </c:pt>
                <c:pt idx="632">
                  <c:v>3.4219740461441379</c:v>
                </c:pt>
                <c:pt idx="633">
                  <c:v>3.4179727744732622</c:v>
                </c:pt>
                <c:pt idx="634">
                  <c:v>3.4205893801956684</c:v>
                </c:pt>
                <c:pt idx="635">
                  <c:v>3.4089339106037948</c:v>
                </c:pt>
                <c:pt idx="636">
                  <c:v>3.402343508236036</c:v>
                </c:pt>
                <c:pt idx="637">
                  <c:v>3.3963196614960816</c:v>
                </c:pt>
                <c:pt idx="638">
                  <c:v>3.384990496469098</c:v>
                </c:pt>
                <c:pt idx="639">
                  <c:v>3.3810744569440034</c:v>
                </c:pt>
                <c:pt idx="640">
                  <c:v>3.370142196409275</c:v>
                </c:pt>
                <c:pt idx="641">
                  <c:v>3.355064557679619</c:v>
                </c:pt>
                <c:pt idx="642">
                  <c:v>3.3438767017961246</c:v>
                </c:pt>
                <c:pt idx="643">
                  <c:v>3.33852050807526</c:v>
                </c:pt>
                <c:pt idx="644">
                  <c:v>3.3348279922066864</c:v>
                </c:pt>
                <c:pt idx="645">
                  <c:v>3.3294606965922502</c:v>
                </c:pt>
                <c:pt idx="646">
                  <c:v>3.3247226965904235</c:v>
                </c:pt>
                <c:pt idx="647">
                  <c:v>3.3219807159614105</c:v>
                </c:pt>
                <c:pt idx="648">
                  <c:v>3.3213893795599425</c:v>
                </c:pt>
                <c:pt idx="649">
                  <c:v>3.3158688233314888</c:v>
                </c:pt>
                <c:pt idx="650">
                  <c:v>3.3108861005895771</c:v>
                </c:pt>
                <c:pt idx="651">
                  <c:v>3.3077958863380106</c:v>
                </c:pt>
                <c:pt idx="652">
                  <c:v>3.3047545424961355</c:v>
                </c:pt>
                <c:pt idx="653">
                  <c:v>3.2994309951945642</c:v>
                </c:pt>
                <c:pt idx="654">
                  <c:v>3.2956453885937806</c:v>
                </c:pt>
                <c:pt idx="655">
                  <c:v>3.2924107032215746</c:v>
                </c:pt>
                <c:pt idx="656">
                  <c:v>3.2857527840386478</c:v>
                </c:pt>
                <c:pt idx="657">
                  <c:v>3.2793563873715654</c:v>
                </c:pt>
                <c:pt idx="658">
                  <c:v>3.2584209352873721</c:v>
                </c:pt>
                <c:pt idx="659">
                  <c:v>3.2671118525215253</c:v>
                </c:pt>
                <c:pt idx="660">
                  <c:v>3.2712197961695089</c:v>
                </c:pt>
                <c:pt idx="661">
                  <c:v>3.2668702625205963</c:v>
                </c:pt>
                <c:pt idx="662">
                  <c:v>3.2725914309458601</c:v>
                </c:pt>
                <c:pt idx="663">
                  <c:v>3.2773198518047466</c:v>
                </c:pt>
                <c:pt idx="664">
                  <c:v>3.2732784120439864</c:v>
                </c:pt>
                <c:pt idx="665">
                  <c:v>3.2686348897110373</c:v>
                </c:pt>
                <c:pt idx="666">
                  <c:v>3.2728769761605037</c:v>
                </c:pt>
                <c:pt idx="667">
                  <c:v>3.2736096043904488</c:v>
                </c:pt>
                <c:pt idx="668">
                  <c:v>3.2734220710403754</c:v>
                </c:pt>
                <c:pt idx="669">
                  <c:v>3.2718493868459686</c:v>
                </c:pt>
                <c:pt idx="670">
                  <c:v>3.2677560509879804</c:v>
                </c:pt>
                <c:pt idx="671">
                  <c:v>3.2654904093418065</c:v>
                </c:pt>
                <c:pt idx="672">
                  <c:v>3.2648026142722526</c:v>
                </c:pt>
                <c:pt idx="673">
                  <c:v>3.2699086729675493</c:v>
                </c:pt>
                <c:pt idx="674">
                  <c:v>3.2645016942838789</c:v>
                </c:pt>
                <c:pt idx="675">
                  <c:v>3.26098815410211</c:v>
                </c:pt>
                <c:pt idx="676">
                  <c:v>3.263474883194216</c:v>
                </c:pt>
                <c:pt idx="677">
                  <c:v>3.2720707828507898</c:v>
                </c:pt>
                <c:pt idx="678">
                  <c:v>3.2778318270718101</c:v>
                </c:pt>
                <c:pt idx="679">
                  <c:v>3.283755182220446</c:v>
                </c:pt>
                <c:pt idx="680">
                  <c:v>3.2896137161686076</c:v>
                </c:pt>
                <c:pt idx="681">
                  <c:v>3.2879683777815969</c:v>
                </c:pt>
                <c:pt idx="682">
                  <c:v>3.2814533702174518</c:v>
                </c:pt>
                <c:pt idx="683">
                  <c:v>3.2731085909625222</c:v>
                </c:pt>
                <c:pt idx="684">
                  <c:v>3.2769488225459749</c:v>
                </c:pt>
                <c:pt idx="685">
                  <c:v>3.2713210970199706</c:v>
                </c:pt>
                <c:pt idx="686">
                  <c:v>3.264473719802357</c:v>
                </c:pt>
                <c:pt idx="687">
                  <c:v>3.2605651922681811</c:v>
                </c:pt>
                <c:pt idx="688">
                  <c:v>3.2587344699226626</c:v>
                </c:pt>
                <c:pt idx="689">
                  <c:v>3.2521687068146519</c:v>
                </c:pt>
                <c:pt idx="690">
                  <c:v>3.2461624121157371</c:v>
                </c:pt>
                <c:pt idx="691">
                  <c:v>3.2404382039601645</c:v>
                </c:pt>
                <c:pt idx="692">
                  <c:v>3.2330458813062548</c:v>
                </c:pt>
                <c:pt idx="693">
                  <c:v>3.2311811530981949</c:v>
                </c:pt>
                <c:pt idx="694">
                  <c:v>3.2225052169290005</c:v>
                </c:pt>
                <c:pt idx="695">
                  <c:v>3.21655098768648</c:v>
                </c:pt>
                <c:pt idx="696">
                  <c:v>3.2114763337681977</c:v>
                </c:pt>
                <c:pt idx="697">
                  <c:v>3.2041641836646324</c:v>
                </c:pt>
                <c:pt idx="698">
                  <c:v>3.1853343829658241</c:v>
                </c:pt>
                <c:pt idx="699">
                  <c:v>3.186718479248849</c:v>
                </c:pt>
                <c:pt idx="700">
                  <c:v>3.1792670517938562</c:v>
                </c:pt>
                <c:pt idx="701">
                  <c:v>3.1734211658334974</c:v>
                </c:pt>
                <c:pt idx="702">
                  <c:v>3.1681055511334346</c:v>
                </c:pt>
                <c:pt idx="703">
                  <c:v>3.1588958353889351</c:v>
                </c:pt>
                <c:pt idx="704">
                  <c:v>3.1630309666097021</c:v>
                </c:pt>
                <c:pt idx="705">
                  <c:v>3.1474232617829156</c:v>
                </c:pt>
                <c:pt idx="706">
                  <c:v>3.1304307257392905</c:v>
                </c:pt>
                <c:pt idx="707">
                  <c:v>3.1222035683705198</c:v>
                </c:pt>
                <c:pt idx="708">
                  <c:v>3.1220960754129847</c:v>
                </c:pt>
                <c:pt idx="709">
                  <c:v>3.1192188776495047</c:v>
                </c:pt>
                <c:pt idx="710">
                  <c:v>3.113371425147355</c:v>
                </c:pt>
                <c:pt idx="711">
                  <c:v>3.1108846899893474</c:v>
                </c:pt>
                <c:pt idx="712">
                  <c:v>3.1074090312955462</c:v>
                </c:pt>
                <c:pt idx="713">
                  <c:v>3.1053233177746158</c:v>
                </c:pt>
                <c:pt idx="714">
                  <c:v>3.1017766153872999</c:v>
                </c:pt>
                <c:pt idx="715">
                  <c:v>3.0987729391114809</c:v>
                </c:pt>
                <c:pt idx="716">
                  <c:v>3.0986666248736863</c:v>
                </c:pt>
                <c:pt idx="717">
                  <c:v>3.098083983163745</c:v>
                </c:pt>
                <c:pt idx="718">
                  <c:v>3.1038360174272848</c:v>
                </c:pt>
                <c:pt idx="719">
                  <c:v>3.0984151490555263</c:v>
                </c:pt>
                <c:pt idx="720">
                  <c:v>3.0955265846676068</c:v>
                </c:pt>
                <c:pt idx="721">
                  <c:v>3.101404320169078</c:v>
                </c:pt>
                <c:pt idx="722">
                  <c:v>3.1024573833157989</c:v>
                </c:pt>
                <c:pt idx="723">
                  <c:v>3.0862525593111809</c:v>
                </c:pt>
                <c:pt idx="724">
                  <c:v>3.0946566055302061</c:v>
                </c:pt>
                <c:pt idx="725">
                  <c:v>3.1003421208307644</c:v>
                </c:pt>
                <c:pt idx="726">
                  <c:v>3.092878579498604</c:v>
                </c:pt>
                <c:pt idx="727">
                  <c:v>3.0904975074400656</c:v>
                </c:pt>
                <c:pt idx="728">
                  <c:v>3.0982927713310509</c:v>
                </c:pt>
                <c:pt idx="729">
                  <c:v>3.0936783624467568</c:v>
                </c:pt>
                <c:pt idx="730">
                  <c:v>3.0874301438521989</c:v>
                </c:pt>
                <c:pt idx="731">
                  <c:v>3.0851925323500784</c:v>
                </c:pt>
                <c:pt idx="732">
                  <c:v>3.0851183541418523</c:v>
                </c:pt>
                <c:pt idx="733">
                  <c:v>3.0905838819353462</c:v>
                </c:pt>
                <c:pt idx="734">
                  <c:v>3.0846634305142988</c:v>
                </c:pt>
                <c:pt idx="735">
                  <c:v>3.0769960942211392</c:v>
                </c:pt>
                <c:pt idx="736">
                  <c:v>3.0738130912995589</c:v>
                </c:pt>
                <c:pt idx="737">
                  <c:v>3.0771272713577744</c:v>
                </c:pt>
                <c:pt idx="738">
                  <c:v>3.0757424583311272</c:v>
                </c:pt>
                <c:pt idx="739">
                  <c:v>3.0725495580728346</c:v>
                </c:pt>
                <c:pt idx="740">
                  <c:v>3.0645158935587897</c:v>
                </c:pt>
                <c:pt idx="741">
                  <c:v>3.0662331219250869</c:v>
                </c:pt>
                <c:pt idx="742">
                  <c:v>3.0612501702178609</c:v>
                </c:pt>
                <c:pt idx="743">
                  <c:v>3.0380754252708275</c:v>
                </c:pt>
                <c:pt idx="744">
                  <c:v>3.0311386803520062</c:v>
                </c:pt>
                <c:pt idx="745">
                  <c:v>3.0095754572187192</c:v>
                </c:pt>
                <c:pt idx="746">
                  <c:v>2.9863735427367972</c:v>
                </c:pt>
                <c:pt idx="747">
                  <c:v>2.9670883564251089</c:v>
                </c:pt>
                <c:pt idx="748">
                  <c:v>2.9390652645365245</c:v>
                </c:pt>
                <c:pt idx="749">
                  <c:v>2.9324725603937409</c:v>
                </c:pt>
                <c:pt idx="750">
                  <c:v>2.9190854674501776</c:v>
                </c:pt>
                <c:pt idx="751">
                  <c:v>2.901360890664856</c:v>
                </c:pt>
                <c:pt idx="752">
                  <c:v>2.8855064196300964</c:v>
                </c:pt>
                <c:pt idx="753">
                  <c:v>2.8611527057034456</c:v>
                </c:pt>
                <c:pt idx="754">
                  <c:v>2.8409935792880017</c:v>
                </c:pt>
                <c:pt idx="755">
                  <c:v>2.8308097139418242</c:v>
                </c:pt>
                <c:pt idx="756">
                  <c:v>2.8167164774896936</c:v>
                </c:pt>
                <c:pt idx="757">
                  <c:v>2.7886096077935871</c:v>
                </c:pt>
                <c:pt idx="758">
                  <c:v>2.7844131903549445</c:v>
                </c:pt>
                <c:pt idx="759">
                  <c:v>2.774665534787923</c:v>
                </c:pt>
                <c:pt idx="760">
                  <c:v>2.756064083938258</c:v>
                </c:pt>
                <c:pt idx="761">
                  <c:v>2.7080964390326376</c:v>
                </c:pt>
                <c:pt idx="762">
                  <c:v>2.7024934966828429</c:v>
                </c:pt>
                <c:pt idx="763">
                  <c:v>2.6976635815553105</c:v>
                </c:pt>
                <c:pt idx="764">
                  <c:v>2.6843802830566079</c:v>
                </c:pt>
                <c:pt idx="765">
                  <c:v>2.6742782759884483</c:v>
                </c:pt>
                <c:pt idx="766">
                  <c:v>2.6586580052553686</c:v>
                </c:pt>
                <c:pt idx="767">
                  <c:v>2.6676345207362777</c:v>
                </c:pt>
                <c:pt idx="768">
                  <c:v>2.6734541306890645</c:v>
                </c:pt>
                <c:pt idx="769">
                  <c:v>2.6684051778309414</c:v>
                </c:pt>
                <c:pt idx="770">
                  <c:v>2.6615705079198162</c:v>
                </c:pt>
                <c:pt idx="771">
                  <c:v>2.6572724169648163</c:v>
                </c:pt>
                <c:pt idx="772">
                  <c:v>2.6501953357993613</c:v>
                </c:pt>
                <c:pt idx="773">
                  <c:v>2.6450056575137384</c:v>
                </c:pt>
                <c:pt idx="774">
                  <c:v>2.6457054911991009</c:v>
                </c:pt>
                <c:pt idx="775">
                  <c:v>2.6471867410789041</c:v>
                </c:pt>
                <c:pt idx="776">
                  <c:v>2.6437302933626787</c:v>
                </c:pt>
                <c:pt idx="777">
                  <c:v>2.6434145697296652</c:v>
                </c:pt>
                <c:pt idx="778">
                  <c:v>2.6401527473303372</c:v>
                </c:pt>
                <c:pt idx="779">
                  <c:v>2.6372356850920622</c:v>
                </c:pt>
                <c:pt idx="780">
                  <c:v>2.6335222732771224</c:v>
                </c:pt>
                <c:pt idx="781">
                  <c:v>2.6371470804103834</c:v>
                </c:pt>
                <c:pt idx="782">
                  <c:v>2.6340996831939729</c:v>
                </c:pt>
                <c:pt idx="783">
                  <c:v>2.6318174594151853</c:v>
                </c:pt>
                <c:pt idx="784">
                  <c:v>2.635906144500876</c:v>
                </c:pt>
                <c:pt idx="785">
                  <c:v>2.6453412327185926</c:v>
                </c:pt>
                <c:pt idx="786">
                  <c:v>2.6587913621850112</c:v>
                </c:pt>
                <c:pt idx="787">
                  <c:v>2.6709370455556267</c:v>
                </c:pt>
                <c:pt idx="788">
                  <c:v>2.6829700201636792</c:v>
                </c:pt>
                <c:pt idx="789">
                  <c:v>2.6922740459217058</c:v>
                </c:pt>
                <c:pt idx="790">
                  <c:v>2.6948657371681475</c:v>
                </c:pt>
                <c:pt idx="791">
                  <c:v>2.7004236480627481</c:v>
                </c:pt>
                <c:pt idx="792">
                  <c:v>2.7079358183694229</c:v>
                </c:pt>
                <c:pt idx="793">
                  <c:v>2.7146631439501796</c:v>
                </c:pt>
                <c:pt idx="794">
                  <c:v>2.7225963615660147</c:v>
                </c:pt>
                <c:pt idx="795">
                  <c:v>2.7307362836112472</c:v>
                </c:pt>
                <c:pt idx="796">
                  <c:v>2.7474152459682655</c:v>
                </c:pt>
                <c:pt idx="797">
                  <c:v>2.7486839388394233</c:v>
                </c:pt>
                <c:pt idx="798">
                  <c:v>2.7482738567716352</c:v>
                </c:pt>
                <c:pt idx="799">
                  <c:v>2.766318184660336</c:v>
                </c:pt>
                <c:pt idx="800">
                  <c:v>2.7756307844415318</c:v>
                </c:pt>
                <c:pt idx="801">
                  <c:v>2.7820901981465318</c:v>
                </c:pt>
                <c:pt idx="802">
                  <c:v>2.7908702331386599</c:v>
                </c:pt>
                <c:pt idx="803">
                  <c:v>2.7995385327981532</c:v>
                </c:pt>
                <c:pt idx="804">
                  <c:v>2.8118187581338789</c:v>
                </c:pt>
                <c:pt idx="805">
                  <c:v>2.8211120870236535</c:v>
                </c:pt>
                <c:pt idx="806">
                  <c:v>2.8302179483829684</c:v>
                </c:pt>
                <c:pt idx="807">
                  <c:v>2.8303255983640749</c:v>
                </c:pt>
                <c:pt idx="808">
                  <c:v>2.8254504499233031</c:v>
                </c:pt>
                <c:pt idx="809">
                  <c:v>2.8188037311376761</c:v>
                </c:pt>
                <c:pt idx="810">
                  <c:v>2.8111865817650377</c:v>
                </c:pt>
                <c:pt idx="811">
                  <c:v>2.8085176819521762</c:v>
                </c:pt>
                <c:pt idx="812">
                  <c:v>2.7999764569320469</c:v>
                </c:pt>
                <c:pt idx="813">
                  <c:v>2.7953489940939407</c:v>
                </c:pt>
                <c:pt idx="814">
                  <c:v>2.7851455273942269</c:v>
                </c:pt>
                <c:pt idx="815">
                  <c:v>2.7802801278028944</c:v>
                </c:pt>
                <c:pt idx="816">
                  <c:v>2.779184844444532</c:v>
                </c:pt>
                <c:pt idx="817">
                  <c:v>2.7761352693861916</c:v>
                </c:pt>
                <c:pt idx="818">
                  <c:v>2.7717303800840551</c:v>
                </c:pt>
                <c:pt idx="819">
                  <c:v>2.7689324735710761</c:v>
                </c:pt>
                <c:pt idx="820">
                  <c:v>2.7632697999956353</c:v>
                </c:pt>
                <c:pt idx="821">
                  <c:v>2.7541259589543161</c:v>
                </c:pt>
                <c:pt idx="822">
                  <c:v>2.7432189214807066</c:v>
                </c:pt>
                <c:pt idx="823">
                  <c:v>2.7350065065533107</c:v>
                </c:pt>
                <c:pt idx="824">
                  <c:v>2.726138735863231</c:v>
                </c:pt>
                <c:pt idx="825">
                  <c:v>2.7004479296628956</c:v>
                </c:pt>
                <c:pt idx="826">
                  <c:v>2.6930053564358336</c:v>
                </c:pt>
                <c:pt idx="827">
                  <c:v>2.6791891606254703</c:v>
                </c:pt>
                <c:pt idx="828">
                  <c:v>2.6722651982950469</c:v>
                </c:pt>
                <c:pt idx="829">
                  <c:v>2.6594499697965137</c:v>
                </c:pt>
                <c:pt idx="830">
                  <c:v>2.6637462984345044</c:v>
                </c:pt>
                <c:pt idx="831">
                  <c:v>2.6695118696573976</c:v>
                </c:pt>
                <c:pt idx="832">
                  <c:v>2.6659644658173338</c:v>
                </c:pt>
                <c:pt idx="833">
                  <c:v>2.668125516079018</c:v>
                </c:pt>
                <c:pt idx="834">
                  <c:v>2.6624841668450041</c:v>
                </c:pt>
                <c:pt idx="835">
                  <c:v>2.6595706959620387</c:v>
                </c:pt>
                <c:pt idx="836">
                  <c:v>2.6561158739602537</c:v>
                </c:pt>
                <c:pt idx="837">
                  <c:v>2.6554870316466186</c:v>
                </c:pt>
                <c:pt idx="838">
                  <c:v>2.6558727145435554</c:v>
                </c:pt>
                <c:pt idx="839">
                  <c:v>2.6553948816436801</c:v>
                </c:pt>
                <c:pt idx="840">
                  <c:v>2.6644926899927928</c:v>
                </c:pt>
                <c:pt idx="841">
                  <c:v>2.6747893961725451</c:v>
                </c:pt>
                <c:pt idx="842">
                  <c:v>2.6842182158726851</c:v>
                </c:pt>
                <c:pt idx="843">
                  <c:v>2.6922309062985086</c:v>
                </c:pt>
                <c:pt idx="844">
                  <c:v>2.6964488442522474</c:v>
                </c:pt>
                <c:pt idx="845">
                  <c:v>2.7016537137863619</c:v>
                </c:pt>
                <c:pt idx="846">
                  <c:v>2.7216489977916316</c:v>
                </c:pt>
                <c:pt idx="847">
                  <c:v>2.7446508859771126</c:v>
                </c:pt>
                <c:pt idx="848">
                  <c:v>2.758997442449449</c:v>
                </c:pt>
                <c:pt idx="849">
                  <c:v>2.769237524930543</c:v>
                </c:pt>
                <c:pt idx="850">
                  <c:v>2.7741911919918723</c:v>
                </c:pt>
                <c:pt idx="851">
                  <c:v>2.7847591828761007</c:v>
                </c:pt>
                <c:pt idx="852">
                  <c:v>2.7930891211574345</c:v>
                </c:pt>
                <c:pt idx="853">
                  <c:v>2.7974786483490477</c:v>
                </c:pt>
                <c:pt idx="854">
                  <c:v>2.8073054986251647</c:v>
                </c:pt>
                <c:pt idx="855">
                  <c:v>2.8177287675231311</c:v>
                </c:pt>
                <c:pt idx="856">
                  <c:v>2.8312983970585299</c:v>
                </c:pt>
                <c:pt idx="857">
                  <c:v>2.8483332098253014</c:v>
                </c:pt>
                <c:pt idx="858">
                  <c:v>2.8481653224097556</c:v>
                </c:pt>
                <c:pt idx="859">
                  <c:v>2.8568581174560834</c:v>
                </c:pt>
                <c:pt idx="860">
                  <c:v>2.8558629955979988</c:v>
                </c:pt>
                <c:pt idx="861">
                  <c:v>2.8550994192525945</c:v>
                </c:pt>
                <c:pt idx="862">
                  <c:v>2.8738032332802783</c:v>
                </c:pt>
                <c:pt idx="863">
                  <c:v>2.8707837784788337</c:v>
                </c:pt>
                <c:pt idx="864">
                  <c:v>2.8704116179821066</c:v>
                </c:pt>
                <c:pt idx="865">
                  <c:v>2.870409094555169</c:v>
                </c:pt>
                <c:pt idx="866">
                  <c:v>2.860042524741147</c:v>
                </c:pt>
                <c:pt idx="867">
                  <c:v>2.861600886115828</c:v>
                </c:pt>
                <c:pt idx="868">
                  <c:v>2.8639669597640713</c:v>
                </c:pt>
                <c:pt idx="869">
                  <c:v>2.8600045749279146</c:v>
                </c:pt>
                <c:pt idx="870">
                  <c:v>2.8572467432134556</c:v>
                </c:pt>
                <c:pt idx="871">
                  <c:v>2.8474560220953307</c:v>
                </c:pt>
                <c:pt idx="872">
                  <c:v>2.8459706915430352</c:v>
                </c:pt>
                <c:pt idx="873">
                  <c:v>2.843747037794579</c:v>
                </c:pt>
                <c:pt idx="874">
                  <c:v>2.8338949437983367</c:v>
                </c:pt>
                <c:pt idx="875">
                  <c:v>2.8271217923960439</c:v>
                </c:pt>
                <c:pt idx="876">
                  <c:v>2.825766854049458</c:v>
                </c:pt>
                <c:pt idx="877">
                  <c:v>2.820619241213179</c:v>
                </c:pt>
                <c:pt idx="878">
                  <c:v>2.8130830518227503</c:v>
                </c:pt>
                <c:pt idx="879">
                  <c:v>2.8066301713226331</c:v>
                </c:pt>
                <c:pt idx="880">
                  <c:v>2.794449632276387</c:v>
                </c:pt>
                <c:pt idx="881">
                  <c:v>2.7875134276561853</c:v>
                </c:pt>
                <c:pt idx="882">
                  <c:v>2.7807949629319304</c:v>
                </c:pt>
                <c:pt idx="883">
                  <c:v>2.7743252176341753</c:v>
                </c:pt>
                <c:pt idx="884">
                  <c:v>2.769512290039867</c:v>
                </c:pt>
                <c:pt idx="885">
                  <c:v>2.7714284316153206</c:v>
                </c:pt>
                <c:pt idx="886">
                  <c:v>2.7772331357039755</c:v>
                </c:pt>
                <c:pt idx="887">
                  <c:v>2.7774136096856092</c:v>
                </c:pt>
                <c:pt idx="888">
                  <c:v>2.7771336402233091</c:v>
                </c:pt>
                <c:pt idx="889">
                  <c:v>2.7745040934933041</c:v>
                </c:pt>
                <c:pt idx="890">
                  <c:v>2.7619049074720565</c:v>
                </c:pt>
                <c:pt idx="891">
                  <c:v>2.7651749733786031</c:v>
                </c:pt>
                <c:pt idx="892">
                  <c:v>2.762039800441189</c:v>
                </c:pt>
                <c:pt idx="893">
                  <c:v>2.7571458966647788</c:v>
                </c:pt>
                <c:pt idx="894">
                  <c:v>2.752279462690387</c:v>
                </c:pt>
                <c:pt idx="895">
                  <c:v>2.7486398056609898</c:v>
                </c:pt>
                <c:pt idx="896">
                  <c:v>2.7449702762342625</c:v>
                </c:pt>
                <c:pt idx="897">
                  <c:v>2.7410666442611529</c:v>
                </c:pt>
                <c:pt idx="898">
                  <c:v>2.7359956086908324</c:v>
                </c:pt>
                <c:pt idx="899">
                  <c:v>2.7344171571922868</c:v>
                </c:pt>
                <c:pt idx="900">
                  <c:v>2.7334996533823825</c:v>
                </c:pt>
                <c:pt idx="901">
                  <c:v>2.7293048934458564</c:v>
                </c:pt>
                <c:pt idx="902">
                  <c:v>2.7253312394471823</c:v>
                </c:pt>
                <c:pt idx="903">
                  <c:v>2.7240238425584193</c:v>
                </c:pt>
                <c:pt idx="904">
                  <c:v>2.7244662505178687</c:v>
                </c:pt>
                <c:pt idx="905">
                  <c:v>2.7279943921518295</c:v>
                </c:pt>
                <c:pt idx="906">
                  <c:v>2.7252471602098538</c:v>
                </c:pt>
                <c:pt idx="907">
                  <c:v>2.7213863316643399</c:v>
                </c:pt>
                <c:pt idx="908">
                  <c:v>2.7192222378425472</c:v>
                </c:pt>
                <c:pt idx="909">
                  <c:v>2.7101991457589798</c:v>
                </c:pt>
                <c:pt idx="910">
                  <c:v>2.6884940511566064</c:v>
                </c:pt>
                <c:pt idx="911">
                  <c:v>2.6903780597220637</c:v>
                </c:pt>
                <c:pt idx="912">
                  <c:v>2.693784126454005</c:v>
                </c:pt>
                <c:pt idx="913">
                  <c:v>2.6965311006389792</c:v>
                </c:pt>
                <c:pt idx="914">
                  <c:v>2.6941744129501846</c:v>
                </c:pt>
                <c:pt idx="915">
                  <c:v>2.6945997666004597</c:v>
                </c:pt>
                <c:pt idx="916">
                  <c:v>2.6968022829614382</c:v>
                </c:pt>
                <c:pt idx="917">
                  <c:v>2.6962563885453217</c:v>
                </c:pt>
                <c:pt idx="918">
                  <c:v>2.7027005170521705</c:v>
                </c:pt>
                <c:pt idx="919">
                  <c:v>2.7049196110705513</c:v>
                </c:pt>
                <c:pt idx="920">
                  <c:v>2.7125451088879489</c:v>
                </c:pt>
                <c:pt idx="921">
                  <c:v>2.7145511060076513</c:v>
                </c:pt>
                <c:pt idx="922">
                  <c:v>2.7176235975893297</c:v>
                </c:pt>
                <c:pt idx="923">
                  <c:v>2.7198338984499935</c:v>
                </c:pt>
                <c:pt idx="924">
                  <c:v>2.7232469040734677</c:v>
                </c:pt>
                <c:pt idx="925">
                  <c:v>2.7324939097100147</c:v>
                </c:pt>
                <c:pt idx="926">
                  <c:v>2.7319487564600839</c:v>
                </c:pt>
                <c:pt idx="927">
                  <c:v>2.7305789378535641</c:v>
                </c:pt>
                <c:pt idx="928">
                  <c:v>2.7346331281161507</c:v>
                </c:pt>
                <c:pt idx="929">
                  <c:v>2.7439088544520005</c:v>
                </c:pt>
                <c:pt idx="930">
                  <c:v>2.7624542490209016</c:v>
                </c:pt>
                <c:pt idx="931">
                  <c:v>2.7704147142432585</c:v>
                </c:pt>
                <c:pt idx="932">
                  <c:v>2.776957429817668</c:v>
                </c:pt>
                <c:pt idx="933">
                  <c:v>2.7850103832255528</c:v>
                </c:pt>
                <c:pt idx="934">
                  <c:v>2.7931493702938757</c:v>
                </c:pt>
                <c:pt idx="935">
                  <c:v>2.7979342077770339</c:v>
                </c:pt>
                <c:pt idx="936">
                  <c:v>2.7997804280688521</c:v>
                </c:pt>
                <c:pt idx="937">
                  <c:v>2.796660632364723</c:v>
                </c:pt>
                <c:pt idx="938">
                  <c:v>2.7931629461926093</c:v>
                </c:pt>
                <c:pt idx="939">
                  <c:v>2.7905218140280934</c:v>
                </c:pt>
                <c:pt idx="940">
                  <c:v>2.8008114049792816</c:v>
                </c:pt>
                <c:pt idx="941">
                  <c:v>2.8014344661514428</c:v>
                </c:pt>
                <c:pt idx="942">
                  <c:v>2.7988059245122798</c:v>
                </c:pt>
                <c:pt idx="943">
                  <c:v>2.7993783076468821</c:v>
                </c:pt>
                <c:pt idx="944">
                  <c:v>2.7983041880659383</c:v>
                </c:pt>
                <c:pt idx="945">
                  <c:v>2.8017794668223779</c:v>
                </c:pt>
                <c:pt idx="946">
                  <c:v>2.7967758569626562</c:v>
                </c:pt>
                <c:pt idx="947">
                  <c:v>2.8124739467899356</c:v>
                </c:pt>
                <c:pt idx="948">
                  <c:v>2.8224049813159842</c:v>
                </c:pt>
                <c:pt idx="949">
                  <c:v>2.8335068615188748</c:v>
                </c:pt>
                <c:pt idx="950">
                  <c:v>2.8318124272209118</c:v>
                </c:pt>
                <c:pt idx="951">
                  <c:v>2.8311668276262889</c:v>
                </c:pt>
                <c:pt idx="952">
                  <c:v>2.8247539057069062</c:v>
                </c:pt>
                <c:pt idx="953">
                  <c:v>2.8209232219849829</c:v>
                </c:pt>
                <c:pt idx="954">
                  <c:v>2.8223164340363622</c:v>
                </c:pt>
                <c:pt idx="955">
                  <c:v>2.8187785483596066</c:v>
                </c:pt>
                <c:pt idx="956">
                  <c:v>2.8240576987295958</c:v>
                </c:pt>
                <c:pt idx="957">
                  <c:v>2.8232386426542191</c:v>
                </c:pt>
                <c:pt idx="958">
                  <c:v>2.8243956180857146</c:v>
                </c:pt>
                <c:pt idx="959">
                  <c:v>2.8328501142778979</c:v>
                </c:pt>
                <c:pt idx="960">
                  <c:v>2.8501290564302613</c:v>
                </c:pt>
                <c:pt idx="961">
                  <c:v>2.8450939157016872</c:v>
                </c:pt>
                <c:pt idx="962">
                  <c:v>2.8416599039234329</c:v>
                </c:pt>
                <c:pt idx="963">
                  <c:v>2.8344381734631372</c:v>
                </c:pt>
                <c:pt idx="964">
                  <c:v>2.8355689423866637</c:v>
                </c:pt>
                <c:pt idx="965">
                  <c:v>2.8397506029957138</c:v>
                </c:pt>
                <c:pt idx="966">
                  <c:v>2.8371062513909275</c:v>
                </c:pt>
                <c:pt idx="967">
                  <c:v>2.8373495725504863</c:v>
                </c:pt>
                <c:pt idx="968">
                  <c:v>2.8453443256962889</c:v>
                </c:pt>
                <c:pt idx="969">
                  <c:v>2.8533392263630368</c:v>
                </c:pt>
                <c:pt idx="970">
                  <c:v>2.8340094170738737</c:v>
                </c:pt>
                <c:pt idx="971">
                  <c:v>2.8326700571645715</c:v>
                </c:pt>
                <c:pt idx="972">
                  <c:v>2.834487890621523</c:v>
                </c:pt>
                <c:pt idx="973">
                  <c:v>2.8417924457475503</c:v>
                </c:pt>
                <c:pt idx="974">
                  <c:v>2.8528187152028956</c:v>
                </c:pt>
                <c:pt idx="975">
                  <c:v>2.8651219047453389</c:v>
                </c:pt>
                <c:pt idx="976">
                  <c:v>2.8750703788746539</c:v>
                </c:pt>
                <c:pt idx="977">
                  <c:v>2.8877128924130573</c:v>
                </c:pt>
                <c:pt idx="978">
                  <c:v>2.8931245840692021</c:v>
                </c:pt>
                <c:pt idx="979">
                  <c:v>2.8978549385149344</c:v>
                </c:pt>
                <c:pt idx="980">
                  <c:v>2.9056985998894822</c:v>
                </c:pt>
                <c:pt idx="981">
                  <c:v>2.9108030548837918</c:v>
                </c:pt>
                <c:pt idx="982">
                  <c:v>2.912060155562608</c:v>
                </c:pt>
                <c:pt idx="983">
                  <c:v>2.9045331398151206</c:v>
                </c:pt>
                <c:pt idx="984">
                  <c:v>2.9086230565352476</c:v>
                </c:pt>
                <c:pt idx="985">
                  <c:v>2.9388624840174016</c:v>
                </c:pt>
                <c:pt idx="986">
                  <c:v>2.9381461641744151</c:v>
                </c:pt>
                <c:pt idx="987">
                  <c:v>2.9391158440349852</c:v>
                </c:pt>
                <c:pt idx="988">
                  <c:v>2.9483098369030301</c:v>
                </c:pt>
                <c:pt idx="989">
                  <c:v>2.9548650564021273</c:v>
                </c:pt>
                <c:pt idx="990">
                  <c:v>2.9631327279969986</c:v>
                </c:pt>
                <c:pt idx="991">
                  <c:v>2.9535885616575701</c:v>
                </c:pt>
                <c:pt idx="992">
                  <c:v>2.9472568500685226</c:v>
                </c:pt>
                <c:pt idx="993">
                  <c:v>2.9454668027321604</c:v>
                </c:pt>
                <c:pt idx="994">
                  <c:v>2.9383756046926965</c:v>
                </c:pt>
                <c:pt idx="995">
                  <c:v>2.9172178873245587</c:v>
                </c:pt>
                <c:pt idx="996">
                  <c:v>2.9063637060213696</c:v>
                </c:pt>
                <c:pt idx="997">
                  <c:v>2.8897491885625342</c:v>
                </c:pt>
                <c:pt idx="998">
                  <c:v>2.8744138338748417</c:v>
                </c:pt>
                <c:pt idx="999">
                  <c:v>2.8547175743842317</c:v>
                </c:pt>
                <c:pt idx="1000">
                  <c:v>2.83308343017183</c:v>
                </c:pt>
                <c:pt idx="1001">
                  <c:v>2.830228326944336</c:v>
                </c:pt>
                <c:pt idx="1002">
                  <c:v>2.8124674675630668</c:v>
                </c:pt>
                <c:pt idx="1003">
                  <c:v>2.7962347936003056</c:v>
                </c:pt>
                <c:pt idx="1004">
                  <c:v>2.7772749075002405</c:v>
                </c:pt>
                <c:pt idx="1005">
                  <c:v>2.7461486074358068</c:v>
                </c:pt>
                <c:pt idx="1006">
                  <c:v>2.7277592297631026</c:v>
                </c:pt>
                <c:pt idx="1007">
                  <c:v>2.693775460490988</c:v>
                </c:pt>
                <c:pt idx="1008">
                  <c:v>2.6761753784790678</c:v>
                </c:pt>
                <c:pt idx="1009">
                  <c:v>2.6662723327976066</c:v>
                </c:pt>
                <c:pt idx="1010">
                  <c:v>2.6454605325626717</c:v>
                </c:pt>
                <c:pt idx="1011">
                  <c:v>2.6368199922316342</c:v>
                </c:pt>
                <c:pt idx="1012">
                  <c:v>2.6289627320158035</c:v>
                </c:pt>
                <c:pt idx="1013">
                  <c:v>2.6211358957490578</c:v>
                </c:pt>
                <c:pt idx="1014">
                  <c:v>2.612961919804802</c:v>
                </c:pt>
                <c:pt idx="1015">
                  <c:v>2.5905441754733141</c:v>
                </c:pt>
                <c:pt idx="1016">
                  <c:v>2.5951218485402014</c:v>
                </c:pt>
                <c:pt idx="1017">
                  <c:v>2.591755005671295</c:v>
                </c:pt>
                <c:pt idx="1018">
                  <c:v>2.5837061853453398</c:v>
                </c:pt>
                <c:pt idx="1019">
                  <c:v>2.5781805931470596</c:v>
                </c:pt>
                <c:pt idx="1020">
                  <c:v>2.5746472263240867</c:v>
                </c:pt>
                <c:pt idx="1021">
                  <c:v>2.5746842482406418</c:v>
                </c:pt>
                <c:pt idx="1022">
                  <c:v>2.5671775026110391</c:v>
                </c:pt>
                <c:pt idx="1023">
                  <c:v>2.5620273700903957</c:v>
                </c:pt>
                <c:pt idx="1024">
                  <c:v>2.5576906631768925</c:v>
                </c:pt>
                <c:pt idx="1025">
                  <c:v>2.5557642030117789</c:v>
                </c:pt>
                <c:pt idx="1026">
                  <c:v>2.5577521761037767</c:v>
                </c:pt>
                <c:pt idx="1027">
                  <c:v>2.5549287261104774</c:v>
                </c:pt>
                <c:pt idx="1028">
                  <c:v>2.5512201964969345</c:v>
                </c:pt>
                <c:pt idx="1029">
                  <c:v>2.5484100686477542</c:v>
                </c:pt>
                <c:pt idx="1030">
                  <c:v>2.5468653965841992</c:v>
                </c:pt>
                <c:pt idx="1031">
                  <c:v>2.5470892534749163</c:v>
                </c:pt>
                <c:pt idx="1032">
                  <c:v>2.5459067533819453</c:v>
                </c:pt>
                <c:pt idx="1033">
                  <c:v>2.5473113278828352</c:v>
                </c:pt>
                <c:pt idx="1034">
                  <c:v>2.5541329772053247</c:v>
                </c:pt>
                <c:pt idx="1035">
                  <c:v>2.5705571021272484</c:v>
                </c:pt>
                <c:pt idx="1036">
                  <c:v>2.5825581949611522</c:v>
                </c:pt>
                <c:pt idx="1037">
                  <c:v>2.5905885529680717</c:v>
                </c:pt>
                <c:pt idx="1038">
                  <c:v>2.5938522620488755</c:v>
                </c:pt>
                <c:pt idx="1039">
                  <c:v>2.5965699755297504</c:v>
                </c:pt>
                <c:pt idx="1040">
                  <c:v>2.5982097574838421</c:v>
                </c:pt>
                <c:pt idx="1041">
                  <c:v>2.6016033984795865</c:v>
                </c:pt>
                <c:pt idx="1042">
                  <c:v>2.6053369544070621</c:v>
                </c:pt>
                <c:pt idx="1043">
                  <c:v>2.6035651922905938</c:v>
                </c:pt>
                <c:pt idx="1044">
                  <c:v>2.6045776951059274</c:v>
                </c:pt>
                <c:pt idx="1045">
                  <c:v>2.6247190342116591</c:v>
                </c:pt>
                <c:pt idx="1046">
                  <c:v>2.6272808637401086</c:v>
                </c:pt>
                <c:pt idx="1047">
                  <c:v>2.6274075444819438</c:v>
                </c:pt>
                <c:pt idx="1048">
                  <c:v>2.6310381036907908</c:v>
                </c:pt>
                <c:pt idx="1049">
                  <c:v>2.6572813706231688</c:v>
                </c:pt>
                <c:pt idx="1050">
                  <c:v>2.6651893963589997</c:v>
                </c:pt>
                <c:pt idx="1051">
                  <c:v>2.6718549016340605</c:v>
                </c:pt>
                <c:pt idx="1052">
                  <c:v>2.6806871866522433</c:v>
                </c:pt>
                <c:pt idx="1053">
                  <c:v>2.6922203062776311</c:v>
                </c:pt>
                <c:pt idx="1054">
                  <c:v>2.7014716599137789</c:v>
                </c:pt>
                <c:pt idx="1055">
                  <c:v>2.7082808969135961</c:v>
                </c:pt>
                <c:pt idx="1056">
                  <c:v>2.7185511200329615</c:v>
                </c:pt>
                <c:pt idx="1057">
                  <c:v>2.7271759313024537</c:v>
                </c:pt>
                <c:pt idx="1058">
                  <c:v>2.7391954152533269</c:v>
                </c:pt>
                <c:pt idx="1059">
                  <c:v>2.7435584782960252</c:v>
                </c:pt>
                <c:pt idx="1060">
                  <c:v>2.7546713595999988</c:v>
                </c:pt>
                <c:pt idx="1061">
                  <c:v>2.7629789398447251</c:v>
                </c:pt>
                <c:pt idx="1062">
                  <c:v>2.7707727531411011</c:v>
                </c:pt>
                <c:pt idx="1063">
                  <c:v>2.7776619168343037</c:v>
                </c:pt>
                <c:pt idx="1064">
                  <c:v>2.7846721078539125</c:v>
                </c:pt>
                <c:pt idx="1065">
                  <c:v>2.7931550645683654</c:v>
                </c:pt>
                <c:pt idx="1066">
                  <c:v>2.7994145586156529</c:v>
                </c:pt>
                <c:pt idx="1067">
                  <c:v>2.806388991506291</c:v>
                </c:pt>
                <c:pt idx="1068">
                  <c:v>2.8110352234486404</c:v>
                </c:pt>
                <c:pt idx="1069">
                  <c:v>2.8148129663520409</c:v>
                </c:pt>
                <c:pt idx="1070">
                  <c:v>2.8138157052934782</c:v>
                </c:pt>
                <c:pt idx="1071">
                  <c:v>2.8179410391349378</c:v>
                </c:pt>
                <c:pt idx="1072">
                  <c:v>2.8225933340063598</c:v>
                </c:pt>
                <c:pt idx="1073">
                  <c:v>2.8308356604892269</c:v>
                </c:pt>
                <c:pt idx="1074">
                  <c:v>2.8386501907933339</c:v>
                </c:pt>
                <c:pt idx="1075">
                  <c:v>2.844087108900466</c:v>
                </c:pt>
                <c:pt idx="1076">
                  <c:v>2.8505368195508227</c:v>
                </c:pt>
                <c:pt idx="1077">
                  <c:v>2.8450793399924357</c:v>
                </c:pt>
                <c:pt idx="1078">
                  <c:v>2.8427208958099985</c:v>
                </c:pt>
                <c:pt idx="1079">
                  <c:v>2.8492255167626146</c:v>
                </c:pt>
                <c:pt idx="1080">
                  <c:v>2.8555598747167528</c:v>
                </c:pt>
                <c:pt idx="1081">
                  <c:v>2.8568652015613019</c:v>
                </c:pt>
                <c:pt idx="1082">
                  <c:v>2.8606243242468099</c:v>
                </c:pt>
                <c:pt idx="1083">
                  <c:v>2.8771891995799366</c:v>
                </c:pt>
                <c:pt idx="1084">
                  <c:v>2.8734869146924704</c:v>
                </c:pt>
                <c:pt idx="1085">
                  <c:v>2.8699174403955956</c:v>
                </c:pt>
                <c:pt idx="1086">
                  <c:v>2.871222531123689</c:v>
                </c:pt>
                <c:pt idx="1087">
                  <c:v>2.8752388647049507</c:v>
                </c:pt>
                <c:pt idx="1088">
                  <c:v>2.8877845688648649</c:v>
                </c:pt>
                <c:pt idx="1089">
                  <c:v>2.8876723732054606</c:v>
                </c:pt>
                <c:pt idx="1090">
                  <c:v>2.8954221099724728</c:v>
                </c:pt>
                <c:pt idx="1091">
                  <c:v>2.9035914074252003</c:v>
                </c:pt>
                <c:pt idx="1092">
                  <c:v>2.9255296514700939</c:v>
                </c:pt>
                <c:pt idx="1093">
                  <c:v>2.9353041429867814</c:v>
                </c:pt>
                <c:pt idx="1094">
                  <c:v>2.9539152746666772</c:v>
                </c:pt>
                <c:pt idx="1095">
                  <c:v>2.9621499035139078</c:v>
                </c:pt>
                <c:pt idx="1096">
                  <c:v>2.977999428226342</c:v>
                </c:pt>
                <c:pt idx="1097">
                  <c:v>2.9885915796774016</c:v>
                </c:pt>
                <c:pt idx="1098">
                  <c:v>2.9990671008848322</c:v>
                </c:pt>
                <c:pt idx="1099">
                  <c:v>3.0101924596060798</c:v>
                </c:pt>
                <c:pt idx="1100">
                  <c:v>3.021219352375609</c:v>
                </c:pt>
                <c:pt idx="1101">
                  <c:v>3.0307022771295018</c:v>
                </c:pt>
                <c:pt idx="1102">
                  <c:v>3.0302059107022541</c:v>
                </c:pt>
                <c:pt idx="1103">
                  <c:v>3.0350625163172937</c:v>
                </c:pt>
                <c:pt idx="1104">
                  <c:v>3.042344870539504</c:v>
                </c:pt>
                <c:pt idx="1105">
                  <c:v>3.0527758481879093</c:v>
                </c:pt>
                <c:pt idx="1106">
                  <c:v>3.0738573491484402</c:v>
                </c:pt>
                <c:pt idx="1107">
                  <c:v>3.0728746942866603</c:v>
                </c:pt>
                <c:pt idx="1108">
                  <c:v>3.0802294267042405</c:v>
                </c:pt>
                <c:pt idx="1109">
                  <c:v>3.0882161379998152</c:v>
                </c:pt>
                <c:pt idx="1110">
                  <c:v>3.0858758713399559</c:v>
                </c:pt>
                <c:pt idx="1111">
                  <c:v>3.0961248217017596</c:v>
                </c:pt>
                <c:pt idx="1112">
                  <c:v>3.0867325160856298</c:v>
                </c:pt>
                <c:pt idx="1113">
                  <c:v>3.0757544556353662</c:v>
                </c:pt>
                <c:pt idx="1114">
                  <c:v>3.0668195707711616</c:v>
                </c:pt>
                <c:pt idx="1115">
                  <c:v>3.0532553881394864</c:v>
                </c:pt>
                <c:pt idx="1116">
                  <c:v>3.0541555082011262</c:v>
                </c:pt>
                <c:pt idx="1117">
                  <c:v>3.0584411842113428</c:v>
                </c:pt>
                <c:pt idx="1118">
                  <c:v>3.0520655295177828</c:v>
                </c:pt>
                <c:pt idx="1119">
                  <c:v>3.0459104037301361</c:v>
                </c:pt>
                <c:pt idx="1120">
                  <c:v>3.0272639504940284</c:v>
                </c:pt>
                <c:pt idx="1121">
                  <c:v>3.0322523137508051</c:v>
                </c:pt>
                <c:pt idx="1122">
                  <c:v>3.0327165816452708</c:v>
                </c:pt>
                <c:pt idx="1123">
                  <c:v>3.0343055565938881</c:v>
                </c:pt>
                <c:pt idx="1124">
                  <c:v>3.0380496130181442</c:v>
                </c:pt>
                <c:pt idx="1125">
                  <c:v>3.0352031528613721</c:v>
                </c:pt>
                <c:pt idx="1126">
                  <c:v>3.035483556037057</c:v>
                </c:pt>
                <c:pt idx="1127">
                  <c:v>3.0334125597280925</c:v>
                </c:pt>
                <c:pt idx="1128">
                  <c:v>3.0325111312398838</c:v>
                </c:pt>
                <c:pt idx="1129">
                  <c:v>3.0303636913748022</c:v>
                </c:pt>
                <c:pt idx="1130">
                  <c:v>3.0284801106098431</c:v>
                </c:pt>
                <c:pt idx="1131">
                  <c:v>3.0268979595494487</c:v>
                </c:pt>
                <c:pt idx="1132">
                  <c:v>3.0290670658238108</c:v>
                </c:pt>
                <c:pt idx="1133">
                  <c:v>3.0367478342404866</c:v>
                </c:pt>
                <c:pt idx="1134">
                  <c:v>3.0409826848135069</c:v>
                </c:pt>
                <c:pt idx="1135">
                  <c:v>3.0452248376499176</c:v>
                </c:pt>
                <c:pt idx="1136">
                  <c:v>3.0513522731068057</c:v>
                </c:pt>
                <c:pt idx="1137">
                  <c:v>3.0578979277424714</c:v>
                </c:pt>
                <c:pt idx="1138">
                  <c:v>3.0572268797833893</c:v>
                </c:pt>
                <c:pt idx="1139">
                  <c:v>3.0569391972898128</c:v>
                </c:pt>
                <c:pt idx="1140">
                  <c:v>3.0601497458369238</c:v>
                </c:pt>
                <c:pt idx="1141">
                  <c:v>3.0581890856550609</c:v>
                </c:pt>
                <c:pt idx="1142">
                  <c:v>3.0545931228722365</c:v>
                </c:pt>
                <c:pt idx="1143">
                  <c:v>3.0538601669056056</c:v>
                </c:pt>
                <c:pt idx="1144">
                  <c:v>3.050338501360359</c:v>
                </c:pt>
                <c:pt idx="1145">
                  <c:v>3.0429073661892456</c:v>
                </c:pt>
                <c:pt idx="1146">
                  <c:v>3.0396690836214764</c:v>
                </c:pt>
                <c:pt idx="1147">
                  <c:v>3.0341155923361742</c:v>
                </c:pt>
                <c:pt idx="1148">
                  <c:v>3.0303325406931565</c:v>
                </c:pt>
                <c:pt idx="1149">
                  <c:v>3.0279128408385212</c:v>
                </c:pt>
                <c:pt idx="1150">
                  <c:v>3.0240300440898511</c:v>
                </c:pt>
                <c:pt idx="1151">
                  <c:v>3.0204960682961604</c:v>
                </c:pt>
                <c:pt idx="1152">
                  <c:v>3.0168814689812153</c:v>
                </c:pt>
                <c:pt idx="1153">
                  <c:v>3.0145078719628247</c:v>
                </c:pt>
                <c:pt idx="1154">
                  <c:v>3.0172858293296372</c:v>
                </c:pt>
                <c:pt idx="1155">
                  <c:v>3.0122536563945244</c:v>
                </c:pt>
                <c:pt idx="1156">
                  <c:v>3.0085779313689942</c:v>
                </c:pt>
                <c:pt idx="1157">
                  <c:v>3.0045666715144583</c:v>
                </c:pt>
                <c:pt idx="1158">
                  <c:v>2.9982490465953631</c:v>
                </c:pt>
                <c:pt idx="1159">
                  <c:v>2.9742857366094353</c:v>
                </c:pt>
                <c:pt idx="1160">
                  <c:v>2.9791864337582861</c:v>
                </c:pt>
                <c:pt idx="1161">
                  <c:v>2.9817636278016861</c:v>
                </c:pt>
                <c:pt idx="1162">
                  <c:v>2.9792990378971682</c:v>
                </c:pt>
                <c:pt idx="1163">
                  <c:v>2.974729559686117</c:v>
                </c:pt>
                <c:pt idx="1164">
                  <c:v>2.9685451683195279</c:v>
                </c:pt>
                <c:pt idx="1165">
                  <c:v>2.9688253990713096</c:v>
                </c:pt>
                <c:pt idx="1166">
                  <c:v>2.970115992979395</c:v>
                </c:pt>
                <c:pt idx="1167">
                  <c:v>2.9676179168538206</c:v>
                </c:pt>
                <c:pt idx="1168">
                  <c:v>2.9715704921283459</c:v>
                </c:pt>
                <c:pt idx="1169">
                  <c:v>2.9818736344443559</c:v>
                </c:pt>
                <c:pt idx="1170">
                  <c:v>2.9844717428224996</c:v>
                </c:pt>
                <c:pt idx="1171">
                  <c:v>2.9824553597619334</c:v>
                </c:pt>
                <c:pt idx="1172">
                  <c:v>2.9832997269779864</c:v>
                </c:pt>
                <c:pt idx="1173">
                  <c:v>2.9852383618202571</c:v>
                </c:pt>
                <c:pt idx="1174">
                  <c:v>2.9894253989219228</c:v>
                </c:pt>
                <c:pt idx="1175">
                  <c:v>2.9883024275255399</c:v>
                </c:pt>
                <c:pt idx="1176">
                  <c:v>2.9881907050501222</c:v>
                </c:pt>
                <c:pt idx="1177">
                  <c:v>2.9895238420356862</c:v>
                </c:pt>
                <c:pt idx="1178">
                  <c:v>2.9959065182700142</c:v>
                </c:pt>
                <c:pt idx="1179">
                  <c:v>3.007959697576811</c:v>
                </c:pt>
                <c:pt idx="1180">
                  <c:v>3.0206742380408853</c:v>
                </c:pt>
                <c:pt idx="1181">
                  <c:v>3.0291867230327467</c:v>
                </c:pt>
                <c:pt idx="1182">
                  <c:v>3.0393768272677555</c:v>
                </c:pt>
                <c:pt idx="1183">
                  <c:v>3.0382154108774322</c:v>
                </c:pt>
                <c:pt idx="1184">
                  <c:v>3.0457718401215184</c:v>
                </c:pt>
                <c:pt idx="1185">
                  <c:v>3.050558388054347</c:v>
                </c:pt>
                <c:pt idx="1186">
                  <c:v>3.0529344363775066</c:v>
                </c:pt>
                <c:pt idx="1187">
                  <c:v>3.0520982616053307</c:v>
                </c:pt>
                <c:pt idx="1188">
                  <c:v>3.0569899521181689</c:v>
                </c:pt>
                <c:pt idx="1189">
                  <c:v>3.0632977834901074</c:v>
                </c:pt>
                <c:pt idx="1190">
                  <c:v>3.0596323213136842</c:v>
                </c:pt>
                <c:pt idx="1191">
                  <c:v>3.0558236585874967</c:v>
                </c:pt>
                <c:pt idx="1192">
                  <c:v>3.0618045804884875</c:v>
                </c:pt>
                <c:pt idx="1193">
                  <c:v>3.0642692380657039</c:v>
                </c:pt>
                <c:pt idx="1194">
                  <c:v>3.0799717511182187</c:v>
                </c:pt>
                <c:pt idx="1195">
                  <c:v>3.0793876828201463</c:v>
                </c:pt>
                <c:pt idx="1196">
                  <c:v>3.0874354339144943</c:v>
                </c:pt>
                <c:pt idx="1197">
                  <c:v>3.0939917432656516</c:v>
                </c:pt>
                <c:pt idx="1198">
                  <c:v>3.0993927560238812</c:v>
                </c:pt>
                <c:pt idx="1199">
                  <c:v>3.107853804012263</c:v>
                </c:pt>
                <c:pt idx="1200">
                  <c:v>3.1092707185194568</c:v>
                </c:pt>
                <c:pt idx="1201">
                  <c:v>3.1143313628778526</c:v>
                </c:pt>
                <c:pt idx="1202">
                  <c:v>3.1150384587870352</c:v>
                </c:pt>
                <c:pt idx="1203">
                  <c:v>3.119239122553803</c:v>
                </c:pt>
                <c:pt idx="1204">
                  <c:v>3.1274905917525562</c:v>
                </c:pt>
                <c:pt idx="1205">
                  <c:v>3.134685859974033</c:v>
                </c:pt>
                <c:pt idx="1206">
                  <c:v>3.1378334245418045</c:v>
                </c:pt>
                <c:pt idx="1207">
                  <c:v>3.1432034441617787</c:v>
                </c:pt>
                <c:pt idx="1208">
                  <c:v>3.144436703376881</c:v>
                </c:pt>
                <c:pt idx="1209">
                  <c:v>3.1491613621042132</c:v>
                </c:pt>
                <c:pt idx="1210">
                  <c:v>3.1474893195560862</c:v>
                </c:pt>
                <c:pt idx="1211">
                  <c:v>3.1489340790114877</c:v>
                </c:pt>
                <c:pt idx="1212">
                  <c:v>3.1507610850999082</c:v>
                </c:pt>
                <c:pt idx="1213">
                  <c:v>3.1541662362319411</c:v>
                </c:pt>
                <c:pt idx="1214">
                  <c:v>3.1570144211036069</c:v>
                </c:pt>
                <c:pt idx="1215">
                  <c:v>3.1536818631807098</c:v>
                </c:pt>
                <c:pt idx="1216">
                  <c:v>3.1522702481211669</c:v>
                </c:pt>
                <c:pt idx="1217">
                  <c:v>3.1479765528939425</c:v>
                </c:pt>
                <c:pt idx="1218">
                  <c:v>3.149877213539729</c:v>
                </c:pt>
                <c:pt idx="1219">
                  <c:v>3.1525234911184854</c:v>
                </c:pt>
                <c:pt idx="1220">
                  <c:v>3.1504230499445587</c:v>
                </c:pt>
                <c:pt idx="1221">
                  <c:v>3.1493806359742047</c:v>
                </c:pt>
                <c:pt idx="1222">
                  <c:v>3.1543353683503281</c:v>
                </c:pt>
                <c:pt idx="1223">
                  <c:v>3.1615156842312842</c:v>
                </c:pt>
                <c:pt idx="1224">
                  <c:v>3.1521939387146061</c:v>
                </c:pt>
                <c:pt idx="1225">
                  <c:v>3.1632310735620637</c:v>
                </c:pt>
                <c:pt idx="1226">
                  <c:v>3.1718777184647675</c:v>
                </c:pt>
                <c:pt idx="1227">
                  <c:v>3.171083448939604</c:v>
                </c:pt>
                <c:pt idx="1228">
                  <c:v>3.1674834472712172</c:v>
                </c:pt>
                <c:pt idx="1229">
                  <c:v>3.1611836903300068</c:v>
                </c:pt>
                <c:pt idx="1230">
                  <c:v>3.1573793963219177</c:v>
                </c:pt>
                <c:pt idx="1231">
                  <c:v>3.1515792419032098</c:v>
                </c:pt>
                <c:pt idx="1232">
                  <c:v>3.148808918101575</c:v>
                </c:pt>
                <c:pt idx="1233">
                  <c:v>3.1507548082115053</c:v>
                </c:pt>
                <c:pt idx="1234">
                  <c:v>3.1692171286176412</c:v>
                </c:pt>
                <c:pt idx="1235">
                  <c:v>3.1683404385363487</c:v>
                </c:pt>
                <c:pt idx="1236">
                  <c:v>3.1681654446692042</c:v>
                </c:pt>
                <c:pt idx="1237">
                  <c:v>3.1673572674656838</c:v>
                </c:pt>
                <c:pt idx="1238">
                  <c:v>3.1661150004504335</c:v>
                </c:pt>
                <c:pt idx="1239">
                  <c:v>3.1725252176139596</c:v>
                </c:pt>
                <c:pt idx="1240">
                  <c:v>3.1672337442658374</c:v>
                </c:pt>
                <c:pt idx="1241">
                  <c:v>3.1579992564849277</c:v>
                </c:pt>
                <c:pt idx="1242">
                  <c:v>3.1441231967542702</c:v>
                </c:pt>
                <c:pt idx="1243">
                  <c:v>3.1316143497594751</c:v>
                </c:pt>
                <c:pt idx="1244">
                  <c:v>3.1023418642714153</c:v>
                </c:pt>
                <c:pt idx="1245">
                  <c:v>3.0889151422756345</c:v>
                </c:pt>
                <c:pt idx="1246">
                  <c:v>3.0687576547685413</c:v>
                </c:pt>
                <c:pt idx="1247">
                  <c:v>3.0481112275350024</c:v>
                </c:pt>
                <c:pt idx="1248">
                  <c:v>3.0281829101687054</c:v>
                </c:pt>
                <c:pt idx="1249">
                  <c:v>3.0036199469221145</c:v>
                </c:pt>
                <c:pt idx="1250">
                  <c:v>3.001297175016842</c:v>
                </c:pt>
                <c:pt idx="1251">
                  <c:v>2.9843078318752956</c:v>
                </c:pt>
                <c:pt idx="1252">
                  <c:v>2.9729472541756463</c:v>
                </c:pt>
                <c:pt idx="1253">
                  <c:v>2.9658967299939998</c:v>
                </c:pt>
                <c:pt idx="1254">
                  <c:v>2.9380485210776746</c:v>
                </c:pt>
                <c:pt idx="1255">
                  <c:v>2.8897413567624439</c:v>
                </c:pt>
                <c:pt idx="1256">
                  <c:v>2.8598789845371737</c:v>
                </c:pt>
              </c:numCache>
            </c:numRef>
          </c:val>
          <c:smooth val="0"/>
        </c:ser>
        <c:ser>
          <c:idx val="1"/>
          <c:order val="1"/>
          <c:tx>
            <c:strRef>
              <c:f>'[Diagram 5_räntebindnigstid i de enskilda skuldslagen.xlsx]Datablad'!$C$1</c:f>
              <c:strCache>
                <c:ptCount val="1"/>
                <c:pt idx="0">
                  <c:v>Real kronskuld</c:v>
                </c:pt>
              </c:strCache>
            </c:strRef>
          </c:tx>
          <c:spPr>
            <a:ln w="25400">
              <a:solidFill>
                <a:schemeClr val="bg1">
                  <a:lumMod val="50000"/>
                </a:schemeClr>
              </a:solidFill>
              <a:prstDash val="solid"/>
            </a:ln>
          </c:spPr>
          <c:marker>
            <c:symbol val="none"/>
          </c:marker>
          <c:cat>
            <c:numRef>
              <c:f>'[Diagram 5_räntebindnigstid i de enskilda skuldslagen.xlsx]Datablad'!$A$2:$A$1258</c:f>
              <c:numCache>
                <c:formatCode>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'[Diagram 5_räntebindnigstid i de enskilda skuldslagen.xlsx]Datablad'!$C$2:$C$1258</c:f>
              <c:numCache>
                <c:formatCode>#,##0.00</c:formatCode>
                <c:ptCount val="1257"/>
                <c:pt idx="0">
                  <c:v>10.598094557515068</c:v>
                </c:pt>
                <c:pt idx="1">
                  <c:v>10.591734491018778</c:v>
                </c:pt>
                <c:pt idx="2">
                  <c:v>10.58879041164086</c:v>
                </c:pt>
                <c:pt idx="3">
                  <c:v>10.584527027578559</c:v>
                </c:pt>
                <c:pt idx="4">
                  <c:v>10.580032983016959</c:v>
                </c:pt>
                <c:pt idx="5">
                  <c:v>10.569685089188107</c:v>
                </c:pt>
                <c:pt idx="6">
                  <c:v>10.567273233030871</c:v>
                </c:pt>
                <c:pt idx="7">
                  <c:v>10.56549443171939</c:v>
                </c:pt>
                <c:pt idx="8">
                  <c:v>10.560611642770116</c:v>
                </c:pt>
                <c:pt idx="9">
                  <c:v>10.555466379468221</c:v>
                </c:pt>
                <c:pt idx="10">
                  <c:v>10.544920516764751</c:v>
                </c:pt>
                <c:pt idx="11">
                  <c:v>10.542634060914384</c:v>
                </c:pt>
                <c:pt idx="12">
                  <c:v>10.540009407403733</c:v>
                </c:pt>
                <c:pt idx="13">
                  <c:v>10.535308140663039</c:v>
                </c:pt>
                <c:pt idx="14">
                  <c:v>10.529491877156048</c:v>
                </c:pt>
                <c:pt idx="15">
                  <c:v>10.52660805850596</c:v>
                </c:pt>
                <c:pt idx="16">
                  <c:v>10.523863417857534</c:v>
                </c:pt>
                <c:pt idx="17">
                  <c:v>10.522546967488269</c:v>
                </c:pt>
                <c:pt idx="18">
                  <c:v>10.51856909572501</c:v>
                </c:pt>
                <c:pt idx="19">
                  <c:v>10.514584598569249</c:v>
                </c:pt>
                <c:pt idx="20">
                  <c:v>10.510580212436963</c:v>
                </c:pt>
                <c:pt idx="21">
                  <c:v>10.508900511862135</c:v>
                </c:pt>
                <c:pt idx="22">
                  <c:v>10.506850176293423</c:v>
                </c:pt>
                <c:pt idx="23">
                  <c:v>10.502494831126413</c:v>
                </c:pt>
                <c:pt idx="24">
                  <c:v>10.500479026473387</c:v>
                </c:pt>
                <c:pt idx="25">
                  <c:v>10.492790469090883</c:v>
                </c:pt>
                <c:pt idx="26">
                  <c:v>10.490775074872126</c:v>
                </c:pt>
                <c:pt idx="27">
                  <c:v>10.488434248379789</c:v>
                </c:pt>
                <c:pt idx="28">
                  <c:v>10.484162380921676</c:v>
                </c:pt>
                <c:pt idx="29">
                  <c:v>10.479591797688766</c:v>
                </c:pt>
                <c:pt idx="30">
                  <c:v>10.469513670745911</c:v>
                </c:pt>
                <c:pt idx="31">
                  <c:v>10.46689025392552</c:v>
                </c:pt>
                <c:pt idx="32">
                  <c:v>10.463993121699788</c:v>
                </c:pt>
                <c:pt idx="33">
                  <c:v>10.458898762969577</c:v>
                </c:pt>
                <c:pt idx="34">
                  <c:v>10.453950518005952</c:v>
                </c:pt>
                <c:pt idx="35">
                  <c:v>10.446098099011902</c:v>
                </c:pt>
                <c:pt idx="36">
                  <c:v>10.443382566480441</c:v>
                </c:pt>
                <c:pt idx="37">
                  <c:v>10.440145514639999</c:v>
                </c:pt>
                <c:pt idx="38">
                  <c:v>10.435286826666498</c:v>
                </c:pt>
                <c:pt idx="39">
                  <c:v>10.430429055880102</c:v>
                </c:pt>
                <c:pt idx="40">
                  <c:v>10.415493998836656</c:v>
                </c:pt>
                <c:pt idx="41">
                  <c:v>10.409556248621886</c:v>
                </c:pt>
                <c:pt idx="42">
                  <c:v>10.403729598267212</c:v>
                </c:pt>
                <c:pt idx="43">
                  <c:v>10.401770825803816</c:v>
                </c:pt>
                <c:pt idx="44">
                  <c:v>10.39984941714118</c:v>
                </c:pt>
                <c:pt idx="45">
                  <c:v>10.397964671929406</c:v>
                </c:pt>
                <c:pt idx="46">
                  <c:v>10.396117427812232</c:v>
                </c:pt>
                <c:pt idx="47">
                  <c:v>10.394380408745326</c:v>
                </c:pt>
                <c:pt idx="48">
                  <c:v>10.392680590609498</c:v>
                </c:pt>
                <c:pt idx="49">
                  <c:v>10.391182125862795</c:v>
                </c:pt>
                <c:pt idx="50">
                  <c:v>10.389887424160305</c:v>
                </c:pt>
                <c:pt idx="51">
                  <c:v>10.388788276596454</c:v>
                </c:pt>
                <c:pt idx="52">
                  <c:v>10.387801205939382</c:v>
                </c:pt>
                <c:pt idx="53">
                  <c:v>10.38671087249462</c:v>
                </c:pt>
                <c:pt idx="54">
                  <c:v>10.385657588138283</c:v>
                </c:pt>
                <c:pt idx="55">
                  <c:v>10.385107702040774</c:v>
                </c:pt>
                <c:pt idx="56">
                  <c:v>10.384620940974539</c:v>
                </c:pt>
                <c:pt idx="57">
                  <c:v>10.384539954291732</c:v>
                </c:pt>
                <c:pt idx="58">
                  <c:v>10.384759121896503</c:v>
                </c:pt>
                <c:pt idx="59">
                  <c:v>10.384978548849814</c:v>
                </c:pt>
                <c:pt idx="60">
                  <c:v>10.383969730675554</c:v>
                </c:pt>
                <c:pt idx="61">
                  <c:v>10.382925040041984</c:v>
                </c:pt>
                <c:pt idx="62">
                  <c:v>10.381606421033229</c:v>
                </c:pt>
                <c:pt idx="63">
                  <c:v>10.381252369036639</c:v>
                </c:pt>
                <c:pt idx="64">
                  <c:v>10.380911482035392</c:v>
                </c:pt>
                <c:pt idx="65">
                  <c:v>10.377196131126365</c:v>
                </c:pt>
                <c:pt idx="66">
                  <c:v>10.375137380829635</c:v>
                </c:pt>
                <c:pt idx="67">
                  <c:v>10.373136029433644</c:v>
                </c:pt>
                <c:pt idx="68">
                  <c:v>10.369297158682766</c:v>
                </c:pt>
                <c:pt idx="69">
                  <c:v>10.360427191489523</c:v>
                </c:pt>
                <c:pt idx="70">
                  <c:v>10.358421505595407</c:v>
                </c:pt>
                <c:pt idx="71">
                  <c:v>10.354735876376177</c:v>
                </c:pt>
                <c:pt idx="72">
                  <c:v>10.351456320358196</c:v>
                </c:pt>
                <c:pt idx="73">
                  <c:v>10.346029920433054</c:v>
                </c:pt>
                <c:pt idx="74">
                  <c:v>10.345212010895668</c:v>
                </c:pt>
                <c:pt idx="75">
                  <c:v>10.344224370466421</c:v>
                </c:pt>
                <c:pt idx="76">
                  <c:v>10.341460987111272</c:v>
                </c:pt>
                <c:pt idx="77">
                  <c:v>10.338711603787347</c:v>
                </c:pt>
                <c:pt idx="78">
                  <c:v>10.333031088503091</c:v>
                </c:pt>
                <c:pt idx="79">
                  <c:v>10.331809898222065</c:v>
                </c:pt>
                <c:pt idx="80">
                  <c:v>10.330848594262884</c:v>
                </c:pt>
                <c:pt idx="81">
                  <c:v>10.328319056152278</c:v>
                </c:pt>
                <c:pt idx="82">
                  <c:v>10.321611112065376</c:v>
                </c:pt>
                <c:pt idx="83">
                  <c:v>10.320761971439419</c:v>
                </c:pt>
                <c:pt idx="84">
                  <c:v>10.318224080566726</c:v>
                </c:pt>
                <c:pt idx="85">
                  <c:v>10.316286437675846</c:v>
                </c:pt>
                <c:pt idx="86">
                  <c:v>10.314359798587351</c:v>
                </c:pt>
                <c:pt idx="87">
                  <c:v>10.312442827803212</c:v>
                </c:pt>
                <c:pt idx="88">
                  <c:v>10.311345098704319</c:v>
                </c:pt>
                <c:pt idx="89">
                  <c:v>10.310285542325826</c:v>
                </c:pt>
                <c:pt idx="90">
                  <c:v>10.309672092738387</c:v>
                </c:pt>
                <c:pt idx="91">
                  <c:v>10.309223453275653</c:v>
                </c:pt>
                <c:pt idx="92">
                  <c:v>10.308132125716957</c:v>
                </c:pt>
                <c:pt idx="93">
                  <c:v>10.307864343927163</c:v>
                </c:pt>
                <c:pt idx="94">
                  <c:v>10.306916138120007</c:v>
                </c:pt>
                <c:pt idx="95">
                  <c:v>10.304749932180059</c:v>
                </c:pt>
                <c:pt idx="96">
                  <c:v>10.303192730536766</c:v>
                </c:pt>
                <c:pt idx="97">
                  <c:v>10.30355285840812</c:v>
                </c:pt>
                <c:pt idx="98">
                  <c:v>10.303019735606755</c:v>
                </c:pt>
                <c:pt idx="99">
                  <c:v>10.302713862389208</c:v>
                </c:pt>
                <c:pt idx="100">
                  <c:v>10.302123419304332</c:v>
                </c:pt>
                <c:pt idx="101">
                  <c:v>10.301446032454113</c:v>
                </c:pt>
                <c:pt idx="102">
                  <c:v>10.301112035844088</c:v>
                </c:pt>
                <c:pt idx="103">
                  <c:v>10.300440387039975</c:v>
                </c:pt>
                <c:pt idx="104">
                  <c:v>10.299482157817254</c:v>
                </c:pt>
                <c:pt idx="105">
                  <c:v>10.298673301371029</c:v>
                </c:pt>
                <c:pt idx="106">
                  <c:v>10.298687133126077</c:v>
                </c:pt>
                <c:pt idx="107">
                  <c:v>10.298213362089173</c:v>
                </c:pt>
                <c:pt idx="108">
                  <c:v>10.297501746718574</c:v>
                </c:pt>
                <c:pt idx="109">
                  <c:v>10.297045999256268</c:v>
                </c:pt>
                <c:pt idx="110">
                  <c:v>10.29644026786962</c:v>
                </c:pt>
                <c:pt idx="111">
                  <c:v>10.294546417273169</c:v>
                </c:pt>
                <c:pt idx="112">
                  <c:v>10.293321130048437</c:v>
                </c:pt>
                <c:pt idx="113">
                  <c:v>10.292158439127176</c:v>
                </c:pt>
                <c:pt idx="114">
                  <c:v>10.290323045150846</c:v>
                </c:pt>
                <c:pt idx="115">
                  <c:v>10.287080329793183</c:v>
                </c:pt>
                <c:pt idx="116">
                  <c:v>10.286075722608743</c:v>
                </c:pt>
                <c:pt idx="117">
                  <c:v>10.284834751240735</c:v>
                </c:pt>
                <c:pt idx="118">
                  <c:v>10.282570760519004</c:v>
                </c:pt>
                <c:pt idx="119">
                  <c:v>10.279994488920748</c:v>
                </c:pt>
                <c:pt idx="120">
                  <c:v>10.275082198620749</c:v>
                </c:pt>
                <c:pt idx="121">
                  <c:v>10.273885000762355</c:v>
                </c:pt>
                <c:pt idx="122">
                  <c:v>10.271243344772877</c:v>
                </c:pt>
                <c:pt idx="123">
                  <c:v>10.268598549502659</c:v>
                </c:pt>
                <c:pt idx="124">
                  <c:v>10.266208512725829</c:v>
                </c:pt>
                <c:pt idx="125">
                  <c:v>10.262453860323198</c:v>
                </c:pt>
                <c:pt idx="126">
                  <c:v>10.260937666215934</c:v>
                </c:pt>
                <c:pt idx="127">
                  <c:v>10.257801153138594</c:v>
                </c:pt>
                <c:pt idx="128">
                  <c:v>10.254507184297632</c:v>
                </c:pt>
                <c:pt idx="129">
                  <c:v>10.251376728410682</c:v>
                </c:pt>
                <c:pt idx="130">
                  <c:v>10.246797214274377</c:v>
                </c:pt>
                <c:pt idx="131">
                  <c:v>10.245106518080204</c:v>
                </c:pt>
                <c:pt idx="132">
                  <c:v>10.24154204972155</c:v>
                </c:pt>
                <c:pt idx="133">
                  <c:v>10.238277339338952</c:v>
                </c:pt>
                <c:pt idx="134">
                  <c:v>10.23493236894774</c:v>
                </c:pt>
                <c:pt idx="135">
                  <c:v>10.231584683068753</c:v>
                </c:pt>
                <c:pt idx="136">
                  <c:v>10.229783867649109</c:v>
                </c:pt>
                <c:pt idx="137">
                  <c:v>10.226063978006001</c:v>
                </c:pt>
                <c:pt idx="138">
                  <c:v>10.222197953984244</c:v>
                </c:pt>
                <c:pt idx="139">
                  <c:v>10.218534224135684</c:v>
                </c:pt>
                <c:pt idx="140">
                  <c:v>10.213002018470965</c:v>
                </c:pt>
                <c:pt idx="141">
                  <c:v>10.211314062068938</c:v>
                </c:pt>
                <c:pt idx="142">
                  <c:v>10.207213383957322</c:v>
                </c:pt>
                <c:pt idx="143">
                  <c:v>10.203199424140767</c:v>
                </c:pt>
                <c:pt idx="144">
                  <c:v>10.201356117025611</c:v>
                </c:pt>
                <c:pt idx="145">
                  <c:v>10.19393653626496</c:v>
                </c:pt>
                <c:pt idx="146">
                  <c:v>10.1923363769617</c:v>
                </c:pt>
                <c:pt idx="147">
                  <c:v>10.190808443214753</c:v>
                </c:pt>
                <c:pt idx="148">
                  <c:v>10.187575931066457</c:v>
                </c:pt>
                <c:pt idx="149">
                  <c:v>10.184430385037963</c:v>
                </c:pt>
                <c:pt idx="150">
                  <c:v>10.178039503768268</c:v>
                </c:pt>
                <c:pt idx="151">
                  <c:v>10.177045278221339</c:v>
                </c:pt>
                <c:pt idx="152">
                  <c:v>10.175794339496202</c:v>
                </c:pt>
                <c:pt idx="153">
                  <c:v>10.172820004473341</c:v>
                </c:pt>
                <c:pt idx="154">
                  <c:v>10.169851672582469</c:v>
                </c:pt>
                <c:pt idx="155">
                  <c:v>10.16410646308834</c:v>
                </c:pt>
                <c:pt idx="156">
                  <c:v>10.162909765360114</c:v>
                </c:pt>
                <c:pt idx="157">
                  <c:v>10.161473835890614</c:v>
                </c:pt>
                <c:pt idx="158">
                  <c:v>10.158541023614385</c:v>
                </c:pt>
                <c:pt idx="159">
                  <c:v>10.15561328699903</c:v>
                </c:pt>
                <c:pt idx="160">
                  <c:v>10.150397546369723</c:v>
                </c:pt>
                <c:pt idx="161">
                  <c:v>10.148988472554052</c:v>
                </c:pt>
                <c:pt idx="162">
                  <c:v>10.147455101454648</c:v>
                </c:pt>
                <c:pt idx="163">
                  <c:v>10.144195669220114</c:v>
                </c:pt>
                <c:pt idx="164">
                  <c:v>10.141221615977813</c:v>
                </c:pt>
                <c:pt idx="165">
                  <c:v>10.136547735519697</c:v>
                </c:pt>
                <c:pt idx="166">
                  <c:v>10.134940084348704</c:v>
                </c:pt>
                <c:pt idx="167">
                  <c:v>10.133061912699228</c:v>
                </c:pt>
                <c:pt idx="168">
                  <c:v>10.130036475631721</c:v>
                </c:pt>
                <c:pt idx="169">
                  <c:v>10.1268494646009</c:v>
                </c:pt>
                <c:pt idx="170">
                  <c:v>10.120253584615103</c:v>
                </c:pt>
                <c:pt idx="171">
                  <c:v>10.118385368966052</c:v>
                </c:pt>
                <c:pt idx="172">
                  <c:v>10.116268636447352</c:v>
                </c:pt>
                <c:pt idx="173">
                  <c:v>10.112394990640782</c:v>
                </c:pt>
                <c:pt idx="174">
                  <c:v>10.10836219138378</c:v>
                </c:pt>
                <c:pt idx="175">
                  <c:v>10.100745474734929</c:v>
                </c:pt>
                <c:pt idx="176">
                  <c:v>10.098761968719236</c:v>
                </c:pt>
                <c:pt idx="177">
                  <c:v>10.096541050293366</c:v>
                </c:pt>
                <c:pt idx="178">
                  <c:v>10.092372261712544</c:v>
                </c:pt>
                <c:pt idx="179">
                  <c:v>10.088181017217005</c:v>
                </c:pt>
                <c:pt idx="180">
                  <c:v>10.080219971625411</c:v>
                </c:pt>
                <c:pt idx="181">
                  <c:v>10.078168228015384</c:v>
                </c:pt>
                <c:pt idx="182">
                  <c:v>10.075884992823587</c:v>
                </c:pt>
                <c:pt idx="183">
                  <c:v>10.078641188437922</c:v>
                </c:pt>
                <c:pt idx="184">
                  <c:v>10.081420791072349</c:v>
                </c:pt>
                <c:pt idx="185">
                  <c:v>10.08243901242211</c:v>
                </c:pt>
                <c:pt idx="186">
                  <c:v>10.086548803313908</c:v>
                </c:pt>
                <c:pt idx="187">
                  <c:v>10.08995554455946</c:v>
                </c:pt>
                <c:pt idx="188">
                  <c:v>10.092078284744122</c:v>
                </c:pt>
                <c:pt idx="189">
                  <c:v>10.095163458066406</c:v>
                </c:pt>
                <c:pt idx="190">
                  <c:v>10.098883680385709</c:v>
                </c:pt>
                <c:pt idx="191">
                  <c:v>10.101403482359705</c:v>
                </c:pt>
                <c:pt idx="192">
                  <c:v>10.104315898533683</c:v>
                </c:pt>
                <c:pt idx="193">
                  <c:v>10.108310913541478</c:v>
                </c:pt>
                <c:pt idx="194">
                  <c:v>10.112615019294514</c:v>
                </c:pt>
                <c:pt idx="195">
                  <c:v>10.119490852389694</c:v>
                </c:pt>
                <c:pt idx="196">
                  <c:v>10.121291684136912</c:v>
                </c:pt>
                <c:pt idx="197">
                  <c:v>10.12542253324945</c:v>
                </c:pt>
                <c:pt idx="198">
                  <c:v>10.129576792946365</c:v>
                </c:pt>
                <c:pt idx="199">
                  <c:v>10.13392363330258</c:v>
                </c:pt>
                <c:pt idx="200">
                  <c:v>10.142908725939005</c:v>
                </c:pt>
                <c:pt idx="201">
                  <c:v>10.142686159697819</c:v>
                </c:pt>
                <c:pt idx="202">
                  <c:v>10.146860013717161</c:v>
                </c:pt>
                <c:pt idx="203">
                  <c:v>10.150940349336919</c:v>
                </c:pt>
                <c:pt idx="204">
                  <c:v>10.155328588743394</c:v>
                </c:pt>
                <c:pt idx="205">
                  <c:v>10.150859450289023</c:v>
                </c:pt>
                <c:pt idx="206">
                  <c:v>10.14930396357726</c:v>
                </c:pt>
                <c:pt idx="207">
                  <c:v>10.145857833100251</c:v>
                </c:pt>
                <c:pt idx="208">
                  <c:v>10.142627683893121</c:v>
                </c:pt>
                <c:pt idx="209">
                  <c:v>10.139641947805053</c:v>
                </c:pt>
                <c:pt idx="210">
                  <c:v>10.13556758749327</c:v>
                </c:pt>
                <c:pt idx="211">
                  <c:v>10.13368166036696</c:v>
                </c:pt>
                <c:pt idx="212">
                  <c:v>10.131625147502278</c:v>
                </c:pt>
                <c:pt idx="213">
                  <c:v>10.12822077283866</c:v>
                </c:pt>
                <c:pt idx="214">
                  <c:v>10.124820643934591</c:v>
                </c:pt>
                <c:pt idx="215">
                  <c:v>10.117458209824195</c:v>
                </c:pt>
                <c:pt idx="216">
                  <c:v>10.115345238278211</c:v>
                </c:pt>
                <c:pt idx="217">
                  <c:v>10.113080904576101</c:v>
                </c:pt>
                <c:pt idx="218">
                  <c:v>10.108687468484732</c:v>
                </c:pt>
                <c:pt idx="219">
                  <c:v>10.104297226354863</c:v>
                </c:pt>
                <c:pt idx="220">
                  <c:v>10.095660594039554</c:v>
                </c:pt>
                <c:pt idx="221">
                  <c:v>10.09360421703064</c:v>
                </c:pt>
                <c:pt idx="222">
                  <c:v>10.091391025805072</c:v>
                </c:pt>
                <c:pt idx="223">
                  <c:v>10.086539307005047</c:v>
                </c:pt>
                <c:pt idx="224">
                  <c:v>10.089716722859905</c:v>
                </c:pt>
                <c:pt idx="225">
                  <c:v>10.09023252865479</c:v>
                </c:pt>
                <c:pt idx="226">
                  <c:v>10.095490032474224</c:v>
                </c:pt>
                <c:pt idx="227">
                  <c:v>10.100015036623654</c:v>
                </c:pt>
                <c:pt idx="228">
                  <c:v>10.103384730892545</c:v>
                </c:pt>
                <c:pt idx="229">
                  <c:v>10.106538586593881</c:v>
                </c:pt>
                <c:pt idx="230">
                  <c:v>10.111028079187815</c:v>
                </c:pt>
                <c:pt idx="231">
                  <c:v>10.114341899134754</c:v>
                </c:pt>
                <c:pt idx="232">
                  <c:v>10.117828227005608</c:v>
                </c:pt>
                <c:pt idx="233">
                  <c:v>10.121191599032757</c:v>
                </c:pt>
                <c:pt idx="234">
                  <c:v>10.124724752034341</c:v>
                </c:pt>
                <c:pt idx="235">
                  <c:v>10.130983072015022</c:v>
                </c:pt>
                <c:pt idx="236">
                  <c:v>10.132128869089918</c:v>
                </c:pt>
                <c:pt idx="237">
                  <c:v>10.135527358881085</c:v>
                </c:pt>
                <c:pt idx="238">
                  <c:v>10.138922923509709</c:v>
                </c:pt>
                <c:pt idx="239">
                  <c:v>10.142548899659223</c:v>
                </c:pt>
                <c:pt idx="240">
                  <c:v>10.150365281648689</c:v>
                </c:pt>
                <c:pt idx="241">
                  <c:v>10.149793088967021</c:v>
                </c:pt>
                <c:pt idx="242">
                  <c:v>10.153289332070669</c:v>
                </c:pt>
                <c:pt idx="243">
                  <c:v>10.156783009993504</c:v>
                </c:pt>
                <c:pt idx="244">
                  <c:v>10.160508204361591</c:v>
                </c:pt>
                <c:pt idx="245">
                  <c:v>10.162025022615076</c:v>
                </c:pt>
                <c:pt idx="246">
                  <c:v>10.159609299512649</c:v>
                </c:pt>
                <c:pt idx="247">
                  <c:v>10.154975620471207</c:v>
                </c:pt>
                <c:pt idx="248">
                  <c:v>10.142827369226717</c:v>
                </c:pt>
                <c:pt idx="249">
                  <c:v>10.140342955539952</c:v>
                </c:pt>
                <c:pt idx="250">
                  <c:v>10.135389880932278</c:v>
                </c:pt>
                <c:pt idx="251">
                  <c:v>10.123705525482634</c:v>
                </c:pt>
                <c:pt idx="252">
                  <c:v>10.121067678241952</c:v>
                </c:pt>
                <c:pt idx="253">
                  <c:v>10.116173836290638</c:v>
                </c:pt>
                <c:pt idx="254">
                  <c:v>10.111417687994841</c:v>
                </c:pt>
                <c:pt idx="255">
                  <c:v>10.102266257883405</c:v>
                </c:pt>
                <c:pt idx="256">
                  <c:v>10.100070328355779</c:v>
                </c:pt>
                <c:pt idx="257">
                  <c:v>10.097648294187817</c:v>
                </c:pt>
                <c:pt idx="258">
                  <c:v>10.092634438410897</c:v>
                </c:pt>
                <c:pt idx="259">
                  <c:v>10.087179780454324</c:v>
                </c:pt>
                <c:pt idx="260">
                  <c:v>10.076131226904106</c:v>
                </c:pt>
                <c:pt idx="261">
                  <c:v>10.073074915332619</c:v>
                </c:pt>
                <c:pt idx="262">
                  <c:v>10.069888636025034</c:v>
                </c:pt>
                <c:pt idx="263">
                  <c:v>10.064410373429325</c:v>
                </c:pt>
                <c:pt idx="264">
                  <c:v>10.058921079836827</c:v>
                </c:pt>
                <c:pt idx="265">
                  <c:v>10.053404268699323</c:v>
                </c:pt>
                <c:pt idx="266">
                  <c:v>10.050817536840768</c:v>
                </c:pt>
                <c:pt idx="267">
                  <c:v>10.048088565948573</c:v>
                </c:pt>
                <c:pt idx="268">
                  <c:v>10.042743227926875</c:v>
                </c:pt>
                <c:pt idx="269">
                  <c:v>10.03740712418705</c:v>
                </c:pt>
                <c:pt idx="270">
                  <c:v>10.032035500502039</c:v>
                </c:pt>
                <c:pt idx="271">
                  <c:v>10.029434038090651</c:v>
                </c:pt>
                <c:pt idx="272">
                  <c:v>10.026707701922055</c:v>
                </c:pt>
                <c:pt idx="273">
                  <c:v>10.020853307099816</c:v>
                </c:pt>
                <c:pt idx="274">
                  <c:v>10.015262983563751</c:v>
                </c:pt>
                <c:pt idx="275">
                  <c:v>10.006780369123703</c:v>
                </c:pt>
                <c:pt idx="276">
                  <c:v>10.004105761020627</c:v>
                </c:pt>
                <c:pt idx="277">
                  <c:v>10.001317922137957</c:v>
                </c:pt>
                <c:pt idx="278">
                  <c:v>9.9956479251740404</c:v>
                </c:pt>
                <c:pt idx="279">
                  <c:v>9.9899859389371706</c:v>
                </c:pt>
                <c:pt idx="280">
                  <c:v>9.9787052245736962</c:v>
                </c:pt>
                <c:pt idx="281">
                  <c:v>9.9762221077871729</c:v>
                </c:pt>
                <c:pt idx="282">
                  <c:v>9.9736089843466438</c:v>
                </c:pt>
                <c:pt idx="283">
                  <c:v>9.9680407853485651</c:v>
                </c:pt>
                <c:pt idx="284">
                  <c:v>9.9626420483476892</c:v>
                </c:pt>
                <c:pt idx="285">
                  <c:v>9.9523529620138689</c:v>
                </c:pt>
                <c:pt idx="286">
                  <c:v>9.9495780377839509</c:v>
                </c:pt>
                <c:pt idx="287">
                  <c:v>9.9464728826228583</c:v>
                </c:pt>
                <c:pt idx="288">
                  <c:v>9.9412819210554737</c:v>
                </c:pt>
                <c:pt idx="289">
                  <c:v>9.9359440325456134</c:v>
                </c:pt>
                <c:pt idx="290">
                  <c:v>9.9224772767188032</c:v>
                </c:pt>
                <c:pt idx="291">
                  <c:v>9.9171759662764405</c:v>
                </c:pt>
                <c:pt idx="292">
                  <c:v>9.9116867204549841</c:v>
                </c:pt>
                <c:pt idx="293">
                  <c:v>9.9067481063615634</c:v>
                </c:pt>
                <c:pt idx="294">
                  <c:v>9.901780427284681</c:v>
                </c:pt>
                <c:pt idx="295">
                  <c:v>9.8966516499702628</c:v>
                </c:pt>
                <c:pt idx="296">
                  <c:v>9.8913607779744268</c:v>
                </c:pt>
                <c:pt idx="297">
                  <c:v>9.8859321083527583</c:v>
                </c:pt>
                <c:pt idx="298">
                  <c:v>9.880472968612839</c:v>
                </c:pt>
                <c:pt idx="299">
                  <c:v>9.8749844348183924</c:v>
                </c:pt>
                <c:pt idx="300">
                  <c:v>9.8696008449116253</c:v>
                </c:pt>
                <c:pt idx="301">
                  <c:v>9.8643209449937252</c:v>
                </c:pt>
                <c:pt idx="302">
                  <c:v>9.8589530971594623</c:v>
                </c:pt>
                <c:pt idx="303">
                  <c:v>9.8543948363026335</c:v>
                </c:pt>
                <c:pt idx="304">
                  <c:v>9.8498071082141969</c:v>
                </c:pt>
                <c:pt idx="305">
                  <c:v>9.8451903617470702</c:v>
                </c:pt>
                <c:pt idx="306">
                  <c:v>9.8411279020257005</c:v>
                </c:pt>
                <c:pt idx="307">
                  <c:v>9.837105861663952</c:v>
                </c:pt>
                <c:pt idx="308">
                  <c:v>9.8323054905285936</c:v>
                </c:pt>
                <c:pt idx="309">
                  <c:v>9.8278805920889099</c:v>
                </c:pt>
                <c:pt idx="310">
                  <c:v>9.8260649170303918</c:v>
                </c:pt>
                <c:pt idx="311">
                  <c:v>9.8231955193620433</c:v>
                </c:pt>
                <c:pt idx="312">
                  <c:v>9.8204718043143515</c:v>
                </c:pt>
                <c:pt idx="313">
                  <c:v>9.8154080828138905</c:v>
                </c:pt>
                <c:pt idx="314">
                  <c:v>9.80340627292669</c:v>
                </c:pt>
                <c:pt idx="315">
                  <c:v>9.8007966728562135</c:v>
                </c:pt>
                <c:pt idx="316">
                  <c:v>9.7959493293030242</c:v>
                </c:pt>
                <c:pt idx="317">
                  <c:v>9.7912688713174685</c:v>
                </c:pt>
                <c:pt idx="318">
                  <c:v>9.7828188721465583</c:v>
                </c:pt>
                <c:pt idx="319">
                  <c:v>9.7805305020375037</c:v>
                </c:pt>
                <c:pt idx="320">
                  <c:v>9.7781186254314623</c:v>
                </c:pt>
                <c:pt idx="321">
                  <c:v>9.7728662737015473</c:v>
                </c:pt>
                <c:pt idx="322">
                  <c:v>9.7676534655458092</c:v>
                </c:pt>
                <c:pt idx="323">
                  <c:v>9.7578341615942961</c:v>
                </c:pt>
                <c:pt idx="324">
                  <c:v>9.7551542135168816</c:v>
                </c:pt>
                <c:pt idx="325">
                  <c:v>9.7523884563396308</c:v>
                </c:pt>
                <c:pt idx="326">
                  <c:v>9.747134086558134</c:v>
                </c:pt>
                <c:pt idx="327">
                  <c:v>9.7415265667499309</c:v>
                </c:pt>
                <c:pt idx="328">
                  <c:v>9.730494711908749</c:v>
                </c:pt>
                <c:pt idx="329">
                  <c:v>9.7283437705548383</c:v>
                </c:pt>
                <c:pt idx="330">
                  <c:v>9.7257983590009509</c:v>
                </c:pt>
                <c:pt idx="331">
                  <c:v>9.7192577049345754</c:v>
                </c:pt>
                <c:pt idx="332">
                  <c:v>9.7138685620165166</c:v>
                </c:pt>
                <c:pt idx="333">
                  <c:v>9.7059835563411809</c:v>
                </c:pt>
                <c:pt idx="334">
                  <c:v>9.7030551968200456</c:v>
                </c:pt>
                <c:pt idx="335">
                  <c:v>9.7000349675641147</c:v>
                </c:pt>
                <c:pt idx="336">
                  <c:v>9.6944980736434694</c:v>
                </c:pt>
                <c:pt idx="337">
                  <c:v>9.6891674101765926</c:v>
                </c:pt>
                <c:pt idx="338">
                  <c:v>9.6808430064625597</c:v>
                </c:pt>
                <c:pt idx="339">
                  <c:v>9.6779942050380452</c:v>
                </c:pt>
                <c:pt idx="340">
                  <c:v>9.6722716559046855</c:v>
                </c:pt>
                <c:pt idx="341">
                  <c:v>9.6636165304660402</c:v>
                </c:pt>
                <c:pt idx="342">
                  <c:v>9.6562899544208314</c:v>
                </c:pt>
                <c:pt idx="343">
                  <c:v>9.6539729872271263</c:v>
                </c:pt>
                <c:pt idx="344">
                  <c:v>9.6488840087016499</c:v>
                </c:pt>
                <c:pt idx="345">
                  <c:v>9.643782359788716</c:v>
                </c:pt>
                <c:pt idx="346">
                  <c:v>9.6388969172449102</c:v>
                </c:pt>
                <c:pt idx="347">
                  <c:v>9.6310857780588286</c:v>
                </c:pt>
                <c:pt idx="348">
                  <c:v>9.6290909651822414</c:v>
                </c:pt>
                <c:pt idx="349">
                  <c:v>9.6240457137261508</c:v>
                </c:pt>
                <c:pt idx="350">
                  <c:v>9.6188892285367142</c:v>
                </c:pt>
                <c:pt idx="351">
                  <c:v>9.6141870331396326</c:v>
                </c:pt>
                <c:pt idx="352">
                  <c:v>9.6084547916641121</c:v>
                </c:pt>
                <c:pt idx="353">
                  <c:v>9.6066500807682846</c:v>
                </c:pt>
                <c:pt idx="354">
                  <c:v>9.6046288921310321</c:v>
                </c:pt>
                <c:pt idx="355">
                  <c:v>9.6006409588908639</c:v>
                </c:pt>
                <c:pt idx="356">
                  <c:v>9.5966464576928203</c:v>
                </c:pt>
                <c:pt idx="357">
                  <c:v>9.5889068544217899</c:v>
                </c:pt>
                <c:pt idx="358">
                  <c:v>9.587103160642009</c:v>
                </c:pt>
                <c:pt idx="359">
                  <c:v>9.5850833089884198</c:v>
                </c:pt>
                <c:pt idx="360">
                  <c:v>9.5802722163147731</c:v>
                </c:pt>
                <c:pt idx="361">
                  <c:v>9.5756930103096547</c:v>
                </c:pt>
                <c:pt idx="362">
                  <c:v>9.5691170422188438</c:v>
                </c:pt>
                <c:pt idx="363">
                  <c:v>9.5665138767527207</c:v>
                </c:pt>
                <c:pt idx="364">
                  <c:v>9.56377402226288</c:v>
                </c:pt>
                <c:pt idx="365">
                  <c:v>9.5590099817039853</c:v>
                </c:pt>
                <c:pt idx="366">
                  <c:v>9.5542397481535826</c:v>
                </c:pt>
                <c:pt idx="367">
                  <c:v>9.5453001878059851</c:v>
                </c:pt>
                <c:pt idx="368">
                  <c:v>9.5425128091057463</c:v>
                </c:pt>
                <c:pt idx="369">
                  <c:v>9.5398456007152017</c:v>
                </c:pt>
                <c:pt idx="370">
                  <c:v>9.5349128488345389</c:v>
                </c:pt>
                <c:pt idx="371">
                  <c:v>9.5225112159800673</c:v>
                </c:pt>
                <c:pt idx="372">
                  <c:v>9.5199771585799144</c:v>
                </c:pt>
                <c:pt idx="373">
                  <c:v>9.5173097781633391</c:v>
                </c:pt>
                <c:pt idx="374">
                  <c:v>9.5093111311663918</c:v>
                </c:pt>
                <c:pt idx="375">
                  <c:v>9.5042525467201031</c:v>
                </c:pt>
                <c:pt idx="376">
                  <c:v>9.4963287305016131</c:v>
                </c:pt>
                <c:pt idx="377">
                  <c:v>9.4941513771449344</c:v>
                </c:pt>
                <c:pt idx="378">
                  <c:v>9.4889971867370058</c:v>
                </c:pt>
                <c:pt idx="379">
                  <c:v>9.4839918401820089</c:v>
                </c:pt>
                <c:pt idx="380">
                  <c:v>9.4793312271454528</c:v>
                </c:pt>
                <c:pt idx="381">
                  <c:v>9.4736708061167203</c:v>
                </c:pt>
                <c:pt idx="382">
                  <c:v>9.4723266658573291</c:v>
                </c:pt>
                <c:pt idx="383">
                  <c:v>9.4686493591495076</c:v>
                </c:pt>
                <c:pt idx="384">
                  <c:v>9.4650499023972063</c:v>
                </c:pt>
                <c:pt idx="385">
                  <c:v>9.4617207508762622</c:v>
                </c:pt>
                <c:pt idx="386">
                  <c:v>9.4564215792845623</c:v>
                </c:pt>
                <c:pt idx="387">
                  <c:v>9.455222865497328</c:v>
                </c:pt>
                <c:pt idx="388">
                  <c:v>9.4517996025387134</c:v>
                </c:pt>
                <c:pt idx="389">
                  <c:v>9.4487804879329111</c:v>
                </c:pt>
                <c:pt idx="390">
                  <c:v>9.4457677190219833</c:v>
                </c:pt>
                <c:pt idx="391">
                  <c:v>9.4427597507981478</c:v>
                </c:pt>
                <c:pt idx="392">
                  <c:v>9.4413877679817073</c:v>
                </c:pt>
                <c:pt idx="393">
                  <c:v>9.4382523083153931</c:v>
                </c:pt>
                <c:pt idx="394">
                  <c:v>9.4352813388148391</c:v>
                </c:pt>
                <c:pt idx="395">
                  <c:v>9.4325468867142046</c:v>
                </c:pt>
                <c:pt idx="396">
                  <c:v>9.428564075874684</c:v>
                </c:pt>
                <c:pt idx="397">
                  <c:v>9.4270649859082241</c:v>
                </c:pt>
                <c:pt idx="398">
                  <c:v>9.42533266044091</c:v>
                </c:pt>
                <c:pt idx="399">
                  <c:v>9.4223395594463959</c:v>
                </c:pt>
                <c:pt idx="400">
                  <c:v>9.4193420527386049</c:v>
                </c:pt>
                <c:pt idx="401">
                  <c:v>9.4136878915817572</c:v>
                </c:pt>
                <c:pt idx="402">
                  <c:v>9.4119788740849408</c:v>
                </c:pt>
                <c:pt idx="403">
                  <c:v>9.410055464989286</c:v>
                </c:pt>
                <c:pt idx="404">
                  <c:v>9.4064275109635158</c:v>
                </c:pt>
                <c:pt idx="405">
                  <c:v>9.4026636913593471</c:v>
                </c:pt>
                <c:pt idx="406">
                  <c:v>9.3957183107735318</c:v>
                </c:pt>
                <c:pt idx="407">
                  <c:v>9.3937909808390163</c:v>
                </c:pt>
                <c:pt idx="408">
                  <c:v>9.3916677490832576</c:v>
                </c:pt>
                <c:pt idx="409">
                  <c:v>9.3878094700701276</c:v>
                </c:pt>
                <c:pt idx="410">
                  <c:v>9.3838153065350376</c:v>
                </c:pt>
                <c:pt idx="411">
                  <c:v>9.3763169069786692</c:v>
                </c:pt>
                <c:pt idx="412">
                  <c:v>9.3743857833816033</c:v>
                </c:pt>
                <c:pt idx="413">
                  <c:v>9.3722591344691324</c:v>
                </c:pt>
                <c:pt idx="414">
                  <c:v>9.3683579427526826</c:v>
                </c:pt>
                <c:pt idx="415">
                  <c:v>9.3644511700019653</c:v>
                </c:pt>
                <c:pt idx="416">
                  <c:v>9.3569768987919133</c:v>
                </c:pt>
                <c:pt idx="417">
                  <c:v>9.3554305848189898</c:v>
                </c:pt>
                <c:pt idx="418">
                  <c:v>9.3537164518221907</c:v>
                </c:pt>
                <c:pt idx="419">
                  <c:v>9.350005171217969</c:v>
                </c:pt>
                <c:pt idx="420">
                  <c:v>9.3462846374517898</c:v>
                </c:pt>
                <c:pt idx="421">
                  <c:v>9.3389634889625093</c:v>
                </c:pt>
                <c:pt idx="422">
                  <c:v>9.3373739959247661</c:v>
                </c:pt>
                <c:pt idx="423">
                  <c:v>9.3355308389359148</c:v>
                </c:pt>
                <c:pt idx="424">
                  <c:v>9.3310666673910205</c:v>
                </c:pt>
                <c:pt idx="425">
                  <c:v>9.3265929997781907</c:v>
                </c:pt>
                <c:pt idx="426">
                  <c:v>9.3185781464335147</c:v>
                </c:pt>
                <c:pt idx="427">
                  <c:v>9.315798676297522</c:v>
                </c:pt>
                <c:pt idx="428">
                  <c:v>9.3127946897911986</c:v>
                </c:pt>
                <c:pt idx="429">
                  <c:v>9.307908466786273</c:v>
                </c:pt>
                <c:pt idx="430">
                  <c:v>9.3030124701334476</c:v>
                </c:pt>
                <c:pt idx="431">
                  <c:v>9.294146067504979</c:v>
                </c:pt>
                <c:pt idx="432">
                  <c:v>9.2911341348051657</c:v>
                </c:pt>
                <c:pt idx="433">
                  <c:v>9.2879182605585271</c:v>
                </c:pt>
                <c:pt idx="434">
                  <c:v>9.2822932341394111</c:v>
                </c:pt>
                <c:pt idx="435">
                  <c:v>9.2796901428296543</c:v>
                </c:pt>
                <c:pt idx="436">
                  <c:v>9.2709699197490529</c:v>
                </c:pt>
                <c:pt idx="437">
                  <c:v>9.2702890932150108</c:v>
                </c:pt>
                <c:pt idx="438">
                  <c:v>9.2691660948742385</c:v>
                </c:pt>
                <c:pt idx="439">
                  <c:v>9.2653706009868291</c:v>
                </c:pt>
                <c:pt idx="440">
                  <c:v>9.2591103246766764</c:v>
                </c:pt>
                <c:pt idx="441">
                  <c:v>9.2528797795051627</c:v>
                </c:pt>
                <c:pt idx="442">
                  <c:v>9.2518532183210667</c:v>
                </c:pt>
                <c:pt idx="443">
                  <c:v>9.2478940101309561</c:v>
                </c:pt>
                <c:pt idx="444">
                  <c:v>9.243852919954028</c:v>
                </c:pt>
                <c:pt idx="445">
                  <c:v>9.2400951996878664</c:v>
                </c:pt>
                <c:pt idx="446">
                  <c:v>9.2353433209437039</c:v>
                </c:pt>
                <c:pt idx="447">
                  <c:v>9.2339054142653509</c:v>
                </c:pt>
                <c:pt idx="448">
                  <c:v>9.2305213284326282</c:v>
                </c:pt>
                <c:pt idx="449">
                  <c:v>9.2273680360871424</c:v>
                </c:pt>
                <c:pt idx="450">
                  <c:v>9.2243354451301212</c:v>
                </c:pt>
                <c:pt idx="451">
                  <c:v>9.2202624273510647</c:v>
                </c:pt>
                <c:pt idx="452">
                  <c:v>9.2180581999317113</c:v>
                </c:pt>
                <c:pt idx="453">
                  <c:v>9.2146990262592272</c:v>
                </c:pt>
                <c:pt idx="454">
                  <c:v>9.2111810319894989</c:v>
                </c:pt>
                <c:pt idx="455">
                  <c:v>9.2077677589599567</c:v>
                </c:pt>
                <c:pt idx="456">
                  <c:v>9.2013806940280283</c:v>
                </c:pt>
                <c:pt idx="457">
                  <c:v>9.1984456168699591</c:v>
                </c:pt>
                <c:pt idx="458">
                  <c:v>9.1938998350367669</c:v>
                </c:pt>
                <c:pt idx="459">
                  <c:v>9.1872744101823667</c:v>
                </c:pt>
                <c:pt idx="460">
                  <c:v>9.1809522860179609</c:v>
                </c:pt>
                <c:pt idx="461">
                  <c:v>9.1718850120553785</c:v>
                </c:pt>
                <c:pt idx="462">
                  <c:v>9.1685399311648474</c:v>
                </c:pt>
                <c:pt idx="463">
                  <c:v>9.1651948204775895</c:v>
                </c:pt>
                <c:pt idx="464">
                  <c:v>9.1589464383089183</c:v>
                </c:pt>
                <c:pt idx="465">
                  <c:v>9.1527230199451761</c:v>
                </c:pt>
                <c:pt idx="466">
                  <c:v>9.1404879061089765</c:v>
                </c:pt>
                <c:pt idx="467">
                  <c:v>9.137860403219344</c:v>
                </c:pt>
                <c:pt idx="468">
                  <c:v>9.1351704068624535</c:v>
                </c:pt>
                <c:pt idx="469">
                  <c:v>9.1292681917036536</c:v>
                </c:pt>
                <c:pt idx="470">
                  <c:v>9.1235209032703715</c:v>
                </c:pt>
                <c:pt idx="471">
                  <c:v>9.1118996636724727</c:v>
                </c:pt>
                <c:pt idx="472">
                  <c:v>9.1098607426045231</c:v>
                </c:pt>
                <c:pt idx="473">
                  <c:v>9.107708820506156</c:v>
                </c:pt>
                <c:pt idx="474">
                  <c:v>9.1023403726537406</c:v>
                </c:pt>
                <c:pt idx="475">
                  <c:v>9.0969955315401538</c:v>
                </c:pt>
                <c:pt idx="476">
                  <c:v>9.0944198230250404</c:v>
                </c:pt>
                <c:pt idx="477">
                  <c:v>9.0993367374282261</c:v>
                </c:pt>
                <c:pt idx="478">
                  <c:v>9.1035289821918699</c:v>
                </c:pt>
                <c:pt idx="479">
                  <c:v>9.105884518897355</c:v>
                </c:pt>
                <c:pt idx="480">
                  <c:v>9.1082526054898363</c:v>
                </c:pt>
                <c:pt idx="481">
                  <c:v>9.1107565697991753</c:v>
                </c:pt>
                <c:pt idx="482">
                  <c:v>9.1141593699834722</c:v>
                </c:pt>
                <c:pt idx="483">
                  <c:v>9.1175537119378145</c:v>
                </c:pt>
                <c:pt idx="484">
                  <c:v>9.1207062578595988</c:v>
                </c:pt>
                <c:pt idx="485">
                  <c:v>9.1240454560320909</c:v>
                </c:pt>
                <c:pt idx="486">
                  <c:v>9.1292836223901155</c:v>
                </c:pt>
                <c:pt idx="487">
                  <c:v>9.1306732761970295</c:v>
                </c:pt>
                <c:pt idx="488">
                  <c:v>9.1335439704687964</c:v>
                </c:pt>
                <c:pt idx="489">
                  <c:v>9.1363987161248179</c:v>
                </c:pt>
                <c:pt idx="490">
                  <c:v>9.1394396118156145</c:v>
                </c:pt>
                <c:pt idx="491">
                  <c:v>9.1458420368640923</c:v>
                </c:pt>
                <c:pt idx="492">
                  <c:v>9.1453482046765924</c:v>
                </c:pt>
                <c:pt idx="493">
                  <c:v>9.1479800725431275</c:v>
                </c:pt>
                <c:pt idx="494">
                  <c:v>9.1504587720576733</c:v>
                </c:pt>
                <c:pt idx="495">
                  <c:v>9.1531224307004209</c:v>
                </c:pt>
                <c:pt idx="496">
                  <c:v>9.1611547102379092</c:v>
                </c:pt>
                <c:pt idx="497">
                  <c:v>9.1586057782683117</c:v>
                </c:pt>
                <c:pt idx="498">
                  <c:v>9.1539514417443471</c:v>
                </c:pt>
                <c:pt idx="499">
                  <c:v>9.1492828613115176</c:v>
                </c:pt>
                <c:pt idx="500">
                  <c:v>9.1400552715541306</c:v>
                </c:pt>
                <c:pt idx="501">
                  <c:v>9.1372010560226471</c:v>
                </c:pt>
                <c:pt idx="502">
                  <c:v>9.1320892047358573</c:v>
                </c:pt>
                <c:pt idx="503">
                  <c:v>9.1267234109146873</c:v>
                </c:pt>
                <c:pt idx="504">
                  <c:v>9.1167584818126599</c:v>
                </c:pt>
                <c:pt idx="505">
                  <c:v>9.1139197716942739</c:v>
                </c:pt>
                <c:pt idx="506">
                  <c:v>9.1112287194203692</c:v>
                </c:pt>
                <c:pt idx="507">
                  <c:v>9.103414698158101</c:v>
                </c:pt>
                <c:pt idx="508">
                  <c:v>9.0935587222061383</c:v>
                </c:pt>
                <c:pt idx="509">
                  <c:v>9.0912467031192303</c:v>
                </c:pt>
                <c:pt idx="510">
                  <c:v>9.0887774854954095</c:v>
                </c:pt>
                <c:pt idx="511">
                  <c:v>9.0837266028764212</c:v>
                </c:pt>
                <c:pt idx="512">
                  <c:v>9.0788124471770093</c:v>
                </c:pt>
                <c:pt idx="513">
                  <c:v>9.0690343323356508</c:v>
                </c:pt>
                <c:pt idx="514">
                  <c:v>9.0670593972565641</c:v>
                </c:pt>
                <c:pt idx="515">
                  <c:v>9.064892709127971</c:v>
                </c:pt>
                <c:pt idx="516">
                  <c:v>9.060176581365349</c:v>
                </c:pt>
                <c:pt idx="517">
                  <c:v>9.0558509289523439</c:v>
                </c:pt>
                <c:pt idx="518">
                  <c:v>9.0489801577384323</c:v>
                </c:pt>
                <c:pt idx="519">
                  <c:v>9.047200166544684</c:v>
                </c:pt>
                <c:pt idx="520">
                  <c:v>9.0453500710475261</c:v>
                </c:pt>
                <c:pt idx="521">
                  <c:v>9.0409865249031736</c:v>
                </c:pt>
                <c:pt idx="522">
                  <c:v>9.0367291491454154</c:v>
                </c:pt>
                <c:pt idx="523">
                  <c:v>9.0305604820810466</c:v>
                </c:pt>
                <c:pt idx="524">
                  <c:v>9.02843854403155</c:v>
                </c:pt>
                <c:pt idx="525">
                  <c:v>9.0261872696105083</c:v>
                </c:pt>
                <c:pt idx="526">
                  <c:v>9.021702021823069</c:v>
                </c:pt>
                <c:pt idx="527">
                  <c:v>9.0174626152567665</c:v>
                </c:pt>
                <c:pt idx="528">
                  <c:v>9.0112530673113316</c:v>
                </c:pt>
                <c:pt idx="529">
                  <c:v>9.0090141325479429</c:v>
                </c:pt>
                <c:pt idx="530">
                  <c:v>9.0066614313091673</c:v>
                </c:pt>
                <c:pt idx="531">
                  <c:v>9.0023276124462974</c:v>
                </c:pt>
                <c:pt idx="532">
                  <c:v>8.9980034915673848</c:v>
                </c:pt>
                <c:pt idx="533">
                  <c:v>8.9897175330631711</c:v>
                </c:pt>
                <c:pt idx="534">
                  <c:v>8.9877054657247619</c:v>
                </c:pt>
                <c:pt idx="535">
                  <c:v>8.9855590609239204</c:v>
                </c:pt>
                <c:pt idx="536">
                  <c:v>8.9812928745515617</c:v>
                </c:pt>
                <c:pt idx="537">
                  <c:v>8.977036067516762</c:v>
                </c:pt>
                <c:pt idx="538">
                  <c:v>8.9685540045823835</c:v>
                </c:pt>
                <c:pt idx="539">
                  <c:v>8.9667505327029176</c:v>
                </c:pt>
                <c:pt idx="540">
                  <c:v>8.9647999911876948</c:v>
                </c:pt>
                <c:pt idx="541">
                  <c:v>8.9602603608080251</c:v>
                </c:pt>
                <c:pt idx="542">
                  <c:v>8.9562030205197214</c:v>
                </c:pt>
                <c:pt idx="543">
                  <c:v>8.9476798765925984</c:v>
                </c:pt>
                <c:pt idx="544">
                  <c:v>8.9418520657777059</c:v>
                </c:pt>
                <c:pt idx="545">
                  <c:v>8.9377504628608069</c:v>
                </c:pt>
                <c:pt idx="546">
                  <c:v>8.9339755688731906</c:v>
                </c:pt>
                <c:pt idx="547">
                  <c:v>8.9301541236193209</c:v>
                </c:pt>
                <c:pt idx="548">
                  <c:v>8.9262853366756509</c:v>
                </c:pt>
                <c:pt idx="549">
                  <c:v>8.9223706038756294</c:v>
                </c:pt>
                <c:pt idx="550">
                  <c:v>8.9183160988496795</c:v>
                </c:pt>
                <c:pt idx="551">
                  <c:v>8.9138492184476128</c:v>
                </c:pt>
                <c:pt idx="552">
                  <c:v>8.9093359328072044</c:v>
                </c:pt>
                <c:pt idx="553">
                  <c:v>8.9046280906107729</c:v>
                </c:pt>
                <c:pt idx="554">
                  <c:v>8.8998741925946234</c:v>
                </c:pt>
                <c:pt idx="555">
                  <c:v>8.8949808313556886</c:v>
                </c:pt>
                <c:pt idx="556">
                  <c:v>8.8896714834013189</c:v>
                </c:pt>
                <c:pt idx="557">
                  <c:v>8.8842038898094486</c:v>
                </c:pt>
                <c:pt idx="558">
                  <c:v>8.8786898413979873</c:v>
                </c:pt>
                <c:pt idx="559">
                  <c:v>8.8731294069880384</c:v>
                </c:pt>
                <c:pt idx="560">
                  <c:v>8.8678440798122597</c:v>
                </c:pt>
                <c:pt idx="561">
                  <c:v>8.8629096166013124</c:v>
                </c:pt>
                <c:pt idx="562">
                  <c:v>8.8573846274740617</c:v>
                </c:pt>
                <c:pt idx="563">
                  <c:v>8.852203232603026</c:v>
                </c:pt>
                <c:pt idx="564">
                  <c:v>8.8500269359447916</c:v>
                </c:pt>
                <c:pt idx="565">
                  <c:v>8.8472206457404781</c:v>
                </c:pt>
                <c:pt idx="566">
                  <c:v>8.844553139979098</c:v>
                </c:pt>
                <c:pt idx="567">
                  <c:v>8.8390466825327163</c:v>
                </c:pt>
                <c:pt idx="568">
                  <c:v>8.8284936755057331</c:v>
                </c:pt>
                <c:pt idx="569">
                  <c:v>8.8259857880546928</c:v>
                </c:pt>
                <c:pt idx="570">
                  <c:v>8.8232361202482235</c:v>
                </c:pt>
                <c:pt idx="571">
                  <c:v>8.8176566399437704</c:v>
                </c:pt>
                <c:pt idx="572">
                  <c:v>8.8121150688555137</c:v>
                </c:pt>
                <c:pt idx="573">
                  <c:v>8.8016919172039572</c:v>
                </c:pt>
                <c:pt idx="574">
                  <c:v>8.7994062194673308</c:v>
                </c:pt>
                <c:pt idx="575">
                  <c:v>8.7969563542718294</c:v>
                </c:pt>
                <c:pt idx="576">
                  <c:v>8.7917249536844437</c:v>
                </c:pt>
                <c:pt idx="577">
                  <c:v>8.7865307127060266</c:v>
                </c:pt>
                <c:pt idx="578">
                  <c:v>8.7773418897575741</c:v>
                </c:pt>
                <c:pt idx="579">
                  <c:v>8.7745706505214311</c:v>
                </c:pt>
                <c:pt idx="580">
                  <c:v>8.7719350170040808</c:v>
                </c:pt>
                <c:pt idx="581">
                  <c:v>8.7671778428919556</c:v>
                </c:pt>
                <c:pt idx="582">
                  <c:v>8.7548984417822382</c:v>
                </c:pt>
                <c:pt idx="583">
                  <c:v>8.7517998261017418</c:v>
                </c:pt>
                <c:pt idx="584">
                  <c:v>8.7459732318699359</c:v>
                </c:pt>
                <c:pt idx="585">
                  <c:v>8.7401906951507833</c:v>
                </c:pt>
                <c:pt idx="586">
                  <c:v>8.7299515140118409</c:v>
                </c:pt>
                <c:pt idx="587">
                  <c:v>8.7274693506944789</c:v>
                </c:pt>
                <c:pt idx="588">
                  <c:v>8.7220752021488828</c:v>
                </c:pt>
                <c:pt idx="589">
                  <c:v>8.7169487081856296</c:v>
                </c:pt>
                <c:pt idx="590">
                  <c:v>8.7122320597379126</c:v>
                </c:pt>
                <c:pt idx="591">
                  <c:v>8.7050404329850508</c:v>
                </c:pt>
                <c:pt idx="592">
                  <c:v>8.7029717054178697</c:v>
                </c:pt>
                <c:pt idx="593">
                  <c:v>8.6981063964933067</c:v>
                </c:pt>
                <c:pt idx="594">
                  <c:v>8.693176749153869</c:v>
                </c:pt>
                <c:pt idx="595">
                  <c:v>8.6885452872345716</c:v>
                </c:pt>
                <c:pt idx="596">
                  <c:v>8.6818270378694749</c:v>
                </c:pt>
                <c:pt idx="597">
                  <c:v>8.6800195917493959</c:v>
                </c:pt>
                <c:pt idx="598">
                  <c:v>8.6755216286463721</c:v>
                </c:pt>
                <c:pt idx="599">
                  <c:v>8.6715100969919057</c:v>
                </c:pt>
                <c:pt idx="600">
                  <c:v>8.6675014455947039</c:v>
                </c:pt>
                <c:pt idx="601">
                  <c:v>8.6636231371751311</c:v>
                </c:pt>
                <c:pt idx="602">
                  <c:v>8.6620982825069941</c:v>
                </c:pt>
                <c:pt idx="603">
                  <c:v>8.6603866481053657</c:v>
                </c:pt>
                <c:pt idx="604">
                  <c:v>8.656533982248483</c:v>
                </c:pt>
                <c:pt idx="605">
                  <c:v>8.6533618523120737</c:v>
                </c:pt>
                <c:pt idx="606">
                  <c:v>8.648038469286746</c:v>
                </c:pt>
                <c:pt idx="607">
                  <c:v>8.6457295064454254</c:v>
                </c:pt>
                <c:pt idx="608">
                  <c:v>8.6435115490526364</c:v>
                </c:pt>
                <c:pt idx="609">
                  <c:v>8.6377255979871581</c:v>
                </c:pt>
                <c:pt idx="610">
                  <c:v>8.6302032001296887</c:v>
                </c:pt>
                <c:pt idx="611">
                  <c:v>8.627607071282366</c:v>
                </c:pt>
                <c:pt idx="612">
                  <c:v>8.6231837289258007</c:v>
                </c:pt>
                <c:pt idx="613">
                  <c:v>8.6187536943361245</c:v>
                </c:pt>
                <c:pt idx="614">
                  <c:v>8.6107636945920714</c:v>
                </c:pt>
                <c:pt idx="615">
                  <c:v>8.6087375701222619</c:v>
                </c:pt>
                <c:pt idx="616">
                  <c:v>8.6065434802504193</c:v>
                </c:pt>
                <c:pt idx="617">
                  <c:v>8.6023565431476658</c:v>
                </c:pt>
                <c:pt idx="618">
                  <c:v>8.5981621953874861</c:v>
                </c:pt>
                <c:pt idx="619">
                  <c:v>8.5898958631530675</c:v>
                </c:pt>
                <c:pt idx="620">
                  <c:v>8.587648097677457</c:v>
                </c:pt>
                <c:pt idx="621">
                  <c:v>8.5856053015385996</c:v>
                </c:pt>
                <c:pt idx="622">
                  <c:v>8.5814732962782223</c:v>
                </c:pt>
                <c:pt idx="623">
                  <c:v>8.5698825829433094</c:v>
                </c:pt>
                <c:pt idx="624">
                  <c:v>8.5685673641997244</c:v>
                </c:pt>
                <c:pt idx="625">
                  <c:v>8.5668175469456749</c:v>
                </c:pt>
                <c:pt idx="626">
                  <c:v>8.5629947074887873</c:v>
                </c:pt>
                <c:pt idx="627">
                  <c:v>8.5576923121269513</c:v>
                </c:pt>
                <c:pt idx="628">
                  <c:v>8.5541844204254023</c:v>
                </c:pt>
                <c:pt idx="629">
                  <c:v>8.5526189161139783</c:v>
                </c:pt>
                <c:pt idx="630">
                  <c:v>8.5509455568936961</c:v>
                </c:pt>
                <c:pt idx="631">
                  <c:v>8.5476596818709023</c:v>
                </c:pt>
                <c:pt idx="632">
                  <c:v>8.5448228233929306</c:v>
                </c:pt>
                <c:pt idx="633">
                  <c:v>8.5406786994148423</c:v>
                </c:pt>
                <c:pt idx="634">
                  <c:v>8.5395060453159228</c:v>
                </c:pt>
                <c:pt idx="635">
                  <c:v>8.5365351017929676</c:v>
                </c:pt>
                <c:pt idx="636">
                  <c:v>8.5334458207557908</c:v>
                </c:pt>
                <c:pt idx="637">
                  <c:v>8.5306534038378494</c:v>
                </c:pt>
                <c:pt idx="638">
                  <c:v>8.5263675945914663</c:v>
                </c:pt>
                <c:pt idx="639">
                  <c:v>8.5250483253619311</c:v>
                </c:pt>
                <c:pt idx="640">
                  <c:v>8.5221069190945293</c:v>
                </c:pt>
                <c:pt idx="641">
                  <c:v>8.5195203598494142</c:v>
                </c:pt>
                <c:pt idx="642">
                  <c:v>8.5169420245789418</c:v>
                </c:pt>
                <c:pt idx="643">
                  <c:v>8.5141190568621212</c:v>
                </c:pt>
                <c:pt idx="644">
                  <c:v>8.5128101758391104</c:v>
                </c:pt>
                <c:pt idx="645">
                  <c:v>8.5097422322684064</c:v>
                </c:pt>
                <c:pt idx="646">
                  <c:v>8.5068483315603842</c:v>
                </c:pt>
                <c:pt idx="647">
                  <c:v>8.5043356782795438</c:v>
                </c:pt>
                <c:pt idx="648">
                  <c:v>8.5005549711962978</c:v>
                </c:pt>
                <c:pt idx="649">
                  <c:v>8.4992774425401905</c:v>
                </c:pt>
                <c:pt idx="650">
                  <c:v>8.4977297584289619</c:v>
                </c:pt>
                <c:pt idx="651">
                  <c:v>8.4949120753967087</c:v>
                </c:pt>
                <c:pt idx="652">
                  <c:v>8.4920834344111409</c:v>
                </c:pt>
                <c:pt idx="653">
                  <c:v>8.4868644382886007</c:v>
                </c:pt>
                <c:pt idx="654">
                  <c:v>8.4854959886214036</c:v>
                </c:pt>
                <c:pt idx="655">
                  <c:v>8.4839184874404072</c:v>
                </c:pt>
                <c:pt idx="656">
                  <c:v>8.4808837620068225</c:v>
                </c:pt>
                <c:pt idx="657">
                  <c:v>8.4777230639687353</c:v>
                </c:pt>
                <c:pt idx="658">
                  <c:v>8.4721652935721128</c:v>
                </c:pt>
                <c:pt idx="659">
                  <c:v>8.4709201467430901</c:v>
                </c:pt>
                <c:pt idx="660">
                  <c:v>8.4694546039199174</c:v>
                </c:pt>
                <c:pt idx="661">
                  <c:v>8.4665382623519641</c:v>
                </c:pt>
                <c:pt idx="662">
                  <c:v>8.463611742762037</c:v>
                </c:pt>
                <c:pt idx="663">
                  <c:v>8.458193552274345</c:v>
                </c:pt>
                <c:pt idx="664">
                  <c:v>8.4570489705955296</c:v>
                </c:pt>
                <c:pt idx="665">
                  <c:v>8.4556756769920156</c:v>
                </c:pt>
                <c:pt idx="666">
                  <c:v>8.4529492821339076</c:v>
                </c:pt>
                <c:pt idx="667">
                  <c:v>8.4503395273636723</c:v>
                </c:pt>
                <c:pt idx="668">
                  <c:v>8.4449127937759183</c:v>
                </c:pt>
                <c:pt idx="669">
                  <c:v>8.4440205982393657</c:v>
                </c:pt>
                <c:pt idx="670">
                  <c:v>8.4429981567766124</c:v>
                </c:pt>
                <c:pt idx="671">
                  <c:v>8.4401701233164381</c:v>
                </c:pt>
                <c:pt idx="672">
                  <c:v>8.4373472516583607</c:v>
                </c:pt>
                <c:pt idx="673">
                  <c:v>8.432700228496735</c:v>
                </c:pt>
                <c:pt idx="674">
                  <c:v>8.4316497331089675</c:v>
                </c:pt>
                <c:pt idx="675">
                  <c:v>8.4303761496382599</c:v>
                </c:pt>
                <c:pt idx="676">
                  <c:v>8.4278659951145691</c:v>
                </c:pt>
                <c:pt idx="677">
                  <c:v>8.4252564063223581</c:v>
                </c:pt>
                <c:pt idx="678">
                  <c:v>8.4208780887713459</c:v>
                </c:pt>
                <c:pt idx="679">
                  <c:v>8.4198706777413346</c:v>
                </c:pt>
                <c:pt idx="680">
                  <c:v>8.4186375268674922</c:v>
                </c:pt>
                <c:pt idx="681">
                  <c:v>8.4164511992594093</c:v>
                </c:pt>
                <c:pt idx="682">
                  <c:v>8.4162386057366092</c:v>
                </c:pt>
                <c:pt idx="683">
                  <c:v>8.4111639857461657</c:v>
                </c:pt>
                <c:pt idx="684">
                  <c:v>8.4115064134808808</c:v>
                </c:pt>
                <c:pt idx="685">
                  <c:v>8.4116703175560747</c:v>
                </c:pt>
                <c:pt idx="686">
                  <c:v>8.4109762791426839</c:v>
                </c:pt>
                <c:pt idx="687">
                  <c:v>8.4102376873622031</c:v>
                </c:pt>
                <c:pt idx="688">
                  <c:v>8.4083448222419666</c:v>
                </c:pt>
                <c:pt idx="689">
                  <c:v>8.4086761822231093</c:v>
                </c:pt>
                <c:pt idx="690">
                  <c:v>8.4086471969967835</c:v>
                </c:pt>
                <c:pt idx="691">
                  <c:v>8.4077963258550632</c:v>
                </c:pt>
                <c:pt idx="692">
                  <c:v>8.4068047587311145</c:v>
                </c:pt>
                <c:pt idx="693">
                  <c:v>8.4055818928344177</c:v>
                </c:pt>
                <c:pt idx="694">
                  <c:v>8.4051839304620177</c:v>
                </c:pt>
                <c:pt idx="695">
                  <c:v>8.4042682054928193</c:v>
                </c:pt>
                <c:pt idx="696">
                  <c:v>8.4032436522481309</c:v>
                </c:pt>
                <c:pt idx="697">
                  <c:v>8.4023753227429605</c:v>
                </c:pt>
                <c:pt idx="698">
                  <c:v>8.4017598127231246</c:v>
                </c:pt>
                <c:pt idx="699">
                  <c:v>8.4005949323532132</c:v>
                </c:pt>
                <c:pt idx="700">
                  <c:v>8.3991905975154566</c:v>
                </c:pt>
                <c:pt idx="701">
                  <c:v>8.3974971920253143</c:v>
                </c:pt>
                <c:pt idx="702">
                  <c:v>8.3960052451196603</c:v>
                </c:pt>
                <c:pt idx="703">
                  <c:v>8.3919570899168789</c:v>
                </c:pt>
                <c:pt idx="704">
                  <c:v>8.3900576909838627</c:v>
                </c:pt>
                <c:pt idx="705">
                  <c:v>8.3890016422236453</c:v>
                </c:pt>
                <c:pt idx="706">
                  <c:v>8.3853250793540397</c:v>
                </c:pt>
                <c:pt idx="707">
                  <c:v>8.3816779140210684</c:v>
                </c:pt>
                <c:pt idx="708">
                  <c:v>8.3761034304319431</c:v>
                </c:pt>
                <c:pt idx="709">
                  <c:v>8.3742189786429133</c:v>
                </c:pt>
                <c:pt idx="710">
                  <c:v>8.3703474352405998</c:v>
                </c:pt>
                <c:pt idx="711">
                  <c:v>8.365625550097489</c:v>
                </c:pt>
                <c:pt idx="712">
                  <c:v>8.360587174594464</c:v>
                </c:pt>
                <c:pt idx="713">
                  <c:v>8.3533328740665329</c:v>
                </c:pt>
                <c:pt idx="714">
                  <c:v>8.3505651743414688</c:v>
                </c:pt>
                <c:pt idx="715">
                  <c:v>8.3478491438163527</c:v>
                </c:pt>
                <c:pt idx="716">
                  <c:v>8.3430415032112162</c:v>
                </c:pt>
                <c:pt idx="717">
                  <c:v>8.3382889893193877</c:v>
                </c:pt>
                <c:pt idx="718">
                  <c:v>8.328974598339002</c:v>
                </c:pt>
                <c:pt idx="719">
                  <c:v>8.3270016955240163</c:v>
                </c:pt>
                <c:pt idx="720">
                  <c:v>8.3250117227446694</c:v>
                </c:pt>
                <c:pt idx="721">
                  <c:v>8.3206325900432301</c:v>
                </c:pt>
                <c:pt idx="722">
                  <c:v>8.3163614044562877</c:v>
                </c:pt>
                <c:pt idx="723">
                  <c:v>8.3081792635929368</c:v>
                </c:pt>
                <c:pt idx="724">
                  <c:v>8.3069843568455397</c:v>
                </c:pt>
                <c:pt idx="725">
                  <c:v>8.3058219659815915</c:v>
                </c:pt>
                <c:pt idx="726">
                  <c:v>8.3025795616466453</c:v>
                </c:pt>
                <c:pt idx="727">
                  <c:v>8.2993058245875684</c:v>
                </c:pt>
                <c:pt idx="728">
                  <c:v>8.2927620434616536</c:v>
                </c:pt>
                <c:pt idx="729">
                  <c:v>8.2986998365823688</c:v>
                </c:pt>
                <c:pt idx="730">
                  <c:v>8.3040631734992285</c:v>
                </c:pt>
                <c:pt idx="731">
                  <c:v>8.3080058448834855</c:v>
                </c:pt>
                <c:pt idx="732">
                  <c:v>8.3118684028520189</c:v>
                </c:pt>
                <c:pt idx="733">
                  <c:v>8.3171657172144471</c:v>
                </c:pt>
                <c:pt idx="734">
                  <c:v>8.3221617275718955</c:v>
                </c:pt>
                <c:pt idx="735">
                  <c:v>8.3265507920804218</c:v>
                </c:pt>
                <c:pt idx="736">
                  <c:v>8.3338075430055465</c:v>
                </c:pt>
                <c:pt idx="737">
                  <c:v>8.339692169468405</c:v>
                </c:pt>
                <c:pt idx="738">
                  <c:v>8.3483275716402172</c:v>
                </c:pt>
                <c:pt idx="739">
                  <c:v>8.3514867149126069</c:v>
                </c:pt>
                <c:pt idx="740">
                  <c:v>8.3570781106875156</c:v>
                </c:pt>
                <c:pt idx="741">
                  <c:v>8.3626507295280259</c:v>
                </c:pt>
                <c:pt idx="742">
                  <c:v>8.3682943909239356</c:v>
                </c:pt>
                <c:pt idx="743">
                  <c:v>8.3784248899428491</c:v>
                </c:pt>
                <c:pt idx="744">
                  <c:v>8.3795308404703324</c:v>
                </c:pt>
                <c:pt idx="745">
                  <c:v>8.3846820583207187</c:v>
                </c:pt>
                <c:pt idx="746">
                  <c:v>8.3898027843824892</c:v>
                </c:pt>
                <c:pt idx="747">
                  <c:v>8.3948721182568882</c:v>
                </c:pt>
                <c:pt idx="748">
                  <c:v>8.4058109014600539</c:v>
                </c:pt>
                <c:pt idx="749">
                  <c:v>8.4049199532470293</c:v>
                </c:pt>
                <c:pt idx="750">
                  <c:v>8.4094867879886959</c:v>
                </c:pt>
                <c:pt idx="751">
                  <c:v>8.4072911543318565</c:v>
                </c:pt>
                <c:pt idx="752">
                  <c:v>8.4051619738291841</c:v>
                </c:pt>
                <c:pt idx="753">
                  <c:v>8.4017601933633514</c:v>
                </c:pt>
                <c:pt idx="754">
                  <c:v>8.3988582578231359</c:v>
                </c:pt>
                <c:pt idx="755">
                  <c:v>8.3959655325939764</c:v>
                </c:pt>
                <c:pt idx="756">
                  <c:v>8.3932042959446758</c:v>
                </c:pt>
                <c:pt idx="757">
                  <c:v>8.3892400940269383</c:v>
                </c:pt>
                <c:pt idx="758">
                  <c:v>8.3878736802220519</c:v>
                </c:pt>
                <c:pt idx="759">
                  <c:v>8.3866450068077185</c:v>
                </c:pt>
                <c:pt idx="760">
                  <c:v>8.3840734870757458</c:v>
                </c:pt>
                <c:pt idx="761">
                  <c:v>8.3772211055993573</c:v>
                </c:pt>
                <c:pt idx="762">
                  <c:v>8.376581808140557</c:v>
                </c:pt>
                <c:pt idx="763">
                  <c:v>8.3757592739830962</c:v>
                </c:pt>
                <c:pt idx="764">
                  <c:v>8.3734329054336119</c:v>
                </c:pt>
                <c:pt idx="765">
                  <c:v>8.3709733863818467</c:v>
                </c:pt>
                <c:pt idx="766">
                  <c:v>8.3663679607265209</c:v>
                </c:pt>
                <c:pt idx="767">
                  <c:v>8.3655921517722351</c:v>
                </c:pt>
                <c:pt idx="768">
                  <c:v>8.3646620448686715</c:v>
                </c:pt>
                <c:pt idx="769">
                  <c:v>8.3624921675954589</c:v>
                </c:pt>
                <c:pt idx="770">
                  <c:v>8.3603284130637316</c:v>
                </c:pt>
                <c:pt idx="771">
                  <c:v>8.3568329707550308</c:v>
                </c:pt>
                <c:pt idx="772">
                  <c:v>8.3559129303246458</c:v>
                </c:pt>
                <c:pt idx="773">
                  <c:v>8.354807686554043</c:v>
                </c:pt>
                <c:pt idx="774">
                  <c:v>8.354051426332326</c:v>
                </c:pt>
                <c:pt idx="775">
                  <c:v>8.3525199072760401</c:v>
                </c:pt>
                <c:pt idx="776">
                  <c:v>8.3496503773296453</c:v>
                </c:pt>
                <c:pt idx="777">
                  <c:v>8.3489350469180081</c:v>
                </c:pt>
                <c:pt idx="778">
                  <c:v>8.3479208570083632</c:v>
                </c:pt>
                <c:pt idx="779">
                  <c:v>8.3461266432531058</c:v>
                </c:pt>
                <c:pt idx="780">
                  <c:v>8.3444309949519795</c:v>
                </c:pt>
                <c:pt idx="781">
                  <c:v>8.3417196843144321</c:v>
                </c:pt>
                <c:pt idx="782">
                  <c:v>8.3406371140769053</c:v>
                </c:pt>
                <c:pt idx="783">
                  <c:v>8.3393005349899401</c:v>
                </c:pt>
                <c:pt idx="784">
                  <c:v>8.3372532160564923</c:v>
                </c:pt>
                <c:pt idx="785">
                  <c:v>8.3348937746057548</c:v>
                </c:pt>
                <c:pt idx="786">
                  <c:v>8.3308613158451035</c:v>
                </c:pt>
                <c:pt idx="787">
                  <c:v>8.3297792213250421</c:v>
                </c:pt>
                <c:pt idx="788">
                  <c:v>8.3284421351816817</c:v>
                </c:pt>
                <c:pt idx="789">
                  <c:v>8.3263059554658074</c:v>
                </c:pt>
                <c:pt idx="790">
                  <c:v>8.3242005527503622</c:v>
                </c:pt>
                <c:pt idx="791">
                  <c:v>8.3205363046695506</c:v>
                </c:pt>
                <c:pt idx="792">
                  <c:v>8.3197046098938596</c:v>
                </c:pt>
                <c:pt idx="793">
                  <c:v>8.3185967170595294</c:v>
                </c:pt>
                <c:pt idx="794">
                  <c:v>8.3166839659435876</c:v>
                </c:pt>
                <c:pt idx="795">
                  <c:v>8.3147808823495897</c:v>
                </c:pt>
                <c:pt idx="796">
                  <c:v>8.3104628055154617</c:v>
                </c:pt>
                <c:pt idx="797">
                  <c:v>8.310037680267131</c:v>
                </c:pt>
                <c:pt idx="798">
                  <c:v>8.3092216232062999</c:v>
                </c:pt>
                <c:pt idx="799">
                  <c:v>8.3050790645167627</c:v>
                </c:pt>
                <c:pt idx="800">
                  <c:v>8.3032558754100716</c:v>
                </c:pt>
                <c:pt idx="801">
                  <c:v>8.3014035826291526</c:v>
                </c:pt>
                <c:pt idx="802">
                  <c:v>8.2996625622649134</c:v>
                </c:pt>
                <c:pt idx="803">
                  <c:v>8.2975797579266573</c:v>
                </c:pt>
                <c:pt idx="804">
                  <c:v>8.2957218056277569</c:v>
                </c:pt>
                <c:pt idx="805">
                  <c:v>8.2937070269029753</c:v>
                </c:pt>
                <c:pt idx="806">
                  <c:v>8.2916632341573688</c:v>
                </c:pt>
                <c:pt idx="807">
                  <c:v>8.2894851963907801</c:v>
                </c:pt>
                <c:pt idx="808">
                  <c:v>8.2869647930315491</c:v>
                </c:pt>
                <c:pt idx="809">
                  <c:v>8.2845639667587108</c:v>
                </c:pt>
                <c:pt idx="810">
                  <c:v>8.2818574804707712</c:v>
                </c:pt>
                <c:pt idx="811">
                  <c:v>8.2789821517161659</c:v>
                </c:pt>
                <c:pt idx="812">
                  <c:v>8.2758321184432919</c:v>
                </c:pt>
                <c:pt idx="813">
                  <c:v>8.2723404276008967</c:v>
                </c:pt>
                <c:pt idx="814">
                  <c:v>8.2689295786999182</c:v>
                </c:pt>
                <c:pt idx="815">
                  <c:v>8.2666375620648083</c:v>
                </c:pt>
                <c:pt idx="816">
                  <c:v>8.264304751319278</c:v>
                </c:pt>
                <c:pt idx="817">
                  <c:v>8.2621123627491873</c:v>
                </c:pt>
                <c:pt idx="818">
                  <c:v>8.2584726269857782</c:v>
                </c:pt>
                <c:pt idx="819">
                  <c:v>8.2551451570039749</c:v>
                </c:pt>
                <c:pt idx="820">
                  <c:v>8.2813118522595648</c:v>
                </c:pt>
                <c:pt idx="821">
                  <c:v>8.3066062294407992</c:v>
                </c:pt>
                <c:pt idx="822">
                  <c:v>8.3297797584916466</c:v>
                </c:pt>
                <c:pt idx="823">
                  <c:v>8.3507070039826665</c:v>
                </c:pt>
                <c:pt idx="824">
                  <c:v>8.3733787246381297</c:v>
                </c:pt>
                <c:pt idx="825">
                  <c:v>8.4144166361496016</c:v>
                </c:pt>
                <c:pt idx="826">
                  <c:v>8.4324450729922695</c:v>
                </c:pt>
                <c:pt idx="827">
                  <c:v>8.4573665046524287</c:v>
                </c:pt>
                <c:pt idx="828">
                  <c:v>8.4822172532360298</c:v>
                </c:pt>
                <c:pt idx="829">
                  <c:v>8.5347517788891736</c:v>
                </c:pt>
                <c:pt idx="830">
                  <c:v>8.5468232416755789</c:v>
                </c:pt>
                <c:pt idx="831">
                  <c:v>8.5573457173789755</c:v>
                </c:pt>
                <c:pt idx="832">
                  <c:v>8.5822675682972864</c:v>
                </c:pt>
                <c:pt idx="833">
                  <c:v>8.6072320252124861</c:v>
                </c:pt>
                <c:pt idx="834">
                  <c:v>8.6741481462843666</c:v>
                </c:pt>
                <c:pt idx="835">
                  <c:v>8.6783710021649014</c:v>
                </c:pt>
                <c:pt idx="836">
                  <c:v>8.6818502345080386</c:v>
                </c:pt>
                <c:pt idx="837">
                  <c:v>8.7054651223264585</c:v>
                </c:pt>
                <c:pt idx="838">
                  <c:v>8.7294099313507552</c:v>
                </c:pt>
                <c:pt idx="839">
                  <c:v>8.7781544434739356</c:v>
                </c:pt>
                <c:pt idx="840">
                  <c:v>8.7733081850509755</c:v>
                </c:pt>
                <c:pt idx="841">
                  <c:v>8.7691603312949038</c:v>
                </c:pt>
                <c:pt idx="842">
                  <c:v>8.765154892089086</c:v>
                </c:pt>
                <c:pt idx="843">
                  <c:v>8.7614788011071703</c:v>
                </c:pt>
                <c:pt idx="844">
                  <c:v>8.7602286636356439</c:v>
                </c:pt>
                <c:pt idx="845">
                  <c:v>8.7588407280440261</c:v>
                </c:pt>
                <c:pt idx="846">
                  <c:v>8.755354922758789</c:v>
                </c:pt>
                <c:pt idx="847">
                  <c:v>8.7520868130490985</c:v>
                </c:pt>
                <c:pt idx="848">
                  <c:v>8.7468273038929478</c:v>
                </c:pt>
                <c:pt idx="849">
                  <c:v>8.7451351872857295</c:v>
                </c:pt>
                <c:pt idx="850">
                  <c:v>8.7418010437235161</c:v>
                </c:pt>
                <c:pt idx="851">
                  <c:v>8.7371498238661935</c:v>
                </c:pt>
                <c:pt idx="852">
                  <c:v>8.7327833518988545</c:v>
                </c:pt>
                <c:pt idx="853">
                  <c:v>8.7314281118418116</c:v>
                </c:pt>
                <c:pt idx="854">
                  <c:v>8.7286583789709873</c:v>
                </c:pt>
                <c:pt idx="855">
                  <c:v>8.7258452281047081</c:v>
                </c:pt>
                <c:pt idx="856">
                  <c:v>8.723259980813733</c:v>
                </c:pt>
                <c:pt idx="857">
                  <c:v>8.7198529565171707</c:v>
                </c:pt>
                <c:pt idx="858">
                  <c:v>8.7187165264641013</c:v>
                </c:pt>
                <c:pt idx="859">
                  <c:v>8.7159346687436976</c:v>
                </c:pt>
                <c:pt idx="860">
                  <c:v>8.7145052118616739</c:v>
                </c:pt>
                <c:pt idx="861">
                  <c:v>8.7130737841236972</c:v>
                </c:pt>
                <c:pt idx="862">
                  <c:v>8.7079516342122911</c:v>
                </c:pt>
                <c:pt idx="863">
                  <c:v>8.7063738300322235</c:v>
                </c:pt>
                <c:pt idx="864">
                  <c:v>8.703335856902223</c:v>
                </c:pt>
                <c:pt idx="865">
                  <c:v>8.700316186658684</c:v>
                </c:pt>
                <c:pt idx="866">
                  <c:v>8.6946364973330557</c:v>
                </c:pt>
                <c:pt idx="867">
                  <c:v>8.6933447150471306</c:v>
                </c:pt>
                <c:pt idx="868">
                  <c:v>8.6916796623434127</c:v>
                </c:pt>
                <c:pt idx="869">
                  <c:v>8.6886594609417234</c:v>
                </c:pt>
                <c:pt idx="870">
                  <c:v>8.6858864864248009</c:v>
                </c:pt>
                <c:pt idx="871">
                  <c:v>8.6816558916511362</c:v>
                </c:pt>
                <c:pt idx="872">
                  <c:v>8.6796627636494943</c:v>
                </c:pt>
                <c:pt idx="873">
                  <c:v>8.677618400401478</c:v>
                </c:pt>
                <c:pt idx="874">
                  <c:v>8.6743138765184469</c:v>
                </c:pt>
                <c:pt idx="875">
                  <c:v>8.6664013592906084</c:v>
                </c:pt>
                <c:pt idx="876">
                  <c:v>8.6649538628609264</c:v>
                </c:pt>
                <c:pt idx="877">
                  <c:v>8.66332402248241</c:v>
                </c:pt>
                <c:pt idx="878">
                  <c:v>8.6599877385168806</c:v>
                </c:pt>
                <c:pt idx="879">
                  <c:v>8.6566412833026476</c:v>
                </c:pt>
                <c:pt idx="880">
                  <c:v>8.6505006886916416</c:v>
                </c:pt>
                <c:pt idx="881">
                  <c:v>8.6492109467059137</c:v>
                </c:pt>
                <c:pt idx="882">
                  <c:v>8.6460041917089949</c:v>
                </c:pt>
                <c:pt idx="883">
                  <c:v>8.6431112306522593</c:v>
                </c:pt>
                <c:pt idx="884">
                  <c:v>8.6416159218962463</c:v>
                </c:pt>
                <c:pt idx="885">
                  <c:v>8.6368804000986508</c:v>
                </c:pt>
                <c:pt idx="886">
                  <c:v>8.6354121977505844</c:v>
                </c:pt>
                <c:pt idx="887">
                  <c:v>8.6317769106851063</c:v>
                </c:pt>
                <c:pt idx="888">
                  <c:v>8.6282499385129139</c:v>
                </c:pt>
                <c:pt idx="889">
                  <c:v>8.6250847396282779</c:v>
                </c:pt>
                <c:pt idx="890">
                  <c:v>8.6203539136569169</c:v>
                </c:pt>
                <c:pt idx="891">
                  <c:v>8.6187301497547057</c:v>
                </c:pt>
                <c:pt idx="892">
                  <c:v>8.6152710862003108</c:v>
                </c:pt>
                <c:pt idx="893">
                  <c:v>8.612182372622609</c:v>
                </c:pt>
                <c:pt idx="894">
                  <c:v>8.6092016477642659</c:v>
                </c:pt>
                <c:pt idx="895">
                  <c:v>8.6060432465047008</c:v>
                </c:pt>
                <c:pt idx="896">
                  <c:v>8.6042437732854449</c:v>
                </c:pt>
                <c:pt idx="897">
                  <c:v>8.6006205574597629</c:v>
                </c:pt>
                <c:pt idx="898">
                  <c:v>8.5969680310101548</c:v>
                </c:pt>
                <c:pt idx="899">
                  <c:v>8.5934922195594954</c:v>
                </c:pt>
                <c:pt idx="900">
                  <c:v>8.5883775585662558</c:v>
                </c:pt>
                <c:pt idx="901">
                  <c:v>8.5867558692002675</c:v>
                </c:pt>
                <c:pt idx="902">
                  <c:v>8.5848936520249257</c:v>
                </c:pt>
                <c:pt idx="903">
                  <c:v>8.5810265214394068</c:v>
                </c:pt>
                <c:pt idx="904">
                  <c:v>8.5772181124900193</c:v>
                </c:pt>
                <c:pt idx="905">
                  <c:v>8.5697763795332698</c:v>
                </c:pt>
                <c:pt idx="906">
                  <c:v>8.568025144646283</c:v>
                </c:pt>
                <c:pt idx="907">
                  <c:v>8.565968435520972</c:v>
                </c:pt>
                <c:pt idx="908">
                  <c:v>8.5620084820590456</c:v>
                </c:pt>
                <c:pt idx="909">
                  <c:v>8.5580443561488462</c:v>
                </c:pt>
                <c:pt idx="910">
                  <c:v>8.5506077339773743</c:v>
                </c:pt>
                <c:pt idx="911">
                  <c:v>8.5487175899485823</c:v>
                </c:pt>
                <c:pt idx="912">
                  <c:v>8.5465338647618356</c:v>
                </c:pt>
                <c:pt idx="913">
                  <c:v>8.5423630623788593</c:v>
                </c:pt>
                <c:pt idx="914">
                  <c:v>8.5381884643446462</c:v>
                </c:pt>
                <c:pt idx="915">
                  <c:v>8.5305163927079803</c:v>
                </c:pt>
                <c:pt idx="916">
                  <c:v>8.5284195687504027</c:v>
                </c:pt>
                <c:pt idx="917">
                  <c:v>8.5261236625596606</c:v>
                </c:pt>
                <c:pt idx="918">
                  <c:v>8.5219243113035947</c:v>
                </c:pt>
                <c:pt idx="919">
                  <c:v>8.5177200253283516</c:v>
                </c:pt>
                <c:pt idx="920">
                  <c:v>8.509821248103032</c:v>
                </c:pt>
                <c:pt idx="921">
                  <c:v>8.5078697377261729</c:v>
                </c:pt>
                <c:pt idx="922">
                  <c:v>8.5059936238563552</c:v>
                </c:pt>
                <c:pt idx="923">
                  <c:v>8.5019105944531255</c:v>
                </c:pt>
                <c:pt idx="924">
                  <c:v>8.4978240065705499</c:v>
                </c:pt>
                <c:pt idx="925">
                  <c:v>8.4898097381261941</c:v>
                </c:pt>
                <c:pt idx="926">
                  <c:v>8.4881222661558589</c:v>
                </c:pt>
                <c:pt idx="927">
                  <c:v>8.4861894904701405</c:v>
                </c:pt>
                <c:pt idx="928">
                  <c:v>8.4817975997912463</c:v>
                </c:pt>
                <c:pt idx="929">
                  <c:v>8.4774027146484077</c:v>
                </c:pt>
                <c:pt idx="930">
                  <c:v>8.4692392784329176</c:v>
                </c:pt>
                <c:pt idx="931">
                  <c:v>8.4671902458268473</c:v>
                </c:pt>
                <c:pt idx="932">
                  <c:v>8.4649275549052412</c:v>
                </c:pt>
                <c:pt idx="933">
                  <c:v>8.460587901844745</c:v>
                </c:pt>
                <c:pt idx="934">
                  <c:v>8.4562441249396727</c:v>
                </c:pt>
                <c:pt idx="935">
                  <c:v>8.4484686617222593</c:v>
                </c:pt>
                <c:pt idx="936">
                  <c:v>8.4464067031826868</c:v>
                </c:pt>
                <c:pt idx="937">
                  <c:v>8.4441318552281537</c:v>
                </c:pt>
                <c:pt idx="938">
                  <c:v>8.4396241227138891</c:v>
                </c:pt>
                <c:pt idx="939">
                  <c:v>8.4351122862499093</c:v>
                </c:pt>
                <c:pt idx="940">
                  <c:v>8.4270065847402424</c:v>
                </c:pt>
                <c:pt idx="941">
                  <c:v>8.4246580125332056</c:v>
                </c:pt>
                <c:pt idx="942">
                  <c:v>8.4222268753794847</c:v>
                </c:pt>
                <c:pt idx="943">
                  <c:v>8.4177665210052535</c:v>
                </c:pt>
                <c:pt idx="944">
                  <c:v>8.4132900363977257</c:v>
                </c:pt>
                <c:pt idx="945">
                  <c:v>8.403892044855052</c:v>
                </c:pt>
                <c:pt idx="946">
                  <c:v>8.4018276177751812</c:v>
                </c:pt>
                <c:pt idx="947">
                  <c:v>8.3970387005882046</c:v>
                </c:pt>
                <c:pt idx="948">
                  <c:v>8.3922622072991881</c:v>
                </c:pt>
                <c:pt idx="949">
                  <c:v>8.387771510464459</c:v>
                </c:pt>
                <c:pt idx="950">
                  <c:v>8.38141887118638</c:v>
                </c:pt>
                <c:pt idx="951">
                  <c:v>8.3795101329844517</c:v>
                </c:pt>
                <c:pt idx="952">
                  <c:v>8.3751520262439687</c:v>
                </c:pt>
                <c:pt idx="953">
                  <c:v>8.370922915193221</c:v>
                </c:pt>
                <c:pt idx="954">
                  <c:v>8.3668999969795905</c:v>
                </c:pt>
                <c:pt idx="955">
                  <c:v>8.3606889154603259</c:v>
                </c:pt>
                <c:pt idx="956">
                  <c:v>8.3588941365118519</c:v>
                </c:pt>
                <c:pt idx="957">
                  <c:v>8.3546640184424703</c:v>
                </c:pt>
                <c:pt idx="958">
                  <c:v>8.350446846244628</c:v>
                </c:pt>
                <c:pt idx="959">
                  <c:v>8.3465163634401502</c:v>
                </c:pt>
                <c:pt idx="960">
                  <c:v>8.3412899191956882</c:v>
                </c:pt>
                <c:pt idx="961">
                  <c:v>8.339792439817284</c:v>
                </c:pt>
                <c:pt idx="962">
                  <c:v>8.336498895121256</c:v>
                </c:pt>
                <c:pt idx="963">
                  <c:v>8.3328458927585292</c:v>
                </c:pt>
                <c:pt idx="964">
                  <c:v>8.3296454638632138</c:v>
                </c:pt>
                <c:pt idx="965">
                  <c:v>8.3250352264820187</c:v>
                </c:pt>
                <c:pt idx="966">
                  <c:v>8.3238089720356285</c:v>
                </c:pt>
                <c:pt idx="967">
                  <c:v>8.3225377512488912</c:v>
                </c:pt>
                <c:pt idx="968">
                  <c:v>8.3195931826923122</c:v>
                </c:pt>
                <c:pt idx="969">
                  <c:v>8.31665730218341</c:v>
                </c:pt>
                <c:pt idx="970">
                  <c:v>8.3113881820273239</c:v>
                </c:pt>
                <c:pt idx="971">
                  <c:v>8.3109917233772723</c:v>
                </c:pt>
                <c:pt idx="972">
                  <c:v>8.3105535815218303</c:v>
                </c:pt>
                <c:pt idx="973">
                  <c:v>8.3088104839251375</c:v>
                </c:pt>
                <c:pt idx="974">
                  <c:v>8.3072787019860339</c:v>
                </c:pt>
                <c:pt idx="975">
                  <c:v>8.3044701487154811</c:v>
                </c:pt>
                <c:pt idx="976">
                  <c:v>8.3054880886802263</c:v>
                </c:pt>
                <c:pt idx="977">
                  <c:v>8.3063662912184117</c:v>
                </c:pt>
                <c:pt idx="978">
                  <c:v>8.306666515403986</c:v>
                </c:pt>
                <c:pt idx="979">
                  <c:v>8.3070389531887479</c:v>
                </c:pt>
                <c:pt idx="980">
                  <c:v>8.3079333291661435</c:v>
                </c:pt>
                <c:pt idx="981">
                  <c:v>8.309522320237047</c:v>
                </c:pt>
                <c:pt idx="982">
                  <c:v>8.3106410520034792</c:v>
                </c:pt>
                <c:pt idx="983">
                  <c:v>8.3186749766868129</c:v>
                </c:pt>
                <c:pt idx="984">
                  <c:v>8.3266578161716449</c:v>
                </c:pt>
                <c:pt idx="985">
                  <c:v>8.3384300521091568</c:v>
                </c:pt>
                <c:pt idx="986">
                  <c:v>8.3454579240268547</c:v>
                </c:pt>
                <c:pt idx="987">
                  <c:v>8.3518343955353949</c:v>
                </c:pt>
                <c:pt idx="988">
                  <c:v>8.3599909430193495</c:v>
                </c:pt>
                <c:pt idx="989">
                  <c:v>8.3682387152351847</c:v>
                </c:pt>
                <c:pt idx="990">
                  <c:v>8.3845444771728399</c:v>
                </c:pt>
                <c:pt idx="991">
                  <c:v>8.3890635964963387</c:v>
                </c:pt>
                <c:pt idx="992">
                  <c:v>8.3970931222246055</c:v>
                </c:pt>
                <c:pt idx="993">
                  <c:v>8.4048218558283949</c:v>
                </c:pt>
                <c:pt idx="994">
                  <c:v>8.4125020351168587</c:v>
                </c:pt>
                <c:pt idx="995">
                  <c:v>8.4255156553096793</c:v>
                </c:pt>
                <c:pt idx="996">
                  <c:v>8.4272753518445924</c:v>
                </c:pt>
                <c:pt idx="997">
                  <c:v>8.4337106121612226</c:v>
                </c:pt>
                <c:pt idx="998">
                  <c:v>8.439637075402862</c:v>
                </c:pt>
                <c:pt idx="999">
                  <c:v>8.4456041694867299</c:v>
                </c:pt>
                <c:pt idx="1000">
                  <c:v>8.4571924506090994</c:v>
                </c:pt>
                <c:pt idx="1001">
                  <c:v>8.457367183268385</c:v>
                </c:pt>
                <c:pt idx="1002">
                  <c:v>8.4622960418574298</c:v>
                </c:pt>
                <c:pt idx="1003">
                  <c:v>8.4667576296086491</c:v>
                </c:pt>
                <c:pt idx="1004">
                  <c:v>8.4713818147785744</c:v>
                </c:pt>
                <c:pt idx="1005">
                  <c:v>8.4651431921635005</c:v>
                </c:pt>
                <c:pt idx="1006">
                  <c:v>8.4621953613284262</c:v>
                </c:pt>
                <c:pt idx="1007">
                  <c:v>8.4574998518834779</c:v>
                </c:pt>
                <c:pt idx="1008">
                  <c:v>8.4544710955887794</c:v>
                </c:pt>
                <c:pt idx="1009">
                  <c:v>8.4513356718424362</c:v>
                </c:pt>
                <c:pt idx="1010">
                  <c:v>8.4458469627891279</c:v>
                </c:pt>
                <c:pt idx="1011">
                  <c:v>8.4447513964215535</c:v>
                </c:pt>
                <c:pt idx="1012">
                  <c:v>8.4432921509450019</c:v>
                </c:pt>
                <c:pt idx="1013">
                  <c:v>8.4404322396160563</c:v>
                </c:pt>
                <c:pt idx="1014">
                  <c:v>8.4375665885396582</c:v>
                </c:pt>
                <c:pt idx="1015">
                  <c:v>8.4321661152102099</c:v>
                </c:pt>
                <c:pt idx="1016">
                  <c:v>8.4306760290381213</c:v>
                </c:pt>
                <c:pt idx="1017">
                  <c:v>8.4288667351985325</c:v>
                </c:pt>
                <c:pt idx="1018">
                  <c:v>8.4253568511999894</c:v>
                </c:pt>
                <c:pt idx="1019">
                  <c:v>8.4215364567887949</c:v>
                </c:pt>
                <c:pt idx="1020">
                  <c:v>8.4159274695119048</c:v>
                </c:pt>
                <c:pt idx="1021">
                  <c:v>8.4141929640811259</c:v>
                </c:pt>
                <c:pt idx="1022">
                  <c:v>8.4121661222265161</c:v>
                </c:pt>
                <c:pt idx="1023">
                  <c:v>8.4101993294920927</c:v>
                </c:pt>
                <c:pt idx="1024">
                  <c:v>8.4082835003392784</c:v>
                </c:pt>
                <c:pt idx="1025">
                  <c:v>8.4034184280785578</c:v>
                </c:pt>
                <c:pt idx="1026">
                  <c:v>8.401743229551407</c:v>
                </c:pt>
                <c:pt idx="1027">
                  <c:v>8.3996558696707861</c:v>
                </c:pt>
                <c:pt idx="1028">
                  <c:v>8.3977677084826023</c:v>
                </c:pt>
                <c:pt idx="1029">
                  <c:v>8.3959286867100058</c:v>
                </c:pt>
                <c:pt idx="1030">
                  <c:v>8.3890901722745479</c:v>
                </c:pt>
                <c:pt idx="1031">
                  <c:v>8.3873216926380518</c:v>
                </c:pt>
                <c:pt idx="1032">
                  <c:v>8.385363027067493</c:v>
                </c:pt>
                <c:pt idx="1033">
                  <c:v>8.3815395267155068</c:v>
                </c:pt>
                <c:pt idx="1034">
                  <c:v>8.3776152491030196</c:v>
                </c:pt>
                <c:pt idx="1035">
                  <c:v>8.370273990053656</c:v>
                </c:pt>
                <c:pt idx="1036">
                  <c:v>8.3686557268624355</c:v>
                </c:pt>
                <c:pt idx="1037">
                  <c:v>8.3669633942508206</c:v>
                </c:pt>
                <c:pt idx="1038">
                  <c:v>8.362828143402961</c:v>
                </c:pt>
                <c:pt idx="1039">
                  <c:v>8.3587697579879858</c:v>
                </c:pt>
                <c:pt idx="1040">
                  <c:v>8.3512854024355274</c:v>
                </c:pt>
                <c:pt idx="1041">
                  <c:v>8.3492617532627094</c:v>
                </c:pt>
                <c:pt idx="1042">
                  <c:v>8.347199061545874</c:v>
                </c:pt>
                <c:pt idx="1043">
                  <c:v>8.3434082158020217</c:v>
                </c:pt>
                <c:pt idx="1044">
                  <c:v>8.3395739745804907</c:v>
                </c:pt>
                <c:pt idx="1045">
                  <c:v>8.332437013933923</c:v>
                </c:pt>
                <c:pt idx="1046">
                  <c:v>8.3305480289535581</c:v>
                </c:pt>
                <c:pt idx="1047">
                  <c:v>8.3289885528064467</c:v>
                </c:pt>
                <c:pt idx="1048">
                  <c:v>8.3254509942910229</c:v>
                </c:pt>
                <c:pt idx="1049">
                  <c:v>8.3166088725909511</c:v>
                </c:pt>
                <c:pt idx="1050">
                  <c:v>8.3132165980349448</c:v>
                </c:pt>
                <c:pt idx="1051">
                  <c:v>8.3097951997944328</c:v>
                </c:pt>
                <c:pt idx="1052">
                  <c:v>8.3062854979882417</c:v>
                </c:pt>
                <c:pt idx="1053">
                  <c:v>8.3028374863090111</c:v>
                </c:pt>
                <c:pt idx="1054">
                  <c:v>8.2994830074046853</c:v>
                </c:pt>
                <c:pt idx="1055">
                  <c:v>8.2959494032182075</c:v>
                </c:pt>
                <c:pt idx="1056">
                  <c:v>8.2923857373283489</c:v>
                </c:pt>
                <c:pt idx="1057">
                  <c:v>8.2885838209633906</c:v>
                </c:pt>
                <c:pt idx="1058">
                  <c:v>8.2855615219728627</c:v>
                </c:pt>
                <c:pt idx="1059">
                  <c:v>8.2821814423277011</c:v>
                </c:pt>
                <c:pt idx="1060">
                  <c:v>8.2788997281491294</c:v>
                </c:pt>
                <c:pt idx="1061">
                  <c:v>8.2756591545166067</c:v>
                </c:pt>
                <c:pt idx="1062">
                  <c:v>8.2721816540687172</c:v>
                </c:pt>
                <c:pt idx="1063">
                  <c:v>8.2683507858157377</c:v>
                </c:pt>
                <c:pt idx="1064">
                  <c:v>8.2645534317639004</c:v>
                </c:pt>
                <c:pt idx="1065">
                  <c:v>8.2607882365588754</c:v>
                </c:pt>
                <c:pt idx="1066">
                  <c:v>8.2562724111189798</c:v>
                </c:pt>
                <c:pt idx="1067">
                  <c:v>8.2514399278749355</c:v>
                </c:pt>
                <c:pt idx="1068">
                  <c:v>8.246642081634409</c:v>
                </c:pt>
                <c:pt idx="1069">
                  <c:v>8.2418794796339476</c:v>
                </c:pt>
                <c:pt idx="1070">
                  <c:v>8.2391875317062588</c:v>
                </c:pt>
                <c:pt idx="1071">
                  <c:v>8.234321972862336</c:v>
                </c:pt>
                <c:pt idx="1072">
                  <c:v>8.2294897013945416</c:v>
                </c:pt>
                <c:pt idx="1073">
                  <c:v>8.2205208991835157</c:v>
                </c:pt>
                <c:pt idx="1074">
                  <c:v>8.2185304807996467</c:v>
                </c:pt>
                <c:pt idx="1075">
                  <c:v>8.2163670519774765</c:v>
                </c:pt>
                <c:pt idx="1076">
                  <c:v>8.2110064579087876</c:v>
                </c:pt>
                <c:pt idx="1077">
                  <c:v>8.2058188680217157</c:v>
                </c:pt>
                <c:pt idx="1078">
                  <c:v>8.1958079139530557</c:v>
                </c:pt>
                <c:pt idx="1079">
                  <c:v>8.1936344038452127</c:v>
                </c:pt>
                <c:pt idx="1080">
                  <c:v>8.1915859959047754</c:v>
                </c:pt>
                <c:pt idx="1081">
                  <c:v>8.1872416304493747</c:v>
                </c:pt>
                <c:pt idx="1082">
                  <c:v>8.18314250285772</c:v>
                </c:pt>
                <c:pt idx="1083">
                  <c:v>8.1746953411128391</c:v>
                </c:pt>
                <c:pt idx="1084">
                  <c:v>8.1735002067149019</c:v>
                </c:pt>
                <c:pt idx="1085">
                  <c:v>8.1720234417207998</c:v>
                </c:pt>
                <c:pt idx="1086">
                  <c:v>8.1683908434854882</c:v>
                </c:pt>
                <c:pt idx="1087">
                  <c:v>8.1651335696389609</c:v>
                </c:pt>
                <c:pt idx="1088">
                  <c:v>8.1601938521747375</c:v>
                </c:pt>
                <c:pt idx="1089">
                  <c:v>8.1583715629267406</c:v>
                </c:pt>
                <c:pt idx="1090">
                  <c:v>8.1550892037768463</c:v>
                </c:pt>
                <c:pt idx="1091">
                  <c:v>8.1522108200099694</c:v>
                </c:pt>
                <c:pt idx="1092">
                  <c:v>8.1476568020299531</c:v>
                </c:pt>
                <c:pt idx="1093">
                  <c:v>8.1461041291960292</c:v>
                </c:pt>
                <c:pt idx="1094">
                  <c:v>8.1428077317289773</c:v>
                </c:pt>
                <c:pt idx="1095">
                  <c:v>8.1378308777616404</c:v>
                </c:pt>
                <c:pt idx="1096">
                  <c:v>8.1345787117474107</c:v>
                </c:pt>
                <c:pt idx="1097">
                  <c:v>8.1331665766390167</c:v>
                </c:pt>
                <c:pt idx="1098">
                  <c:v>8.1305025009153251</c:v>
                </c:pt>
                <c:pt idx="1099">
                  <c:v>8.1278383246372297</c:v>
                </c:pt>
                <c:pt idx="1100">
                  <c:v>8.1252792066806414</c:v>
                </c:pt>
                <c:pt idx="1101">
                  <c:v>8.1208194345585625</c:v>
                </c:pt>
                <c:pt idx="1102">
                  <c:v>8.1195711654460236</c:v>
                </c:pt>
                <c:pt idx="1103">
                  <c:v>8.1163125191398429</c:v>
                </c:pt>
                <c:pt idx="1104">
                  <c:v>8.112480925533875</c:v>
                </c:pt>
                <c:pt idx="1105">
                  <c:v>8.1089362889936556</c:v>
                </c:pt>
                <c:pt idx="1106">
                  <c:v>8.1037807276273295</c:v>
                </c:pt>
                <c:pt idx="1107">
                  <c:v>8.1020524975497814</c:v>
                </c:pt>
                <c:pt idx="1108">
                  <c:v>8.098777257116625</c:v>
                </c:pt>
                <c:pt idx="1109">
                  <c:v>8.0957413681341848</c:v>
                </c:pt>
                <c:pt idx="1110">
                  <c:v>8.0939597334744473</c:v>
                </c:pt>
                <c:pt idx="1111">
                  <c:v>8.0888387186330988</c:v>
                </c:pt>
                <c:pt idx="1112">
                  <c:v>8.0866983623605915</c:v>
                </c:pt>
                <c:pt idx="1113">
                  <c:v>8.0846212824549806</c:v>
                </c:pt>
                <c:pt idx="1114">
                  <c:v>8.0792830094094903</c:v>
                </c:pt>
                <c:pt idx="1115">
                  <c:v>8.0737344725077786</c:v>
                </c:pt>
                <c:pt idx="1116">
                  <c:v>8.0717638918297592</c:v>
                </c:pt>
                <c:pt idx="1117">
                  <c:v>8.0694660489524637</c:v>
                </c:pt>
                <c:pt idx="1118">
                  <c:v>8.0653493479310061</c:v>
                </c:pt>
                <c:pt idx="1119">
                  <c:v>8.0612172668397388</c:v>
                </c:pt>
                <c:pt idx="1120">
                  <c:v>8.0531092076597588</c:v>
                </c:pt>
                <c:pt idx="1121">
                  <c:v>8.0506285753052236</c:v>
                </c:pt>
                <c:pt idx="1122">
                  <c:v>8.0482419170221391</c:v>
                </c:pt>
                <c:pt idx="1123">
                  <c:v>8.0434871107611485</c:v>
                </c:pt>
                <c:pt idx="1124">
                  <c:v>8.0325942952869607</c:v>
                </c:pt>
                <c:pt idx="1125">
                  <c:v>8.0304638721967638</c:v>
                </c:pt>
                <c:pt idx="1126">
                  <c:v>8.028263989182479</c:v>
                </c:pt>
                <c:pt idx="1127">
                  <c:v>8.0241137200528865</c:v>
                </c:pt>
                <c:pt idx="1128">
                  <c:v>8.0198268109638118</c:v>
                </c:pt>
                <c:pt idx="1129">
                  <c:v>8.011012764133115</c:v>
                </c:pt>
                <c:pt idx="1130">
                  <c:v>8.0091529203072476</c:v>
                </c:pt>
                <c:pt idx="1131">
                  <c:v>8.0049598110483053</c:v>
                </c:pt>
                <c:pt idx="1132">
                  <c:v>8.0010655634635519</c:v>
                </c:pt>
                <c:pt idx="1133">
                  <c:v>7.9971814779880317</c:v>
                </c:pt>
                <c:pt idx="1134">
                  <c:v>7.9933069204434606</c:v>
                </c:pt>
                <c:pt idx="1135">
                  <c:v>7.9916226228734422</c:v>
                </c:pt>
                <c:pt idx="1136">
                  <c:v>7.9875576368920305</c:v>
                </c:pt>
                <c:pt idx="1137">
                  <c:v>7.9835016552971982</c:v>
                </c:pt>
                <c:pt idx="1138">
                  <c:v>7.9798483048678275</c:v>
                </c:pt>
                <c:pt idx="1139">
                  <c:v>7.974242844118967</c:v>
                </c:pt>
                <c:pt idx="1140">
                  <c:v>7.9725696543221076</c:v>
                </c:pt>
                <c:pt idx="1141">
                  <c:v>7.9686885373240601</c:v>
                </c:pt>
                <c:pt idx="1142">
                  <c:v>7.9652285609031725</c:v>
                </c:pt>
                <c:pt idx="1143">
                  <c:v>7.9617775098810473</c:v>
                </c:pt>
                <c:pt idx="1144">
                  <c:v>7.9583365686548078</c:v>
                </c:pt>
                <c:pt idx="1145">
                  <c:v>7.9566072395817562</c:v>
                </c:pt>
                <c:pt idx="1146">
                  <c:v>7.9529641201919477</c:v>
                </c:pt>
                <c:pt idx="1147">
                  <c:v>7.9493068190121274</c:v>
                </c:pt>
                <c:pt idx="1148">
                  <c:v>7.945923960209222</c:v>
                </c:pt>
                <c:pt idx="1149">
                  <c:v>7.9407808758380982</c:v>
                </c:pt>
                <c:pt idx="1150">
                  <c:v>7.9392513463348502</c:v>
                </c:pt>
                <c:pt idx="1151">
                  <c:v>7.9374798728640155</c:v>
                </c:pt>
                <c:pt idx="1152">
                  <c:v>7.9339631588781865</c:v>
                </c:pt>
                <c:pt idx="1153">
                  <c:v>7.9304387999045778</c:v>
                </c:pt>
                <c:pt idx="1154">
                  <c:v>7.9234267569117165</c:v>
                </c:pt>
                <c:pt idx="1155">
                  <c:v>7.9217717645241947</c:v>
                </c:pt>
                <c:pt idx="1156">
                  <c:v>7.9198863508913186</c:v>
                </c:pt>
                <c:pt idx="1157">
                  <c:v>7.9161852595177375</c:v>
                </c:pt>
                <c:pt idx="1158">
                  <c:v>7.9124764072407592</c:v>
                </c:pt>
                <c:pt idx="1159">
                  <c:v>7.905485240432621</c:v>
                </c:pt>
                <c:pt idx="1160">
                  <c:v>7.9037309103368081</c:v>
                </c:pt>
                <c:pt idx="1161">
                  <c:v>7.9017548509647124</c:v>
                </c:pt>
                <c:pt idx="1162">
                  <c:v>7.897998129283252</c:v>
                </c:pt>
                <c:pt idx="1163">
                  <c:v>7.8942335010129021</c:v>
                </c:pt>
                <c:pt idx="1164">
                  <c:v>7.8872367301371256</c:v>
                </c:pt>
                <c:pt idx="1165">
                  <c:v>7.8853976868135192</c:v>
                </c:pt>
                <c:pt idx="1166">
                  <c:v>7.8833430885010616</c:v>
                </c:pt>
                <c:pt idx="1167">
                  <c:v>7.8795303563393118</c:v>
                </c:pt>
                <c:pt idx="1168">
                  <c:v>7.8757093066673116</c:v>
                </c:pt>
                <c:pt idx="1169">
                  <c:v>7.8685369067760789</c:v>
                </c:pt>
                <c:pt idx="1170">
                  <c:v>7.8666524426447744</c:v>
                </c:pt>
                <c:pt idx="1171">
                  <c:v>7.8647806787018792</c:v>
                </c:pt>
                <c:pt idx="1172">
                  <c:v>7.8611820137721091</c:v>
                </c:pt>
                <c:pt idx="1173">
                  <c:v>7.8574600587522463</c:v>
                </c:pt>
                <c:pt idx="1174">
                  <c:v>7.8501595990118851</c:v>
                </c:pt>
                <c:pt idx="1175">
                  <c:v>7.8485983368805998</c:v>
                </c:pt>
                <c:pt idx="1176">
                  <c:v>7.8468004774405529</c:v>
                </c:pt>
                <c:pt idx="1177">
                  <c:v>7.8430834466513746</c:v>
                </c:pt>
                <c:pt idx="1178">
                  <c:v>7.8393668020655465</c:v>
                </c:pt>
                <c:pt idx="1179">
                  <c:v>7.8322652091318981</c:v>
                </c:pt>
                <c:pt idx="1180">
                  <c:v>7.8304670864158199</c:v>
                </c:pt>
                <c:pt idx="1181">
                  <c:v>7.8284528046167896</c:v>
                </c:pt>
                <c:pt idx="1182">
                  <c:v>7.82389728686955</c:v>
                </c:pt>
                <c:pt idx="1183">
                  <c:v>7.8193427657547607</c:v>
                </c:pt>
                <c:pt idx="1184">
                  <c:v>7.811332827806635</c:v>
                </c:pt>
                <c:pt idx="1185">
                  <c:v>7.8088378342394513</c:v>
                </c:pt>
                <c:pt idx="1186">
                  <c:v>7.8060800546116607</c:v>
                </c:pt>
                <c:pt idx="1187">
                  <c:v>7.8014237803305315</c:v>
                </c:pt>
                <c:pt idx="1188">
                  <c:v>7.7967690040101605</c:v>
                </c:pt>
                <c:pt idx="1189">
                  <c:v>7.7884150331360633</c:v>
                </c:pt>
                <c:pt idx="1190">
                  <c:v>7.7860567686629025</c:v>
                </c:pt>
                <c:pt idx="1191">
                  <c:v>7.7838352480780557</c:v>
                </c:pt>
                <c:pt idx="1192">
                  <c:v>7.7788949583401834</c:v>
                </c:pt>
                <c:pt idx="1193">
                  <c:v>7.7741294239934957</c:v>
                </c:pt>
                <c:pt idx="1194">
                  <c:v>7.764595753240819</c:v>
                </c:pt>
                <c:pt idx="1195">
                  <c:v>7.7627797313472202</c:v>
                </c:pt>
                <c:pt idx="1196">
                  <c:v>7.7582659230397182</c:v>
                </c:pt>
                <c:pt idx="1197">
                  <c:v>7.75375824845427</c:v>
                </c:pt>
                <c:pt idx="1198">
                  <c:v>7.7495930118185665</c:v>
                </c:pt>
                <c:pt idx="1199">
                  <c:v>7.7430629507911464</c:v>
                </c:pt>
                <c:pt idx="1200">
                  <c:v>7.7419869991591614</c:v>
                </c:pt>
                <c:pt idx="1201">
                  <c:v>7.7381645989720313</c:v>
                </c:pt>
                <c:pt idx="1202">
                  <c:v>7.7346516139361627</c:v>
                </c:pt>
                <c:pt idx="1203">
                  <c:v>7.7314398305796121</c:v>
                </c:pt>
                <c:pt idx="1204">
                  <c:v>7.727395578733633</c:v>
                </c:pt>
                <c:pt idx="1205">
                  <c:v>7.7265150576477595</c:v>
                </c:pt>
                <c:pt idx="1206">
                  <c:v>7.7238132429053792</c:v>
                </c:pt>
                <c:pt idx="1207">
                  <c:v>7.7211172979995668</c:v>
                </c:pt>
                <c:pt idx="1208">
                  <c:v>7.7190842200078098</c:v>
                </c:pt>
                <c:pt idx="1209">
                  <c:v>7.716137221285889</c:v>
                </c:pt>
                <c:pt idx="1210">
                  <c:v>7.7154928300100201</c:v>
                </c:pt>
                <c:pt idx="1211">
                  <c:v>7.7135341277308251</c:v>
                </c:pt>
                <c:pt idx="1212">
                  <c:v>7.7114663212338481</c:v>
                </c:pt>
                <c:pt idx="1213">
                  <c:v>7.709478600195113</c:v>
                </c:pt>
                <c:pt idx="1214">
                  <c:v>7.7081351669590656</c:v>
                </c:pt>
                <c:pt idx="1215">
                  <c:v>7.707445480302539</c:v>
                </c:pt>
                <c:pt idx="1216">
                  <c:v>7.7059514653619852</c:v>
                </c:pt>
                <c:pt idx="1217">
                  <c:v>7.7051946783811465</c:v>
                </c:pt>
                <c:pt idx="1218">
                  <c:v>7.7035770422179954</c:v>
                </c:pt>
                <c:pt idx="1219">
                  <c:v>7.7008788732548101</c:v>
                </c:pt>
                <c:pt idx="1220">
                  <c:v>7.7004551277087581</c:v>
                </c:pt>
                <c:pt idx="1221">
                  <c:v>7.6998615025019221</c:v>
                </c:pt>
                <c:pt idx="1222">
                  <c:v>7.6984874298025323</c:v>
                </c:pt>
                <c:pt idx="1223">
                  <c:v>7.697064066640519</c:v>
                </c:pt>
                <c:pt idx="1224">
                  <c:v>7.694173448869746</c:v>
                </c:pt>
                <c:pt idx="1225">
                  <c:v>7.6940133961731219</c:v>
                </c:pt>
                <c:pt idx="1226">
                  <c:v>7.6935675376684847</c:v>
                </c:pt>
                <c:pt idx="1227">
                  <c:v>7.6922823004874719</c:v>
                </c:pt>
                <c:pt idx="1228">
                  <c:v>7.6910043575889935</c:v>
                </c:pt>
                <c:pt idx="1229">
                  <c:v>7.689119107782723</c:v>
                </c:pt>
                <c:pt idx="1230">
                  <c:v>7.6882983223913985</c:v>
                </c:pt>
                <c:pt idx="1231">
                  <c:v>7.6870026274923893</c:v>
                </c:pt>
                <c:pt idx="1232">
                  <c:v>7.6903018877496585</c:v>
                </c:pt>
                <c:pt idx="1233">
                  <c:v>7.6934601174798987</c:v>
                </c:pt>
                <c:pt idx="1234">
                  <c:v>7.6974076756208278</c:v>
                </c:pt>
                <c:pt idx="1235">
                  <c:v>7.7007129742261746</c:v>
                </c:pt>
                <c:pt idx="1236">
                  <c:v>7.7035193342425945</c:v>
                </c:pt>
                <c:pt idx="1237">
                  <c:v>7.7065668763224107</c:v>
                </c:pt>
                <c:pt idx="1238">
                  <c:v>7.7097542586449368</c:v>
                </c:pt>
                <c:pt idx="1239">
                  <c:v>7.7154088997603125</c:v>
                </c:pt>
                <c:pt idx="1240">
                  <c:v>7.7174588985721364</c:v>
                </c:pt>
                <c:pt idx="1241">
                  <c:v>7.7203714253349611</c:v>
                </c:pt>
                <c:pt idx="1242">
                  <c:v>7.7251495433555855</c:v>
                </c:pt>
                <c:pt idx="1243">
                  <c:v>7.7306065822374084</c:v>
                </c:pt>
                <c:pt idx="1244">
                  <c:v>7.7382410501080319</c:v>
                </c:pt>
                <c:pt idx="1245">
                  <c:v>7.7410977170547373</c:v>
                </c:pt>
                <c:pt idx="1246">
                  <c:v>7.7458155014329044</c:v>
                </c:pt>
                <c:pt idx="1247">
                  <c:v>7.7503111666201514</c:v>
                </c:pt>
                <c:pt idx="1248">
                  <c:v>7.7549896529013775</c:v>
                </c:pt>
                <c:pt idx="1249">
                  <c:v>7.7635114292439811</c:v>
                </c:pt>
                <c:pt idx="1250">
                  <c:v>7.7643766235703913</c:v>
                </c:pt>
                <c:pt idx="1251">
                  <c:v>7.7688221093756624</c:v>
                </c:pt>
                <c:pt idx="1252">
                  <c:v>7.772972592972426</c:v>
                </c:pt>
                <c:pt idx="1253">
                  <c:v>7.7773881723373339</c:v>
                </c:pt>
                <c:pt idx="1254">
                  <c:v>7.7762682086291965</c:v>
                </c:pt>
                <c:pt idx="1255">
                  <c:v>7.7759105284265635</c:v>
                </c:pt>
                <c:pt idx="1256">
                  <c:v>7.7747337757558119</c:v>
                </c:pt>
              </c:numCache>
            </c:numRef>
          </c:val>
          <c:smooth val="0"/>
        </c:ser>
        <c:ser>
          <c:idx val="2"/>
          <c:order val="2"/>
          <c:tx>
            <c:strRef>
              <c:f>'[Diagram 5_räntebindnigstid i de enskilda skuldslagen.xlsx]Datablad'!$D$1</c:f>
              <c:strCache>
                <c:ptCount val="1"/>
                <c:pt idx="0">
                  <c:v>Valutaskuld</c:v>
                </c:pt>
              </c:strCache>
            </c:strRef>
          </c:tx>
          <c:spPr>
            <a:ln w="19050">
              <a:solidFill>
                <a:srgbClr val="000000"/>
              </a:solidFill>
              <a:prstDash val="sysDash"/>
            </a:ln>
          </c:spPr>
          <c:marker>
            <c:symbol val="none"/>
          </c:marker>
          <c:cat>
            <c:numRef>
              <c:f>'[Diagram 5_räntebindnigstid i de enskilda skuldslagen.xlsx]Datablad'!$A$2:$A$1258</c:f>
              <c:numCache>
                <c:formatCode>yyyy;@</c:formatCode>
                <c:ptCount val="1257"/>
                <c:pt idx="0">
                  <c:v>39815</c:v>
                </c:pt>
                <c:pt idx="1">
                  <c:v>39818</c:v>
                </c:pt>
                <c:pt idx="2">
                  <c:v>39820</c:v>
                </c:pt>
                <c:pt idx="3">
                  <c:v>39821</c:v>
                </c:pt>
                <c:pt idx="4">
                  <c:v>39822</c:v>
                </c:pt>
                <c:pt idx="5">
                  <c:v>39825</c:v>
                </c:pt>
                <c:pt idx="6">
                  <c:v>39826</c:v>
                </c:pt>
                <c:pt idx="7">
                  <c:v>39827</c:v>
                </c:pt>
                <c:pt idx="8">
                  <c:v>39828</c:v>
                </c:pt>
                <c:pt idx="9">
                  <c:v>39829</c:v>
                </c:pt>
                <c:pt idx="10">
                  <c:v>39832</c:v>
                </c:pt>
                <c:pt idx="11">
                  <c:v>39833</c:v>
                </c:pt>
                <c:pt idx="12">
                  <c:v>39834</c:v>
                </c:pt>
                <c:pt idx="13">
                  <c:v>39835</c:v>
                </c:pt>
                <c:pt idx="14">
                  <c:v>39836</c:v>
                </c:pt>
                <c:pt idx="15">
                  <c:v>39839</c:v>
                </c:pt>
                <c:pt idx="16">
                  <c:v>39840</c:v>
                </c:pt>
                <c:pt idx="17">
                  <c:v>39841</c:v>
                </c:pt>
                <c:pt idx="18">
                  <c:v>39842</c:v>
                </c:pt>
                <c:pt idx="19">
                  <c:v>39843</c:v>
                </c:pt>
                <c:pt idx="20">
                  <c:v>39846</c:v>
                </c:pt>
                <c:pt idx="21">
                  <c:v>39847</c:v>
                </c:pt>
                <c:pt idx="22">
                  <c:v>39848</c:v>
                </c:pt>
                <c:pt idx="23">
                  <c:v>39849</c:v>
                </c:pt>
                <c:pt idx="24">
                  <c:v>39850</c:v>
                </c:pt>
                <c:pt idx="25">
                  <c:v>39853</c:v>
                </c:pt>
                <c:pt idx="26">
                  <c:v>39854</c:v>
                </c:pt>
                <c:pt idx="27">
                  <c:v>39855</c:v>
                </c:pt>
                <c:pt idx="28">
                  <c:v>39856</c:v>
                </c:pt>
                <c:pt idx="29">
                  <c:v>39857</c:v>
                </c:pt>
                <c:pt idx="30">
                  <c:v>39860</c:v>
                </c:pt>
                <c:pt idx="31">
                  <c:v>39861</c:v>
                </c:pt>
                <c:pt idx="32">
                  <c:v>39862</c:v>
                </c:pt>
                <c:pt idx="33">
                  <c:v>39863</c:v>
                </c:pt>
                <c:pt idx="34">
                  <c:v>39864</c:v>
                </c:pt>
                <c:pt idx="35">
                  <c:v>39867</c:v>
                </c:pt>
                <c:pt idx="36">
                  <c:v>39868</c:v>
                </c:pt>
                <c:pt idx="37">
                  <c:v>39869</c:v>
                </c:pt>
                <c:pt idx="38">
                  <c:v>39870</c:v>
                </c:pt>
                <c:pt idx="39">
                  <c:v>39871</c:v>
                </c:pt>
                <c:pt idx="40">
                  <c:v>39874</c:v>
                </c:pt>
                <c:pt idx="41">
                  <c:v>39875</c:v>
                </c:pt>
                <c:pt idx="42">
                  <c:v>39876</c:v>
                </c:pt>
                <c:pt idx="43">
                  <c:v>39877</c:v>
                </c:pt>
                <c:pt idx="44">
                  <c:v>39878</c:v>
                </c:pt>
                <c:pt idx="45">
                  <c:v>39881</c:v>
                </c:pt>
                <c:pt idx="46">
                  <c:v>39882</c:v>
                </c:pt>
                <c:pt idx="47">
                  <c:v>39883</c:v>
                </c:pt>
                <c:pt idx="48">
                  <c:v>39884</c:v>
                </c:pt>
                <c:pt idx="49">
                  <c:v>39885</c:v>
                </c:pt>
                <c:pt idx="50">
                  <c:v>39888</c:v>
                </c:pt>
                <c:pt idx="51">
                  <c:v>39889</c:v>
                </c:pt>
                <c:pt idx="52">
                  <c:v>39890</c:v>
                </c:pt>
                <c:pt idx="53">
                  <c:v>39891</c:v>
                </c:pt>
                <c:pt idx="54">
                  <c:v>39892</c:v>
                </c:pt>
                <c:pt idx="55">
                  <c:v>39895</c:v>
                </c:pt>
                <c:pt idx="56">
                  <c:v>39896</c:v>
                </c:pt>
                <c:pt idx="57">
                  <c:v>39897</c:v>
                </c:pt>
                <c:pt idx="58">
                  <c:v>39898</c:v>
                </c:pt>
                <c:pt idx="59">
                  <c:v>39899</c:v>
                </c:pt>
                <c:pt idx="60">
                  <c:v>39902</c:v>
                </c:pt>
                <c:pt idx="61">
                  <c:v>39903</c:v>
                </c:pt>
                <c:pt idx="62">
                  <c:v>39904</c:v>
                </c:pt>
                <c:pt idx="63">
                  <c:v>39905</c:v>
                </c:pt>
                <c:pt idx="64">
                  <c:v>39906</c:v>
                </c:pt>
                <c:pt idx="65">
                  <c:v>39909</c:v>
                </c:pt>
                <c:pt idx="66">
                  <c:v>39910</c:v>
                </c:pt>
                <c:pt idx="67">
                  <c:v>39911</c:v>
                </c:pt>
                <c:pt idx="68">
                  <c:v>39912</c:v>
                </c:pt>
                <c:pt idx="69">
                  <c:v>39917</c:v>
                </c:pt>
                <c:pt idx="70">
                  <c:v>39918</c:v>
                </c:pt>
                <c:pt idx="71">
                  <c:v>39919</c:v>
                </c:pt>
                <c:pt idx="72">
                  <c:v>39920</c:v>
                </c:pt>
                <c:pt idx="73">
                  <c:v>39923</c:v>
                </c:pt>
                <c:pt idx="74">
                  <c:v>39924</c:v>
                </c:pt>
                <c:pt idx="75">
                  <c:v>39925</c:v>
                </c:pt>
                <c:pt idx="76">
                  <c:v>39926</c:v>
                </c:pt>
                <c:pt idx="77">
                  <c:v>39927</c:v>
                </c:pt>
                <c:pt idx="78">
                  <c:v>39930</c:v>
                </c:pt>
                <c:pt idx="79">
                  <c:v>39931</c:v>
                </c:pt>
                <c:pt idx="80">
                  <c:v>39932</c:v>
                </c:pt>
                <c:pt idx="81">
                  <c:v>39933</c:v>
                </c:pt>
                <c:pt idx="82">
                  <c:v>39937</c:v>
                </c:pt>
                <c:pt idx="83">
                  <c:v>39938</c:v>
                </c:pt>
                <c:pt idx="84">
                  <c:v>39939</c:v>
                </c:pt>
                <c:pt idx="85">
                  <c:v>39940</c:v>
                </c:pt>
                <c:pt idx="86">
                  <c:v>39941</c:v>
                </c:pt>
                <c:pt idx="87">
                  <c:v>39944</c:v>
                </c:pt>
                <c:pt idx="88">
                  <c:v>39945</c:v>
                </c:pt>
                <c:pt idx="89">
                  <c:v>39946</c:v>
                </c:pt>
                <c:pt idx="90">
                  <c:v>39947</c:v>
                </c:pt>
                <c:pt idx="91">
                  <c:v>39948</c:v>
                </c:pt>
                <c:pt idx="92">
                  <c:v>39951</c:v>
                </c:pt>
                <c:pt idx="93">
                  <c:v>39952</c:v>
                </c:pt>
                <c:pt idx="94">
                  <c:v>39953</c:v>
                </c:pt>
                <c:pt idx="95">
                  <c:v>39955</c:v>
                </c:pt>
                <c:pt idx="96">
                  <c:v>39958</c:v>
                </c:pt>
                <c:pt idx="97">
                  <c:v>39959</c:v>
                </c:pt>
                <c:pt idx="98">
                  <c:v>39960</c:v>
                </c:pt>
                <c:pt idx="99">
                  <c:v>39961</c:v>
                </c:pt>
                <c:pt idx="100">
                  <c:v>39962</c:v>
                </c:pt>
                <c:pt idx="101">
                  <c:v>39965</c:v>
                </c:pt>
                <c:pt idx="102">
                  <c:v>39966</c:v>
                </c:pt>
                <c:pt idx="103">
                  <c:v>39967</c:v>
                </c:pt>
                <c:pt idx="104">
                  <c:v>39968</c:v>
                </c:pt>
                <c:pt idx="105">
                  <c:v>39969</c:v>
                </c:pt>
                <c:pt idx="106">
                  <c:v>39972</c:v>
                </c:pt>
                <c:pt idx="107">
                  <c:v>39973</c:v>
                </c:pt>
                <c:pt idx="108">
                  <c:v>39974</c:v>
                </c:pt>
                <c:pt idx="109">
                  <c:v>39975</c:v>
                </c:pt>
                <c:pt idx="110">
                  <c:v>39976</c:v>
                </c:pt>
                <c:pt idx="111">
                  <c:v>39979</c:v>
                </c:pt>
                <c:pt idx="112">
                  <c:v>39980</c:v>
                </c:pt>
                <c:pt idx="113">
                  <c:v>39981</c:v>
                </c:pt>
                <c:pt idx="114">
                  <c:v>39982</c:v>
                </c:pt>
                <c:pt idx="115">
                  <c:v>39986</c:v>
                </c:pt>
                <c:pt idx="116">
                  <c:v>39987</c:v>
                </c:pt>
                <c:pt idx="117">
                  <c:v>39988</c:v>
                </c:pt>
                <c:pt idx="118">
                  <c:v>39989</c:v>
                </c:pt>
                <c:pt idx="119">
                  <c:v>39990</c:v>
                </c:pt>
                <c:pt idx="120">
                  <c:v>39993</c:v>
                </c:pt>
                <c:pt idx="121">
                  <c:v>39994</c:v>
                </c:pt>
                <c:pt idx="122">
                  <c:v>39995</c:v>
                </c:pt>
                <c:pt idx="123">
                  <c:v>39996</c:v>
                </c:pt>
                <c:pt idx="124">
                  <c:v>39997</c:v>
                </c:pt>
                <c:pt idx="125">
                  <c:v>40000</c:v>
                </c:pt>
                <c:pt idx="126">
                  <c:v>40001</c:v>
                </c:pt>
                <c:pt idx="127">
                  <c:v>40002</c:v>
                </c:pt>
                <c:pt idx="128">
                  <c:v>40003</c:v>
                </c:pt>
                <c:pt idx="129">
                  <c:v>40004</c:v>
                </c:pt>
                <c:pt idx="130">
                  <c:v>40007</c:v>
                </c:pt>
                <c:pt idx="131">
                  <c:v>40008</c:v>
                </c:pt>
                <c:pt idx="132">
                  <c:v>40009</c:v>
                </c:pt>
                <c:pt idx="133">
                  <c:v>40010</c:v>
                </c:pt>
                <c:pt idx="134">
                  <c:v>40011</c:v>
                </c:pt>
                <c:pt idx="135">
                  <c:v>40014</c:v>
                </c:pt>
                <c:pt idx="136">
                  <c:v>40015</c:v>
                </c:pt>
                <c:pt idx="137">
                  <c:v>40016</c:v>
                </c:pt>
                <c:pt idx="138">
                  <c:v>40017</c:v>
                </c:pt>
                <c:pt idx="139">
                  <c:v>40018</c:v>
                </c:pt>
                <c:pt idx="140">
                  <c:v>40021</c:v>
                </c:pt>
                <c:pt idx="141">
                  <c:v>40022</c:v>
                </c:pt>
                <c:pt idx="142">
                  <c:v>40023</c:v>
                </c:pt>
                <c:pt idx="143">
                  <c:v>40024</c:v>
                </c:pt>
                <c:pt idx="144">
                  <c:v>40025</c:v>
                </c:pt>
                <c:pt idx="145">
                  <c:v>40028</c:v>
                </c:pt>
                <c:pt idx="146">
                  <c:v>40029</c:v>
                </c:pt>
                <c:pt idx="147">
                  <c:v>40030</c:v>
                </c:pt>
                <c:pt idx="148">
                  <c:v>40031</c:v>
                </c:pt>
                <c:pt idx="149">
                  <c:v>40032</c:v>
                </c:pt>
                <c:pt idx="150">
                  <c:v>40035</c:v>
                </c:pt>
                <c:pt idx="151">
                  <c:v>40036</c:v>
                </c:pt>
                <c:pt idx="152">
                  <c:v>40037</c:v>
                </c:pt>
                <c:pt idx="153">
                  <c:v>40038</c:v>
                </c:pt>
                <c:pt idx="154">
                  <c:v>40039</c:v>
                </c:pt>
                <c:pt idx="155">
                  <c:v>40042</c:v>
                </c:pt>
                <c:pt idx="156">
                  <c:v>40043</c:v>
                </c:pt>
                <c:pt idx="157">
                  <c:v>40044</c:v>
                </c:pt>
                <c:pt idx="158">
                  <c:v>40045</c:v>
                </c:pt>
                <c:pt idx="159">
                  <c:v>40046</c:v>
                </c:pt>
                <c:pt idx="160">
                  <c:v>40049</c:v>
                </c:pt>
                <c:pt idx="161">
                  <c:v>40050</c:v>
                </c:pt>
                <c:pt idx="162">
                  <c:v>40051</c:v>
                </c:pt>
                <c:pt idx="163">
                  <c:v>40052</c:v>
                </c:pt>
                <c:pt idx="164">
                  <c:v>40053</c:v>
                </c:pt>
                <c:pt idx="165">
                  <c:v>40056</c:v>
                </c:pt>
                <c:pt idx="166">
                  <c:v>40057</c:v>
                </c:pt>
                <c:pt idx="167">
                  <c:v>40058</c:v>
                </c:pt>
                <c:pt idx="168">
                  <c:v>40059</c:v>
                </c:pt>
                <c:pt idx="169">
                  <c:v>40060</c:v>
                </c:pt>
                <c:pt idx="170">
                  <c:v>40063</c:v>
                </c:pt>
                <c:pt idx="171">
                  <c:v>40064</c:v>
                </c:pt>
                <c:pt idx="172">
                  <c:v>40065</c:v>
                </c:pt>
                <c:pt idx="173">
                  <c:v>40066</c:v>
                </c:pt>
                <c:pt idx="174">
                  <c:v>40067</c:v>
                </c:pt>
                <c:pt idx="175">
                  <c:v>40070</c:v>
                </c:pt>
                <c:pt idx="176">
                  <c:v>40071</c:v>
                </c:pt>
                <c:pt idx="177">
                  <c:v>40072</c:v>
                </c:pt>
                <c:pt idx="178">
                  <c:v>40073</c:v>
                </c:pt>
                <c:pt idx="179">
                  <c:v>40074</c:v>
                </c:pt>
                <c:pt idx="180">
                  <c:v>40077</c:v>
                </c:pt>
                <c:pt idx="181">
                  <c:v>40078</c:v>
                </c:pt>
                <c:pt idx="182">
                  <c:v>40079</c:v>
                </c:pt>
                <c:pt idx="183">
                  <c:v>40080</c:v>
                </c:pt>
                <c:pt idx="184">
                  <c:v>40081</c:v>
                </c:pt>
                <c:pt idx="185">
                  <c:v>40084</c:v>
                </c:pt>
                <c:pt idx="186">
                  <c:v>40085</c:v>
                </c:pt>
                <c:pt idx="187">
                  <c:v>40086</c:v>
                </c:pt>
                <c:pt idx="188">
                  <c:v>40087</c:v>
                </c:pt>
                <c:pt idx="189">
                  <c:v>40088</c:v>
                </c:pt>
                <c:pt idx="190">
                  <c:v>40091</c:v>
                </c:pt>
                <c:pt idx="191">
                  <c:v>40092</c:v>
                </c:pt>
                <c:pt idx="192">
                  <c:v>40093</c:v>
                </c:pt>
                <c:pt idx="193">
                  <c:v>40094</c:v>
                </c:pt>
                <c:pt idx="194">
                  <c:v>40095</c:v>
                </c:pt>
                <c:pt idx="195">
                  <c:v>40098</c:v>
                </c:pt>
                <c:pt idx="196">
                  <c:v>40099</c:v>
                </c:pt>
                <c:pt idx="197">
                  <c:v>40100</c:v>
                </c:pt>
                <c:pt idx="198">
                  <c:v>40101</c:v>
                </c:pt>
                <c:pt idx="199">
                  <c:v>40102</c:v>
                </c:pt>
                <c:pt idx="200">
                  <c:v>40105</c:v>
                </c:pt>
                <c:pt idx="201">
                  <c:v>40106</c:v>
                </c:pt>
                <c:pt idx="202">
                  <c:v>40107</c:v>
                </c:pt>
                <c:pt idx="203">
                  <c:v>40108</c:v>
                </c:pt>
                <c:pt idx="204">
                  <c:v>40109</c:v>
                </c:pt>
                <c:pt idx="205">
                  <c:v>40112</c:v>
                </c:pt>
                <c:pt idx="206">
                  <c:v>40113</c:v>
                </c:pt>
                <c:pt idx="207">
                  <c:v>40114</c:v>
                </c:pt>
                <c:pt idx="208">
                  <c:v>40115</c:v>
                </c:pt>
                <c:pt idx="209">
                  <c:v>40116</c:v>
                </c:pt>
                <c:pt idx="210">
                  <c:v>40119</c:v>
                </c:pt>
                <c:pt idx="211">
                  <c:v>40120</c:v>
                </c:pt>
                <c:pt idx="212">
                  <c:v>40121</c:v>
                </c:pt>
                <c:pt idx="213">
                  <c:v>40122</c:v>
                </c:pt>
                <c:pt idx="214">
                  <c:v>40123</c:v>
                </c:pt>
                <c:pt idx="215">
                  <c:v>40126</c:v>
                </c:pt>
                <c:pt idx="216">
                  <c:v>40127</c:v>
                </c:pt>
                <c:pt idx="217">
                  <c:v>40128</c:v>
                </c:pt>
                <c:pt idx="218">
                  <c:v>40129</c:v>
                </c:pt>
                <c:pt idx="219">
                  <c:v>40130</c:v>
                </c:pt>
                <c:pt idx="220">
                  <c:v>40133</c:v>
                </c:pt>
                <c:pt idx="221">
                  <c:v>40134</c:v>
                </c:pt>
                <c:pt idx="222">
                  <c:v>40135</c:v>
                </c:pt>
                <c:pt idx="223">
                  <c:v>40136</c:v>
                </c:pt>
                <c:pt idx="224">
                  <c:v>40137</c:v>
                </c:pt>
                <c:pt idx="225">
                  <c:v>40140</c:v>
                </c:pt>
                <c:pt idx="226">
                  <c:v>40141</c:v>
                </c:pt>
                <c:pt idx="227">
                  <c:v>40142</c:v>
                </c:pt>
                <c:pt idx="228">
                  <c:v>40143</c:v>
                </c:pt>
                <c:pt idx="229">
                  <c:v>40144</c:v>
                </c:pt>
                <c:pt idx="230">
                  <c:v>40147</c:v>
                </c:pt>
                <c:pt idx="231">
                  <c:v>40148</c:v>
                </c:pt>
                <c:pt idx="232">
                  <c:v>40149</c:v>
                </c:pt>
                <c:pt idx="233">
                  <c:v>40150</c:v>
                </c:pt>
                <c:pt idx="234">
                  <c:v>40151</c:v>
                </c:pt>
                <c:pt idx="235">
                  <c:v>40154</c:v>
                </c:pt>
                <c:pt idx="236">
                  <c:v>40155</c:v>
                </c:pt>
                <c:pt idx="237">
                  <c:v>40156</c:v>
                </c:pt>
                <c:pt idx="238">
                  <c:v>40157</c:v>
                </c:pt>
                <c:pt idx="239">
                  <c:v>40158</c:v>
                </c:pt>
                <c:pt idx="240">
                  <c:v>40161</c:v>
                </c:pt>
                <c:pt idx="241">
                  <c:v>40162</c:v>
                </c:pt>
                <c:pt idx="242">
                  <c:v>40163</c:v>
                </c:pt>
                <c:pt idx="243">
                  <c:v>40164</c:v>
                </c:pt>
                <c:pt idx="244">
                  <c:v>40165</c:v>
                </c:pt>
                <c:pt idx="245">
                  <c:v>40168</c:v>
                </c:pt>
                <c:pt idx="246">
                  <c:v>40169</c:v>
                </c:pt>
                <c:pt idx="247">
                  <c:v>40170</c:v>
                </c:pt>
                <c:pt idx="248">
                  <c:v>40175</c:v>
                </c:pt>
                <c:pt idx="249">
                  <c:v>40176</c:v>
                </c:pt>
                <c:pt idx="250">
                  <c:v>40177</c:v>
                </c:pt>
                <c:pt idx="251">
                  <c:v>40182</c:v>
                </c:pt>
                <c:pt idx="252">
                  <c:v>40183</c:v>
                </c:pt>
                <c:pt idx="253">
                  <c:v>40185</c:v>
                </c:pt>
                <c:pt idx="254">
                  <c:v>40186</c:v>
                </c:pt>
                <c:pt idx="255">
                  <c:v>40189</c:v>
                </c:pt>
                <c:pt idx="256">
                  <c:v>40190</c:v>
                </c:pt>
                <c:pt idx="257">
                  <c:v>40191</c:v>
                </c:pt>
                <c:pt idx="258">
                  <c:v>40192</c:v>
                </c:pt>
                <c:pt idx="259">
                  <c:v>40193</c:v>
                </c:pt>
                <c:pt idx="260">
                  <c:v>40196</c:v>
                </c:pt>
                <c:pt idx="261">
                  <c:v>40197</c:v>
                </c:pt>
                <c:pt idx="262">
                  <c:v>40198</c:v>
                </c:pt>
                <c:pt idx="263">
                  <c:v>40199</c:v>
                </c:pt>
                <c:pt idx="264">
                  <c:v>40200</c:v>
                </c:pt>
                <c:pt idx="265">
                  <c:v>40203</c:v>
                </c:pt>
                <c:pt idx="266">
                  <c:v>40204</c:v>
                </c:pt>
                <c:pt idx="267">
                  <c:v>40205</c:v>
                </c:pt>
                <c:pt idx="268">
                  <c:v>40206</c:v>
                </c:pt>
                <c:pt idx="269">
                  <c:v>40207</c:v>
                </c:pt>
                <c:pt idx="270">
                  <c:v>40210</c:v>
                </c:pt>
                <c:pt idx="271">
                  <c:v>40211</c:v>
                </c:pt>
                <c:pt idx="272">
                  <c:v>40212</c:v>
                </c:pt>
                <c:pt idx="273">
                  <c:v>40213</c:v>
                </c:pt>
                <c:pt idx="274">
                  <c:v>40214</c:v>
                </c:pt>
                <c:pt idx="275">
                  <c:v>40217</c:v>
                </c:pt>
                <c:pt idx="276">
                  <c:v>40218</c:v>
                </c:pt>
                <c:pt idx="277">
                  <c:v>40219</c:v>
                </c:pt>
                <c:pt idx="278">
                  <c:v>40220</c:v>
                </c:pt>
                <c:pt idx="279">
                  <c:v>40221</c:v>
                </c:pt>
                <c:pt idx="280">
                  <c:v>40224</c:v>
                </c:pt>
                <c:pt idx="281">
                  <c:v>40225</c:v>
                </c:pt>
                <c:pt idx="282">
                  <c:v>40226</c:v>
                </c:pt>
                <c:pt idx="283">
                  <c:v>40227</c:v>
                </c:pt>
                <c:pt idx="284">
                  <c:v>40228</c:v>
                </c:pt>
                <c:pt idx="285">
                  <c:v>40231</c:v>
                </c:pt>
                <c:pt idx="286">
                  <c:v>40232</c:v>
                </c:pt>
                <c:pt idx="287">
                  <c:v>40233</c:v>
                </c:pt>
                <c:pt idx="288">
                  <c:v>40234</c:v>
                </c:pt>
                <c:pt idx="289">
                  <c:v>40235</c:v>
                </c:pt>
                <c:pt idx="290">
                  <c:v>40238</c:v>
                </c:pt>
                <c:pt idx="291">
                  <c:v>40239</c:v>
                </c:pt>
                <c:pt idx="292">
                  <c:v>40240</c:v>
                </c:pt>
                <c:pt idx="293">
                  <c:v>40241</c:v>
                </c:pt>
                <c:pt idx="294">
                  <c:v>40242</c:v>
                </c:pt>
                <c:pt idx="295">
                  <c:v>40245</c:v>
                </c:pt>
                <c:pt idx="296">
                  <c:v>40246</c:v>
                </c:pt>
                <c:pt idx="297">
                  <c:v>40247</c:v>
                </c:pt>
                <c:pt idx="298">
                  <c:v>40248</c:v>
                </c:pt>
                <c:pt idx="299">
                  <c:v>40249</c:v>
                </c:pt>
                <c:pt idx="300">
                  <c:v>40252</c:v>
                </c:pt>
                <c:pt idx="301">
                  <c:v>40253</c:v>
                </c:pt>
                <c:pt idx="302">
                  <c:v>40254</c:v>
                </c:pt>
                <c:pt idx="303">
                  <c:v>40255</c:v>
                </c:pt>
                <c:pt idx="304">
                  <c:v>40256</c:v>
                </c:pt>
                <c:pt idx="305">
                  <c:v>40259</c:v>
                </c:pt>
                <c:pt idx="306">
                  <c:v>40260</c:v>
                </c:pt>
                <c:pt idx="307">
                  <c:v>40261</c:v>
                </c:pt>
                <c:pt idx="308">
                  <c:v>40262</c:v>
                </c:pt>
                <c:pt idx="309">
                  <c:v>40263</c:v>
                </c:pt>
                <c:pt idx="310">
                  <c:v>40266</c:v>
                </c:pt>
                <c:pt idx="311">
                  <c:v>40267</c:v>
                </c:pt>
                <c:pt idx="312">
                  <c:v>40268</c:v>
                </c:pt>
                <c:pt idx="313">
                  <c:v>40269</c:v>
                </c:pt>
                <c:pt idx="314">
                  <c:v>40274</c:v>
                </c:pt>
                <c:pt idx="315">
                  <c:v>40275</c:v>
                </c:pt>
                <c:pt idx="316">
                  <c:v>40276</c:v>
                </c:pt>
                <c:pt idx="317">
                  <c:v>40277</c:v>
                </c:pt>
                <c:pt idx="318">
                  <c:v>40280</c:v>
                </c:pt>
                <c:pt idx="319">
                  <c:v>40281</c:v>
                </c:pt>
                <c:pt idx="320">
                  <c:v>40282</c:v>
                </c:pt>
                <c:pt idx="321">
                  <c:v>40283</c:v>
                </c:pt>
                <c:pt idx="322">
                  <c:v>40284</c:v>
                </c:pt>
                <c:pt idx="323">
                  <c:v>40287</c:v>
                </c:pt>
                <c:pt idx="324">
                  <c:v>40288</c:v>
                </c:pt>
                <c:pt idx="325">
                  <c:v>40289</c:v>
                </c:pt>
                <c:pt idx="326">
                  <c:v>40290</c:v>
                </c:pt>
                <c:pt idx="327">
                  <c:v>40291</c:v>
                </c:pt>
                <c:pt idx="328">
                  <c:v>40294</c:v>
                </c:pt>
                <c:pt idx="329">
                  <c:v>40295</c:v>
                </c:pt>
                <c:pt idx="330">
                  <c:v>40296</c:v>
                </c:pt>
                <c:pt idx="331">
                  <c:v>40297</c:v>
                </c:pt>
                <c:pt idx="332">
                  <c:v>40298</c:v>
                </c:pt>
                <c:pt idx="333">
                  <c:v>40301</c:v>
                </c:pt>
                <c:pt idx="334">
                  <c:v>40302</c:v>
                </c:pt>
                <c:pt idx="335">
                  <c:v>40303</c:v>
                </c:pt>
                <c:pt idx="336">
                  <c:v>40304</c:v>
                </c:pt>
                <c:pt idx="337">
                  <c:v>40305</c:v>
                </c:pt>
                <c:pt idx="338">
                  <c:v>40308</c:v>
                </c:pt>
                <c:pt idx="339">
                  <c:v>40309</c:v>
                </c:pt>
                <c:pt idx="340">
                  <c:v>40310</c:v>
                </c:pt>
                <c:pt idx="341">
                  <c:v>40312</c:v>
                </c:pt>
                <c:pt idx="342">
                  <c:v>40315</c:v>
                </c:pt>
                <c:pt idx="343">
                  <c:v>40316</c:v>
                </c:pt>
                <c:pt idx="344">
                  <c:v>40317</c:v>
                </c:pt>
                <c:pt idx="345">
                  <c:v>40318</c:v>
                </c:pt>
                <c:pt idx="346">
                  <c:v>40319</c:v>
                </c:pt>
                <c:pt idx="347">
                  <c:v>40322</c:v>
                </c:pt>
                <c:pt idx="348">
                  <c:v>40323</c:v>
                </c:pt>
                <c:pt idx="349">
                  <c:v>40324</c:v>
                </c:pt>
                <c:pt idx="350">
                  <c:v>40325</c:v>
                </c:pt>
                <c:pt idx="351">
                  <c:v>40326</c:v>
                </c:pt>
                <c:pt idx="352">
                  <c:v>40329</c:v>
                </c:pt>
                <c:pt idx="353">
                  <c:v>40330</c:v>
                </c:pt>
                <c:pt idx="354">
                  <c:v>40331</c:v>
                </c:pt>
                <c:pt idx="355">
                  <c:v>40332</c:v>
                </c:pt>
                <c:pt idx="356">
                  <c:v>40333</c:v>
                </c:pt>
                <c:pt idx="357">
                  <c:v>40336</c:v>
                </c:pt>
                <c:pt idx="358">
                  <c:v>40337</c:v>
                </c:pt>
                <c:pt idx="359">
                  <c:v>40338</c:v>
                </c:pt>
                <c:pt idx="360">
                  <c:v>40339</c:v>
                </c:pt>
                <c:pt idx="361">
                  <c:v>40340</c:v>
                </c:pt>
                <c:pt idx="362">
                  <c:v>40343</c:v>
                </c:pt>
                <c:pt idx="363">
                  <c:v>40344</c:v>
                </c:pt>
                <c:pt idx="364">
                  <c:v>40345</c:v>
                </c:pt>
                <c:pt idx="365">
                  <c:v>40346</c:v>
                </c:pt>
                <c:pt idx="366">
                  <c:v>40347</c:v>
                </c:pt>
                <c:pt idx="367">
                  <c:v>40350</c:v>
                </c:pt>
                <c:pt idx="368">
                  <c:v>40351</c:v>
                </c:pt>
                <c:pt idx="369">
                  <c:v>40352</c:v>
                </c:pt>
                <c:pt idx="370">
                  <c:v>40353</c:v>
                </c:pt>
                <c:pt idx="371">
                  <c:v>40357</c:v>
                </c:pt>
                <c:pt idx="372">
                  <c:v>40358</c:v>
                </c:pt>
                <c:pt idx="373">
                  <c:v>40359</c:v>
                </c:pt>
                <c:pt idx="374">
                  <c:v>40360</c:v>
                </c:pt>
                <c:pt idx="375">
                  <c:v>40361</c:v>
                </c:pt>
                <c:pt idx="376">
                  <c:v>40364</c:v>
                </c:pt>
                <c:pt idx="377">
                  <c:v>40365</c:v>
                </c:pt>
                <c:pt idx="378">
                  <c:v>40366</c:v>
                </c:pt>
                <c:pt idx="379">
                  <c:v>40367</c:v>
                </c:pt>
                <c:pt idx="380">
                  <c:v>40368</c:v>
                </c:pt>
                <c:pt idx="381">
                  <c:v>40371</c:v>
                </c:pt>
                <c:pt idx="382">
                  <c:v>40372</c:v>
                </c:pt>
                <c:pt idx="383">
                  <c:v>40373</c:v>
                </c:pt>
                <c:pt idx="384">
                  <c:v>40374</c:v>
                </c:pt>
                <c:pt idx="385">
                  <c:v>40375</c:v>
                </c:pt>
                <c:pt idx="386">
                  <c:v>40378</c:v>
                </c:pt>
                <c:pt idx="387">
                  <c:v>40379</c:v>
                </c:pt>
                <c:pt idx="388">
                  <c:v>40380</c:v>
                </c:pt>
                <c:pt idx="389">
                  <c:v>40381</c:v>
                </c:pt>
                <c:pt idx="390">
                  <c:v>40382</c:v>
                </c:pt>
                <c:pt idx="391">
                  <c:v>40385</c:v>
                </c:pt>
                <c:pt idx="392">
                  <c:v>40386</c:v>
                </c:pt>
                <c:pt idx="393">
                  <c:v>40387</c:v>
                </c:pt>
                <c:pt idx="394">
                  <c:v>40388</c:v>
                </c:pt>
                <c:pt idx="395">
                  <c:v>40389</c:v>
                </c:pt>
                <c:pt idx="396">
                  <c:v>40392</c:v>
                </c:pt>
                <c:pt idx="397">
                  <c:v>40393</c:v>
                </c:pt>
                <c:pt idx="398">
                  <c:v>40394</c:v>
                </c:pt>
                <c:pt idx="399">
                  <c:v>40395</c:v>
                </c:pt>
                <c:pt idx="400">
                  <c:v>40396</c:v>
                </c:pt>
                <c:pt idx="401">
                  <c:v>40399</c:v>
                </c:pt>
                <c:pt idx="402">
                  <c:v>40400</c:v>
                </c:pt>
                <c:pt idx="403">
                  <c:v>40401</c:v>
                </c:pt>
                <c:pt idx="404">
                  <c:v>40402</c:v>
                </c:pt>
                <c:pt idx="405">
                  <c:v>40403</c:v>
                </c:pt>
                <c:pt idx="406">
                  <c:v>40406</c:v>
                </c:pt>
                <c:pt idx="407">
                  <c:v>40407</c:v>
                </c:pt>
                <c:pt idx="408">
                  <c:v>40408</c:v>
                </c:pt>
                <c:pt idx="409">
                  <c:v>40409</c:v>
                </c:pt>
                <c:pt idx="410">
                  <c:v>40410</c:v>
                </c:pt>
                <c:pt idx="411">
                  <c:v>40413</c:v>
                </c:pt>
                <c:pt idx="412">
                  <c:v>40414</c:v>
                </c:pt>
                <c:pt idx="413">
                  <c:v>40415</c:v>
                </c:pt>
                <c:pt idx="414">
                  <c:v>40416</c:v>
                </c:pt>
                <c:pt idx="415">
                  <c:v>40417</c:v>
                </c:pt>
                <c:pt idx="416">
                  <c:v>40420</c:v>
                </c:pt>
                <c:pt idx="417">
                  <c:v>40421</c:v>
                </c:pt>
                <c:pt idx="418">
                  <c:v>40422</c:v>
                </c:pt>
                <c:pt idx="419">
                  <c:v>40423</c:v>
                </c:pt>
                <c:pt idx="420">
                  <c:v>40424</c:v>
                </c:pt>
                <c:pt idx="421">
                  <c:v>40427</c:v>
                </c:pt>
                <c:pt idx="422">
                  <c:v>40428</c:v>
                </c:pt>
                <c:pt idx="423">
                  <c:v>40429</c:v>
                </c:pt>
                <c:pt idx="424">
                  <c:v>40430</c:v>
                </c:pt>
                <c:pt idx="425">
                  <c:v>40431</c:v>
                </c:pt>
                <c:pt idx="426">
                  <c:v>40434</c:v>
                </c:pt>
                <c:pt idx="427">
                  <c:v>40435</c:v>
                </c:pt>
                <c:pt idx="428">
                  <c:v>40436</c:v>
                </c:pt>
                <c:pt idx="429">
                  <c:v>40437</c:v>
                </c:pt>
                <c:pt idx="430">
                  <c:v>40438</c:v>
                </c:pt>
                <c:pt idx="431">
                  <c:v>40441</c:v>
                </c:pt>
                <c:pt idx="432">
                  <c:v>40442</c:v>
                </c:pt>
                <c:pt idx="433">
                  <c:v>40443</c:v>
                </c:pt>
                <c:pt idx="434">
                  <c:v>40444</c:v>
                </c:pt>
                <c:pt idx="435">
                  <c:v>40445</c:v>
                </c:pt>
                <c:pt idx="436">
                  <c:v>40448</c:v>
                </c:pt>
                <c:pt idx="437">
                  <c:v>40449</c:v>
                </c:pt>
                <c:pt idx="438">
                  <c:v>40450</c:v>
                </c:pt>
                <c:pt idx="439">
                  <c:v>40451</c:v>
                </c:pt>
                <c:pt idx="440">
                  <c:v>40452</c:v>
                </c:pt>
                <c:pt idx="441">
                  <c:v>40455</c:v>
                </c:pt>
                <c:pt idx="442">
                  <c:v>40456</c:v>
                </c:pt>
                <c:pt idx="443">
                  <c:v>40457</c:v>
                </c:pt>
                <c:pt idx="444">
                  <c:v>40458</c:v>
                </c:pt>
                <c:pt idx="445">
                  <c:v>40459</c:v>
                </c:pt>
                <c:pt idx="446">
                  <c:v>40462</c:v>
                </c:pt>
                <c:pt idx="447">
                  <c:v>40463</c:v>
                </c:pt>
                <c:pt idx="448">
                  <c:v>40464</c:v>
                </c:pt>
                <c:pt idx="449">
                  <c:v>40465</c:v>
                </c:pt>
                <c:pt idx="450">
                  <c:v>40466</c:v>
                </c:pt>
                <c:pt idx="451">
                  <c:v>40469</c:v>
                </c:pt>
                <c:pt idx="452">
                  <c:v>40470</c:v>
                </c:pt>
                <c:pt idx="453">
                  <c:v>40471</c:v>
                </c:pt>
                <c:pt idx="454">
                  <c:v>40472</c:v>
                </c:pt>
                <c:pt idx="455">
                  <c:v>40473</c:v>
                </c:pt>
                <c:pt idx="456">
                  <c:v>40476</c:v>
                </c:pt>
                <c:pt idx="457">
                  <c:v>40477</c:v>
                </c:pt>
                <c:pt idx="458">
                  <c:v>40478</c:v>
                </c:pt>
                <c:pt idx="459">
                  <c:v>40479</c:v>
                </c:pt>
                <c:pt idx="460">
                  <c:v>40480</c:v>
                </c:pt>
                <c:pt idx="461">
                  <c:v>40483</c:v>
                </c:pt>
                <c:pt idx="462">
                  <c:v>40484</c:v>
                </c:pt>
                <c:pt idx="463">
                  <c:v>40485</c:v>
                </c:pt>
                <c:pt idx="464">
                  <c:v>40486</c:v>
                </c:pt>
                <c:pt idx="465">
                  <c:v>40487</c:v>
                </c:pt>
                <c:pt idx="466">
                  <c:v>40490</c:v>
                </c:pt>
                <c:pt idx="467">
                  <c:v>40491</c:v>
                </c:pt>
                <c:pt idx="468">
                  <c:v>40492</c:v>
                </c:pt>
                <c:pt idx="469">
                  <c:v>40493</c:v>
                </c:pt>
                <c:pt idx="470">
                  <c:v>40494</c:v>
                </c:pt>
                <c:pt idx="471">
                  <c:v>40497</c:v>
                </c:pt>
                <c:pt idx="472">
                  <c:v>40498</c:v>
                </c:pt>
                <c:pt idx="473">
                  <c:v>40499</c:v>
                </c:pt>
                <c:pt idx="474">
                  <c:v>40500</c:v>
                </c:pt>
                <c:pt idx="475">
                  <c:v>40501</c:v>
                </c:pt>
                <c:pt idx="476">
                  <c:v>40504</c:v>
                </c:pt>
                <c:pt idx="477">
                  <c:v>40505</c:v>
                </c:pt>
                <c:pt idx="478">
                  <c:v>40506</c:v>
                </c:pt>
                <c:pt idx="479">
                  <c:v>40507</c:v>
                </c:pt>
                <c:pt idx="480">
                  <c:v>40508</c:v>
                </c:pt>
                <c:pt idx="481">
                  <c:v>40511</c:v>
                </c:pt>
                <c:pt idx="482">
                  <c:v>40512</c:v>
                </c:pt>
                <c:pt idx="483">
                  <c:v>40513</c:v>
                </c:pt>
                <c:pt idx="484">
                  <c:v>40514</c:v>
                </c:pt>
                <c:pt idx="485">
                  <c:v>40515</c:v>
                </c:pt>
                <c:pt idx="486">
                  <c:v>40518</c:v>
                </c:pt>
                <c:pt idx="487">
                  <c:v>40519</c:v>
                </c:pt>
                <c:pt idx="488">
                  <c:v>40520</c:v>
                </c:pt>
                <c:pt idx="489">
                  <c:v>40521</c:v>
                </c:pt>
                <c:pt idx="490">
                  <c:v>40522</c:v>
                </c:pt>
                <c:pt idx="491">
                  <c:v>40525</c:v>
                </c:pt>
                <c:pt idx="492">
                  <c:v>40526</c:v>
                </c:pt>
                <c:pt idx="493">
                  <c:v>40527</c:v>
                </c:pt>
                <c:pt idx="494">
                  <c:v>40528</c:v>
                </c:pt>
                <c:pt idx="495">
                  <c:v>40529</c:v>
                </c:pt>
                <c:pt idx="496">
                  <c:v>40532</c:v>
                </c:pt>
                <c:pt idx="497">
                  <c:v>40533</c:v>
                </c:pt>
                <c:pt idx="498">
                  <c:v>40534</c:v>
                </c:pt>
                <c:pt idx="499">
                  <c:v>40535</c:v>
                </c:pt>
                <c:pt idx="500">
                  <c:v>40539</c:v>
                </c:pt>
                <c:pt idx="501">
                  <c:v>40540</c:v>
                </c:pt>
                <c:pt idx="502">
                  <c:v>40541</c:v>
                </c:pt>
                <c:pt idx="503">
                  <c:v>40542</c:v>
                </c:pt>
                <c:pt idx="504">
                  <c:v>40546</c:v>
                </c:pt>
                <c:pt idx="505">
                  <c:v>40547</c:v>
                </c:pt>
                <c:pt idx="506">
                  <c:v>40548</c:v>
                </c:pt>
                <c:pt idx="507">
                  <c:v>40550</c:v>
                </c:pt>
                <c:pt idx="508">
                  <c:v>40553</c:v>
                </c:pt>
                <c:pt idx="509">
                  <c:v>40554</c:v>
                </c:pt>
                <c:pt idx="510">
                  <c:v>40555</c:v>
                </c:pt>
                <c:pt idx="511">
                  <c:v>40556</c:v>
                </c:pt>
                <c:pt idx="512">
                  <c:v>40557</c:v>
                </c:pt>
                <c:pt idx="513">
                  <c:v>40560</c:v>
                </c:pt>
                <c:pt idx="514">
                  <c:v>40561</c:v>
                </c:pt>
                <c:pt idx="515">
                  <c:v>40562</c:v>
                </c:pt>
                <c:pt idx="516">
                  <c:v>40563</c:v>
                </c:pt>
                <c:pt idx="517">
                  <c:v>40564</c:v>
                </c:pt>
                <c:pt idx="518">
                  <c:v>40567</c:v>
                </c:pt>
                <c:pt idx="519">
                  <c:v>40568</c:v>
                </c:pt>
                <c:pt idx="520">
                  <c:v>40569</c:v>
                </c:pt>
                <c:pt idx="521">
                  <c:v>40570</c:v>
                </c:pt>
                <c:pt idx="522">
                  <c:v>40571</c:v>
                </c:pt>
                <c:pt idx="523">
                  <c:v>40574</c:v>
                </c:pt>
                <c:pt idx="524">
                  <c:v>40575</c:v>
                </c:pt>
                <c:pt idx="525">
                  <c:v>40576</c:v>
                </c:pt>
                <c:pt idx="526">
                  <c:v>40577</c:v>
                </c:pt>
                <c:pt idx="527">
                  <c:v>40578</c:v>
                </c:pt>
                <c:pt idx="528">
                  <c:v>40581</c:v>
                </c:pt>
                <c:pt idx="529">
                  <c:v>40582</c:v>
                </c:pt>
                <c:pt idx="530">
                  <c:v>40583</c:v>
                </c:pt>
                <c:pt idx="531">
                  <c:v>40584</c:v>
                </c:pt>
                <c:pt idx="532">
                  <c:v>40585</c:v>
                </c:pt>
                <c:pt idx="533">
                  <c:v>40588</c:v>
                </c:pt>
                <c:pt idx="534">
                  <c:v>40589</c:v>
                </c:pt>
                <c:pt idx="535">
                  <c:v>40590</c:v>
                </c:pt>
                <c:pt idx="536">
                  <c:v>40591</c:v>
                </c:pt>
                <c:pt idx="537">
                  <c:v>40592</c:v>
                </c:pt>
                <c:pt idx="538">
                  <c:v>40595</c:v>
                </c:pt>
                <c:pt idx="539">
                  <c:v>40596</c:v>
                </c:pt>
                <c:pt idx="540">
                  <c:v>40597</c:v>
                </c:pt>
                <c:pt idx="541">
                  <c:v>40598</c:v>
                </c:pt>
                <c:pt idx="542">
                  <c:v>40599</c:v>
                </c:pt>
                <c:pt idx="543">
                  <c:v>40602</c:v>
                </c:pt>
                <c:pt idx="544">
                  <c:v>40603</c:v>
                </c:pt>
                <c:pt idx="545">
                  <c:v>40604</c:v>
                </c:pt>
                <c:pt idx="546">
                  <c:v>40605</c:v>
                </c:pt>
                <c:pt idx="547">
                  <c:v>40606</c:v>
                </c:pt>
                <c:pt idx="548">
                  <c:v>40609</c:v>
                </c:pt>
                <c:pt idx="549">
                  <c:v>40610</c:v>
                </c:pt>
                <c:pt idx="550">
                  <c:v>40611</c:v>
                </c:pt>
                <c:pt idx="551">
                  <c:v>40612</c:v>
                </c:pt>
                <c:pt idx="552">
                  <c:v>40613</c:v>
                </c:pt>
                <c:pt idx="553">
                  <c:v>40616</c:v>
                </c:pt>
                <c:pt idx="554">
                  <c:v>40617</c:v>
                </c:pt>
                <c:pt idx="555">
                  <c:v>40618</c:v>
                </c:pt>
                <c:pt idx="556">
                  <c:v>40619</c:v>
                </c:pt>
                <c:pt idx="557">
                  <c:v>40620</c:v>
                </c:pt>
                <c:pt idx="558">
                  <c:v>40623</c:v>
                </c:pt>
                <c:pt idx="559">
                  <c:v>40624</c:v>
                </c:pt>
                <c:pt idx="560">
                  <c:v>40625</c:v>
                </c:pt>
                <c:pt idx="561">
                  <c:v>40626</c:v>
                </c:pt>
                <c:pt idx="562">
                  <c:v>40627</c:v>
                </c:pt>
                <c:pt idx="563">
                  <c:v>40630</c:v>
                </c:pt>
                <c:pt idx="564">
                  <c:v>40631</c:v>
                </c:pt>
                <c:pt idx="565">
                  <c:v>40632</c:v>
                </c:pt>
                <c:pt idx="566">
                  <c:v>40633</c:v>
                </c:pt>
                <c:pt idx="567">
                  <c:v>40634</c:v>
                </c:pt>
                <c:pt idx="568">
                  <c:v>40637</c:v>
                </c:pt>
                <c:pt idx="569">
                  <c:v>40638</c:v>
                </c:pt>
                <c:pt idx="570">
                  <c:v>40639</c:v>
                </c:pt>
                <c:pt idx="571">
                  <c:v>40640</c:v>
                </c:pt>
                <c:pt idx="572">
                  <c:v>40641</c:v>
                </c:pt>
                <c:pt idx="573">
                  <c:v>40644</c:v>
                </c:pt>
                <c:pt idx="574">
                  <c:v>40645</c:v>
                </c:pt>
                <c:pt idx="575">
                  <c:v>40646</c:v>
                </c:pt>
                <c:pt idx="576">
                  <c:v>40647</c:v>
                </c:pt>
                <c:pt idx="577">
                  <c:v>40648</c:v>
                </c:pt>
                <c:pt idx="578">
                  <c:v>40651</c:v>
                </c:pt>
                <c:pt idx="579">
                  <c:v>40652</c:v>
                </c:pt>
                <c:pt idx="580">
                  <c:v>40653</c:v>
                </c:pt>
                <c:pt idx="581">
                  <c:v>40654</c:v>
                </c:pt>
                <c:pt idx="582">
                  <c:v>40659</c:v>
                </c:pt>
                <c:pt idx="583">
                  <c:v>40660</c:v>
                </c:pt>
                <c:pt idx="584">
                  <c:v>40661</c:v>
                </c:pt>
                <c:pt idx="585">
                  <c:v>40662</c:v>
                </c:pt>
                <c:pt idx="586">
                  <c:v>40665</c:v>
                </c:pt>
                <c:pt idx="587">
                  <c:v>40666</c:v>
                </c:pt>
                <c:pt idx="588">
                  <c:v>40667</c:v>
                </c:pt>
                <c:pt idx="589">
                  <c:v>40668</c:v>
                </c:pt>
                <c:pt idx="590">
                  <c:v>40669</c:v>
                </c:pt>
                <c:pt idx="591">
                  <c:v>40672</c:v>
                </c:pt>
                <c:pt idx="592">
                  <c:v>40673</c:v>
                </c:pt>
                <c:pt idx="593">
                  <c:v>40674</c:v>
                </c:pt>
                <c:pt idx="594">
                  <c:v>40675</c:v>
                </c:pt>
                <c:pt idx="595">
                  <c:v>40676</c:v>
                </c:pt>
                <c:pt idx="596">
                  <c:v>40679</c:v>
                </c:pt>
                <c:pt idx="597">
                  <c:v>40680</c:v>
                </c:pt>
                <c:pt idx="598">
                  <c:v>40681</c:v>
                </c:pt>
                <c:pt idx="599">
                  <c:v>40682</c:v>
                </c:pt>
                <c:pt idx="600">
                  <c:v>40683</c:v>
                </c:pt>
                <c:pt idx="601">
                  <c:v>40686</c:v>
                </c:pt>
                <c:pt idx="602">
                  <c:v>40687</c:v>
                </c:pt>
                <c:pt idx="603">
                  <c:v>40688</c:v>
                </c:pt>
                <c:pt idx="604">
                  <c:v>40689</c:v>
                </c:pt>
                <c:pt idx="605">
                  <c:v>40690</c:v>
                </c:pt>
                <c:pt idx="606">
                  <c:v>40693</c:v>
                </c:pt>
                <c:pt idx="607">
                  <c:v>40694</c:v>
                </c:pt>
                <c:pt idx="608">
                  <c:v>40695</c:v>
                </c:pt>
                <c:pt idx="609">
                  <c:v>40697</c:v>
                </c:pt>
                <c:pt idx="610">
                  <c:v>40701</c:v>
                </c:pt>
                <c:pt idx="611">
                  <c:v>40702</c:v>
                </c:pt>
                <c:pt idx="612">
                  <c:v>40703</c:v>
                </c:pt>
                <c:pt idx="613">
                  <c:v>40704</c:v>
                </c:pt>
                <c:pt idx="614">
                  <c:v>40707</c:v>
                </c:pt>
                <c:pt idx="615">
                  <c:v>40708</c:v>
                </c:pt>
                <c:pt idx="616">
                  <c:v>40709</c:v>
                </c:pt>
                <c:pt idx="617">
                  <c:v>40710</c:v>
                </c:pt>
                <c:pt idx="618">
                  <c:v>40711</c:v>
                </c:pt>
                <c:pt idx="619">
                  <c:v>40714</c:v>
                </c:pt>
                <c:pt idx="620">
                  <c:v>40715</c:v>
                </c:pt>
                <c:pt idx="621">
                  <c:v>40716</c:v>
                </c:pt>
                <c:pt idx="622">
                  <c:v>40717</c:v>
                </c:pt>
                <c:pt idx="623">
                  <c:v>40721</c:v>
                </c:pt>
                <c:pt idx="624">
                  <c:v>40722</c:v>
                </c:pt>
                <c:pt idx="625">
                  <c:v>40723</c:v>
                </c:pt>
                <c:pt idx="626">
                  <c:v>40724</c:v>
                </c:pt>
                <c:pt idx="627">
                  <c:v>40725</c:v>
                </c:pt>
                <c:pt idx="628">
                  <c:v>40728</c:v>
                </c:pt>
                <c:pt idx="629">
                  <c:v>40729</c:v>
                </c:pt>
                <c:pt idx="630">
                  <c:v>40730</c:v>
                </c:pt>
                <c:pt idx="631">
                  <c:v>40731</c:v>
                </c:pt>
                <c:pt idx="632">
                  <c:v>40732</c:v>
                </c:pt>
                <c:pt idx="633">
                  <c:v>40735</c:v>
                </c:pt>
                <c:pt idx="634">
                  <c:v>40736</c:v>
                </c:pt>
                <c:pt idx="635">
                  <c:v>40737</c:v>
                </c:pt>
                <c:pt idx="636">
                  <c:v>40738</c:v>
                </c:pt>
                <c:pt idx="637">
                  <c:v>40739</c:v>
                </c:pt>
                <c:pt idx="638">
                  <c:v>40742</c:v>
                </c:pt>
                <c:pt idx="639">
                  <c:v>40743</c:v>
                </c:pt>
                <c:pt idx="640">
                  <c:v>40744</c:v>
                </c:pt>
                <c:pt idx="641">
                  <c:v>40745</c:v>
                </c:pt>
                <c:pt idx="642">
                  <c:v>40746</c:v>
                </c:pt>
                <c:pt idx="643">
                  <c:v>40749</c:v>
                </c:pt>
                <c:pt idx="644">
                  <c:v>40750</c:v>
                </c:pt>
                <c:pt idx="645">
                  <c:v>40751</c:v>
                </c:pt>
                <c:pt idx="646">
                  <c:v>40752</c:v>
                </c:pt>
                <c:pt idx="647">
                  <c:v>40753</c:v>
                </c:pt>
                <c:pt idx="648">
                  <c:v>40756</c:v>
                </c:pt>
                <c:pt idx="649">
                  <c:v>40757</c:v>
                </c:pt>
                <c:pt idx="650">
                  <c:v>40758</c:v>
                </c:pt>
                <c:pt idx="651">
                  <c:v>40759</c:v>
                </c:pt>
                <c:pt idx="652">
                  <c:v>40760</c:v>
                </c:pt>
                <c:pt idx="653">
                  <c:v>40763</c:v>
                </c:pt>
                <c:pt idx="654">
                  <c:v>40764</c:v>
                </c:pt>
                <c:pt idx="655">
                  <c:v>40765</c:v>
                </c:pt>
                <c:pt idx="656">
                  <c:v>40766</c:v>
                </c:pt>
                <c:pt idx="657">
                  <c:v>40767</c:v>
                </c:pt>
                <c:pt idx="658">
                  <c:v>40770</c:v>
                </c:pt>
                <c:pt idx="659">
                  <c:v>40771</c:v>
                </c:pt>
                <c:pt idx="660">
                  <c:v>40772</c:v>
                </c:pt>
                <c:pt idx="661">
                  <c:v>40773</c:v>
                </c:pt>
                <c:pt idx="662">
                  <c:v>40774</c:v>
                </c:pt>
                <c:pt idx="663">
                  <c:v>40777</c:v>
                </c:pt>
                <c:pt idx="664">
                  <c:v>40778</c:v>
                </c:pt>
                <c:pt idx="665">
                  <c:v>40779</c:v>
                </c:pt>
                <c:pt idx="666">
                  <c:v>40780</c:v>
                </c:pt>
                <c:pt idx="667">
                  <c:v>40781</c:v>
                </c:pt>
                <c:pt idx="668">
                  <c:v>40784</c:v>
                </c:pt>
                <c:pt idx="669">
                  <c:v>40785</c:v>
                </c:pt>
                <c:pt idx="670">
                  <c:v>40786</c:v>
                </c:pt>
                <c:pt idx="671">
                  <c:v>40787</c:v>
                </c:pt>
                <c:pt idx="672">
                  <c:v>40788</c:v>
                </c:pt>
                <c:pt idx="673">
                  <c:v>40791</c:v>
                </c:pt>
                <c:pt idx="674">
                  <c:v>40792</c:v>
                </c:pt>
                <c:pt idx="675">
                  <c:v>40793</c:v>
                </c:pt>
                <c:pt idx="676">
                  <c:v>40794</c:v>
                </c:pt>
                <c:pt idx="677">
                  <c:v>40795</c:v>
                </c:pt>
                <c:pt idx="678">
                  <c:v>40798</c:v>
                </c:pt>
                <c:pt idx="679">
                  <c:v>40799</c:v>
                </c:pt>
                <c:pt idx="680">
                  <c:v>40800</c:v>
                </c:pt>
                <c:pt idx="681">
                  <c:v>40801</c:v>
                </c:pt>
                <c:pt idx="682">
                  <c:v>40802</c:v>
                </c:pt>
                <c:pt idx="683">
                  <c:v>40805</c:v>
                </c:pt>
                <c:pt idx="684">
                  <c:v>40806</c:v>
                </c:pt>
                <c:pt idx="685">
                  <c:v>40807</c:v>
                </c:pt>
                <c:pt idx="686">
                  <c:v>40808</c:v>
                </c:pt>
                <c:pt idx="687">
                  <c:v>40809</c:v>
                </c:pt>
                <c:pt idx="688">
                  <c:v>40812</c:v>
                </c:pt>
                <c:pt idx="689">
                  <c:v>40813</c:v>
                </c:pt>
                <c:pt idx="690">
                  <c:v>40814</c:v>
                </c:pt>
                <c:pt idx="691">
                  <c:v>40815</c:v>
                </c:pt>
                <c:pt idx="692">
                  <c:v>40816</c:v>
                </c:pt>
                <c:pt idx="693">
                  <c:v>40819</c:v>
                </c:pt>
                <c:pt idx="694">
                  <c:v>40820</c:v>
                </c:pt>
                <c:pt idx="695">
                  <c:v>40821</c:v>
                </c:pt>
                <c:pt idx="696">
                  <c:v>40822</c:v>
                </c:pt>
                <c:pt idx="697">
                  <c:v>40823</c:v>
                </c:pt>
                <c:pt idx="698">
                  <c:v>40826</c:v>
                </c:pt>
                <c:pt idx="699">
                  <c:v>40827</c:v>
                </c:pt>
                <c:pt idx="700">
                  <c:v>40828</c:v>
                </c:pt>
                <c:pt idx="701">
                  <c:v>40829</c:v>
                </c:pt>
                <c:pt idx="702">
                  <c:v>40830</c:v>
                </c:pt>
                <c:pt idx="703">
                  <c:v>40833</c:v>
                </c:pt>
                <c:pt idx="704">
                  <c:v>40834</c:v>
                </c:pt>
                <c:pt idx="705">
                  <c:v>40835</c:v>
                </c:pt>
                <c:pt idx="706">
                  <c:v>40836</c:v>
                </c:pt>
                <c:pt idx="707">
                  <c:v>40837</c:v>
                </c:pt>
                <c:pt idx="708">
                  <c:v>40840</c:v>
                </c:pt>
                <c:pt idx="709">
                  <c:v>40841</c:v>
                </c:pt>
                <c:pt idx="710">
                  <c:v>40842</c:v>
                </c:pt>
                <c:pt idx="711">
                  <c:v>40843</c:v>
                </c:pt>
                <c:pt idx="712">
                  <c:v>40844</c:v>
                </c:pt>
                <c:pt idx="713">
                  <c:v>40847</c:v>
                </c:pt>
                <c:pt idx="714">
                  <c:v>40848</c:v>
                </c:pt>
                <c:pt idx="715">
                  <c:v>40849</c:v>
                </c:pt>
                <c:pt idx="716">
                  <c:v>40850</c:v>
                </c:pt>
                <c:pt idx="717">
                  <c:v>40851</c:v>
                </c:pt>
                <c:pt idx="718">
                  <c:v>40854</c:v>
                </c:pt>
                <c:pt idx="719">
                  <c:v>40855</c:v>
                </c:pt>
                <c:pt idx="720">
                  <c:v>40856</c:v>
                </c:pt>
                <c:pt idx="721">
                  <c:v>40857</c:v>
                </c:pt>
                <c:pt idx="722">
                  <c:v>40858</c:v>
                </c:pt>
                <c:pt idx="723">
                  <c:v>40861</c:v>
                </c:pt>
                <c:pt idx="724">
                  <c:v>40862</c:v>
                </c:pt>
                <c:pt idx="725">
                  <c:v>40863</c:v>
                </c:pt>
                <c:pt idx="726">
                  <c:v>40864</c:v>
                </c:pt>
                <c:pt idx="727">
                  <c:v>40865</c:v>
                </c:pt>
                <c:pt idx="728">
                  <c:v>40868</c:v>
                </c:pt>
                <c:pt idx="729">
                  <c:v>40869</c:v>
                </c:pt>
                <c:pt idx="730">
                  <c:v>40870</c:v>
                </c:pt>
                <c:pt idx="731">
                  <c:v>40871</c:v>
                </c:pt>
                <c:pt idx="732">
                  <c:v>40872</c:v>
                </c:pt>
                <c:pt idx="733">
                  <c:v>40875</c:v>
                </c:pt>
                <c:pt idx="734">
                  <c:v>40876</c:v>
                </c:pt>
                <c:pt idx="735">
                  <c:v>40877</c:v>
                </c:pt>
                <c:pt idx="736">
                  <c:v>40878</c:v>
                </c:pt>
                <c:pt idx="737">
                  <c:v>40879</c:v>
                </c:pt>
                <c:pt idx="738">
                  <c:v>40882</c:v>
                </c:pt>
                <c:pt idx="739">
                  <c:v>40883</c:v>
                </c:pt>
                <c:pt idx="740">
                  <c:v>40884</c:v>
                </c:pt>
                <c:pt idx="741">
                  <c:v>40885</c:v>
                </c:pt>
                <c:pt idx="742">
                  <c:v>40886</c:v>
                </c:pt>
                <c:pt idx="743">
                  <c:v>40889</c:v>
                </c:pt>
                <c:pt idx="744">
                  <c:v>40890</c:v>
                </c:pt>
                <c:pt idx="745">
                  <c:v>40891</c:v>
                </c:pt>
                <c:pt idx="746">
                  <c:v>40892</c:v>
                </c:pt>
                <c:pt idx="747">
                  <c:v>40893</c:v>
                </c:pt>
                <c:pt idx="748">
                  <c:v>40896</c:v>
                </c:pt>
                <c:pt idx="749">
                  <c:v>40897</c:v>
                </c:pt>
                <c:pt idx="750">
                  <c:v>40898</c:v>
                </c:pt>
                <c:pt idx="751">
                  <c:v>40899</c:v>
                </c:pt>
                <c:pt idx="752">
                  <c:v>40900</c:v>
                </c:pt>
                <c:pt idx="753">
                  <c:v>40904</c:v>
                </c:pt>
                <c:pt idx="754">
                  <c:v>40905</c:v>
                </c:pt>
                <c:pt idx="755">
                  <c:v>40906</c:v>
                </c:pt>
                <c:pt idx="756">
                  <c:v>40907</c:v>
                </c:pt>
                <c:pt idx="757">
                  <c:v>40910</c:v>
                </c:pt>
                <c:pt idx="758">
                  <c:v>40911</c:v>
                </c:pt>
                <c:pt idx="759">
                  <c:v>40912</c:v>
                </c:pt>
                <c:pt idx="760">
                  <c:v>40913</c:v>
                </c:pt>
                <c:pt idx="761">
                  <c:v>40917</c:v>
                </c:pt>
                <c:pt idx="762">
                  <c:v>40918</c:v>
                </c:pt>
                <c:pt idx="763">
                  <c:v>40919</c:v>
                </c:pt>
                <c:pt idx="764">
                  <c:v>40920</c:v>
                </c:pt>
                <c:pt idx="765">
                  <c:v>40921</c:v>
                </c:pt>
                <c:pt idx="766">
                  <c:v>40924</c:v>
                </c:pt>
                <c:pt idx="767">
                  <c:v>40925</c:v>
                </c:pt>
                <c:pt idx="768">
                  <c:v>40926</c:v>
                </c:pt>
                <c:pt idx="769">
                  <c:v>40927</c:v>
                </c:pt>
                <c:pt idx="770">
                  <c:v>40928</c:v>
                </c:pt>
                <c:pt idx="771">
                  <c:v>40931</c:v>
                </c:pt>
                <c:pt idx="772">
                  <c:v>40932</c:v>
                </c:pt>
                <c:pt idx="773">
                  <c:v>40933</c:v>
                </c:pt>
                <c:pt idx="774">
                  <c:v>40934</c:v>
                </c:pt>
                <c:pt idx="775">
                  <c:v>40935</c:v>
                </c:pt>
                <c:pt idx="776">
                  <c:v>40938</c:v>
                </c:pt>
                <c:pt idx="777">
                  <c:v>40939</c:v>
                </c:pt>
                <c:pt idx="778">
                  <c:v>40940</c:v>
                </c:pt>
                <c:pt idx="779">
                  <c:v>40941</c:v>
                </c:pt>
                <c:pt idx="780">
                  <c:v>40942</c:v>
                </c:pt>
                <c:pt idx="781">
                  <c:v>40945</c:v>
                </c:pt>
                <c:pt idx="782">
                  <c:v>40946</c:v>
                </c:pt>
                <c:pt idx="783">
                  <c:v>40947</c:v>
                </c:pt>
                <c:pt idx="784">
                  <c:v>40948</c:v>
                </c:pt>
                <c:pt idx="785">
                  <c:v>40949</c:v>
                </c:pt>
                <c:pt idx="786">
                  <c:v>40952</c:v>
                </c:pt>
                <c:pt idx="787">
                  <c:v>40953</c:v>
                </c:pt>
                <c:pt idx="788">
                  <c:v>40954</c:v>
                </c:pt>
                <c:pt idx="789">
                  <c:v>40955</c:v>
                </c:pt>
                <c:pt idx="790">
                  <c:v>40956</c:v>
                </c:pt>
                <c:pt idx="791">
                  <c:v>40959</c:v>
                </c:pt>
                <c:pt idx="792">
                  <c:v>40960</c:v>
                </c:pt>
                <c:pt idx="793">
                  <c:v>40961</c:v>
                </c:pt>
                <c:pt idx="794">
                  <c:v>40962</c:v>
                </c:pt>
                <c:pt idx="795">
                  <c:v>40963</c:v>
                </c:pt>
                <c:pt idx="796">
                  <c:v>40966</c:v>
                </c:pt>
                <c:pt idx="797">
                  <c:v>40967</c:v>
                </c:pt>
                <c:pt idx="798">
                  <c:v>40968</c:v>
                </c:pt>
                <c:pt idx="799">
                  <c:v>40969</c:v>
                </c:pt>
                <c:pt idx="800">
                  <c:v>40970</c:v>
                </c:pt>
                <c:pt idx="801">
                  <c:v>40973</c:v>
                </c:pt>
                <c:pt idx="802">
                  <c:v>40974</c:v>
                </c:pt>
                <c:pt idx="803">
                  <c:v>40975</c:v>
                </c:pt>
                <c:pt idx="804">
                  <c:v>40976</c:v>
                </c:pt>
                <c:pt idx="805">
                  <c:v>40977</c:v>
                </c:pt>
                <c:pt idx="806">
                  <c:v>40980</c:v>
                </c:pt>
                <c:pt idx="807">
                  <c:v>40981</c:v>
                </c:pt>
                <c:pt idx="808">
                  <c:v>40982</c:v>
                </c:pt>
                <c:pt idx="809">
                  <c:v>40983</c:v>
                </c:pt>
                <c:pt idx="810">
                  <c:v>40984</c:v>
                </c:pt>
                <c:pt idx="811">
                  <c:v>40987</c:v>
                </c:pt>
                <c:pt idx="812">
                  <c:v>40988</c:v>
                </c:pt>
                <c:pt idx="813">
                  <c:v>40989</c:v>
                </c:pt>
                <c:pt idx="814">
                  <c:v>40990</c:v>
                </c:pt>
                <c:pt idx="815">
                  <c:v>40991</c:v>
                </c:pt>
                <c:pt idx="816">
                  <c:v>40994</c:v>
                </c:pt>
                <c:pt idx="817">
                  <c:v>40995</c:v>
                </c:pt>
                <c:pt idx="818">
                  <c:v>40996</c:v>
                </c:pt>
                <c:pt idx="819">
                  <c:v>40997</c:v>
                </c:pt>
                <c:pt idx="820">
                  <c:v>40998</c:v>
                </c:pt>
                <c:pt idx="821">
                  <c:v>41001</c:v>
                </c:pt>
                <c:pt idx="822">
                  <c:v>41002</c:v>
                </c:pt>
                <c:pt idx="823">
                  <c:v>41003</c:v>
                </c:pt>
                <c:pt idx="824">
                  <c:v>41004</c:v>
                </c:pt>
                <c:pt idx="825">
                  <c:v>41009</c:v>
                </c:pt>
                <c:pt idx="826">
                  <c:v>41010</c:v>
                </c:pt>
                <c:pt idx="827">
                  <c:v>41011</c:v>
                </c:pt>
                <c:pt idx="828">
                  <c:v>41012</c:v>
                </c:pt>
                <c:pt idx="829">
                  <c:v>41015</c:v>
                </c:pt>
                <c:pt idx="830">
                  <c:v>41016</c:v>
                </c:pt>
                <c:pt idx="831">
                  <c:v>41017</c:v>
                </c:pt>
                <c:pt idx="832">
                  <c:v>41018</c:v>
                </c:pt>
                <c:pt idx="833">
                  <c:v>41019</c:v>
                </c:pt>
                <c:pt idx="834">
                  <c:v>41022</c:v>
                </c:pt>
                <c:pt idx="835">
                  <c:v>41023</c:v>
                </c:pt>
                <c:pt idx="836">
                  <c:v>41024</c:v>
                </c:pt>
                <c:pt idx="837">
                  <c:v>41025</c:v>
                </c:pt>
                <c:pt idx="838">
                  <c:v>41026</c:v>
                </c:pt>
                <c:pt idx="839">
                  <c:v>41029</c:v>
                </c:pt>
                <c:pt idx="840">
                  <c:v>41031</c:v>
                </c:pt>
                <c:pt idx="841">
                  <c:v>41032</c:v>
                </c:pt>
                <c:pt idx="842">
                  <c:v>41033</c:v>
                </c:pt>
                <c:pt idx="843">
                  <c:v>41036</c:v>
                </c:pt>
                <c:pt idx="844">
                  <c:v>41037</c:v>
                </c:pt>
                <c:pt idx="845">
                  <c:v>41038</c:v>
                </c:pt>
                <c:pt idx="846">
                  <c:v>41039</c:v>
                </c:pt>
                <c:pt idx="847">
                  <c:v>41040</c:v>
                </c:pt>
                <c:pt idx="848">
                  <c:v>41043</c:v>
                </c:pt>
                <c:pt idx="849">
                  <c:v>41044</c:v>
                </c:pt>
                <c:pt idx="850">
                  <c:v>41045</c:v>
                </c:pt>
                <c:pt idx="851">
                  <c:v>41047</c:v>
                </c:pt>
                <c:pt idx="852">
                  <c:v>41050</c:v>
                </c:pt>
                <c:pt idx="853">
                  <c:v>41051</c:v>
                </c:pt>
                <c:pt idx="854">
                  <c:v>41052</c:v>
                </c:pt>
                <c:pt idx="855">
                  <c:v>41053</c:v>
                </c:pt>
                <c:pt idx="856">
                  <c:v>41054</c:v>
                </c:pt>
                <c:pt idx="857">
                  <c:v>41057</c:v>
                </c:pt>
                <c:pt idx="858">
                  <c:v>41058</c:v>
                </c:pt>
                <c:pt idx="859">
                  <c:v>41059</c:v>
                </c:pt>
                <c:pt idx="860">
                  <c:v>41060</c:v>
                </c:pt>
                <c:pt idx="861">
                  <c:v>41061</c:v>
                </c:pt>
                <c:pt idx="862">
                  <c:v>41064</c:v>
                </c:pt>
                <c:pt idx="863">
                  <c:v>41065</c:v>
                </c:pt>
                <c:pt idx="864">
                  <c:v>41067</c:v>
                </c:pt>
                <c:pt idx="865">
                  <c:v>41068</c:v>
                </c:pt>
                <c:pt idx="866">
                  <c:v>41071</c:v>
                </c:pt>
                <c:pt idx="867">
                  <c:v>41072</c:v>
                </c:pt>
                <c:pt idx="868">
                  <c:v>41073</c:v>
                </c:pt>
                <c:pt idx="869">
                  <c:v>41074</c:v>
                </c:pt>
                <c:pt idx="870">
                  <c:v>41075</c:v>
                </c:pt>
                <c:pt idx="871">
                  <c:v>41078</c:v>
                </c:pt>
                <c:pt idx="872">
                  <c:v>41079</c:v>
                </c:pt>
                <c:pt idx="873">
                  <c:v>41080</c:v>
                </c:pt>
                <c:pt idx="874">
                  <c:v>41081</c:v>
                </c:pt>
                <c:pt idx="875">
                  <c:v>41085</c:v>
                </c:pt>
                <c:pt idx="876">
                  <c:v>41086</c:v>
                </c:pt>
                <c:pt idx="877">
                  <c:v>41087</c:v>
                </c:pt>
                <c:pt idx="878">
                  <c:v>41088</c:v>
                </c:pt>
                <c:pt idx="879">
                  <c:v>41089</c:v>
                </c:pt>
                <c:pt idx="880">
                  <c:v>41092</c:v>
                </c:pt>
                <c:pt idx="881">
                  <c:v>41093</c:v>
                </c:pt>
                <c:pt idx="882">
                  <c:v>41094</c:v>
                </c:pt>
                <c:pt idx="883">
                  <c:v>41095</c:v>
                </c:pt>
                <c:pt idx="884">
                  <c:v>41096</c:v>
                </c:pt>
                <c:pt idx="885">
                  <c:v>41099</c:v>
                </c:pt>
                <c:pt idx="886">
                  <c:v>41100</c:v>
                </c:pt>
                <c:pt idx="887">
                  <c:v>41101</c:v>
                </c:pt>
                <c:pt idx="888">
                  <c:v>41102</c:v>
                </c:pt>
                <c:pt idx="889">
                  <c:v>41103</c:v>
                </c:pt>
                <c:pt idx="890">
                  <c:v>41106</c:v>
                </c:pt>
                <c:pt idx="891">
                  <c:v>41107</c:v>
                </c:pt>
                <c:pt idx="892">
                  <c:v>41108</c:v>
                </c:pt>
                <c:pt idx="893">
                  <c:v>41109</c:v>
                </c:pt>
                <c:pt idx="894">
                  <c:v>41110</c:v>
                </c:pt>
                <c:pt idx="895">
                  <c:v>41113</c:v>
                </c:pt>
                <c:pt idx="896">
                  <c:v>41114</c:v>
                </c:pt>
                <c:pt idx="897">
                  <c:v>41115</c:v>
                </c:pt>
                <c:pt idx="898">
                  <c:v>41116</c:v>
                </c:pt>
                <c:pt idx="899">
                  <c:v>41117</c:v>
                </c:pt>
                <c:pt idx="900">
                  <c:v>41120</c:v>
                </c:pt>
                <c:pt idx="901">
                  <c:v>41121</c:v>
                </c:pt>
                <c:pt idx="902">
                  <c:v>41122</c:v>
                </c:pt>
                <c:pt idx="903">
                  <c:v>41123</c:v>
                </c:pt>
                <c:pt idx="904">
                  <c:v>41124</c:v>
                </c:pt>
                <c:pt idx="905">
                  <c:v>41127</c:v>
                </c:pt>
                <c:pt idx="906">
                  <c:v>41128</c:v>
                </c:pt>
                <c:pt idx="907">
                  <c:v>41129</c:v>
                </c:pt>
                <c:pt idx="908">
                  <c:v>41130</c:v>
                </c:pt>
                <c:pt idx="909">
                  <c:v>41131</c:v>
                </c:pt>
                <c:pt idx="910">
                  <c:v>41134</c:v>
                </c:pt>
                <c:pt idx="911">
                  <c:v>41135</c:v>
                </c:pt>
                <c:pt idx="912">
                  <c:v>41136</c:v>
                </c:pt>
                <c:pt idx="913">
                  <c:v>41137</c:v>
                </c:pt>
                <c:pt idx="914">
                  <c:v>41138</c:v>
                </c:pt>
                <c:pt idx="915">
                  <c:v>41141</c:v>
                </c:pt>
                <c:pt idx="916">
                  <c:v>41142</c:v>
                </c:pt>
                <c:pt idx="917">
                  <c:v>41143</c:v>
                </c:pt>
                <c:pt idx="918">
                  <c:v>41144</c:v>
                </c:pt>
                <c:pt idx="919">
                  <c:v>41145</c:v>
                </c:pt>
                <c:pt idx="920">
                  <c:v>41148</c:v>
                </c:pt>
                <c:pt idx="921">
                  <c:v>41149</c:v>
                </c:pt>
                <c:pt idx="922">
                  <c:v>41150</c:v>
                </c:pt>
                <c:pt idx="923">
                  <c:v>41151</c:v>
                </c:pt>
                <c:pt idx="924">
                  <c:v>41152</c:v>
                </c:pt>
                <c:pt idx="925">
                  <c:v>41155</c:v>
                </c:pt>
                <c:pt idx="926">
                  <c:v>41156</c:v>
                </c:pt>
                <c:pt idx="927">
                  <c:v>41157</c:v>
                </c:pt>
                <c:pt idx="928">
                  <c:v>41158</c:v>
                </c:pt>
                <c:pt idx="929">
                  <c:v>41159</c:v>
                </c:pt>
                <c:pt idx="930">
                  <c:v>41162</c:v>
                </c:pt>
                <c:pt idx="931">
                  <c:v>41163</c:v>
                </c:pt>
                <c:pt idx="932">
                  <c:v>41164</c:v>
                </c:pt>
                <c:pt idx="933">
                  <c:v>41165</c:v>
                </c:pt>
                <c:pt idx="934">
                  <c:v>41166</c:v>
                </c:pt>
                <c:pt idx="935">
                  <c:v>41169</c:v>
                </c:pt>
                <c:pt idx="936">
                  <c:v>41170</c:v>
                </c:pt>
                <c:pt idx="937">
                  <c:v>41171</c:v>
                </c:pt>
                <c:pt idx="938">
                  <c:v>41172</c:v>
                </c:pt>
                <c:pt idx="939">
                  <c:v>41173</c:v>
                </c:pt>
                <c:pt idx="940">
                  <c:v>41176</c:v>
                </c:pt>
                <c:pt idx="941">
                  <c:v>41177</c:v>
                </c:pt>
                <c:pt idx="942">
                  <c:v>41178</c:v>
                </c:pt>
                <c:pt idx="943">
                  <c:v>41179</c:v>
                </c:pt>
                <c:pt idx="944">
                  <c:v>41180</c:v>
                </c:pt>
                <c:pt idx="945">
                  <c:v>41183</c:v>
                </c:pt>
                <c:pt idx="946">
                  <c:v>41184</c:v>
                </c:pt>
                <c:pt idx="947">
                  <c:v>41185</c:v>
                </c:pt>
                <c:pt idx="948">
                  <c:v>41186</c:v>
                </c:pt>
                <c:pt idx="949">
                  <c:v>41187</c:v>
                </c:pt>
                <c:pt idx="950">
                  <c:v>41190</c:v>
                </c:pt>
                <c:pt idx="951">
                  <c:v>41191</c:v>
                </c:pt>
                <c:pt idx="952">
                  <c:v>41192</c:v>
                </c:pt>
                <c:pt idx="953">
                  <c:v>41193</c:v>
                </c:pt>
                <c:pt idx="954">
                  <c:v>41194</c:v>
                </c:pt>
                <c:pt idx="955">
                  <c:v>41197</c:v>
                </c:pt>
                <c:pt idx="956">
                  <c:v>41198</c:v>
                </c:pt>
                <c:pt idx="957">
                  <c:v>41199</c:v>
                </c:pt>
                <c:pt idx="958">
                  <c:v>41200</c:v>
                </c:pt>
                <c:pt idx="959">
                  <c:v>41201</c:v>
                </c:pt>
                <c:pt idx="960">
                  <c:v>41204</c:v>
                </c:pt>
                <c:pt idx="961">
                  <c:v>41205</c:v>
                </c:pt>
                <c:pt idx="962">
                  <c:v>41206</c:v>
                </c:pt>
                <c:pt idx="963">
                  <c:v>41207</c:v>
                </c:pt>
                <c:pt idx="964">
                  <c:v>41208</c:v>
                </c:pt>
                <c:pt idx="965">
                  <c:v>41211</c:v>
                </c:pt>
                <c:pt idx="966">
                  <c:v>41212</c:v>
                </c:pt>
                <c:pt idx="967">
                  <c:v>41213</c:v>
                </c:pt>
                <c:pt idx="968">
                  <c:v>41214</c:v>
                </c:pt>
                <c:pt idx="969">
                  <c:v>41215</c:v>
                </c:pt>
                <c:pt idx="970">
                  <c:v>41218</c:v>
                </c:pt>
                <c:pt idx="971">
                  <c:v>41219</c:v>
                </c:pt>
                <c:pt idx="972">
                  <c:v>41220</c:v>
                </c:pt>
                <c:pt idx="973">
                  <c:v>41221</c:v>
                </c:pt>
                <c:pt idx="974">
                  <c:v>41222</c:v>
                </c:pt>
                <c:pt idx="975">
                  <c:v>41225</c:v>
                </c:pt>
                <c:pt idx="976">
                  <c:v>41226</c:v>
                </c:pt>
                <c:pt idx="977">
                  <c:v>41227</c:v>
                </c:pt>
                <c:pt idx="978">
                  <c:v>41228</c:v>
                </c:pt>
                <c:pt idx="979">
                  <c:v>41229</c:v>
                </c:pt>
                <c:pt idx="980">
                  <c:v>41232</c:v>
                </c:pt>
                <c:pt idx="981">
                  <c:v>41233</c:v>
                </c:pt>
                <c:pt idx="982">
                  <c:v>41234</c:v>
                </c:pt>
                <c:pt idx="983">
                  <c:v>41235</c:v>
                </c:pt>
                <c:pt idx="984">
                  <c:v>41236</c:v>
                </c:pt>
                <c:pt idx="985">
                  <c:v>41239</c:v>
                </c:pt>
                <c:pt idx="986">
                  <c:v>41240</c:v>
                </c:pt>
                <c:pt idx="987">
                  <c:v>41241</c:v>
                </c:pt>
                <c:pt idx="988">
                  <c:v>41242</c:v>
                </c:pt>
                <c:pt idx="989">
                  <c:v>41243</c:v>
                </c:pt>
                <c:pt idx="990">
                  <c:v>41246</c:v>
                </c:pt>
                <c:pt idx="991">
                  <c:v>41247</c:v>
                </c:pt>
                <c:pt idx="992">
                  <c:v>41248</c:v>
                </c:pt>
                <c:pt idx="993">
                  <c:v>41249</c:v>
                </c:pt>
                <c:pt idx="994">
                  <c:v>41250</c:v>
                </c:pt>
                <c:pt idx="995">
                  <c:v>41253</c:v>
                </c:pt>
                <c:pt idx="996">
                  <c:v>41254</c:v>
                </c:pt>
                <c:pt idx="997">
                  <c:v>41255</c:v>
                </c:pt>
                <c:pt idx="998">
                  <c:v>41256</c:v>
                </c:pt>
                <c:pt idx="999">
                  <c:v>41257</c:v>
                </c:pt>
                <c:pt idx="1000">
                  <c:v>41260</c:v>
                </c:pt>
                <c:pt idx="1001">
                  <c:v>41261</c:v>
                </c:pt>
                <c:pt idx="1002">
                  <c:v>41262</c:v>
                </c:pt>
                <c:pt idx="1003">
                  <c:v>41263</c:v>
                </c:pt>
                <c:pt idx="1004">
                  <c:v>41264</c:v>
                </c:pt>
                <c:pt idx="1005">
                  <c:v>41270</c:v>
                </c:pt>
                <c:pt idx="1006">
                  <c:v>41271</c:v>
                </c:pt>
                <c:pt idx="1007">
                  <c:v>41276</c:v>
                </c:pt>
                <c:pt idx="1008">
                  <c:v>41277</c:v>
                </c:pt>
                <c:pt idx="1009">
                  <c:v>41278</c:v>
                </c:pt>
                <c:pt idx="1010">
                  <c:v>41281</c:v>
                </c:pt>
                <c:pt idx="1011">
                  <c:v>41282</c:v>
                </c:pt>
                <c:pt idx="1012">
                  <c:v>41283</c:v>
                </c:pt>
                <c:pt idx="1013">
                  <c:v>41284</c:v>
                </c:pt>
                <c:pt idx="1014">
                  <c:v>41285</c:v>
                </c:pt>
                <c:pt idx="1015">
                  <c:v>41288</c:v>
                </c:pt>
                <c:pt idx="1016">
                  <c:v>41289</c:v>
                </c:pt>
                <c:pt idx="1017">
                  <c:v>41290</c:v>
                </c:pt>
                <c:pt idx="1018">
                  <c:v>41291</c:v>
                </c:pt>
                <c:pt idx="1019">
                  <c:v>41292</c:v>
                </c:pt>
                <c:pt idx="1020">
                  <c:v>41295</c:v>
                </c:pt>
                <c:pt idx="1021">
                  <c:v>41296</c:v>
                </c:pt>
                <c:pt idx="1022">
                  <c:v>41297</c:v>
                </c:pt>
                <c:pt idx="1023">
                  <c:v>41298</c:v>
                </c:pt>
                <c:pt idx="1024">
                  <c:v>41299</c:v>
                </c:pt>
                <c:pt idx="1025">
                  <c:v>41302</c:v>
                </c:pt>
                <c:pt idx="1026">
                  <c:v>41303</c:v>
                </c:pt>
                <c:pt idx="1027">
                  <c:v>41304</c:v>
                </c:pt>
                <c:pt idx="1028">
                  <c:v>41305</c:v>
                </c:pt>
                <c:pt idx="1029">
                  <c:v>41306</c:v>
                </c:pt>
                <c:pt idx="1030">
                  <c:v>41309</c:v>
                </c:pt>
                <c:pt idx="1031">
                  <c:v>41310</c:v>
                </c:pt>
                <c:pt idx="1032">
                  <c:v>41311</c:v>
                </c:pt>
                <c:pt idx="1033">
                  <c:v>41312</c:v>
                </c:pt>
                <c:pt idx="1034">
                  <c:v>41313</c:v>
                </c:pt>
                <c:pt idx="1035">
                  <c:v>41316</c:v>
                </c:pt>
                <c:pt idx="1036">
                  <c:v>41317</c:v>
                </c:pt>
                <c:pt idx="1037">
                  <c:v>41318</c:v>
                </c:pt>
                <c:pt idx="1038">
                  <c:v>41319</c:v>
                </c:pt>
                <c:pt idx="1039">
                  <c:v>41320</c:v>
                </c:pt>
                <c:pt idx="1040">
                  <c:v>41323</c:v>
                </c:pt>
                <c:pt idx="1041">
                  <c:v>41324</c:v>
                </c:pt>
                <c:pt idx="1042">
                  <c:v>41325</c:v>
                </c:pt>
                <c:pt idx="1043">
                  <c:v>41326</c:v>
                </c:pt>
                <c:pt idx="1044">
                  <c:v>41327</c:v>
                </c:pt>
                <c:pt idx="1045">
                  <c:v>41330</c:v>
                </c:pt>
                <c:pt idx="1046">
                  <c:v>41331</c:v>
                </c:pt>
                <c:pt idx="1047">
                  <c:v>41332</c:v>
                </c:pt>
                <c:pt idx="1048">
                  <c:v>41333</c:v>
                </c:pt>
                <c:pt idx="1049">
                  <c:v>41334</c:v>
                </c:pt>
                <c:pt idx="1050">
                  <c:v>41337</c:v>
                </c:pt>
                <c:pt idx="1051">
                  <c:v>41338</c:v>
                </c:pt>
                <c:pt idx="1052">
                  <c:v>41339</c:v>
                </c:pt>
                <c:pt idx="1053">
                  <c:v>41340</c:v>
                </c:pt>
                <c:pt idx="1054">
                  <c:v>41341</c:v>
                </c:pt>
                <c:pt idx="1055">
                  <c:v>41344</c:v>
                </c:pt>
                <c:pt idx="1056">
                  <c:v>41345</c:v>
                </c:pt>
                <c:pt idx="1057">
                  <c:v>41346</c:v>
                </c:pt>
                <c:pt idx="1058">
                  <c:v>41347</c:v>
                </c:pt>
                <c:pt idx="1059">
                  <c:v>41348</c:v>
                </c:pt>
                <c:pt idx="1060">
                  <c:v>41351</c:v>
                </c:pt>
                <c:pt idx="1061">
                  <c:v>41352</c:v>
                </c:pt>
                <c:pt idx="1062">
                  <c:v>41353</c:v>
                </c:pt>
                <c:pt idx="1063">
                  <c:v>41354</c:v>
                </c:pt>
                <c:pt idx="1064">
                  <c:v>41355</c:v>
                </c:pt>
                <c:pt idx="1065">
                  <c:v>41358</c:v>
                </c:pt>
                <c:pt idx="1066">
                  <c:v>41359</c:v>
                </c:pt>
                <c:pt idx="1067">
                  <c:v>41360</c:v>
                </c:pt>
                <c:pt idx="1068">
                  <c:v>41361</c:v>
                </c:pt>
                <c:pt idx="1069">
                  <c:v>41366</c:v>
                </c:pt>
                <c:pt idx="1070">
                  <c:v>41367</c:v>
                </c:pt>
                <c:pt idx="1071">
                  <c:v>41368</c:v>
                </c:pt>
                <c:pt idx="1072">
                  <c:v>41369</c:v>
                </c:pt>
                <c:pt idx="1073">
                  <c:v>41372</c:v>
                </c:pt>
                <c:pt idx="1074">
                  <c:v>41373</c:v>
                </c:pt>
                <c:pt idx="1075">
                  <c:v>41374</c:v>
                </c:pt>
                <c:pt idx="1076">
                  <c:v>41375</c:v>
                </c:pt>
                <c:pt idx="1077">
                  <c:v>41376</c:v>
                </c:pt>
                <c:pt idx="1078">
                  <c:v>41379</c:v>
                </c:pt>
                <c:pt idx="1079">
                  <c:v>41380</c:v>
                </c:pt>
                <c:pt idx="1080">
                  <c:v>41381</c:v>
                </c:pt>
                <c:pt idx="1081">
                  <c:v>41382</c:v>
                </c:pt>
                <c:pt idx="1082">
                  <c:v>41383</c:v>
                </c:pt>
                <c:pt idx="1083">
                  <c:v>41386</c:v>
                </c:pt>
                <c:pt idx="1084">
                  <c:v>41387</c:v>
                </c:pt>
                <c:pt idx="1085">
                  <c:v>41388</c:v>
                </c:pt>
                <c:pt idx="1086">
                  <c:v>41389</c:v>
                </c:pt>
                <c:pt idx="1087">
                  <c:v>41390</c:v>
                </c:pt>
                <c:pt idx="1088">
                  <c:v>41393</c:v>
                </c:pt>
                <c:pt idx="1089">
                  <c:v>41394</c:v>
                </c:pt>
                <c:pt idx="1090">
                  <c:v>41396</c:v>
                </c:pt>
                <c:pt idx="1091">
                  <c:v>41397</c:v>
                </c:pt>
                <c:pt idx="1092">
                  <c:v>41400</c:v>
                </c:pt>
                <c:pt idx="1093">
                  <c:v>41401</c:v>
                </c:pt>
                <c:pt idx="1094">
                  <c:v>41402</c:v>
                </c:pt>
                <c:pt idx="1095">
                  <c:v>41404</c:v>
                </c:pt>
                <c:pt idx="1096">
                  <c:v>41407</c:v>
                </c:pt>
                <c:pt idx="1097">
                  <c:v>41408</c:v>
                </c:pt>
                <c:pt idx="1098">
                  <c:v>41409</c:v>
                </c:pt>
                <c:pt idx="1099">
                  <c:v>41410</c:v>
                </c:pt>
                <c:pt idx="1100">
                  <c:v>41411</c:v>
                </c:pt>
                <c:pt idx="1101">
                  <c:v>41414</c:v>
                </c:pt>
                <c:pt idx="1102">
                  <c:v>41415</c:v>
                </c:pt>
                <c:pt idx="1103">
                  <c:v>41416</c:v>
                </c:pt>
                <c:pt idx="1104">
                  <c:v>41417</c:v>
                </c:pt>
                <c:pt idx="1105">
                  <c:v>41418</c:v>
                </c:pt>
                <c:pt idx="1106">
                  <c:v>41421</c:v>
                </c:pt>
                <c:pt idx="1107">
                  <c:v>41422</c:v>
                </c:pt>
                <c:pt idx="1108">
                  <c:v>41423</c:v>
                </c:pt>
                <c:pt idx="1109">
                  <c:v>41424</c:v>
                </c:pt>
                <c:pt idx="1110">
                  <c:v>41425</c:v>
                </c:pt>
                <c:pt idx="1111">
                  <c:v>41428</c:v>
                </c:pt>
                <c:pt idx="1112">
                  <c:v>41429</c:v>
                </c:pt>
                <c:pt idx="1113">
                  <c:v>41430</c:v>
                </c:pt>
                <c:pt idx="1114">
                  <c:v>41432</c:v>
                </c:pt>
                <c:pt idx="1115">
                  <c:v>41435</c:v>
                </c:pt>
                <c:pt idx="1116">
                  <c:v>41436</c:v>
                </c:pt>
                <c:pt idx="1117">
                  <c:v>41437</c:v>
                </c:pt>
                <c:pt idx="1118">
                  <c:v>41438</c:v>
                </c:pt>
                <c:pt idx="1119">
                  <c:v>41439</c:v>
                </c:pt>
                <c:pt idx="1120">
                  <c:v>41442</c:v>
                </c:pt>
                <c:pt idx="1121">
                  <c:v>41443</c:v>
                </c:pt>
                <c:pt idx="1122">
                  <c:v>41444</c:v>
                </c:pt>
                <c:pt idx="1123">
                  <c:v>41445</c:v>
                </c:pt>
                <c:pt idx="1124">
                  <c:v>41449</c:v>
                </c:pt>
                <c:pt idx="1125">
                  <c:v>41450</c:v>
                </c:pt>
                <c:pt idx="1126">
                  <c:v>41451</c:v>
                </c:pt>
                <c:pt idx="1127">
                  <c:v>41452</c:v>
                </c:pt>
                <c:pt idx="1128">
                  <c:v>41453</c:v>
                </c:pt>
                <c:pt idx="1129">
                  <c:v>41456</c:v>
                </c:pt>
                <c:pt idx="1130">
                  <c:v>41457</c:v>
                </c:pt>
                <c:pt idx="1131">
                  <c:v>41458</c:v>
                </c:pt>
                <c:pt idx="1132">
                  <c:v>41459</c:v>
                </c:pt>
                <c:pt idx="1133">
                  <c:v>41460</c:v>
                </c:pt>
                <c:pt idx="1134">
                  <c:v>41463</c:v>
                </c:pt>
                <c:pt idx="1135">
                  <c:v>41464</c:v>
                </c:pt>
                <c:pt idx="1136">
                  <c:v>41465</c:v>
                </c:pt>
                <c:pt idx="1137">
                  <c:v>41466</c:v>
                </c:pt>
                <c:pt idx="1138">
                  <c:v>41467</c:v>
                </c:pt>
                <c:pt idx="1139">
                  <c:v>41470</c:v>
                </c:pt>
                <c:pt idx="1140">
                  <c:v>41471</c:v>
                </c:pt>
                <c:pt idx="1141">
                  <c:v>41472</c:v>
                </c:pt>
                <c:pt idx="1142">
                  <c:v>41473</c:v>
                </c:pt>
                <c:pt idx="1143">
                  <c:v>41474</c:v>
                </c:pt>
                <c:pt idx="1144">
                  <c:v>41477</c:v>
                </c:pt>
                <c:pt idx="1145">
                  <c:v>41478</c:v>
                </c:pt>
                <c:pt idx="1146">
                  <c:v>41479</c:v>
                </c:pt>
                <c:pt idx="1147">
                  <c:v>41480</c:v>
                </c:pt>
                <c:pt idx="1148">
                  <c:v>41481</c:v>
                </c:pt>
                <c:pt idx="1149">
                  <c:v>41484</c:v>
                </c:pt>
                <c:pt idx="1150">
                  <c:v>41485</c:v>
                </c:pt>
                <c:pt idx="1151">
                  <c:v>41486</c:v>
                </c:pt>
                <c:pt idx="1152">
                  <c:v>41487</c:v>
                </c:pt>
                <c:pt idx="1153">
                  <c:v>41488</c:v>
                </c:pt>
                <c:pt idx="1154">
                  <c:v>41491</c:v>
                </c:pt>
                <c:pt idx="1155">
                  <c:v>41492</c:v>
                </c:pt>
                <c:pt idx="1156">
                  <c:v>41493</c:v>
                </c:pt>
                <c:pt idx="1157">
                  <c:v>41494</c:v>
                </c:pt>
                <c:pt idx="1158">
                  <c:v>41495</c:v>
                </c:pt>
                <c:pt idx="1159">
                  <c:v>41498</c:v>
                </c:pt>
                <c:pt idx="1160">
                  <c:v>41499</c:v>
                </c:pt>
                <c:pt idx="1161">
                  <c:v>41500</c:v>
                </c:pt>
                <c:pt idx="1162">
                  <c:v>41501</c:v>
                </c:pt>
                <c:pt idx="1163">
                  <c:v>41502</c:v>
                </c:pt>
                <c:pt idx="1164">
                  <c:v>41505</c:v>
                </c:pt>
                <c:pt idx="1165">
                  <c:v>41506</c:v>
                </c:pt>
                <c:pt idx="1166">
                  <c:v>41507</c:v>
                </c:pt>
                <c:pt idx="1167">
                  <c:v>41508</c:v>
                </c:pt>
                <c:pt idx="1168">
                  <c:v>41509</c:v>
                </c:pt>
                <c:pt idx="1169">
                  <c:v>41512</c:v>
                </c:pt>
                <c:pt idx="1170">
                  <c:v>41513</c:v>
                </c:pt>
                <c:pt idx="1171">
                  <c:v>41514</c:v>
                </c:pt>
                <c:pt idx="1172">
                  <c:v>41515</c:v>
                </c:pt>
                <c:pt idx="1173">
                  <c:v>41516</c:v>
                </c:pt>
                <c:pt idx="1174">
                  <c:v>41519</c:v>
                </c:pt>
                <c:pt idx="1175">
                  <c:v>41520</c:v>
                </c:pt>
                <c:pt idx="1176">
                  <c:v>41521</c:v>
                </c:pt>
                <c:pt idx="1177">
                  <c:v>41522</c:v>
                </c:pt>
                <c:pt idx="1178">
                  <c:v>41523</c:v>
                </c:pt>
                <c:pt idx="1179">
                  <c:v>41526</c:v>
                </c:pt>
                <c:pt idx="1180">
                  <c:v>41527</c:v>
                </c:pt>
                <c:pt idx="1181">
                  <c:v>41528</c:v>
                </c:pt>
                <c:pt idx="1182">
                  <c:v>41529</c:v>
                </c:pt>
                <c:pt idx="1183">
                  <c:v>41530</c:v>
                </c:pt>
                <c:pt idx="1184">
                  <c:v>41533</c:v>
                </c:pt>
                <c:pt idx="1185">
                  <c:v>41534</c:v>
                </c:pt>
                <c:pt idx="1186">
                  <c:v>41535</c:v>
                </c:pt>
                <c:pt idx="1187">
                  <c:v>41536</c:v>
                </c:pt>
                <c:pt idx="1188">
                  <c:v>41537</c:v>
                </c:pt>
                <c:pt idx="1189">
                  <c:v>41540</c:v>
                </c:pt>
                <c:pt idx="1190">
                  <c:v>41541</c:v>
                </c:pt>
                <c:pt idx="1191">
                  <c:v>41542</c:v>
                </c:pt>
                <c:pt idx="1192">
                  <c:v>41543</c:v>
                </c:pt>
                <c:pt idx="1193">
                  <c:v>41544</c:v>
                </c:pt>
                <c:pt idx="1194">
                  <c:v>41547</c:v>
                </c:pt>
                <c:pt idx="1195">
                  <c:v>41548</c:v>
                </c:pt>
                <c:pt idx="1196">
                  <c:v>41549</c:v>
                </c:pt>
                <c:pt idx="1197">
                  <c:v>41550</c:v>
                </c:pt>
                <c:pt idx="1198">
                  <c:v>41551</c:v>
                </c:pt>
                <c:pt idx="1199">
                  <c:v>41554</c:v>
                </c:pt>
                <c:pt idx="1200">
                  <c:v>41555</c:v>
                </c:pt>
                <c:pt idx="1201">
                  <c:v>41556</c:v>
                </c:pt>
                <c:pt idx="1202">
                  <c:v>41557</c:v>
                </c:pt>
                <c:pt idx="1203">
                  <c:v>41558</c:v>
                </c:pt>
                <c:pt idx="1204">
                  <c:v>41561</c:v>
                </c:pt>
                <c:pt idx="1205">
                  <c:v>41562</c:v>
                </c:pt>
                <c:pt idx="1206">
                  <c:v>41563</c:v>
                </c:pt>
                <c:pt idx="1207">
                  <c:v>41564</c:v>
                </c:pt>
                <c:pt idx="1208">
                  <c:v>41565</c:v>
                </c:pt>
                <c:pt idx="1209">
                  <c:v>41568</c:v>
                </c:pt>
                <c:pt idx="1210">
                  <c:v>41569</c:v>
                </c:pt>
                <c:pt idx="1211">
                  <c:v>41570</c:v>
                </c:pt>
                <c:pt idx="1212">
                  <c:v>41571</c:v>
                </c:pt>
                <c:pt idx="1213">
                  <c:v>41572</c:v>
                </c:pt>
                <c:pt idx="1214">
                  <c:v>41575</c:v>
                </c:pt>
                <c:pt idx="1215">
                  <c:v>41576</c:v>
                </c:pt>
                <c:pt idx="1216">
                  <c:v>41577</c:v>
                </c:pt>
                <c:pt idx="1217">
                  <c:v>41578</c:v>
                </c:pt>
                <c:pt idx="1218">
                  <c:v>41579</c:v>
                </c:pt>
                <c:pt idx="1219">
                  <c:v>41582</c:v>
                </c:pt>
                <c:pt idx="1220">
                  <c:v>41583</c:v>
                </c:pt>
                <c:pt idx="1221">
                  <c:v>41584</c:v>
                </c:pt>
                <c:pt idx="1222">
                  <c:v>41585</c:v>
                </c:pt>
                <c:pt idx="1223">
                  <c:v>41586</c:v>
                </c:pt>
                <c:pt idx="1224">
                  <c:v>41589</c:v>
                </c:pt>
                <c:pt idx="1225">
                  <c:v>41590</c:v>
                </c:pt>
                <c:pt idx="1226">
                  <c:v>41591</c:v>
                </c:pt>
                <c:pt idx="1227">
                  <c:v>41592</c:v>
                </c:pt>
                <c:pt idx="1228">
                  <c:v>41593</c:v>
                </c:pt>
                <c:pt idx="1229">
                  <c:v>41596</c:v>
                </c:pt>
                <c:pt idx="1230">
                  <c:v>41597</c:v>
                </c:pt>
                <c:pt idx="1231">
                  <c:v>41598</c:v>
                </c:pt>
                <c:pt idx="1232">
                  <c:v>41599</c:v>
                </c:pt>
                <c:pt idx="1233">
                  <c:v>41600</c:v>
                </c:pt>
                <c:pt idx="1234">
                  <c:v>41603</c:v>
                </c:pt>
                <c:pt idx="1235">
                  <c:v>41604</c:v>
                </c:pt>
                <c:pt idx="1236">
                  <c:v>41605</c:v>
                </c:pt>
                <c:pt idx="1237">
                  <c:v>41606</c:v>
                </c:pt>
                <c:pt idx="1238">
                  <c:v>41607</c:v>
                </c:pt>
                <c:pt idx="1239">
                  <c:v>41610</c:v>
                </c:pt>
                <c:pt idx="1240">
                  <c:v>41611</c:v>
                </c:pt>
                <c:pt idx="1241">
                  <c:v>41612</c:v>
                </c:pt>
                <c:pt idx="1242">
                  <c:v>41613</c:v>
                </c:pt>
                <c:pt idx="1243">
                  <c:v>41614</c:v>
                </c:pt>
                <c:pt idx="1244">
                  <c:v>41617</c:v>
                </c:pt>
                <c:pt idx="1245">
                  <c:v>41618</c:v>
                </c:pt>
                <c:pt idx="1246">
                  <c:v>41619</c:v>
                </c:pt>
                <c:pt idx="1247">
                  <c:v>41620</c:v>
                </c:pt>
                <c:pt idx="1248">
                  <c:v>41621</c:v>
                </c:pt>
                <c:pt idx="1249">
                  <c:v>41624</c:v>
                </c:pt>
                <c:pt idx="1250">
                  <c:v>41625</c:v>
                </c:pt>
                <c:pt idx="1251">
                  <c:v>41626</c:v>
                </c:pt>
                <c:pt idx="1252">
                  <c:v>41627</c:v>
                </c:pt>
                <c:pt idx="1253">
                  <c:v>41628</c:v>
                </c:pt>
                <c:pt idx="1254">
                  <c:v>41631</c:v>
                </c:pt>
                <c:pt idx="1255">
                  <c:v>41635</c:v>
                </c:pt>
                <c:pt idx="1256">
                  <c:v>41638</c:v>
                </c:pt>
              </c:numCache>
            </c:numRef>
          </c:cat>
          <c:val>
            <c:numRef>
              <c:f>'[Diagram 5_räntebindnigstid i de enskilda skuldslagen.xlsx]Datablad'!$D$2:$D$1258</c:f>
              <c:numCache>
                <c:formatCode>#,##0.00</c:formatCode>
                <c:ptCount val="1257"/>
                <c:pt idx="0">
                  <c:v>4.7794169509541601E-2</c:v>
                </c:pt>
                <c:pt idx="1">
                  <c:v>4.5200395420047598E-2</c:v>
                </c:pt>
                <c:pt idx="2">
                  <c:v>4.1798188752745602E-2</c:v>
                </c:pt>
                <c:pt idx="3">
                  <c:v>4.1320403997680402E-2</c:v>
                </c:pt>
                <c:pt idx="4">
                  <c:v>4.44905019362676E-2</c:v>
                </c:pt>
                <c:pt idx="5">
                  <c:v>4.29638394620106E-2</c:v>
                </c:pt>
                <c:pt idx="6">
                  <c:v>4.0983686942832803E-2</c:v>
                </c:pt>
                <c:pt idx="7">
                  <c:v>3.9821607162948899E-2</c:v>
                </c:pt>
                <c:pt idx="8">
                  <c:v>4.1123632980489801E-2</c:v>
                </c:pt>
                <c:pt idx="9">
                  <c:v>4.12870869388774E-2</c:v>
                </c:pt>
                <c:pt idx="10">
                  <c:v>3.9493314975107302E-2</c:v>
                </c:pt>
                <c:pt idx="11">
                  <c:v>3.5645586897287897E-2</c:v>
                </c:pt>
                <c:pt idx="12">
                  <c:v>5.5573507548622697E-2</c:v>
                </c:pt>
                <c:pt idx="13">
                  <c:v>5.5807704110185603E-2</c:v>
                </c:pt>
                <c:pt idx="14">
                  <c:v>5.4140313259189901E-2</c:v>
                </c:pt>
                <c:pt idx="15">
                  <c:v>5.09287220340656E-2</c:v>
                </c:pt>
                <c:pt idx="16">
                  <c:v>4.9184676804009703E-2</c:v>
                </c:pt>
                <c:pt idx="17">
                  <c:v>4.7870143042985501E-2</c:v>
                </c:pt>
                <c:pt idx="18">
                  <c:v>4.3320947889957703E-2</c:v>
                </c:pt>
                <c:pt idx="19">
                  <c:v>4.3402560213439002E-2</c:v>
                </c:pt>
                <c:pt idx="20">
                  <c:v>4.1142103339174799E-2</c:v>
                </c:pt>
                <c:pt idx="21">
                  <c:v>3.8832745435493497E-2</c:v>
                </c:pt>
                <c:pt idx="22">
                  <c:v>3.8928283468657801E-2</c:v>
                </c:pt>
                <c:pt idx="23">
                  <c:v>5.4127965799843802E-2</c:v>
                </c:pt>
                <c:pt idx="24">
                  <c:v>5.2637500470906998E-2</c:v>
                </c:pt>
                <c:pt idx="25">
                  <c:v>5.1070443995995897E-2</c:v>
                </c:pt>
                <c:pt idx="26">
                  <c:v>4.9870172665252899E-2</c:v>
                </c:pt>
                <c:pt idx="27">
                  <c:v>4.7014035150345197E-2</c:v>
                </c:pt>
                <c:pt idx="28">
                  <c:v>4.64752468289997E-2</c:v>
                </c:pt>
                <c:pt idx="29">
                  <c:v>4.6065594735562099E-2</c:v>
                </c:pt>
                <c:pt idx="30">
                  <c:v>4.29924795402555E-2</c:v>
                </c:pt>
                <c:pt idx="31">
                  <c:v>4.1388808505410699E-2</c:v>
                </c:pt>
                <c:pt idx="32">
                  <c:v>3.9046891295053301E-2</c:v>
                </c:pt>
                <c:pt idx="33">
                  <c:v>3.6281594455573697E-2</c:v>
                </c:pt>
                <c:pt idx="34">
                  <c:v>5.7578113085686902E-2</c:v>
                </c:pt>
                <c:pt idx="35">
                  <c:v>5.7264861584402603E-2</c:v>
                </c:pt>
                <c:pt idx="36">
                  <c:v>5.8032847638785801E-2</c:v>
                </c:pt>
                <c:pt idx="37">
                  <c:v>5.0534378474915299E-2</c:v>
                </c:pt>
                <c:pt idx="38">
                  <c:v>4.0808179748745801E-2</c:v>
                </c:pt>
                <c:pt idx="39">
                  <c:v>4.1300266766317699E-2</c:v>
                </c:pt>
                <c:pt idx="40">
                  <c:v>3.3626622386616803E-2</c:v>
                </c:pt>
                <c:pt idx="41">
                  <c:v>5.15385407524966E-2</c:v>
                </c:pt>
                <c:pt idx="42">
                  <c:v>5.9888266504357301E-2</c:v>
                </c:pt>
                <c:pt idx="43">
                  <c:v>6.2368282360459999E-2</c:v>
                </c:pt>
                <c:pt idx="44">
                  <c:v>5.9664186003287399E-2</c:v>
                </c:pt>
                <c:pt idx="45">
                  <c:v>5.8805879204397997E-2</c:v>
                </c:pt>
                <c:pt idx="46">
                  <c:v>5.6168285023906202E-2</c:v>
                </c:pt>
                <c:pt idx="47">
                  <c:v>5.28626798947519E-2</c:v>
                </c:pt>
                <c:pt idx="48">
                  <c:v>9.2271619983493702E-2</c:v>
                </c:pt>
                <c:pt idx="49">
                  <c:v>8.9653399953230004E-2</c:v>
                </c:pt>
                <c:pt idx="50">
                  <c:v>8.5782128697603502E-2</c:v>
                </c:pt>
                <c:pt idx="51">
                  <c:v>8.7951432875930602E-2</c:v>
                </c:pt>
                <c:pt idx="52">
                  <c:v>8.8335904582965294E-2</c:v>
                </c:pt>
                <c:pt idx="53">
                  <c:v>7.7311955252189493E-2</c:v>
                </c:pt>
                <c:pt idx="54">
                  <c:v>7.4188460990125299E-2</c:v>
                </c:pt>
                <c:pt idx="55">
                  <c:v>6.9242480236707593E-2</c:v>
                </c:pt>
                <c:pt idx="56">
                  <c:v>6.7061102343778003E-2</c:v>
                </c:pt>
                <c:pt idx="57">
                  <c:v>6.4712987112858403E-2</c:v>
                </c:pt>
                <c:pt idx="58">
                  <c:v>6.80837156884498E-2</c:v>
                </c:pt>
                <c:pt idx="59">
                  <c:v>6.6089268413024399E-2</c:v>
                </c:pt>
                <c:pt idx="60">
                  <c:v>6.9581584172577204E-2</c:v>
                </c:pt>
                <c:pt idx="61">
                  <c:v>6.6996220592337799E-2</c:v>
                </c:pt>
                <c:pt idx="62">
                  <c:v>6.5916487924062503E-2</c:v>
                </c:pt>
                <c:pt idx="63">
                  <c:v>5.8226711578446298E-2</c:v>
                </c:pt>
                <c:pt idx="64">
                  <c:v>5.6067522276494898E-2</c:v>
                </c:pt>
                <c:pt idx="65">
                  <c:v>5.9833809357442799E-2</c:v>
                </c:pt>
                <c:pt idx="66">
                  <c:v>6.07880630351346E-2</c:v>
                </c:pt>
                <c:pt idx="67">
                  <c:v>6.2619538710861899E-2</c:v>
                </c:pt>
                <c:pt idx="68">
                  <c:v>6.0589916986017497E-2</c:v>
                </c:pt>
                <c:pt idx="69">
                  <c:v>5.8929174937626401E-2</c:v>
                </c:pt>
                <c:pt idx="70">
                  <c:v>5.4807758964823303E-2</c:v>
                </c:pt>
                <c:pt idx="71">
                  <c:v>5.42745509634402E-2</c:v>
                </c:pt>
                <c:pt idx="72">
                  <c:v>5.6291745217454198E-2</c:v>
                </c:pt>
                <c:pt idx="73">
                  <c:v>5.4853378100411798E-2</c:v>
                </c:pt>
                <c:pt idx="74">
                  <c:v>5.3637239674003002E-2</c:v>
                </c:pt>
                <c:pt idx="75">
                  <c:v>5.6551501788927698E-2</c:v>
                </c:pt>
                <c:pt idx="76">
                  <c:v>5.3974177624899103E-2</c:v>
                </c:pt>
                <c:pt idx="77">
                  <c:v>5.1560628654442303E-2</c:v>
                </c:pt>
                <c:pt idx="78">
                  <c:v>5.1028670821146899E-2</c:v>
                </c:pt>
                <c:pt idx="79">
                  <c:v>6.7572185194878703E-2</c:v>
                </c:pt>
                <c:pt idx="80">
                  <c:v>5.5215512204023799E-2</c:v>
                </c:pt>
                <c:pt idx="81">
                  <c:v>5.0248184091362301E-2</c:v>
                </c:pt>
                <c:pt idx="82">
                  <c:v>4.6685833017248102E-2</c:v>
                </c:pt>
                <c:pt idx="83">
                  <c:v>0.14338073063960299</c:v>
                </c:pt>
                <c:pt idx="84">
                  <c:v>0.140957148205754</c:v>
                </c:pt>
                <c:pt idx="85">
                  <c:v>0.13547479553816999</c:v>
                </c:pt>
                <c:pt idx="86">
                  <c:v>0.13370454669662599</c:v>
                </c:pt>
                <c:pt idx="87">
                  <c:v>0.13104424310389201</c:v>
                </c:pt>
                <c:pt idx="88">
                  <c:v>0.121033888570624</c:v>
                </c:pt>
                <c:pt idx="89">
                  <c:v>0.120965746484878</c:v>
                </c:pt>
                <c:pt idx="90">
                  <c:v>0.11966997906843101</c:v>
                </c:pt>
                <c:pt idx="91">
                  <c:v>0.117473279079257</c:v>
                </c:pt>
                <c:pt idx="92">
                  <c:v>0.115347898105222</c:v>
                </c:pt>
                <c:pt idx="93">
                  <c:v>0.116627506928727</c:v>
                </c:pt>
                <c:pt idx="94">
                  <c:v>0.11260793824771299</c:v>
                </c:pt>
                <c:pt idx="95">
                  <c:v>0.10506822997142901</c:v>
                </c:pt>
                <c:pt idx="96">
                  <c:v>0.104935145810377</c:v>
                </c:pt>
                <c:pt idx="97">
                  <c:v>0.1030051862515</c:v>
                </c:pt>
                <c:pt idx="98">
                  <c:v>0.11022697841331899</c:v>
                </c:pt>
                <c:pt idx="99">
                  <c:v>0.110044544798792</c:v>
                </c:pt>
                <c:pt idx="100">
                  <c:v>0.107736244790946</c:v>
                </c:pt>
                <c:pt idx="101">
                  <c:v>0.10846424520279201</c:v>
                </c:pt>
                <c:pt idx="102">
                  <c:v>0.103387757814527</c:v>
                </c:pt>
                <c:pt idx="103">
                  <c:v>0.102378448528232</c:v>
                </c:pt>
                <c:pt idx="104">
                  <c:v>9.9663315427895902E-2</c:v>
                </c:pt>
                <c:pt idx="105">
                  <c:v>0.104493309787956</c:v>
                </c:pt>
                <c:pt idx="106">
                  <c:v>0.101979758041655</c:v>
                </c:pt>
                <c:pt idx="107">
                  <c:v>5.8681711573999901E-2</c:v>
                </c:pt>
                <c:pt idx="108">
                  <c:v>7.9562671987497696E-2</c:v>
                </c:pt>
                <c:pt idx="109">
                  <c:v>0.12359276010048099</c:v>
                </c:pt>
                <c:pt idx="110">
                  <c:v>0.12092034515834001</c:v>
                </c:pt>
                <c:pt idx="111">
                  <c:v>0.11870279569585999</c:v>
                </c:pt>
                <c:pt idx="112">
                  <c:v>0.11653237693606899</c:v>
                </c:pt>
                <c:pt idx="113">
                  <c:v>0.114942801112283</c:v>
                </c:pt>
                <c:pt idx="114">
                  <c:v>0.110582927334582</c:v>
                </c:pt>
                <c:pt idx="115">
                  <c:v>0.125707811638365</c:v>
                </c:pt>
                <c:pt idx="116">
                  <c:v>0.12282265348934999</c:v>
                </c:pt>
                <c:pt idx="117">
                  <c:v>0.12064756520188299</c:v>
                </c:pt>
                <c:pt idx="118">
                  <c:v>0.111451166295707</c:v>
                </c:pt>
                <c:pt idx="119">
                  <c:v>0.10864430141548199</c:v>
                </c:pt>
                <c:pt idx="120">
                  <c:v>0.105337743439405</c:v>
                </c:pt>
                <c:pt idx="121">
                  <c:v>0.10262589299392801</c:v>
                </c:pt>
                <c:pt idx="122">
                  <c:v>0.100723563680755</c:v>
                </c:pt>
                <c:pt idx="123">
                  <c:v>9.5106111254921799E-2</c:v>
                </c:pt>
                <c:pt idx="124">
                  <c:v>9.1483143407258896E-2</c:v>
                </c:pt>
                <c:pt idx="125">
                  <c:v>8.9005946061899002E-2</c:v>
                </c:pt>
                <c:pt idx="126">
                  <c:v>8.7399949426516202E-2</c:v>
                </c:pt>
                <c:pt idx="127">
                  <c:v>8.4290612786859301E-2</c:v>
                </c:pt>
                <c:pt idx="128">
                  <c:v>8.4056096949150699E-2</c:v>
                </c:pt>
                <c:pt idx="129">
                  <c:v>8.3111091358562497E-2</c:v>
                </c:pt>
                <c:pt idx="130">
                  <c:v>7.6979493301220198E-2</c:v>
                </c:pt>
                <c:pt idx="131">
                  <c:v>7.6483841874829095E-2</c:v>
                </c:pt>
                <c:pt idx="132">
                  <c:v>7.3853483172664103E-2</c:v>
                </c:pt>
                <c:pt idx="133">
                  <c:v>7.5335943083257501E-2</c:v>
                </c:pt>
                <c:pt idx="134">
                  <c:v>7.2577323062927801E-2</c:v>
                </c:pt>
                <c:pt idx="135">
                  <c:v>7.0937285709755105E-2</c:v>
                </c:pt>
                <c:pt idx="136">
                  <c:v>6.4020613239332697E-2</c:v>
                </c:pt>
                <c:pt idx="137">
                  <c:v>6.3347154242065107E-2</c:v>
                </c:pt>
                <c:pt idx="138">
                  <c:v>6.5985967706591694E-2</c:v>
                </c:pt>
                <c:pt idx="139">
                  <c:v>6.3819218658579493E-2</c:v>
                </c:pt>
                <c:pt idx="140">
                  <c:v>6.22836113856634E-2</c:v>
                </c:pt>
                <c:pt idx="141">
                  <c:v>6.0841923763896903E-2</c:v>
                </c:pt>
                <c:pt idx="142">
                  <c:v>5.8945951082964299E-2</c:v>
                </c:pt>
                <c:pt idx="143">
                  <c:v>5.4708996730548298E-2</c:v>
                </c:pt>
                <c:pt idx="144">
                  <c:v>5.1889723082331203E-2</c:v>
                </c:pt>
                <c:pt idx="145">
                  <c:v>4.98336150605901E-2</c:v>
                </c:pt>
                <c:pt idx="146">
                  <c:v>4.8835933061874399E-2</c:v>
                </c:pt>
                <c:pt idx="147">
                  <c:v>6.3635867343849198E-2</c:v>
                </c:pt>
                <c:pt idx="148">
                  <c:v>6.0062979211714398E-2</c:v>
                </c:pt>
                <c:pt idx="149">
                  <c:v>5.8962843112450203E-2</c:v>
                </c:pt>
                <c:pt idx="150">
                  <c:v>5.8526489555570098E-2</c:v>
                </c:pt>
                <c:pt idx="151">
                  <c:v>5.5607152488364703E-2</c:v>
                </c:pt>
                <c:pt idx="152">
                  <c:v>5.1258105576144297E-2</c:v>
                </c:pt>
                <c:pt idx="153">
                  <c:v>5.3142406931504002E-2</c:v>
                </c:pt>
                <c:pt idx="154">
                  <c:v>7.5756107690742605E-2</c:v>
                </c:pt>
                <c:pt idx="155">
                  <c:v>9.0081399190324193E-2</c:v>
                </c:pt>
                <c:pt idx="156">
                  <c:v>8.8647176868131797E-2</c:v>
                </c:pt>
                <c:pt idx="157">
                  <c:v>8.68413087259928E-2</c:v>
                </c:pt>
                <c:pt idx="158">
                  <c:v>8.3902256255358604E-2</c:v>
                </c:pt>
                <c:pt idx="159">
                  <c:v>8.1158746476525906E-2</c:v>
                </c:pt>
                <c:pt idx="160">
                  <c:v>7.42386859240525E-2</c:v>
                </c:pt>
                <c:pt idx="161">
                  <c:v>7.7743353119419198E-2</c:v>
                </c:pt>
                <c:pt idx="162">
                  <c:v>7.5550103549865896E-2</c:v>
                </c:pt>
                <c:pt idx="163">
                  <c:v>8.2998938361338301E-2</c:v>
                </c:pt>
                <c:pt idx="164">
                  <c:v>8.1733161040082894E-2</c:v>
                </c:pt>
                <c:pt idx="165">
                  <c:v>8.0247406703858201E-2</c:v>
                </c:pt>
                <c:pt idx="166">
                  <c:v>8.8255192830861098E-2</c:v>
                </c:pt>
                <c:pt idx="167">
                  <c:v>8.4624838079687001E-2</c:v>
                </c:pt>
                <c:pt idx="168">
                  <c:v>8.3365140421890402E-2</c:v>
                </c:pt>
                <c:pt idx="169">
                  <c:v>8.6527877818653606E-2</c:v>
                </c:pt>
                <c:pt idx="170">
                  <c:v>9.8922289347919704E-2</c:v>
                </c:pt>
                <c:pt idx="171">
                  <c:v>9.7109309730113405E-2</c:v>
                </c:pt>
                <c:pt idx="172">
                  <c:v>9.7527497097418495E-2</c:v>
                </c:pt>
                <c:pt idx="173">
                  <c:v>0.11327431852134399</c:v>
                </c:pt>
                <c:pt idx="174">
                  <c:v>0.15473113018061099</c:v>
                </c:pt>
                <c:pt idx="175">
                  <c:v>0.15192777898868901</c:v>
                </c:pt>
                <c:pt idx="176">
                  <c:v>0.15100756330630699</c:v>
                </c:pt>
                <c:pt idx="177">
                  <c:v>0.14904053653581001</c:v>
                </c:pt>
                <c:pt idx="178">
                  <c:v>0.14204853927019201</c:v>
                </c:pt>
                <c:pt idx="179">
                  <c:v>0.140978228415371</c:v>
                </c:pt>
                <c:pt idx="180">
                  <c:v>0.13858240713872999</c:v>
                </c:pt>
                <c:pt idx="181">
                  <c:v>0.13827926459340001</c:v>
                </c:pt>
                <c:pt idx="182">
                  <c:v>0.13651013100676301</c:v>
                </c:pt>
                <c:pt idx="183">
                  <c:v>0.128439144567183</c:v>
                </c:pt>
                <c:pt idx="184">
                  <c:v>0.127728562414301</c:v>
                </c:pt>
                <c:pt idx="185">
                  <c:v>0.12660822571569399</c:v>
                </c:pt>
                <c:pt idx="186">
                  <c:v>0.12405075035730501</c:v>
                </c:pt>
                <c:pt idx="187">
                  <c:v>0.121676534951026</c:v>
                </c:pt>
                <c:pt idx="188">
                  <c:v>0.11462721175866</c:v>
                </c:pt>
                <c:pt idx="189">
                  <c:v>0.113192503351526</c:v>
                </c:pt>
                <c:pt idx="190">
                  <c:v>0.111383306293276</c:v>
                </c:pt>
                <c:pt idx="191">
                  <c:v>0.110410914368949</c:v>
                </c:pt>
                <c:pt idx="192">
                  <c:v>0.107777606632909</c:v>
                </c:pt>
                <c:pt idx="193">
                  <c:v>0.102118476248347</c:v>
                </c:pt>
                <c:pt idx="194">
                  <c:v>0.102693988276088</c:v>
                </c:pt>
                <c:pt idx="195">
                  <c:v>0.102850321829702</c:v>
                </c:pt>
                <c:pt idx="196">
                  <c:v>0.10112786071418101</c:v>
                </c:pt>
                <c:pt idx="197">
                  <c:v>9.9162275588545401E-2</c:v>
                </c:pt>
                <c:pt idx="198">
                  <c:v>0.11371139397550301</c:v>
                </c:pt>
                <c:pt idx="199">
                  <c:v>0.110604283654255</c:v>
                </c:pt>
                <c:pt idx="200">
                  <c:v>0.109806648125531</c:v>
                </c:pt>
                <c:pt idx="201">
                  <c:v>0.10490327585664801</c:v>
                </c:pt>
                <c:pt idx="202">
                  <c:v>0.103061007782363</c:v>
                </c:pt>
                <c:pt idx="203">
                  <c:v>0.10423435604963199</c:v>
                </c:pt>
                <c:pt idx="204">
                  <c:v>0.10293395305533901</c:v>
                </c:pt>
                <c:pt idx="205">
                  <c:v>0.100451455744685</c:v>
                </c:pt>
                <c:pt idx="206">
                  <c:v>9.9290461691328699E-2</c:v>
                </c:pt>
                <c:pt idx="207">
                  <c:v>9.8251124208155197E-2</c:v>
                </c:pt>
                <c:pt idx="208">
                  <c:v>9.2839805545780099E-2</c:v>
                </c:pt>
                <c:pt idx="209">
                  <c:v>9.1497754222358799E-2</c:v>
                </c:pt>
                <c:pt idx="210">
                  <c:v>8.8005977593019799E-2</c:v>
                </c:pt>
                <c:pt idx="211">
                  <c:v>8.4536319549643996E-2</c:v>
                </c:pt>
                <c:pt idx="212">
                  <c:v>8.7777153099465294E-2</c:v>
                </c:pt>
                <c:pt idx="213">
                  <c:v>0.157114011611037</c:v>
                </c:pt>
                <c:pt idx="214">
                  <c:v>0.155925230692671</c:v>
                </c:pt>
                <c:pt idx="215">
                  <c:v>0.15728171443911401</c:v>
                </c:pt>
                <c:pt idx="216">
                  <c:v>0.156739975380674</c:v>
                </c:pt>
                <c:pt idx="217">
                  <c:v>0.15489217533108199</c:v>
                </c:pt>
                <c:pt idx="218">
                  <c:v>0.15323930293002699</c:v>
                </c:pt>
                <c:pt idx="219">
                  <c:v>0.15149271827539501</c:v>
                </c:pt>
                <c:pt idx="220">
                  <c:v>0.149696379107081</c:v>
                </c:pt>
                <c:pt idx="221">
                  <c:v>0.14666868891156001</c:v>
                </c:pt>
                <c:pt idx="222">
                  <c:v>0.145425462274028</c:v>
                </c:pt>
                <c:pt idx="223">
                  <c:v>0.14136730441970799</c:v>
                </c:pt>
                <c:pt idx="224">
                  <c:v>0.14031711159636501</c:v>
                </c:pt>
                <c:pt idx="225">
                  <c:v>0.13079605631927799</c:v>
                </c:pt>
                <c:pt idx="226">
                  <c:v>0.13563185203016501</c:v>
                </c:pt>
                <c:pt idx="227">
                  <c:v>0.13079776287053901</c:v>
                </c:pt>
                <c:pt idx="228">
                  <c:v>0.122376908382743</c:v>
                </c:pt>
                <c:pt idx="229">
                  <c:v>0.107564095002344</c:v>
                </c:pt>
                <c:pt idx="230">
                  <c:v>0.10315313173675</c:v>
                </c:pt>
                <c:pt idx="231">
                  <c:v>0.106145183320542</c:v>
                </c:pt>
                <c:pt idx="232">
                  <c:v>0.10495857877468499</c:v>
                </c:pt>
                <c:pt idx="233">
                  <c:v>0.10221106544492101</c:v>
                </c:pt>
                <c:pt idx="234">
                  <c:v>9.9878050464956097E-2</c:v>
                </c:pt>
                <c:pt idx="235">
                  <c:v>9.8823811216600999E-2</c:v>
                </c:pt>
                <c:pt idx="236">
                  <c:v>9.7384201251706395E-2</c:v>
                </c:pt>
                <c:pt idx="237">
                  <c:v>9.5393284168958301E-2</c:v>
                </c:pt>
                <c:pt idx="238">
                  <c:v>0.108546311147555</c:v>
                </c:pt>
                <c:pt idx="239">
                  <c:v>0.150151020276548</c:v>
                </c:pt>
                <c:pt idx="240">
                  <c:v>0.14216297602595299</c:v>
                </c:pt>
                <c:pt idx="241">
                  <c:v>0.14118972634059801</c:v>
                </c:pt>
                <c:pt idx="242">
                  <c:v>0.139342045942972</c:v>
                </c:pt>
                <c:pt idx="243">
                  <c:v>0.13477804811442001</c:v>
                </c:pt>
                <c:pt idx="244">
                  <c:v>0.13398022072082899</c:v>
                </c:pt>
                <c:pt idx="245">
                  <c:v>0.13558135520923401</c:v>
                </c:pt>
                <c:pt idx="246">
                  <c:v>0.12784758548460701</c:v>
                </c:pt>
                <c:pt idx="247">
                  <c:v>0.11876911114274</c:v>
                </c:pt>
                <c:pt idx="248">
                  <c:v>0.11585433326182699</c:v>
                </c:pt>
                <c:pt idx="249">
                  <c:v>0.114052935957794</c:v>
                </c:pt>
                <c:pt idx="250">
                  <c:v>0.10609211014239001</c:v>
                </c:pt>
                <c:pt idx="251">
                  <c:v>0.101763754839046</c:v>
                </c:pt>
                <c:pt idx="252">
                  <c:v>0.101176101240338</c:v>
                </c:pt>
                <c:pt idx="253">
                  <c:v>9.3363491809020302E-2</c:v>
                </c:pt>
                <c:pt idx="254">
                  <c:v>9.5721667344685402E-2</c:v>
                </c:pt>
                <c:pt idx="255">
                  <c:v>9.6847446021487205E-2</c:v>
                </c:pt>
                <c:pt idx="256">
                  <c:v>9.9753040323297501E-2</c:v>
                </c:pt>
                <c:pt idx="257">
                  <c:v>9.7878006733454606E-2</c:v>
                </c:pt>
                <c:pt idx="258">
                  <c:v>0.103556671067626</c:v>
                </c:pt>
                <c:pt idx="259">
                  <c:v>0.10400134973719299</c:v>
                </c:pt>
                <c:pt idx="260">
                  <c:v>0.10029776662475599</c:v>
                </c:pt>
                <c:pt idx="261">
                  <c:v>9.9368952985429193E-2</c:v>
                </c:pt>
                <c:pt idx="262">
                  <c:v>9.7738028238456898E-2</c:v>
                </c:pt>
                <c:pt idx="263">
                  <c:v>9.2984664997251207E-2</c:v>
                </c:pt>
                <c:pt idx="264">
                  <c:v>9.8643497240314404E-2</c:v>
                </c:pt>
                <c:pt idx="265">
                  <c:v>9.8014277437062203E-2</c:v>
                </c:pt>
                <c:pt idx="266">
                  <c:v>9.5809458136428896E-2</c:v>
                </c:pt>
                <c:pt idx="267">
                  <c:v>9.7257262385765306E-2</c:v>
                </c:pt>
                <c:pt idx="268">
                  <c:v>9.1908974449210507E-2</c:v>
                </c:pt>
                <c:pt idx="269">
                  <c:v>8.8196523761217199E-2</c:v>
                </c:pt>
                <c:pt idx="270">
                  <c:v>8.5000232911792095E-2</c:v>
                </c:pt>
                <c:pt idx="271">
                  <c:v>8.1518492459700206E-2</c:v>
                </c:pt>
                <c:pt idx="272">
                  <c:v>7.9593090363103899E-2</c:v>
                </c:pt>
                <c:pt idx="273">
                  <c:v>8.2896771371674699E-2</c:v>
                </c:pt>
                <c:pt idx="274">
                  <c:v>8.2557717005785999E-2</c:v>
                </c:pt>
                <c:pt idx="275">
                  <c:v>8.1479777897292494E-2</c:v>
                </c:pt>
                <c:pt idx="276">
                  <c:v>8.1208306300004099E-2</c:v>
                </c:pt>
                <c:pt idx="277">
                  <c:v>8.5175609858057805E-2</c:v>
                </c:pt>
                <c:pt idx="278">
                  <c:v>7.95500827990131E-2</c:v>
                </c:pt>
                <c:pt idx="279">
                  <c:v>8.0597846970639694E-2</c:v>
                </c:pt>
                <c:pt idx="280">
                  <c:v>7.6590177551802099E-2</c:v>
                </c:pt>
                <c:pt idx="281">
                  <c:v>7.2147833590125096E-2</c:v>
                </c:pt>
                <c:pt idx="282">
                  <c:v>7.00634286264262E-2</c:v>
                </c:pt>
                <c:pt idx="283">
                  <c:v>6.7582484317448996E-2</c:v>
                </c:pt>
                <c:pt idx="284">
                  <c:v>6.7804654249315699E-2</c:v>
                </c:pt>
                <c:pt idx="285">
                  <c:v>6.7015788669053902E-2</c:v>
                </c:pt>
                <c:pt idx="286">
                  <c:v>7.13114599991828E-2</c:v>
                </c:pt>
                <c:pt idx="287">
                  <c:v>7.6927027166738493E-2</c:v>
                </c:pt>
                <c:pt idx="288">
                  <c:v>6.9587650061058895E-2</c:v>
                </c:pt>
                <c:pt idx="289">
                  <c:v>8.3392738701626598E-2</c:v>
                </c:pt>
                <c:pt idx="290">
                  <c:v>8.7409507773889103E-2</c:v>
                </c:pt>
                <c:pt idx="291">
                  <c:v>8.6477680254256506E-2</c:v>
                </c:pt>
                <c:pt idx="292">
                  <c:v>8.4860240141550899E-2</c:v>
                </c:pt>
                <c:pt idx="293">
                  <c:v>8.2311734339498496E-2</c:v>
                </c:pt>
                <c:pt idx="294">
                  <c:v>8.1630588366462906E-2</c:v>
                </c:pt>
                <c:pt idx="295">
                  <c:v>8.0701201816151105E-2</c:v>
                </c:pt>
                <c:pt idx="296">
                  <c:v>8.1334300753873198E-2</c:v>
                </c:pt>
                <c:pt idx="297">
                  <c:v>7.8794986655680702E-2</c:v>
                </c:pt>
                <c:pt idx="298">
                  <c:v>0.123157170010124</c:v>
                </c:pt>
                <c:pt idx="299">
                  <c:v>0.121973005903911</c:v>
                </c:pt>
                <c:pt idx="300">
                  <c:v>0.11931150250069</c:v>
                </c:pt>
                <c:pt idx="301">
                  <c:v>0.11637659576784801</c:v>
                </c:pt>
                <c:pt idx="302">
                  <c:v>0.11675712592556201</c:v>
                </c:pt>
                <c:pt idx="303">
                  <c:v>0.109780748298672</c:v>
                </c:pt>
                <c:pt idx="304">
                  <c:v>0.111254191748374</c:v>
                </c:pt>
                <c:pt idx="305">
                  <c:v>0.11004714018177</c:v>
                </c:pt>
                <c:pt idx="306">
                  <c:v>0.10842906635925401</c:v>
                </c:pt>
                <c:pt idx="307">
                  <c:v>0.105361624179279</c:v>
                </c:pt>
                <c:pt idx="308">
                  <c:v>9.8601175605363398E-2</c:v>
                </c:pt>
                <c:pt idx="309">
                  <c:v>9.6492364066759206E-2</c:v>
                </c:pt>
                <c:pt idx="310">
                  <c:v>9.3722016683804504E-2</c:v>
                </c:pt>
                <c:pt idx="311">
                  <c:v>9.1314764003166599E-2</c:v>
                </c:pt>
                <c:pt idx="312">
                  <c:v>8.5038280860337601E-2</c:v>
                </c:pt>
                <c:pt idx="313">
                  <c:v>8.2860932537185905E-2</c:v>
                </c:pt>
                <c:pt idx="314">
                  <c:v>8.1688376621610104E-2</c:v>
                </c:pt>
                <c:pt idx="315">
                  <c:v>7.91720672252305E-2</c:v>
                </c:pt>
                <c:pt idx="316">
                  <c:v>7.4782570681478006E-2</c:v>
                </c:pt>
                <c:pt idx="317">
                  <c:v>7.5467798310027007E-2</c:v>
                </c:pt>
                <c:pt idx="318">
                  <c:v>7.4558975592677101E-2</c:v>
                </c:pt>
                <c:pt idx="319">
                  <c:v>7.3005228332550104E-2</c:v>
                </c:pt>
                <c:pt idx="320">
                  <c:v>7.1634741290681606E-2</c:v>
                </c:pt>
                <c:pt idx="321">
                  <c:v>7.0426287626925002E-2</c:v>
                </c:pt>
                <c:pt idx="322">
                  <c:v>6.9541446260903098E-2</c:v>
                </c:pt>
                <c:pt idx="323">
                  <c:v>6.4577133197224801E-2</c:v>
                </c:pt>
                <c:pt idx="324">
                  <c:v>6.1898658925858697E-2</c:v>
                </c:pt>
                <c:pt idx="325">
                  <c:v>6.0435704299811203E-2</c:v>
                </c:pt>
                <c:pt idx="326">
                  <c:v>5.5265287428026402E-2</c:v>
                </c:pt>
                <c:pt idx="327">
                  <c:v>6.7569919220374405E-2</c:v>
                </c:pt>
                <c:pt idx="328">
                  <c:v>6.7188455459064503E-2</c:v>
                </c:pt>
                <c:pt idx="329">
                  <c:v>6.8542159005711006E-2</c:v>
                </c:pt>
                <c:pt idx="330">
                  <c:v>6.6387820634075098E-2</c:v>
                </c:pt>
                <c:pt idx="331">
                  <c:v>7.3802708190925007E-2</c:v>
                </c:pt>
                <c:pt idx="332">
                  <c:v>7.1442307979970393E-2</c:v>
                </c:pt>
                <c:pt idx="333">
                  <c:v>7.0964221806494407E-2</c:v>
                </c:pt>
                <c:pt idx="334">
                  <c:v>6.9895088546778505E-2</c:v>
                </c:pt>
                <c:pt idx="335">
                  <c:v>0.161985544424228</c:v>
                </c:pt>
                <c:pt idx="336">
                  <c:v>0.15807294789142101</c:v>
                </c:pt>
                <c:pt idx="337">
                  <c:v>0.13872609596206201</c:v>
                </c:pt>
                <c:pt idx="338">
                  <c:v>0.139030670636209</c:v>
                </c:pt>
                <c:pt idx="339">
                  <c:v>0.133390013905444</c:v>
                </c:pt>
                <c:pt idx="340">
                  <c:v>0.13288280963766599</c:v>
                </c:pt>
                <c:pt idx="341">
                  <c:v>0.13003976961199201</c:v>
                </c:pt>
                <c:pt idx="342">
                  <c:v>0.12766135656542901</c:v>
                </c:pt>
                <c:pt idx="343">
                  <c:v>0.12707045070428699</c:v>
                </c:pt>
                <c:pt idx="344">
                  <c:v>0.13285543595820401</c:v>
                </c:pt>
                <c:pt idx="345">
                  <c:v>0.12757427059644399</c:v>
                </c:pt>
                <c:pt idx="346">
                  <c:v>0.124281185777616</c:v>
                </c:pt>
                <c:pt idx="347">
                  <c:v>0.119626885499868</c:v>
                </c:pt>
                <c:pt idx="348">
                  <c:v>0.121567403836792</c:v>
                </c:pt>
                <c:pt idx="349">
                  <c:v>0.117329904299385</c:v>
                </c:pt>
                <c:pt idx="350">
                  <c:v>0.112090095358004</c:v>
                </c:pt>
                <c:pt idx="351">
                  <c:v>0.11042421943792601</c:v>
                </c:pt>
                <c:pt idx="352">
                  <c:v>0.108785764729212</c:v>
                </c:pt>
                <c:pt idx="353">
                  <c:v>0.120414365282228</c:v>
                </c:pt>
                <c:pt idx="354">
                  <c:v>0.113924301880816</c:v>
                </c:pt>
                <c:pt idx="355">
                  <c:v>0.109964900251563</c:v>
                </c:pt>
                <c:pt idx="356">
                  <c:v>0.107463519254813</c:v>
                </c:pt>
                <c:pt idx="357">
                  <c:v>0.110967647473888</c:v>
                </c:pt>
                <c:pt idx="358">
                  <c:v>0.11003055597128999</c:v>
                </c:pt>
                <c:pt idx="359">
                  <c:v>0.11057957754384801</c:v>
                </c:pt>
                <c:pt idx="360">
                  <c:v>0.111832929292075</c:v>
                </c:pt>
                <c:pt idx="361">
                  <c:v>0.13713429512634401</c:v>
                </c:pt>
                <c:pt idx="362">
                  <c:v>0.13475405177496899</c:v>
                </c:pt>
                <c:pt idx="363">
                  <c:v>0.13293108946326601</c:v>
                </c:pt>
                <c:pt idx="364">
                  <c:v>0.131168750258222</c:v>
                </c:pt>
                <c:pt idx="365">
                  <c:v>0.12809911035824001</c:v>
                </c:pt>
                <c:pt idx="366">
                  <c:v>0.12670305831064599</c:v>
                </c:pt>
                <c:pt idx="367">
                  <c:v>0.13386845161142299</c:v>
                </c:pt>
                <c:pt idx="368">
                  <c:v>0.132127606703002</c:v>
                </c:pt>
                <c:pt idx="369">
                  <c:v>0.122832303213155</c:v>
                </c:pt>
                <c:pt idx="370">
                  <c:v>0.117906450763776</c:v>
                </c:pt>
                <c:pt idx="371">
                  <c:v>0.113344071875737</c:v>
                </c:pt>
                <c:pt idx="372">
                  <c:v>0.11102928082516</c:v>
                </c:pt>
                <c:pt idx="373">
                  <c:v>0.108718347200638</c:v>
                </c:pt>
                <c:pt idx="374">
                  <c:v>0.104081496941827</c:v>
                </c:pt>
                <c:pt idx="375">
                  <c:v>0.102742871746627</c:v>
                </c:pt>
                <c:pt idx="376">
                  <c:v>0.10144062735022701</c:v>
                </c:pt>
                <c:pt idx="377">
                  <c:v>9.9834117544854606E-2</c:v>
                </c:pt>
                <c:pt idx="378">
                  <c:v>9.8374463774351995E-2</c:v>
                </c:pt>
                <c:pt idx="379">
                  <c:v>9.7189389994808903E-2</c:v>
                </c:pt>
                <c:pt idx="380">
                  <c:v>9.8282873918109304E-2</c:v>
                </c:pt>
                <c:pt idx="381">
                  <c:v>9.7351762383650994E-2</c:v>
                </c:pt>
                <c:pt idx="382">
                  <c:v>9.5635461275647093E-2</c:v>
                </c:pt>
                <c:pt idx="383">
                  <c:v>9.4544834640561806E-2</c:v>
                </c:pt>
                <c:pt idx="384">
                  <c:v>9.3749588243440901E-2</c:v>
                </c:pt>
                <c:pt idx="385">
                  <c:v>9.1433930590237897E-2</c:v>
                </c:pt>
                <c:pt idx="386">
                  <c:v>8.81812102318527E-2</c:v>
                </c:pt>
                <c:pt idx="387">
                  <c:v>8.4897013264478405E-2</c:v>
                </c:pt>
                <c:pt idx="388">
                  <c:v>8.3723125374671706E-2</c:v>
                </c:pt>
                <c:pt idx="389">
                  <c:v>8.0918848985677E-2</c:v>
                </c:pt>
                <c:pt idx="390">
                  <c:v>7.9453901008315994E-2</c:v>
                </c:pt>
                <c:pt idx="391">
                  <c:v>8.0819872278165394E-2</c:v>
                </c:pt>
                <c:pt idx="392">
                  <c:v>8.0877870499541496E-2</c:v>
                </c:pt>
                <c:pt idx="393">
                  <c:v>7.9424910515486294E-2</c:v>
                </c:pt>
                <c:pt idx="394">
                  <c:v>7.5202791751906306E-2</c:v>
                </c:pt>
                <c:pt idx="395">
                  <c:v>8.6775108129164197E-2</c:v>
                </c:pt>
                <c:pt idx="396">
                  <c:v>8.4556877204909495E-2</c:v>
                </c:pt>
                <c:pt idx="397">
                  <c:v>8.2957678989862393E-2</c:v>
                </c:pt>
                <c:pt idx="398">
                  <c:v>8.2101167007087306E-2</c:v>
                </c:pt>
                <c:pt idx="399">
                  <c:v>8.9530428198154197E-2</c:v>
                </c:pt>
                <c:pt idx="400">
                  <c:v>8.8806152594023205E-2</c:v>
                </c:pt>
                <c:pt idx="401">
                  <c:v>8.8573348184337194E-2</c:v>
                </c:pt>
                <c:pt idx="402">
                  <c:v>8.8370951302437495E-2</c:v>
                </c:pt>
                <c:pt idx="403">
                  <c:v>9.6371430842505199E-2</c:v>
                </c:pt>
                <c:pt idx="404">
                  <c:v>9.4235943660870403E-2</c:v>
                </c:pt>
                <c:pt idx="405">
                  <c:v>9.27860381835037E-2</c:v>
                </c:pt>
                <c:pt idx="406">
                  <c:v>9.1369383087277004E-2</c:v>
                </c:pt>
                <c:pt idx="407">
                  <c:v>9.0741264236181701E-2</c:v>
                </c:pt>
                <c:pt idx="408">
                  <c:v>8.9900599670141801E-2</c:v>
                </c:pt>
                <c:pt idx="409">
                  <c:v>8.5027683088424705E-2</c:v>
                </c:pt>
                <c:pt idx="410">
                  <c:v>8.231191134792E-2</c:v>
                </c:pt>
                <c:pt idx="411">
                  <c:v>8.0217914404227902E-2</c:v>
                </c:pt>
                <c:pt idx="412">
                  <c:v>8.1250537322146002E-2</c:v>
                </c:pt>
                <c:pt idx="413">
                  <c:v>8.6549190706442694E-2</c:v>
                </c:pt>
                <c:pt idx="414">
                  <c:v>8.1070910801126994E-2</c:v>
                </c:pt>
                <c:pt idx="415">
                  <c:v>8.6854362721239295E-2</c:v>
                </c:pt>
                <c:pt idx="416">
                  <c:v>8.71065536036537E-2</c:v>
                </c:pt>
                <c:pt idx="417">
                  <c:v>8.5607126801079306E-2</c:v>
                </c:pt>
                <c:pt idx="418">
                  <c:v>8.6753214086741498E-2</c:v>
                </c:pt>
                <c:pt idx="419">
                  <c:v>8.2985989187643203E-2</c:v>
                </c:pt>
                <c:pt idx="420">
                  <c:v>8.6211511654444004E-2</c:v>
                </c:pt>
                <c:pt idx="421">
                  <c:v>8.5065703121422906E-2</c:v>
                </c:pt>
                <c:pt idx="422">
                  <c:v>8.3900010069325598E-2</c:v>
                </c:pt>
                <c:pt idx="423">
                  <c:v>8.0680079950671293E-2</c:v>
                </c:pt>
                <c:pt idx="424">
                  <c:v>7.9858970388045597E-2</c:v>
                </c:pt>
                <c:pt idx="425">
                  <c:v>8.0937872600998398E-2</c:v>
                </c:pt>
                <c:pt idx="426">
                  <c:v>0.10688520346404499</c:v>
                </c:pt>
                <c:pt idx="427">
                  <c:v>0.10475715316371199</c:v>
                </c:pt>
                <c:pt idx="428">
                  <c:v>0.10405440034770801</c:v>
                </c:pt>
                <c:pt idx="429">
                  <c:v>9.8109291752129402E-2</c:v>
                </c:pt>
                <c:pt idx="430">
                  <c:v>9.5497276397518496E-2</c:v>
                </c:pt>
                <c:pt idx="431">
                  <c:v>9.3655592455353806E-2</c:v>
                </c:pt>
                <c:pt idx="432">
                  <c:v>9.1475572614330605E-2</c:v>
                </c:pt>
                <c:pt idx="433">
                  <c:v>9.0849409083249094E-2</c:v>
                </c:pt>
                <c:pt idx="434">
                  <c:v>8.0689385171012096E-2</c:v>
                </c:pt>
                <c:pt idx="435">
                  <c:v>7.9039748974594107E-2</c:v>
                </c:pt>
                <c:pt idx="436">
                  <c:v>7.6554969998599703E-2</c:v>
                </c:pt>
                <c:pt idx="437">
                  <c:v>7.4633689367750194E-2</c:v>
                </c:pt>
                <c:pt idx="438">
                  <c:v>7.2209287303631603E-2</c:v>
                </c:pt>
                <c:pt idx="439">
                  <c:v>6.5228412889432597E-2</c:v>
                </c:pt>
                <c:pt idx="440">
                  <c:v>6.4721722431653902E-2</c:v>
                </c:pt>
                <c:pt idx="441">
                  <c:v>6.3698188513494305E-2</c:v>
                </c:pt>
                <c:pt idx="442">
                  <c:v>6.2007671961194097E-2</c:v>
                </c:pt>
                <c:pt idx="443">
                  <c:v>6.1307964414698199E-2</c:v>
                </c:pt>
                <c:pt idx="444">
                  <c:v>6.1554920318159997E-2</c:v>
                </c:pt>
                <c:pt idx="445">
                  <c:v>6.4399028088605398E-2</c:v>
                </c:pt>
                <c:pt idx="446">
                  <c:v>6.6250343889918697E-2</c:v>
                </c:pt>
                <c:pt idx="447">
                  <c:v>7.1608690720114707E-2</c:v>
                </c:pt>
                <c:pt idx="448">
                  <c:v>7.0109733790175405E-2</c:v>
                </c:pt>
                <c:pt idx="449">
                  <c:v>6.8084976557392499E-2</c:v>
                </c:pt>
                <c:pt idx="450">
                  <c:v>7.5053856615581893E-2</c:v>
                </c:pt>
                <c:pt idx="451">
                  <c:v>8.0475100562688903E-2</c:v>
                </c:pt>
                <c:pt idx="452">
                  <c:v>9.0780493220856795E-2</c:v>
                </c:pt>
                <c:pt idx="453">
                  <c:v>8.9814086529913004E-2</c:v>
                </c:pt>
                <c:pt idx="454">
                  <c:v>8.4793402092523604E-2</c:v>
                </c:pt>
                <c:pt idx="455">
                  <c:v>8.4756355745802203E-2</c:v>
                </c:pt>
                <c:pt idx="456">
                  <c:v>8.2920771096722107E-2</c:v>
                </c:pt>
                <c:pt idx="457">
                  <c:v>8.2590958872788403E-2</c:v>
                </c:pt>
                <c:pt idx="458">
                  <c:v>8.3966213593106201E-2</c:v>
                </c:pt>
                <c:pt idx="459">
                  <c:v>7.7318204416921305E-2</c:v>
                </c:pt>
                <c:pt idx="460">
                  <c:v>8.4501035517433695E-2</c:v>
                </c:pt>
                <c:pt idx="461">
                  <c:v>8.3769388372918405E-2</c:v>
                </c:pt>
                <c:pt idx="462">
                  <c:v>8.2274256400958298E-2</c:v>
                </c:pt>
                <c:pt idx="463">
                  <c:v>8.1885842693833602E-2</c:v>
                </c:pt>
                <c:pt idx="464">
                  <c:v>0.14114685102680199</c:v>
                </c:pt>
                <c:pt idx="465">
                  <c:v>0.12787925592536101</c:v>
                </c:pt>
                <c:pt idx="466">
                  <c:v>0.127849452653375</c:v>
                </c:pt>
                <c:pt idx="467">
                  <c:v>0.12671593195071601</c:v>
                </c:pt>
                <c:pt idx="468">
                  <c:v>0.124883521820249</c:v>
                </c:pt>
                <c:pt idx="469">
                  <c:v>0.122474969793613</c:v>
                </c:pt>
                <c:pt idx="470">
                  <c:v>0.122484438604347</c:v>
                </c:pt>
                <c:pt idx="471">
                  <c:v>0.122348517261346</c:v>
                </c:pt>
                <c:pt idx="472">
                  <c:v>0.12113131321434099</c:v>
                </c:pt>
                <c:pt idx="473">
                  <c:v>0.11931960604700401</c:v>
                </c:pt>
                <c:pt idx="474">
                  <c:v>0.114872159106489</c:v>
                </c:pt>
                <c:pt idx="475">
                  <c:v>0.113449952965024</c:v>
                </c:pt>
                <c:pt idx="476">
                  <c:v>0.113394607371699</c:v>
                </c:pt>
                <c:pt idx="477">
                  <c:v>0.111590307741808</c:v>
                </c:pt>
                <c:pt idx="478">
                  <c:v>0.104857439262208</c:v>
                </c:pt>
                <c:pt idx="479">
                  <c:v>9.73588349028464E-2</c:v>
                </c:pt>
                <c:pt idx="480">
                  <c:v>9.3448432075351195E-2</c:v>
                </c:pt>
                <c:pt idx="481">
                  <c:v>9.43120414393505E-2</c:v>
                </c:pt>
                <c:pt idx="482">
                  <c:v>9.27826804242491E-2</c:v>
                </c:pt>
                <c:pt idx="483">
                  <c:v>9.4617726879106301E-2</c:v>
                </c:pt>
                <c:pt idx="484">
                  <c:v>9.1350689615261105E-2</c:v>
                </c:pt>
                <c:pt idx="485">
                  <c:v>9.23243726307241E-2</c:v>
                </c:pt>
                <c:pt idx="486">
                  <c:v>9.193407077778E-2</c:v>
                </c:pt>
                <c:pt idx="487">
                  <c:v>8.8638833970995007E-2</c:v>
                </c:pt>
                <c:pt idx="488">
                  <c:v>8.7529265880707099E-2</c:v>
                </c:pt>
                <c:pt idx="489">
                  <c:v>7.71445974445326E-2</c:v>
                </c:pt>
                <c:pt idx="490">
                  <c:v>7.8851460304592003E-2</c:v>
                </c:pt>
                <c:pt idx="491">
                  <c:v>0.106313901611317</c:v>
                </c:pt>
                <c:pt idx="492">
                  <c:v>0.111667992197386</c:v>
                </c:pt>
                <c:pt idx="493">
                  <c:v>0.105985846263283</c:v>
                </c:pt>
                <c:pt idx="494">
                  <c:v>9.7934812139032296E-2</c:v>
                </c:pt>
                <c:pt idx="495">
                  <c:v>9.1915083559795996E-2</c:v>
                </c:pt>
                <c:pt idx="496">
                  <c:v>9.6302647999424507E-2</c:v>
                </c:pt>
                <c:pt idx="497">
                  <c:v>9.4833133310808698E-2</c:v>
                </c:pt>
                <c:pt idx="498">
                  <c:v>9.8380804672311598E-2</c:v>
                </c:pt>
                <c:pt idx="499">
                  <c:v>8.7478038304992706E-2</c:v>
                </c:pt>
                <c:pt idx="500">
                  <c:v>8.3568255965819502E-2</c:v>
                </c:pt>
                <c:pt idx="501">
                  <c:v>8.2793655161138693E-2</c:v>
                </c:pt>
                <c:pt idx="502">
                  <c:v>8.2336302795983404E-2</c:v>
                </c:pt>
                <c:pt idx="503">
                  <c:v>7.4286702791725098E-2</c:v>
                </c:pt>
                <c:pt idx="504">
                  <c:v>7.1663333034347201E-2</c:v>
                </c:pt>
                <c:pt idx="505">
                  <c:v>7.0222439093160199E-2</c:v>
                </c:pt>
                <c:pt idx="506">
                  <c:v>7.1445708444705602E-2</c:v>
                </c:pt>
                <c:pt idx="507">
                  <c:v>6.2142311196560898E-2</c:v>
                </c:pt>
                <c:pt idx="508">
                  <c:v>6.4499958042643094E-2</c:v>
                </c:pt>
                <c:pt idx="509">
                  <c:v>6.5482689670095601E-2</c:v>
                </c:pt>
                <c:pt idx="510">
                  <c:v>6.56670952068166E-2</c:v>
                </c:pt>
                <c:pt idx="511">
                  <c:v>6.8638302167411805E-2</c:v>
                </c:pt>
                <c:pt idx="512">
                  <c:v>6.8318132606833795E-2</c:v>
                </c:pt>
                <c:pt idx="513">
                  <c:v>6.8275929442621799E-2</c:v>
                </c:pt>
                <c:pt idx="514">
                  <c:v>6.7835362150434106E-2</c:v>
                </c:pt>
                <c:pt idx="515">
                  <c:v>6.7200371938227005E-2</c:v>
                </c:pt>
                <c:pt idx="516">
                  <c:v>7.2917171917722803E-2</c:v>
                </c:pt>
                <c:pt idx="517">
                  <c:v>7.1152167605396693E-2</c:v>
                </c:pt>
                <c:pt idx="518">
                  <c:v>7.0484665030542307E-2</c:v>
                </c:pt>
                <c:pt idx="519">
                  <c:v>6.9924276511636005E-2</c:v>
                </c:pt>
                <c:pt idx="520">
                  <c:v>6.9745002108363499E-2</c:v>
                </c:pt>
                <c:pt idx="521">
                  <c:v>6.7685120509482097E-2</c:v>
                </c:pt>
                <c:pt idx="522">
                  <c:v>6.6691199625794007E-2</c:v>
                </c:pt>
                <c:pt idx="523">
                  <c:v>6.5727964645727194E-2</c:v>
                </c:pt>
                <c:pt idx="524">
                  <c:v>6.6875908176273702E-2</c:v>
                </c:pt>
                <c:pt idx="525">
                  <c:v>6.5356602165142205E-2</c:v>
                </c:pt>
                <c:pt idx="526">
                  <c:v>7.4308555894737796E-2</c:v>
                </c:pt>
                <c:pt idx="527">
                  <c:v>7.5292808302212494E-2</c:v>
                </c:pt>
                <c:pt idx="528">
                  <c:v>7.53247279555746E-2</c:v>
                </c:pt>
                <c:pt idx="529">
                  <c:v>7.5669558519183305E-2</c:v>
                </c:pt>
                <c:pt idx="530">
                  <c:v>7.5364135908575602E-2</c:v>
                </c:pt>
                <c:pt idx="531">
                  <c:v>7.1172576280021299E-2</c:v>
                </c:pt>
                <c:pt idx="532">
                  <c:v>7.0962092812134697E-2</c:v>
                </c:pt>
                <c:pt idx="533">
                  <c:v>7.0553497806097598E-2</c:v>
                </c:pt>
                <c:pt idx="534">
                  <c:v>7.0048615266998807E-2</c:v>
                </c:pt>
                <c:pt idx="535">
                  <c:v>6.5574041228223898E-2</c:v>
                </c:pt>
                <c:pt idx="536">
                  <c:v>5.9851255147699498E-2</c:v>
                </c:pt>
                <c:pt idx="537">
                  <c:v>8.5910558113654903E-2</c:v>
                </c:pt>
                <c:pt idx="538">
                  <c:v>8.6493372488181203E-2</c:v>
                </c:pt>
                <c:pt idx="539">
                  <c:v>7.7416692341795199E-2</c:v>
                </c:pt>
                <c:pt idx="540">
                  <c:v>7.4049335987436904E-2</c:v>
                </c:pt>
                <c:pt idx="541">
                  <c:v>7.25115634821447E-2</c:v>
                </c:pt>
                <c:pt idx="542">
                  <c:v>6.9717150145621895E-2</c:v>
                </c:pt>
                <c:pt idx="543">
                  <c:v>6.7446400013787502E-2</c:v>
                </c:pt>
                <c:pt idx="544">
                  <c:v>8.2341239908097302E-2</c:v>
                </c:pt>
                <c:pt idx="545">
                  <c:v>8.1515167053241203E-2</c:v>
                </c:pt>
                <c:pt idx="546">
                  <c:v>8.0061525383824897E-2</c:v>
                </c:pt>
                <c:pt idx="547">
                  <c:v>7.79627888435971E-2</c:v>
                </c:pt>
                <c:pt idx="548">
                  <c:v>7.7082542692161304E-2</c:v>
                </c:pt>
                <c:pt idx="549">
                  <c:v>7.4349011149959204E-2</c:v>
                </c:pt>
                <c:pt idx="550">
                  <c:v>7.5461021981037393E-2</c:v>
                </c:pt>
                <c:pt idx="551">
                  <c:v>7.5840067386426596E-2</c:v>
                </c:pt>
                <c:pt idx="552">
                  <c:v>7.4249276129180905E-2</c:v>
                </c:pt>
                <c:pt idx="553">
                  <c:v>7.2318962472585999E-2</c:v>
                </c:pt>
                <c:pt idx="554">
                  <c:v>7.0336078119122403E-2</c:v>
                </c:pt>
                <c:pt idx="555">
                  <c:v>6.6418626558630497E-2</c:v>
                </c:pt>
                <c:pt idx="556">
                  <c:v>5.8533501096689998E-2</c:v>
                </c:pt>
                <c:pt idx="557">
                  <c:v>5.6802708091277798E-2</c:v>
                </c:pt>
                <c:pt idx="558">
                  <c:v>7.3200140421684406E-2</c:v>
                </c:pt>
                <c:pt idx="559">
                  <c:v>7.2904266589183905E-2</c:v>
                </c:pt>
                <c:pt idx="560">
                  <c:v>7.1385645509418699E-2</c:v>
                </c:pt>
                <c:pt idx="561">
                  <c:v>6.6325042339991605E-2</c:v>
                </c:pt>
                <c:pt idx="562">
                  <c:v>6.3696207908653393E-2</c:v>
                </c:pt>
                <c:pt idx="563">
                  <c:v>7.4906151321947903E-2</c:v>
                </c:pt>
                <c:pt idx="564">
                  <c:v>7.3449332853335506E-2</c:v>
                </c:pt>
                <c:pt idx="565">
                  <c:v>7.1132051923236905E-2</c:v>
                </c:pt>
                <c:pt idx="566">
                  <c:v>6.5103300586815502E-2</c:v>
                </c:pt>
                <c:pt idx="567">
                  <c:v>6.4411231922265E-2</c:v>
                </c:pt>
                <c:pt idx="568">
                  <c:v>6.3218619429539102E-2</c:v>
                </c:pt>
                <c:pt idx="569">
                  <c:v>6.18327889822596E-2</c:v>
                </c:pt>
                <c:pt idx="570">
                  <c:v>6.1207506925583903E-2</c:v>
                </c:pt>
                <c:pt idx="571">
                  <c:v>5.4188932652218302E-2</c:v>
                </c:pt>
                <c:pt idx="572">
                  <c:v>5.8044336282828603E-2</c:v>
                </c:pt>
                <c:pt idx="573">
                  <c:v>5.75100881034879E-2</c:v>
                </c:pt>
                <c:pt idx="574">
                  <c:v>5.7460140382523603E-2</c:v>
                </c:pt>
                <c:pt idx="575">
                  <c:v>5.6214189212811003E-2</c:v>
                </c:pt>
                <c:pt idx="576">
                  <c:v>5.4839241617699E-2</c:v>
                </c:pt>
                <c:pt idx="577">
                  <c:v>5.6623789974682703E-2</c:v>
                </c:pt>
                <c:pt idx="578">
                  <c:v>5.6897731398672102E-2</c:v>
                </c:pt>
                <c:pt idx="579">
                  <c:v>5.4250013555998601E-2</c:v>
                </c:pt>
                <c:pt idx="580">
                  <c:v>5.28122221249279E-2</c:v>
                </c:pt>
                <c:pt idx="581">
                  <c:v>5.3144618826610902E-2</c:v>
                </c:pt>
                <c:pt idx="582">
                  <c:v>7.9368015645946102E-2</c:v>
                </c:pt>
                <c:pt idx="583">
                  <c:v>7.9618794054951605E-2</c:v>
                </c:pt>
                <c:pt idx="584">
                  <c:v>7.6607580570415904E-2</c:v>
                </c:pt>
                <c:pt idx="585">
                  <c:v>7.8099075575852703E-2</c:v>
                </c:pt>
                <c:pt idx="586">
                  <c:v>7.7069021488665193E-2</c:v>
                </c:pt>
                <c:pt idx="587">
                  <c:v>7.3663929782350396E-2</c:v>
                </c:pt>
                <c:pt idx="588">
                  <c:v>7.2886555640845702E-2</c:v>
                </c:pt>
                <c:pt idx="589">
                  <c:v>0.142160507067011</c:v>
                </c:pt>
                <c:pt idx="590">
                  <c:v>0.141477081995982</c:v>
                </c:pt>
                <c:pt idx="591">
                  <c:v>0.12083094483027</c:v>
                </c:pt>
                <c:pt idx="592">
                  <c:v>0.120691584145157</c:v>
                </c:pt>
                <c:pt idx="593">
                  <c:v>0.11311013067879599</c:v>
                </c:pt>
                <c:pt idx="594">
                  <c:v>0.10821859360757501</c:v>
                </c:pt>
                <c:pt idx="595">
                  <c:v>0.108861608427058</c:v>
                </c:pt>
                <c:pt idx="596">
                  <c:v>0.107988779342688</c:v>
                </c:pt>
                <c:pt idx="597">
                  <c:v>0.10738505530282701</c:v>
                </c:pt>
                <c:pt idx="598">
                  <c:v>0.106834538640792</c:v>
                </c:pt>
                <c:pt idx="599">
                  <c:v>0.10570575577677301</c:v>
                </c:pt>
                <c:pt idx="600">
                  <c:v>0.113592683231763</c:v>
                </c:pt>
                <c:pt idx="601">
                  <c:v>0.119650540429233</c:v>
                </c:pt>
                <c:pt idx="602">
                  <c:v>0.118861263935475</c:v>
                </c:pt>
                <c:pt idx="603">
                  <c:v>0.117240370694859</c:v>
                </c:pt>
                <c:pt idx="604">
                  <c:v>0.112326208488027</c:v>
                </c:pt>
                <c:pt idx="605">
                  <c:v>0.111862070936467</c:v>
                </c:pt>
                <c:pt idx="606">
                  <c:v>0.11040714316401801</c:v>
                </c:pt>
                <c:pt idx="607">
                  <c:v>0.110510597313293</c:v>
                </c:pt>
                <c:pt idx="608">
                  <c:v>0.109419356886584</c:v>
                </c:pt>
                <c:pt idx="609">
                  <c:v>0.10737183004159601</c:v>
                </c:pt>
                <c:pt idx="610">
                  <c:v>0.105276134248893</c:v>
                </c:pt>
                <c:pt idx="611">
                  <c:v>0.100251465707395</c:v>
                </c:pt>
                <c:pt idx="612">
                  <c:v>0.10750555055468999</c:v>
                </c:pt>
                <c:pt idx="613">
                  <c:v>0.10891072201610701</c:v>
                </c:pt>
                <c:pt idx="614">
                  <c:v>0.10707182721456</c:v>
                </c:pt>
                <c:pt idx="615">
                  <c:v>0.10160066057582499</c:v>
                </c:pt>
                <c:pt idx="616">
                  <c:v>0.101215094147918</c:v>
                </c:pt>
                <c:pt idx="617">
                  <c:v>0.104653048130139</c:v>
                </c:pt>
                <c:pt idx="618">
                  <c:v>0.103155535974692</c:v>
                </c:pt>
                <c:pt idx="619">
                  <c:v>0.101602542303579</c:v>
                </c:pt>
                <c:pt idx="620">
                  <c:v>0.105064113297428</c:v>
                </c:pt>
                <c:pt idx="621">
                  <c:v>0.104082130436095</c:v>
                </c:pt>
                <c:pt idx="622">
                  <c:v>9.9057286139091802E-2</c:v>
                </c:pt>
                <c:pt idx="623">
                  <c:v>9.6138972650417306E-2</c:v>
                </c:pt>
                <c:pt idx="624">
                  <c:v>9.4833580682950905E-2</c:v>
                </c:pt>
                <c:pt idx="625">
                  <c:v>9.2498654913546002E-2</c:v>
                </c:pt>
                <c:pt idx="626">
                  <c:v>8.5776200085247306E-2</c:v>
                </c:pt>
                <c:pt idx="627">
                  <c:v>8.4974607933354998E-2</c:v>
                </c:pt>
                <c:pt idx="628">
                  <c:v>8.4065121901875997E-2</c:v>
                </c:pt>
                <c:pt idx="629">
                  <c:v>8.2597415672838403E-2</c:v>
                </c:pt>
                <c:pt idx="630">
                  <c:v>8.2201308604874193E-2</c:v>
                </c:pt>
                <c:pt idx="631">
                  <c:v>7.62996017741015E-2</c:v>
                </c:pt>
                <c:pt idx="632">
                  <c:v>7.6970603364711496E-2</c:v>
                </c:pt>
                <c:pt idx="633">
                  <c:v>7.81432410458235E-2</c:v>
                </c:pt>
                <c:pt idx="634">
                  <c:v>7.72323173972225E-2</c:v>
                </c:pt>
                <c:pt idx="635">
                  <c:v>7.6062054902784296E-2</c:v>
                </c:pt>
                <c:pt idx="636">
                  <c:v>7.4357319595318896E-2</c:v>
                </c:pt>
                <c:pt idx="637">
                  <c:v>7.5914948052381706E-2</c:v>
                </c:pt>
                <c:pt idx="638">
                  <c:v>7.6061694332638694E-2</c:v>
                </c:pt>
                <c:pt idx="639">
                  <c:v>7.5182433871200896E-2</c:v>
                </c:pt>
                <c:pt idx="640">
                  <c:v>7.3858769350509598E-2</c:v>
                </c:pt>
                <c:pt idx="641">
                  <c:v>7.1601526143956595E-2</c:v>
                </c:pt>
                <c:pt idx="642">
                  <c:v>7.2073467655963494E-2</c:v>
                </c:pt>
                <c:pt idx="643">
                  <c:v>7.1453675968982402E-2</c:v>
                </c:pt>
                <c:pt idx="644">
                  <c:v>7.8451215220982806E-2</c:v>
                </c:pt>
                <c:pt idx="645">
                  <c:v>8.18748858783966E-2</c:v>
                </c:pt>
                <c:pt idx="646">
                  <c:v>7.5573074549149105E-2</c:v>
                </c:pt>
                <c:pt idx="647">
                  <c:v>7.5081124541754904E-2</c:v>
                </c:pt>
                <c:pt idx="648">
                  <c:v>7.6173091546065594E-2</c:v>
                </c:pt>
                <c:pt idx="649">
                  <c:v>7.4462020853192507E-2</c:v>
                </c:pt>
                <c:pt idx="650">
                  <c:v>7.3579223105373806E-2</c:v>
                </c:pt>
                <c:pt idx="651">
                  <c:v>8.0972364898476396E-2</c:v>
                </c:pt>
                <c:pt idx="652">
                  <c:v>8.4662889708339101E-2</c:v>
                </c:pt>
                <c:pt idx="653">
                  <c:v>8.4487451359349805E-2</c:v>
                </c:pt>
                <c:pt idx="654">
                  <c:v>8.39703374043793E-2</c:v>
                </c:pt>
                <c:pt idx="655">
                  <c:v>8.4907917304434297E-2</c:v>
                </c:pt>
                <c:pt idx="656">
                  <c:v>8.0318261489688098E-2</c:v>
                </c:pt>
                <c:pt idx="657">
                  <c:v>7.9794738921069905E-2</c:v>
                </c:pt>
                <c:pt idx="658">
                  <c:v>7.9707814708235999E-2</c:v>
                </c:pt>
                <c:pt idx="659">
                  <c:v>7.8839156606026001E-2</c:v>
                </c:pt>
                <c:pt idx="660">
                  <c:v>7.8023479617313596E-2</c:v>
                </c:pt>
                <c:pt idx="661">
                  <c:v>7.4885679811048905E-2</c:v>
                </c:pt>
                <c:pt idx="662">
                  <c:v>7.3016484244163904E-2</c:v>
                </c:pt>
                <c:pt idx="663">
                  <c:v>7.2100897225995497E-2</c:v>
                </c:pt>
                <c:pt idx="664">
                  <c:v>7.0173756539106694E-2</c:v>
                </c:pt>
                <c:pt idx="665">
                  <c:v>6.8635249758519104E-2</c:v>
                </c:pt>
                <c:pt idx="666">
                  <c:v>6.4338142368355902E-2</c:v>
                </c:pt>
                <c:pt idx="667">
                  <c:v>6.7950416184495099E-2</c:v>
                </c:pt>
                <c:pt idx="668">
                  <c:v>6.6247830977340702E-2</c:v>
                </c:pt>
                <c:pt idx="669">
                  <c:v>9.3423316761874695E-2</c:v>
                </c:pt>
                <c:pt idx="670">
                  <c:v>9.1731885120752296E-2</c:v>
                </c:pt>
                <c:pt idx="671">
                  <c:v>9.2689601168567198E-2</c:v>
                </c:pt>
                <c:pt idx="672">
                  <c:v>9.1221588848219806E-2</c:v>
                </c:pt>
                <c:pt idx="673">
                  <c:v>9.2617561502463294E-2</c:v>
                </c:pt>
                <c:pt idx="674">
                  <c:v>9.0430707595925697E-2</c:v>
                </c:pt>
                <c:pt idx="675">
                  <c:v>8.9385950882486298E-2</c:v>
                </c:pt>
                <c:pt idx="676">
                  <c:v>8.80000102548497E-2</c:v>
                </c:pt>
                <c:pt idx="677">
                  <c:v>8.8123045517482304E-2</c:v>
                </c:pt>
                <c:pt idx="678">
                  <c:v>8.8928116445283895E-2</c:v>
                </c:pt>
                <c:pt idx="679">
                  <c:v>8.6929575836296805E-2</c:v>
                </c:pt>
                <c:pt idx="680">
                  <c:v>8.5040086962929903E-2</c:v>
                </c:pt>
                <c:pt idx="681">
                  <c:v>8.2021730818025704E-2</c:v>
                </c:pt>
                <c:pt idx="682">
                  <c:v>7.7796177551420806E-2</c:v>
                </c:pt>
                <c:pt idx="683">
                  <c:v>7.5198078211953498E-2</c:v>
                </c:pt>
                <c:pt idx="684">
                  <c:v>7.3898659347165496E-2</c:v>
                </c:pt>
                <c:pt idx="685">
                  <c:v>8.1666286542144695E-2</c:v>
                </c:pt>
                <c:pt idx="686">
                  <c:v>7.7998420055201398E-2</c:v>
                </c:pt>
                <c:pt idx="687">
                  <c:v>7.6616451527082297E-2</c:v>
                </c:pt>
                <c:pt idx="688">
                  <c:v>7.48106249750317E-2</c:v>
                </c:pt>
                <c:pt idx="689">
                  <c:v>7.21922992670012E-2</c:v>
                </c:pt>
                <c:pt idx="690">
                  <c:v>6.81099037740001E-2</c:v>
                </c:pt>
                <c:pt idx="691">
                  <c:v>6.2212882231748798E-2</c:v>
                </c:pt>
                <c:pt idx="692">
                  <c:v>6.0215971562246E-2</c:v>
                </c:pt>
                <c:pt idx="693">
                  <c:v>5.9726514901810301E-2</c:v>
                </c:pt>
                <c:pt idx="694">
                  <c:v>5.8640169302301703E-2</c:v>
                </c:pt>
                <c:pt idx="695">
                  <c:v>5.7154087795388601E-2</c:v>
                </c:pt>
                <c:pt idx="696">
                  <c:v>5.2588869553464999E-2</c:v>
                </c:pt>
                <c:pt idx="697">
                  <c:v>5.0826266336201902E-2</c:v>
                </c:pt>
                <c:pt idx="698">
                  <c:v>5.4437188638786903E-2</c:v>
                </c:pt>
                <c:pt idx="699">
                  <c:v>5.5552869946714503E-2</c:v>
                </c:pt>
                <c:pt idx="700">
                  <c:v>5.40053865814916E-2</c:v>
                </c:pt>
                <c:pt idx="701">
                  <c:v>5.1059546542172603E-2</c:v>
                </c:pt>
                <c:pt idx="702">
                  <c:v>8.0482038579782506E-2</c:v>
                </c:pt>
                <c:pt idx="703">
                  <c:v>8.22205851044749E-2</c:v>
                </c:pt>
                <c:pt idx="704">
                  <c:v>8.2127775793326696E-2</c:v>
                </c:pt>
                <c:pt idx="705">
                  <c:v>8.0199912049526798E-2</c:v>
                </c:pt>
                <c:pt idx="706">
                  <c:v>7.8200916939834206E-2</c:v>
                </c:pt>
                <c:pt idx="707">
                  <c:v>7.6800881440506702E-2</c:v>
                </c:pt>
                <c:pt idx="708">
                  <c:v>7.6632812168106093E-2</c:v>
                </c:pt>
                <c:pt idx="709">
                  <c:v>7.6808563773303098E-2</c:v>
                </c:pt>
                <c:pt idx="710">
                  <c:v>7.6190086460082698E-2</c:v>
                </c:pt>
                <c:pt idx="711">
                  <c:v>7.4253635602431006E-2</c:v>
                </c:pt>
                <c:pt idx="712">
                  <c:v>7.3799040362599697E-2</c:v>
                </c:pt>
                <c:pt idx="713">
                  <c:v>7.0758599660744506E-2</c:v>
                </c:pt>
                <c:pt idx="714">
                  <c:v>7.1964782456361204E-2</c:v>
                </c:pt>
                <c:pt idx="715">
                  <c:v>7.0959369931811206E-2</c:v>
                </c:pt>
                <c:pt idx="716">
                  <c:v>0.14659366373306101</c:v>
                </c:pt>
                <c:pt idx="717">
                  <c:v>0.14750186734049001</c:v>
                </c:pt>
                <c:pt idx="718">
                  <c:v>0.13008808569362099</c:v>
                </c:pt>
                <c:pt idx="719">
                  <c:v>0.13005115139568599</c:v>
                </c:pt>
                <c:pt idx="720">
                  <c:v>0.12837981901267601</c:v>
                </c:pt>
                <c:pt idx="721">
                  <c:v>0.12646592728255901</c:v>
                </c:pt>
                <c:pt idx="722">
                  <c:v>0.12648483439383701</c:v>
                </c:pt>
                <c:pt idx="723">
                  <c:v>0.125676523119889</c:v>
                </c:pt>
                <c:pt idx="724">
                  <c:v>0.12484558420302599</c:v>
                </c:pt>
                <c:pt idx="725">
                  <c:v>0.12399829118576799</c:v>
                </c:pt>
                <c:pt idx="726">
                  <c:v>0.122334240450089</c:v>
                </c:pt>
                <c:pt idx="727">
                  <c:v>0.12055818547765799</c:v>
                </c:pt>
                <c:pt idx="728">
                  <c:v>0.118722115619823</c:v>
                </c:pt>
                <c:pt idx="729">
                  <c:v>0.124331331317571</c:v>
                </c:pt>
                <c:pt idx="730">
                  <c:v>0.120934784656622</c:v>
                </c:pt>
                <c:pt idx="731">
                  <c:v>0.11715822037673899</c:v>
                </c:pt>
                <c:pt idx="732">
                  <c:v>0.116240401340895</c:v>
                </c:pt>
                <c:pt idx="733">
                  <c:v>0.115668024946155</c:v>
                </c:pt>
                <c:pt idx="734">
                  <c:v>0.114057003355991</c:v>
                </c:pt>
                <c:pt idx="735">
                  <c:v>0.109831615194097</c:v>
                </c:pt>
                <c:pt idx="736">
                  <c:v>0.110080195307752</c:v>
                </c:pt>
                <c:pt idx="737">
                  <c:v>0.10850107362901</c:v>
                </c:pt>
                <c:pt idx="738">
                  <c:v>0.103536321226239</c:v>
                </c:pt>
                <c:pt idx="739">
                  <c:v>0.122555288341175</c:v>
                </c:pt>
                <c:pt idx="740">
                  <c:v>0.120150650293482</c:v>
                </c:pt>
                <c:pt idx="741">
                  <c:v>0.119256645228803</c:v>
                </c:pt>
                <c:pt idx="742">
                  <c:v>0.119683127234394</c:v>
                </c:pt>
                <c:pt idx="743">
                  <c:v>0.12029457372796901</c:v>
                </c:pt>
                <c:pt idx="744">
                  <c:v>0.11421201911789999</c:v>
                </c:pt>
                <c:pt idx="745">
                  <c:v>0.10945394960106999</c:v>
                </c:pt>
                <c:pt idx="746">
                  <c:v>0.101741035956459</c:v>
                </c:pt>
                <c:pt idx="747">
                  <c:v>0.100009611975764</c:v>
                </c:pt>
                <c:pt idx="748">
                  <c:v>9.8185325966775594E-2</c:v>
                </c:pt>
                <c:pt idx="749">
                  <c:v>9.6663258327513005E-2</c:v>
                </c:pt>
                <c:pt idx="750">
                  <c:v>0.10894430112801</c:v>
                </c:pt>
                <c:pt idx="751">
                  <c:v>0.10480646012500699</c:v>
                </c:pt>
                <c:pt idx="752">
                  <c:v>0.10139230199395299</c:v>
                </c:pt>
                <c:pt idx="753">
                  <c:v>0.10051236616460001</c:v>
                </c:pt>
                <c:pt idx="754">
                  <c:v>9.6481291421165002E-2</c:v>
                </c:pt>
                <c:pt idx="755">
                  <c:v>8.9574343438031404E-2</c:v>
                </c:pt>
                <c:pt idx="756">
                  <c:v>8.8093869637517697E-2</c:v>
                </c:pt>
                <c:pt idx="757">
                  <c:v>8.6663004145017694E-2</c:v>
                </c:pt>
                <c:pt idx="758">
                  <c:v>8.5603126207973196E-2</c:v>
                </c:pt>
                <c:pt idx="759">
                  <c:v>8.4924389834357905E-2</c:v>
                </c:pt>
                <c:pt idx="760">
                  <c:v>8.1260998160967907E-2</c:v>
                </c:pt>
                <c:pt idx="761">
                  <c:v>7.7644021579278605E-2</c:v>
                </c:pt>
                <c:pt idx="762">
                  <c:v>8.1327568881708306E-2</c:v>
                </c:pt>
                <c:pt idx="763">
                  <c:v>8.2357359800245597E-2</c:v>
                </c:pt>
                <c:pt idx="764">
                  <c:v>7.7927514485998495E-2</c:v>
                </c:pt>
                <c:pt idx="765">
                  <c:v>7.4974640356516797E-2</c:v>
                </c:pt>
                <c:pt idx="766">
                  <c:v>7.5636415289321204E-2</c:v>
                </c:pt>
                <c:pt idx="767">
                  <c:v>7.7214824476183594E-2</c:v>
                </c:pt>
                <c:pt idx="768">
                  <c:v>7.74467354962316E-2</c:v>
                </c:pt>
                <c:pt idx="769">
                  <c:v>7.3356553174196606E-2</c:v>
                </c:pt>
                <c:pt idx="770">
                  <c:v>7.4066473313051606E-2</c:v>
                </c:pt>
                <c:pt idx="771">
                  <c:v>7.2156003950249001E-2</c:v>
                </c:pt>
                <c:pt idx="772">
                  <c:v>7.1424995763224502E-2</c:v>
                </c:pt>
                <c:pt idx="773">
                  <c:v>7.1687346125023907E-2</c:v>
                </c:pt>
                <c:pt idx="774">
                  <c:v>7.1302721226448595E-2</c:v>
                </c:pt>
                <c:pt idx="775">
                  <c:v>7.0846969736353099E-2</c:v>
                </c:pt>
                <c:pt idx="776">
                  <c:v>7.0560710221686002E-2</c:v>
                </c:pt>
                <c:pt idx="777">
                  <c:v>7.0524559985753896E-2</c:v>
                </c:pt>
                <c:pt idx="778">
                  <c:v>7.3595837748125503E-2</c:v>
                </c:pt>
                <c:pt idx="779">
                  <c:v>6.8543201258312397E-2</c:v>
                </c:pt>
                <c:pt idx="780">
                  <c:v>7.7303795589932597E-2</c:v>
                </c:pt>
                <c:pt idx="781">
                  <c:v>7.8107887508717597E-2</c:v>
                </c:pt>
                <c:pt idx="782">
                  <c:v>7.9793319859875506E-2</c:v>
                </c:pt>
                <c:pt idx="783">
                  <c:v>7.8439347788721303E-2</c:v>
                </c:pt>
                <c:pt idx="784">
                  <c:v>7.8807003559563299E-2</c:v>
                </c:pt>
                <c:pt idx="785">
                  <c:v>7.5806511687216499E-2</c:v>
                </c:pt>
                <c:pt idx="786">
                  <c:v>7.0372932294517104E-2</c:v>
                </c:pt>
                <c:pt idx="787">
                  <c:v>6.8847401294628005E-2</c:v>
                </c:pt>
                <c:pt idx="788">
                  <c:v>6.9065202688535096E-2</c:v>
                </c:pt>
                <c:pt idx="789">
                  <c:v>6.4623499046015706E-2</c:v>
                </c:pt>
                <c:pt idx="790">
                  <c:v>6.4366954380528099E-2</c:v>
                </c:pt>
                <c:pt idx="791">
                  <c:v>6.3168913533640306E-2</c:v>
                </c:pt>
                <c:pt idx="792">
                  <c:v>6.2088674371566399E-2</c:v>
                </c:pt>
                <c:pt idx="793">
                  <c:v>6.1704046297883203E-2</c:v>
                </c:pt>
                <c:pt idx="794">
                  <c:v>5.9231355192519299E-2</c:v>
                </c:pt>
                <c:pt idx="795">
                  <c:v>5.7366163667683198E-2</c:v>
                </c:pt>
                <c:pt idx="796">
                  <c:v>5.83545017881568E-2</c:v>
                </c:pt>
                <c:pt idx="797">
                  <c:v>8.8448782469376305E-2</c:v>
                </c:pt>
                <c:pt idx="798">
                  <c:v>8.7038636271765196E-2</c:v>
                </c:pt>
                <c:pt idx="799">
                  <c:v>8.7322096976869004E-2</c:v>
                </c:pt>
                <c:pt idx="800">
                  <c:v>8.5908801451203901E-2</c:v>
                </c:pt>
                <c:pt idx="801">
                  <c:v>8.9833215898710794E-2</c:v>
                </c:pt>
                <c:pt idx="802">
                  <c:v>8.7745875020619396E-2</c:v>
                </c:pt>
                <c:pt idx="803">
                  <c:v>8.7195826173509794E-2</c:v>
                </c:pt>
                <c:pt idx="804">
                  <c:v>8.4771170332082799E-2</c:v>
                </c:pt>
                <c:pt idx="805">
                  <c:v>8.5320873149530504E-2</c:v>
                </c:pt>
                <c:pt idx="806">
                  <c:v>8.3868327583228194E-2</c:v>
                </c:pt>
                <c:pt idx="807">
                  <c:v>8.2903192096178704E-2</c:v>
                </c:pt>
                <c:pt idx="808">
                  <c:v>8.2945361337016202E-2</c:v>
                </c:pt>
                <c:pt idx="809">
                  <c:v>7.7362760801777605E-2</c:v>
                </c:pt>
                <c:pt idx="810">
                  <c:v>7.1136634410785604E-2</c:v>
                </c:pt>
                <c:pt idx="811">
                  <c:v>7.0120934335697299E-2</c:v>
                </c:pt>
                <c:pt idx="812">
                  <c:v>6.9370869621129996E-2</c:v>
                </c:pt>
                <c:pt idx="813">
                  <c:v>7.0449130167793306E-2</c:v>
                </c:pt>
                <c:pt idx="814">
                  <c:v>6.7215638421817103E-2</c:v>
                </c:pt>
                <c:pt idx="815">
                  <c:v>9.2689146292581404E-2</c:v>
                </c:pt>
                <c:pt idx="816">
                  <c:v>9.0906887561094898E-2</c:v>
                </c:pt>
                <c:pt idx="817">
                  <c:v>8.8513861305298494E-2</c:v>
                </c:pt>
                <c:pt idx="818">
                  <c:v>8.7384622142007595E-2</c:v>
                </c:pt>
                <c:pt idx="819">
                  <c:v>8.1183508064532506E-2</c:v>
                </c:pt>
                <c:pt idx="820">
                  <c:v>7.9750129572904296E-2</c:v>
                </c:pt>
                <c:pt idx="821">
                  <c:v>7.7642060114547801E-2</c:v>
                </c:pt>
                <c:pt idx="822">
                  <c:v>7.7702353397138907E-2</c:v>
                </c:pt>
                <c:pt idx="823">
                  <c:v>7.0778176983973901E-2</c:v>
                </c:pt>
                <c:pt idx="824">
                  <c:v>6.9471186740002799E-2</c:v>
                </c:pt>
                <c:pt idx="825">
                  <c:v>7.42043936980782E-2</c:v>
                </c:pt>
                <c:pt idx="826">
                  <c:v>7.5338022912153302E-2</c:v>
                </c:pt>
                <c:pt idx="827">
                  <c:v>7.1959873651822104E-2</c:v>
                </c:pt>
                <c:pt idx="828">
                  <c:v>7.1262345201185295E-2</c:v>
                </c:pt>
                <c:pt idx="829">
                  <c:v>7.1721094651389095E-2</c:v>
                </c:pt>
                <c:pt idx="830">
                  <c:v>7.3349526506976306E-2</c:v>
                </c:pt>
                <c:pt idx="831">
                  <c:v>7.3790172332996701E-2</c:v>
                </c:pt>
                <c:pt idx="832">
                  <c:v>6.9724454686860102E-2</c:v>
                </c:pt>
                <c:pt idx="833">
                  <c:v>7.0450863556782303E-2</c:v>
                </c:pt>
                <c:pt idx="834">
                  <c:v>8.2796353206591497E-2</c:v>
                </c:pt>
                <c:pt idx="835">
                  <c:v>8.2988068770665099E-2</c:v>
                </c:pt>
                <c:pt idx="836">
                  <c:v>8.3280561373498194E-2</c:v>
                </c:pt>
                <c:pt idx="837">
                  <c:v>8.4799517044258393E-2</c:v>
                </c:pt>
                <c:pt idx="838">
                  <c:v>8.5279443355876602E-2</c:v>
                </c:pt>
                <c:pt idx="839">
                  <c:v>8.6468308312152006E-2</c:v>
                </c:pt>
                <c:pt idx="840">
                  <c:v>8.5022608014476794E-2</c:v>
                </c:pt>
                <c:pt idx="841">
                  <c:v>0.13522416268016599</c:v>
                </c:pt>
                <c:pt idx="842">
                  <c:v>0.13569796104905099</c:v>
                </c:pt>
                <c:pt idx="843">
                  <c:v>0.13697946318634299</c:v>
                </c:pt>
                <c:pt idx="844">
                  <c:v>0.13643220525408101</c:v>
                </c:pt>
                <c:pt idx="845">
                  <c:v>0.13680993516228199</c:v>
                </c:pt>
                <c:pt idx="846">
                  <c:v>0.13419721395148701</c:v>
                </c:pt>
                <c:pt idx="847">
                  <c:v>0.133158263682223</c:v>
                </c:pt>
                <c:pt idx="848">
                  <c:v>0.13242551306799799</c:v>
                </c:pt>
                <c:pt idx="849">
                  <c:v>0.131802210710185</c:v>
                </c:pt>
                <c:pt idx="850">
                  <c:v>0.131064070378593</c:v>
                </c:pt>
                <c:pt idx="851">
                  <c:v>0.12831107974209099</c:v>
                </c:pt>
                <c:pt idx="852">
                  <c:v>0.12691850738940699</c:v>
                </c:pt>
                <c:pt idx="853">
                  <c:v>0.12639056164316601</c:v>
                </c:pt>
                <c:pt idx="854">
                  <c:v>0.123330196003376</c:v>
                </c:pt>
                <c:pt idx="855">
                  <c:v>0.119475997579764</c:v>
                </c:pt>
                <c:pt idx="856">
                  <c:v>0.119365794196072</c:v>
                </c:pt>
                <c:pt idx="857">
                  <c:v>0.117773200120367</c:v>
                </c:pt>
                <c:pt idx="858">
                  <c:v>0.11635312338895901</c:v>
                </c:pt>
                <c:pt idx="859">
                  <c:v>0.114807812004682</c:v>
                </c:pt>
                <c:pt idx="860">
                  <c:v>0.11301407180335001</c:v>
                </c:pt>
                <c:pt idx="861">
                  <c:v>0.111235872009601</c:v>
                </c:pt>
                <c:pt idx="862">
                  <c:v>0.10947887048150701</c:v>
                </c:pt>
                <c:pt idx="863">
                  <c:v>0.110820560886673</c:v>
                </c:pt>
                <c:pt idx="864">
                  <c:v>0.107684816517456</c:v>
                </c:pt>
                <c:pt idx="865">
                  <c:v>0.10573768786769699</c:v>
                </c:pt>
                <c:pt idx="866">
                  <c:v>0.106770846549535</c:v>
                </c:pt>
                <c:pt idx="867">
                  <c:v>0.107606372515578</c:v>
                </c:pt>
                <c:pt idx="868">
                  <c:v>0.10687946626060001</c:v>
                </c:pt>
                <c:pt idx="869">
                  <c:v>9.9242009373728998E-2</c:v>
                </c:pt>
                <c:pt idx="870">
                  <c:v>9.8718586957315196E-2</c:v>
                </c:pt>
                <c:pt idx="871">
                  <c:v>9.8064587801867595E-2</c:v>
                </c:pt>
                <c:pt idx="872">
                  <c:v>9.5051939536548904E-2</c:v>
                </c:pt>
                <c:pt idx="873">
                  <c:v>9.6079554105672704E-2</c:v>
                </c:pt>
                <c:pt idx="874">
                  <c:v>9.1977554170376397E-2</c:v>
                </c:pt>
                <c:pt idx="875">
                  <c:v>8.9175915391727104E-2</c:v>
                </c:pt>
                <c:pt idx="876">
                  <c:v>8.7664942295883203E-2</c:v>
                </c:pt>
                <c:pt idx="877">
                  <c:v>8.6493733524568198E-2</c:v>
                </c:pt>
                <c:pt idx="878">
                  <c:v>7.9450620712881295E-2</c:v>
                </c:pt>
                <c:pt idx="879">
                  <c:v>7.7995482359829699E-2</c:v>
                </c:pt>
                <c:pt idx="880">
                  <c:v>7.6166040199121807E-2</c:v>
                </c:pt>
                <c:pt idx="881">
                  <c:v>7.5050689828660797E-2</c:v>
                </c:pt>
                <c:pt idx="882">
                  <c:v>7.4070853001831596E-2</c:v>
                </c:pt>
                <c:pt idx="883">
                  <c:v>6.9410976216880596E-2</c:v>
                </c:pt>
                <c:pt idx="884">
                  <c:v>6.6852273476636997E-2</c:v>
                </c:pt>
                <c:pt idx="885">
                  <c:v>6.5338877369361795E-2</c:v>
                </c:pt>
                <c:pt idx="886">
                  <c:v>6.9528770911278001E-2</c:v>
                </c:pt>
                <c:pt idx="887">
                  <c:v>7.0552707857906599E-2</c:v>
                </c:pt>
                <c:pt idx="888">
                  <c:v>8.03369162063787E-2</c:v>
                </c:pt>
                <c:pt idx="889">
                  <c:v>7.9609208260403505E-2</c:v>
                </c:pt>
                <c:pt idx="890">
                  <c:v>7.9904211930603194E-2</c:v>
                </c:pt>
                <c:pt idx="891">
                  <c:v>8.0722833001385205E-2</c:v>
                </c:pt>
                <c:pt idx="892">
                  <c:v>8.0953328929736307E-2</c:v>
                </c:pt>
                <c:pt idx="893">
                  <c:v>7.7240795229800402E-2</c:v>
                </c:pt>
                <c:pt idx="894">
                  <c:v>7.8011858461318404E-2</c:v>
                </c:pt>
                <c:pt idx="895">
                  <c:v>7.7357280890668803E-2</c:v>
                </c:pt>
                <c:pt idx="896">
                  <c:v>7.7538197375992296E-2</c:v>
                </c:pt>
                <c:pt idx="897">
                  <c:v>7.7535198328608806E-2</c:v>
                </c:pt>
                <c:pt idx="898">
                  <c:v>9.0130208468326894E-2</c:v>
                </c:pt>
                <c:pt idx="899">
                  <c:v>8.9735501533890802E-2</c:v>
                </c:pt>
                <c:pt idx="900">
                  <c:v>8.9320819886705302E-2</c:v>
                </c:pt>
                <c:pt idx="901">
                  <c:v>8.8893565689322801E-2</c:v>
                </c:pt>
                <c:pt idx="902">
                  <c:v>8.9870221374308404E-2</c:v>
                </c:pt>
                <c:pt idx="903">
                  <c:v>8.6423168707793097E-2</c:v>
                </c:pt>
                <c:pt idx="904">
                  <c:v>9.5424795889209199E-2</c:v>
                </c:pt>
                <c:pt idx="905">
                  <c:v>9.5974643525584602E-2</c:v>
                </c:pt>
                <c:pt idx="906">
                  <c:v>9.7497293081077394E-2</c:v>
                </c:pt>
                <c:pt idx="907">
                  <c:v>9.7161017938661706E-2</c:v>
                </c:pt>
                <c:pt idx="908">
                  <c:v>9.7835088942369405E-2</c:v>
                </c:pt>
                <c:pt idx="909">
                  <c:v>9.5159474677621106E-2</c:v>
                </c:pt>
                <c:pt idx="910">
                  <c:v>9.4496955809507996E-2</c:v>
                </c:pt>
                <c:pt idx="911">
                  <c:v>9.3863018891133299E-2</c:v>
                </c:pt>
                <c:pt idx="912">
                  <c:v>9.2927536242371503E-2</c:v>
                </c:pt>
                <c:pt idx="913">
                  <c:v>9.03218175981855E-2</c:v>
                </c:pt>
                <c:pt idx="914">
                  <c:v>9.1561633314970706E-2</c:v>
                </c:pt>
                <c:pt idx="915">
                  <c:v>9.0981181196956598E-2</c:v>
                </c:pt>
                <c:pt idx="916">
                  <c:v>8.9513604708374897E-2</c:v>
                </c:pt>
                <c:pt idx="917">
                  <c:v>8.8622778440202499E-2</c:v>
                </c:pt>
                <c:pt idx="918">
                  <c:v>8.3900986442671299E-2</c:v>
                </c:pt>
                <c:pt idx="919">
                  <c:v>8.3409266116529601E-2</c:v>
                </c:pt>
                <c:pt idx="920">
                  <c:v>8.2445600109336506E-2</c:v>
                </c:pt>
                <c:pt idx="921">
                  <c:v>8.3091995569944205E-2</c:v>
                </c:pt>
                <c:pt idx="922">
                  <c:v>8.1921762555683106E-2</c:v>
                </c:pt>
                <c:pt idx="923">
                  <c:v>8.0503094032293304E-2</c:v>
                </c:pt>
                <c:pt idx="924">
                  <c:v>8.0328050475569707E-2</c:v>
                </c:pt>
                <c:pt idx="925">
                  <c:v>8.1085457898822599E-2</c:v>
                </c:pt>
                <c:pt idx="926">
                  <c:v>7.9614733410512298E-2</c:v>
                </c:pt>
                <c:pt idx="927">
                  <c:v>8.0560378915670403E-2</c:v>
                </c:pt>
                <c:pt idx="928">
                  <c:v>7.5956919244716203E-2</c:v>
                </c:pt>
                <c:pt idx="929">
                  <c:v>7.8439377467815596E-2</c:v>
                </c:pt>
                <c:pt idx="930">
                  <c:v>7.7215670751023396E-2</c:v>
                </c:pt>
                <c:pt idx="931">
                  <c:v>7.7722610590213695E-2</c:v>
                </c:pt>
                <c:pt idx="932">
                  <c:v>7.7905874223506699E-2</c:v>
                </c:pt>
                <c:pt idx="933">
                  <c:v>7.60617775209666E-2</c:v>
                </c:pt>
                <c:pt idx="934">
                  <c:v>9.44028021948633E-2</c:v>
                </c:pt>
                <c:pt idx="935">
                  <c:v>9.4907908299480398E-2</c:v>
                </c:pt>
                <c:pt idx="936">
                  <c:v>9.4753070855499805E-2</c:v>
                </c:pt>
                <c:pt idx="937">
                  <c:v>9.2272396210491006E-2</c:v>
                </c:pt>
                <c:pt idx="938">
                  <c:v>9.3139137771504205E-2</c:v>
                </c:pt>
                <c:pt idx="939">
                  <c:v>9.1630288491352505E-2</c:v>
                </c:pt>
                <c:pt idx="940">
                  <c:v>8.9887143849018303E-2</c:v>
                </c:pt>
                <c:pt idx="941">
                  <c:v>8.8196132044423406E-2</c:v>
                </c:pt>
                <c:pt idx="942">
                  <c:v>8.75116559214279E-2</c:v>
                </c:pt>
                <c:pt idx="943">
                  <c:v>8.0355221530995197E-2</c:v>
                </c:pt>
                <c:pt idx="944">
                  <c:v>7.7939283101898502E-2</c:v>
                </c:pt>
                <c:pt idx="945">
                  <c:v>7.5823586682807601E-2</c:v>
                </c:pt>
                <c:pt idx="946">
                  <c:v>7.4025572913225507E-2</c:v>
                </c:pt>
                <c:pt idx="947">
                  <c:v>7.3040757832796704E-2</c:v>
                </c:pt>
                <c:pt idx="948">
                  <c:v>6.9458820033754906E-2</c:v>
                </c:pt>
                <c:pt idx="949">
                  <c:v>6.8071071631308405E-2</c:v>
                </c:pt>
                <c:pt idx="950">
                  <c:v>6.5766697407063507E-2</c:v>
                </c:pt>
                <c:pt idx="951">
                  <c:v>8.2373330931383895E-2</c:v>
                </c:pt>
                <c:pt idx="952">
                  <c:v>8.7817832765829607E-2</c:v>
                </c:pt>
                <c:pt idx="953">
                  <c:v>8.8340030696147501E-2</c:v>
                </c:pt>
                <c:pt idx="954">
                  <c:v>8.7358248566855007E-2</c:v>
                </c:pt>
                <c:pt idx="955">
                  <c:v>8.6641762244510104E-2</c:v>
                </c:pt>
                <c:pt idx="956">
                  <c:v>8.6948458473257495E-2</c:v>
                </c:pt>
                <c:pt idx="957">
                  <c:v>8.7233598097084697E-2</c:v>
                </c:pt>
                <c:pt idx="958">
                  <c:v>8.4875688151739501E-2</c:v>
                </c:pt>
                <c:pt idx="959">
                  <c:v>8.3695969893621797E-2</c:v>
                </c:pt>
                <c:pt idx="960">
                  <c:v>8.42287636651919E-2</c:v>
                </c:pt>
                <c:pt idx="961">
                  <c:v>8.3530730577608001E-2</c:v>
                </c:pt>
                <c:pt idx="962">
                  <c:v>8.3429843588749303E-2</c:v>
                </c:pt>
                <c:pt idx="963">
                  <c:v>8.3770661065408397E-2</c:v>
                </c:pt>
                <c:pt idx="964">
                  <c:v>8.3138783698384497E-2</c:v>
                </c:pt>
                <c:pt idx="965">
                  <c:v>8.2635834917521397E-2</c:v>
                </c:pt>
                <c:pt idx="966">
                  <c:v>8.2771388608420898E-2</c:v>
                </c:pt>
                <c:pt idx="967">
                  <c:v>8.2289669716807998E-2</c:v>
                </c:pt>
                <c:pt idx="968">
                  <c:v>8.1262249947229803E-2</c:v>
                </c:pt>
                <c:pt idx="969">
                  <c:v>8.0081617372385797E-2</c:v>
                </c:pt>
                <c:pt idx="970">
                  <c:v>0.15410006934062301</c:v>
                </c:pt>
                <c:pt idx="971">
                  <c:v>0.15471189824035</c:v>
                </c:pt>
                <c:pt idx="972">
                  <c:v>0.15673736518383199</c:v>
                </c:pt>
                <c:pt idx="973">
                  <c:v>0.15783056778708399</c:v>
                </c:pt>
                <c:pt idx="974">
                  <c:v>0.155735978907041</c:v>
                </c:pt>
                <c:pt idx="975">
                  <c:v>0.15334520451622699</c:v>
                </c:pt>
                <c:pt idx="976">
                  <c:v>0.15262707120480701</c:v>
                </c:pt>
                <c:pt idx="977">
                  <c:v>0.15298981386074001</c:v>
                </c:pt>
                <c:pt idx="978">
                  <c:v>0.15032387247228099</c:v>
                </c:pt>
                <c:pt idx="979">
                  <c:v>0.148474609672507</c:v>
                </c:pt>
                <c:pt idx="980">
                  <c:v>0.14946264598651501</c:v>
                </c:pt>
                <c:pt idx="981">
                  <c:v>0.14856229468944501</c:v>
                </c:pt>
                <c:pt idx="982">
                  <c:v>0.14762170391687701</c:v>
                </c:pt>
                <c:pt idx="983">
                  <c:v>0.14347572328268801</c:v>
                </c:pt>
                <c:pt idx="984">
                  <c:v>0.142266697538182</c:v>
                </c:pt>
                <c:pt idx="985">
                  <c:v>0.141138970239468</c:v>
                </c:pt>
                <c:pt idx="986">
                  <c:v>0.13900182697257399</c:v>
                </c:pt>
                <c:pt idx="987">
                  <c:v>0.139149222211157</c:v>
                </c:pt>
                <c:pt idx="988">
                  <c:v>0.13819999912650199</c:v>
                </c:pt>
                <c:pt idx="989">
                  <c:v>0.138484399078311</c:v>
                </c:pt>
                <c:pt idx="990">
                  <c:v>0.13224695031806399</c:v>
                </c:pt>
                <c:pt idx="991">
                  <c:v>0.130584566798566</c:v>
                </c:pt>
                <c:pt idx="992">
                  <c:v>0.131233368656962</c:v>
                </c:pt>
                <c:pt idx="993">
                  <c:v>0.12582696331283</c:v>
                </c:pt>
                <c:pt idx="994">
                  <c:v>0.12824488547708801</c:v>
                </c:pt>
                <c:pt idx="995">
                  <c:v>0.123710089277158</c:v>
                </c:pt>
                <c:pt idx="996">
                  <c:v>0.12146561316869101</c:v>
                </c:pt>
                <c:pt idx="997">
                  <c:v>0.12058340662759701</c:v>
                </c:pt>
                <c:pt idx="998">
                  <c:v>0.118416263593489</c:v>
                </c:pt>
                <c:pt idx="999">
                  <c:v>0.11656034905174401</c:v>
                </c:pt>
                <c:pt idx="1000">
                  <c:v>0.11608031209603301</c:v>
                </c:pt>
                <c:pt idx="1001">
                  <c:v>0.115753958254488</c:v>
                </c:pt>
                <c:pt idx="1002">
                  <c:v>0.113764802677253</c:v>
                </c:pt>
                <c:pt idx="1003">
                  <c:v>0.114553361073525</c:v>
                </c:pt>
                <c:pt idx="1004">
                  <c:v>0.109153556338628</c:v>
                </c:pt>
                <c:pt idx="1005">
                  <c:v>9.9691646260917699E-2</c:v>
                </c:pt>
                <c:pt idx="1006">
                  <c:v>9.5337829350439801E-2</c:v>
                </c:pt>
                <c:pt idx="1007">
                  <c:v>9.2117690227525598E-2</c:v>
                </c:pt>
                <c:pt idx="1008">
                  <c:v>8.7587112838353298E-2</c:v>
                </c:pt>
                <c:pt idx="1009">
                  <c:v>8.5932266655345604E-2</c:v>
                </c:pt>
                <c:pt idx="1010">
                  <c:v>8.4650840614469605E-2</c:v>
                </c:pt>
                <c:pt idx="1011">
                  <c:v>8.2238103947495395E-2</c:v>
                </c:pt>
                <c:pt idx="1012">
                  <c:v>8.1116418848283606E-2</c:v>
                </c:pt>
                <c:pt idx="1013">
                  <c:v>8.7344740669800205E-2</c:v>
                </c:pt>
                <c:pt idx="1014">
                  <c:v>8.7821393881670595E-2</c:v>
                </c:pt>
                <c:pt idx="1015">
                  <c:v>8.7177804712965198E-2</c:v>
                </c:pt>
                <c:pt idx="1016">
                  <c:v>8.7070165233324698E-2</c:v>
                </c:pt>
                <c:pt idx="1017">
                  <c:v>8.8670128964668901E-2</c:v>
                </c:pt>
                <c:pt idx="1018">
                  <c:v>8.7484156241308703E-2</c:v>
                </c:pt>
                <c:pt idx="1019">
                  <c:v>8.6231124176707794E-2</c:v>
                </c:pt>
                <c:pt idx="1020">
                  <c:v>8.5406140636202693E-2</c:v>
                </c:pt>
                <c:pt idx="1021">
                  <c:v>8.60490952838774E-2</c:v>
                </c:pt>
                <c:pt idx="1022">
                  <c:v>8.5436455708043799E-2</c:v>
                </c:pt>
                <c:pt idx="1023">
                  <c:v>8.5984400551540205E-2</c:v>
                </c:pt>
                <c:pt idx="1024">
                  <c:v>8.6135845680489903E-2</c:v>
                </c:pt>
                <c:pt idx="1025">
                  <c:v>8.4799257477957302E-2</c:v>
                </c:pt>
                <c:pt idx="1026">
                  <c:v>8.4641079120962706E-2</c:v>
                </c:pt>
                <c:pt idx="1027">
                  <c:v>8.4081919201498198E-2</c:v>
                </c:pt>
                <c:pt idx="1028">
                  <c:v>8.2477105443106893E-2</c:v>
                </c:pt>
                <c:pt idx="1029">
                  <c:v>8.1943364735409099E-2</c:v>
                </c:pt>
                <c:pt idx="1030">
                  <c:v>8.0733862042605201E-2</c:v>
                </c:pt>
                <c:pt idx="1031">
                  <c:v>8.7257435315915705E-2</c:v>
                </c:pt>
                <c:pt idx="1032">
                  <c:v>8.8209259588280006E-2</c:v>
                </c:pt>
                <c:pt idx="1033">
                  <c:v>9.0819430991156802E-2</c:v>
                </c:pt>
                <c:pt idx="1034">
                  <c:v>9.3262875022867994E-2</c:v>
                </c:pt>
                <c:pt idx="1035">
                  <c:v>8.8774632331631506E-2</c:v>
                </c:pt>
                <c:pt idx="1036">
                  <c:v>8.5445991789712405E-2</c:v>
                </c:pt>
                <c:pt idx="1037">
                  <c:v>8.5210740892702294E-2</c:v>
                </c:pt>
                <c:pt idx="1038">
                  <c:v>8.4290480012387495E-2</c:v>
                </c:pt>
                <c:pt idx="1039">
                  <c:v>8.3657918180872107E-2</c:v>
                </c:pt>
                <c:pt idx="1040">
                  <c:v>8.2023375987724204E-2</c:v>
                </c:pt>
                <c:pt idx="1041">
                  <c:v>8.3150400043334405E-2</c:v>
                </c:pt>
                <c:pt idx="1042">
                  <c:v>8.2417430516623202E-2</c:v>
                </c:pt>
                <c:pt idx="1043">
                  <c:v>7.8547045055679901E-2</c:v>
                </c:pt>
                <c:pt idx="1044">
                  <c:v>7.7673628027747799E-2</c:v>
                </c:pt>
                <c:pt idx="1045">
                  <c:v>7.8417402799200897E-2</c:v>
                </c:pt>
                <c:pt idx="1046">
                  <c:v>8.3620302364881605E-2</c:v>
                </c:pt>
                <c:pt idx="1047">
                  <c:v>0.10336916638126201</c:v>
                </c:pt>
                <c:pt idx="1048">
                  <c:v>0.10418982636672899</c:v>
                </c:pt>
                <c:pt idx="1049">
                  <c:v>0.10263754038730299</c:v>
                </c:pt>
                <c:pt idx="1050">
                  <c:v>0.100998813588244</c:v>
                </c:pt>
                <c:pt idx="1051">
                  <c:v>0.101863684764953</c:v>
                </c:pt>
                <c:pt idx="1052">
                  <c:v>9.9324553056748505E-2</c:v>
                </c:pt>
                <c:pt idx="1053">
                  <c:v>9.8968092594010001E-2</c:v>
                </c:pt>
                <c:pt idx="1054">
                  <c:v>9.5946148848253796E-2</c:v>
                </c:pt>
                <c:pt idx="1055">
                  <c:v>9.2152372780437503E-2</c:v>
                </c:pt>
                <c:pt idx="1056">
                  <c:v>9.3377203839569697E-2</c:v>
                </c:pt>
                <c:pt idx="1057">
                  <c:v>8.4037995247496805E-2</c:v>
                </c:pt>
                <c:pt idx="1058">
                  <c:v>8.1940116666972901E-2</c:v>
                </c:pt>
                <c:pt idx="1059">
                  <c:v>8.2891366282600798E-2</c:v>
                </c:pt>
                <c:pt idx="1060">
                  <c:v>8.2934025733104003E-2</c:v>
                </c:pt>
                <c:pt idx="1061">
                  <c:v>8.1782294569218095E-2</c:v>
                </c:pt>
                <c:pt idx="1062">
                  <c:v>8.06035132636444E-2</c:v>
                </c:pt>
                <c:pt idx="1063">
                  <c:v>7.8936948981519497E-2</c:v>
                </c:pt>
                <c:pt idx="1064">
                  <c:v>7.8134424966386506E-2</c:v>
                </c:pt>
                <c:pt idx="1065">
                  <c:v>7.6938766021591304E-2</c:v>
                </c:pt>
                <c:pt idx="1066">
                  <c:v>7.64180597019984E-2</c:v>
                </c:pt>
                <c:pt idx="1067">
                  <c:v>6.5208237971251498E-2</c:v>
                </c:pt>
                <c:pt idx="1068">
                  <c:v>6.3716233566994296E-2</c:v>
                </c:pt>
                <c:pt idx="1069">
                  <c:v>6.1970600066191803E-2</c:v>
                </c:pt>
                <c:pt idx="1070">
                  <c:v>6.10089488607592E-2</c:v>
                </c:pt>
                <c:pt idx="1071">
                  <c:v>5.9269465184542701E-2</c:v>
                </c:pt>
                <c:pt idx="1072">
                  <c:v>8.8562549509663302E-2</c:v>
                </c:pt>
                <c:pt idx="1073">
                  <c:v>8.6056301407728394E-2</c:v>
                </c:pt>
                <c:pt idx="1074">
                  <c:v>7.9533410752064798E-2</c:v>
                </c:pt>
                <c:pt idx="1075">
                  <c:v>8.3859493785494399E-2</c:v>
                </c:pt>
                <c:pt idx="1076">
                  <c:v>8.9124516139618803E-2</c:v>
                </c:pt>
                <c:pt idx="1077">
                  <c:v>8.8271103685175406E-2</c:v>
                </c:pt>
                <c:pt idx="1078">
                  <c:v>8.7942179567522497E-2</c:v>
                </c:pt>
                <c:pt idx="1079">
                  <c:v>8.8957185915467599E-2</c:v>
                </c:pt>
                <c:pt idx="1080">
                  <c:v>9.0240311988402905E-2</c:v>
                </c:pt>
                <c:pt idx="1081">
                  <c:v>8.8521070900458396E-2</c:v>
                </c:pt>
                <c:pt idx="1082">
                  <c:v>8.7284312197331099E-2</c:v>
                </c:pt>
                <c:pt idx="1083">
                  <c:v>8.7971079907611105E-2</c:v>
                </c:pt>
                <c:pt idx="1084">
                  <c:v>8.7062627817643498E-2</c:v>
                </c:pt>
                <c:pt idx="1085">
                  <c:v>8.6986667285125899E-2</c:v>
                </c:pt>
                <c:pt idx="1086">
                  <c:v>8.8111290755775007E-2</c:v>
                </c:pt>
                <c:pt idx="1087">
                  <c:v>8.9234866232563798E-2</c:v>
                </c:pt>
                <c:pt idx="1088">
                  <c:v>8.8783612989228794E-2</c:v>
                </c:pt>
                <c:pt idx="1089">
                  <c:v>8.9199436578435196E-2</c:v>
                </c:pt>
                <c:pt idx="1090">
                  <c:v>8.6202923078072105E-2</c:v>
                </c:pt>
                <c:pt idx="1091">
                  <c:v>0.146606076764947</c:v>
                </c:pt>
                <c:pt idx="1092">
                  <c:v>0.144556438753003</c:v>
                </c:pt>
                <c:pt idx="1093">
                  <c:v>0.13399214394124701</c:v>
                </c:pt>
                <c:pt idx="1094">
                  <c:v>0.138611346705967</c:v>
                </c:pt>
                <c:pt idx="1095">
                  <c:v>0.136214240647139</c:v>
                </c:pt>
                <c:pt idx="1096">
                  <c:v>0.13603247283064901</c:v>
                </c:pt>
                <c:pt idx="1097">
                  <c:v>0.13644248928418001</c:v>
                </c:pt>
                <c:pt idx="1098">
                  <c:v>0.13652984095242399</c:v>
                </c:pt>
                <c:pt idx="1099">
                  <c:v>0.134524304865133</c:v>
                </c:pt>
                <c:pt idx="1100">
                  <c:v>0.135820799009017</c:v>
                </c:pt>
                <c:pt idx="1101">
                  <c:v>0.135102916321655</c:v>
                </c:pt>
                <c:pt idx="1102">
                  <c:v>0.13420490982203701</c:v>
                </c:pt>
                <c:pt idx="1103">
                  <c:v>0.13358100285917199</c:v>
                </c:pt>
                <c:pt idx="1104">
                  <c:v>0.12975220336721199</c:v>
                </c:pt>
                <c:pt idx="1105">
                  <c:v>0.130102044232037</c:v>
                </c:pt>
                <c:pt idx="1106">
                  <c:v>0.12898886799143899</c:v>
                </c:pt>
                <c:pt idx="1107">
                  <c:v>0.126941797100835</c:v>
                </c:pt>
                <c:pt idx="1108">
                  <c:v>0.12575363898282799</c:v>
                </c:pt>
                <c:pt idx="1109">
                  <c:v>0.117759940873155</c:v>
                </c:pt>
                <c:pt idx="1110">
                  <c:v>0.117377139105353</c:v>
                </c:pt>
                <c:pt idx="1111">
                  <c:v>0.11600350252867001</c:v>
                </c:pt>
                <c:pt idx="1112">
                  <c:v>0.113848052859928</c:v>
                </c:pt>
                <c:pt idx="1113">
                  <c:v>0.115468604294516</c:v>
                </c:pt>
                <c:pt idx="1114">
                  <c:v>0.114137654016775</c:v>
                </c:pt>
                <c:pt idx="1115">
                  <c:v>0.11347477955171099</c:v>
                </c:pt>
                <c:pt idx="1116">
                  <c:v>0.11466227658837901</c:v>
                </c:pt>
                <c:pt idx="1117">
                  <c:v>0.11573331614075601</c:v>
                </c:pt>
                <c:pt idx="1118">
                  <c:v>0.10994061131494801</c:v>
                </c:pt>
                <c:pt idx="1119">
                  <c:v>0.108249215019811</c:v>
                </c:pt>
                <c:pt idx="1120">
                  <c:v>0.10916109697481501</c:v>
                </c:pt>
                <c:pt idx="1121">
                  <c:v>0.108796206539959</c:v>
                </c:pt>
                <c:pt idx="1122">
                  <c:v>0.109160880842159</c:v>
                </c:pt>
                <c:pt idx="1123">
                  <c:v>0.10530460823780501</c:v>
                </c:pt>
                <c:pt idx="1124">
                  <c:v>0.102639989647239</c:v>
                </c:pt>
                <c:pt idx="1125">
                  <c:v>0.10310832471513499</c:v>
                </c:pt>
                <c:pt idx="1126">
                  <c:v>0.103860305681604</c:v>
                </c:pt>
                <c:pt idx="1127">
                  <c:v>9.6195976954532705E-2</c:v>
                </c:pt>
                <c:pt idx="1128">
                  <c:v>9.4007144643007606E-2</c:v>
                </c:pt>
                <c:pt idx="1129">
                  <c:v>9.2452589641659894E-2</c:v>
                </c:pt>
                <c:pt idx="1130">
                  <c:v>9.04426862189322E-2</c:v>
                </c:pt>
                <c:pt idx="1131">
                  <c:v>8.8820079530892201E-2</c:v>
                </c:pt>
                <c:pt idx="1132">
                  <c:v>8.7466459648684297E-2</c:v>
                </c:pt>
                <c:pt idx="1133">
                  <c:v>8.7249817530599405E-2</c:v>
                </c:pt>
                <c:pt idx="1134">
                  <c:v>8.4533665856643306E-2</c:v>
                </c:pt>
                <c:pt idx="1135">
                  <c:v>8.6319130029034796E-2</c:v>
                </c:pt>
                <c:pt idx="1136">
                  <c:v>9.2073889196694902E-2</c:v>
                </c:pt>
                <c:pt idx="1137">
                  <c:v>9.8439625784880594E-2</c:v>
                </c:pt>
                <c:pt idx="1138">
                  <c:v>9.7628811281042699E-2</c:v>
                </c:pt>
                <c:pt idx="1139">
                  <c:v>9.6797317636781399E-2</c:v>
                </c:pt>
                <c:pt idx="1140">
                  <c:v>9.6993047259956194E-2</c:v>
                </c:pt>
                <c:pt idx="1141">
                  <c:v>9.7868676036835606E-2</c:v>
                </c:pt>
                <c:pt idx="1142">
                  <c:v>9.5475709206300094E-2</c:v>
                </c:pt>
                <c:pt idx="1143">
                  <c:v>9.4101104122345E-2</c:v>
                </c:pt>
                <c:pt idx="1144">
                  <c:v>9.4653125218716397E-2</c:v>
                </c:pt>
                <c:pt idx="1145">
                  <c:v>9.3599010418168802E-2</c:v>
                </c:pt>
                <c:pt idx="1146">
                  <c:v>9.3595062907604207E-2</c:v>
                </c:pt>
                <c:pt idx="1147">
                  <c:v>9.4360836536583795E-2</c:v>
                </c:pt>
                <c:pt idx="1148">
                  <c:v>9.3726893797663205E-2</c:v>
                </c:pt>
                <c:pt idx="1149">
                  <c:v>9.3127082881728301E-2</c:v>
                </c:pt>
                <c:pt idx="1150">
                  <c:v>9.2685035609206698E-2</c:v>
                </c:pt>
                <c:pt idx="1151">
                  <c:v>9.2324398105668795E-2</c:v>
                </c:pt>
                <c:pt idx="1152">
                  <c:v>9.1095070589808702E-2</c:v>
                </c:pt>
                <c:pt idx="1153">
                  <c:v>8.9561238762071796E-2</c:v>
                </c:pt>
                <c:pt idx="1154">
                  <c:v>8.7849068895799895E-2</c:v>
                </c:pt>
                <c:pt idx="1155">
                  <c:v>8.9486124021288693E-2</c:v>
                </c:pt>
                <c:pt idx="1156">
                  <c:v>9.1768011338694194E-2</c:v>
                </c:pt>
                <c:pt idx="1157">
                  <c:v>9.4251235054271895E-2</c:v>
                </c:pt>
                <c:pt idx="1158">
                  <c:v>9.2366775683011701E-2</c:v>
                </c:pt>
                <c:pt idx="1159">
                  <c:v>9.2749749980943999E-2</c:v>
                </c:pt>
                <c:pt idx="1160">
                  <c:v>8.3052032550114702E-2</c:v>
                </c:pt>
                <c:pt idx="1161">
                  <c:v>8.3811572124742703E-2</c:v>
                </c:pt>
                <c:pt idx="1162">
                  <c:v>8.1586151900777698E-2</c:v>
                </c:pt>
                <c:pt idx="1163">
                  <c:v>7.99472750046476E-2</c:v>
                </c:pt>
                <c:pt idx="1164">
                  <c:v>8.1124950043131902E-2</c:v>
                </c:pt>
                <c:pt idx="1165">
                  <c:v>8.03966536287474E-2</c:v>
                </c:pt>
                <c:pt idx="1166">
                  <c:v>7.9466182388742299E-2</c:v>
                </c:pt>
                <c:pt idx="1167">
                  <c:v>9.4999000476693699E-2</c:v>
                </c:pt>
                <c:pt idx="1168">
                  <c:v>9.5045734664408799E-2</c:v>
                </c:pt>
                <c:pt idx="1169">
                  <c:v>9.4696879513768997E-2</c:v>
                </c:pt>
                <c:pt idx="1170">
                  <c:v>9.5008778807125494E-2</c:v>
                </c:pt>
                <c:pt idx="1171">
                  <c:v>9.6324513158396796E-2</c:v>
                </c:pt>
                <c:pt idx="1172">
                  <c:v>9.1434060615232404E-2</c:v>
                </c:pt>
                <c:pt idx="1173">
                  <c:v>9.1702922553969293E-2</c:v>
                </c:pt>
                <c:pt idx="1174">
                  <c:v>9.1289763984182398E-2</c:v>
                </c:pt>
                <c:pt idx="1175">
                  <c:v>9.0050917747053899E-2</c:v>
                </c:pt>
                <c:pt idx="1176">
                  <c:v>0.108760902803335</c:v>
                </c:pt>
                <c:pt idx="1177">
                  <c:v>0.105985142116974</c:v>
                </c:pt>
                <c:pt idx="1178">
                  <c:v>0.106004264896199</c:v>
                </c:pt>
                <c:pt idx="1179">
                  <c:v>0.108153607502181</c:v>
                </c:pt>
                <c:pt idx="1180">
                  <c:v>0.10691963634568299</c:v>
                </c:pt>
                <c:pt idx="1181">
                  <c:v>0.10799692137385</c:v>
                </c:pt>
                <c:pt idx="1182">
                  <c:v>0.10959208439884099</c:v>
                </c:pt>
                <c:pt idx="1183">
                  <c:v>0.108832478972574</c:v>
                </c:pt>
                <c:pt idx="1184">
                  <c:v>9.8989863312692994E-2</c:v>
                </c:pt>
                <c:pt idx="1185">
                  <c:v>9.99208414010717E-2</c:v>
                </c:pt>
                <c:pt idx="1186">
                  <c:v>9.9540094469026605E-2</c:v>
                </c:pt>
                <c:pt idx="1187">
                  <c:v>9.6744160170184695E-2</c:v>
                </c:pt>
                <c:pt idx="1188">
                  <c:v>9.6048280118881696E-2</c:v>
                </c:pt>
                <c:pt idx="1189">
                  <c:v>9.3842303216138304E-2</c:v>
                </c:pt>
                <c:pt idx="1190">
                  <c:v>9.2110973541646601E-2</c:v>
                </c:pt>
                <c:pt idx="1191">
                  <c:v>9.0448283735992896E-2</c:v>
                </c:pt>
                <c:pt idx="1192">
                  <c:v>8.4849099546285597E-2</c:v>
                </c:pt>
                <c:pt idx="1193">
                  <c:v>8.2279919363072607E-2</c:v>
                </c:pt>
                <c:pt idx="1194">
                  <c:v>7.9486644860305503E-2</c:v>
                </c:pt>
                <c:pt idx="1195">
                  <c:v>7.7891980921008297E-2</c:v>
                </c:pt>
                <c:pt idx="1196">
                  <c:v>7.5886683740645999E-2</c:v>
                </c:pt>
                <c:pt idx="1197">
                  <c:v>7.2176531094310395E-2</c:v>
                </c:pt>
                <c:pt idx="1198">
                  <c:v>7.2183668629082501E-2</c:v>
                </c:pt>
                <c:pt idx="1199">
                  <c:v>7.1937448192911604E-2</c:v>
                </c:pt>
                <c:pt idx="1200">
                  <c:v>8.76982450549737E-2</c:v>
                </c:pt>
                <c:pt idx="1201">
                  <c:v>8.6772235044639698E-2</c:v>
                </c:pt>
                <c:pt idx="1202">
                  <c:v>9.5967195504467598E-2</c:v>
                </c:pt>
                <c:pt idx="1203">
                  <c:v>9.6979597682371799E-2</c:v>
                </c:pt>
                <c:pt idx="1204">
                  <c:v>9.7469678241945107E-2</c:v>
                </c:pt>
                <c:pt idx="1205">
                  <c:v>9.7343475425426304E-2</c:v>
                </c:pt>
                <c:pt idx="1206">
                  <c:v>9.7777303483935901E-2</c:v>
                </c:pt>
                <c:pt idx="1207">
                  <c:v>9.7761954879007698E-2</c:v>
                </c:pt>
                <c:pt idx="1208">
                  <c:v>9.5900520887025595E-2</c:v>
                </c:pt>
                <c:pt idx="1209">
                  <c:v>9.5226962177667601E-2</c:v>
                </c:pt>
                <c:pt idx="1210">
                  <c:v>9.5358947407623004E-2</c:v>
                </c:pt>
                <c:pt idx="1211">
                  <c:v>9.5230407767557201E-2</c:v>
                </c:pt>
                <c:pt idx="1212">
                  <c:v>9.5380639223592606E-2</c:v>
                </c:pt>
                <c:pt idx="1213">
                  <c:v>9.5915421769277795E-2</c:v>
                </c:pt>
                <c:pt idx="1214">
                  <c:v>9.5538344394393002E-2</c:v>
                </c:pt>
                <c:pt idx="1215">
                  <c:v>9.4950813739745496E-2</c:v>
                </c:pt>
                <c:pt idx="1216">
                  <c:v>9.4126117224160102E-2</c:v>
                </c:pt>
                <c:pt idx="1217">
                  <c:v>9.16473174901377E-2</c:v>
                </c:pt>
                <c:pt idx="1218">
                  <c:v>9.1564834477416895E-2</c:v>
                </c:pt>
                <c:pt idx="1219">
                  <c:v>9.0372610679158402E-2</c:v>
                </c:pt>
                <c:pt idx="1220">
                  <c:v>0.16098092282596799</c:v>
                </c:pt>
                <c:pt idx="1221">
                  <c:v>0.16232693663705</c:v>
                </c:pt>
                <c:pt idx="1222">
                  <c:v>0.16219037417795501</c:v>
                </c:pt>
                <c:pt idx="1223">
                  <c:v>0.16508255003584599</c:v>
                </c:pt>
                <c:pt idx="1224">
                  <c:v>0.14474643505599499</c:v>
                </c:pt>
                <c:pt idx="1225">
                  <c:v>0.145759527426778</c:v>
                </c:pt>
                <c:pt idx="1226">
                  <c:v>0.14546807386859301</c:v>
                </c:pt>
                <c:pt idx="1227">
                  <c:v>0.14623413876121499</c:v>
                </c:pt>
                <c:pt idx="1228">
                  <c:v>0.142864899577715</c:v>
                </c:pt>
                <c:pt idx="1229">
                  <c:v>0.14083623927389499</c:v>
                </c:pt>
                <c:pt idx="1230">
                  <c:v>0.14113709743080399</c:v>
                </c:pt>
                <c:pt idx="1231">
                  <c:v>0.14067351572784101</c:v>
                </c:pt>
                <c:pt idx="1232">
                  <c:v>0.13693583236725401</c:v>
                </c:pt>
                <c:pt idx="1233">
                  <c:v>0.13658182719200401</c:v>
                </c:pt>
                <c:pt idx="1234">
                  <c:v>0.135532960409363</c:v>
                </c:pt>
                <c:pt idx="1235">
                  <c:v>0.13526967988084199</c:v>
                </c:pt>
                <c:pt idx="1236">
                  <c:v>0.13595261864719299</c:v>
                </c:pt>
                <c:pt idx="1237">
                  <c:v>0.12879131335254401</c:v>
                </c:pt>
                <c:pt idx="1238">
                  <c:v>0.13016806544114801</c:v>
                </c:pt>
                <c:pt idx="1239">
                  <c:v>0.12941371599926499</c:v>
                </c:pt>
                <c:pt idx="1240">
                  <c:v>0.124337098326168</c:v>
                </c:pt>
                <c:pt idx="1241">
                  <c:v>0.122314345985854</c:v>
                </c:pt>
                <c:pt idx="1242">
                  <c:v>0.120144110826162</c:v>
                </c:pt>
                <c:pt idx="1243">
                  <c:v>0.11922264868973299</c:v>
                </c:pt>
                <c:pt idx="1244">
                  <c:v>0.121490344937385</c:v>
                </c:pt>
                <c:pt idx="1245">
                  <c:v>0.113656254993542</c:v>
                </c:pt>
                <c:pt idx="1246">
                  <c:v>0.11226189894133901</c:v>
                </c:pt>
                <c:pt idx="1247">
                  <c:v>0.11381540150969501</c:v>
                </c:pt>
                <c:pt idx="1248">
                  <c:v>0.112852829382711</c:v>
                </c:pt>
                <c:pt idx="1249">
                  <c:v>0.111520219620349</c:v>
                </c:pt>
                <c:pt idx="1250">
                  <c:v>0.11231989234039599</c:v>
                </c:pt>
                <c:pt idx="1251">
                  <c:v>0.111723944926869</c:v>
                </c:pt>
                <c:pt idx="1252">
                  <c:v>0.10855500346243201</c:v>
                </c:pt>
                <c:pt idx="1253">
                  <c:v>0.107779893960689</c:v>
                </c:pt>
                <c:pt idx="1254">
                  <c:v>0.102374407634679</c:v>
                </c:pt>
                <c:pt idx="1255">
                  <c:v>9.6273863828869002E-2</c:v>
                </c:pt>
                <c:pt idx="1256">
                  <c:v>9.1776327403549393E-2</c:v>
                </c:pt>
              </c:numCache>
            </c:numRef>
          </c:val>
          <c:smooth val="0"/>
        </c:ser>
        <c:dLbls>
          <c:showLegendKey val="0"/>
          <c:showVal val="0"/>
          <c:showCatName val="0"/>
          <c:showSerName val="0"/>
          <c:showPercent val="0"/>
          <c:showBubbleSize val="0"/>
        </c:dLbls>
        <c:marker val="1"/>
        <c:smooth val="0"/>
        <c:axId val="200579712"/>
        <c:axId val="200589696"/>
      </c:lineChart>
      <c:dateAx>
        <c:axId val="200579712"/>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00589696"/>
        <c:crosses val="autoZero"/>
        <c:auto val="1"/>
        <c:lblOffset val="100"/>
        <c:baseTimeUnit val="days"/>
        <c:majorUnit val="1"/>
        <c:majorTimeUnit val="years"/>
      </c:dateAx>
      <c:valAx>
        <c:axId val="200589696"/>
        <c:scaling>
          <c:orientation val="minMax"/>
        </c:scaling>
        <c:delete val="0"/>
        <c:axPos val="l"/>
        <c:majorGridlines>
          <c:spPr>
            <a:ln w="6350">
              <a:prstDash val="sysDot"/>
            </a:ln>
          </c:spPr>
        </c:majorGridlines>
        <c:title>
          <c:tx>
            <c:rich>
              <a:bodyPr rot="0" vert="horz"/>
              <a:lstStyle/>
              <a:p>
                <a:pPr>
                  <a:defRPr/>
                </a:pPr>
                <a:r>
                  <a:rPr lang="en-US"/>
                  <a:t>År</a:t>
                </a:r>
              </a:p>
            </c:rich>
          </c:tx>
          <c:layout>
            <c:manualLayout>
              <c:xMode val="edge"/>
              <c:yMode val="edge"/>
              <c:x val="1.9292604501607719E-2"/>
              <c:y val="1.2224883268147285E-2"/>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0579712"/>
        <c:crossesAt val="1"/>
        <c:crossBetween val="midCat"/>
      </c:valAx>
      <c:spPr>
        <a:noFill/>
        <a:ln w="3175">
          <a:solidFill>
            <a:srgbClr val="000000"/>
          </a:solidFill>
          <a:prstDash val="solid"/>
        </a:ln>
      </c:spPr>
    </c:plotArea>
    <c:legend>
      <c:legendPos val="b"/>
      <c:layout>
        <c:manualLayout>
          <c:xMode val="edge"/>
          <c:yMode val="edge"/>
          <c:x val="0.33762057877813506"/>
          <c:y val="0.10503282275711159"/>
          <c:w val="0.59485530546623799"/>
          <c:h val="0.1137855579868709"/>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9.0423323290376487E-2"/>
          <c:y val="7.0371991247264759E-2"/>
          <c:w val="0.8927189406790389"/>
          <c:h val="0.81330415754923413"/>
        </c:manualLayout>
      </c:layout>
      <c:barChart>
        <c:barDir val="col"/>
        <c:grouping val="clustered"/>
        <c:varyColors val="0"/>
        <c:ser>
          <c:idx val="1"/>
          <c:order val="0"/>
          <c:tx>
            <c:strRef>
              <c:f>'[Diagram 5_Årligt resultat positioner.xlsx]Datablad'!$C$1</c:f>
              <c:strCache>
                <c:ptCount val="1"/>
                <c:pt idx="0">
                  <c:v>Miljoner kronor</c:v>
                </c:pt>
              </c:strCache>
            </c:strRef>
          </c:tx>
          <c:spPr>
            <a:solidFill>
              <a:schemeClr val="bg1">
                <a:lumMod val="50000"/>
              </a:schemeClr>
            </a:solidFill>
          </c:spPr>
          <c:invertIfNegative val="0"/>
          <c:cat>
            <c:numRef>
              <c:f>'[Diagram 5_Årligt resultat positioner.xlsx]Datablad'!$B$2:$B$23</c:f>
              <c:numCache>
                <c:formatCode>General</c:formatCode>
                <c:ptCount val="22"/>
                <c:pt idx="0">
                  <c:v>1992</c:v>
                </c:pt>
                <c:pt idx="1">
                  <c:v>1993</c:v>
                </c:pt>
                <c:pt idx="2">
                  <c:v>1994</c:v>
                </c:pt>
                <c:pt idx="3">
                  <c:v>1995</c:v>
                </c:pt>
                <c:pt idx="4">
                  <c:v>1996</c:v>
                </c:pt>
                <c:pt idx="5">
                  <c:v>1997</c:v>
                </c:pt>
                <c:pt idx="6">
                  <c:v>1998</c:v>
                </c:pt>
                <c:pt idx="7">
                  <c:v>1999</c:v>
                </c:pt>
                <c:pt idx="8">
                  <c:v>2000</c:v>
                </c:pt>
                <c:pt idx="9">
                  <c:v>2001</c:v>
                </c:pt>
                <c:pt idx="10">
                  <c:v>2002</c:v>
                </c:pt>
                <c:pt idx="11">
                  <c:v>2003</c:v>
                </c:pt>
                <c:pt idx="12">
                  <c:v>2004</c:v>
                </c:pt>
                <c:pt idx="13">
                  <c:v>2005</c:v>
                </c:pt>
                <c:pt idx="14">
                  <c:v>2006</c:v>
                </c:pt>
                <c:pt idx="15">
                  <c:v>2007</c:v>
                </c:pt>
                <c:pt idx="16">
                  <c:v>2008</c:v>
                </c:pt>
                <c:pt idx="17">
                  <c:v>2009</c:v>
                </c:pt>
                <c:pt idx="18">
                  <c:v>2010</c:v>
                </c:pt>
                <c:pt idx="19">
                  <c:v>2011</c:v>
                </c:pt>
                <c:pt idx="20">
                  <c:v>2012</c:v>
                </c:pt>
                <c:pt idx="21">
                  <c:v>2013</c:v>
                </c:pt>
              </c:numCache>
            </c:numRef>
          </c:cat>
          <c:val>
            <c:numRef>
              <c:f>'[Diagram 5_Årligt resultat positioner.xlsx]Datablad'!$C$2:$C$23</c:f>
              <c:numCache>
                <c:formatCode>#,##0</c:formatCode>
                <c:ptCount val="22"/>
                <c:pt idx="0">
                  <c:v>731.99339905344448</c:v>
                </c:pt>
                <c:pt idx="1">
                  <c:v>5428.166115946553</c:v>
                </c:pt>
                <c:pt idx="2">
                  <c:v>755.42798799000013</c:v>
                </c:pt>
                <c:pt idx="3">
                  <c:v>490.72299011999991</c:v>
                </c:pt>
                <c:pt idx="4">
                  <c:v>3227.970159139998</c:v>
                </c:pt>
                <c:pt idx="5">
                  <c:v>-7.7599848899999841</c:v>
                </c:pt>
                <c:pt idx="6">
                  <c:v>413.97088147999801</c:v>
                </c:pt>
                <c:pt idx="7">
                  <c:v>-566.93835611611871</c:v>
                </c:pt>
                <c:pt idx="8">
                  <c:v>761.75411598313235</c:v>
                </c:pt>
                <c:pt idx="9">
                  <c:v>2485.2601351885987</c:v>
                </c:pt>
                <c:pt idx="10">
                  <c:v>2161.0312629999999</c:v>
                </c:pt>
                <c:pt idx="11">
                  <c:v>1740.461381909091</c:v>
                </c:pt>
                <c:pt idx="12">
                  <c:v>273.08154889442824</c:v>
                </c:pt>
                <c:pt idx="13">
                  <c:v>-150.11128670230099</c:v>
                </c:pt>
                <c:pt idx="14">
                  <c:v>312.69519200000002</c:v>
                </c:pt>
                <c:pt idx="15">
                  <c:v>-250.20398799999998</c:v>
                </c:pt>
                <c:pt idx="16">
                  <c:v>2126.5424256499996</c:v>
                </c:pt>
                <c:pt idx="17">
                  <c:v>3087.9848531699981</c:v>
                </c:pt>
                <c:pt idx="18">
                  <c:v>5729.38245422</c:v>
                </c:pt>
                <c:pt idx="19">
                  <c:v>121.17352413000104</c:v>
                </c:pt>
                <c:pt idx="20">
                  <c:v>-199.85165000000001</c:v>
                </c:pt>
                <c:pt idx="21">
                  <c:v>199.50627700000001</c:v>
                </c:pt>
              </c:numCache>
            </c:numRef>
          </c:val>
        </c:ser>
        <c:dLbls>
          <c:showLegendKey val="0"/>
          <c:showVal val="0"/>
          <c:showCatName val="0"/>
          <c:showSerName val="0"/>
          <c:showPercent val="0"/>
          <c:showBubbleSize val="0"/>
        </c:dLbls>
        <c:gapWidth val="150"/>
        <c:axId val="201938048"/>
        <c:axId val="201939584"/>
      </c:barChart>
      <c:catAx>
        <c:axId val="201938048"/>
        <c:scaling>
          <c:orientation val="minMax"/>
        </c:scaling>
        <c:delete val="0"/>
        <c:axPos val="b"/>
        <c:numFmt formatCode="General" sourceLinked="1"/>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201939584"/>
        <c:crosses val="autoZero"/>
        <c:auto val="1"/>
        <c:lblAlgn val="ctr"/>
        <c:lblOffset val="100"/>
        <c:tickLblSkip val="4"/>
        <c:tickMarkSkip val="4"/>
        <c:noMultiLvlLbl val="0"/>
      </c:catAx>
      <c:valAx>
        <c:axId val="201939584"/>
        <c:scaling>
          <c:orientation val="minMax"/>
        </c:scaling>
        <c:delete val="0"/>
        <c:axPos val="l"/>
        <c:majorGridlines>
          <c:spPr>
            <a:ln>
              <a:prstDash val="sysDot"/>
            </a:ln>
          </c:spPr>
        </c:majorGridlines>
        <c:title>
          <c:tx>
            <c:rich>
              <a:bodyPr rot="0" vert="horz"/>
              <a:lstStyle/>
              <a:p>
                <a:pPr>
                  <a:defRPr/>
                </a:pPr>
                <a:r>
                  <a:rPr lang="en-US" b="0"/>
                  <a:t>Miljoner kronor</a:t>
                </a:r>
              </a:p>
            </c:rich>
          </c:tx>
          <c:layout>
            <c:manualLayout>
              <c:xMode val="edge"/>
              <c:yMode val="edge"/>
              <c:x val="0"/>
              <c:y val="5.6892778993435323E-3"/>
            </c:manualLayout>
          </c:layout>
          <c:overlay val="0"/>
        </c:title>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201938048"/>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0423323290376483E-2"/>
          <c:y val="9.6630196936542664E-2"/>
          <c:w val="0.90706863812441452"/>
          <c:h val="0.74322438360412824"/>
        </c:manualLayout>
      </c:layout>
      <c:barChart>
        <c:barDir val="col"/>
        <c:grouping val="clustered"/>
        <c:varyColors val="0"/>
        <c:ser>
          <c:idx val="0"/>
          <c:order val="0"/>
          <c:tx>
            <c:strRef>
              <c:f>'[Diagram 5_riskjusterat resultat positioner.xlsx]Datablad'!$A$2</c:f>
              <c:strCache>
                <c:ptCount val="1"/>
                <c:pt idx="0">
                  <c:v>1 år</c:v>
                </c:pt>
              </c:strCache>
            </c:strRef>
          </c:tx>
          <c:spPr>
            <a:solidFill>
              <a:srgbClr val="000000"/>
            </a:solidFill>
            <a:ln w="25400">
              <a:noFill/>
            </a:ln>
          </c:spPr>
          <c:invertIfNegative val="0"/>
          <c:cat>
            <c:strRef>
              <c:f>'[Diagram 5_riskjusterat resultat positioner.xlsx]Datablad'!$B$1:$D$1</c:f>
              <c:strCache>
                <c:ptCount val="3"/>
                <c:pt idx="0">
                  <c:v>Totalt positionstagning</c:v>
                </c:pt>
                <c:pt idx="1">
                  <c:v>Total löpande positionstagning</c:v>
                </c:pt>
                <c:pt idx="2">
                  <c:v>Extern löpande positionstagning</c:v>
                </c:pt>
              </c:strCache>
            </c:strRef>
          </c:cat>
          <c:val>
            <c:numRef>
              <c:f>'[Diagram 5_riskjusterat resultat positioner.xlsx]Datablad'!$B$2:$D$2</c:f>
              <c:numCache>
                <c:formatCode>General</c:formatCode>
                <c:ptCount val="3"/>
                <c:pt idx="0">
                  <c:v>0.56000000000000005</c:v>
                </c:pt>
                <c:pt idx="1">
                  <c:v>0.56000000000000005</c:v>
                </c:pt>
                <c:pt idx="2">
                  <c:v>-0.35</c:v>
                </c:pt>
              </c:numCache>
            </c:numRef>
          </c:val>
        </c:ser>
        <c:ser>
          <c:idx val="1"/>
          <c:order val="1"/>
          <c:tx>
            <c:strRef>
              <c:f>'[Diagram 5_riskjusterat resultat positioner.xlsx]Datablad'!$A$3</c:f>
              <c:strCache>
                <c:ptCount val="1"/>
                <c:pt idx="0">
                  <c:v>5 år</c:v>
                </c:pt>
              </c:strCache>
            </c:strRef>
          </c:tx>
          <c:spPr>
            <a:solidFill>
              <a:srgbClr val="808080"/>
            </a:solidFill>
            <a:ln w="25400">
              <a:noFill/>
            </a:ln>
          </c:spPr>
          <c:invertIfNegative val="0"/>
          <c:cat>
            <c:strRef>
              <c:f>'[Diagram 5_riskjusterat resultat positioner.xlsx]Datablad'!$B$1:$D$1</c:f>
              <c:strCache>
                <c:ptCount val="3"/>
                <c:pt idx="0">
                  <c:v>Totalt positionstagning</c:v>
                </c:pt>
                <c:pt idx="1">
                  <c:v>Total löpande positionstagning</c:v>
                </c:pt>
                <c:pt idx="2">
                  <c:v>Extern löpande positionstagning</c:v>
                </c:pt>
              </c:strCache>
            </c:strRef>
          </c:cat>
          <c:val>
            <c:numRef>
              <c:f>'[Diagram 5_riskjusterat resultat positioner.xlsx]Datablad'!$B$3:$D$3</c:f>
              <c:numCache>
                <c:formatCode>General</c:formatCode>
                <c:ptCount val="3"/>
                <c:pt idx="0">
                  <c:v>1.05</c:v>
                </c:pt>
                <c:pt idx="1">
                  <c:v>-0.01</c:v>
                </c:pt>
                <c:pt idx="2">
                  <c:v>0.57999999999999996</c:v>
                </c:pt>
              </c:numCache>
            </c:numRef>
          </c:val>
        </c:ser>
        <c:dLbls>
          <c:showLegendKey val="0"/>
          <c:showVal val="0"/>
          <c:showCatName val="0"/>
          <c:showSerName val="0"/>
          <c:showPercent val="0"/>
          <c:showBubbleSize val="0"/>
        </c:dLbls>
        <c:gapWidth val="150"/>
        <c:axId val="201972736"/>
        <c:axId val="201974528"/>
      </c:barChart>
      <c:catAx>
        <c:axId val="201972736"/>
        <c:scaling>
          <c:orientation val="minMax"/>
        </c:scaling>
        <c:delete val="0"/>
        <c:axPos val="b"/>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1974528"/>
        <c:crosses val="autoZero"/>
        <c:auto val="1"/>
        <c:lblAlgn val="ctr"/>
        <c:lblOffset val="100"/>
        <c:noMultiLvlLbl val="0"/>
      </c:catAx>
      <c:valAx>
        <c:axId val="201974528"/>
        <c:scaling>
          <c:orientation val="minMax"/>
        </c:scaling>
        <c:delete val="0"/>
        <c:axPos val="l"/>
        <c:majorGridlines>
          <c:spPr>
            <a:ln>
              <a:prstDash val="sysDot"/>
            </a:ln>
          </c:spPr>
        </c:majorGridlines>
        <c:title>
          <c:tx>
            <c:rich>
              <a:bodyPr rot="0" vert="horz"/>
              <a:lstStyle/>
              <a:p>
                <a:pPr>
                  <a:defRPr/>
                </a:pPr>
                <a:r>
                  <a:rPr lang="en-US" b="0"/>
                  <a:t>Informationskvot</a:t>
                </a:r>
              </a:p>
            </c:rich>
          </c:tx>
          <c:layout>
            <c:manualLayout>
              <c:xMode val="edge"/>
              <c:yMode val="edge"/>
              <c:x val="0"/>
              <c:y val="1.003669946070746E-2"/>
            </c:manualLayout>
          </c:layout>
          <c:overlay val="0"/>
        </c:title>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1972736"/>
        <c:crosses val="autoZero"/>
        <c:crossBetween val="between"/>
      </c:valAx>
      <c:spPr>
        <a:noFill/>
        <a:ln w="3175">
          <a:solidFill>
            <a:srgbClr val="000000"/>
          </a:solidFill>
          <a:prstDash val="solid"/>
        </a:ln>
      </c:spPr>
    </c:plotArea>
    <c:legend>
      <c:legendPos val="r"/>
      <c:layout>
        <c:manualLayout>
          <c:xMode val="edge"/>
          <c:yMode val="edge"/>
          <c:x val="0.78778135048231512"/>
          <c:y val="0.1575492341356674"/>
          <c:w val="0.17552902752107755"/>
          <c:h val="0.1356673960612691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2931361875585493E-2"/>
          <c:y val="8.7877461706783358E-2"/>
          <c:w val="0.88777603362280677"/>
          <c:h val="0.75197711883388751"/>
        </c:manualLayout>
      </c:layout>
      <c:lineChart>
        <c:grouping val="standard"/>
        <c:varyColors val="0"/>
        <c:ser>
          <c:idx val="0"/>
          <c:order val="0"/>
          <c:tx>
            <c:strRef>
              <c:f>'[Diagram 5_sammanvägd bedömning.xlsx]Datablad'!$A$2</c:f>
              <c:strCache>
                <c:ptCount val="1"/>
                <c:pt idx="0">
                  <c:v> Återförsäljare</c:v>
                </c:pt>
              </c:strCache>
            </c:strRef>
          </c:tx>
          <c:spPr>
            <a:ln w="19050">
              <a:solidFill>
                <a:schemeClr val="bg1">
                  <a:lumMod val="50000"/>
                </a:schemeClr>
              </a:solidFill>
              <a:prstDash val="solid"/>
            </a:ln>
          </c:spPr>
          <c:marker>
            <c:symbol val="none"/>
          </c:marker>
          <c:cat>
            <c:numRef>
              <c:f>'[Diagram 5_sammanvägd bedömning.xlsx]Datablad'!$B$1:$K$1</c:f>
              <c:numCache>
                <c:formatCode>General</c:formatCode>
                <c:ptCount val="10"/>
                <c:pt idx="0">
                  <c:v>2004</c:v>
                </c:pt>
                <c:pt idx="1">
                  <c:v>2005</c:v>
                </c:pt>
                <c:pt idx="2">
                  <c:v>2006</c:v>
                </c:pt>
                <c:pt idx="3">
                  <c:v>2007</c:v>
                </c:pt>
                <c:pt idx="4">
                  <c:v>2008</c:v>
                </c:pt>
                <c:pt idx="5">
                  <c:v>2009</c:v>
                </c:pt>
                <c:pt idx="6">
                  <c:v>2010</c:v>
                </c:pt>
                <c:pt idx="7">
                  <c:v>2011</c:v>
                </c:pt>
                <c:pt idx="8">
                  <c:v>2012</c:v>
                </c:pt>
                <c:pt idx="9">
                  <c:v>2013</c:v>
                </c:pt>
              </c:numCache>
            </c:numRef>
          </c:cat>
          <c:val>
            <c:numRef>
              <c:f>'[Diagram 5_sammanvägd bedömning.xlsx]Datablad'!$B$2:$K$2</c:f>
              <c:numCache>
                <c:formatCode>General</c:formatCode>
                <c:ptCount val="10"/>
                <c:pt idx="0">
                  <c:v>3.85</c:v>
                </c:pt>
                <c:pt idx="1">
                  <c:v>3.9</c:v>
                </c:pt>
                <c:pt idx="2">
                  <c:v>4.13</c:v>
                </c:pt>
                <c:pt idx="3">
                  <c:v>4.0199999999999996</c:v>
                </c:pt>
                <c:pt idx="4">
                  <c:v>4.1900000000000004</c:v>
                </c:pt>
                <c:pt idx="5">
                  <c:v>4.1100000000000003</c:v>
                </c:pt>
                <c:pt idx="6">
                  <c:v>3.89</c:v>
                </c:pt>
                <c:pt idx="7">
                  <c:v>3.98</c:v>
                </c:pt>
                <c:pt idx="8">
                  <c:v>4.07</c:v>
                </c:pt>
                <c:pt idx="9">
                  <c:v>4.16</c:v>
                </c:pt>
              </c:numCache>
            </c:numRef>
          </c:val>
          <c:smooth val="0"/>
        </c:ser>
        <c:ser>
          <c:idx val="1"/>
          <c:order val="1"/>
          <c:tx>
            <c:strRef>
              <c:f>'[Diagram 5_sammanvägd bedömning.xlsx]Datablad'!$A$3</c:f>
              <c:strCache>
                <c:ptCount val="1"/>
                <c:pt idx="0">
                  <c:v>Sv. inv.</c:v>
                </c:pt>
              </c:strCache>
            </c:strRef>
          </c:tx>
          <c:spPr>
            <a:ln w="25400">
              <a:solidFill>
                <a:srgbClr val="000000"/>
              </a:solidFill>
              <a:prstDash val="solid"/>
            </a:ln>
          </c:spPr>
          <c:marker>
            <c:symbol val="none"/>
          </c:marker>
          <c:cat>
            <c:numRef>
              <c:f>'[Diagram 5_sammanvägd bedömning.xlsx]Datablad'!$B$1:$K$1</c:f>
              <c:numCache>
                <c:formatCode>General</c:formatCode>
                <c:ptCount val="10"/>
                <c:pt idx="0">
                  <c:v>2004</c:v>
                </c:pt>
                <c:pt idx="1">
                  <c:v>2005</c:v>
                </c:pt>
                <c:pt idx="2">
                  <c:v>2006</c:v>
                </c:pt>
                <c:pt idx="3">
                  <c:v>2007</c:v>
                </c:pt>
                <c:pt idx="4">
                  <c:v>2008</c:v>
                </c:pt>
                <c:pt idx="5">
                  <c:v>2009</c:v>
                </c:pt>
                <c:pt idx="6">
                  <c:v>2010</c:v>
                </c:pt>
                <c:pt idx="7">
                  <c:v>2011</c:v>
                </c:pt>
                <c:pt idx="8">
                  <c:v>2012</c:v>
                </c:pt>
                <c:pt idx="9">
                  <c:v>2013</c:v>
                </c:pt>
              </c:numCache>
            </c:numRef>
          </c:cat>
          <c:val>
            <c:numRef>
              <c:f>'[Diagram 5_sammanvägd bedömning.xlsx]Datablad'!$B$3:$K$3</c:f>
              <c:numCache>
                <c:formatCode>General</c:formatCode>
                <c:ptCount val="10"/>
                <c:pt idx="0">
                  <c:v>3.67</c:v>
                </c:pt>
                <c:pt idx="1">
                  <c:v>3.66</c:v>
                </c:pt>
                <c:pt idx="2">
                  <c:v>3.89</c:v>
                </c:pt>
                <c:pt idx="3">
                  <c:v>3.85</c:v>
                </c:pt>
                <c:pt idx="4">
                  <c:v>3.77</c:v>
                </c:pt>
                <c:pt idx="5">
                  <c:v>3.77</c:v>
                </c:pt>
                <c:pt idx="6">
                  <c:v>3.73</c:v>
                </c:pt>
                <c:pt idx="7">
                  <c:v>3.92</c:v>
                </c:pt>
                <c:pt idx="8">
                  <c:v>3.91</c:v>
                </c:pt>
                <c:pt idx="9">
                  <c:v>3.76</c:v>
                </c:pt>
              </c:numCache>
            </c:numRef>
          </c:val>
          <c:smooth val="0"/>
        </c:ser>
        <c:ser>
          <c:idx val="2"/>
          <c:order val="2"/>
          <c:tx>
            <c:strRef>
              <c:f>'[Diagram 5_sammanvägd bedömning.xlsx]Datablad'!$A$4</c:f>
              <c:strCache>
                <c:ptCount val="1"/>
                <c:pt idx="0">
                  <c:v>Utl. inv.</c:v>
                </c:pt>
              </c:strCache>
            </c:strRef>
          </c:tx>
          <c:spPr>
            <a:ln w="19050">
              <a:solidFill>
                <a:srgbClr val="000000"/>
              </a:solidFill>
              <a:prstDash val="sysDash"/>
            </a:ln>
          </c:spPr>
          <c:marker>
            <c:symbol val="none"/>
          </c:marker>
          <c:cat>
            <c:numRef>
              <c:f>'[Diagram 5_sammanvägd bedömning.xlsx]Datablad'!$B$1:$K$1</c:f>
              <c:numCache>
                <c:formatCode>General</c:formatCode>
                <c:ptCount val="10"/>
                <c:pt idx="0">
                  <c:v>2004</c:v>
                </c:pt>
                <c:pt idx="1">
                  <c:v>2005</c:v>
                </c:pt>
                <c:pt idx="2">
                  <c:v>2006</c:v>
                </c:pt>
                <c:pt idx="3">
                  <c:v>2007</c:v>
                </c:pt>
                <c:pt idx="4">
                  <c:v>2008</c:v>
                </c:pt>
                <c:pt idx="5">
                  <c:v>2009</c:v>
                </c:pt>
                <c:pt idx="6">
                  <c:v>2010</c:v>
                </c:pt>
                <c:pt idx="7">
                  <c:v>2011</c:v>
                </c:pt>
                <c:pt idx="8">
                  <c:v>2012</c:v>
                </c:pt>
                <c:pt idx="9">
                  <c:v>2013</c:v>
                </c:pt>
              </c:numCache>
            </c:numRef>
          </c:cat>
          <c:val>
            <c:numRef>
              <c:f>'[Diagram 5_sammanvägd bedömning.xlsx]Datablad'!$B$4:$K$4</c:f>
              <c:numCache>
                <c:formatCode>General</c:formatCode>
                <c:ptCount val="10"/>
                <c:pt idx="0">
                  <c:v>3.77</c:v>
                </c:pt>
                <c:pt idx="1">
                  <c:v>3.8</c:v>
                </c:pt>
                <c:pt idx="2">
                  <c:v>4.13</c:v>
                </c:pt>
                <c:pt idx="3">
                  <c:v>4.21</c:v>
                </c:pt>
                <c:pt idx="4">
                  <c:v>3.93</c:v>
                </c:pt>
                <c:pt idx="5">
                  <c:v>3.87</c:v>
                </c:pt>
                <c:pt idx="6">
                  <c:v>3.73</c:v>
                </c:pt>
                <c:pt idx="7">
                  <c:v>3.68</c:v>
                </c:pt>
                <c:pt idx="8">
                  <c:v>3.95</c:v>
                </c:pt>
                <c:pt idx="9">
                  <c:v>3.71</c:v>
                </c:pt>
              </c:numCache>
            </c:numRef>
          </c:val>
          <c:smooth val="0"/>
        </c:ser>
        <c:dLbls>
          <c:showLegendKey val="0"/>
          <c:showVal val="0"/>
          <c:showCatName val="0"/>
          <c:showSerName val="0"/>
          <c:showPercent val="0"/>
          <c:showBubbleSize val="0"/>
        </c:dLbls>
        <c:marker val="1"/>
        <c:smooth val="0"/>
        <c:axId val="39922304"/>
        <c:axId val="39932288"/>
      </c:lineChart>
      <c:catAx>
        <c:axId val="39922304"/>
        <c:scaling>
          <c:orientation val="minMax"/>
        </c:scaling>
        <c:delete val="0"/>
        <c:axPos val="b"/>
        <c:numFmt formatCode="General"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9932288"/>
        <c:crosses val="autoZero"/>
        <c:auto val="1"/>
        <c:lblAlgn val="ctr"/>
        <c:lblOffset val="100"/>
        <c:noMultiLvlLbl val="0"/>
      </c:catAx>
      <c:valAx>
        <c:axId val="39932288"/>
        <c:scaling>
          <c:orientation val="minMax"/>
          <c:max val="4.5"/>
          <c:min val="3.5"/>
        </c:scaling>
        <c:delete val="0"/>
        <c:axPos val="l"/>
        <c:majorGridlines>
          <c:spPr>
            <a:ln>
              <a:prstDash val="sysDot"/>
            </a:ln>
          </c:spPr>
        </c:majorGridlines>
        <c:title>
          <c:tx>
            <c:rich>
              <a:bodyPr rot="0" vert="horz"/>
              <a:lstStyle/>
              <a:p>
                <a:pPr>
                  <a:defRPr/>
                </a:pPr>
                <a:r>
                  <a:rPr lang="en-US"/>
                  <a:t>Betyg (1-5)</a:t>
                </a:r>
              </a:p>
            </c:rich>
          </c:tx>
          <c:layout>
            <c:manualLayout>
              <c:xMode val="edge"/>
              <c:yMode val="edge"/>
              <c:x val="3.2154340836012861E-3"/>
              <c:y val="1.003669946070746E-2"/>
            </c:manualLayout>
          </c:layout>
          <c:overlay val="0"/>
        </c:title>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39922304"/>
        <c:crossesAt val="1"/>
        <c:crossBetween val="midCat"/>
        <c:majorUnit val="0.25"/>
      </c:valAx>
      <c:spPr>
        <a:noFill/>
        <a:ln w="3175">
          <a:solidFill>
            <a:srgbClr val="000000"/>
          </a:solidFill>
          <a:prstDash val="solid"/>
        </a:ln>
      </c:spPr>
    </c:plotArea>
    <c:legend>
      <c:legendPos val="b"/>
      <c:layout>
        <c:manualLayout>
          <c:xMode val="edge"/>
          <c:yMode val="edge"/>
          <c:x val="0.40327890311420989"/>
          <c:y val="0.12578653839514004"/>
          <c:w val="0.52998267129121579"/>
          <c:h val="0.1423469471160395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7931235283692435E-2"/>
          <c:y val="8.7877461706783358E-2"/>
          <c:w val="0.90699926576702028"/>
          <c:h val="0.75197711883388751"/>
        </c:manualLayout>
      </c:layout>
      <c:barChart>
        <c:barDir val="col"/>
        <c:grouping val="clustered"/>
        <c:varyColors val="0"/>
        <c:ser>
          <c:idx val="0"/>
          <c:order val="0"/>
          <c:tx>
            <c:strRef>
              <c:f>'[Diagram 5_privatmarknadsupplåningen.xlsx]Datablad'!$A$2</c:f>
              <c:strCache>
                <c:ptCount val="1"/>
                <c:pt idx="0">
                  <c:v>Premieobligationer</c:v>
                </c:pt>
              </c:strCache>
            </c:strRef>
          </c:tx>
          <c:spPr>
            <a:solidFill>
              <a:srgbClr val="000000"/>
            </a:solidFill>
            <a:ln w="25400">
              <a:noFill/>
            </a:ln>
          </c:spPr>
          <c:invertIfNegative val="0"/>
          <c:cat>
            <c:numRef>
              <c:f>'[Diagram 5_privatmarknadsupplåningen.xlsx]Datablad'!$B$1:$F$1</c:f>
              <c:numCache>
                <c:formatCode>yyyy;@</c:formatCode>
                <c:ptCount val="5"/>
                <c:pt idx="0">
                  <c:v>40178</c:v>
                </c:pt>
                <c:pt idx="1">
                  <c:v>40543</c:v>
                </c:pt>
                <c:pt idx="2">
                  <c:v>40908</c:v>
                </c:pt>
                <c:pt idx="3">
                  <c:v>41274</c:v>
                </c:pt>
                <c:pt idx="4">
                  <c:v>41639</c:v>
                </c:pt>
              </c:numCache>
            </c:numRef>
          </c:cat>
          <c:val>
            <c:numRef>
              <c:f>'[Diagram 5_privatmarknadsupplåningen.xlsx]Datablad'!$B$2:$F$2</c:f>
              <c:numCache>
                <c:formatCode>#,##0.0</c:formatCode>
                <c:ptCount val="5"/>
                <c:pt idx="0">
                  <c:v>37.1</c:v>
                </c:pt>
                <c:pt idx="1">
                  <c:v>34.5</c:v>
                </c:pt>
                <c:pt idx="2">
                  <c:v>33.9</c:v>
                </c:pt>
                <c:pt idx="3">
                  <c:v>28.9</c:v>
                </c:pt>
                <c:pt idx="4">
                  <c:v>29.028905000000002</c:v>
                </c:pt>
              </c:numCache>
            </c:numRef>
          </c:val>
        </c:ser>
        <c:ser>
          <c:idx val="1"/>
          <c:order val="1"/>
          <c:tx>
            <c:strRef>
              <c:f>'[Diagram 5_privatmarknadsupplåningen.xlsx]Datablad'!$A$3</c:f>
              <c:strCache>
                <c:ptCount val="1"/>
                <c:pt idx="0">
                  <c:v>Riksgäldsspar</c:v>
                </c:pt>
              </c:strCache>
            </c:strRef>
          </c:tx>
          <c:spPr>
            <a:solidFill>
              <a:srgbClr val="808080"/>
            </a:solidFill>
            <a:ln w="25400">
              <a:noFill/>
            </a:ln>
          </c:spPr>
          <c:invertIfNegative val="0"/>
          <c:cat>
            <c:numRef>
              <c:f>'[Diagram 5_privatmarknadsupplåningen.xlsx]Datablad'!$B$1:$F$1</c:f>
              <c:numCache>
                <c:formatCode>yyyy;@</c:formatCode>
                <c:ptCount val="5"/>
                <c:pt idx="0">
                  <c:v>40178</c:v>
                </c:pt>
                <c:pt idx="1">
                  <c:v>40543</c:v>
                </c:pt>
                <c:pt idx="2">
                  <c:v>40908</c:v>
                </c:pt>
                <c:pt idx="3">
                  <c:v>41274</c:v>
                </c:pt>
                <c:pt idx="4">
                  <c:v>41639</c:v>
                </c:pt>
              </c:numCache>
            </c:numRef>
          </c:cat>
          <c:val>
            <c:numRef>
              <c:f>'[Diagram 5_privatmarknadsupplåningen.xlsx]Datablad'!$B$3:$F$3</c:f>
              <c:numCache>
                <c:formatCode>0.0</c:formatCode>
                <c:ptCount val="5"/>
                <c:pt idx="0">
                  <c:v>34.003999999999998</c:v>
                </c:pt>
                <c:pt idx="1">
                  <c:v>28.1</c:v>
                </c:pt>
                <c:pt idx="2">
                  <c:v>24.407</c:v>
                </c:pt>
                <c:pt idx="3" formatCode="#,##0.0">
                  <c:v>21.156813</c:v>
                </c:pt>
                <c:pt idx="4" formatCode="#,##0.0">
                  <c:v>17.690677999999998</c:v>
                </c:pt>
              </c:numCache>
            </c:numRef>
          </c:val>
        </c:ser>
        <c:dLbls>
          <c:showLegendKey val="0"/>
          <c:showVal val="0"/>
          <c:showCatName val="0"/>
          <c:showSerName val="0"/>
          <c:showPercent val="0"/>
          <c:showBubbleSize val="0"/>
        </c:dLbls>
        <c:gapWidth val="150"/>
        <c:axId val="39963264"/>
        <c:axId val="39965440"/>
      </c:barChart>
      <c:lineChart>
        <c:grouping val="standard"/>
        <c:varyColors val="0"/>
        <c:ser>
          <c:idx val="2"/>
          <c:order val="2"/>
          <c:tx>
            <c:strRef>
              <c:f>'[Diagram 5_privatmarknadsupplåningen.xlsx]Datablad'!$A$4</c:f>
              <c:strCache>
                <c:ptCount val="1"/>
                <c:pt idx="0">
                  <c:v>Andel av statsskulden</c:v>
                </c:pt>
              </c:strCache>
            </c:strRef>
          </c:tx>
          <c:spPr>
            <a:ln w="25400">
              <a:solidFill>
                <a:schemeClr val="bg1">
                  <a:lumMod val="50000"/>
                </a:schemeClr>
              </a:solidFill>
              <a:prstDash val="solid"/>
            </a:ln>
          </c:spPr>
          <c:marker>
            <c:symbol val="diamond"/>
            <c:size val="5"/>
            <c:spPr>
              <a:noFill/>
              <a:ln>
                <a:solidFill>
                  <a:srgbClr val="000000"/>
                </a:solidFill>
                <a:prstDash val="solid"/>
              </a:ln>
            </c:spPr>
          </c:marker>
          <c:cat>
            <c:numRef>
              <c:f>'[Diagram 5_privatmarknadsupplåningen.xlsx]Datablad'!$B$1:$F$1</c:f>
              <c:numCache>
                <c:formatCode>yyyy;@</c:formatCode>
                <c:ptCount val="5"/>
                <c:pt idx="0">
                  <c:v>40178</c:v>
                </c:pt>
                <c:pt idx="1">
                  <c:v>40543</c:v>
                </c:pt>
                <c:pt idx="2">
                  <c:v>40908</c:v>
                </c:pt>
                <c:pt idx="3">
                  <c:v>41274</c:v>
                </c:pt>
                <c:pt idx="4">
                  <c:v>41639</c:v>
                </c:pt>
              </c:numCache>
            </c:numRef>
          </c:cat>
          <c:val>
            <c:numRef>
              <c:f>'[Diagram 5_privatmarknadsupplåningen.xlsx]Datablad'!$B$4:$F$4</c:f>
              <c:numCache>
                <c:formatCode>General</c:formatCode>
                <c:ptCount val="5"/>
                <c:pt idx="0">
                  <c:v>5.979145644130508</c:v>
                </c:pt>
                <c:pt idx="1">
                  <c:v>5.4363873208858013</c:v>
                </c:pt>
                <c:pt idx="2">
                  <c:v>5.2637898347928136</c:v>
                </c:pt>
                <c:pt idx="3">
                  <c:v>4.342715303189193</c:v>
                </c:pt>
                <c:pt idx="4">
                  <c:v>3.6583455858482612</c:v>
                </c:pt>
              </c:numCache>
            </c:numRef>
          </c:val>
          <c:smooth val="0"/>
        </c:ser>
        <c:dLbls>
          <c:showLegendKey val="0"/>
          <c:showVal val="0"/>
          <c:showCatName val="0"/>
          <c:showSerName val="0"/>
          <c:showPercent val="0"/>
          <c:showBubbleSize val="0"/>
        </c:dLbls>
        <c:marker val="1"/>
        <c:smooth val="0"/>
        <c:axId val="142070528"/>
        <c:axId val="39967360"/>
      </c:lineChart>
      <c:dateAx>
        <c:axId val="39963264"/>
        <c:scaling>
          <c:orientation val="minMax"/>
        </c:scaling>
        <c:delete val="0"/>
        <c:axPos val="b"/>
        <c:numFmt formatCode="yyyy;@"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9965440"/>
        <c:crosses val="autoZero"/>
        <c:auto val="1"/>
        <c:lblOffset val="100"/>
        <c:baseTimeUnit val="years"/>
      </c:dateAx>
      <c:valAx>
        <c:axId val="39965440"/>
        <c:scaling>
          <c:orientation val="minMax"/>
        </c:scaling>
        <c:delete val="0"/>
        <c:axPos val="l"/>
        <c:title>
          <c:tx>
            <c:rich>
              <a:bodyPr rot="0" vert="horz"/>
              <a:lstStyle/>
              <a:p>
                <a:pPr>
                  <a:defRPr/>
                </a:pPr>
                <a:r>
                  <a:rPr lang="en-US"/>
                  <a:t>Miljarder kronor</a:t>
                </a:r>
              </a:p>
            </c:rich>
          </c:tx>
          <c:layout>
            <c:manualLayout>
              <c:xMode val="edge"/>
              <c:yMode val="edge"/>
              <c:x val="3.2154340836012861E-3"/>
              <c:y val="1.4413067075587109E-2"/>
            </c:manualLayout>
          </c:layout>
          <c:overlay val="0"/>
        </c:title>
        <c:numFmt formatCode="#,##0" sourceLinked="0"/>
        <c:majorTickMark val="in"/>
        <c:minorTickMark val="none"/>
        <c:tickLblPos val="nextTo"/>
        <c:txPr>
          <a:bodyPr rot="0" vert="horz"/>
          <a:lstStyle/>
          <a:p>
            <a:pPr>
              <a:defRPr/>
            </a:pPr>
            <a:endParaRPr lang="sv-SE"/>
          </a:p>
        </c:txPr>
        <c:crossAx val="39963264"/>
        <c:crosses val="autoZero"/>
        <c:crossBetween val="between"/>
      </c:valAx>
      <c:valAx>
        <c:axId val="39967360"/>
        <c:scaling>
          <c:orientation val="minMax"/>
        </c:scaling>
        <c:delete val="0"/>
        <c:axPos val="r"/>
        <c:title>
          <c:tx>
            <c:rich>
              <a:bodyPr rot="0" vert="horz"/>
              <a:lstStyle/>
              <a:p>
                <a:pPr>
                  <a:defRPr/>
                </a:pPr>
                <a:r>
                  <a:rPr lang="en-US"/>
                  <a:t>Procent av statsskulden totalt </a:t>
                </a:r>
                <a:r>
                  <a:rPr lang="en-US" baseline="0"/>
                  <a:t> </a:t>
                </a:r>
                <a:endParaRPr lang="en-US"/>
              </a:p>
            </c:rich>
          </c:tx>
          <c:layout>
            <c:manualLayout>
              <c:xMode val="edge"/>
              <c:yMode val="edge"/>
              <c:x val="0.79503208080678622"/>
              <c:y val="4.0851113320043394E-4"/>
            </c:manualLayout>
          </c:layout>
          <c:overlay val="0"/>
        </c:title>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42070528"/>
        <c:crosses val="max"/>
        <c:crossBetween val="between"/>
      </c:valAx>
      <c:dateAx>
        <c:axId val="142070528"/>
        <c:scaling>
          <c:orientation val="minMax"/>
        </c:scaling>
        <c:delete val="1"/>
        <c:axPos val="b"/>
        <c:numFmt formatCode="yyyy;@" sourceLinked="1"/>
        <c:majorTickMark val="out"/>
        <c:minorTickMark val="none"/>
        <c:tickLblPos val="nextTo"/>
        <c:crossAx val="39967360"/>
        <c:crosses val="autoZero"/>
        <c:auto val="1"/>
        <c:lblOffset val="100"/>
        <c:baseTimeUnit val="years"/>
      </c:dateAx>
      <c:spPr>
        <a:noFill/>
        <a:ln w="3175">
          <a:solidFill>
            <a:srgbClr val="000000"/>
          </a:solidFill>
          <a:prstDash val="solid"/>
        </a:ln>
      </c:spPr>
    </c:plotArea>
    <c:legend>
      <c:legendPos val="t"/>
      <c:layout>
        <c:manualLayout>
          <c:xMode val="edge"/>
          <c:yMode val="edge"/>
          <c:x val="0.17786895207230929"/>
          <c:y val="0.10065645514223195"/>
          <c:w val="0.79538749778464191"/>
          <c:h val="0.10537535105704784"/>
        </c:manualLayout>
      </c:layout>
      <c:overlay val="0"/>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drawings/drawing1.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2.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3.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European Economic Forecast Winter 2014 (Europeiska kommissionen 2014)</a:t>
          </a:r>
        </a:p>
      </cdr:txBody>
    </cdr:sp>
  </cdr:relSizeAnchor>
</c:userShapes>
</file>

<file path=word/drawings/drawing4.xml><?xml version="1.0" encoding="utf-8"?>
<c:userShapes xmlns:c="http://schemas.openxmlformats.org/drawingml/2006/chart">
  <cdr:relSizeAnchor xmlns:cdr="http://schemas.openxmlformats.org/drawingml/2006/chartDrawing">
    <cdr:from>
      <cdr:x>0.0426</cdr:x>
      <cdr:y>0.89716</cdr:y>
    </cdr:from>
    <cdr:to>
      <cdr:x>0.27412</cdr:x>
      <cdr:y>1</cdr:y>
    </cdr:to>
    <cdr:sp macro="" textlink="">
      <cdr:nvSpPr>
        <cdr:cNvPr id="2" name="textruta 1"/>
        <cdr:cNvSpPr txBox="1"/>
      </cdr:nvSpPr>
      <cdr:spPr>
        <a:xfrm xmlns:a="http://schemas.openxmlformats.org/drawingml/2006/main">
          <a:off x="168275" y="2603500"/>
          <a:ext cx="914400" cy="29845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0.0426</cdr:x>
      <cdr:y>0.89716</cdr:y>
    </cdr:from>
    <cdr:to>
      <cdr:x>0.27412</cdr:x>
      <cdr:y>1</cdr:y>
    </cdr:to>
    <cdr:sp macro="" textlink="">
      <cdr:nvSpPr>
        <cdr:cNvPr id="3" name="textruta 1"/>
        <cdr:cNvSpPr txBox="1"/>
      </cdr:nvSpPr>
      <cdr:spPr>
        <a:xfrm xmlns:a="http://schemas.openxmlformats.org/drawingml/2006/main">
          <a:off x="168275" y="2603500"/>
          <a:ext cx="914400" cy="29845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v-SE" sz="1100"/>
        </a:p>
      </cdr:txBody>
    </cdr:sp>
  </cdr:relSizeAnchor>
</c:userShapes>
</file>

<file path=word/drawings/drawing5.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6.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 </a:t>
          </a:r>
        </a:p>
      </cdr:txBody>
    </cdr:sp>
  </cdr:relSizeAnchor>
</c:userShapes>
</file>

<file path=word/drawings/drawing7.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 </a:t>
          </a:r>
        </a:p>
      </cdr:txBody>
    </cdr:sp>
  </cdr:relSizeAnchor>
</c:userShapes>
</file>

<file path=word/drawings/drawing8.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9.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0.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1.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 </a:t>
          </a:r>
        </a:p>
      </cdr:txBody>
    </cdr:sp>
  </cdr:relSizeAnchor>
</c:userShapes>
</file>

<file path=word/drawings/drawing12.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3.xml><?xml version="1.0" encoding="utf-8"?>
<c:userShapes xmlns:c="http://schemas.openxmlformats.org/drawingml/2006/chart">
  <cdr:relSizeAnchor xmlns:cdr="http://schemas.openxmlformats.org/drawingml/2006/chartDrawing">
    <cdr:from>
      <cdr:x>0</cdr:x>
      <cdr:y>0.89388</cdr:y>
    </cdr:from>
    <cdr:to>
      <cdr:x>1</cdr:x>
      <cdr:y>0.95952</cdr:y>
    </cdr:to>
    <cdr:sp macro="" textlink="">
      <cdr:nvSpPr>
        <cdr:cNvPr id="2" name="Källa"/>
        <cdr:cNvSpPr txBox="1"/>
      </cdr:nvSpPr>
      <cdr:spPr>
        <a:xfrm xmlns:a="http://schemas.openxmlformats.org/drawingml/2006/main">
          <a:off x="0" y="2593986"/>
          <a:ext cx="3949700" cy="190484"/>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4.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5.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 </a:t>
          </a:r>
        </a:p>
      </cdr:txBody>
    </cdr:sp>
  </cdr:relSizeAnchor>
</c:userShapes>
</file>

<file path=word/drawings/drawing16.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7.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 </a:t>
          </a:r>
        </a:p>
      </cdr:txBody>
    </cdr:sp>
  </cdr:relSizeAnchor>
</c:userShapes>
</file>

<file path=word/drawings/drawing18.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19.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drawings/drawing20.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TNS SIFO Prospera</a:t>
          </a:r>
        </a:p>
      </cdr:txBody>
    </cdr:sp>
  </cdr:relSizeAnchor>
</c:userShapes>
</file>

<file path=word/drawings/drawing21.xml><?xml version="1.0" encoding="utf-8"?>
<c:userShapes xmlns:c="http://schemas.openxmlformats.org/drawingml/2006/chart">
  <cdr:relSizeAnchor xmlns:cdr="http://schemas.openxmlformats.org/drawingml/2006/chartDrawing">
    <cdr:from>
      <cdr:x>0</cdr:x>
      <cdr:y>0.90153</cdr:y>
    </cdr:from>
    <cdr:to>
      <cdr:x>1</cdr:x>
      <cdr:y>0.96718</cdr:y>
    </cdr:to>
    <cdr:sp macro="" textlink="">
      <cdr:nvSpPr>
        <cdr:cNvPr id="2" name="Källa"/>
        <cdr:cNvSpPr txBox="1"/>
      </cdr:nvSpPr>
      <cdr:spPr>
        <a:xfrm xmlns:a="http://schemas.openxmlformats.org/drawingml/2006/main">
          <a:off x="50800" y="2616200"/>
          <a:ext cx="394970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Riksgäldskontoret</a:t>
          </a:r>
        </a:p>
      </cdr:txBody>
    </cdr: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Urls xmlns="http://schemas.microsoft.com/sharepoint/v3/contenttype/forms/url">
  <Edit>_layouts/RK.Dhs/RKEditForm.aspx</Edit>
  <New>_layouts/RK.Dhs/RKEditForm.aspx</New>
</FormUrl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TaxCatchAll xmlns="4f5ca95d-8798-43a8-9b50-3b2f8b9416bf"/>
    <Sekretess xmlns="4f5ca95d-8798-43a8-9b50-3b2f8b9416bf" xsi:nil="true"/>
    <RKOrdnaCheckInComment xmlns="0099632a-6c7c-45b2-b4cc-163a75785fd4" xsi:nil="true"/>
    <Diarienummer xmlns="4f5ca95d-8798-43a8-9b50-3b2f8b9416bf" xsi:nil="true"/>
    <RKOrdnaClass xmlns="0099632a-6c7c-45b2-b4cc-163a75785fd4" xsi:nil="true"/>
    <c9cd366cc722410295b9eacffbd73909 xmlns="4f5ca95d-8798-43a8-9b50-3b2f8b9416bf">
      <Terms xmlns="http://schemas.microsoft.com/office/infopath/2007/PartnerControls"/>
    </c9cd366cc722410295b9eacffbd73909>
    <k46d94c0acf84ab9a79866a9d8b1905f xmlns="4f5ca95d-8798-43a8-9b50-3b2f8b9416bf">
      <Terms xmlns="http://schemas.microsoft.com/office/infopath/2007/PartnerControls"/>
    </k46d94c0acf84ab9a79866a9d8b1905f>
    <Nyckelord xmlns="4f5ca95d-8798-43a8-9b50-3b2f8b9416bf" xsi:nil="true"/>
    <_dlc_DocId xmlns="4f5ca95d-8798-43a8-9b50-3b2f8b9416bf">PF7WTZ5HJ2VN-6-2250</_dlc_DocId>
    <_dlc_DocIdUrl xmlns="4f5ca95d-8798-43a8-9b50-3b2f8b9416bf">
      <Url>http://rkdhs-sb/enhet/gransk/_layouts/DocIdRedir.aspx?ID=PF7WTZ5HJ2VN-6-2250</Url>
      <Description>PF7WTZ5HJ2VN-6-2250</Description>
    </_dlc_DocIdUrl>
  </documentManagement>
</p:properti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DFA1346-6B18-4C43-9631-5CDEA37CE272}"/>
</file>

<file path=customXml/itemProps2.xml><?xml version="1.0" encoding="utf-8"?>
<ds:datastoreItem xmlns:ds="http://schemas.openxmlformats.org/officeDocument/2006/customXml" ds:itemID="{6146D70F-8ED0-4AA8-80EB-B231AC450666}"/>
</file>

<file path=customXml/itemProps3.xml><?xml version="1.0" encoding="utf-8"?>
<ds:datastoreItem xmlns:ds="http://schemas.openxmlformats.org/officeDocument/2006/customXml" ds:itemID="{9BED849C-EE7F-432A-8F2F-09ED241DADAB}"/>
</file>

<file path=customXml/itemProps4.xml><?xml version="1.0" encoding="utf-8"?>
<ds:datastoreItem xmlns:ds="http://schemas.openxmlformats.org/officeDocument/2006/customXml" ds:itemID="{6AA37700-F258-4A32-AFD5-46A87D75EFF8}"/>
</file>

<file path=customXml/itemProps5.xml><?xml version="1.0" encoding="utf-8"?>
<ds:datastoreItem xmlns:ds="http://schemas.openxmlformats.org/officeDocument/2006/customXml" ds:itemID="{653EF6CC-8422-4954-9BF2-0ABC07DD7491}"/>
</file>

<file path=customXml/itemProps6.xml><?xml version="1.0" encoding="utf-8"?>
<ds:datastoreItem xmlns:ds="http://schemas.openxmlformats.org/officeDocument/2006/customXml" ds:itemID="{2C87EF99-EF17-47E6-8162-57023B812026}"/>
</file>

<file path=customXml/itemProps7.xml><?xml version="1.0" encoding="utf-8"?>
<ds:datastoreItem xmlns:ds="http://schemas.openxmlformats.org/officeDocument/2006/customXml" ds:itemID="{2EABC811-CA10-4F29-9ECC-89014B81B401}"/>
</file>

<file path=docProps/app.xml><?xml version="1.0" encoding="utf-8"?>
<Properties xmlns="http://schemas.openxmlformats.org/officeDocument/2006/extended-properties" xmlns:vt="http://schemas.openxmlformats.org/officeDocument/2006/docPropsVTypes">
  <Template>RkProp</Template>
  <TotalTime>0</TotalTime>
  <Pages>63</Pages>
  <Words>21970</Words>
  <Characters>116443</Characters>
  <Application>Microsoft Office Word</Application>
  <DocSecurity>0</DocSecurity>
  <Lines>970</Lines>
  <Paragraphs>276</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138137</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Per Franzén</dc:creator>
  <cp:lastModifiedBy>Per Franzén</cp:lastModifiedBy>
  <cp:revision>3</cp:revision>
  <cp:lastPrinted>2014-04-15T13:34:00Z</cp:lastPrinted>
  <dcterms:created xsi:type="dcterms:W3CDTF">2014-04-15T13:23:00Z</dcterms:created>
  <dcterms:modified xsi:type="dcterms:W3CDTF">2014-04-15T13:44:00Z</dcterms:modified>
  <cp:category>Regeringens skrivelse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6;0;0;259</vt:lpwstr>
  </property>
  <property fmtid="{D5CDD505-2E9C-101B-9397-08002B2CF9AE}" pid="3" name="Sprak">
    <vt:lpwstr>Svenska</vt:lpwstr>
  </property>
  <property fmtid="{D5CDD505-2E9C-101B-9397-08002B2CF9AE}" pid="4" name="DokID">
    <vt:i4>16</vt:i4>
  </property>
  <property fmtid="{D5CDD505-2E9C-101B-9397-08002B2CF9AE}" pid="5" name="ContentTypeId">
    <vt:lpwstr>0x01010053E1D612BA3F4E21AA250ECD751942B30090819ADAB6BA3B4580D81C843F6B3AD3</vt:lpwstr>
  </property>
  <property fmtid="{D5CDD505-2E9C-101B-9397-08002B2CF9AE}" pid="6" name="Departementsenhet">
    <vt:lpwstr/>
  </property>
  <property fmtid="{D5CDD505-2E9C-101B-9397-08002B2CF9AE}" pid="7" name="Aktivitetskategori">
    <vt:lpwstr/>
  </property>
  <property fmtid="{D5CDD505-2E9C-101B-9397-08002B2CF9AE}" pid="8" name="_dlc_DocIdItemGuid">
    <vt:lpwstr>b03e206e-def4-4177-8831-86afb92a43c6</vt:lpwstr>
  </property>
</Properties>
</file>