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7D03EE7" w14:textId="77777777" w:rsidR="007A6C21" w:rsidRDefault="007A6C21"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14665FE8" wp14:editId="367A105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49D7D17" w14:textId="77777777" w:rsidR="007A6C21" w:rsidRPr="00811BB8" w:rsidRDefault="007A6C21" w:rsidP="00C37AA0">
                                <w:pPr>
                                  <w:pStyle w:val="Brdtext"/>
                                </w:pPr>
                                <w:r>
                                  <w:rPr>
                                    <w:noProof/>
                                    <w:lang w:eastAsia="sv-SE"/>
                                  </w:rPr>
                                  <w:drawing>
                                    <wp:inline distT="0" distB="0" distL="0" distR="0" wp14:anchorId="33BC4AE3" wp14:editId="5991C21A">
                                      <wp:extent cx="514155" cy="921598"/>
                                      <wp:effectExtent l="0" t="0" r="635" b="0"/>
                                      <wp:docPr id="2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4665FE8"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349D7D17" w14:textId="77777777" w:rsidR="007A6C21" w:rsidRPr="00811BB8" w:rsidRDefault="007A6C21" w:rsidP="00C37AA0">
                          <w:pPr>
                            <w:pStyle w:val="Brdtext"/>
                          </w:pPr>
                          <w:r>
                            <w:rPr>
                              <w:noProof/>
                              <w:lang w:eastAsia="sv-SE"/>
                            </w:rPr>
                            <w:drawing>
                              <wp:inline distT="0" distB="0" distL="0" distR="0" wp14:anchorId="33BC4AE3" wp14:editId="5991C21A">
                                <wp:extent cx="514155" cy="921598"/>
                                <wp:effectExtent l="0" t="0" r="635" b="0"/>
                                <wp:docPr id="26"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1B0A0D7F" w14:textId="38522F17" w:rsidR="007A6C21" w:rsidRDefault="00683929" w:rsidP="00333C9D">
          <w:pPr>
            <w:pStyle w:val="Prophuvudrubrik"/>
          </w:pPr>
          <w:r>
            <w:t>2021/22:255</w:t>
          </w:r>
        </w:p>
      </w:sdtContent>
    </w:sdt>
    <w:p w14:paraId="6BB471FD" w14:textId="77777777" w:rsidR="007A6C21" w:rsidRPr="005F407A" w:rsidRDefault="007A6C21"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7A6C21" w14:paraId="49FBA5D9"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0485E13D" w14:textId="000A597F" w:rsidR="007A6C21" w:rsidRDefault="00683929" w:rsidP="00333C9D">
                <w:pPr>
                  <w:pStyle w:val="Proprubrik"/>
                  <w:spacing w:after="20"/>
                </w:pPr>
                <w:r>
                  <w:t>Extra ändringsbudget för 2022 – Stöd till Ukraina</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1F1E8B0C" w14:textId="75909BDB" w:rsidR="007A6C21" w:rsidRDefault="00683929"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71C91370" w14:textId="17A7ECB8" w:rsidR="007A6C21" w:rsidRPr="00141F91" w:rsidRDefault="00683929" w:rsidP="00333C9D">
                <w:pPr>
                  <w:pStyle w:val="Proprubrik"/>
                  <w:rPr>
                    <w:szCs w:val="26"/>
                  </w:rPr>
                </w:pPr>
                <w:r>
                  <w:rPr>
                    <w:szCs w:val="26"/>
                  </w:rPr>
                  <w:t>2021/22:255</w:t>
                </w:r>
              </w:p>
            </w:sdtContent>
          </w:sdt>
        </w:tc>
      </w:tr>
    </w:tbl>
    <w:p w14:paraId="561660E7" w14:textId="77777777" w:rsidR="007A6C21" w:rsidRDefault="007A6C21" w:rsidP="00333C9D">
      <w:pPr>
        <w:pStyle w:val="Brdtext"/>
        <w:spacing w:before="60"/>
      </w:pPr>
    </w:p>
    <w:p w14:paraId="33906D6A" w14:textId="77777777" w:rsidR="007A6C21" w:rsidRDefault="007A6C21" w:rsidP="00333C9D">
      <w:pPr>
        <w:pStyle w:val="Brdtext"/>
      </w:pPr>
      <w:r>
        <w:t>Regeringen överlämnar denna proposition till riksdagen.</w:t>
      </w:r>
    </w:p>
    <w:p w14:paraId="46C239C6" w14:textId="77777777" w:rsidR="007A6C21" w:rsidRDefault="007A6C21" w:rsidP="00333C9D">
      <w:pPr>
        <w:pStyle w:val="Brdtext"/>
      </w:pPr>
    </w:p>
    <w:p w14:paraId="242F3899" w14:textId="329608DF" w:rsidR="007A6C21" w:rsidRDefault="007A6C21" w:rsidP="00333C9D">
      <w:pPr>
        <w:pStyle w:val="Brdtext"/>
      </w:pPr>
      <w:r>
        <w:t xml:space="preserve">Stockholm </w:t>
      </w:r>
      <w:sdt>
        <w:sdtPr>
          <w:alias w:val="Datum"/>
          <w:tag w:val="Datum"/>
          <w:id w:val="-1894106154"/>
          <w:date w:fullDate="2022-06-02T00:00:00Z">
            <w:dateFormat w:val="'den' d MMMM yyyy"/>
            <w:lid w:val="sv-SE"/>
            <w:storeMappedDataAs w:val="dateTime"/>
            <w:calendar w:val="gregorian"/>
          </w:date>
        </w:sdtPr>
        <w:sdtEndPr/>
        <w:sdtContent>
          <w:r w:rsidR="00A81193">
            <w:t>den 2 juni 2022</w:t>
          </w:r>
        </w:sdtContent>
      </w:sdt>
    </w:p>
    <w:p w14:paraId="429B0CFD" w14:textId="77777777" w:rsidR="007A6C21" w:rsidRDefault="007A6C21" w:rsidP="00333C9D">
      <w:pPr>
        <w:pStyle w:val="Brdtextmedindrag"/>
      </w:pPr>
    </w:p>
    <w:p w14:paraId="514E23B8" w14:textId="7BC4DE27" w:rsidR="007A6C21" w:rsidRDefault="00406206" w:rsidP="00333C9D">
      <w:pPr>
        <w:pStyle w:val="Propnamnunderskrift1"/>
      </w:pPr>
      <w:r>
        <w:t>Morgan Johansson</w:t>
      </w:r>
    </w:p>
    <w:p w14:paraId="3DBD3391" w14:textId="6CFC3E73" w:rsidR="007A6C21" w:rsidRDefault="007A6C21" w:rsidP="00333C9D">
      <w:pPr>
        <w:pStyle w:val="Propnamnunderskrift2"/>
        <w:tabs>
          <w:tab w:val="clear" w:pos="2693"/>
          <w:tab w:val="clear" w:pos="7474"/>
          <w:tab w:val="left" w:pos="2126"/>
        </w:tabs>
      </w:pPr>
      <w:r>
        <w:tab/>
      </w:r>
      <w:r w:rsidR="002D493F">
        <w:t>Mikael Damberg</w:t>
      </w:r>
    </w:p>
    <w:p w14:paraId="1E7026D5" w14:textId="356C5FDB" w:rsidR="007A6C21" w:rsidRPr="008624B2" w:rsidRDefault="007A6C21"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683929">
            <w:rPr>
              <w:i w:val="0"/>
            </w:rPr>
            <w:t>Finansdepartementet</w:t>
          </w:r>
        </w:sdtContent>
      </w:sdt>
      <w:r w:rsidRPr="008F01E7">
        <w:rPr>
          <w:i w:val="0"/>
          <w:iCs w:val="0"/>
        </w:rPr>
        <w:t>)</w:t>
      </w:r>
    </w:p>
    <w:p w14:paraId="4F8E7519" w14:textId="77777777" w:rsidR="007A6C21" w:rsidRDefault="007A6C21" w:rsidP="00333C9D">
      <w:pPr>
        <w:pStyle w:val="Proprubrik"/>
        <w:spacing w:before="80" w:after="400"/>
      </w:pPr>
      <w:r>
        <w:t>Propositionens huvudsakliga innehåll</w:t>
      </w:r>
    </w:p>
    <w:p w14:paraId="272F1102" w14:textId="78B55916" w:rsidR="007A6C21" w:rsidRDefault="00B24504" w:rsidP="00333C9D">
      <w:pPr>
        <w:pStyle w:val="Brdtext"/>
      </w:pPr>
      <w:r w:rsidRPr="00B24504">
        <w:t xml:space="preserve">I denna proposition lämnar regeringen förslag som innebär att Sverige bistår Ukraina med ekonomiskt stöd och utrustning till följd av Rysslands </w:t>
      </w:r>
      <w:r w:rsidRPr="00B24504" w:rsidDel="00823605">
        <w:t>invasion av</w:t>
      </w:r>
      <w:r w:rsidRPr="00B24504">
        <w:t xml:space="preserve"> landet. Förslag lämnas om bemyndigande</w:t>
      </w:r>
      <w:r w:rsidR="00A8531B">
        <w:t>n</w:t>
      </w:r>
      <w:r w:rsidRPr="00B24504">
        <w:t xml:space="preserve"> att skänka försvarsmateriel i form av</w:t>
      </w:r>
      <w:r w:rsidR="004A34CC">
        <w:t xml:space="preserve"> pansarskott, </w:t>
      </w:r>
      <w:r w:rsidR="00823605">
        <w:t xml:space="preserve">robotar av typen </w:t>
      </w:r>
      <w:r w:rsidR="0005484F">
        <w:t>sjömålsrobot</w:t>
      </w:r>
      <w:r w:rsidR="001A0C33">
        <w:t> </w:t>
      </w:r>
      <w:r w:rsidR="0005484F">
        <w:t>17</w:t>
      </w:r>
      <w:r w:rsidR="004A34CC">
        <w:t>,</w:t>
      </w:r>
      <w:r w:rsidRPr="00B24504">
        <w:t xml:space="preserve"> automatgevär </w:t>
      </w:r>
      <w:r w:rsidR="004A34CC">
        <w:t>och</w:t>
      </w:r>
      <w:r w:rsidRPr="00B24504">
        <w:t xml:space="preserve"> ammunition till </w:t>
      </w:r>
      <w:r w:rsidR="004A34CC">
        <w:t>automatgevär,</w:t>
      </w:r>
      <w:r w:rsidRPr="00B24504">
        <w:t xml:space="preserve"> som kan avvaras av Försvarsmakten under en begränsad tid</w:t>
      </w:r>
      <w:r w:rsidR="0005484F">
        <w:t xml:space="preserve">. </w:t>
      </w:r>
      <w:r w:rsidRPr="00B24504">
        <w:t xml:space="preserve">Förslag lämnas även </w:t>
      </w:r>
      <w:r w:rsidRPr="00B24504" w:rsidDel="0067095B">
        <w:t xml:space="preserve">om </w:t>
      </w:r>
      <w:r w:rsidRPr="00B24504">
        <w:t xml:space="preserve">att </w:t>
      </w:r>
      <w:r w:rsidR="0067095B">
        <w:t xml:space="preserve">ytterligare </w:t>
      </w:r>
      <w:r w:rsidRPr="00B24504">
        <w:t xml:space="preserve">medel </w:t>
      </w:r>
      <w:r w:rsidR="0067095B">
        <w:t xml:space="preserve">ska </w:t>
      </w:r>
      <w:r w:rsidRPr="00B24504">
        <w:t xml:space="preserve">anvisas för ekonomiskt stöd </w:t>
      </w:r>
      <w:r w:rsidR="0067095B">
        <w:t xml:space="preserve">till Ukraina </w:t>
      </w:r>
      <w:r w:rsidRPr="00B24504">
        <w:t>och för återanskaffning av materiel.</w:t>
      </w:r>
    </w:p>
    <w:p w14:paraId="53AC33CC" w14:textId="77777777" w:rsidR="007A6C21" w:rsidRPr="008F2013" w:rsidRDefault="007A6C21" w:rsidP="005E3C60">
      <w:pPr>
        <w:pStyle w:val="Innehllsfrteckning"/>
        <w:pageBreakBefore/>
        <w:rPr>
          <w:sz w:val="30"/>
          <w:szCs w:val="30"/>
        </w:rPr>
      </w:pPr>
      <w:r>
        <w:rPr>
          <w:rFonts w:eastAsiaTheme="minorHAnsi"/>
        </w:rPr>
        <w:lastRenderedPageBreak/>
        <w:t>Innehållsförteckning</w:t>
      </w:r>
    </w:p>
    <w:p w14:paraId="178B2385" w14:textId="198DFBF1" w:rsidR="00683929" w:rsidRDefault="007A6C21">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04907397" w:history="1">
        <w:r w:rsidR="00683929" w:rsidRPr="00EF4B43">
          <w:rPr>
            <w:rStyle w:val="Hyperlnk"/>
          </w:rPr>
          <w:t>1</w:t>
        </w:r>
        <w:r w:rsidR="00683929">
          <w:rPr>
            <w:rFonts w:asciiTheme="minorHAnsi" w:eastAsiaTheme="minorEastAsia" w:hAnsiTheme="minorHAnsi"/>
            <w:sz w:val="22"/>
            <w:lang w:eastAsia="sv-SE"/>
          </w:rPr>
          <w:tab/>
        </w:r>
        <w:r w:rsidR="00683929" w:rsidRPr="00EF4B43">
          <w:rPr>
            <w:rStyle w:val="Hyperlnk"/>
          </w:rPr>
          <w:t>Förslag till riksdagsbeslut</w:t>
        </w:r>
        <w:r w:rsidR="00683929">
          <w:rPr>
            <w:webHidden/>
          </w:rPr>
          <w:tab/>
        </w:r>
        <w:r w:rsidR="00683929">
          <w:rPr>
            <w:webHidden/>
          </w:rPr>
          <w:fldChar w:fldCharType="begin"/>
        </w:r>
        <w:r w:rsidR="00683929">
          <w:rPr>
            <w:webHidden/>
          </w:rPr>
          <w:instrText xml:space="preserve"> PAGEREF _Toc104907397 \h </w:instrText>
        </w:r>
        <w:r w:rsidR="00683929">
          <w:rPr>
            <w:webHidden/>
          </w:rPr>
        </w:r>
        <w:r w:rsidR="00683929">
          <w:rPr>
            <w:webHidden/>
          </w:rPr>
          <w:fldChar w:fldCharType="separate"/>
        </w:r>
        <w:r w:rsidR="00E07973">
          <w:rPr>
            <w:webHidden/>
          </w:rPr>
          <w:t>3</w:t>
        </w:r>
        <w:r w:rsidR="00683929">
          <w:rPr>
            <w:webHidden/>
          </w:rPr>
          <w:fldChar w:fldCharType="end"/>
        </w:r>
      </w:hyperlink>
    </w:p>
    <w:p w14:paraId="4FDE5246" w14:textId="6536A014" w:rsidR="00683929" w:rsidRDefault="00E07973">
      <w:pPr>
        <w:pStyle w:val="Innehll1"/>
        <w:rPr>
          <w:rFonts w:asciiTheme="minorHAnsi" w:eastAsiaTheme="minorEastAsia" w:hAnsiTheme="minorHAnsi"/>
          <w:sz w:val="22"/>
          <w:lang w:eastAsia="sv-SE"/>
        </w:rPr>
      </w:pPr>
      <w:hyperlink w:anchor="_Toc104907398" w:history="1">
        <w:r w:rsidR="00683929" w:rsidRPr="00EF4B43">
          <w:rPr>
            <w:rStyle w:val="Hyperlnk"/>
          </w:rPr>
          <w:t>2</w:t>
        </w:r>
        <w:r w:rsidR="00683929">
          <w:rPr>
            <w:rFonts w:asciiTheme="minorHAnsi" w:eastAsiaTheme="minorEastAsia" w:hAnsiTheme="minorHAnsi"/>
            <w:sz w:val="22"/>
            <w:lang w:eastAsia="sv-SE"/>
          </w:rPr>
          <w:tab/>
        </w:r>
        <w:r w:rsidR="00683929" w:rsidRPr="00EF4B43">
          <w:rPr>
            <w:rStyle w:val="Hyperlnk"/>
          </w:rPr>
          <w:t>Ärendet och dess beredning</w:t>
        </w:r>
        <w:r w:rsidR="00683929">
          <w:rPr>
            <w:webHidden/>
          </w:rPr>
          <w:tab/>
        </w:r>
        <w:r w:rsidR="00683929">
          <w:rPr>
            <w:webHidden/>
          </w:rPr>
          <w:fldChar w:fldCharType="begin"/>
        </w:r>
        <w:r w:rsidR="00683929">
          <w:rPr>
            <w:webHidden/>
          </w:rPr>
          <w:instrText xml:space="preserve"> PAGEREF _Toc104907398 \h </w:instrText>
        </w:r>
        <w:r w:rsidR="00683929">
          <w:rPr>
            <w:webHidden/>
          </w:rPr>
        </w:r>
        <w:r w:rsidR="00683929">
          <w:rPr>
            <w:webHidden/>
          </w:rPr>
          <w:fldChar w:fldCharType="separate"/>
        </w:r>
        <w:r>
          <w:rPr>
            <w:webHidden/>
          </w:rPr>
          <w:t>4</w:t>
        </w:r>
        <w:r w:rsidR="00683929">
          <w:rPr>
            <w:webHidden/>
          </w:rPr>
          <w:fldChar w:fldCharType="end"/>
        </w:r>
      </w:hyperlink>
    </w:p>
    <w:p w14:paraId="1F0720AC" w14:textId="7B9292D9" w:rsidR="00683929" w:rsidRDefault="00E07973">
      <w:pPr>
        <w:pStyle w:val="Innehll1"/>
        <w:rPr>
          <w:rFonts w:asciiTheme="minorHAnsi" w:eastAsiaTheme="minorEastAsia" w:hAnsiTheme="minorHAnsi"/>
          <w:sz w:val="22"/>
          <w:lang w:eastAsia="sv-SE"/>
        </w:rPr>
      </w:pPr>
      <w:hyperlink w:anchor="_Toc104907399" w:history="1">
        <w:r w:rsidR="00683929" w:rsidRPr="00EF4B43">
          <w:rPr>
            <w:rStyle w:val="Hyperlnk"/>
          </w:rPr>
          <w:t>3</w:t>
        </w:r>
        <w:r w:rsidR="00683929">
          <w:rPr>
            <w:rFonts w:asciiTheme="minorHAnsi" w:eastAsiaTheme="minorEastAsia" w:hAnsiTheme="minorHAnsi"/>
            <w:sz w:val="22"/>
            <w:lang w:eastAsia="sv-SE"/>
          </w:rPr>
          <w:tab/>
        </w:r>
        <w:r w:rsidR="00683929" w:rsidRPr="00EF4B43">
          <w:rPr>
            <w:rStyle w:val="Hyperlnk"/>
          </w:rPr>
          <w:t>Ändringar i statens budget för 2022</w:t>
        </w:r>
        <w:r w:rsidR="00683929">
          <w:rPr>
            <w:webHidden/>
          </w:rPr>
          <w:tab/>
        </w:r>
        <w:r w:rsidR="00683929">
          <w:rPr>
            <w:webHidden/>
          </w:rPr>
          <w:fldChar w:fldCharType="begin"/>
        </w:r>
        <w:r w:rsidR="00683929">
          <w:rPr>
            <w:webHidden/>
          </w:rPr>
          <w:instrText xml:space="preserve"> PAGEREF _Toc104907399 \h </w:instrText>
        </w:r>
        <w:r w:rsidR="00683929">
          <w:rPr>
            <w:webHidden/>
          </w:rPr>
        </w:r>
        <w:r w:rsidR="00683929">
          <w:rPr>
            <w:webHidden/>
          </w:rPr>
          <w:fldChar w:fldCharType="separate"/>
        </w:r>
        <w:r>
          <w:rPr>
            <w:webHidden/>
          </w:rPr>
          <w:t>5</w:t>
        </w:r>
        <w:r w:rsidR="00683929">
          <w:rPr>
            <w:webHidden/>
          </w:rPr>
          <w:fldChar w:fldCharType="end"/>
        </w:r>
      </w:hyperlink>
    </w:p>
    <w:p w14:paraId="6F7D26C5" w14:textId="670314B4" w:rsidR="00683929" w:rsidRDefault="00E07973">
      <w:pPr>
        <w:pStyle w:val="Innehll2"/>
        <w:rPr>
          <w:rFonts w:asciiTheme="minorHAnsi" w:eastAsiaTheme="minorEastAsia" w:hAnsiTheme="minorHAnsi" w:cstheme="minorBidi"/>
          <w:sz w:val="22"/>
          <w:szCs w:val="22"/>
          <w:lang w:eastAsia="sv-SE"/>
        </w:rPr>
      </w:pPr>
      <w:hyperlink w:anchor="_Toc104907400" w:history="1">
        <w:r w:rsidR="00683929" w:rsidRPr="00EF4B43">
          <w:rPr>
            <w:rStyle w:val="Hyperlnk"/>
            <w:rFonts w:eastAsiaTheme="majorEastAsia"/>
          </w:rPr>
          <w:t>3.1</w:t>
        </w:r>
        <w:r w:rsidR="00683929">
          <w:rPr>
            <w:rFonts w:asciiTheme="minorHAnsi" w:eastAsiaTheme="minorEastAsia" w:hAnsiTheme="minorHAnsi" w:cstheme="minorBidi"/>
            <w:sz w:val="22"/>
            <w:szCs w:val="22"/>
            <w:lang w:eastAsia="sv-SE"/>
          </w:rPr>
          <w:tab/>
        </w:r>
        <w:r w:rsidR="00683929" w:rsidRPr="00EF4B43">
          <w:rPr>
            <w:rStyle w:val="Hyperlnk"/>
            <w:rFonts w:eastAsiaTheme="majorEastAsia"/>
          </w:rPr>
          <w:t>Ändringar av statens utgifter</w:t>
        </w:r>
        <w:r w:rsidR="00683929">
          <w:rPr>
            <w:webHidden/>
          </w:rPr>
          <w:tab/>
        </w:r>
        <w:r w:rsidR="00683929">
          <w:rPr>
            <w:webHidden/>
          </w:rPr>
          <w:fldChar w:fldCharType="begin"/>
        </w:r>
        <w:r w:rsidR="00683929">
          <w:rPr>
            <w:webHidden/>
          </w:rPr>
          <w:instrText xml:space="preserve"> PAGEREF _Toc104907400 \h </w:instrText>
        </w:r>
        <w:r w:rsidR="00683929">
          <w:rPr>
            <w:webHidden/>
          </w:rPr>
        </w:r>
        <w:r w:rsidR="00683929">
          <w:rPr>
            <w:webHidden/>
          </w:rPr>
          <w:fldChar w:fldCharType="separate"/>
        </w:r>
        <w:r>
          <w:rPr>
            <w:webHidden/>
          </w:rPr>
          <w:t>5</w:t>
        </w:r>
        <w:r w:rsidR="00683929">
          <w:rPr>
            <w:webHidden/>
          </w:rPr>
          <w:fldChar w:fldCharType="end"/>
        </w:r>
      </w:hyperlink>
    </w:p>
    <w:p w14:paraId="2F454DED" w14:textId="778F0743" w:rsidR="00683929" w:rsidRDefault="00E07973">
      <w:pPr>
        <w:pStyle w:val="Innehll2"/>
        <w:rPr>
          <w:rFonts w:asciiTheme="minorHAnsi" w:eastAsiaTheme="minorEastAsia" w:hAnsiTheme="minorHAnsi" w:cstheme="minorBidi"/>
          <w:sz w:val="22"/>
          <w:szCs w:val="22"/>
          <w:lang w:eastAsia="sv-SE"/>
        </w:rPr>
      </w:pPr>
      <w:hyperlink w:anchor="_Toc104907401" w:history="1">
        <w:r w:rsidR="00683929" w:rsidRPr="00EF4B43">
          <w:rPr>
            <w:rStyle w:val="Hyperlnk"/>
            <w:rFonts w:eastAsiaTheme="majorEastAsia"/>
          </w:rPr>
          <w:t>3.2</w:t>
        </w:r>
        <w:r w:rsidR="00683929">
          <w:rPr>
            <w:rFonts w:asciiTheme="minorHAnsi" w:eastAsiaTheme="minorEastAsia" w:hAnsiTheme="minorHAnsi" w:cstheme="minorBidi"/>
            <w:sz w:val="22"/>
            <w:szCs w:val="22"/>
            <w:lang w:eastAsia="sv-SE"/>
          </w:rPr>
          <w:tab/>
        </w:r>
        <w:r w:rsidR="00683929" w:rsidRPr="00EF4B43">
          <w:rPr>
            <w:rStyle w:val="Hyperlnk"/>
            <w:rFonts w:eastAsiaTheme="majorEastAsia"/>
          </w:rPr>
          <w:t>Konsekvenser för statens budget</w:t>
        </w:r>
        <w:r w:rsidR="00683929">
          <w:rPr>
            <w:webHidden/>
          </w:rPr>
          <w:tab/>
        </w:r>
        <w:r w:rsidR="00683929">
          <w:rPr>
            <w:webHidden/>
          </w:rPr>
          <w:fldChar w:fldCharType="begin"/>
        </w:r>
        <w:r w:rsidR="00683929">
          <w:rPr>
            <w:webHidden/>
          </w:rPr>
          <w:instrText xml:space="preserve"> PAGEREF _Toc104907401 \h </w:instrText>
        </w:r>
        <w:r w:rsidR="00683929">
          <w:rPr>
            <w:webHidden/>
          </w:rPr>
        </w:r>
        <w:r w:rsidR="00683929">
          <w:rPr>
            <w:webHidden/>
          </w:rPr>
          <w:fldChar w:fldCharType="separate"/>
        </w:r>
        <w:r>
          <w:rPr>
            <w:webHidden/>
          </w:rPr>
          <w:t>8</w:t>
        </w:r>
        <w:r w:rsidR="00683929">
          <w:rPr>
            <w:webHidden/>
          </w:rPr>
          <w:fldChar w:fldCharType="end"/>
        </w:r>
      </w:hyperlink>
    </w:p>
    <w:p w14:paraId="10CB4867" w14:textId="0EA784EB" w:rsidR="00683929" w:rsidRDefault="00E07973">
      <w:pPr>
        <w:pStyle w:val="Innehll5"/>
        <w:rPr>
          <w:rFonts w:asciiTheme="minorHAnsi" w:eastAsiaTheme="minorEastAsia" w:hAnsiTheme="minorHAnsi"/>
          <w:noProof/>
          <w:sz w:val="22"/>
          <w:lang w:eastAsia="sv-SE"/>
        </w:rPr>
      </w:pPr>
      <w:hyperlink w:anchor="_Toc104907402" w:history="1">
        <w:r w:rsidR="00683929" w:rsidRPr="00EF4B43">
          <w:rPr>
            <w:rStyle w:val="Hyperlnk"/>
            <w:noProof/>
          </w:rPr>
          <w:t>Utdrag ur protokoll vid regeringssammanträde den 2 juni 2022</w:t>
        </w:r>
        <w:r w:rsidR="00683929">
          <w:rPr>
            <w:noProof/>
            <w:webHidden/>
          </w:rPr>
          <w:tab/>
        </w:r>
        <w:r w:rsidR="00683929">
          <w:rPr>
            <w:noProof/>
            <w:webHidden/>
          </w:rPr>
          <w:fldChar w:fldCharType="begin"/>
        </w:r>
        <w:r w:rsidR="00683929">
          <w:rPr>
            <w:noProof/>
            <w:webHidden/>
          </w:rPr>
          <w:instrText xml:space="preserve"> PAGEREF _Toc104907402 \h </w:instrText>
        </w:r>
        <w:r w:rsidR="00683929">
          <w:rPr>
            <w:noProof/>
            <w:webHidden/>
          </w:rPr>
        </w:r>
        <w:r w:rsidR="00683929">
          <w:rPr>
            <w:noProof/>
            <w:webHidden/>
          </w:rPr>
          <w:fldChar w:fldCharType="separate"/>
        </w:r>
        <w:r>
          <w:rPr>
            <w:noProof/>
            <w:webHidden/>
          </w:rPr>
          <w:t>10</w:t>
        </w:r>
        <w:r w:rsidR="00683929">
          <w:rPr>
            <w:noProof/>
            <w:webHidden/>
          </w:rPr>
          <w:fldChar w:fldCharType="end"/>
        </w:r>
      </w:hyperlink>
    </w:p>
    <w:p w14:paraId="4B63D514" w14:textId="61A55FF2" w:rsidR="007A6C21" w:rsidRDefault="007A6C21" w:rsidP="005E3C60">
      <w:pPr>
        <w:pStyle w:val="Brdtext"/>
      </w:pPr>
      <w:r>
        <w:fldChar w:fldCharType="end"/>
      </w:r>
    </w:p>
    <w:p w14:paraId="4FF24F75" w14:textId="77777777" w:rsidR="007A6C21" w:rsidRPr="005A72C8" w:rsidRDefault="007A6C21" w:rsidP="00333C9D">
      <w:pPr>
        <w:pStyle w:val="Rubrik1"/>
      </w:pPr>
      <w:r>
        <w:br w:type="page"/>
      </w:r>
      <w:bookmarkStart w:id="0" w:name="_Toc337112318"/>
      <w:bookmarkStart w:id="1" w:name="_Toc4079163"/>
      <w:bookmarkStart w:id="2" w:name="_Toc104907397"/>
      <w:r w:rsidRPr="005A72C8">
        <w:lastRenderedPageBreak/>
        <w:t>Förslag till riksdagsbeslut</w:t>
      </w:r>
      <w:bookmarkEnd w:id="0"/>
      <w:bookmarkEnd w:id="1"/>
      <w:bookmarkEnd w:id="2"/>
    </w:p>
    <w:p w14:paraId="1DDF2AA0" w14:textId="77777777" w:rsidR="007A6C21" w:rsidRDefault="007A6C21" w:rsidP="00333C9D">
      <w:pPr>
        <w:pStyle w:val="Brdtext"/>
      </w:pPr>
      <w:r w:rsidRPr="009831A0">
        <w:t>Regeringens förslag:</w:t>
      </w:r>
    </w:p>
    <w:p w14:paraId="1572FDEA" w14:textId="0812D87D" w:rsidR="007A6C21" w:rsidRDefault="00B24504" w:rsidP="00B24504">
      <w:pPr>
        <w:pStyle w:val="Numreradlista"/>
      </w:pPr>
      <w:r w:rsidRPr="00B24504">
        <w:t xml:space="preserve">Riksdagen bemyndigar regeringen att under 2022 </w:t>
      </w:r>
      <w:r w:rsidR="00983E4F">
        <w:t xml:space="preserve">för anslaget 1:1 </w:t>
      </w:r>
      <w:r w:rsidR="00983E4F" w:rsidRPr="00D11775">
        <w:rPr>
          <w:i/>
          <w:iCs/>
        </w:rPr>
        <w:t>Förbandsverksamhet och beredskap</w:t>
      </w:r>
      <w:r w:rsidR="00983E4F">
        <w:t xml:space="preserve"> </w:t>
      </w:r>
      <w:r w:rsidR="00823605">
        <w:t xml:space="preserve">inom utgiftsområde 6 Försvar och samhällets krisberedskap </w:t>
      </w:r>
      <w:r w:rsidRPr="00B24504">
        <w:t>besluta att till Ukraina skänka försvars</w:t>
      </w:r>
      <w:r w:rsidR="005939C4">
        <w:softHyphen/>
      </w:r>
      <w:r w:rsidRPr="00B24504">
        <w:t xml:space="preserve">materiel i form av </w:t>
      </w:r>
      <w:r w:rsidR="00823605">
        <w:t xml:space="preserve">robotar av typen </w:t>
      </w:r>
      <w:r w:rsidR="00F45D81" w:rsidRPr="00F45D81">
        <w:t>sjömålsrobot</w:t>
      </w:r>
      <w:r w:rsidR="001C39B7">
        <w:t> </w:t>
      </w:r>
      <w:r w:rsidR="00F45D81" w:rsidRPr="00F45D81">
        <w:t>17 och</w:t>
      </w:r>
      <w:r w:rsidRPr="00F45D81">
        <w:t xml:space="preserve"> </w:t>
      </w:r>
      <w:r w:rsidRPr="00B24504">
        <w:t>ammunition till automatgevär</w:t>
      </w:r>
      <w:r w:rsidR="00F45D81" w:rsidRPr="00F45D81">
        <w:t>,</w:t>
      </w:r>
      <w:r w:rsidRPr="00F45D81">
        <w:t xml:space="preserve"> </w:t>
      </w:r>
      <w:r w:rsidRPr="00B24504">
        <w:t xml:space="preserve">som kan avvaras av Försvarsmakten under en begränsad tid, till ett värde om högst </w:t>
      </w:r>
      <w:r w:rsidR="00FC6BF2">
        <w:t>97</w:t>
      </w:r>
      <w:r w:rsidR="009B0DA7" w:rsidRPr="00F45D81">
        <w:t> </w:t>
      </w:r>
      <w:r w:rsidR="00FC6BF2">
        <w:t>3</w:t>
      </w:r>
      <w:r w:rsidRPr="00F45D81">
        <w:t>00</w:t>
      </w:r>
      <w:r w:rsidR="009B0DA7">
        <w:t> </w:t>
      </w:r>
      <w:r w:rsidRPr="00B24504">
        <w:t>000</w:t>
      </w:r>
      <w:r w:rsidR="009B0DA7">
        <w:t> </w:t>
      </w:r>
      <w:r w:rsidRPr="00B24504">
        <w:t>kronor (avsnitt</w:t>
      </w:r>
      <w:r w:rsidR="009B0DA7">
        <w:t> </w:t>
      </w:r>
      <w:r w:rsidR="00983E4F">
        <w:t>3</w:t>
      </w:r>
      <w:r w:rsidRPr="00B24504">
        <w:t>).</w:t>
      </w:r>
      <w:r w:rsidR="00F45D81" w:rsidRPr="00F45D81">
        <w:t xml:space="preserve"> </w:t>
      </w:r>
    </w:p>
    <w:p w14:paraId="009F8EA8" w14:textId="4EB676AE" w:rsidR="00983E4F" w:rsidRDefault="00983E4F" w:rsidP="00B24504">
      <w:pPr>
        <w:pStyle w:val="Numreradlista"/>
      </w:pPr>
      <w:r>
        <w:t xml:space="preserve">Riksdagen bemyndigar regeringen att under 2022 för anslaget 1:3 </w:t>
      </w:r>
      <w:r w:rsidRPr="00EA40BF">
        <w:rPr>
          <w:i/>
          <w:iCs/>
        </w:rPr>
        <w:t>Anskaffning av materiel och anläggningar</w:t>
      </w:r>
      <w:r>
        <w:t xml:space="preserve"> </w:t>
      </w:r>
      <w:r w:rsidR="00823605">
        <w:t xml:space="preserve">inom utgiftsområde 6 Försvar och samhällets krisberedskap </w:t>
      </w:r>
      <w:r>
        <w:t xml:space="preserve">besluta att till Ukraina skänka försvarsmateriel i form av automatgevär och </w:t>
      </w:r>
      <w:r w:rsidR="00D53821">
        <w:t xml:space="preserve">pansarskott, </w:t>
      </w:r>
      <w:r>
        <w:t xml:space="preserve">som kan avvaras av Försvarsmakten under en begränsad tid, till ett värde om högst </w:t>
      </w:r>
      <w:r w:rsidR="00FC6BF2">
        <w:t>165</w:t>
      </w:r>
      <w:r>
        <w:t> 000 000 kronor (avsnitt</w:t>
      </w:r>
      <w:r w:rsidR="001E7629">
        <w:t> </w:t>
      </w:r>
      <w:r>
        <w:t>3).</w:t>
      </w:r>
    </w:p>
    <w:p w14:paraId="3EB5BAA6" w14:textId="3E884A65" w:rsidR="00B24504" w:rsidRDefault="00B24504" w:rsidP="00B24504">
      <w:pPr>
        <w:pStyle w:val="Numreradlista"/>
      </w:pPr>
      <w:r w:rsidRPr="00B24504">
        <w:t>Riksdagen godkänner ändrade ramar för utgiftsområden och anvisar ändrade anslag enligt tabell 1.1.</w:t>
      </w:r>
    </w:p>
    <w:p w14:paraId="40060757" w14:textId="62470A81" w:rsidR="00B24504" w:rsidRDefault="00B24504" w:rsidP="00B24504">
      <w:pPr>
        <w:pStyle w:val="Brdtextefternumreradlista"/>
      </w:pPr>
      <w:r w:rsidRPr="00B24504">
        <w:t xml:space="preserve">Riksdagen beslutar att förkorta motionstiden till </w:t>
      </w:r>
      <w:r w:rsidR="00507DA3">
        <w:t>fem</w:t>
      </w:r>
      <w:r w:rsidR="00507DA3" w:rsidRPr="00B24504">
        <w:t xml:space="preserve"> </w:t>
      </w:r>
      <w:r w:rsidRPr="00B24504">
        <w:t>dag</w:t>
      </w:r>
      <w:r w:rsidR="00507DA3">
        <w:t>ar</w:t>
      </w:r>
      <w:r w:rsidRPr="00B24504">
        <w:t>.</w:t>
      </w:r>
    </w:p>
    <w:p w14:paraId="0EB8D843" w14:textId="479F3F94" w:rsidR="00D432B6" w:rsidRDefault="00D432B6" w:rsidP="00D432B6">
      <w:pPr>
        <w:pStyle w:val="TabellRubrik"/>
      </w:pPr>
      <w:r w:rsidRPr="00576873">
        <w:t xml:space="preserve">Tabell </w:t>
      </w:r>
      <w:fldSimple w:instr=" STYLEREF 1 \s ">
        <w:r w:rsidR="00E07973">
          <w:rPr>
            <w:noProof/>
          </w:rPr>
          <w:t>1</w:t>
        </w:r>
      </w:fldSimple>
      <w:r w:rsidRPr="00576873">
        <w:t>.</w:t>
      </w:r>
      <w:fldSimple w:instr=" SEQ Tabell \* Arabic \s 1  \* MERGEFORMAT ">
        <w:r w:rsidR="00E07973">
          <w:rPr>
            <w:noProof/>
          </w:rPr>
          <w:t>1</w:t>
        </w:r>
      </w:fldSimple>
      <w:r>
        <w:rPr>
          <w:noProof/>
        </w:rPr>
        <w:tab/>
      </w:r>
      <w:r>
        <w:t>Specifikation av ändrade ramar för utgiftsområden och ändrade</w:t>
      </w:r>
      <w:r w:rsidDel="000168D5">
        <w:t xml:space="preserve"> </w:t>
      </w:r>
      <w:r>
        <w:t>anslag 2022</w:t>
      </w:r>
    </w:p>
    <w:p w14:paraId="644D48B2" w14:textId="77777777" w:rsidR="00D432B6" w:rsidRPr="00576873" w:rsidRDefault="00D432B6" w:rsidP="00D432B6">
      <w:pPr>
        <w:pStyle w:val="TabellUnderrubrik"/>
      </w:pPr>
      <w:r w:rsidRPr="00576873">
        <w:t>Tusental kronor</w:t>
      </w:r>
    </w:p>
    <w:tbl>
      <w:tblPr>
        <w:tblW w:w="4975" w:type="pct"/>
        <w:tblCellMar>
          <w:left w:w="0" w:type="dxa"/>
          <w:right w:w="0" w:type="dxa"/>
        </w:tblCellMar>
        <w:tblLook w:val="06A0" w:firstRow="1" w:lastRow="0" w:firstColumn="1" w:lastColumn="0" w:noHBand="1" w:noVBand="1"/>
      </w:tblPr>
      <w:tblGrid>
        <w:gridCol w:w="625"/>
        <w:gridCol w:w="639"/>
        <w:gridCol w:w="1544"/>
        <w:gridCol w:w="1020"/>
        <w:gridCol w:w="1020"/>
        <w:gridCol w:w="1020"/>
      </w:tblGrid>
      <w:tr w:rsidR="00D432B6" w:rsidRPr="00826AEE" w14:paraId="2CCF4F2D" w14:textId="77777777" w:rsidTr="006E7B78">
        <w:trPr>
          <w:tblHeader/>
        </w:trPr>
        <w:tc>
          <w:tcPr>
            <w:tcW w:w="532" w:type="pct"/>
            <w:tcBorders>
              <w:top w:val="single" w:sz="8" w:space="0" w:color="auto"/>
              <w:left w:val="nil"/>
              <w:bottom w:val="single" w:sz="4" w:space="0" w:color="auto"/>
              <w:right w:val="nil"/>
            </w:tcBorders>
            <w:vAlign w:val="bottom"/>
            <w:hideMark/>
          </w:tcPr>
          <w:p w14:paraId="03EAC403" w14:textId="77777777" w:rsidR="00D432B6" w:rsidRPr="00826AEE" w:rsidRDefault="00D432B6" w:rsidP="00826AEE">
            <w:pPr>
              <w:pStyle w:val="TabellHuvud"/>
              <w:jc w:val="left"/>
            </w:pPr>
            <w:r w:rsidRPr="00826AEE">
              <w:t>Utgifts-</w:t>
            </w:r>
            <w:r w:rsidRPr="00826AEE">
              <w:br/>
              <w:t>område</w:t>
            </w:r>
          </w:p>
        </w:tc>
        <w:tc>
          <w:tcPr>
            <w:tcW w:w="544" w:type="pct"/>
            <w:tcBorders>
              <w:top w:val="single" w:sz="8" w:space="0" w:color="auto"/>
              <w:left w:val="nil"/>
              <w:bottom w:val="single" w:sz="4" w:space="0" w:color="auto"/>
              <w:right w:val="nil"/>
            </w:tcBorders>
            <w:vAlign w:val="bottom"/>
            <w:hideMark/>
          </w:tcPr>
          <w:p w14:paraId="606E576B" w14:textId="77777777" w:rsidR="00D432B6" w:rsidRPr="00826AEE" w:rsidRDefault="00D432B6" w:rsidP="00826AEE">
            <w:pPr>
              <w:pStyle w:val="TabellHuvud"/>
              <w:jc w:val="left"/>
            </w:pPr>
            <w:r w:rsidRPr="00826AEE">
              <w:t>Anslags-</w:t>
            </w:r>
            <w:r w:rsidRPr="00826AEE">
              <w:br/>
              <w:t>nummer</w:t>
            </w:r>
          </w:p>
        </w:tc>
        <w:tc>
          <w:tcPr>
            <w:tcW w:w="1316" w:type="pct"/>
            <w:tcBorders>
              <w:top w:val="single" w:sz="8" w:space="0" w:color="auto"/>
              <w:left w:val="nil"/>
              <w:bottom w:val="single" w:sz="4" w:space="0" w:color="auto"/>
              <w:right w:val="nil"/>
            </w:tcBorders>
          </w:tcPr>
          <w:p w14:paraId="041C83C9" w14:textId="77777777" w:rsidR="00D432B6" w:rsidRPr="00826AEE" w:rsidRDefault="00D432B6" w:rsidP="00826AEE">
            <w:pPr>
              <w:pStyle w:val="TabellHuvud"/>
              <w:jc w:val="left"/>
            </w:pPr>
          </w:p>
        </w:tc>
        <w:tc>
          <w:tcPr>
            <w:tcW w:w="869" w:type="pct"/>
            <w:tcBorders>
              <w:top w:val="single" w:sz="8" w:space="0" w:color="auto"/>
              <w:left w:val="nil"/>
              <w:bottom w:val="single" w:sz="4" w:space="0" w:color="auto"/>
              <w:right w:val="nil"/>
            </w:tcBorders>
            <w:hideMark/>
          </w:tcPr>
          <w:p w14:paraId="54F85650" w14:textId="77777777" w:rsidR="00D432B6" w:rsidRPr="00826AEE" w:rsidRDefault="00D432B6" w:rsidP="000E59C2">
            <w:pPr>
              <w:pStyle w:val="TabellHuvud"/>
            </w:pPr>
            <w:r w:rsidRPr="00826AEE">
              <w:t>Beslutad ram/anvisat anslag</w:t>
            </w:r>
          </w:p>
        </w:tc>
        <w:tc>
          <w:tcPr>
            <w:tcW w:w="869" w:type="pct"/>
            <w:tcBorders>
              <w:top w:val="single" w:sz="8" w:space="0" w:color="auto"/>
              <w:left w:val="nil"/>
              <w:bottom w:val="single" w:sz="4" w:space="0" w:color="auto"/>
              <w:right w:val="nil"/>
            </w:tcBorders>
            <w:hideMark/>
          </w:tcPr>
          <w:p w14:paraId="56141FEA" w14:textId="77777777" w:rsidR="00D432B6" w:rsidRPr="00826AEE" w:rsidRDefault="00D432B6" w:rsidP="000E59C2">
            <w:pPr>
              <w:pStyle w:val="TabellHuvud"/>
            </w:pPr>
            <w:r w:rsidRPr="00826AEE">
              <w:t xml:space="preserve">Förändring </w:t>
            </w:r>
            <w:r w:rsidRPr="00826AEE">
              <w:br/>
              <w:t>av ram/</w:t>
            </w:r>
            <w:r w:rsidRPr="00826AEE">
              <w:br/>
              <w:t>anslag</w:t>
            </w:r>
          </w:p>
        </w:tc>
        <w:tc>
          <w:tcPr>
            <w:tcW w:w="869" w:type="pct"/>
            <w:tcBorders>
              <w:top w:val="single" w:sz="8" w:space="0" w:color="auto"/>
              <w:left w:val="nil"/>
              <w:bottom w:val="single" w:sz="4" w:space="0" w:color="auto"/>
              <w:right w:val="nil"/>
            </w:tcBorders>
            <w:hideMark/>
          </w:tcPr>
          <w:p w14:paraId="5D194094" w14:textId="77777777" w:rsidR="00D432B6" w:rsidRPr="00826AEE" w:rsidRDefault="00D432B6" w:rsidP="000E59C2">
            <w:pPr>
              <w:pStyle w:val="TabellHuvud"/>
            </w:pPr>
            <w:r w:rsidRPr="00826AEE">
              <w:br/>
              <w:t>Ny ram/Ny anslagsnivå</w:t>
            </w:r>
          </w:p>
        </w:tc>
      </w:tr>
      <w:tr w:rsidR="00780FC6" w:rsidRPr="000E59C2" w14:paraId="7A2A2ECA" w14:textId="77777777" w:rsidTr="006E7B78">
        <w:tc>
          <w:tcPr>
            <w:tcW w:w="532" w:type="pct"/>
            <w:tcBorders>
              <w:top w:val="single" w:sz="4" w:space="0" w:color="auto"/>
              <w:left w:val="nil"/>
              <w:bottom w:val="single" w:sz="4" w:space="0" w:color="auto"/>
              <w:right w:val="nil"/>
            </w:tcBorders>
            <w:hideMark/>
          </w:tcPr>
          <w:p w14:paraId="281D29EC" w14:textId="6ABA2A91" w:rsidR="00780FC6" w:rsidRPr="000E59C2" w:rsidRDefault="00780FC6" w:rsidP="00780FC6">
            <w:pPr>
              <w:pStyle w:val="TabellRader"/>
              <w:jc w:val="left"/>
              <w:rPr>
                <w:b/>
                <w:bCs/>
              </w:rPr>
            </w:pPr>
            <w:r w:rsidRPr="000E59C2">
              <w:rPr>
                <w:b/>
                <w:bCs/>
              </w:rPr>
              <w:t>5</w:t>
            </w:r>
          </w:p>
        </w:tc>
        <w:tc>
          <w:tcPr>
            <w:tcW w:w="544" w:type="pct"/>
            <w:tcBorders>
              <w:top w:val="single" w:sz="4" w:space="0" w:color="auto"/>
              <w:left w:val="nil"/>
              <w:bottom w:val="single" w:sz="4" w:space="0" w:color="auto"/>
              <w:right w:val="nil"/>
            </w:tcBorders>
            <w:vAlign w:val="bottom"/>
          </w:tcPr>
          <w:p w14:paraId="01DDFB89" w14:textId="77777777" w:rsidR="00780FC6" w:rsidRPr="000E59C2" w:rsidRDefault="00780FC6" w:rsidP="00780FC6">
            <w:pPr>
              <w:pStyle w:val="TabellRader"/>
              <w:jc w:val="left"/>
              <w:rPr>
                <w:b/>
                <w:bCs/>
              </w:rPr>
            </w:pPr>
          </w:p>
        </w:tc>
        <w:tc>
          <w:tcPr>
            <w:tcW w:w="1316" w:type="pct"/>
            <w:tcBorders>
              <w:top w:val="single" w:sz="4" w:space="0" w:color="auto"/>
              <w:left w:val="nil"/>
              <w:bottom w:val="single" w:sz="4" w:space="0" w:color="auto"/>
              <w:right w:val="nil"/>
            </w:tcBorders>
            <w:vAlign w:val="bottom"/>
            <w:hideMark/>
          </w:tcPr>
          <w:p w14:paraId="3C075E1C" w14:textId="7682D31B" w:rsidR="00780FC6" w:rsidRPr="000E59C2" w:rsidRDefault="00780FC6" w:rsidP="00780FC6">
            <w:pPr>
              <w:pStyle w:val="TabellRader"/>
              <w:jc w:val="left"/>
              <w:rPr>
                <w:b/>
                <w:bCs/>
              </w:rPr>
            </w:pPr>
            <w:r w:rsidRPr="000E59C2">
              <w:rPr>
                <w:b/>
                <w:bCs/>
              </w:rPr>
              <w:t>Internationell samverkan</w:t>
            </w:r>
          </w:p>
        </w:tc>
        <w:tc>
          <w:tcPr>
            <w:tcW w:w="869" w:type="pct"/>
            <w:tcBorders>
              <w:top w:val="nil"/>
              <w:left w:val="nil"/>
              <w:bottom w:val="single" w:sz="4" w:space="0" w:color="000000"/>
              <w:right w:val="nil"/>
            </w:tcBorders>
            <w:vAlign w:val="bottom"/>
            <w:hideMark/>
          </w:tcPr>
          <w:p w14:paraId="01B21984" w14:textId="753B670F" w:rsidR="00780FC6" w:rsidRPr="000E59C2" w:rsidRDefault="00780FC6" w:rsidP="00780FC6">
            <w:pPr>
              <w:pStyle w:val="TabellRader"/>
              <w:rPr>
                <w:b/>
                <w:bCs/>
                <w:szCs w:val="18"/>
              </w:rPr>
            </w:pPr>
            <w:r w:rsidRPr="000E59C2">
              <w:rPr>
                <w:b/>
                <w:bCs/>
                <w:szCs w:val="18"/>
              </w:rPr>
              <w:t>2</w:t>
            </w:r>
            <w:r w:rsidR="00406206">
              <w:rPr>
                <w:rFonts w:ascii="Cambria" w:hAnsi="Cambria" w:cs="Cambria"/>
                <w:b/>
                <w:bCs/>
                <w:szCs w:val="18"/>
              </w:rPr>
              <w:t> </w:t>
            </w:r>
            <w:r w:rsidRPr="000E59C2">
              <w:rPr>
                <w:b/>
                <w:bCs/>
                <w:szCs w:val="18"/>
              </w:rPr>
              <w:t>735</w:t>
            </w:r>
            <w:r w:rsidR="00406206">
              <w:rPr>
                <w:rFonts w:ascii="Cambria" w:hAnsi="Cambria"/>
                <w:b/>
                <w:bCs/>
                <w:szCs w:val="18"/>
              </w:rPr>
              <w:t> </w:t>
            </w:r>
            <w:r w:rsidRPr="000E59C2">
              <w:rPr>
                <w:b/>
                <w:bCs/>
                <w:szCs w:val="18"/>
              </w:rPr>
              <w:t>117</w:t>
            </w:r>
          </w:p>
        </w:tc>
        <w:tc>
          <w:tcPr>
            <w:tcW w:w="869" w:type="pct"/>
            <w:tcBorders>
              <w:top w:val="nil"/>
              <w:left w:val="nil"/>
              <w:bottom w:val="single" w:sz="4" w:space="0" w:color="000000"/>
              <w:right w:val="nil"/>
            </w:tcBorders>
            <w:shd w:val="clear" w:color="auto" w:fill="auto"/>
            <w:vAlign w:val="bottom"/>
            <w:hideMark/>
          </w:tcPr>
          <w:p w14:paraId="2889900E" w14:textId="7D2572D9" w:rsidR="00780FC6" w:rsidRPr="00780FC6" w:rsidRDefault="00780FC6" w:rsidP="00780FC6">
            <w:pPr>
              <w:pStyle w:val="TabellRader"/>
              <w:rPr>
                <w:b/>
                <w:bCs/>
                <w:szCs w:val="18"/>
              </w:rPr>
            </w:pPr>
            <w:r w:rsidRPr="00780FC6">
              <w:rPr>
                <w:rFonts w:cs="Arial"/>
                <w:b/>
                <w:bCs/>
                <w:szCs w:val="18"/>
              </w:rPr>
              <w:t>577</w:t>
            </w:r>
            <w:r w:rsidR="00406206">
              <w:rPr>
                <w:rFonts w:ascii="Cambria" w:hAnsi="Cambria" w:cs="Arial"/>
                <w:b/>
                <w:bCs/>
                <w:szCs w:val="18"/>
              </w:rPr>
              <w:t> </w:t>
            </w:r>
            <w:r w:rsidRPr="00780FC6">
              <w:rPr>
                <w:rFonts w:cs="Arial"/>
                <w:b/>
                <w:bCs/>
                <w:szCs w:val="18"/>
              </w:rPr>
              <w:t>700</w:t>
            </w:r>
          </w:p>
        </w:tc>
        <w:tc>
          <w:tcPr>
            <w:tcW w:w="869" w:type="pct"/>
            <w:tcBorders>
              <w:top w:val="nil"/>
              <w:left w:val="nil"/>
              <w:bottom w:val="single" w:sz="4" w:space="0" w:color="000000"/>
              <w:right w:val="nil"/>
            </w:tcBorders>
            <w:shd w:val="clear" w:color="auto" w:fill="auto"/>
            <w:vAlign w:val="bottom"/>
            <w:hideMark/>
          </w:tcPr>
          <w:p w14:paraId="40683E48" w14:textId="429034E8" w:rsidR="00780FC6" w:rsidRPr="00780FC6" w:rsidRDefault="00780FC6" w:rsidP="00780FC6">
            <w:pPr>
              <w:pStyle w:val="TabellRader"/>
              <w:rPr>
                <w:b/>
                <w:bCs/>
                <w:szCs w:val="18"/>
              </w:rPr>
            </w:pPr>
            <w:r w:rsidRPr="00780FC6">
              <w:rPr>
                <w:rFonts w:cs="Arial"/>
                <w:b/>
                <w:bCs/>
                <w:szCs w:val="18"/>
              </w:rPr>
              <w:t>3</w:t>
            </w:r>
            <w:r w:rsidR="00406206">
              <w:rPr>
                <w:rFonts w:ascii="Cambria" w:hAnsi="Cambria" w:cs="Cambria"/>
                <w:b/>
                <w:bCs/>
                <w:szCs w:val="18"/>
              </w:rPr>
              <w:t> </w:t>
            </w:r>
            <w:r w:rsidRPr="00780FC6">
              <w:rPr>
                <w:rFonts w:cs="Arial"/>
                <w:b/>
                <w:bCs/>
                <w:szCs w:val="18"/>
              </w:rPr>
              <w:t>312</w:t>
            </w:r>
            <w:r w:rsidR="00406206">
              <w:rPr>
                <w:rFonts w:ascii="Cambria" w:hAnsi="Cambria" w:cs="Arial"/>
                <w:b/>
                <w:bCs/>
                <w:szCs w:val="18"/>
              </w:rPr>
              <w:t> </w:t>
            </w:r>
            <w:r w:rsidRPr="00780FC6">
              <w:rPr>
                <w:rFonts w:cs="Arial"/>
                <w:b/>
                <w:bCs/>
                <w:szCs w:val="18"/>
              </w:rPr>
              <w:t>817</w:t>
            </w:r>
          </w:p>
        </w:tc>
      </w:tr>
      <w:tr w:rsidR="00780FC6" w14:paraId="0D931138" w14:textId="77777777" w:rsidTr="006E7B78">
        <w:tc>
          <w:tcPr>
            <w:tcW w:w="532" w:type="pct"/>
            <w:tcBorders>
              <w:top w:val="single" w:sz="4" w:space="0" w:color="auto"/>
              <w:left w:val="nil"/>
              <w:bottom w:val="single" w:sz="4" w:space="0" w:color="auto"/>
              <w:right w:val="nil"/>
            </w:tcBorders>
            <w:hideMark/>
          </w:tcPr>
          <w:p w14:paraId="3F51E508" w14:textId="04F87ED1" w:rsidR="00780FC6" w:rsidRDefault="00780FC6" w:rsidP="00780FC6">
            <w:pPr>
              <w:pStyle w:val="TabellRader"/>
              <w:jc w:val="left"/>
            </w:pPr>
          </w:p>
        </w:tc>
        <w:tc>
          <w:tcPr>
            <w:tcW w:w="544" w:type="pct"/>
            <w:tcBorders>
              <w:top w:val="single" w:sz="4" w:space="0" w:color="auto"/>
              <w:left w:val="nil"/>
              <w:bottom w:val="single" w:sz="4" w:space="0" w:color="auto"/>
              <w:right w:val="nil"/>
            </w:tcBorders>
            <w:hideMark/>
          </w:tcPr>
          <w:p w14:paraId="43CC423E" w14:textId="070C9146" w:rsidR="00780FC6" w:rsidRDefault="00780FC6" w:rsidP="00780FC6">
            <w:pPr>
              <w:pStyle w:val="TabellRader"/>
              <w:jc w:val="left"/>
            </w:pPr>
            <w:r>
              <w:t>1:2</w:t>
            </w:r>
          </w:p>
        </w:tc>
        <w:tc>
          <w:tcPr>
            <w:tcW w:w="1316" w:type="pct"/>
            <w:tcBorders>
              <w:top w:val="single" w:sz="4" w:space="0" w:color="auto"/>
              <w:left w:val="nil"/>
              <w:bottom w:val="single" w:sz="4" w:space="0" w:color="auto"/>
              <w:right w:val="nil"/>
            </w:tcBorders>
            <w:vAlign w:val="bottom"/>
            <w:hideMark/>
          </w:tcPr>
          <w:p w14:paraId="0E16124D" w14:textId="4D94EA1B" w:rsidR="00780FC6" w:rsidRDefault="00780FC6" w:rsidP="00780FC6">
            <w:pPr>
              <w:pStyle w:val="TabellRader"/>
              <w:jc w:val="left"/>
            </w:pPr>
            <w:r>
              <w:t>Freds- och säkerhetsfrämjande verksamhet</w:t>
            </w:r>
          </w:p>
        </w:tc>
        <w:tc>
          <w:tcPr>
            <w:tcW w:w="869" w:type="pct"/>
            <w:tcBorders>
              <w:top w:val="nil"/>
              <w:left w:val="nil"/>
              <w:bottom w:val="single" w:sz="4" w:space="0" w:color="000000"/>
              <w:right w:val="nil"/>
            </w:tcBorders>
            <w:vAlign w:val="bottom"/>
            <w:hideMark/>
          </w:tcPr>
          <w:p w14:paraId="7FC8DC46" w14:textId="3E1B7682" w:rsidR="00780FC6" w:rsidRDefault="00780FC6" w:rsidP="00780FC6">
            <w:pPr>
              <w:pStyle w:val="TabellRader"/>
              <w:rPr>
                <w:szCs w:val="18"/>
              </w:rPr>
            </w:pPr>
            <w:r w:rsidRPr="003F02CD">
              <w:rPr>
                <w:szCs w:val="18"/>
              </w:rPr>
              <w:t>681</w:t>
            </w:r>
            <w:r w:rsidR="00406206">
              <w:rPr>
                <w:rFonts w:ascii="Cambria" w:hAnsi="Cambria"/>
                <w:szCs w:val="18"/>
              </w:rPr>
              <w:t> </w:t>
            </w:r>
            <w:r w:rsidRPr="003F02CD">
              <w:rPr>
                <w:szCs w:val="18"/>
              </w:rPr>
              <w:t>848</w:t>
            </w:r>
          </w:p>
        </w:tc>
        <w:tc>
          <w:tcPr>
            <w:tcW w:w="869" w:type="pct"/>
            <w:tcBorders>
              <w:top w:val="nil"/>
              <w:left w:val="nil"/>
              <w:bottom w:val="single" w:sz="4" w:space="0" w:color="000000"/>
              <w:right w:val="nil"/>
            </w:tcBorders>
            <w:shd w:val="clear" w:color="auto" w:fill="auto"/>
            <w:vAlign w:val="bottom"/>
            <w:hideMark/>
          </w:tcPr>
          <w:p w14:paraId="57B7747F" w14:textId="6C8D0125" w:rsidR="00780FC6" w:rsidRPr="00780FC6" w:rsidRDefault="00780FC6" w:rsidP="00780FC6">
            <w:pPr>
              <w:pStyle w:val="TabellRader"/>
              <w:rPr>
                <w:szCs w:val="18"/>
              </w:rPr>
            </w:pPr>
            <w:r w:rsidRPr="00780FC6">
              <w:rPr>
                <w:rFonts w:cs="Arial"/>
                <w:szCs w:val="18"/>
              </w:rPr>
              <w:t>577</w:t>
            </w:r>
            <w:r w:rsidR="00406206">
              <w:rPr>
                <w:rFonts w:ascii="Cambria" w:hAnsi="Cambria" w:cs="Arial"/>
                <w:szCs w:val="18"/>
              </w:rPr>
              <w:t> </w:t>
            </w:r>
            <w:r w:rsidRPr="00780FC6">
              <w:rPr>
                <w:rFonts w:cs="Arial"/>
                <w:szCs w:val="18"/>
              </w:rPr>
              <w:t>700</w:t>
            </w:r>
          </w:p>
        </w:tc>
        <w:tc>
          <w:tcPr>
            <w:tcW w:w="869" w:type="pct"/>
            <w:tcBorders>
              <w:top w:val="nil"/>
              <w:left w:val="nil"/>
              <w:bottom w:val="single" w:sz="4" w:space="0" w:color="000000"/>
              <w:right w:val="nil"/>
            </w:tcBorders>
            <w:shd w:val="clear" w:color="auto" w:fill="auto"/>
            <w:vAlign w:val="bottom"/>
            <w:hideMark/>
          </w:tcPr>
          <w:p w14:paraId="33FD0AC6" w14:textId="4EC8052C" w:rsidR="00780FC6" w:rsidRPr="00780FC6" w:rsidRDefault="00780FC6" w:rsidP="00780FC6">
            <w:pPr>
              <w:pStyle w:val="TabellRader"/>
              <w:rPr>
                <w:szCs w:val="18"/>
              </w:rPr>
            </w:pPr>
            <w:r w:rsidRPr="00780FC6">
              <w:rPr>
                <w:rFonts w:cs="Arial"/>
                <w:szCs w:val="18"/>
              </w:rPr>
              <w:t>1</w:t>
            </w:r>
            <w:r w:rsidR="00406206">
              <w:rPr>
                <w:rFonts w:ascii="Cambria" w:hAnsi="Cambria" w:cs="Cambria"/>
                <w:szCs w:val="18"/>
              </w:rPr>
              <w:t> </w:t>
            </w:r>
            <w:r w:rsidRPr="00780FC6">
              <w:rPr>
                <w:rFonts w:cs="Arial"/>
                <w:szCs w:val="18"/>
              </w:rPr>
              <w:t>259</w:t>
            </w:r>
            <w:r w:rsidR="00406206">
              <w:rPr>
                <w:rFonts w:ascii="Cambria" w:hAnsi="Cambria" w:cs="Arial"/>
                <w:szCs w:val="18"/>
              </w:rPr>
              <w:t> </w:t>
            </w:r>
            <w:r w:rsidRPr="00780FC6">
              <w:rPr>
                <w:rFonts w:cs="Arial"/>
                <w:szCs w:val="18"/>
              </w:rPr>
              <w:t>548</w:t>
            </w:r>
          </w:p>
        </w:tc>
      </w:tr>
      <w:tr w:rsidR="00780FC6" w:rsidRPr="000E59C2" w14:paraId="04035A66" w14:textId="77777777" w:rsidTr="006E7B78">
        <w:tc>
          <w:tcPr>
            <w:tcW w:w="532" w:type="pct"/>
            <w:tcBorders>
              <w:top w:val="single" w:sz="4" w:space="0" w:color="auto"/>
              <w:left w:val="nil"/>
              <w:bottom w:val="single" w:sz="4" w:space="0" w:color="auto"/>
              <w:right w:val="nil"/>
            </w:tcBorders>
          </w:tcPr>
          <w:p w14:paraId="06B93330" w14:textId="0FAFBE0B" w:rsidR="00780FC6" w:rsidRPr="000E59C2" w:rsidRDefault="00780FC6" w:rsidP="00780FC6">
            <w:pPr>
              <w:pStyle w:val="TabellRader"/>
              <w:jc w:val="left"/>
              <w:rPr>
                <w:b/>
                <w:bCs/>
              </w:rPr>
            </w:pPr>
            <w:r w:rsidRPr="000E59C2">
              <w:rPr>
                <w:b/>
                <w:bCs/>
              </w:rPr>
              <w:t>6</w:t>
            </w:r>
          </w:p>
        </w:tc>
        <w:tc>
          <w:tcPr>
            <w:tcW w:w="544" w:type="pct"/>
            <w:tcBorders>
              <w:top w:val="single" w:sz="4" w:space="0" w:color="auto"/>
              <w:left w:val="nil"/>
              <w:bottom w:val="single" w:sz="4" w:space="0" w:color="auto"/>
              <w:right w:val="nil"/>
            </w:tcBorders>
          </w:tcPr>
          <w:p w14:paraId="09ED71D6" w14:textId="77777777" w:rsidR="00780FC6" w:rsidRPr="000E59C2" w:rsidRDefault="00780FC6" w:rsidP="00780FC6">
            <w:pPr>
              <w:pStyle w:val="TabellRader"/>
              <w:jc w:val="left"/>
              <w:rPr>
                <w:b/>
                <w:bCs/>
              </w:rPr>
            </w:pPr>
          </w:p>
        </w:tc>
        <w:tc>
          <w:tcPr>
            <w:tcW w:w="1316" w:type="pct"/>
            <w:tcBorders>
              <w:top w:val="single" w:sz="4" w:space="0" w:color="auto"/>
              <w:left w:val="nil"/>
              <w:bottom w:val="single" w:sz="4" w:space="0" w:color="auto"/>
              <w:right w:val="nil"/>
            </w:tcBorders>
            <w:vAlign w:val="bottom"/>
          </w:tcPr>
          <w:p w14:paraId="7534D776" w14:textId="3507A39A" w:rsidR="00780FC6" w:rsidRPr="000E59C2" w:rsidRDefault="00780FC6" w:rsidP="00780FC6">
            <w:pPr>
              <w:pStyle w:val="TabellRader"/>
              <w:jc w:val="left"/>
              <w:rPr>
                <w:b/>
                <w:bCs/>
              </w:rPr>
            </w:pPr>
            <w:r w:rsidRPr="000E59C2">
              <w:rPr>
                <w:b/>
                <w:bCs/>
              </w:rPr>
              <w:t xml:space="preserve">Försvar och samhällets krisberedskap </w:t>
            </w:r>
          </w:p>
        </w:tc>
        <w:tc>
          <w:tcPr>
            <w:tcW w:w="869" w:type="pct"/>
            <w:tcBorders>
              <w:top w:val="nil"/>
              <w:left w:val="nil"/>
              <w:bottom w:val="single" w:sz="4" w:space="0" w:color="000000"/>
              <w:right w:val="nil"/>
            </w:tcBorders>
            <w:vAlign w:val="bottom"/>
          </w:tcPr>
          <w:p w14:paraId="073AB6F7" w14:textId="30D5425A" w:rsidR="00780FC6" w:rsidRPr="000E59C2" w:rsidRDefault="00780FC6" w:rsidP="00780FC6">
            <w:pPr>
              <w:pStyle w:val="TabellRader"/>
              <w:rPr>
                <w:b/>
                <w:bCs/>
              </w:rPr>
            </w:pPr>
            <w:r w:rsidRPr="000E59C2">
              <w:rPr>
                <w:b/>
                <w:bCs/>
              </w:rPr>
              <w:t>79</w:t>
            </w:r>
            <w:r w:rsidR="00406206">
              <w:rPr>
                <w:rFonts w:ascii="Cambria" w:hAnsi="Cambria" w:cs="Cambria"/>
                <w:b/>
                <w:bCs/>
              </w:rPr>
              <w:t> </w:t>
            </w:r>
            <w:r w:rsidRPr="000E59C2">
              <w:rPr>
                <w:b/>
                <w:bCs/>
              </w:rPr>
              <w:t>208</w:t>
            </w:r>
            <w:r w:rsidR="00406206">
              <w:rPr>
                <w:rFonts w:ascii="Cambria" w:hAnsi="Cambria"/>
                <w:b/>
                <w:bCs/>
              </w:rPr>
              <w:t> </w:t>
            </w:r>
            <w:r w:rsidRPr="000E59C2">
              <w:rPr>
                <w:b/>
                <w:bCs/>
              </w:rPr>
              <w:t>299</w:t>
            </w:r>
          </w:p>
        </w:tc>
        <w:tc>
          <w:tcPr>
            <w:tcW w:w="869" w:type="pct"/>
            <w:tcBorders>
              <w:top w:val="nil"/>
              <w:left w:val="nil"/>
              <w:bottom w:val="single" w:sz="4" w:space="0" w:color="000000"/>
              <w:right w:val="nil"/>
            </w:tcBorders>
            <w:shd w:val="clear" w:color="auto" w:fill="auto"/>
            <w:vAlign w:val="bottom"/>
          </w:tcPr>
          <w:p w14:paraId="7289E730" w14:textId="7CF3D516" w:rsidR="00780FC6" w:rsidRPr="00780FC6" w:rsidRDefault="00780FC6" w:rsidP="00780FC6">
            <w:pPr>
              <w:pStyle w:val="TabellRader"/>
              <w:rPr>
                <w:b/>
                <w:bCs/>
                <w:szCs w:val="18"/>
              </w:rPr>
            </w:pPr>
            <w:r w:rsidRPr="00780FC6">
              <w:rPr>
                <w:rFonts w:cs="Arial"/>
                <w:b/>
                <w:bCs/>
                <w:szCs w:val="18"/>
              </w:rPr>
              <w:t>422</w:t>
            </w:r>
            <w:r w:rsidR="00406206">
              <w:rPr>
                <w:rFonts w:ascii="Cambria" w:hAnsi="Cambria" w:cs="Arial"/>
                <w:b/>
                <w:bCs/>
                <w:szCs w:val="18"/>
              </w:rPr>
              <w:t> </w:t>
            </w:r>
            <w:r w:rsidRPr="00780FC6">
              <w:rPr>
                <w:rFonts w:cs="Arial"/>
                <w:b/>
                <w:bCs/>
                <w:szCs w:val="18"/>
              </w:rPr>
              <w:t>300</w:t>
            </w:r>
          </w:p>
        </w:tc>
        <w:tc>
          <w:tcPr>
            <w:tcW w:w="869" w:type="pct"/>
            <w:tcBorders>
              <w:top w:val="nil"/>
              <w:left w:val="nil"/>
              <w:bottom w:val="single" w:sz="4" w:space="0" w:color="000000"/>
              <w:right w:val="nil"/>
            </w:tcBorders>
            <w:shd w:val="clear" w:color="auto" w:fill="auto"/>
            <w:vAlign w:val="bottom"/>
          </w:tcPr>
          <w:p w14:paraId="2F7704E4" w14:textId="6F99D0F8" w:rsidR="00780FC6" w:rsidRPr="00780FC6" w:rsidRDefault="00780FC6" w:rsidP="00780FC6">
            <w:pPr>
              <w:pStyle w:val="TabellRader"/>
              <w:rPr>
                <w:b/>
                <w:bCs/>
                <w:szCs w:val="18"/>
              </w:rPr>
            </w:pPr>
            <w:r w:rsidRPr="00780FC6">
              <w:rPr>
                <w:rFonts w:cs="Arial"/>
                <w:b/>
                <w:bCs/>
                <w:szCs w:val="18"/>
              </w:rPr>
              <w:t>79</w:t>
            </w:r>
            <w:r w:rsidR="00406206">
              <w:rPr>
                <w:rFonts w:ascii="Cambria" w:hAnsi="Cambria" w:cs="Cambria"/>
                <w:b/>
                <w:bCs/>
                <w:szCs w:val="18"/>
              </w:rPr>
              <w:t> </w:t>
            </w:r>
            <w:r w:rsidRPr="00780FC6">
              <w:rPr>
                <w:rFonts w:cs="Arial"/>
                <w:b/>
                <w:bCs/>
                <w:szCs w:val="18"/>
              </w:rPr>
              <w:t>630</w:t>
            </w:r>
            <w:r w:rsidR="00406206">
              <w:rPr>
                <w:rFonts w:ascii="Cambria" w:hAnsi="Cambria" w:cs="Arial"/>
                <w:b/>
                <w:bCs/>
                <w:szCs w:val="18"/>
              </w:rPr>
              <w:t> </w:t>
            </w:r>
            <w:r w:rsidRPr="00780FC6">
              <w:rPr>
                <w:rFonts w:cs="Arial"/>
                <w:b/>
                <w:bCs/>
                <w:szCs w:val="18"/>
              </w:rPr>
              <w:t>599</w:t>
            </w:r>
          </w:p>
        </w:tc>
      </w:tr>
      <w:tr w:rsidR="00780FC6" w14:paraId="2E15C843" w14:textId="77777777" w:rsidTr="006E7B78">
        <w:tc>
          <w:tcPr>
            <w:tcW w:w="532" w:type="pct"/>
            <w:tcBorders>
              <w:top w:val="single" w:sz="4" w:space="0" w:color="auto"/>
              <w:left w:val="nil"/>
              <w:bottom w:val="single" w:sz="4" w:space="0" w:color="auto"/>
              <w:right w:val="nil"/>
            </w:tcBorders>
          </w:tcPr>
          <w:p w14:paraId="5B429BA9" w14:textId="77777777" w:rsidR="00780FC6" w:rsidRPr="00D432B6" w:rsidRDefault="00780FC6" w:rsidP="00780FC6">
            <w:pPr>
              <w:pStyle w:val="TabellRader"/>
              <w:jc w:val="left"/>
            </w:pPr>
          </w:p>
        </w:tc>
        <w:tc>
          <w:tcPr>
            <w:tcW w:w="544" w:type="pct"/>
            <w:tcBorders>
              <w:top w:val="single" w:sz="4" w:space="0" w:color="auto"/>
              <w:left w:val="nil"/>
              <w:bottom w:val="single" w:sz="4" w:space="0" w:color="auto"/>
              <w:right w:val="nil"/>
            </w:tcBorders>
          </w:tcPr>
          <w:p w14:paraId="255A847A" w14:textId="318C43EC" w:rsidR="00780FC6" w:rsidRDefault="00780FC6" w:rsidP="00780FC6">
            <w:pPr>
              <w:pStyle w:val="TabellRader"/>
              <w:jc w:val="left"/>
            </w:pPr>
            <w:r>
              <w:t>1:1</w:t>
            </w:r>
          </w:p>
        </w:tc>
        <w:tc>
          <w:tcPr>
            <w:tcW w:w="1316" w:type="pct"/>
            <w:tcBorders>
              <w:top w:val="single" w:sz="4" w:space="0" w:color="auto"/>
              <w:left w:val="nil"/>
              <w:bottom w:val="single" w:sz="4" w:space="0" w:color="auto"/>
              <w:right w:val="nil"/>
            </w:tcBorders>
            <w:vAlign w:val="bottom"/>
          </w:tcPr>
          <w:p w14:paraId="1C990D3F" w14:textId="3A24FAEC" w:rsidR="00780FC6" w:rsidRPr="00D432B6" w:rsidRDefault="00780FC6" w:rsidP="00780FC6">
            <w:pPr>
              <w:pStyle w:val="TabellRader"/>
              <w:jc w:val="left"/>
            </w:pPr>
            <w:r w:rsidRPr="00D432B6">
              <w:t>Förbandsverksamhet och beredskap</w:t>
            </w:r>
          </w:p>
        </w:tc>
        <w:tc>
          <w:tcPr>
            <w:tcW w:w="869" w:type="pct"/>
            <w:tcBorders>
              <w:top w:val="nil"/>
              <w:left w:val="nil"/>
              <w:bottom w:val="single" w:sz="4" w:space="0" w:color="000000"/>
              <w:right w:val="nil"/>
            </w:tcBorders>
            <w:vAlign w:val="bottom"/>
          </w:tcPr>
          <w:p w14:paraId="369DE3F5" w14:textId="3CAE674D" w:rsidR="00780FC6" w:rsidRPr="00D432B6" w:rsidRDefault="00780FC6" w:rsidP="00780FC6">
            <w:pPr>
              <w:pStyle w:val="TabellRader"/>
            </w:pPr>
            <w:r w:rsidRPr="00D432B6">
              <w:t>44</w:t>
            </w:r>
            <w:r w:rsidR="00406206">
              <w:rPr>
                <w:rFonts w:ascii="Cambria" w:hAnsi="Cambria" w:cs="Cambria"/>
              </w:rPr>
              <w:t> </w:t>
            </w:r>
            <w:r w:rsidRPr="00D432B6">
              <w:t>537</w:t>
            </w:r>
            <w:r w:rsidR="00406206">
              <w:rPr>
                <w:rFonts w:ascii="Cambria" w:hAnsi="Cambria"/>
              </w:rPr>
              <w:t> </w:t>
            </w:r>
            <w:r w:rsidRPr="00D432B6">
              <w:t>502</w:t>
            </w:r>
          </w:p>
        </w:tc>
        <w:tc>
          <w:tcPr>
            <w:tcW w:w="869" w:type="pct"/>
            <w:tcBorders>
              <w:top w:val="nil"/>
              <w:left w:val="nil"/>
              <w:bottom w:val="single" w:sz="4" w:space="0" w:color="000000"/>
              <w:right w:val="nil"/>
            </w:tcBorders>
            <w:shd w:val="clear" w:color="auto" w:fill="auto"/>
            <w:vAlign w:val="bottom"/>
          </w:tcPr>
          <w:p w14:paraId="623EFF13" w14:textId="6F9E480E" w:rsidR="00780FC6" w:rsidRPr="00780FC6" w:rsidRDefault="00780FC6" w:rsidP="00780FC6">
            <w:pPr>
              <w:pStyle w:val="TabellRader"/>
              <w:rPr>
                <w:szCs w:val="18"/>
              </w:rPr>
            </w:pPr>
            <w:r w:rsidRPr="00780FC6">
              <w:rPr>
                <w:rFonts w:cs="Arial"/>
                <w:szCs w:val="18"/>
              </w:rPr>
              <w:t>97</w:t>
            </w:r>
            <w:r w:rsidR="00406206">
              <w:rPr>
                <w:rFonts w:ascii="Cambria" w:hAnsi="Cambria" w:cs="Arial"/>
                <w:szCs w:val="18"/>
              </w:rPr>
              <w:t> </w:t>
            </w:r>
            <w:r w:rsidRPr="00780FC6">
              <w:rPr>
                <w:rFonts w:cs="Arial"/>
                <w:szCs w:val="18"/>
              </w:rPr>
              <w:t>300</w:t>
            </w:r>
          </w:p>
        </w:tc>
        <w:tc>
          <w:tcPr>
            <w:tcW w:w="869" w:type="pct"/>
            <w:tcBorders>
              <w:top w:val="nil"/>
              <w:left w:val="nil"/>
              <w:bottom w:val="single" w:sz="4" w:space="0" w:color="000000"/>
              <w:right w:val="nil"/>
            </w:tcBorders>
            <w:shd w:val="clear" w:color="auto" w:fill="auto"/>
            <w:vAlign w:val="bottom"/>
          </w:tcPr>
          <w:p w14:paraId="25CC6A46" w14:textId="58F2042D" w:rsidR="00780FC6" w:rsidRPr="00780FC6" w:rsidRDefault="00780FC6" w:rsidP="00780FC6">
            <w:pPr>
              <w:pStyle w:val="TabellRader"/>
              <w:rPr>
                <w:szCs w:val="18"/>
              </w:rPr>
            </w:pPr>
            <w:r w:rsidRPr="00780FC6">
              <w:rPr>
                <w:rFonts w:cs="Arial"/>
                <w:szCs w:val="18"/>
              </w:rPr>
              <w:t>44</w:t>
            </w:r>
            <w:r w:rsidR="00406206">
              <w:rPr>
                <w:rFonts w:ascii="Cambria" w:hAnsi="Cambria" w:cs="Cambria"/>
                <w:szCs w:val="18"/>
              </w:rPr>
              <w:t> </w:t>
            </w:r>
            <w:r w:rsidRPr="00780FC6">
              <w:rPr>
                <w:rFonts w:cs="Arial"/>
                <w:szCs w:val="18"/>
              </w:rPr>
              <w:t>634</w:t>
            </w:r>
            <w:r w:rsidR="00406206">
              <w:rPr>
                <w:rFonts w:ascii="Cambria" w:hAnsi="Cambria" w:cs="Arial"/>
                <w:szCs w:val="18"/>
              </w:rPr>
              <w:t> </w:t>
            </w:r>
            <w:r w:rsidRPr="00780FC6">
              <w:rPr>
                <w:rFonts w:cs="Arial"/>
                <w:szCs w:val="18"/>
              </w:rPr>
              <w:t>802</w:t>
            </w:r>
          </w:p>
        </w:tc>
      </w:tr>
      <w:tr w:rsidR="00780FC6" w14:paraId="6452CA24" w14:textId="77777777" w:rsidTr="006E7B78">
        <w:tc>
          <w:tcPr>
            <w:tcW w:w="532" w:type="pct"/>
            <w:tcBorders>
              <w:top w:val="single" w:sz="4" w:space="0" w:color="auto"/>
              <w:left w:val="nil"/>
              <w:bottom w:val="single" w:sz="4" w:space="0" w:color="auto"/>
              <w:right w:val="nil"/>
            </w:tcBorders>
          </w:tcPr>
          <w:p w14:paraId="2CB9E7A3" w14:textId="77777777" w:rsidR="00780FC6" w:rsidRPr="00D432B6" w:rsidRDefault="00780FC6" w:rsidP="00780FC6">
            <w:pPr>
              <w:pStyle w:val="TabellRader"/>
              <w:jc w:val="left"/>
            </w:pPr>
          </w:p>
        </w:tc>
        <w:tc>
          <w:tcPr>
            <w:tcW w:w="544" w:type="pct"/>
            <w:tcBorders>
              <w:top w:val="single" w:sz="4" w:space="0" w:color="auto"/>
              <w:left w:val="nil"/>
              <w:bottom w:val="single" w:sz="4" w:space="0" w:color="auto"/>
              <w:right w:val="nil"/>
            </w:tcBorders>
          </w:tcPr>
          <w:p w14:paraId="72F82FBA" w14:textId="4A5D4BDA" w:rsidR="00780FC6" w:rsidRDefault="00780FC6" w:rsidP="00780FC6">
            <w:pPr>
              <w:pStyle w:val="TabellRader"/>
              <w:jc w:val="left"/>
            </w:pPr>
            <w:r>
              <w:t>1:2</w:t>
            </w:r>
          </w:p>
        </w:tc>
        <w:tc>
          <w:tcPr>
            <w:tcW w:w="1316" w:type="pct"/>
            <w:tcBorders>
              <w:top w:val="single" w:sz="4" w:space="0" w:color="auto"/>
              <w:left w:val="nil"/>
              <w:bottom w:val="single" w:sz="4" w:space="0" w:color="auto"/>
              <w:right w:val="nil"/>
            </w:tcBorders>
            <w:vAlign w:val="bottom"/>
          </w:tcPr>
          <w:p w14:paraId="364BF8C5" w14:textId="69E9D998" w:rsidR="00780FC6" w:rsidRPr="00D432B6" w:rsidRDefault="00780FC6" w:rsidP="00780FC6">
            <w:pPr>
              <w:pStyle w:val="TabellRader"/>
              <w:jc w:val="left"/>
            </w:pPr>
            <w:r>
              <w:t>Försvarsmaktens insatser internationellt</w:t>
            </w:r>
          </w:p>
        </w:tc>
        <w:tc>
          <w:tcPr>
            <w:tcW w:w="869" w:type="pct"/>
            <w:tcBorders>
              <w:top w:val="nil"/>
              <w:left w:val="nil"/>
              <w:bottom w:val="single" w:sz="4" w:space="0" w:color="000000"/>
              <w:right w:val="nil"/>
            </w:tcBorders>
            <w:vAlign w:val="bottom"/>
          </w:tcPr>
          <w:p w14:paraId="1B935D55" w14:textId="5C58750C" w:rsidR="00780FC6" w:rsidRPr="00D432B6" w:rsidRDefault="00780FC6" w:rsidP="00780FC6">
            <w:pPr>
              <w:pStyle w:val="TabellRader"/>
            </w:pPr>
            <w:r>
              <w:t>1</w:t>
            </w:r>
            <w:r w:rsidR="00406206">
              <w:rPr>
                <w:rFonts w:ascii="Cambria" w:hAnsi="Cambria" w:cs="Cambria"/>
              </w:rPr>
              <w:t> </w:t>
            </w:r>
            <w:r>
              <w:t>476</w:t>
            </w:r>
            <w:r w:rsidR="00406206">
              <w:rPr>
                <w:rFonts w:ascii="Cambria" w:hAnsi="Cambria"/>
              </w:rPr>
              <w:t> </w:t>
            </w:r>
            <w:r>
              <w:t>513</w:t>
            </w:r>
          </w:p>
        </w:tc>
        <w:tc>
          <w:tcPr>
            <w:tcW w:w="869" w:type="pct"/>
            <w:tcBorders>
              <w:top w:val="nil"/>
              <w:left w:val="nil"/>
              <w:bottom w:val="single" w:sz="4" w:space="0" w:color="000000"/>
              <w:right w:val="nil"/>
            </w:tcBorders>
            <w:shd w:val="clear" w:color="auto" w:fill="auto"/>
            <w:vAlign w:val="bottom"/>
          </w:tcPr>
          <w:p w14:paraId="7F704F74" w14:textId="45483A82" w:rsidR="00780FC6" w:rsidRPr="00780FC6" w:rsidRDefault="00780FC6" w:rsidP="00780FC6">
            <w:pPr>
              <w:pStyle w:val="TabellRader"/>
              <w:rPr>
                <w:szCs w:val="18"/>
              </w:rPr>
            </w:pPr>
            <w:r w:rsidRPr="00780FC6">
              <w:rPr>
                <w:rFonts w:cs="Arial"/>
                <w:szCs w:val="18"/>
              </w:rPr>
              <w:t>60</w:t>
            </w:r>
            <w:r w:rsidR="00406206">
              <w:rPr>
                <w:rFonts w:ascii="Cambria" w:hAnsi="Cambria" w:cs="Arial"/>
                <w:szCs w:val="18"/>
              </w:rPr>
              <w:t> </w:t>
            </w:r>
            <w:r w:rsidRPr="00780FC6">
              <w:rPr>
                <w:rFonts w:cs="Arial"/>
                <w:szCs w:val="18"/>
              </w:rPr>
              <w:t>000</w:t>
            </w:r>
          </w:p>
        </w:tc>
        <w:tc>
          <w:tcPr>
            <w:tcW w:w="869" w:type="pct"/>
            <w:tcBorders>
              <w:top w:val="nil"/>
              <w:left w:val="nil"/>
              <w:bottom w:val="single" w:sz="4" w:space="0" w:color="000000"/>
              <w:right w:val="nil"/>
            </w:tcBorders>
            <w:shd w:val="clear" w:color="auto" w:fill="auto"/>
            <w:vAlign w:val="bottom"/>
          </w:tcPr>
          <w:p w14:paraId="12A52395" w14:textId="721F4EC8" w:rsidR="00780FC6" w:rsidRPr="00780FC6" w:rsidRDefault="00780FC6" w:rsidP="00780FC6">
            <w:pPr>
              <w:pStyle w:val="TabellRader"/>
              <w:rPr>
                <w:szCs w:val="18"/>
              </w:rPr>
            </w:pPr>
            <w:r w:rsidRPr="00780FC6">
              <w:rPr>
                <w:rFonts w:cs="Arial"/>
                <w:szCs w:val="18"/>
              </w:rPr>
              <w:t>1</w:t>
            </w:r>
            <w:r w:rsidR="00406206">
              <w:rPr>
                <w:rFonts w:ascii="Cambria" w:hAnsi="Cambria" w:cs="Cambria"/>
                <w:szCs w:val="18"/>
              </w:rPr>
              <w:t> </w:t>
            </w:r>
            <w:r w:rsidRPr="00780FC6">
              <w:rPr>
                <w:rFonts w:cs="Arial"/>
                <w:szCs w:val="18"/>
              </w:rPr>
              <w:t>536</w:t>
            </w:r>
            <w:r w:rsidR="00406206">
              <w:rPr>
                <w:rFonts w:ascii="Cambria" w:hAnsi="Cambria" w:cs="Arial"/>
                <w:szCs w:val="18"/>
              </w:rPr>
              <w:t> </w:t>
            </w:r>
            <w:r w:rsidRPr="00780FC6">
              <w:rPr>
                <w:rFonts w:cs="Arial"/>
                <w:szCs w:val="18"/>
              </w:rPr>
              <w:t>513</w:t>
            </w:r>
          </w:p>
        </w:tc>
      </w:tr>
      <w:tr w:rsidR="00780FC6" w14:paraId="11ABF9BC" w14:textId="77777777" w:rsidTr="006E7B78">
        <w:tc>
          <w:tcPr>
            <w:tcW w:w="532" w:type="pct"/>
            <w:tcBorders>
              <w:top w:val="single" w:sz="4" w:space="0" w:color="auto"/>
              <w:left w:val="nil"/>
              <w:bottom w:val="single" w:sz="4" w:space="0" w:color="auto"/>
              <w:right w:val="nil"/>
            </w:tcBorders>
          </w:tcPr>
          <w:p w14:paraId="5E08492A" w14:textId="77777777" w:rsidR="00780FC6" w:rsidRDefault="00780FC6" w:rsidP="00780FC6">
            <w:pPr>
              <w:pStyle w:val="TabellRader"/>
              <w:jc w:val="left"/>
            </w:pPr>
          </w:p>
        </w:tc>
        <w:tc>
          <w:tcPr>
            <w:tcW w:w="544" w:type="pct"/>
            <w:tcBorders>
              <w:top w:val="single" w:sz="4" w:space="0" w:color="auto"/>
              <w:left w:val="nil"/>
              <w:bottom w:val="single" w:sz="4" w:space="0" w:color="auto"/>
              <w:right w:val="nil"/>
            </w:tcBorders>
            <w:hideMark/>
          </w:tcPr>
          <w:p w14:paraId="7EEBB675" w14:textId="77777777" w:rsidR="00780FC6" w:rsidRDefault="00780FC6" w:rsidP="00780FC6">
            <w:pPr>
              <w:pStyle w:val="TabellRader"/>
              <w:jc w:val="left"/>
            </w:pPr>
            <w:r>
              <w:t>1:3</w:t>
            </w:r>
          </w:p>
        </w:tc>
        <w:tc>
          <w:tcPr>
            <w:tcW w:w="1316" w:type="pct"/>
            <w:tcBorders>
              <w:top w:val="single" w:sz="4" w:space="0" w:color="auto"/>
              <w:left w:val="nil"/>
              <w:bottom w:val="single" w:sz="4" w:space="0" w:color="auto"/>
              <w:right w:val="nil"/>
            </w:tcBorders>
            <w:vAlign w:val="bottom"/>
            <w:hideMark/>
          </w:tcPr>
          <w:p w14:paraId="33C39D6B" w14:textId="77777777" w:rsidR="00780FC6" w:rsidRDefault="00780FC6" w:rsidP="00780FC6">
            <w:pPr>
              <w:pStyle w:val="TabellRader"/>
              <w:jc w:val="left"/>
            </w:pPr>
            <w:r>
              <w:t>Anskaffning av materiel och anläggningar</w:t>
            </w:r>
          </w:p>
        </w:tc>
        <w:tc>
          <w:tcPr>
            <w:tcW w:w="869" w:type="pct"/>
            <w:tcBorders>
              <w:top w:val="nil"/>
              <w:left w:val="nil"/>
              <w:bottom w:val="single" w:sz="4" w:space="0" w:color="000000"/>
              <w:right w:val="nil"/>
            </w:tcBorders>
            <w:vAlign w:val="bottom"/>
            <w:hideMark/>
          </w:tcPr>
          <w:p w14:paraId="727ACF89" w14:textId="5355BF9F" w:rsidR="00780FC6" w:rsidRDefault="00780FC6" w:rsidP="00780FC6">
            <w:pPr>
              <w:pStyle w:val="TabellRader"/>
              <w:rPr>
                <w:szCs w:val="18"/>
              </w:rPr>
            </w:pPr>
            <w:r>
              <w:t>22</w:t>
            </w:r>
            <w:r>
              <w:rPr>
                <w:rFonts w:ascii="Cambria" w:hAnsi="Cambria" w:cs="Cambria"/>
              </w:rPr>
              <w:t> </w:t>
            </w:r>
            <w:r>
              <w:t>059</w:t>
            </w:r>
            <w:r>
              <w:rPr>
                <w:rFonts w:ascii="Cambria" w:hAnsi="Cambria" w:cs="Cambria"/>
              </w:rPr>
              <w:t> </w:t>
            </w:r>
            <w:r>
              <w:t>713</w:t>
            </w:r>
          </w:p>
        </w:tc>
        <w:tc>
          <w:tcPr>
            <w:tcW w:w="869" w:type="pct"/>
            <w:tcBorders>
              <w:top w:val="nil"/>
              <w:left w:val="nil"/>
              <w:bottom w:val="single" w:sz="4" w:space="0" w:color="000000"/>
              <w:right w:val="nil"/>
            </w:tcBorders>
            <w:shd w:val="clear" w:color="auto" w:fill="auto"/>
            <w:vAlign w:val="bottom"/>
            <w:hideMark/>
          </w:tcPr>
          <w:p w14:paraId="6C78A76A" w14:textId="49574C1D" w:rsidR="00780FC6" w:rsidRPr="00780FC6" w:rsidRDefault="00780FC6" w:rsidP="00780FC6">
            <w:pPr>
              <w:pStyle w:val="TabellRader"/>
              <w:rPr>
                <w:szCs w:val="18"/>
              </w:rPr>
            </w:pPr>
            <w:r w:rsidRPr="00780FC6">
              <w:rPr>
                <w:rFonts w:cs="Arial"/>
                <w:szCs w:val="18"/>
              </w:rPr>
              <w:t>165</w:t>
            </w:r>
            <w:r w:rsidR="00406206">
              <w:rPr>
                <w:rFonts w:ascii="Cambria" w:hAnsi="Cambria" w:cs="Arial"/>
                <w:szCs w:val="18"/>
              </w:rPr>
              <w:t> </w:t>
            </w:r>
            <w:r w:rsidRPr="00780FC6">
              <w:rPr>
                <w:rFonts w:cs="Arial"/>
                <w:szCs w:val="18"/>
              </w:rPr>
              <w:t>000</w:t>
            </w:r>
          </w:p>
        </w:tc>
        <w:tc>
          <w:tcPr>
            <w:tcW w:w="869" w:type="pct"/>
            <w:tcBorders>
              <w:top w:val="nil"/>
              <w:left w:val="nil"/>
              <w:bottom w:val="single" w:sz="4" w:space="0" w:color="000000"/>
              <w:right w:val="nil"/>
            </w:tcBorders>
            <w:shd w:val="clear" w:color="auto" w:fill="auto"/>
            <w:vAlign w:val="bottom"/>
            <w:hideMark/>
          </w:tcPr>
          <w:p w14:paraId="6BBB7608" w14:textId="4560B53B" w:rsidR="00780FC6" w:rsidRPr="00780FC6" w:rsidRDefault="00780FC6" w:rsidP="00780FC6">
            <w:pPr>
              <w:pStyle w:val="TabellRader"/>
              <w:rPr>
                <w:szCs w:val="18"/>
              </w:rPr>
            </w:pPr>
            <w:r w:rsidRPr="00780FC6">
              <w:rPr>
                <w:rFonts w:cs="Arial"/>
                <w:szCs w:val="18"/>
              </w:rPr>
              <w:t>22</w:t>
            </w:r>
            <w:r w:rsidR="00406206">
              <w:rPr>
                <w:rFonts w:ascii="Cambria" w:hAnsi="Cambria" w:cs="Cambria"/>
                <w:szCs w:val="18"/>
              </w:rPr>
              <w:t> </w:t>
            </w:r>
            <w:r w:rsidRPr="00780FC6">
              <w:rPr>
                <w:rFonts w:cs="Arial"/>
                <w:szCs w:val="18"/>
              </w:rPr>
              <w:t>224</w:t>
            </w:r>
            <w:r w:rsidR="00406206">
              <w:rPr>
                <w:rFonts w:ascii="Cambria" w:hAnsi="Cambria" w:cs="Arial"/>
                <w:szCs w:val="18"/>
              </w:rPr>
              <w:t> </w:t>
            </w:r>
            <w:r w:rsidRPr="00780FC6">
              <w:rPr>
                <w:rFonts w:cs="Arial"/>
                <w:szCs w:val="18"/>
              </w:rPr>
              <w:t>713</w:t>
            </w:r>
          </w:p>
        </w:tc>
      </w:tr>
      <w:tr w:rsidR="00780FC6" w14:paraId="704F38D9" w14:textId="77777777" w:rsidTr="006E7B78">
        <w:tc>
          <w:tcPr>
            <w:tcW w:w="532" w:type="pct"/>
            <w:tcBorders>
              <w:top w:val="single" w:sz="4" w:space="0" w:color="auto"/>
              <w:left w:val="nil"/>
              <w:bottom w:val="single" w:sz="4" w:space="0" w:color="auto"/>
              <w:right w:val="nil"/>
            </w:tcBorders>
          </w:tcPr>
          <w:p w14:paraId="0D985946" w14:textId="77777777" w:rsidR="00780FC6" w:rsidRDefault="00780FC6" w:rsidP="00780FC6">
            <w:pPr>
              <w:pStyle w:val="TabellRader"/>
              <w:jc w:val="left"/>
            </w:pPr>
          </w:p>
        </w:tc>
        <w:tc>
          <w:tcPr>
            <w:tcW w:w="544" w:type="pct"/>
            <w:tcBorders>
              <w:top w:val="single" w:sz="4" w:space="0" w:color="auto"/>
              <w:left w:val="nil"/>
              <w:bottom w:val="single" w:sz="4" w:space="0" w:color="auto"/>
              <w:right w:val="nil"/>
            </w:tcBorders>
            <w:hideMark/>
          </w:tcPr>
          <w:p w14:paraId="28A579D8" w14:textId="4D168C91" w:rsidR="00780FC6" w:rsidRDefault="00780FC6" w:rsidP="00780FC6">
            <w:pPr>
              <w:pStyle w:val="TabellRader"/>
              <w:jc w:val="left"/>
            </w:pPr>
            <w:r>
              <w:t>2:4</w:t>
            </w:r>
          </w:p>
        </w:tc>
        <w:tc>
          <w:tcPr>
            <w:tcW w:w="1316" w:type="pct"/>
            <w:tcBorders>
              <w:top w:val="single" w:sz="4" w:space="0" w:color="auto"/>
              <w:left w:val="nil"/>
              <w:bottom w:val="single" w:sz="4" w:space="0" w:color="auto"/>
              <w:right w:val="nil"/>
            </w:tcBorders>
            <w:vAlign w:val="bottom"/>
            <w:hideMark/>
          </w:tcPr>
          <w:p w14:paraId="6F401BC6" w14:textId="7CE6F418" w:rsidR="00780FC6" w:rsidRDefault="00780FC6" w:rsidP="00780FC6">
            <w:pPr>
              <w:pStyle w:val="TabellRader"/>
              <w:jc w:val="left"/>
            </w:pPr>
            <w:r>
              <w:t>Krisberedskap</w:t>
            </w:r>
          </w:p>
        </w:tc>
        <w:tc>
          <w:tcPr>
            <w:tcW w:w="869" w:type="pct"/>
            <w:tcBorders>
              <w:top w:val="nil"/>
              <w:left w:val="nil"/>
              <w:bottom w:val="single" w:sz="4" w:space="0" w:color="000000"/>
              <w:right w:val="nil"/>
            </w:tcBorders>
            <w:vAlign w:val="bottom"/>
            <w:hideMark/>
          </w:tcPr>
          <w:p w14:paraId="09765FA3" w14:textId="6794928B" w:rsidR="00780FC6" w:rsidRDefault="00780FC6" w:rsidP="00780FC6">
            <w:pPr>
              <w:pStyle w:val="TabellRader"/>
              <w:rPr>
                <w:szCs w:val="18"/>
              </w:rPr>
            </w:pPr>
            <w:r>
              <w:rPr>
                <w:szCs w:val="18"/>
              </w:rPr>
              <w:t>1</w:t>
            </w:r>
            <w:r>
              <w:rPr>
                <w:rFonts w:ascii="Cambria" w:hAnsi="Cambria" w:cs="Cambria"/>
                <w:szCs w:val="18"/>
              </w:rPr>
              <w:t> </w:t>
            </w:r>
            <w:r>
              <w:rPr>
                <w:szCs w:val="18"/>
              </w:rPr>
              <w:t>273 788</w:t>
            </w:r>
          </w:p>
        </w:tc>
        <w:tc>
          <w:tcPr>
            <w:tcW w:w="869" w:type="pct"/>
            <w:tcBorders>
              <w:top w:val="nil"/>
              <w:left w:val="nil"/>
              <w:bottom w:val="single" w:sz="4" w:space="0" w:color="000000"/>
              <w:right w:val="nil"/>
            </w:tcBorders>
            <w:shd w:val="clear" w:color="auto" w:fill="auto"/>
            <w:vAlign w:val="bottom"/>
            <w:hideMark/>
          </w:tcPr>
          <w:p w14:paraId="1D3FA87D" w14:textId="7B468DDF" w:rsidR="00780FC6" w:rsidRPr="00780FC6" w:rsidRDefault="00780FC6" w:rsidP="00780FC6">
            <w:pPr>
              <w:pStyle w:val="TabellRader"/>
              <w:rPr>
                <w:szCs w:val="18"/>
              </w:rPr>
            </w:pPr>
            <w:r w:rsidRPr="00780FC6">
              <w:rPr>
                <w:rFonts w:cs="Arial"/>
                <w:szCs w:val="18"/>
              </w:rPr>
              <w:t>100</w:t>
            </w:r>
            <w:r w:rsidR="00406206">
              <w:rPr>
                <w:rFonts w:ascii="Cambria" w:hAnsi="Cambria" w:cs="Arial"/>
                <w:szCs w:val="18"/>
              </w:rPr>
              <w:t> </w:t>
            </w:r>
            <w:r w:rsidRPr="00780FC6">
              <w:rPr>
                <w:rFonts w:cs="Arial"/>
                <w:szCs w:val="18"/>
              </w:rPr>
              <w:t>000</w:t>
            </w:r>
          </w:p>
        </w:tc>
        <w:tc>
          <w:tcPr>
            <w:tcW w:w="869" w:type="pct"/>
            <w:tcBorders>
              <w:top w:val="nil"/>
              <w:left w:val="nil"/>
              <w:bottom w:val="single" w:sz="4" w:space="0" w:color="000000"/>
              <w:right w:val="nil"/>
            </w:tcBorders>
            <w:shd w:val="clear" w:color="auto" w:fill="auto"/>
            <w:vAlign w:val="bottom"/>
            <w:hideMark/>
          </w:tcPr>
          <w:p w14:paraId="2E2F86B2" w14:textId="3EAFEA99" w:rsidR="00780FC6" w:rsidRPr="00780FC6" w:rsidRDefault="00780FC6" w:rsidP="00780FC6">
            <w:pPr>
              <w:pStyle w:val="TabellRader"/>
              <w:rPr>
                <w:szCs w:val="18"/>
              </w:rPr>
            </w:pPr>
            <w:r w:rsidRPr="00780FC6">
              <w:rPr>
                <w:rFonts w:cs="Arial"/>
                <w:szCs w:val="18"/>
              </w:rPr>
              <w:t>1</w:t>
            </w:r>
            <w:r w:rsidR="00406206">
              <w:rPr>
                <w:rFonts w:ascii="Cambria" w:hAnsi="Cambria" w:cs="Cambria"/>
                <w:szCs w:val="18"/>
              </w:rPr>
              <w:t> </w:t>
            </w:r>
            <w:r w:rsidRPr="00780FC6">
              <w:rPr>
                <w:rFonts w:cs="Arial"/>
                <w:szCs w:val="18"/>
              </w:rPr>
              <w:t>373</w:t>
            </w:r>
            <w:r w:rsidR="00406206">
              <w:rPr>
                <w:rFonts w:ascii="Cambria" w:hAnsi="Cambria" w:cs="Arial"/>
                <w:szCs w:val="18"/>
              </w:rPr>
              <w:t> </w:t>
            </w:r>
            <w:r w:rsidRPr="00780FC6">
              <w:rPr>
                <w:rFonts w:cs="Arial"/>
                <w:szCs w:val="18"/>
              </w:rPr>
              <w:t>788</w:t>
            </w:r>
          </w:p>
        </w:tc>
      </w:tr>
      <w:tr w:rsidR="00780FC6" w14:paraId="0CB1039A" w14:textId="77777777" w:rsidTr="006E7B78">
        <w:tc>
          <w:tcPr>
            <w:tcW w:w="532" w:type="pct"/>
            <w:tcBorders>
              <w:top w:val="single" w:sz="4" w:space="0" w:color="auto"/>
              <w:left w:val="nil"/>
              <w:bottom w:val="single" w:sz="8" w:space="0" w:color="auto"/>
              <w:right w:val="nil"/>
            </w:tcBorders>
          </w:tcPr>
          <w:p w14:paraId="30A1B4CD" w14:textId="2B7A115A" w:rsidR="00780FC6" w:rsidRDefault="00780FC6" w:rsidP="00780FC6">
            <w:pPr>
              <w:pStyle w:val="TabellSlutsumma"/>
              <w:jc w:val="left"/>
            </w:pPr>
          </w:p>
        </w:tc>
        <w:tc>
          <w:tcPr>
            <w:tcW w:w="544" w:type="pct"/>
            <w:tcBorders>
              <w:top w:val="single" w:sz="4" w:space="0" w:color="auto"/>
              <w:left w:val="nil"/>
              <w:bottom w:val="single" w:sz="8" w:space="0" w:color="auto"/>
              <w:right w:val="nil"/>
            </w:tcBorders>
          </w:tcPr>
          <w:p w14:paraId="46A1E454" w14:textId="77777777" w:rsidR="00780FC6" w:rsidRDefault="00780FC6" w:rsidP="00780FC6">
            <w:pPr>
              <w:pStyle w:val="TabellSlutsumma"/>
              <w:jc w:val="left"/>
            </w:pPr>
          </w:p>
        </w:tc>
        <w:tc>
          <w:tcPr>
            <w:tcW w:w="1316" w:type="pct"/>
            <w:tcBorders>
              <w:top w:val="single" w:sz="4" w:space="0" w:color="auto"/>
              <w:left w:val="nil"/>
              <w:bottom w:val="single" w:sz="8" w:space="0" w:color="auto"/>
              <w:right w:val="nil"/>
            </w:tcBorders>
            <w:vAlign w:val="bottom"/>
            <w:hideMark/>
          </w:tcPr>
          <w:p w14:paraId="4BC14BC6" w14:textId="77777777" w:rsidR="00780FC6" w:rsidRDefault="00780FC6" w:rsidP="00780FC6">
            <w:pPr>
              <w:pStyle w:val="TabellSlutsumma"/>
              <w:jc w:val="left"/>
            </w:pPr>
            <w:r>
              <w:t>Summa anslags-förändring på ändringsbudget</w:t>
            </w:r>
          </w:p>
        </w:tc>
        <w:tc>
          <w:tcPr>
            <w:tcW w:w="869" w:type="pct"/>
            <w:tcBorders>
              <w:top w:val="nil"/>
              <w:left w:val="nil"/>
              <w:bottom w:val="single" w:sz="8" w:space="0" w:color="000000"/>
              <w:right w:val="nil"/>
            </w:tcBorders>
            <w:vAlign w:val="bottom"/>
            <w:hideMark/>
          </w:tcPr>
          <w:p w14:paraId="5184BBED" w14:textId="77777777" w:rsidR="00780FC6" w:rsidRDefault="00780FC6" w:rsidP="00780FC6">
            <w:pPr>
              <w:pStyle w:val="TabellSlutsumma"/>
            </w:pPr>
            <w:r>
              <w:rPr>
                <w:rFonts w:ascii="Cambria" w:hAnsi="Cambria" w:cs="Cambria"/>
              </w:rPr>
              <w:t> </w:t>
            </w:r>
          </w:p>
        </w:tc>
        <w:tc>
          <w:tcPr>
            <w:tcW w:w="869" w:type="pct"/>
            <w:tcBorders>
              <w:top w:val="nil"/>
              <w:left w:val="nil"/>
              <w:bottom w:val="single" w:sz="8" w:space="0" w:color="000000"/>
              <w:right w:val="nil"/>
            </w:tcBorders>
            <w:shd w:val="clear" w:color="auto" w:fill="auto"/>
            <w:vAlign w:val="bottom"/>
            <w:hideMark/>
          </w:tcPr>
          <w:p w14:paraId="6C2A5A7F" w14:textId="309C4AF8" w:rsidR="00780FC6" w:rsidRPr="00780FC6" w:rsidRDefault="00780FC6" w:rsidP="00780FC6">
            <w:pPr>
              <w:pStyle w:val="TabellSlutsumma"/>
              <w:rPr>
                <w:szCs w:val="18"/>
              </w:rPr>
            </w:pPr>
            <w:r w:rsidRPr="00780FC6">
              <w:rPr>
                <w:rFonts w:cs="Arial"/>
                <w:szCs w:val="18"/>
              </w:rPr>
              <w:t>1</w:t>
            </w:r>
            <w:r w:rsidR="00406206">
              <w:rPr>
                <w:rFonts w:ascii="Cambria" w:hAnsi="Cambria" w:cs="Cambria"/>
                <w:szCs w:val="18"/>
              </w:rPr>
              <w:t> </w:t>
            </w:r>
            <w:r w:rsidRPr="00780FC6">
              <w:rPr>
                <w:rFonts w:cs="Arial"/>
                <w:szCs w:val="18"/>
              </w:rPr>
              <w:t>000</w:t>
            </w:r>
            <w:r w:rsidR="00406206">
              <w:rPr>
                <w:rFonts w:ascii="Cambria" w:hAnsi="Cambria" w:cs="Arial"/>
                <w:szCs w:val="18"/>
              </w:rPr>
              <w:t> </w:t>
            </w:r>
            <w:r w:rsidRPr="00780FC6">
              <w:rPr>
                <w:rFonts w:cs="Arial"/>
                <w:szCs w:val="18"/>
              </w:rPr>
              <w:t>000</w:t>
            </w:r>
          </w:p>
        </w:tc>
        <w:tc>
          <w:tcPr>
            <w:tcW w:w="869" w:type="pct"/>
            <w:tcBorders>
              <w:top w:val="nil"/>
              <w:left w:val="nil"/>
              <w:bottom w:val="single" w:sz="8" w:space="0" w:color="000000"/>
              <w:right w:val="nil"/>
            </w:tcBorders>
            <w:shd w:val="clear" w:color="auto" w:fill="auto"/>
            <w:vAlign w:val="bottom"/>
            <w:hideMark/>
          </w:tcPr>
          <w:p w14:paraId="2FDEAD74" w14:textId="1B494062" w:rsidR="00780FC6" w:rsidRPr="00780FC6" w:rsidRDefault="00780FC6" w:rsidP="00780FC6">
            <w:pPr>
              <w:pStyle w:val="TabellSlutsumma"/>
              <w:rPr>
                <w:szCs w:val="18"/>
              </w:rPr>
            </w:pPr>
            <w:r w:rsidRPr="00780FC6">
              <w:rPr>
                <w:rFonts w:ascii="Cambria" w:hAnsi="Cambria" w:cs="Cambria"/>
                <w:szCs w:val="18"/>
              </w:rPr>
              <w:t> </w:t>
            </w:r>
          </w:p>
        </w:tc>
      </w:tr>
    </w:tbl>
    <w:p w14:paraId="76C92FCB" w14:textId="334D2522" w:rsidR="00826AEE" w:rsidRDefault="00826AEE" w:rsidP="006C4934">
      <w:pPr>
        <w:pStyle w:val="Brdtextmedindrag"/>
        <w:ind w:firstLine="0"/>
      </w:pPr>
    </w:p>
    <w:p w14:paraId="31965927" w14:textId="77777777" w:rsidR="00826AEE" w:rsidRPr="00152749" w:rsidRDefault="00826AEE" w:rsidP="006C4934">
      <w:pPr>
        <w:pStyle w:val="Brdtextmedindrag"/>
        <w:ind w:firstLine="0"/>
        <w:sectPr w:rsidR="00826AEE"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266C69D4" w14:textId="5851D9FC" w:rsidR="00DB62B9" w:rsidRDefault="00683929" w:rsidP="005F57F7">
      <w:pPr>
        <w:pStyle w:val="Rubrik1"/>
        <w:spacing w:before="0"/>
      </w:pPr>
      <w:bookmarkStart w:id="3" w:name="_Toc104907398"/>
      <w:bookmarkStart w:id="4" w:name="_Hlk104396542"/>
      <w:r>
        <w:lastRenderedPageBreak/>
        <w:t>Ärendet och dess beredning</w:t>
      </w:r>
      <w:bookmarkEnd w:id="3"/>
    </w:p>
    <w:p w14:paraId="18C514FB" w14:textId="7F0CBC3C" w:rsidR="00135C0B" w:rsidRDefault="00683929" w:rsidP="00135C0B">
      <w:pPr>
        <w:pStyle w:val="Brdtext"/>
      </w:pPr>
      <w:r>
        <w:t>Enligt riksdagsordningen får regeringen vid högst två tillfällen lämna en proposition med förslag till ändringar i statens budget för det löpande budgetåret (9 kap. 6 § första stycket). En sådan proposition lämnas i anslutning till budgetpropositionen eller den ekonomiska vårpropositionen (tilläggsbestämmelse 9.6.1). Förslag till ändringar i budgeten får dock lämnas vid andra tillfällen om regeringen anser att det finns särskilda skäl (9 kap. 6 § andra stycket).</w:t>
      </w:r>
    </w:p>
    <w:p w14:paraId="3908C1A5" w14:textId="7312E5DB" w:rsidR="009E47C5" w:rsidRDefault="00683929" w:rsidP="00522A06">
      <w:pPr>
        <w:pStyle w:val="Brdtextmedindrag"/>
      </w:pPr>
      <w:r w:rsidRPr="005F2BC1">
        <w:t xml:space="preserve">Regeringen har vid </w:t>
      </w:r>
      <w:r>
        <w:t>sex</w:t>
      </w:r>
      <w:r w:rsidRPr="005F2BC1">
        <w:t xml:space="preserve"> tillfällen lämnat extra propositioner med förslag till ändringar i budgeten för 2022. Propositionerna har avsett ersättningar på sjukförsäkringsområdet, stöd till företag, medel för testning och smitt</w:t>
      </w:r>
      <w:r>
        <w:softHyphen/>
      </w:r>
      <w:r w:rsidRPr="005F2BC1">
        <w:t>spårning samt andra åtgärder med anledning av coronaviruset (prop.</w:t>
      </w:r>
      <w:r>
        <w:t> </w:t>
      </w:r>
      <w:r w:rsidRPr="005F2BC1">
        <w:t>2021/22:86, bet.</w:t>
      </w:r>
      <w:r>
        <w:t> </w:t>
      </w:r>
      <w:r w:rsidRPr="005F2BC1">
        <w:t>2021/</w:t>
      </w:r>
      <w:proofErr w:type="gramStart"/>
      <w:r w:rsidRPr="005F2BC1">
        <w:t>22:FiU</w:t>
      </w:r>
      <w:proofErr w:type="gramEnd"/>
      <w:r w:rsidRPr="005F2BC1">
        <w:t>16, rskr.</w:t>
      </w:r>
      <w:r>
        <w:t> </w:t>
      </w:r>
      <w:r w:rsidRPr="005F2BC1">
        <w:t>2021/22:137–142), fler åtgärder på skatteområdet med anledning av coronaviruset (prop.</w:t>
      </w:r>
      <w:r>
        <w:t> </w:t>
      </w:r>
      <w:r w:rsidRPr="005F2BC1">
        <w:t>2021/22:89, bet. 2021/</w:t>
      </w:r>
      <w:proofErr w:type="gramStart"/>
      <w:r w:rsidRPr="005F2BC1">
        <w:t>22:FiU</w:t>
      </w:r>
      <w:proofErr w:type="gramEnd"/>
      <w:r w:rsidRPr="005F2BC1">
        <w:t>16, rskr.</w:t>
      </w:r>
      <w:r>
        <w:t> </w:t>
      </w:r>
      <w:r w:rsidRPr="005F2BC1">
        <w:t>2021/22:137–142), slopad karenstid för stöd vid korttidsarbete, förstärkt evenemangsstöd och andra åtgärder med anledning av coronaviruset samt kompensation till hushållen för höga elpriser (prop.</w:t>
      </w:r>
      <w:r>
        <w:t> </w:t>
      </w:r>
      <w:r w:rsidRPr="005F2BC1">
        <w:t>2021/22:113, bet.</w:t>
      </w:r>
      <w:r>
        <w:t> </w:t>
      </w:r>
      <w:r w:rsidRPr="005F2BC1">
        <w:t>2021/</w:t>
      </w:r>
      <w:proofErr w:type="gramStart"/>
      <w:r w:rsidRPr="005F2BC1">
        <w:t>22:FiU</w:t>
      </w:r>
      <w:proofErr w:type="gramEnd"/>
      <w:r w:rsidRPr="005F2BC1">
        <w:t>44, rskr.</w:t>
      </w:r>
      <w:r>
        <w:t> </w:t>
      </w:r>
      <w:r w:rsidRPr="005F2BC1">
        <w:t>2021/22:169–173), garanti till Internationella återuppbyggnads</w:t>
      </w:r>
      <w:r>
        <w:softHyphen/>
        <w:t>-</w:t>
      </w:r>
      <w:r w:rsidRPr="005F2BC1">
        <w:t xml:space="preserve"> och utvecklingsbanken för lån till Ukraina (prop.</w:t>
      </w:r>
      <w:r>
        <w:t> </w:t>
      </w:r>
      <w:r w:rsidRPr="005F2BC1">
        <w:t>2021/22:152, bet.</w:t>
      </w:r>
      <w:r>
        <w:t> </w:t>
      </w:r>
      <w:r w:rsidRPr="005F2BC1">
        <w:t>2021/</w:t>
      </w:r>
      <w:proofErr w:type="gramStart"/>
      <w:r w:rsidRPr="005F2BC1">
        <w:t>22:FiU</w:t>
      </w:r>
      <w:proofErr w:type="gramEnd"/>
      <w:r w:rsidRPr="005F2BC1">
        <w:t>45, rskr.</w:t>
      </w:r>
      <w:r>
        <w:t> </w:t>
      </w:r>
      <w:r w:rsidRPr="005F2BC1">
        <w:t>2021/22:190) och åtgärder för att stärka rikets militära försvar och kompensation till hushållen för höga elpriser (prop.</w:t>
      </w:r>
      <w:r>
        <w:t> </w:t>
      </w:r>
      <w:r w:rsidRPr="005F2BC1">
        <w:t>2021/22:199, bet.</w:t>
      </w:r>
      <w:r>
        <w:t> </w:t>
      </w:r>
      <w:r w:rsidRPr="005F2BC1">
        <w:t>2021/</w:t>
      </w:r>
      <w:proofErr w:type="gramStart"/>
      <w:r w:rsidRPr="005F2BC1">
        <w:t>22:FiU</w:t>
      </w:r>
      <w:proofErr w:type="gramEnd"/>
      <w:r w:rsidRPr="005F2BC1">
        <w:t>47, rskr.</w:t>
      </w:r>
      <w:r>
        <w:t> </w:t>
      </w:r>
      <w:r w:rsidRPr="005F2BC1">
        <w:t>2021/22:226–228)</w:t>
      </w:r>
      <w:r>
        <w:t xml:space="preserve"> samt t</w:t>
      </w:r>
      <w:r w:rsidRPr="00802110">
        <w:t xml:space="preserve">illfälligt sänkt skatt på bensin och diesel </w:t>
      </w:r>
      <w:r w:rsidR="00CA4E53">
        <w:t>samt</w:t>
      </w:r>
      <w:r w:rsidR="00CA4E53" w:rsidRPr="00802110">
        <w:t xml:space="preserve"> </w:t>
      </w:r>
      <w:r w:rsidRPr="00802110">
        <w:t>hantering av överskott av vaccindoser</w:t>
      </w:r>
      <w:r>
        <w:t xml:space="preserve"> (prop. 2021/22:221, bet.</w:t>
      </w:r>
      <w:r w:rsidRPr="00045314">
        <w:t xml:space="preserve"> 2021/</w:t>
      </w:r>
      <w:proofErr w:type="gramStart"/>
      <w:r w:rsidRPr="00045314">
        <w:t>22:FiU</w:t>
      </w:r>
      <w:proofErr w:type="gramEnd"/>
      <w:r w:rsidRPr="00045314">
        <w:t>39, rskr.</w:t>
      </w:r>
      <w:r>
        <w:t> </w:t>
      </w:r>
      <w:r w:rsidRPr="00045314">
        <w:t>2021/22:</w:t>
      </w:r>
      <w:proofErr w:type="gramStart"/>
      <w:r w:rsidRPr="00045314">
        <w:t>248</w:t>
      </w:r>
      <w:r>
        <w:t>–</w:t>
      </w:r>
      <w:r w:rsidRPr="00BB1CCA">
        <w:rPr>
          <w:spacing w:val="-2"/>
          <w:w w:val="33"/>
        </w:rPr>
        <w:t> </w:t>
      </w:r>
      <w:r>
        <w:t>250</w:t>
      </w:r>
      <w:proofErr w:type="gramEnd"/>
      <w:r>
        <w:t xml:space="preserve">). </w:t>
      </w:r>
    </w:p>
    <w:p w14:paraId="017CB056" w14:textId="571E6E27" w:rsidR="00237B63" w:rsidRPr="00992EE7" w:rsidRDefault="00683929" w:rsidP="00237B63">
      <w:pPr>
        <w:pStyle w:val="Brdtextmedindrag"/>
      </w:pPr>
      <w:r w:rsidRPr="005F2BC1">
        <w:t>Vidare har riksdagen beslutat om ändringar i statens budget för 2022 som har avsett ekonomiskt stöd och utrustning till Ukraina (bet.</w:t>
      </w:r>
      <w:r>
        <w:t> 2</w:t>
      </w:r>
      <w:r w:rsidRPr="005F2BC1">
        <w:t>021/</w:t>
      </w:r>
      <w:proofErr w:type="gramStart"/>
      <w:r w:rsidRPr="005F2BC1">
        <w:t>22:FiU</w:t>
      </w:r>
      <w:proofErr w:type="gramEnd"/>
      <w:r w:rsidRPr="005F2BC1">
        <w:t>40, rskr.</w:t>
      </w:r>
      <w:r>
        <w:t> </w:t>
      </w:r>
      <w:r w:rsidRPr="005F2BC1">
        <w:t xml:space="preserve">2021/22:174 och 175) och stöd till Ukraina med efterfrågad </w:t>
      </w:r>
      <w:r w:rsidRPr="004F01E6">
        <w:t>försvarsmateriel (bet.</w:t>
      </w:r>
      <w:r>
        <w:t> </w:t>
      </w:r>
      <w:r w:rsidRPr="004F01E6">
        <w:t>2021/</w:t>
      </w:r>
      <w:proofErr w:type="gramStart"/>
      <w:r w:rsidRPr="004F01E6">
        <w:t>22:FiU</w:t>
      </w:r>
      <w:proofErr w:type="gramEnd"/>
      <w:r w:rsidRPr="004F01E6">
        <w:t>46, rskr.</w:t>
      </w:r>
      <w:r>
        <w:t> </w:t>
      </w:r>
      <w:r w:rsidRPr="004F01E6">
        <w:t xml:space="preserve">2021/22:204). Regeringen har även lämnat propositionen </w:t>
      </w:r>
      <w:proofErr w:type="spellStart"/>
      <w:r w:rsidRPr="004F01E6">
        <w:t>Vårändringsbudget</w:t>
      </w:r>
      <w:proofErr w:type="spellEnd"/>
      <w:r w:rsidRPr="004F01E6">
        <w:t xml:space="preserve"> för 2022</w:t>
      </w:r>
      <w:r>
        <w:t xml:space="preserve"> till riksdagen med förslag till ändringar i budgeten för 2022</w:t>
      </w:r>
      <w:r w:rsidRPr="004F01E6">
        <w:t xml:space="preserve"> (prop.</w:t>
      </w:r>
      <w:r>
        <w:t> </w:t>
      </w:r>
      <w:r w:rsidRPr="004F01E6">
        <w:t>2021/22:99).</w:t>
      </w:r>
    </w:p>
    <w:p w14:paraId="5808DD3C" w14:textId="775AF701" w:rsidR="009E47C5" w:rsidRDefault="00683929" w:rsidP="00522A06">
      <w:pPr>
        <w:pStyle w:val="Brdtextmedindrag"/>
      </w:pPr>
      <w:r>
        <w:t xml:space="preserve">Regeringen har denna dag också beslutat om </w:t>
      </w:r>
      <w:r w:rsidR="006F1E84">
        <w:t xml:space="preserve">en </w:t>
      </w:r>
      <w:r>
        <w:t>proposition</w:t>
      </w:r>
      <w:r w:rsidR="006F1E84">
        <w:t xml:space="preserve"> med förslag </w:t>
      </w:r>
      <w:r>
        <w:t xml:space="preserve">om stöd till jordbruket och fiskerinäringen samt kompensation för höga </w:t>
      </w:r>
      <w:r w:rsidR="00823605">
        <w:t>energi</w:t>
      </w:r>
      <w:r>
        <w:t>priser (prop. 2021/22:</w:t>
      </w:r>
      <w:r w:rsidRPr="00292236">
        <w:t>252</w:t>
      </w:r>
      <w:r>
        <w:t>)</w:t>
      </w:r>
      <w:r w:rsidRPr="005F2BC1">
        <w:t xml:space="preserve">. </w:t>
      </w:r>
    </w:p>
    <w:p w14:paraId="5BC294BC" w14:textId="1AB040B0" w:rsidR="00135C0B" w:rsidRDefault="00683929" w:rsidP="00135C0B">
      <w:pPr>
        <w:pStyle w:val="Brdtextmedindrag"/>
      </w:pPr>
      <w:r>
        <w:t xml:space="preserve">Den 24 februari 2022 inledde Ryssland ett storskaligt väpnat angrepp mot Ukraina. Den ryska invasionen av Ukraina är oprovocerad, olaglig och oförsvarlig. Angreppet är en kränkning av Ukrainas territoriella integritet och suveränitet och innebär ett stort lidande för den ukrainska befolkningen. Den hotar internationell fred och säkerhet och är ett flagrant brott mot internationell rätt och mot den europeiska säkerhetsordningen. I solidaritet med Ukraina, och som en del i det internationella svaret på Rysslands agerande, ser regeringen ett fortsatt behov av att bistå Ukraina. </w:t>
      </w:r>
    </w:p>
    <w:p w14:paraId="013A0D0E" w14:textId="27AB5FDB" w:rsidR="001B0B91" w:rsidRDefault="00683929" w:rsidP="001B0B91">
      <w:pPr>
        <w:pStyle w:val="Brdtextmedindrag"/>
      </w:pPr>
      <w:r>
        <w:t xml:space="preserve">Sverige har tidigare lämnat omfattande stöd till Ukraina, både i form av ekonomiska och materiella resurser. </w:t>
      </w:r>
      <w:r w:rsidDel="0052675D">
        <w:t xml:space="preserve">Inom försvarsområdet har stödet </w:t>
      </w:r>
      <w:proofErr w:type="gramStart"/>
      <w:r>
        <w:t>bl.a.</w:t>
      </w:r>
      <w:proofErr w:type="gramEnd"/>
      <w:r w:rsidDel="0052675D">
        <w:t xml:space="preserve"> omfattat pansarskott, hjälmar, skyddsvästar, dygnsportioner av hållbara livsmedel samt minröjningsutrustning. Vidare har finansiellt stöd lämnats i form </w:t>
      </w:r>
      <w:r>
        <w:t xml:space="preserve">av </w:t>
      </w:r>
      <w:r w:rsidDel="0052675D">
        <w:t xml:space="preserve">500 miljoner kronor till Ukrainas centralbank </w:t>
      </w:r>
      <w:r w:rsidR="009C7EE4">
        <w:t>för stöd till Ukrai</w:t>
      </w:r>
      <w:r w:rsidR="005939C4">
        <w:softHyphen/>
      </w:r>
      <w:r w:rsidR="009C7EE4">
        <w:lastRenderedPageBreak/>
        <w:t>nas väpnade styrkor</w:t>
      </w:r>
      <w:r w:rsidR="005939C4">
        <w:t>,</w:t>
      </w:r>
      <w:r w:rsidR="009C7EE4" w:rsidDel="0052675D">
        <w:t xml:space="preserve"> </w:t>
      </w:r>
      <w:r w:rsidDel="0052675D">
        <w:t>samt</w:t>
      </w:r>
      <w:r>
        <w:t xml:space="preserve"> ca </w:t>
      </w:r>
      <w:r w:rsidDel="0052675D">
        <w:t>50 miljoner kronor till Natos fond för Ukraina</w:t>
      </w:r>
      <w:r w:rsidR="005939C4">
        <w:t>, som</w:t>
      </w:r>
      <w:r w:rsidDel="0052675D">
        <w:t xml:space="preserve"> framför</w:t>
      </w:r>
      <w:r>
        <w:t xml:space="preserve"> </w:t>
      </w:r>
      <w:r w:rsidDel="0052675D">
        <w:t>allt</w:t>
      </w:r>
      <w:r w:rsidR="005939C4">
        <w:t xml:space="preserve"> ska</w:t>
      </w:r>
      <w:r w:rsidDel="0052675D">
        <w:t xml:space="preserve"> använda</w:t>
      </w:r>
      <w:r w:rsidR="00BD5471">
        <w:t>s</w:t>
      </w:r>
      <w:r w:rsidDel="0052675D">
        <w:t xml:space="preserve"> till att köpa</w:t>
      </w:r>
      <w:r>
        <w:t xml:space="preserve"> utrustning för att möta</w:t>
      </w:r>
      <w:r w:rsidDel="0052675D">
        <w:t xml:space="preserve"> </w:t>
      </w:r>
      <w:r w:rsidRPr="002C376A">
        <w:t>kemiska, biologiska, radiologiska och nukleära hot</w:t>
      </w:r>
      <w:r w:rsidRPr="002C376A" w:rsidDel="0052675D">
        <w:t xml:space="preserve"> </w:t>
      </w:r>
      <w:r>
        <w:t>(</w:t>
      </w:r>
      <w:r w:rsidDel="0052675D">
        <w:t>CBRN-utrustning</w:t>
      </w:r>
      <w:r>
        <w:t>)</w:t>
      </w:r>
      <w:r w:rsidDel="0052675D">
        <w:t xml:space="preserve">. </w:t>
      </w:r>
      <w:r w:rsidRPr="00BC1AF8">
        <w:t xml:space="preserve">Vidare har en garanti om </w:t>
      </w:r>
      <w:r>
        <w:t>ca 500</w:t>
      </w:r>
      <w:r w:rsidRPr="00BC1AF8">
        <w:t xml:space="preserve"> miljoner </w:t>
      </w:r>
      <w:r>
        <w:t>kronor</w:t>
      </w:r>
      <w:r w:rsidRPr="00BC1AF8">
        <w:t xml:space="preserve"> ställts ut till </w:t>
      </w:r>
      <w:r>
        <w:t>Inter</w:t>
      </w:r>
      <w:r w:rsidR="005939C4">
        <w:softHyphen/>
      </w:r>
      <w:r>
        <w:t>nationella återuppbyggnads- och utvecklingsbanken</w:t>
      </w:r>
      <w:r w:rsidRPr="00BC1AF8">
        <w:t xml:space="preserve"> </w:t>
      </w:r>
      <w:r>
        <w:t xml:space="preserve">för bankens </w:t>
      </w:r>
      <w:r w:rsidRPr="00BC1AF8">
        <w:t>utlåning till Ukraina.</w:t>
      </w:r>
    </w:p>
    <w:p w14:paraId="52D0C8F0" w14:textId="103D16B0" w:rsidR="00135C0B" w:rsidDel="0052675D" w:rsidRDefault="00683929" w:rsidP="0052675D">
      <w:pPr>
        <w:pStyle w:val="Brdtextmedindrag"/>
      </w:pPr>
      <w:r>
        <w:t xml:space="preserve">Ukraina har efterfrågat ytterligare stöd inom flera områden. </w:t>
      </w:r>
      <w:r w:rsidRPr="0016421E">
        <w:t>Försvars</w:t>
      </w:r>
      <w:r>
        <w:softHyphen/>
      </w:r>
      <w:r w:rsidRPr="0016421E">
        <w:t>makten</w:t>
      </w:r>
      <w:r>
        <w:t xml:space="preserve"> </w:t>
      </w:r>
      <w:r w:rsidRPr="0016421E">
        <w:t xml:space="preserve">har angett att </w:t>
      </w:r>
      <w:r>
        <w:t>myndigheten</w:t>
      </w:r>
      <w:r w:rsidRPr="0016421E">
        <w:t xml:space="preserve"> har möjlig</w:t>
      </w:r>
      <w:r w:rsidRPr="0016421E">
        <w:softHyphen/>
        <w:t>het att</w:t>
      </w:r>
      <w:r w:rsidR="00B934FE">
        <w:t>,</w:t>
      </w:r>
      <w:r w:rsidRPr="007362EE">
        <w:t xml:space="preserve"> </w:t>
      </w:r>
      <w:r w:rsidRPr="0016421E">
        <w:t xml:space="preserve">under en begränsad tid, avvara </w:t>
      </w:r>
      <w:r>
        <w:t xml:space="preserve">viss försvarsmateriel. Myndigheten för samhällsskydd och beredskap (MSB) har angett att den kan bidra med olika typer av civilt stöd, </w:t>
      </w:r>
      <w:proofErr w:type="gramStart"/>
      <w:r>
        <w:t>bl.a.</w:t>
      </w:r>
      <w:proofErr w:type="gramEnd"/>
      <w:r>
        <w:t xml:space="preserve"> materiel, som har efterfrågats inom ramen för EU:s civilskydds</w:t>
      </w:r>
      <w:r>
        <w:softHyphen/>
        <w:t>mekanism och av FN</w:t>
      </w:r>
      <w:r w:rsidDel="000724CD">
        <w:t>.</w:t>
      </w:r>
      <w:r w:rsidDel="00561162">
        <w:t xml:space="preserve"> </w:t>
      </w:r>
      <w:r>
        <w:t>Vidare har den</w:t>
      </w:r>
      <w:r w:rsidRPr="00CE6A22">
        <w:t xml:space="preserve"> ukrainska centralbanken inrättat en fond för frivilliga bidrag med syfte att stödja landets väpnade styrkor</w:t>
      </w:r>
      <w:r>
        <w:t xml:space="preserve"> och Nato har upprättat en fond för bidrag med syfte att stödja Ukrainas väpnade styrkor. Sverige bör i detta extraordinära läge bistå Ukraina med ytterligare ekonomiska och materiella resurser. </w:t>
      </w:r>
    </w:p>
    <w:p w14:paraId="71EFF45E" w14:textId="1A0EB370" w:rsidR="00135C0B" w:rsidRDefault="00683929" w:rsidP="00522A06">
      <w:pPr>
        <w:pStyle w:val="Brdtextmedindrag"/>
      </w:pPr>
      <w:r>
        <w:t xml:space="preserve">Eftersom situationen i Ukraina är fortsatt mycket allvarlig är det av avgörande betydelse att materiel och annat stöd kan lämnas så snart som möjligt. Regeringen anser därför att det finns särskilda skäl för att lämna förslag till ändringar i statens budget för 2022. </w:t>
      </w:r>
    </w:p>
    <w:p w14:paraId="4FE4A49B" w14:textId="59F37336" w:rsidR="00135C0B" w:rsidRDefault="00683929" w:rsidP="00135C0B">
      <w:pPr>
        <w:pStyle w:val="Brdtextmedindrag"/>
      </w:pPr>
      <w:r>
        <w:t>Regeringen anser vidare mot bakgrund av vad som ovan anförts att det finns synnerliga skäl för riksdagen att besluta om förkortad motionstid. Regeringen föreslår att motionstiden förkortas till fem dagar.</w:t>
      </w:r>
      <w:bookmarkEnd w:id="4"/>
    </w:p>
    <w:p w14:paraId="181B1261" w14:textId="3E0A4BEB" w:rsidR="00DB62B9" w:rsidRPr="002D493F" w:rsidRDefault="00683929" w:rsidP="00144035">
      <w:pPr>
        <w:pStyle w:val="Rubrik1"/>
      </w:pPr>
      <w:bookmarkStart w:id="5" w:name="_Toc104907399"/>
      <w:r w:rsidRPr="002D493F">
        <w:t>Ändringar i statens budget för 2022</w:t>
      </w:r>
      <w:bookmarkEnd w:id="5"/>
    </w:p>
    <w:p w14:paraId="7341CF06" w14:textId="14558864" w:rsidR="00EE77E9" w:rsidRDefault="00683929" w:rsidP="00EE77E9">
      <w:pPr>
        <w:pStyle w:val="Brdtext"/>
      </w:pPr>
      <w:r w:rsidRPr="00153358">
        <w:t xml:space="preserve">I detta avsnitt lämnar regeringen förslag till ändringar i statens budget för 2022 med anledning av Rysslands </w:t>
      </w:r>
      <w:r w:rsidRPr="00153358" w:rsidDel="00823605">
        <w:t xml:space="preserve">invasion av </w:t>
      </w:r>
      <w:r w:rsidRPr="00153358">
        <w:t>Ukraina. Ändringarna är en följd av de åtgärder som regeringen avser att vidta för att stödja Ukraina.</w:t>
      </w:r>
      <w:r>
        <w:t xml:space="preserve"> </w:t>
      </w:r>
    </w:p>
    <w:p w14:paraId="0215D598" w14:textId="50FC8EF6" w:rsidR="00EE77E9" w:rsidRDefault="00683929" w:rsidP="00153358">
      <w:pPr>
        <w:pStyle w:val="Rubrik2"/>
      </w:pPr>
      <w:bookmarkStart w:id="6" w:name="_Toc104907400"/>
      <w:r w:rsidRPr="00153358">
        <w:t>Ändringar av statens utgifter</w:t>
      </w:r>
      <w:bookmarkEnd w:id="6"/>
    </w:p>
    <w:p w14:paraId="68E5F3E9" w14:textId="77777777" w:rsidR="00593C8F" w:rsidRDefault="00683929" w:rsidP="00593C8F">
      <w:pPr>
        <w:pStyle w:val="Rubrik3utannumrering"/>
        <w:spacing w:before="0"/>
      </w:pPr>
      <w:r>
        <w:t>Utgiftsområde 5 Internationell samverkan</w:t>
      </w:r>
    </w:p>
    <w:p w14:paraId="0C267432" w14:textId="58CB27CE" w:rsidR="005A0F4E" w:rsidRDefault="00683929" w:rsidP="00593C8F">
      <w:pPr>
        <w:pStyle w:val="Rubrik4utannumrering"/>
        <w:spacing w:before="0"/>
      </w:pPr>
      <w:r>
        <w:t>1:2 Freds- och säkerhetsfrämjande verksamhet</w:t>
      </w:r>
    </w:p>
    <w:p w14:paraId="699F115F" w14:textId="3F9E3CFD" w:rsidR="005A0F4E" w:rsidRDefault="00683929" w:rsidP="00593C8F">
      <w:pPr>
        <w:pStyle w:val="Brdtext"/>
      </w:pPr>
      <w:r w:rsidRPr="00593C8F">
        <w:t>I statens budget för innevarande år finns för detta ändamål uppfört ett anslag på 681</w:t>
      </w:r>
      <w:r>
        <w:t> </w:t>
      </w:r>
      <w:r w:rsidRPr="00593C8F">
        <w:t>848</w:t>
      </w:r>
      <w:r>
        <w:t> </w:t>
      </w:r>
      <w:r w:rsidRPr="00593C8F">
        <w:t>000</w:t>
      </w:r>
      <w:r>
        <w:t> </w:t>
      </w:r>
      <w:r w:rsidRPr="00593C8F">
        <w:t>kronor.</w:t>
      </w:r>
    </w:p>
    <w:p w14:paraId="5773E072" w14:textId="77777777" w:rsidR="00DD222E" w:rsidRPr="00DD222E" w:rsidRDefault="00E07973" w:rsidP="00DD222E">
      <w:pPr>
        <w:pStyle w:val="Brdtext"/>
      </w:pPr>
    </w:p>
    <w:p w14:paraId="01103C17" w14:textId="4AD34E8B" w:rsidR="00DD222E" w:rsidRPr="00A76360" w:rsidRDefault="00683929" w:rsidP="00DD222E">
      <w:pPr>
        <w:pStyle w:val="Brdtextram"/>
      </w:pPr>
      <w:r w:rsidRPr="00420062">
        <w:rPr>
          <w:b/>
        </w:rPr>
        <w:t>Regeringens förslag:</w:t>
      </w:r>
      <w:r>
        <w:t xml:space="preserve"> </w:t>
      </w:r>
      <w:r w:rsidRPr="00DD222E">
        <w:t>Anslaget</w:t>
      </w:r>
      <w:r>
        <w:t xml:space="preserve"> </w:t>
      </w:r>
      <w:r w:rsidRPr="00DD222E">
        <w:t xml:space="preserve">1:2 </w:t>
      </w:r>
      <w:r w:rsidRPr="00DD222E">
        <w:rPr>
          <w:i/>
          <w:iCs/>
        </w:rPr>
        <w:t>Freds- och säkerhetsfrämjande verksamhet</w:t>
      </w:r>
      <w:r w:rsidRPr="00DD222E">
        <w:t xml:space="preserve"> ökas med </w:t>
      </w:r>
      <w:r>
        <w:t>577 7</w:t>
      </w:r>
      <w:r w:rsidRPr="00DD222E">
        <w:t>00</w:t>
      </w:r>
      <w:r>
        <w:t> </w:t>
      </w:r>
      <w:r w:rsidRPr="00DD222E">
        <w:t>000</w:t>
      </w:r>
      <w:r>
        <w:t> </w:t>
      </w:r>
      <w:r w:rsidRPr="00DD222E">
        <w:t>kronor.</w:t>
      </w:r>
    </w:p>
    <w:p w14:paraId="66DDE2FE" w14:textId="77777777" w:rsidR="00DD222E" w:rsidRPr="00A76360" w:rsidRDefault="00E07973" w:rsidP="00C37AA0">
      <w:pPr>
        <w:pStyle w:val="Brdtextmedindrag"/>
        <w:rPr>
          <w:sz w:val="8"/>
          <w:szCs w:val="8"/>
        </w:rPr>
      </w:pPr>
    </w:p>
    <w:p w14:paraId="61675CAD" w14:textId="0D0EDCC1" w:rsidR="00DD222E" w:rsidRDefault="00683929" w:rsidP="00DD222E">
      <w:pPr>
        <w:pStyle w:val="Brdtextmedindrag"/>
      </w:pPr>
      <w:r w:rsidRPr="00DD222E">
        <w:rPr>
          <w:b/>
        </w:rPr>
        <w:t>Skälen för regeringens förslag</w:t>
      </w:r>
      <w:r w:rsidRPr="0006285B">
        <w:rPr>
          <w:b/>
        </w:rPr>
        <w:t>:</w:t>
      </w:r>
      <w:r>
        <w:t xml:space="preserve"> Anslaget används </w:t>
      </w:r>
      <w:proofErr w:type="gramStart"/>
      <w:r>
        <w:t>bl.a.</w:t>
      </w:r>
      <w:proofErr w:type="gramEnd"/>
      <w:r>
        <w:t xml:space="preserve"> för extraordi</w:t>
      </w:r>
      <w:r>
        <w:softHyphen/>
        <w:t xml:space="preserve">närt stöd till Ukraina. </w:t>
      </w:r>
    </w:p>
    <w:p w14:paraId="3547E5EF" w14:textId="11CBD911" w:rsidR="004F00A1" w:rsidRDefault="00683929" w:rsidP="00DD222E">
      <w:pPr>
        <w:pStyle w:val="Brdtextmedindrag"/>
      </w:pPr>
      <w:r>
        <w:t>Efter förslag av finansutskottet ökades anslaget med 500 000 000 kronor för stöd till Ukrainas väpnade styrkor i form av ett ekonomiskt bidrag till den ukrainska centralbankens fond (bet. 2021/</w:t>
      </w:r>
      <w:proofErr w:type="gramStart"/>
      <w:r>
        <w:t>22:FiU</w:t>
      </w:r>
      <w:proofErr w:type="gramEnd"/>
      <w:r>
        <w:t>40, rskr. 2021/22:174).</w:t>
      </w:r>
    </w:p>
    <w:p w14:paraId="695A23A8" w14:textId="19BE10BF" w:rsidR="00DD222E" w:rsidRDefault="00683929" w:rsidP="00DD222E">
      <w:pPr>
        <w:pStyle w:val="Brdtextmedindrag"/>
      </w:pPr>
      <w:r>
        <w:lastRenderedPageBreak/>
        <w:t xml:space="preserve">Det finns behov av ytterligare stöd i form av ett ekonomiskt bidrag till den ukrainska centralbankens fond till stöd för landets väpnade styrkor. Stödet innebär att Ukrainas möjligheter att bekämpa den ryska invasionen stärks vid en kritisk tidpunkt. Anslaget bör därför ökas med 577 700 000 kronor. </w:t>
      </w:r>
    </w:p>
    <w:p w14:paraId="68ED9D6E" w14:textId="7BD93AD3" w:rsidR="00EE77E9" w:rsidRDefault="00683929" w:rsidP="00DD222E">
      <w:pPr>
        <w:pStyle w:val="Rubrik3utannumrering"/>
      </w:pPr>
      <w:r w:rsidRPr="00153358">
        <w:t>Utgiftsområde 6 Försvar och samhällets krisberedskap</w:t>
      </w:r>
    </w:p>
    <w:p w14:paraId="54B358C8" w14:textId="77A0E06B" w:rsidR="00153358" w:rsidRDefault="00683929" w:rsidP="00153358">
      <w:pPr>
        <w:pStyle w:val="Rubrik4utannumrering"/>
        <w:spacing w:before="0"/>
      </w:pPr>
      <w:r w:rsidRPr="00153358">
        <w:t>1:1 Förbandsverksamhet och beredskap</w:t>
      </w:r>
    </w:p>
    <w:p w14:paraId="6F0EBDF1" w14:textId="3F95A8BF" w:rsidR="00153358" w:rsidRDefault="00683929" w:rsidP="00153358">
      <w:pPr>
        <w:pStyle w:val="Brdtext"/>
      </w:pPr>
      <w:r w:rsidRPr="00153358">
        <w:t xml:space="preserve">I statens budget för innevarande år finns för detta ändamål uppfört ett anslag på </w:t>
      </w:r>
      <w:r>
        <w:t>44 537 502 000 </w:t>
      </w:r>
      <w:r w:rsidRPr="00153358">
        <w:t>kronor.</w:t>
      </w:r>
    </w:p>
    <w:p w14:paraId="5168A5ED" w14:textId="77777777" w:rsidR="00153358" w:rsidRPr="00153358" w:rsidRDefault="00E07973" w:rsidP="00153358">
      <w:pPr>
        <w:pStyle w:val="Brdtext"/>
      </w:pPr>
    </w:p>
    <w:p w14:paraId="1B6AAC56" w14:textId="1DC7292D" w:rsidR="00153358" w:rsidRDefault="00683929" w:rsidP="00153358">
      <w:pPr>
        <w:pStyle w:val="Brdtextram"/>
      </w:pPr>
      <w:r w:rsidRPr="00420062">
        <w:rPr>
          <w:b/>
        </w:rPr>
        <w:t>Regeringens förslag:</w:t>
      </w:r>
      <w:r>
        <w:t xml:space="preserve"> Anslaget 1:1 </w:t>
      </w:r>
      <w:r w:rsidRPr="00D11775">
        <w:rPr>
          <w:i/>
        </w:rPr>
        <w:t>Förbandsverksamhet och bered</w:t>
      </w:r>
      <w:r>
        <w:rPr>
          <w:i/>
        </w:rPr>
        <w:softHyphen/>
      </w:r>
      <w:r w:rsidRPr="00D11775">
        <w:rPr>
          <w:i/>
        </w:rPr>
        <w:t xml:space="preserve">skap </w:t>
      </w:r>
      <w:r>
        <w:t>ökas med 97</w:t>
      </w:r>
      <w:r w:rsidR="00F11BCB">
        <w:t> </w:t>
      </w:r>
      <w:r>
        <w:t>300</w:t>
      </w:r>
      <w:r w:rsidR="00F11BCB">
        <w:t> </w:t>
      </w:r>
      <w:r>
        <w:t xml:space="preserve">000 kronor. </w:t>
      </w:r>
    </w:p>
    <w:p w14:paraId="560AC241" w14:textId="3E864A21" w:rsidR="00153358" w:rsidRPr="00A76360" w:rsidRDefault="00683929" w:rsidP="009A4903">
      <w:pPr>
        <w:pStyle w:val="Brdtextmedindragram"/>
      </w:pPr>
      <w:r>
        <w:t xml:space="preserve">Regeringen bemyndigas att under 2022 </w:t>
      </w:r>
      <w:bookmarkStart w:id="7" w:name="_Hlk104892121"/>
      <w:r>
        <w:t xml:space="preserve">för anslaget 1:1 </w:t>
      </w:r>
      <w:r w:rsidRPr="00D11775">
        <w:rPr>
          <w:i/>
          <w:iCs/>
        </w:rPr>
        <w:t>Förbands</w:t>
      </w:r>
      <w:r>
        <w:rPr>
          <w:i/>
          <w:iCs/>
        </w:rPr>
        <w:softHyphen/>
      </w:r>
      <w:r w:rsidRPr="00D11775">
        <w:rPr>
          <w:i/>
          <w:iCs/>
        </w:rPr>
        <w:t>verksamhet och beredskap</w:t>
      </w:r>
      <w:r>
        <w:t xml:space="preserve"> </w:t>
      </w:r>
      <w:bookmarkEnd w:id="7"/>
      <w:r>
        <w:t>besluta att till Ukraina skänka försvars</w:t>
      </w:r>
      <w:r>
        <w:softHyphen/>
        <w:t xml:space="preserve">materiel i form av </w:t>
      </w:r>
      <w:r w:rsidR="00823605">
        <w:t xml:space="preserve">robotar av typen </w:t>
      </w:r>
      <w:r>
        <w:t>sjömålsrobot 17 och ammuni</w:t>
      </w:r>
      <w:r>
        <w:softHyphen/>
        <w:t>tion till automatgevär</w:t>
      </w:r>
      <w:r w:rsidDel="00A1278C">
        <w:t>,</w:t>
      </w:r>
      <w:r>
        <w:t xml:space="preserve"> som kan avvaras av Försvarsmakten under en begränsad tid,</w:t>
      </w:r>
      <w:r w:rsidDel="00A1278C">
        <w:t xml:space="preserve"> </w:t>
      </w:r>
      <w:r>
        <w:t xml:space="preserve">till ett värde om högst </w:t>
      </w:r>
      <w:r w:rsidDel="00FE7DF8">
        <w:t>97</w:t>
      </w:r>
      <w:r w:rsidR="00F11BCB">
        <w:t> </w:t>
      </w:r>
      <w:r w:rsidDel="00FE7DF8">
        <w:t>300</w:t>
      </w:r>
      <w:r w:rsidR="00F11BCB">
        <w:t> </w:t>
      </w:r>
      <w:r w:rsidDel="00FE7DF8">
        <w:t>000</w:t>
      </w:r>
      <w:r>
        <w:t xml:space="preserve"> kronor.</w:t>
      </w:r>
    </w:p>
    <w:p w14:paraId="75CB187E" w14:textId="77777777" w:rsidR="00153358" w:rsidRPr="00A76360" w:rsidRDefault="00E07973" w:rsidP="00C37AA0">
      <w:pPr>
        <w:pStyle w:val="Brdtextmedindrag"/>
        <w:rPr>
          <w:sz w:val="8"/>
          <w:szCs w:val="8"/>
        </w:rPr>
      </w:pPr>
    </w:p>
    <w:p w14:paraId="1C1B2891" w14:textId="7C835792" w:rsidR="00153358" w:rsidRDefault="00683929" w:rsidP="00153358">
      <w:pPr>
        <w:pStyle w:val="Brdtextmedindrag"/>
      </w:pPr>
      <w:r w:rsidRPr="00153358">
        <w:rPr>
          <w:b/>
        </w:rPr>
        <w:t>Skälen för regeringens förslag</w:t>
      </w:r>
      <w:r w:rsidRPr="0006285B">
        <w:rPr>
          <w:b/>
        </w:rPr>
        <w:t>:</w:t>
      </w:r>
      <w:r>
        <w:t xml:space="preserve"> Anslaget används </w:t>
      </w:r>
      <w:proofErr w:type="gramStart"/>
      <w:r>
        <w:t>bl.a.</w:t>
      </w:r>
      <w:proofErr w:type="gramEnd"/>
      <w:r>
        <w:t xml:space="preserve"> för att finan</w:t>
      </w:r>
      <w:r>
        <w:softHyphen/>
        <w:t>siera insatser, åtgärder med avsikt att bibehålla materielens eller anlägg</w:t>
      </w:r>
      <w:r>
        <w:softHyphen/>
        <w:t>ningarnas tekniska förmåga eller prestanda samt säkerhetsfrämjande sam</w:t>
      </w:r>
      <w:r>
        <w:softHyphen/>
        <w:t xml:space="preserve">arbeten med andra länder. </w:t>
      </w:r>
    </w:p>
    <w:p w14:paraId="2DAE1C40" w14:textId="2CBBE555" w:rsidR="00A56F18" w:rsidRDefault="00683929" w:rsidP="00055E0B">
      <w:pPr>
        <w:pStyle w:val="Brdtextmedindrag"/>
      </w:pPr>
      <w:r>
        <w:t>Efter förslag av finansutskottet ökades anslaget med 20 000 000 kronor för stöd till Ukraina med efterfrågad försvarsmateriel (bet. 2021/</w:t>
      </w:r>
      <w:proofErr w:type="gramStart"/>
      <w:r>
        <w:t>22:FiU</w:t>
      </w:r>
      <w:proofErr w:type="gramEnd"/>
      <w:r>
        <w:t>46, rskr. 2021/22:204). Därutöver ökades anslaget efter förslag i propositionen Extra ändringsbudget för 2022 – Åtgärder för att stärka rikets militära försvar och kompensation till hushållen för höga elpriser med 310 000 000 kronor för ökat behov av infrastruktur och vidmakthållande av materiel (prop. 2021/22:199, bet. 2021/</w:t>
      </w:r>
      <w:proofErr w:type="gramStart"/>
      <w:r>
        <w:t>22:FiU</w:t>
      </w:r>
      <w:proofErr w:type="gramEnd"/>
      <w:r>
        <w:t xml:space="preserve">47, rskr. 2021/22:227). </w:t>
      </w:r>
    </w:p>
    <w:p w14:paraId="67275C4F" w14:textId="00B729EF" w:rsidR="00796C25" w:rsidRDefault="00683929" w:rsidP="00055E0B">
      <w:pPr>
        <w:pStyle w:val="Brdtextmedindrag"/>
      </w:pPr>
      <w:r>
        <w:t xml:space="preserve">Ukraina har efterfrågat stöd i form av </w:t>
      </w:r>
      <w:proofErr w:type="gramStart"/>
      <w:r>
        <w:t>bl.a.</w:t>
      </w:r>
      <w:proofErr w:type="gramEnd"/>
      <w:r>
        <w:t xml:space="preserve"> försvarsmateriel. </w:t>
      </w:r>
      <w:r w:rsidR="005939C4">
        <w:t xml:space="preserve">Ukraina bedöms vara i behov av </w:t>
      </w:r>
      <w:proofErr w:type="gramStart"/>
      <w:r w:rsidR="008533CF">
        <w:t>bl.a.</w:t>
      </w:r>
      <w:proofErr w:type="gramEnd"/>
      <w:r w:rsidR="008533CF">
        <w:t xml:space="preserve"> </w:t>
      </w:r>
      <w:r w:rsidR="005939C4">
        <w:t>robotar av typen sjömålsrobot 17 och ammunition till automatgevär.</w:t>
      </w:r>
      <w:r w:rsidR="008533CF">
        <w:t xml:space="preserve"> Försvarsmakten har tillgång till sådan materiel.</w:t>
      </w:r>
      <w:r w:rsidR="005939C4">
        <w:t xml:space="preserve"> Denna behövs även för statens verksamhet, men bedöms under en begränsad tid kunna avvaras som stöd till Ukraina. </w:t>
      </w:r>
      <w:r>
        <w:t>Sverige har ett utrikes- och säkerhetspolitiskt intresse av att tillhanda</w:t>
      </w:r>
      <w:r>
        <w:softHyphen/>
        <w:t>hålla den efterfrågade materielen till Ukraina.</w:t>
      </w:r>
      <w:r w:rsidRPr="00055E0B">
        <w:t xml:space="preserve"> </w:t>
      </w:r>
    </w:p>
    <w:p w14:paraId="113181A4" w14:textId="4B80AF29" w:rsidR="00796C25" w:rsidRDefault="00683929" w:rsidP="00796C25">
      <w:pPr>
        <w:pStyle w:val="Brdtextmedindrag"/>
      </w:pPr>
      <w:r>
        <w:t>Enligt 8 kap. 6 § budgetlagen (2011:203) får regeringen besluta om överlåtelse av lös egendom om egendomen inte längre behövs för statens verksamhet eller blivit obrukbar eller om den inte anskaffats med statens medel. För att regeringen ska kunna skänka</w:t>
      </w:r>
      <w:r w:rsidR="005939C4">
        <w:t xml:space="preserve"> den ovan nämnda</w:t>
      </w:r>
      <w:r>
        <w:t xml:space="preserve"> materielen </w:t>
      </w:r>
      <w:r w:rsidR="008533CF">
        <w:t xml:space="preserve">till Ukraina </w:t>
      </w:r>
      <w:r>
        <w:t xml:space="preserve">krävs </w:t>
      </w:r>
      <w:r w:rsidR="008533CF">
        <w:t>därför</w:t>
      </w:r>
      <w:r w:rsidR="005939C4">
        <w:t xml:space="preserve"> </w:t>
      </w:r>
      <w:r>
        <w:t>riksdagens godkännande.</w:t>
      </w:r>
    </w:p>
    <w:p w14:paraId="52DAA70D" w14:textId="19A35458" w:rsidR="00F340AF" w:rsidRDefault="00683929" w:rsidP="00F340AF">
      <w:pPr>
        <w:pStyle w:val="Brdtextmedindrag"/>
      </w:pPr>
      <w:r w:rsidRPr="00A7212A">
        <w:t>Regeringen bör mot denna bakgrund bemyndigas att under 2022 besluta att till Ukraina skänka</w:t>
      </w:r>
      <w:r>
        <w:t xml:space="preserve"> försvarsmateriel i form av </w:t>
      </w:r>
      <w:r w:rsidRPr="00A7212A">
        <w:t>sjömålsrobot</w:t>
      </w:r>
      <w:r>
        <w:t> </w:t>
      </w:r>
      <w:r w:rsidRPr="00A7212A">
        <w:t>17</w:t>
      </w:r>
      <w:r>
        <w:t xml:space="preserve"> och</w:t>
      </w:r>
      <w:r w:rsidRPr="00A7212A">
        <w:t xml:space="preserve"> ammunition till automatgevär</w:t>
      </w:r>
      <w:r>
        <w:t>,</w:t>
      </w:r>
      <w:r w:rsidRPr="00A7212A">
        <w:t xml:space="preserve"> som kan avvaras av Försvarsmakten under en begränsad tid, till ett värde om högst </w:t>
      </w:r>
      <w:r>
        <w:t>97 300 000</w:t>
      </w:r>
      <w:r w:rsidRPr="00A7212A">
        <w:t xml:space="preserve"> kronor.</w:t>
      </w:r>
    </w:p>
    <w:p w14:paraId="2128A71E" w14:textId="29E774B6" w:rsidR="00055E0B" w:rsidRDefault="00683929" w:rsidP="00F340AF">
      <w:pPr>
        <w:pStyle w:val="Brdtextmedindrag"/>
      </w:pPr>
      <w:r w:rsidRPr="008B0500">
        <w:t xml:space="preserve">Med hänsyn till Försvarsmaktens behov och det säkerhetspolitiska läget är det av stor betydelse att återanskaffningen av </w:t>
      </w:r>
      <w:r>
        <w:t xml:space="preserve">sjömålsrobot 17 och </w:t>
      </w:r>
      <w:r>
        <w:lastRenderedPageBreak/>
        <w:t>ammunition till automatgevär</w:t>
      </w:r>
      <w:r w:rsidRPr="008B0500">
        <w:t xml:space="preserve"> kan ske skyndsamt. </w:t>
      </w:r>
      <w:r>
        <w:t>Anslaget bör därför ökas med 97 300 000 kronor.</w:t>
      </w:r>
    </w:p>
    <w:p w14:paraId="471FDDC9" w14:textId="27B07F42" w:rsidR="00796C25" w:rsidRDefault="00683929" w:rsidP="00796C25">
      <w:pPr>
        <w:pStyle w:val="Brdtextmedindrag"/>
      </w:pPr>
      <w:r>
        <w:t xml:space="preserve">Distributionen av materielen kommer att samordnas med andra länder. I sammanhanget bör framhållas att utförsel av försvarsmateriel som utgör krigsmateriel enligt lagen (1992:1300) om krigsmateriel kräver tillstånd enligt samma lag samt att för materiel som innehåller komponenter med slutanvändarintyg från annan stat krävs tillstånd från annan stat om undantag från dessa villkor. </w:t>
      </w:r>
    </w:p>
    <w:p w14:paraId="0CE4A933" w14:textId="77777777" w:rsidR="00153358" w:rsidRDefault="00683929" w:rsidP="00153358">
      <w:pPr>
        <w:pStyle w:val="Rubrik4utannumrering"/>
      </w:pPr>
      <w:r>
        <w:t>1:2 Försvarsmaktens insatser internationellt</w:t>
      </w:r>
    </w:p>
    <w:p w14:paraId="56299E8F" w14:textId="69EE80B7" w:rsidR="00153358" w:rsidRDefault="00683929" w:rsidP="00153358">
      <w:pPr>
        <w:pStyle w:val="Brdtext"/>
      </w:pPr>
      <w:r>
        <w:t>I statens budget för innevarande år finns för detta ändamål uppfört ett anslag på 1 476</w:t>
      </w:r>
      <w:r w:rsidR="00F11BCB">
        <w:t> </w:t>
      </w:r>
      <w:r>
        <w:t>513</w:t>
      </w:r>
      <w:r w:rsidR="00F11BCB">
        <w:t> </w:t>
      </w:r>
      <w:r>
        <w:t>000 kronor.</w:t>
      </w:r>
    </w:p>
    <w:p w14:paraId="1B554586" w14:textId="77777777" w:rsidR="00EA40BF" w:rsidRPr="00153358" w:rsidRDefault="00E07973" w:rsidP="00EA40BF">
      <w:pPr>
        <w:pStyle w:val="Brdtext"/>
      </w:pPr>
    </w:p>
    <w:p w14:paraId="3AEE29EA" w14:textId="3DCD8D02" w:rsidR="00EA40BF" w:rsidRPr="00A76360" w:rsidRDefault="00683929" w:rsidP="00EA40BF">
      <w:pPr>
        <w:pStyle w:val="Brdtextram"/>
      </w:pPr>
      <w:r w:rsidRPr="00420062">
        <w:rPr>
          <w:b/>
        </w:rPr>
        <w:t>Regeringens förslag:</w:t>
      </w:r>
      <w:r>
        <w:t xml:space="preserve"> </w:t>
      </w:r>
      <w:r w:rsidRPr="00EA40BF">
        <w:t>Anslaget</w:t>
      </w:r>
      <w:r>
        <w:t xml:space="preserve"> </w:t>
      </w:r>
      <w:r w:rsidRPr="00EA40BF">
        <w:t xml:space="preserve">1:2 </w:t>
      </w:r>
      <w:r w:rsidRPr="00EA40BF">
        <w:rPr>
          <w:i/>
          <w:iCs/>
        </w:rPr>
        <w:t>Försvarsmaktens insatser inter</w:t>
      </w:r>
      <w:r w:rsidR="005939C4">
        <w:rPr>
          <w:i/>
          <w:iCs/>
        </w:rPr>
        <w:softHyphen/>
      </w:r>
      <w:r w:rsidRPr="00EA40BF">
        <w:rPr>
          <w:i/>
          <w:iCs/>
        </w:rPr>
        <w:t>nationellt</w:t>
      </w:r>
      <w:r w:rsidRPr="00EA40BF">
        <w:t xml:space="preserve"> ökas med </w:t>
      </w:r>
      <w:r>
        <w:t>60</w:t>
      </w:r>
      <w:r w:rsidR="00F11BCB">
        <w:t> </w:t>
      </w:r>
      <w:r>
        <w:t>000 000 </w:t>
      </w:r>
      <w:r w:rsidRPr="00EA40BF">
        <w:t>kronor.</w:t>
      </w:r>
    </w:p>
    <w:p w14:paraId="5DCADC35" w14:textId="77777777" w:rsidR="00EA40BF" w:rsidRPr="00A76360" w:rsidRDefault="00E07973" w:rsidP="00EA40BF">
      <w:pPr>
        <w:pStyle w:val="Brdtextmedindrag"/>
        <w:rPr>
          <w:sz w:val="8"/>
          <w:szCs w:val="8"/>
        </w:rPr>
      </w:pPr>
    </w:p>
    <w:p w14:paraId="1C4DA38C" w14:textId="4930B07B" w:rsidR="00EA40BF" w:rsidRDefault="00683929" w:rsidP="00EA40BF">
      <w:pPr>
        <w:pStyle w:val="Brdtextmedindrag"/>
      </w:pPr>
      <w:r w:rsidRPr="00153358">
        <w:rPr>
          <w:b/>
        </w:rPr>
        <w:t>Skälen för regeringens förslag</w:t>
      </w:r>
      <w:r w:rsidRPr="0006285B">
        <w:rPr>
          <w:b/>
        </w:rPr>
        <w:t>:</w:t>
      </w:r>
      <w:r>
        <w:t xml:space="preserve"> Anslaget används </w:t>
      </w:r>
      <w:proofErr w:type="gramStart"/>
      <w:r>
        <w:t>bl.a.</w:t>
      </w:r>
      <w:proofErr w:type="gramEnd"/>
      <w:r>
        <w:t xml:space="preserve"> för </w:t>
      </w:r>
      <w:r w:rsidRPr="003A388C">
        <w:t>särutgifter för Försvarsmaktens bidrag till insatser internationellt</w:t>
      </w:r>
      <w:r>
        <w:t xml:space="preserve">. </w:t>
      </w:r>
    </w:p>
    <w:p w14:paraId="134D5369" w14:textId="543F6481" w:rsidR="00153358" w:rsidRDefault="00683929" w:rsidP="00EA40BF">
      <w:pPr>
        <w:pStyle w:val="Brdtextmedindrag"/>
      </w:pPr>
      <w:r>
        <w:t>Ukraina har behov av stöd i form av ett ekonomiskt bidrag till den fond som Nato har upprättat med syfte att stödja Ukrainas väpnade styrkor. Stödet innebär att Ukrainas möjligheter att bekämpa den ryska invasionen och det väpnade angreppet stärks vid en kritisk tidpunkt. Anslaget bör därför ökas med 60</w:t>
      </w:r>
      <w:r w:rsidR="00F11BCB">
        <w:t> </w:t>
      </w:r>
      <w:r>
        <w:t>000</w:t>
      </w:r>
      <w:r w:rsidR="00F11BCB">
        <w:t> </w:t>
      </w:r>
      <w:r>
        <w:t>000 kronor.</w:t>
      </w:r>
    </w:p>
    <w:p w14:paraId="0D96DBE0" w14:textId="77777777" w:rsidR="00EA40BF" w:rsidRDefault="00683929" w:rsidP="00EA40BF">
      <w:pPr>
        <w:pStyle w:val="Rubrik4utannumrering"/>
      </w:pPr>
      <w:r>
        <w:t>1:3 Anskaffning av materiel och anläggningar</w:t>
      </w:r>
    </w:p>
    <w:p w14:paraId="70AD187C" w14:textId="312B295E" w:rsidR="00EA40BF" w:rsidRDefault="00683929" w:rsidP="00EA40BF">
      <w:pPr>
        <w:pStyle w:val="Brdtext"/>
      </w:pPr>
      <w:r>
        <w:t xml:space="preserve">I statens budget för innevarande år finns för detta ändamål uppfört ett anslag på </w:t>
      </w:r>
      <w:r w:rsidRPr="00A940A9">
        <w:t>22 059 713 000</w:t>
      </w:r>
      <w:r>
        <w:t> kronor.</w:t>
      </w:r>
    </w:p>
    <w:p w14:paraId="4FF87411" w14:textId="77777777" w:rsidR="00EA40BF" w:rsidRPr="00153358" w:rsidRDefault="00E07973" w:rsidP="00EA40BF">
      <w:pPr>
        <w:pStyle w:val="Brdtext"/>
      </w:pPr>
    </w:p>
    <w:p w14:paraId="21D26F4C" w14:textId="255835FE" w:rsidR="00EA40BF" w:rsidRDefault="00683929" w:rsidP="00EA40BF">
      <w:pPr>
        <w:pStyle w:val="Brdtextram"/>
      </w:pPr>
      <w:r w:rsidRPr="00420062">
        <w:rPr>
          <w:b/>
        </w:rPr>
        <w:t>Regeringens förslag:</w:t>
      </w:r>
      <w:r>
        <w:t xml:space="preserve"> Anslaget 1:3 </w:t>
      </w:r>
      <w:r w:rsidRPr="00EA40BF">
        <w:rPr>
          <w:i/>
          <w:iCs/>
        </w:rPr>
        <w:t>Anskaffning av materiel och anläggningar</w:t>
      </w:r>
      <w:r>
        <w:t xml:space="preserve"> ökas med 165 000 000 kronor.</w:t>
      </w:r>
    </w:p>
    <w:p w14:paraId="09898034" w14:textId="3A2F5132" w:rsidR="00EA40BF" w:rsidRPr="00A76360" w:rsidRDefault="00683929" w:rsidP="00DE3D4B">
      <w:pPr>
        <w:pStyle w:val="Brdtextmedindragram"/>
      </w:pPr>
      <w:r>
        <w:t xml:space="preserve">Regeringen bemyndigas att under 2022 för anslaget 1:3 </w:t>
      </w:r>
      <w:r w:rsidRPr="00EA40BF">
        <w:rPr>
          <w:i/>
          <w:iCs/>
        </w:rPr>
        <w:t>Anskaffning av materiel och anläggningar</w:t>
      </w:r>
      <w:r>
        <w:t xml:space="preserve"> besluta att till Ukraina skänka försvars</w:t>
      </w:r>
      <w:r>
        <w:softHyphen/>
        <w:t>materiel i form av automatgevär och pansarskott, som kan avvaras av Försvarsmakten under en begränsad tid, till ett värde om högst 165 000 000 kronor.</w:t>
      </w:r>
    </w:p>
    <w:p w14:paraId="7B07FE10" w14:textId="77777777" w:rsidR="00EA40BF" w:rsidRPr="00A76360" w:rsidRDefault="00E07973" w:rsidP="00EA40BF">
      <w:pPr>
        <w:pStyle w:val="Brdtextmedindrag"/>
        <w:rPr>
          <w:sz w:val="8"/>
          <w:szCs w:val="8"/>
        </w:rPr>
      </w:pPr>
    </w:p>
    <w:p w14:paraId="717F864A" w14:textId="253E7209" w:rsidR="00EA40BF" w:rsidRDefault="00683929" w:rsidP="00EA40BF">
      <w:pPr>
        <w:pStyle w:val="Brdtextmedindrag"/>
      </w:pPr>
      <w:r w:rsidRPr="00153358">
        <w:rPr>
          <w:b/>
        </w:rPr>
        <w:t>Skälen för regeringens förslag</w:t>
      </w:r>
      <w:r w:rsidRPr="0006285B">
        <w:rPr>
          <w:b/>
        </w:rPr>
        <w:t>:</w:t>
      </w:r>
      <w:r>
        <w:t xml:space="preserve"> Anslaget används </w:t>
      </w:r>
      <w:proofErr w:type="gramStart"/>
      <w:r>
        <w:t>bl.a.</w:t>
      </w:r>
      <w:proofErr w:type="gramEnd"/>
      <w:r>
        <w:t xml:space="preserve"> för finansiering av förstagångsanskaffning av beredskapsvaror samt anskaffning med syfte att öka minsta bestånd av beredskapsvaror i lager. </w:t>
      </w:r>
    </w:p>
    <w:p w14:paraId="518D4205" w14:textId="13D2A855" w:rsidR="0033338D" w:rsidRDefault="00683929" w:rsidP="00EA40BF">
      <w:pPr>
        <w:pStyle w:val="Brdtextmedindrag"/>
      </w:pPr>
      <w:r>
        <w:t>Efter förslag av finansutskottet ökades anslaget först med 413 500 000 kronor och därefter med ytterligare 185 000 000 kronor för stöd till Ukraina med efterfrågad försvarsmateriel (bet. 2021/</w:t>
      </w:r>
      <w:proofErr w:type="gramStart"/>
      <w:r>
        <w:t>22:FiU</w:t>
      </w:r>
      <w:proofErr w:type="gramEnd"/>
      <w:r>
        <w:t>40, rskr. 2021/22:175 och bet. 2021/</w:t>
      </w:r>
      <w:proofErr w:type="gramStart"/>
      <w:r>
        <w:t>22:FiU</w:t>
      </w:r>
      <w:proofErr w:type="gramEnd"/>
      <w:r>
        <w:t>46, rskr. 2021/22:204).</w:t>
      </w:r>
      <w:r w:rsidRPr="00887C85">
        <w:t xml:space="preserve"> </w:t>
      </w:r>
      <w:r>
        <w:t>Därutöver ökades anslaget efter förslag i propositionen Extra ändringsbudget för 2022 – Åtgärder för att stärka rikets militära försvar och kompensation till hushållen för höga elpriser med 1 659 000 000 kronor för utökad materielanskaffning (prop. 2021/22:199, bet. 2021/</w:t>
      </w:r>
      <w:proofErr w:type="gramStart"/>
      <w:r>
        <w:t>22:FiU</w:t>
      </w:r>
      <w:proofErr w:type="gramEnd"/>
      <w:r>
        <w:t>47, rskr. 2021/22:227).</w:t>
      </w:r>
    </w:p>
    <w:p w14:paraId="77D0512D" w14:textId="5CA58370" w:rsidR="00EA40BF" w:rsidRDefault="00683929" w:rsidP="00EA40BF">
      <w:pPr>
        <w:pStyle w:val="Brdtextmedindrag"/>
      </w:pPr>
      <w:r>
        <w:lastRenderedPageBreak/>
        <w:t xml:space="preserve">Ukraina har efterfrågat stöd i form av </w:t>
      </w:r>
      <w:proofErr w:type="gramStart"/>
      <w:r>
        <w:t>bl.a.</w:t>
      </w:r>
      <w:proofErr w:type="gramEnd"/>
      <w:r>
        <w:t xml:space="preserve"> försvarsmateriel.</w:t>
      </w:r>
      <w:r w:rsidR="008533CF">
        <w:t xml:space="preserve"> Ukraina bedöms vara i behov av </w:t>
      </w:r>
      <w:proofErr w:type="gramStart"/>
      <w:r w:rsidR="008533CF">
        <w:t>bl.a.</w:t>
      </w:r>
      <w:proofErr w:type="gramEnd"/>
      <w:r w:rsidR="008533CF">
        <w:t xml:space="preserve"> </w:t>
      </w:r>
      <w:r w:rsidR="008533CF" w:rsidRPr="008533CF">
        <w:t>av automatgevär och pansarskott</w:t>
      </w:r>
      <w:r w:rsidR="008533CF">
        <w:t>.</w:t>
      </w:r>
      <w:r w:rsidR="008533CF" w:rsidRPr="008533CF">
        <w:t xml:space="preserve"> </w:t>
      </w:r>
      <w:r w:rsidR="008533CF">
        <w:t>Försvars</w:t>
      </w:r>
      <w:r w:rsidR="005C240D">
        <w:softHyphen/>
      </w:r>
      <w:r w:rsidR="008533CF">
        <w:t xml:space="preserve">makten har tillgång till sådan materiel. </w:t>
      </w:r>
      <w:r w:rsidR="008533CF" w:rsidRPr="008533CF">
        <w:t xml:space="preserve">Denna behövs även för statens verksamhet, men bedöms under en begränsad tid kunna avvaras som stöd till Ukraina. </w:t>
      </w:r>
      <w:r>
        <w:t>Sverige har ett utrikes- och säkerhetspolitiskt intresse av att till</w:t>
      </w:r>
      <w:r>
        <w:softHyphen/>
        <w:t>handahålla den efterfrågade materielen till Ukraina.</w:t>
      </w:r>
    </w:p>
    <w:p w14:paraId="5AE327CB" w14:textId="4B9CEE87" w:rsidR="00EA40BF" w:rsidRDefault="00683929" w:rsidP="00EA40BF">
      <w:pPr>
        <w:pStyle w:val="Brdtextmedindrag"/>
      </w:pPr>
      <w:r>
        <w:t xml:space="preserve">Enligt 8 kap. 6 § budgetlagen får regeringen besluta om överlåtelse av lös egendom om egendomen inte längre behövs för statens verksamhet eller blivit obrukbar eller om den inte anskaffats med statens medel. För att regeringen ska kunna </w:t>
      </w:r>
      <w:r w:rsidR="008533CF">
        <w:t xml:space="preserve">skänka den ovan nämnda </w:t>
      </w:r>
      <w:r>
        <w:t>materielen</w:t>
      </w:r>
      <w:r w:rsidR="008533CF">
        <w:t xml:space="preserve"> till Ukraina</w:t>
      </w:r>
      <w:r>
        <w:t xml:space="preserve"> krävs </w:t>
      </w:r>
      <w:r w:rsidR="00E024F1">
        <w:t xml:space="preserve">därför </w:t>
      </w:r>
      <w:r>
        <w:t>riksdagens godkännande.</w:t>
      </w:r>
    </w:p>
    <w:p w14:paraId="6DCEAED0" w14:textId="47BA352A" w:rsidR="00F340AF" w:rsidRDefault="00683929" w:rsidP="00F340AF">
      <w:pPr>
        <w:pStyle w:val="Brdtextmedindrag"/>
      </w:pPr>
      <w:r>
        <w:t xml:space="preserve">Regeringen bör mot denna bakgrund bemyndigas att under 2022 besluta att till Ukraina skänka försvarsmateriel </w:t>
      </w:r>
      <w:bookmarkStart w:id="8" w:name="_Hlk104988738"/>
      <w:r>
        <w:t>i form av automatgevär och pansar</w:t>
      </w:r>
      <w:r w:rsidR="00E024F1">
        <w:softHyphen/>
      </w:r>
      <w:r>
        <w:t>skott,</w:t>
      </w:r>
      <w:bookmarkEnd w:id="8"/>
      <w:r>
        <w:t xml:space="preserve"> som kan avvaras av Försvarsmakten under en begränsad tid, till ett värde om högst 165 000 000 kronor.</w:t>
      </w:r>
    </w:p>
    <w:p w14:paraId="318445CF" w14:textId="791A8E59" w:rsidR="00796C25" w:rsidRDefault="00683929" w:rsidP="00F340AF">
      <w:pPr>
        <w:pStyle w:val="Brdtextmedindrag"/>
      </w:pPr>
      <w:r>
        <w:t>Med hänsyn till Försvarsmaktens behov och det säkerhetspolitiska läget är det av stor betydelse att ersättningsanskaffning av materielen kan ske skyndsamt. Anslaget bör därför ökas med 165</w:t>
      </w:r>
      <w:r w:rsidR="00F41C26">
        <w:t> </w:t>
      </w:r>
      <w:r>
        <w:t>000</w:t>
      </w:r>
      <w:r w:rsidR="00F41C26">
        <w:t> </w:t>
      </w:r>
      <w:r>
        <w:t>000 kronor.</w:t>
      </w:r>
    </w:p>
    <w:p w14:paraId="11128716" w14:textId="396FC025" w:rsidR="00EA40BF" w:rsidRDefault="00683929" w:rsidP="00EA40BF">
      <w:pPr>
        <w:pStyle w:val="Brdtextmedindrag"/>
      </w:pPr>
      <w:r>
        <w:t>Distributionen av materielen kommer att samordnas med andra länder. Som anförts ovan kräver utförsel av försvarsmateriel som utgör krigs</w:t>
      </w:r>
      <w:r>
        <w:softHyphen/>
        <w:t xml:space="preserve">materiel enligt lagen om </w:t>
      </w:r>
      <w:proofErr w:type="gramStart"/>
      <w:r>
        <w:t>krigsmateriel tillstånd</w:t>
      </w:r>
      <w:proofErr w:type="gramEnd"/>
      <w:r>
        <w:t xml:space="preserve"> enligt samma lag. </w:t>
      </w:r>
    </w:p>
    <w:p w14:paraId="65BA03FC" w14:textId="66EA2E1D" w:rsidR="00190C50" w:rsidRDefault="00683929" w:rsidP="00190C50">
      <w:pPr>
        <w:pStyle w:val="Rubrik4utannumrering"/>
      </w:pPr>
      <w:r w:rsidRPr="00190C50">
        <w:t>2:4 Krisberedskap</w:t>
      </w:r>
    </w:p>
    <w:p w14:paraId="4056AF50" w14:textId="7641DD76" w:rsidR="00190C50" w:rsidRDefault="00683929" w:rsidP="007E5BC4">
      <w:pPr>
        <w:pStyle w:val="Brdtext"/>
        <w:keepNext/>
      </w:pPr>
      <w:r w:rsidRPr="00190C50">
        <w:t>I statens budget för innevarande år finns för detta ändamål uppfört ett anslag på 1</w:t>
      </w:r>
      <w:r>
        <w:t> </w:t>
      </w:r>
      <w:r w:rsidRPr="00190C50">
        <w:t>273</w:t>
      </w:r>
      <w:r>
        <w:t> </w:t>
      </w:r>
      <w:r w:rsidRPr="00190C50">
        <w:t>788</w:t>
      </w:r>
      <w:r>
        <w:t> </w:t>
      </w:r>
      <w:r w:rsidRPr="00190C50">
        <w:t>000</w:t>
      </w:r>
      <w:r>
        <w:t> </w:t>
      </w:r>
      <w:r w:rsidRPr="00190C50">
        <w:t>kronor.</w:t>
      </w:r>
    </w:p>
    <w:p w14:paraId="07B9BB95" w14:textId="29A27BE4" w:rsidR="00190C50" w:rsidRDefault="00E07973" w:rsidP="00190C50">
      <w:pPr>
        <w:pStyle w:val="Brdtext"/>
      </w:pPr>
    </w:p>
    <w:p w14:paraId="5AA89518" w14:textId="13253C63" w:rsidR="00190C50" w:rsidRPr="00A76360" w:rsidRDefault="00683929" w:rsidP="00190C50">
      <w:pPr>
        <w:pStyle w:val="Brdtextram"/>
      </w:pPr>
      <w:r w:rsidRPr="00420062">
        <w:rPr>
          <w:b/>
        </w:rPr>
        <w:t>Regeringens förslag:</w:t>
      </w:r>
      <w:r>
        <w:t xml:space="preserve"> </w:t>
      </w:r>
      <w:r w:rsidRPr="00190C50">
        <w:t xml:space="preserve">Anslaget 2:4 </w:t>
      </w:r>
      <w:r w:rsidRPr="00190C50">
        <w:rPr>
          <w:i/>
          <w:iCs/>
        </w:rPr>
        <w:t>Krisberedskap</w:t>
      </w:r>
      <w:r w:rsidRPr="00190C50">
        <w:t xml:space="preserve"> ökas med </w:t>
      </w:r>
      <w:r>
        <w:t>100 000 000 </w:t>
      </w:r>
      <w:r w:rsidRPr="00190C50">
        <w:t>kronor.</w:t>
      </w:r>
    </w:p>
    <w:p w14:paraId="106C9715" w14:textId="77777777" w:rsidR="00190C50" w:rsidRPr="00A76360" w:rsidRDefault="00E07973" w:rsidP="00C37AA0">
      <w:pPr>
        <w:pStyle w:val="Brdtextmedindrag"/>
        <w:rPr>
          <w:sz w:val="8"/>
          <w:szCs w:val="8"/>
        </w:rPr>
      </w:pPr>
    </w:p>
    <w:p w14:paraId="5A520AA2" w14:textId="554FF9C8" w:rsidR="00190C50" w:rsidRDefault="00683929" w:rsidP="00190C50">
      <w:pPr>
        <w:pStyle w:val="Brdtextmedindrag"/>
      </w:pPr>
      <w:r w:rsidRPr="00190C50">
        <w:rPr>
          <w:b/>
        </w:rPr>
        <w:t>Skälen för regeringens förslag</w:t>
      </w:r>
      <w:r w:rsidRPr="0006285B">
        <w:rPr>
          <w:b/>
        </w:rPr>
        <w:t>:</w:t>
      </w:r>
      <w:r>
        <w:t xml:space="preserve"> Anslaget används </w:t>
      </w:r>
      <w:proofErr w:type="gramStart"/>
      <w:r>
        <w:t>bl.a.</w:t>
      </w:r>
      <w:proofErr w:type="gramEnd"/>
      <w:r>
        <w:t xml:space="preserve"> för att finan</w:t>
      </w:r>
      <w:r>
        <w:softHyphen/>
        <w:t>siera åtgärder som stärker samhällets samlade beredskap och förmåga att hantera allvarliga kriser och deras konsekvenser. Anslaget används också i viss utsträckning för att finansiera åtgärder för att kunna ge stöd till och ta emot stöd från andra länder vid en allvarlig kris eller inför en möjlig allvarlig kris.</w:t>
      </w:r>
    </w:p>
    <w:p w14:paraId="186EBC79" w14:textId="385689CB" w:rsidR="00190C50" w:rsidRDefault="00683929" w:rsidP="00190C50">
      <w:pPr>
        <w:pStyle w:val="Brdtextmedindrag"/>
      </w:pPr>
      <w:r>
        <w:t xml:space="preserve">I propositionen </w:t>
      </w:r>
      <w:proofErr w:type="spellStart"/>
      <w:r>
        <w:t>Vårändringsbudget</w:t>
      </w:r>
      <w:proofErr w:type="spellEnd"/>
      <w:r>
        <w:t xml:space="preserve"> för 2022 har regeringen föreslagit att anslaget ska ökas med 236 000 000 kronor för åtgärder för att stärka det civila försvaret</w:t>
      </w:r>
      <w:r w:rsidDel="00706BD1">
        <w:t xml:space="preserve"> (prop. 2021/22:99)</w:t>
      </w:r>
      <w:r>
        <w:t>.</w:t>
      </w:r>
    </w:p>
    <w:p w14:paraId="30ECC08B" w14:textId="2B5A3D64" w:rsidR="00190C50" w:rsidRDefault="00683929" w:rsidP="00190C50">
      <w:pPr>
        <w:pStyle w:val="Brdtextmedindrag"/>
      </w:pPr>
      <w:r>
        <w:t>Sverige har via MSB lämnat ett omfattande civilt stöd till Ukraina inom ramen för EU:s civil</w:t>
      </w:r>
      <w:r>
        <w:softHyphen/>
        <w:t xml:space="preserve">skyddsmekanism och FN. Det finns behov av att fortsätta stödja Ukraina inom det civila området. Anslaget bör därför ökas med </w:t>
      </w:r>
      <w:r w:rsidRPr="00736ED0">
        <w:t>100 000</w:t>
      </w:r>
      <w:r>
        <w:t> </w:t>
      </w:r>
      <w:r w:rsidRPr="00736ED0">
        <w:t>000</w:t>
      </w:r>
      <w:r>
        <w:t> kronor.</w:t>
      </w:r>
    </w:p>
    <w:p w14:paraId="1948B21E" w14:textId="00EDF893" w:rsidR="00EA40BF" w:rsidRDefault="00683929" w:rsidP="00EA40BF">
      <w:pPr>
        <w:pStyle w:val="Rubrik2"/>
      </w:pPr>
      <w:bookmarkStart w:id="9" w:name="_Toc104907401"/>
      <w:r w:rsidRPr="00EA40BF">
        <w:t>Konsekvenser för statens budget</w:t>
      </w:r>
      <w:bookmarkEnd w:id="9"/>
    </w:p>
    <w:p w14:paraId="5560B407" w14:textId="0ABDBDA3" w:rsidR="00EA40BF" w:rsidRDefault="00683929" w:rsidP="00F41C26">
      <w:pPr>
        <w:pStyle w:val="Brdtext"/>
      </w:pPr>
      <w:r w:rsidRPr="00A0424C">
        <w:t xml:space="preserve">De förslag som lämnas i denna proposition innebär att anvisade medel ökar med </w:t>
      </w:r>
      <w:r w:rsidRPr="00736ED0">
        <w:t>1</w:t>
      </w:r>
      <w:r>
        <w:t>,0 </w:t>
      </w:r>
      <w:r w:rsidRPr="00A0424C">
        <w:t>miljard</w:t>
      </w:r>
      <w:r>
        <w:t>er</w:t>
      </w:r>
      <w:r w:rsidRPr="00A0424C">
        <w:t xml:space="preserve"> kronor 2022. </w:t>
      </w:r>
      <w:r>
        <w:t>Ökningen hänförs i huvudsak till stöd till Ukrainas centralbank (</w:t>
      </w:r>
      <w:r w:rsidRPr="000A7226">
        <w:t>0,6</w:t>
      </w:r>
      <w:r w:rsidR="00F41C26">
        <w:t> </w:t>
      </w:r>
      <w:r>
        <w:t>miljarder kronor). De ökade utgifterna för</w:t>
      </w:r>
      <w:r w:rsidR="005C240D">
        <w:softHyphen/>
      </w:r>
      <w:r>
        <w:lastRenderedPageBreak/>
        <w:t>sämrar statens finansiella sparande med 1,0</w:t>
      </w:r>
      <w:r w:rsidR="00F41C26">
        <w:t> </w:t>
      </w:r>
      <w:r>
        <w:t>miljarder kronor och ökar sta</w:t>
      </w:r>
      <w:r w:rsidR="005C240D">
        <w:softHyphen/>
      </w:r>
      <w:r>
        <w:t>tens lånebehov med motsvarande belopp.</w:t>
      </w:r>
    </w:p>
    <w:p w14:paraId="490F9F25" w14:textId="77777777" w:rsidR="00EA40BF" w:rsidRDefault="00E07973" w:rsidP="00EA40BF">
      <w:pPr>
        <w:pStyle w:val="Brdtextmedindrag"/>
      </w:pPr>
    </w:p>
    <w:p w14:paraId="54FE3B0F" w14:textId="77777777" w:rsidR="00153358" w:rsidRPr="00EE77E9" w:rsidRDefault="00E07973" w:rsidP="00EE77E9">
      <w:pPr>
        <w:pStyle w:val="Brdtextmedindrag"/>
        <w:sectPr w:rsidR="00153358" w:rsidRPr="00EE77E9" w:rsidSect="00683929">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78CCF11C" w14:textId="6814E48A" w:rsidR="00493CD6" w:rsidRDefault="00683929" w:rsidP="00F00E60">
          <w:pPr>
            <w:pStyle w:val="Proprubrik"/>
            <w:spacing w:after="190"/>
          </w:pPr>
          <w:r>
            <w:t>Finansdepartementet</w:t>
          </w:r>
        </w:p>
      </w:sdtContent>
    </w:sdt>
    <w:p w14:paraId="694ABC3A" w14:textId="0C3DB120" w:rsidR="00493CD6" w:rsidRDefault="00683929" w:rsidP="00F85486">
      <w:pPr>
        <w:pStyle w:val="Proputdrag"/>
      </w:pPr>
      <w:bookmarkStart w:id="10" w:name="_Toc104907402"/>
      <w:r>
        <w:t xml:space="preserve">Utdrag ur protokoll vid regeringssammanträde </w:t>
      </w:r>
      <w:sdt>
        <w:sdtPr>
          <w:alias w:val="Datum"/>
          <w:tag w:val="Datum"/>
          <w:id w:val="679708000"/>
          <w:date w:fullDate="2022-06-02T00:00:00Z">
            <w:dateFormat w:val="'den' d MMMM yyyy"/>
            <w:lid w:val="sv-SE"/>
            <w:storeMappedDataAs w:val="dateTime"/>
            <w:calendar w:val="gregorian"/>
          </w:date>
        </w:sdtPr>
        <w:sdtEndPr/>
        <w:sdtContent>
          <w:r>
            <w:t>den 2 juni 2022</w:t>
          </w:r>
        </w:sdtContent>
      </w:sdt>
      <w:bookmarkEnd w:id="10"/>
    </w:p>
    <w:p w14:paraId="7323DD0D" w14:textId="77777777" w:rsidR="00493CD6" w:rsidRDefault="00E07973" w:rsidP="00F85486">
      <w:pPr>
        <w:pStyle w:val="Brdtext"/>
        <w:jc w:val="left"/>
      </w:pPr>
    </w:p>
    <w:p w14:paraId="41E42FB6" w14:textId="7330B6AE" w:rsidR="00493CD6" w:rsidRDefault="0068392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406206">
            <w:t xml:space="preserve">statsrådet Johansson, ordförande, och statsråden Hultqvist, Damberg, Shekarabi, </w:t>
          </w:r>
          <w:proofErr w:type="spellStart"/>
          <w:r w:rsidR="00406206">
            <w:t>Ygeman</w:t>
          </w:r>
          <w:proofErr w:type="spellEnd"/>
          <w:r w:rsidR="00406206">
            <w:t xml:space="preserve">, Linde, Ekström, Dahlgren, Hallberg, Nordmark, Thorwaldsson, Gustafsdotter, Elger, Farmanbar, Danielsson, Karkiainen </w:t>
          </w:r>
        </w:sdtContent>
      </w:sdt>
    </w:p>
    <w:p w14:paraId="6A0739D9" w14:textId="77777777" w:rsidR="00493CD6" w:rsidRDefault="00E07973" w:rsidP="00F85486">
      <w:pPr>
        <w:pStyle w:val="Brdtext"/>
        <w:jc w:val="left"/>
      </w:pPr>
    </w:p>
    <w:p w14:paraId="324326C7" w14:textId="05547A81" w:rsidR="00493CD6" w:rsidRDefault="00683929" w:rsidP="00F85486">
      <w:pPr>
        <w:pStyle w:val="Brdtext"/>
        <w:jc w:val="left"/>
      </w:pPr>
      <w:r>
        <w:t>Föredragande: statsråde</w:t>
      </w:r>
      <w:r w:rsidR="00BB7E8A">
        <w:t>n</w:t>
      </w:r>
      <w:r>
        <w:t xml:space="preserve"> </w:t>
      </w:r>
      <w:sdt>
        <w:sdtPr>
          <w:alias w:val="Foredragande"/>
          <w:tag w:val="Foredragande"/>
          <w:id w:val="1160741249"/>
          <w:text w:multiLine="1"/>
        </w:sdtPr>
        <w:sdtEndPr/>
        <w:sdtContent>
          <w:r w:rsidR="00BB7E8A">
            <w:t>Johansson, Hultqvist</w:t>
          </w:r>
          <w:r w:rsidR="00510279">
            <w:t>,</w:t>
          </w:r>
        </w:sdtContent>
      </w:sdt>
      <w:r w:rsidR="0093157D">
        <w:t xml:space="preserve"> Damberg,</w:t>
      </w:r>
      <w:r w:rsidR="00510279">
        <w:t xml:space="preserve"> Linde</w:t>
      </w:r>
      <w:r w:rsidR="00BB7E8A">
        <w:t xml:space="preserve"> </w:t>
      </w:r>
    </w:p>
    <w:p w14:paraId="55337E2D" w14:textId="77777777" w:rsidR="00493CD6" w:rsidRPr="00827386" w:rsidRDefault="00E07973" w:rsidP="00F85486">
      <w:pPr>
        <w:pStyle w:val="Brdtext"/>
        <w:jc w:val="left"/>
        <w:rPr>
          <w:szCs w:val="21"/>
        </w:rPr>
      </w:pPr>
    </w:p>
    <w:p w14:paraId="337C750A" w14:textId="77777777" w:rsidR="00493CD6" w:rsidRPr="00915BF3" w:rsidRDefault="00683929" w:rsidP="00F85486">
      <w:pPr>
        <w:pStyle w:val="Slutstreck"/>
      </w:pPr>
      <w:r w:rsidRPr="008B7E85">
        <w:t>                    </w:t>
      </w:r>
    </w:p>
    <w:p w14:paraId="50AC2061" w14:textId="66A2027B" w:rsidR="00493CD6" w:rsidRDefault="0068392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Extra ändringsbudget för 2022 – Stöd till Ukraina</w:t>
          </w:r>
        </w:sdtContent>
      </w:sdt>
    </w:p>
    <w:p w14:paraId="18A44E8C" w14:textId="77777777" w:rsidR="00DB62B9" w:rsidRPr="00152749" w:rsidRDefault="00DB62B9" w:rsidP="00152749">
      <w:pPr>
        <w:pStyle w:val="Brdtextmedindrag"/>
      </w:pPr>
    </w:p>
    <w:sectPr w:rsidR="00DB62B9" w:rsidRPr="00152749"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7B00CA1" w14:textId="77777777" w:rsidR="00420CE9" w:rsidRDefault="00420CE9" w:rsidP="00F8009C">
      <w:r>
        <w:separator/>
      </w:r>
    </w:p>
  </w:endnote>
  <w:endnote w:type="continuationSeparator" w:id="0">
    <w:p w14:paraId="3B3B005E" w14:textId="77777777" w:rsidR="00420CE9" w:rsidRDefault="00420CE9" w:rsidP="00F8009C">
      <w:r>
        <w:continuationSeparator/>
      </w:r>
    </w:p>
  </w:endnote>
  <w:endnote w:type="continuationNotice" w:id="1">
    <w:p w14:paraId="04ABA45F" w14:textId="77777777" w:rsidR="00420CE9" w:rsidRDefault="00420CE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A75702" w14:textId="77777777" w:rsidR="00244011" w:rsidRDefault="00244011" w:rsidP="009C2B67">
    <w:pPr>
      <w:pStyle w:val="Brdtext"/>
    </w:pPr>
    <w:r>
      <w:rPr>
        <w:noProof/>
        <w:lang w:eastAsia="sv-SE"/>
      </w:rPr>
      <mc:AlternateContent>
        <mc:Choice Requires="wps">
          <w:drawing>
            <wp:anchor distT="0" distB="0" distL="0" distR="0" simplePos="0" relativeHeight="2516582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6C3F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9qZ6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SklmtV4oyfRBrdBAZNIT2P9FKhHC1xoP5sW0OHc4zBW3UpXxz/qIbCD6N2eXAQjHIdn5/npBBYO&#10;Uz7OL8aJ/OzgbJ0PX4SpSVwU1OHtEqVse+sDLgLoAIm5vFFVeVMplTZRL+JKObJleGkV0hXh8QdK&#10;adIU9Pz0bJQCaxPdu8hKxzAiKaZPFwvvCkyrsFMiYpT+JiQYS3W+kptxLvQ+f0JHlESqtzj2+MOt&#10;3uLc1QGPlNnosHeuK21cqj612IGy8sdAmezwIPyo7rgM7bJNUhkP77805Q6ycKbrK2/5TYXHu2U+&#10;PDCHRsJ7YziEe3ykMiDf9CtK1sb9eu084qFvWClp0JgF9T83zAlK1FcN5V/kkyijkDaTs4/QEXHH&#10;luWxRW/qKwNF5BhDlqdlxAc1LKUz9TNmyCJmhYlpjtwFDcPyKnTjAjOIi8UigdC7loVb/Wh5DB1Z&#10;jtJ8ap+Zs71+A4R/Z4YWZtMXMu6w0dPbxSZAiknjkeeO1Z5/9H2Sfj+j4mA53ifUYZL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wvame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F6C3F0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5D99F"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7C7D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JLgl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YQSzWq80ZNog9uggDzS01g/BerRAhfaz6YFdDj3OIxVt9LV8Y96COwgercnF8EIx+HZeX46gYXD&#10;lI/zi3EiPzs4W+fDF2FqEhcFdXi7RCnb3vqAiwA6QGIub1RV3lRKpU3Ui7hSjmwZXlqFdEV4/IFS&#10;mjQFPT89G6XA2kT3LrLSMYxIiunTxcK7AtMq7JSIGKW/CQnGUp2v5GacC73Pn9ARJZHqLY49/nCr&#10;tzh3dcAjZTY67J3rShuXqk8tdqCs/DFQJjs8CD+qOy5Du2yTVE6H91+acgdZONP1lbf8psLj3TIf&#10;HphDI+G9MRzCPT5SGZBv+hUla+N+vXYe8dA3rJQ0aMyC+p8b5gQl6quG8i/ySZRRSJvJ2UfoiLhj&#10;y/LYojf1lYEicowhy9My4oMaltKZ+hkzZBGzwsQ0R+6ChmF5FbpxgRnExWKRQOhdy8KtfrQ8ho4s&#10;R2k+tc/M2V6/AcK/M0MLs+kLGXfY6OntYhMgxaTxyHPHas8/+j5Jv59RcbAc7xPqMEn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sJLgl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27C7D6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64C841"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2D6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FOhK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3ZgSzWq80ZNog9uggDzS01g/BerRAhfaz6YFdDj3OIxVt9LV8Y96COwgercnF8EIx+HZeX46gYXD&#10;lI/zi3EiPzs4W+fDF2FqEhcFdXi7RCnb3vqAiwA6QGIub1RV3lRKpU3Ui7hSjmwZXlqFdEV4/IFS&#10;mjQFPT89G6XA2kT3LrLSMYxIiunTxcK7AtMq7JSIGKW/CQnGUp2v5GacC73Pn9ARJZHqLY49/nCr&#10;tzh3dcAjZTY67J3rShuXqk8tdqCs/DFQJjs8CD+qOy5Du2yTVCbD+y9NuYMsnOn6ylt+U+HxbpkP&#10;D8yhkfDeGA7hHh+pDMg3/YqStXG/XjuPeOgbVkoaNGZB/c8Nc4IS9VVD+Rf5JMoopM3k7CN0RNyx&#10;ZXls0Zv6ykAROcaQ5WkZ8UENS+lM/YwZsohZYWKaI3dBw7C8Ct24wAziYrFIIPSuZeFWP1oeQ0eW&#10;ozSf2mfmbK/fAOHfmaGF2fSFjDts9PR2sQmQYtJ45LljtecffZ+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KFOhK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BB2D6B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62D981" w14:textId="77777777" w:rsidR="00244011" w:rsidRDefault="00244011" w:rsidP="009C2B67">
    <w:pPr>
      <w:pStyle w:val="Brdtext"/>
    </w:pPr>
    <w:r>
      <w:rPr>
        <w:noProof/>
        <w:lang w:eastAsia="sv-SE"/>
      </w:rPr>
      <mc:AlternateContent>
        <mc:Choice Requires="wps">
          <w:drawing>
            <wp:anchor distT="0" distB="0" distL="0" distR="0" simplePos="0" relativeHeight="25165825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1EAB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7kI0jgIAAJEFAAAOAAAAZHJzL2Uyb0RvYy54bWysVFFP2zAQfp+0/2D5faQpBd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0p0azGGz2KNrg1CphEehrrZ0A9WOBC+8W0gA7nHoex6la6Ov5RD4EdRG935CIY4Tg8Oc2PJ7Bw&#10;mPJxPh0n8rO9s3U+fBWmJnFRUIe3S5SyzY0PuAigAyTm8kZV5XWlVNpEvYhL5ciG4aVVSFeExx8o&#10;pUlT0NPjk1EKrE107yIrHcOIpJg+XSy8KzCtwlaJiFH6u5BgLNX5Rm7GudC7/AkdURKp3uPY4/e3&#10;eo9zVwc8Umajw865rrRxqfrUYnvKyp8DZbLDg/CDuuMytMs2SeVseP+lKbeQhTNdX3nLrys83g3z&#10;4Z45NBLeG8Mh3OEjlQH5pl9RsjLu91vnEQ99w0pJg8YsqP+1Zk5Qor5pKH+aT6KMQtpMTs6gI+IO&#10;LctDi17XlwaKyDGGLE/LiA9qWEpn6ifMkEXMChPTHLkLGoblZejGBWYQF4tFAqF3LQs3+sHyGDqy&#10;HKX52D4xZ3v9Bgj/1gwtzGavZNxho6e3i3WAFJPGI88dqz3/6Psk/X5GxcFyuE+o/SSdv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5CN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91EAB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5A5FAE"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EE245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ZS3/jQIAAJEFAAAOAAAAZHJzL2Uyb0RvYy54bWysVMFu2zAMvQ/YPwi6r47TtGuDOkWWosOA&#10;oi3WDj0rstQYk0VNYmJnX19KtpOs66XDLjYlPpIi+ciLy7Y2bKN8qMAWPD8acaashLKyzwX/8Xj9&#10;6YyzgMKWwoBVBd+qwC9nHz9cNG6qxrACUyrPyIkN08YVfIXoplkW5ErVIhyBU5aUGnwtkI7+OSu9&#10;aMh7bbLxaHSaNeBL50GqEOj2qlPyWfKvtZJ4p3VQyEzB6W2Yvj59l/GbzS7E9NkLt6pk/wzxD6+o&#10;RWUp6M7VlUDB1r76y1VdSQ8BNB5JqDPQupIq5UDZ5KNX2TyshFMpFypOcLsyhf/nVt5u7j2ryoKP&#10;qTxW1NSjR9WiX1MCeSxP48KUUA+OcNh+gZbaPNwHuoxZt9rX8U/5MNKTp+2uuOSMSbo8Oc2PJ6SR&#10;pMrH+TnFI+/Z3tj5gF8V1CwKBffUu1RSsbkJ2EEHSIwVwFTldWVMOkS+qIXxbCOo0wbTE8n5Hyhj&#10;WVPw0+OTUXJsIZp3no2NblRiTB8uJt4lmCTcGhUxxn5XmiqW8nwjtpBS2V38hI4oTaHeY9jj9696&#10;j3GXB1mkyGBxZ1xXFnzKPo3YvmTlz6FkusNTbw7yjiK2yzZR5Wzo/xLKLdHCQzdXwcnripp3IwLe&#10;C0+DRP2m5YB39NEGqPjQS5ytwP9+6z7iid+k5ayhwSx4+LUWXnFmvlli/nk+iTTCdJicfI689Yea&#10;5aHGrusFECNyWkNOJjHi0Qyi9lA/0Q6Zx6ikElZS7ILjIC6wWxe0g6SazxOIZtcJvLEPTkbXscqR&#10;mo/tk/Cu5y8S8W9hGGExfUXjDhstg5uvkaiYOB7r3FW1rz/NfZqSfkfFxXJ4Tqj9Jp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KdlLf+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0EE2457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A4A69F"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5C34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MQYjgIAAJEFAAAOAAAAZHJzL2Uyb0RvYy54bWysVF1v2yAUfZ+0/4B4Xx2nH1uiOFXWqtOk&#10;qq3WTn0mGBJrGBiQ2Nmv3wHbSdb1pdNebOCeey/33MOdXba1IlvhfGV0QfOTESVCc1NWelXQ7083&#10;Hz5R4gPTJVNGi4LuhKeX8/fvZo2dirFZG1UKRxBE+2ljC7oOwU6zzPO1qJk/MVZoGKVxNQvYulVW&#10;OtYgeq2y8Wh0kTXGldYZLrzH6XVnpPMUX0rBw72UXgSiCoq7hfR16buM32w+Y9OVY3Zd8f4a7B9u&#10;UbNKI+k+1DULjGxc9VeouuLOeCPDCTd1ZqSsuEg1oJp89KKaxzWzItUCcrzd0+T/X1h+t31wpCrR&#10;O3RKsxo9ehJtcBsUkEd6GuunQD1a4EL72bSADuceh7HqVro6/lEPgR1E7/bkIhjhODy/yE/PYOEw&#10;5eN8Mk7kZwdn63z4IkxN4qKgDr1LlLLtrQ+4CKADJObyRlXlTaVU2kS9iCvlyJah0yqkK8LjD5TS&#10;pCnoxen5KAXWJrp3kZWOYURSTJ8uFt4VmFZhp0TEKP1NSDCW6nwlN+Nc6H3+hI4oiVRvcezxh1u9&#10;xbmrAx4ps9Fh71xX2rhUfXpiB8rKHwNlssOD8KO64zK0yzZJZTL0f2nKHWThTPeuvOU3FZp3y3x4&#10;YA4PCf3GcAj3+EhlQL7pV5Ssjfv12nnEQ9+wUtLgYRbU/9wwJyhRXzWUP8nPooxC2pydf4SOiDu2&#10;LI8telNfGSgixxiyPC0jPqhhKZ2pnzFDFjErTExz5C5oGJZXoRsXmEFcLBYJhLdrWbjVj5bH0JHl&#10;KM2n9pk52+s3QPh3ZnjCbPpCxh02enq72ARIMWk88tyx2vOPd5+k38+oOFiO9wl1mKTz3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egMQY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75C34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88D83B" w14:textId="77777777" w:rsidR="00244011" w:rsidRDefault="00244011" w:rsidP="009C2B67">
    <w:pPr>
      <w:pStyle w:val="Brdtext"/>
    </w:pPr>
    <w:r>
      <w:rPr>
        <w:noProof/>
        <w:lang w:eastAsia="sv-SE"/>
      </w:rPr>
      <mc:AlternateContent>
        <mc:Choice Requires="wps">
          <w:drawing>
            <wp:anchor distT="0" distB="0" distL="0" distR="0" simplePos="0" relativeHeight="25165825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9E1B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5pkAIAAJIFAAAOAAAAZHJzL2Uyb0RvYy54bWysVFFP2zAQfp+0/2D5faQJhY2KFHUgpkkI&#10;0GDi2XVsGs3xefa1Sffrd3aStmO8MO0lsX3f3fk+f3fnF11j2Eb5UIMteX404UxZCVVtn0v+/fH6&#10;wyfOAgpbCQNWlXyrAr+Yv3933rqZKmAFplKeURAbZq0r+QrRzbIsyJVqRDgCpywZNfhGIG39c1Z5&#10;0VL0xmTFZHKateAr50GqEOj0qjfyeYqvtZJ4p3VQyEzJ6W6Yvj59l/Gbzc/F7NkLt6rlcA3xD7do&#10;RG0p6S7UlUDB1r7+K1RTSw8BNB5JaDLQupYq1UDV5JMX1TyshFOpFiInuB1N4f+Flbebe8/qquRF&#10;wZkVDb3Ro+rQr6mAaaSndWFGqAdHOOw+Q0fPPJ4HOoxVd9o38U/1MLIT0dsduRSMSTo8Oc2Pp2SR&#10;ZMqL/KxI5Gd7Z+cDflHQsLgouae3S5SKzU1AughBR0jMFcDU1XVtTNpEvahL49lG0EsbTFckjz9Q&#10;xrK25KfHJ5MU2EJ07yMbG8OopJghXSy8LzCtcGtUxBj7TWliLNX5Sm4hpbK7/AkdUZpSvcVxwO9v&#10;9Rbnvg7ySJnB4s65qS34VH1qsT1l1Y+RMt3jifCDuuMSu2WXpJIXowCWUG1JFx76xgpOXtf0ejci&#10;4L3w1En04DQd8I4+2gCxD8OKsxX4X6+dRzwJnKyctdSZJQ8/18IrzsxXS9I/y6dRR5g205OPJCTm&#10;Dy3LQ4tdN5dAkshpDjmZlhGPZlxqD80TDZFFzEomYSXlLjmOy0vs5wUNIakWiwSi5nUCb+yDkzF0&#10;pDlq87F7Et4NAkZS/i2MPSxmL3TcY6NncIs1khaTyCPRPavDA1DjJ+0PQypOlsN9Qu1H6fw3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g/5p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FB9E1B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DE3612"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BFF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6tekA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JKVkk&#10;mfJxfjFO5GcHZ+cDflFQs7gouKe3S5SK7W1AughBB0jMFcBU5U1lTNpEvagr49lW0EsbTFckjz9Q&#10;xrKm4OeTs1EKbCG6d5GNjWFUUkyfLhbeFZhWuDMqYoz9pjQxlup8JbeQUtl9/oSOKE2p3uLY4w+3&#10;eotzVwd5pMxgce9cVxZ8qj612IGy8sdAme7wRPhR3XGJ7bJNUskngwCWUO5IFx66xgpO3lT0erci&#10;4IPw1En04DQd8J4+2gCxD/2KszX4X6+dRzwJnKycNdSZBQ8/N8IrzsxXS9K/yE+jjjBtTs8+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g3q1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1ABFF1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9728FA"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A38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MWh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SQR3oa66dAPVrgQvvZtBjzcO5xGLtupavjH/0Q2EH0bk8ughGOw7Pz/HQCC4cp&#10;H+cX40R+dnC2zocvwtQkLgrqMLtEKdve+oBCAB0gMZc3qipvKqXSJupFXClHtgyTViGVCI8/UEqT&#10;pqDnp2ejFFib6N5FVjqGEUkxfbrYeNdgWoWdEhGj9DchwVjq85XcjHOh9/kTOqIkUr3FsccfqnqL&#10;c9cHPFJmo8Peua60can7dMUOlJU/BspkhwfhR33HZWiXbZJKPhkEsDTlDrpwprtY3vKbCtO7ZT48&#10;MIebhIHjdQj3+EhlwL7pV5Ssjfv12nnEQ+CwUtLgZhbU/9wwJyhRXzWkf5FPoo5C2kzOPkJIxB1b&#10;lscWvamvDCQBdaO6tIz4oIaldKZ+xiOyiFlhYpojd0HDsLwK3XuBR4iLxSKBcHktC7f60fIYOtIc&#10;tfnUPjNnewEHKP/ODHeYTV/ouMNGT28XmwAtJpFHojtW+wHg4ift949UfFmO9wl1eEr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YTMWh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68A38F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6862283" w14:textId="77777777" w:rsidR="00420CE9" w:rsidRDefault="00420CE9" w:rsidP="006923D1">
      <w:pPr>
        <w:pStyle w:val="Sidfot"/>
      </w:pPr>
    </w:p>
  </w:footnote>
  <w:footnote w:type="continuationSeparator" w:id="0">
    <w:p w14:paraId="42E62607" w14:textId="77777777" w:rsidR="00420CE9" w:rsidRPr="006923D1" w:rsidRDefault="00420CE9" w:rsidP="006923D1">
      <w:pPr>
        <w:pStyle w:val="Sidfot"/>
      </w:pPr>
    </w:p>
  </w:footnote>
  <w:footnote w:type="continuationNotice" w:id="1">
    <w:p w14:paraId="48E5D298" w14:textId="77777777" w:rsidR="00420CE9" w:rsidRDefault="00420CE9"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8D545" w14:textId="77777777" w:rsidR="00244011" w:rsidRDefault="00244011" w:rsidP="00664D04">
    <w:pPr>
      <w:pStyle w:val="Brdtext"/>
    </w:pPr>
    <w:r>
      <w:rPr>
        <w:noProof/>
        <w:lang w:eastAsia="sv-SE"/>
      </w:rPr>
      <mc:AlternateContent>
        <mc:Choice Requires="wps">
          <w:drawing>
            <wp:anchor distT="0" distB="0" distL="0" distR="0" simplePos="0" relativeHeight="2516582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25E855" w14:textId="6B585039" w:rsidR="00244011" w:rsidRPr="00756E21" w:rsidRDefault="00E0797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F25E855" w14:textId="6B585039" w:rsidR="00244011" w:rsidRPr="00756E21" w:rsidRDefault="00E0797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689B47" w14:textId="77777777" w:rsidR="00244011" w:rsidRDefault="00244011" w:rsidP="00EE1584">
    <w:pPr>
      <w:pStyle w:val="Brdtext"/>
    </w:pPr>
    <w:r>
      <w:rPr>
        <w:noProof/>
        <w:lang w:eastAsia="sv-SE"/>
      </w:rPr>
      <mc:AlternateContent>
        <mc:Choice Requires="wps">
          <w:drawing>
            <wp:anchor distT="0" distB="0" distL="0" distR="0" simplePos="0" relativeHeight="25165825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AE685F" w14:textId="3DEDA04F" w:rsidR="00244011" w:rsidRPr="00756E21" w:rsidRDefault="00E0797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8AE685F" w14:textId="3DEDA04F" w:rsidR="00244011" w:rsidRPr="00756E21" w:rsidRDefault="00E0797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13E5B"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6473B7" w14:textId="77777777" w:rsidR="00244011" w:rsidRDefault="00244011"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2F875" w14:textId="5C64044F" w:rsidR="00244011" w:rsidRPr="00756E21" w:rsidRDefault="00E07973" w:rsidP="00664D04">
                          <w:pPr>
                            <w:pStyle w:val="Brdtext"/>
                            <w:jc w:val="left"/>
                          </w:pPr>
                          <w:sdt>
                            <w:sdtPr>
                              <w:alias w:val="NummerEtikett"/>
                              <w:tag w:val="NummerEtikett"/>
                              <w:id w:val="736370743"/>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723340746"/>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DB2F875" w14:textId="5C64044F" w:rsidR="00244011" w:rsidRPr="00756E21" w:rsidRDefault="00E07973" w:rsidP="00664D04">
                    <w:pPr>
                      <w:pStyle w:val="Brdtext"/>
                      <w:jc w:val="left"/>
                    </w:pPr>
                    <w:sdt>
                      <w:sdtPr>
                        <w:alias w:val="NummerEtikett"/>
                        <w:tag w:val="NummerEtikett"/>
                        <w:id w:val="736370743"/>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723340746"/>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333D7F" w14:textId="77777777" w:rsidR="00244011" w:rsidRDefault="00244011" w:rsidP="00EE1584">
    <w:pPr>
      <w:pStyle w:val="Brdtext"/>
    </w:pPr>
    <w:r>
      <w:rPr>
        <w:noProof/>
        <w:lang w:eastAsia="sv-SE"/>
      </w:rPr>
      <mc:AlternateContent>
        <mc:Choice Requires="wps">
          <w:drawing>
            <wp:anchor distT="0" distB="0" distL="0" distR="0" simplePos="0" relativeHeight="25165825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F1A97F" w14:textId="7D4304D6" w:rsidR="00244011" w:rsidRPr="00756E21" w:rsidRDefault="00E07973" w:rsidP="00A118D8">
                          <w:pPr>
                            <w:pStyle w:val="Brdtext"/>
                            <w:jc w:val="left"/>
                          </w:pPr>
                          <w:sdt>
                            <w:sdtPr>
                              <w:alias w:val="NummerEtikett"/>
                              <w:tag w:val="NummerEtikett"/>
                              <w:id w:val="134231609"/>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942944022"/>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5AF1A97F" w14:textId="7D4304D6" w:rsidR="00244011" w:rsidRPr="00756E21" w:rsidRDefault="00E07973" w:rsidP="00A118D8">
                    <w:pPr>
                      <w:pStyle w:val="Brdtext"/>
                      <w:jc w:val="left"/>
                    </w:pPr>
                    <w:sdt>
                      <w:sdtPr>
                        <w:alias w:val="NummerEtikett"/>
                        <w:tag w:val="NummerEtikett"/>
                        <w:id w:val="134231609"/>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942944022"/>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9AE1B8"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431053" w14:textId="77777777" w:rsidR="00244011" w:rsidRDefault="00244011"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F2CF00" w14:textId="7BDBF8E5" w:rsidR="00244011" w:rsidRPr="00756E21" w:rsidRDefault="00E07973" w:rsidP="00664D04">
                          <w:pPr>
                            <w:pStyle w:val="Brdtext"/>
                            <w:jc w:val="left"/>
                          </w:pPr>
                          <w:sdt>
                            <w:sdtPr>
                              <w:alias w:val="NummerEtikett"/>
                              <w:tag w:val="NummerEtikett"/>
                              <w:id w:val="402180573"/>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2019735050"/>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66F2CF00" w14:textId="7BDBF8E5" w:rsidR="00244011" w:rsidRPr="00756E21" w:rsidRDefault="00E07973" w:rsidP="00664D04">
                    <w:pPr>
                      <w:pStyle w:val="Brdtext"/>
                      <w:jc w:val="left"/>
                    </w:pPr>
                    <w:sdt>
                      <w:sdtPr>
                        <w:alias w:val="NummerEtikett"/>
                        <w:tag w:val="NummerEtikett"/>
                        <w:id w:val="402180573"/>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2019735050"/>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6E7661"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27AFA" w14:textId="2E4E42F5" w:rsidR="00244011" w:rsidRPr="00756E21" w:rsidRDefault="00E07973" w:rsidP="00A118D8">
                          <w:pPr>
                            <w:pStyle w:val="Brdtext"/>
                            <w:jc w:val="left"/>
                          </w:pPr>
                          <w:sdt>
                            <w:sdtPr>
                              <w:alias w:val="NummerEtikett"/>
                              <w:tag w:val="NummerEtikett"/>
                              <w:id w:val="-1700232010"/>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739549851"/>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DA27AFA" w14:textId="2E4E42F5" w:rsidR="00244011" w:rsidRPr="00756E21" w:rsidRDefault="00E07973" w:rsidP="00A118D8">
                    <w:pPr>
                      <w:pStyle w:val="Brdtext"/>
                      <w:jc w:val="left"/>
                    </w:pPr>
                    <w:sdt>
                      <w:sdtPr>
                        <w:alias w:val="NummerEtikett"/>
                        <w:tag w:val="NummerEtikett"/>
                        <w:id w:val="-1700232010"/>
                        <w:lock w:val="sdtContentLocked"/>
                        <w:dataBinding w:prefixMappings="xmlns:ns0='http://rkdhs/mallar/lagstiftning/Prop/Prop.xsd'" w:xpath="/ns0:dokumentvärden[1]/ns0:dokumentnummer[1]/@etikett" w:storeItemID="{068625C3-B546-44A5-B525-B7CC092E5AD6}"/>
                        <w:text/>
                      </w:sdtPr>
                      <w:sdtEndPr/>
                      <w:sdtContent>
                        <w:r w:rsidR="00683929">
                          <w:t>Prop.</w:t>
                        </w:r>
                      </w:sdtContent>
                    </w:sdt>
                    <w:r w:rsidR="00244011">
                      <w:t xml:space="preserve"> </w:t>
                    </w:r>
                    <w:sdt>
                      <w:sdtPr>
                        <w:alias w:val="Nummer"/>
                        <w:tag w:val="Nummer"/>
                        <w:id w:val="-1739549851"/>
                        <w:lock w:val="sdtContentLocked"/>
                        <w:dataBinding w:prefixMappings="xmlns:ns0='http://rkdhs/mallar/lagstiftning/Prop/Prop.xsd'" w:xpath="/ns0:dokumentvärden[1]/ns0:dokumentnummer[1]" w:storeItemID="{068625C3-B546-44A5-B525-B7CC092E5AD6}"/>
                        <w:text/>
                      </w:sdtPr>
                      <w:sdtEndPr/>
                      <w:sdtContent>
                        <w:r w:rsidR="00683929">
                          <w:t>2021/22:255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CDB4F4"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ocumentProtection w:edit="trackedChanges" w:enforcement="0"/>
  <w:defaultTabStop w:val="1304"/>
  <w:hyphenationZone w:val="425"/>
  <w:evenAndOddHeaders/>
  <w:characterSpacingControl w:val="doNotCompress"/>
  <w:hdrShapeDefaults>
    <o:shapedefaults v:ext="edit" spidmax="819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A6C21"/>
    <w:rsid w:val="0000076C"/>
    <w:rsid w:val="000023F8"/>
    <w:rsid w:val="000070E2"/>
    <w:rsid w:val="0000783D"/>
    <w:rsid w:val="000106C3"/>
    <w:rsid w:val="000127FF"/>
    <w:rsid w:val="000140A3"/>
    <w:rsid w:val="000163C7"/>
    <w:rsid w:val="00017A98"/>
    <w:rsid w:val="000211BF"/>
    <w:rsid w:val="00025171"/>
    <w:rsid w:val="000276E3"/>
    <w:rsid w:val="00032E6D"/>
    <w:rsid w:val="00040930"/>
    <w:rsid w:val="00040A0F"/>
    <w:rsid w:val="00041094"/>
    <w:rsid w:val="00043AB1"/>
    <w:rsid w:val="00046417"/>
    <w:rsid w:val="00047664"/>
    <w:rsid w:val="0005484F"/>
    <w:rsid w:val="00055486"/>
    <w:rsid w:val="00060FC2"/>
    <w:rsid w:val="00061989"/>
    <w:rsid w:val="000631A9"/>
    <w:rsid w:val="000660FE"/>
    <w:rsid w:val="00067524"/>
    <w:rsid w:val="00067538"/>
    <w:rsid w:val="00070DFE"/>
    <w:rsid w:val="00072689"/>
    <w:rsid w:val="00075F2D"/>
    <w:rsid w:val="000761F8"/>
    <w:rsid w:val="0008203A"/>
    <w:rsid w:val="00085ABB"/>
    <w:rsid w:val="00085AEF"/>
    <w:rsid w:val="00085EFF"/>
    <w:rsid w:val="000879B3"/>
    <w:rsid w:val="0009544E"/>
    <w:rsid w:val="00096CFD"/>
    <w:rsid w:val="000978DE"/>
    <w:rsid w:val="000A1209"/>
    <w:rsid w:val="000A1AC7"/>
    <w:rsid w:val="000A40DD"/>
    <w:rsid w:val="000A6489"/>
    <w:rsid w:val="000A66BE"/>
    <w:rsid w:val="000A6F2D"/>
    <w:rsid w:val="000B3DDA"/>
    <w:rsid w:val="000B7DEE"/>
    <w:rsid w:val="000C0142"/>
    <w:rsid w:val="000C0772"/>
    <w:rsid w:val="000C5CDD"/>
    <w:rsid w:val="000C7233"/>
    <w:rsid w:val="000E59C2"/>
    <w:rsid w:val="000E67B7"/>
    <w:rsid w:val="000E6A30"/>
    <w:rsid w:val="000E7DA9"/>
    <w:rsid w:val="000F1D6F"/>
    <w:rsid w:val="000F4DD6"/>
    <w:rsid w:val="000F73EB"/>
    <w:rsid w:val="001028C5"/>
    <w:rsid w:val="00107129"/>
    <w:rsid w:val="00110C85"/>
    <w:rsid w:val="00113CC6"/>
    <w:rsid w:val="0011494C"/>
    <w:rsid w:val="00115516"/>
    <w:rsid w:val="00116299"/>
    <w:rsid w:val="001163F0"/>
    <w:rsid w:val="001166EB"/>
    <w:rsid w:val="0012094D"/>
    <w:rsid w:val="00122565"/>
    <w:rsid w:val="0012360F"/>
    <w:rsid w:val="00125F18"/>
    <w:rsid w:val="001275DE"/>
    <w:rsid w:val="00127836"/>
    <w:rsid w:val="00130FE0"/>
    <w:rsid w:val="00131972"/>
    <w:rsid w:val="0013464D"/>
    <w:rsid w:val="00135343"/>
    <w:rsid w:val="00142B69"/>
    <w:rsid w:val="00144035"/>
    <w:rsid w:val="00144361"/>
    <w:rsid w:val="001456A0"/>
    <w:rsid w:val="00146D9A"/>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C33"/>
    <w:rsid w:val="001A0FB9"/>
    <w:rsid w:val="001A465E"/>
    <w:rsid w:val="001A4767"/>
    <w:rsid w:val="001A5048"/>
    <w:rsid w:val="001A6FAB"/>
    <w:rsid w:val="001B7CDA"/>
    <w:rsid w:val="001C0D83"/>
    <w:rsid w:val="001C39B7"/>
    <w:rsid w:val="001C4647"/>
    <w:rsid w:val="001D0157"/>
    <w:rsid w:val="001D0638"/>
    <w:rsid w:val="001D1007"/>
    <w:rsid w:val="001D3465"/>
    <w:rsid w:val="001D4287"/>
    <w:rsid w:val="001D7D3E"/>
    <w:rsid w:val="001E34FA"/>
    <w:rsid w:val="001E529C"/>
    <w:rsid w:val="001E7629"/>
    <w:rsid w:val="001F401A"/>
    <w:rsid w:val="001F5CE5"/>
    <w:rsid w:val="001F782A"/>
    <w:rsid w:val="002001F8"/>
    <w:rsid w:val="00203904"/>
    <w:rsid w:val="00203FAB"/>
    <w:rsid w:val="0020543F"/>
    <w:rsid w:val="002072B5"/>
    <w:rsid w:val="00211E15"/>
    <w:rsid w:val="002132D5"/>
    <w:rsid w:val="00233E31"/>
    <w:rsid w:val="00235765"/>
    <w:rsid w:val="002367E5"/>
    <w:rsid w:val="002405D8"/>
    <w:rsid w:val="00244011"/>
    <w:rsid w:val="00246014"/>
    <w:rsid w:val="002509DE"/>
    <w:rsid w:val="00250B08"/>
    <w:rsid w:val="00252C4D"/>
    <w:rsid w:val="00253F2C"/>
    <w:rsid w:val="00257EB5"/>
    <w:rsid w:val="002603EF"/>
    <w:rsid w:val="00263274"/>
    <w:rsid w:val="00263817"/>
    <w:rsid w:val="002675C4"/>
    <w:rsid w:val="002818CA"/>
    <w:rsid w:val="0028587D"/>
    <w:rsid w:val="002859A1"/>
    <w:rsid w:val="00285A6F"/>
    <w:rsid w:val="00287045"/>
    <w:rsid w:val="0028788E"/>
    <w:rsid w:val="00287E6A"/>
    <w:rsid w:val="0029293D"/>
    <w:rsid w:val="00292E0F"/>
    <w:rsid w:val="00294B19"/>
    <w:rsid w:val="00295225"/>
    <w:rsid w:val="00295C59"/>
    <w:rsid w:val="00297A80"/>
    <w:rsid w:val="002A0FAB"/>
    <w:rsid w:val="002A1E80"/>
    <w:rsid w:val="002A2E43"/>
    <w:rsid w:val="002A51F5"/>
    <w:rsid w:val="002B01BF"/>
    <w:rsid w:val="002B0E8C"/>
    <w:rsid w:val="002B12FD"/>
    <w:rsid w:val="002B58A7"/>
    <w:rsid w:val="002B7EB5"/>
    <w:rsid w:val="002C14EF"/>
    <w:rsid w:val="002C1EBF"/>
    <w:rsid w:val="002C49A5"/>
    <w:rsid w:val="002D09C9"/>
    <w:rsid w:val="002D2A46"/>
    <w:rsid w:val="002D2C68"/>
    <w:rsid w:val="002D2ED8"/>
    <w:rsid w:val="002D493F"/>
    <w:rsid w:val="002D6A16"/>
    <w:rsid w:val="002E219E"/>
    <w:rsid w:val="002E57AD"/>
    <w:rsid w:val="002E5F6A"/>
    <w:rsid w:val="002E60D4"/>
    <w:rsid w:val="002F06E6"/>
    <w:rsid w:val="002F073E"/>
    <w:rsid w:val="002F434A"/>
    <w:rsid w:val="002F4A14"/>
    <w:rsid w:val="002F4DD9"/>
    <w:rsid w:val="003012AD"/>
    <w:rsid w:val="003019FA"/>
    <w:rsid w:val="0031012B"/>
    <w:rsid w:val="00312E5A"/>
    <w:rsid w:val="003144F7"/>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667C4"/>
    <w:rsid w:val="0037021E"/>
    <w:rsid w:val="00371D07"/>
    <w:rsid w:val="0037568B"/>
    <w:rsid w:val="00376669"/>
    <w:rsid w:val="00380634"/>
    <w:rsid w:val="00381C02"/>
    <w:rsid w:val="0038525D"/>
    <w:rsid w:val="00385C7A"/>
    <w:rsid w:val="0038735C"/>
    <w:rsid w:val="00390A6D"/>
    <w:rsid w:val="003929EB"/>
    <w:rsid w:val="00397521"/>
    <w:rsid w:val="003A068F"/>
    <w:rsid w:val="003A1544"/>
    <w:rsid w:val="003B024C"/>
    <w:rsid w:val="003B0EF7"/>
    <w:rsid w:val="003B26C6"/>
    <w:rsid w:val="003B6210"/>
    <w:rsid w:val="003B735E"/>
    <w:rsid w:val="003C003A"/>
    <w:rsid w:val="003C0194"/>
    <w:rsid w:val="003D02E8"/>
    <w:rsid w:val="003D0E6F"/>
    <w:rsid w:val="003D0EF9"/>
    <w:rsid w:val="003D3723"/>
    <w:rsid w:val="003D565A"/>
    <w:rsid w:val="003D6631"/>
    <w:rsid w:val="003D74EC"/>
    <w:rsid w:val="003E1270"/>
    <w:rsid w:val="003E2E9A"/>
    <w:rsid w:val="003E3D11"/>
    <w:rsid w:val="003E4276"/>
    <w:rsid w:val="003E7639"/>
    <w:rsid w:val="003F02CD"/>
    <w:rsid w:val="003F2744"/>
    <w:rsid w:val="003F3D8A"/>
    <w:rsid w:val="003F4295"/>
    <w:rsid w:val="003F6CBA"/>
    <w:rsid w:val="00406206"/>
    <w:rsid w:val="00414A77"/>
    <w:rsid w:val="004158C3"/>
    <w:rsid w:val="00420CE9"/>
    <w:rsid w:val="0042549F"/>
    <w:rsid w:val="0042561B"/>
    <w:rsid w:val="0042584F"/>
    <w:rsid w:val="00432371"/>
    <w:rsid w:val="0044516E"/>
    <w:rsid w:val="004457A0"/>
    <w:rsid w:val="00445801"/>
    <w:rsid w:val="00446747"/>
    <w:rsid w:val="00450349"/>
    <w:rsid w:val="00450482"/>
    <w:rsid w:val="004506DF"/>
    <w:rsid w:val="00451C3E"/>
    <w:rsid w:val="00452D99"/>
    <w:rsid w:val="00454D1F"/>
    <w:rsid w:val="00456C4F"/>
    <w:rsid w:val="004647A6"/>
    <w:rsid w:val="004653D1"/>
    <w:rsid w:val="00465E66"/>
    <w:rsid w:val="004727BD"/>
    <w:rsid w:val="004734CD"/>
    <w:rsid w:val="004738C6"/>
    <w:rsid w:val="00474983"/>
    <w:rsid w:val="00477ABF"/>
    <w:rsid w:val="00484FCB"/>
    <w:rsid w:val="00487BE9"/>
    <w:rsid w:val="00490ACA"/>
    <w:rsid w:val="004917D3"/>
    <w:rsid w:val="00495107"/>
    <w:rsid w:val="004A34CC"/>
    <w:rsid w:val="004A4D23"/>
    <w:rsid w:val="004B2CC7"/>
    <w:rsid w:val="004B5C2E"/>
    <w:rsid w:val="004B626C"/>
    <w:rsid w:val="004B6A37"/>
    <w:rsid w:val="004B771E"/>
    <w:rsid w:val="004C3AEF"/>
    <w:rsid w:val="004C6EBB"/>
    <w:rsid w:val="004C70F2"/>
    <w:rsid w:val="004D6D83"/>
    <w:rsid w:val="004D7475"/>
    <w:rsid w:val="004D7A3D"/>
    <w:rsid w:val="004E0277"/>
    <w:rsid w:val="004E60F8"/>
    <w:rsid w:val="004E62A0"/>
    <w:rsid w:val="004F013F"/>
    <w:rsid w:val="004F2679"/>
    <w:rsid w:val="004F29B2"/>
    <w:rsid w:val="004F38CC"/>
    <w:rsid w:val="004F4804"/>
    <w:rsid w:val="00500B7A"/>
    <w:rsid w:val="0050181A"/>
    <w:rsid w:val="00504ADE"/>
    <w:rsid w:val="00506A6B"/>
    <w:rsid w:val="0050742E"/>
    <w:rsid w:val="00507DA3"/>
    <w:rsid w:val="00510279"/>
    <w:rsid w:val="00510DD2"/>
    <w:rsid w:val="0051351F"/>
    <w:rsid w:val="00513F14"/>
    <w:rsid w:val="00515EC7"/>
    <w:rsid w:val="005311C5"/>
    <w:rsid w:val="00533460"/>
    <w:rsid w:val="0053355B"/>
    <w:rsid w:val="00535212"/>
    <w:rsid w:val="005358B1"/>
    <w:rsid w:val="00536700"/>
    <w:rsid w:val="00537022"/>
    <w:rsid w:val="00537049"/>
    <w:rsid w:val="00540DF7"/>
    <w:rsid w:val="00540E83"/>
    <w:rsid w:val="0054196B"/>
    <w:rsid w:val="005422FA"/>
    <w:rsid w:val="005429E7"/>
    <w:rsid w:val="00542DDB"/>
    <w:rsid w:val="00544113"/>
    <w:rsid w:val="00544938"/>
    <w:rsid w:val="00552E8C"/>
    <w:rsid w:val="00556424"/>
    <w:rsid w:val="00561BC4"/>
    <w:rsid w:val="00561D74"/>
    <w:rsid w:val="0056410E"/>
    <w:rsid w:val="00564D4D"/>
    <w:rsid w:val="005652A9"/>
    <w:rsid w:val="00570396"/>
    <w:rsid w:val="005722ED"/>
    <w:rsid w:val="00574282"/>
    <w:rsid w:val="00574F50"/>
    <w:rsid w:val="00575393"/>
    <w:rsid w:val="00576174"/>
    <w:rsid w:val="00576BA4"/>
    <w:rsid w:val="005811ED"/>
    <w:rsid w:val="00584FCD"/>
    <w:rsid w:val="005870F4"/>
    <w:rsid w:val="005926A7"/>
    <w:rsid w:val="005939C4"/>
    <w:rsid w:val="005A0098"/>
    <w:rsid w:val="005A02F1"/>
    <w:rsid w:val="005A2C12"/>
    <w:rsid w:val="005A3B52"/>
    <w:rsid w:val="005A3B8A"/>
    <w:rsid w:val="005A72C8"/>
    <w:rsid w:val="005A7EB1"/>
    <w:rsid w:val="005B49A2"/>
    <w:rsid w:val="005C0FDC"/>
    <w:rsid w:val="005C11AF"/>
    <w:rsid w:val="005C240D"/>
    <w:rsid w:val="005C2E5B"/>
    <w:rsid w:val="005C5DD2"/>
    <w:rsid w:val="005D13D8"/>
    <w:rsid w:val="005D31A4"/>
    <w:rsid w:val="005D3B15"/>
    <w:rsid w:val="005E1131"/>
    <w:rsid w:val="005E3665"/>
    <w:rsid w:val="005E3C60"/>
    <w:rsid w:val="005E3C87"/>
    <w:rsid w:val="005E5E8D"/>
    <w:rsid w:val="005E7780"/>
    <w:rsid w:val="005F089D"/>
    <w:rsid w:val="005F121F"/>
    <w:rsid w:val="005F13BA"/>
    <w:rsid w:val="005F2125"/>
    <w:rsid w:val="005F2844"/>
    <w:rsid w:val="005F48D9"/>
    <w:rsid w:val="005F4EBB"/>
    <w:rsid w:val="005F7386"/>
    <w:rsid w:val="00601BA2"/>
    <w:rsid w:val="00602FF7"/>
    <w:rsid w:val="006042E5"/>
    <w:rsid w:val="0060650E"/>
    <w:rsid w:val="00610BA5"/>
    <w:rsid w:val="00610C34"/>
    <w:rsid w:val="006115D2"/>
    <w:rsid w:val="00613168"/>
    <w:rsid w:val="00617215"/>
    <w:rsid w:val="00617D56"/>
    <w:rsid w:val="00626B7E"/>
    <w:rsid w:val="00634C6C"/>
    <w:rsid w:val="00640C08"/>
    <w:rsid w:val="0064389E"/>
    <w:rsid w:val="0064723F"/>
    <w:rsid w:val="00650A95"/>
    <w:rsid w:val="0065293C"/>
    <w:rsid w:val="00652B2E"/>
    <w:rsid w:val="00661620"/>
    <w:rsid w:val="00664AF3"/>
    <w:rsid w:val="00664D04"/>
    <w:rsid w:val="0066533B"/>
    <w:rsid w:val="00667FC2"/>
    <w:rsid w:val="0067095B"/>
    <w:rsid w:val="00670FDB"/>
    <w:rsid w:val="006737AA"/>
    <w:rsid w:val="00674574"/>
    <w:rsid w:val="00676699"/>
    <w:rsid w:val="00676752"/>
    <w:rsid w:val="006821D0"/>
    <w:rsid w:val="00683929"/>
    <w:rsid w:val="00684F41"/>
    <w:rsid w:val="0068579B"/>
    <w:rsid w:val="006923D1"/>
    <w:rsid w:val="006931F7"/>
    <w:rsid w:val="006949B8"/>
    <w:rsid w:val="006A0759"/>
    <w:rsid w:val="006A2EEC"/>
    <w:rsid w:val="006A4A35"/>
    <w:rsid w:val="006A6FF1"/>
    <w:rsid w:val="006A7320"/>
    <w:rsid w:val="006B2E43"/>
    <w:rsid w:val="006B6F5C"/>
    <w:rsid w:val="006C4934"/>
    <w:rsid w:val="006C671A"/>
    <w:rsid w:val="006D20F1"/>
    <w:rsid w:val="006D232A"/>
    <w:rsid w:val="006D236F"/>
    <w:rsid w:val="006D4A59"/>
    <w:rsid w:val="006D4C91"/>
    <w:rsid w:val="006D6F79"/>
    <w:rsid w:val="006E0779"/>
    <w:rsid w:val="006E0B12"/>
    <w:rsid w:val="006E234F"/>
    <w:rsid w:val="006E345B"/>
    <w:rsid w:val="006E34F6"/>
    <w:rsid w:val="006E4743"/>
    <w:rsid w:val="006E5A48"/>
    <w:rsid w:val="006E5BA0"/>
    <w:rsid w:val="006E7B78"/>
    <w:rsid w:val="006E7E22"/>
    <w:rsid w:val="006F1889"/>
    <w:rsid w:val="006F1E84"/>
    <w:rsid w:val="006F2296"/>
    <w:rsid w:val="006F4745"/>
    <w:rsid w:val="007020D6"/>
    <w:rsid w:val="007030C4"/>
    <w:rsid w:val="007064DA"/>
    <w:rsid w:val="007110A1"/>
    <w:rsid w:val="00712EDD"/>
    <w:rsid w:val="00715119"/>
    <w:rsid w:val="007159FE"/>
    <w:rsid w:val="00731DDC"/>
    <w:rsid w:val="00735F7E"/>
    <w:rsid w:val="00736B3B"/>
    <w:rsid w:val="0074036F"/>
    <w:rsid w:val="007428B6"/>
    <w:rsid w:val="00751306"/>
    <w:rsid w:val="007524F1"/>
    <w:rsid w:val="00752D2C"/>
    <w:rsid w:val="00753EFC"/>
    <w:rsid w:val="00756E53"/>
    <w:rsid w:val="00756EAD"/>
    <w:rsid w:val="00762CDA"/>
    <w:rsid w:val="00763A3D"/>
    <w:rsid w:val="007648F2"/>
    <w:rsid w:val="007705A3"/>
    <w:rsid w:val="00772A7E"/>
    <w:rsid w:val="00773619"/>
    <w:rsid w:val="0077500F"/>
    <w:rsid w:val="007751D7"/>
    <w:rsid w:val="007754D6"/>
    <w:rsid w:val="00777AB3"/>
    <w:rsid w:val="00780FC6"/>
    <w:rsid w:val="00781161"/>
    <w:rsid w:val="00782D59"/>
    <w:rsid w:val="00787BEC"/>
    <w:rsid w:val="00791898"/>
    <w:rsid w:val="007921F5"/>
    <w:rsid w:val="007A040D"/>
    <w:rsid w:val="007A0AC8"/>
    <w:rsid w:val="007A2097"/>
    <w:rsid w:val="007A4089"/>
    <w:rsid w:val="007A6C21"/>
    <w:rsid w:val="007B2DC7"/>
    <w:rsid w:val="007C1483"/>
    <w:rsid w:val="007C15BE"/>
    <w:rsid w:val="007C6631"/>
    <w:rsid w:val="007C6E37"/>
    <w:rsid w:val="007D045C"/>
    <w:rsid w:val="007D25ED"/>
    <w:rsid w:val="007E0042"/>
    <w:rsid w:val="007E44F8"/>
    <w:rsid w:val="007E5BC4"/>
    <w:rsid w:val="007E70C6"/>
    <w:rsid w:val="007F5652"/>
    <w:rsid w:val="008054AE"/>
    <w:rsid w:val="00806287"/>
    <w:rsid w:val="00811E52"/>
    <w:rsid w:val="008141FF"/>
    <w:rsid w:val="0081778B"/>
    <w:rsid w:val="008212D3"/>
    <w:rsid w:val="008218B9"/>
    <w:rsid w:val="00823605"/>
    <w:rsid w:val="00823968"/>
    <w:rsid w:val="00826AEE"/>
    <w:rsid w:val="00830602"/>
    <w:rsid w:val="008321F8"/>
    <w:rsid w:val="00834815"/>
    <w:rsid w:val="00842BE1"/>
    <w:rsid w:val="00844998"/>
    <w:rsid w:val="008449F4"/>
    <w:rsid w:val="008463D8"/>
    <w:rsid w:val="008478BB"/>
    <w:rsid w:val="008524DA"/>
    <w:rsid w:val="008533CF"/>
    <w:rsid w:val="00853C1F"/>
    <w:rsid w:val="008568B8"/>
    <w:rsid w:val="0085711F"/>
    <w:rsid w:val="00862380"/>
    <w:rsid w:val="00863AA1"/>
    <w:rsid w:val="00863C1F"/>
    <w:rsid w:val="00863FAF"/>
    <w:rsid w:val="0087615E"/>
    <w:rsid w:val="00876795"/>
    <w:rsid w:val="00882820"/>
    <w:rsid w:val="00883961"/>
    <w:rsid w:val="00884D66"/>
    <w:rsid w:val="008857B8"/>
    <w:rsid w:val="00890F70"/>
    <w:rsid w:val="008937E3"/>
    <w:rsid w:val="00897BD6"/>
    <w:rsid w:val="008A1705"/>
    <w:rsid w:val="008A48C1"/>
    <w:rsid w:val="008B1C1B"/>
    <w:rsid w:val="008B3B71"/>
    <w:rsid w:val="008B48D7"/>
    <w:rsid w:val="008B5B8D"/>
    <w:rsid w:val="008B6943"/>
    <w:rsid w:val="008C6FA5"/>
    <w:rsid w:val="008C728F"/>
    <w:rsid w:val="008C76CD"/>
    <w:rsid w:val="008D20FE"/>
    <w:rsid w:val="008D5418"/>
    <w:rsid w:val="008E1047"/>
    <w:rsid w:val="008E3691"/>
    <w:rsid w:val="008E434C"/>
    <w:rsid w:val="008E643A"/>
    <w:rsid w:val="008F0389"/>
    <w:rsid w:val="008F0733"/>
    <w:rsid w:val="008F134E"/>
    <w:rsid w:val="008F2013"/>
    <w:rsid w:val="008F61C6"/>
    <w:rsid w:val="008F6391"/>
    <w:rsid w:val="008F7951"/>
    <w:rsid w:val="00900A87"/>
    <w:rsid w:val="009026BB"/>
    <w:rsid w:val="00904281"/>
    <w:rsid w:val="00906FC8"/>
    <w:rsid w:val="00906FDE"/>
    <w:rsid w:val="0091172E"/>
    <w:rsid w:val="00914A74"/>
    <w:rsid w:val="00915BF3"/>
    <w:rsid w:val="009161B5"/>
    <w:rsid w:val="00920097"/>
    <w:rsid w:val="009200D0"/>
    <w:rsid w:val="009205B3"/>
    <w:rsid w:val="00922E83"/>
    <w:rsid w:val="0093096C"/>
    <w:rsid w:val="0093157D"/>
    <w:rsid w:val="00931CD1"/>
    <w:rsid w:val="00932F55"/>
    <w:rsid w:val="00936B1B"/>
    <w:rsid w:val="009415C3"/>
    <w:rsid w:val="0094324D"/>
    <w:rsid w:val="009448FE"/>
    <w:rsid w:val="00947731"/>
    <w:rsid w:val="00951955"/>
    <w:rsid w:val="00952E1E"/>
    <w:rsid w:val="00953D04"/>
    <w:rsid w:val="00955249"/>
    <w:rsid w:val="00960D56"/>
    <w:rsid w:val="00960FDF"/>
    <w:rsid w:val="00975EA3"/>
    <w:rsid w:val="00980016"/>
    <w:rsid w:val="00981CF6"/>
    <w:rsid w:val="009831A0"/>
    <w:rsid w:val="00983E4F"/>
    <w:rsid w:val="00983EDE"/>
    <w:rsid w:val="00985FDE"/>
    <w:rsid w:val="00987008"/>
    <w:rsid w:val="009952CC"/>
    <w:rsid w:val="009A4473"/>
    <w:rsid w:val="009A46D7"/>
    <w:rsid w:val="009A4FDE"/>
    <w:rsid w:val="009A51D0"/>
    <w:rsid w:val="009A7B86"/>
    <w:rsid w:val="009B0D2E"/>
    <w:rsid w:val="009B0DA7"/>
    <w:rsid w:val="009C0F31"/>
    <w:rsid w:val="009C2B67"/>
    <w:rsid w:val="009C38E8"/>
    <w:rsid w:val="009C5051"/>
    <w:rsid w:val="009C52B1"/>
    <w:rsid w:val="009C61A6"/>
    <w:rsid w:val="009C6229"/>
    <w:rsid w:val="009C7EE4"/>
    <w:rsid w:val="009D0CF1"/>
    <w:rsid w:val="009D1AD6"/>
    <w:rsid w:val="009D25F9"/>
    <w:rsid w:val="009D50DE"/>
    <w:rsid w:val="009D6A5E"/>
    <w:rsid w:val="009D7B25"/>
    <w:rsid w:val="009D7EF0"/>
    <w:rsid w:val="009F2AC6"/>
    <w:rsid w:val="009F38FB"/>
    <w:rsid w:val="00A04F2B"/>
    <w:rsid w:val="00A118D8"/>
    <w:rsid w:val="00A11C77"/>
    <w:rsid w:val="00A13A71"/>
    <w:rsid w:val="00A16183"/>
    <w:rsid w:val="00A177C7"/>
    <w:rsid w:val="00A17AA6"/>
    <w:rsid w:val="00A20FD6"/>
    <w:rsid w:val="00A2108E"/>
    <w:rsid w:val="00A22920"/>
    <w:rsid w:val="00A22B78"/>
    <w:rsid w:val="00A27C03"/>
    <w:rsid w:val="00A30AE8"/>
    <w:rsid w:val="00A32406"/>
    <w:rsid w:val="00A32BF1"/>
    <w:rsid w:val="00A33929"/>
    <w:rsid w:val="00A40190"/>
    <w:rsid w:val="00A401C4"/>
    <w:rsid w:val="00A4086F"/>
    <w:rsid w:val="00A46AD1"/>
    <w:rsid w:val="00A476E3"/>
    <w:rsid w:val="00A51BC6"/>
    <w:rsid w:val="00A538A3"/>
    <w:rsid w:val="00A54F8A"/>
    <w:rsid w:val="00A640C6"/>
    <w:rsid w:val="00A643CF"/>
    <w:rsid w:val="00A7165A"/>
    <w:rsid w:val="00A738F0"/>
    <w:rsid w:val="00A73C0E"/>
    <w:rsid w:val="00A73FCD"/>
    <w:rsid w:val="00A74642"/>
    <w:rsid w:val="00A74A01"/>
    <w:rsid w:val="00A76360"/>
    <w:rsid w:val="00A77512"/>
    <w:rsid w:val="00A80395"/>
    <w:rsid w:val="00A80877"/>
    <w:rsid w:val="00A81193"/>
    <w:rsid w:val="00A82617"/>
    <w:rsid w:val="00A851EA"/>
    <w:rsid w:val="00A8531B"/>
    <w:rsid w:val="00A8548C"/>
    <w:rsid w:val="00A856B5"/>
    <w:rsid w:val="00A858C5"/>
    <w:rsid w:val="00A8707F"/>
    <w:rsid w:val="00A93215"/>
    <w:rsid w:val="00A932B0"/>
    <w:rsid w:val="00A937DF"/>
    <w:rsid w:val="00A94369"/>
    <w:rsid w:val="00A950D5"/>
    <w:rsid w:val="00AA0FE5"/>
    <w:rsid w:val="00AA18C5"/>
    <w:rsid w:val="00AA1AF4"/>
    <w:rsid w:val="00AA2A75"/>
    <w:rsid w:val="00AA2D1B"/>
    <w:rsid w:val="00AA5DA5"/>
    <w:rsid w:val="00AB35DF"/>
    <w:rsid w:val="00AB67EF"/>
    <w:rsid w:val="00AC0393"/>
    <w:rsid w:val="00AC259F"/>
    <w:rsid w:val="00AC3E3B"/>
    <w:rsid w:val="00AC3EFD"/>
    <w:rsid w:val="00AC484C"/>
    <w:rsid w:val="00AC64FC"/>
    <w:rsid w:val="00AD13CC"/>
    <w:rsid w:val="00AD33DD"/>
    <w:rsid w:val="00AD6662"/>
    <w:rsid w:val="00AE121A"/>
    <w:rsid w:val="00AE41F9"/>
    <w:rsid w:val="00AE5105"/>
    <w:rsid w:val="00AE5234"/>
    <w:rsid w:val="00AE553C"/>
    <w:rsid w:val="00AF1194"/>
    <w:rsid w:val="00AF283E"/>
    <w:rsid w:val="00AF2C80"/>
    <w:rsid w:val="00AF2C98"/>
    <w:rsid w:val="00AF3C63"/>
    <w:rsid w:val="00AF4655"/>
    <w:rsid w:val="00AF509E"/>
    <w:rsid w:val="00AF797A"/>
    <w:rsid w:val="00AF7BE2"/>
    <w:rsid w:val="00B0103B"/>
    <w:rsid w:val="00B0163B"/>
    <w:rsid w:val="00B04D10"/>
    <w:rsid w:val="00B06216"/>
    <w:rsid w:val="00B07126"/>
    <w:rsid w:val="00B07A32"/>
    <w:rsid w:val="00B21971"/>
    <w:rsid w:val="00B21F89"/>
    <w:rsid w:val="00B22069"/>
    <w:rsid w:val="00B24504"/>
    <w:rsid w:val="00B30F61"/>
    <w:rsid w:val="00B32167"/>
    <w:rsid w:val="00B36F45"/>
    <w:rsid w:val="00B40CA5"/>
    <w:rsid w:val="00B425C2"/>
    <w:rsid w:val="00B42712"/>
    <w:rsid w:val="00B43451"/>
    <w:rsid w:val="00B439B9"/>
    <w:rsid w:val="00B43E6A"/>
    <w:rsid w:val="00B444D4"/>
    <w:rsid w:val="00B44BEF"/>
    <w:rsid w:val="00B507C6"/>
    <w:rsid w:val="00B50A9C"/>
    <w:rsid w:val="00B50C12"/>
    <w:rsid w:val="00B50DBD"/>
    <w:rsid w:val="00B54A0B"/>
    <w:rsid w:val="00B61F4F"/>
    <w:rsid w:val="00B6468A"/>
    <w:rsid w:val="00B6470E"/>
    <w:rsid w:val="00B66357"/>
    <w:rsid w:val="00B669F3"/>
    <w:rsid w:val="00B711B7"/>
    <w:rsid w:val="00B72B1A"/>
    <w:rsid w:val="00B76245"/>
    <w:rsid w:val="00B7625D"/>
    <w:rsid w:val="00B77692"/>
    <w:rsid w:val="00B82B71"/>
    <w:rsid w:val="00B849B0"/>
    <w:rsid w:val="00B87498"/>
    <w:rsid w:val="00B92D32"/>
    <w:rsid w:val="00B934FE"/>
    <w:rsid w:val="00B937F4"/>
    <w:rsid w:val="00B9453E"/>
    <w:rsid w:val="00B9461D"/>
    <w:rsid w:val="00BA6701"/>
    <w:rsid w:val="00BA6DA2"/>
    <w:rsid w:val="00BA760C"/>
    <w:rsid w:val="00BA79AD"/>
    <w:rsid w:val="00BA7F75"/>
    <w:rsid w:val="00BB3F51"/>
    <w:rsid w:val="00BB4010"/>
    <w:rsid w:val="00BB7E8A"/>
    <w:rsid w:val="00BC0372"/>
    <w:rsid w:val="00BC06AC"/>
    <w:rsid w:val="00BC2840"/>
    <w:rsid w:val="00BC4B2B"/>
    <w:rsid w:val="00BC4EBF"/>
    <w:rsid w:val="00BD0368"/>
    <w:rsid w:val="00BD1624"/>
    <w:rsid w:val="00BD3326"/>
    <w:rsid w:val="00BD4721"/>
    <w:rsid w:val="00BD51F0"/>
    <w:rsid w:val="00BD5471"/>
    <w:rsid w:val="00BD5C36"/>
    <w:rsid w:val="00BD6947"/>
    <w:rsid w:val="00BD794E"/>
    <w:rsid w:val="00BE673F"/>
    <w:rsid w:val="00BE67A7"/>
    <w:rsid w:val="00BF40F4"/>
    <w:rsid w:val="00BF449B"/>
    <w:rsid w:val="00BF5F66"/>
    <w:rsid w:val="00BF6713"/>
    <w:rsid w:val="00C015F7"/>
    <w:rsid w:val="00C026B4"/>
    <w:rsid w:val="00C0514A"/>
    <w:rsid w:val="00C05B93"/>
    <w:rsid w:val="00C06FD5"/>
    <w:rsid w:val="00C13B63"/>
    <w:rsid w:val="00C17119"/>
    <w:rsid w:val="00C222B0"/>
    <w:rsid w:val="00C22958"/>
    <w:rsid w:val="00C24C3D"/>
    <w:rsid w:val="00C250F3"/>
    <w:rsid w:val="00C3241F"/>
    <w:rsid w:val="00C3691B"/>
    <w:rsid w:val="00C376D4"/>
    <w:rsid w:val="00C471FE"/>
    <w:rsid w:val="00C47A8A"/>
    <w:rsid w:val="00C511B9"/>
    <w:rsid w:val="00C544DB"/>
    <w:rsid w:val="00C54F93"/>
    <w:rsid w:val="00C57856"/>
    <w:rsid w:val="00C57E30"/>
    <w:rsid w:val="00C60629"/>
    <w:rsid w:val="00C6365E"/>
    <w:rsid w:val="00C67150"/>
    <w:rsid w:val="00C70289"/>
    <w:rsid w:val="00C71644"/>
    <w:rsid w:val="00C716D6"/>
    <w:rsid w:val="00C7388B"/>
    <w:rsid w:val="00C746D2"/>
    <w:rsid w:val="00C75B2E"/>
    <w:rsid w:val="00C76EC8"/>
    <w:rsid w:val="00C779B1"/>
    <w:rsid w:val="00C77C20"/>
    <w:rsid w:val="00C841CB"/>
    <w:rsid w:val="00C8425B"/>
    <w:rsid w:val="00C91A58"/>
    <w:rsid w:val="00C92EDF"/>
    <w:rsid w:val="00C943DF"/>
    <w:rsid w:val="00C95AD1"/>
    <w:rsid w:val="00C97F02"/>
    <w:rsid w:val="00CA161B"/>
    <w:rsid w:val="00CA1B36"/>
    <w:rsid w:val="00CA4E53"/>
    <w:rsid w:val="00CA644F"/>
    <w:rsid w:val="00CA71C5"/>
    <w:rsid w:val="00CB6596"/>
    <w:rsid w:val="00CB67B4"/>
    <w:rsid w:val="00CC3895"/>
    <w:rsid w:val="00CC7E2B"/>
    <w:rsid w:val="00CD3194"/>
    <w:rsid w:val="00CD41FA"/>
    <w:rsid w:val="00CD7A7B"/>
    <w:rsid w:val="00CE0113"/>
    <w:rsid w:val="00CE501F"/>
    <w:rsid w:val="00CE5186"/>
    <w:rsid w:val="00CE5F1A"/>
    <w:rsid w:val="00CF0598"/>
    <w:rsid w:val="00CF1CB5"/>
    <w:rsid w:val="00CF2B9C"/>
    <w:rsid w:val="00CF3744"/>
    <w:rsid w:val="00CF5981"/>
    <w:rsid w:val="00D04A06"/>
    <w:rsid w:val="00D04A47"/>
    <w:rsid w:val="00D04EC3"/>
    <w:rsid w:val="00D143D5"/>
    <w:rsid w:val="00D30690"/>
    <w:rsid w:val="00D332B5"/>
    <w:rsid w:val="00D42F0C"/>
    <w:rsid w:val="00D432B6"/>
    <w:rsid w:val="00D44DEE"/>
    <w:rsid w:val="00D45DEE"/>
    <w:rsid w:val="00D465BF"/>
    <w:rsid w:val="00D477A5"/>
    <w:rsid w:val="00D50784"/>
    <w:rsid w:val="00D51C77"/>
    <w:rsid w:val="00D51E13"/>
    <w:rsid w:val="00D53197"/>
    <w:rsid w:val="00D53821"/>
    <w:rsid w:val="00D75981"/>
    <w:rsid w:val="00D76584"/>
    <w:rsid w:val="00D9256D"/>
    <w:rsid w:val="00D92C98"/>
    <w:rsid w:val="00D9410D"/>
    <w:rsid w:val="00D947BA"/>
    <w:rsid w:val="00DA524D"/>
    <w:rsid w:val="00DA612D"/>
    <w:rsid w:val="00DB3C2B"/>
    <w:rsid w:val="00DB5937"/>
    <w:rsid w:val="00DB62B9"/>
    <w:rsid w:val="00DC55EB"/>
    <w:rsid w:val="00DD00F7"/>
    <w:rsid w:val="00DD1584"/>
    <w:rsid w:val="00DD26CE"/>
    <w:rsid w:val="00DD706C"/>
    <w:rsid w:val="00DD7177"/>
    <w:rsid w:val="00DE4A8A"/>
    <w:rsid w:val="00DE581C"/>
    <w:rsid w:val="00DE5B5E"/>
    <w:rsid w:val="00DE62BC"/>
    <w:rsid w:val="00DE6481"/>
    <w:rsid w:val="00DF4FCA"/>
    <w:rsid w:val="00DF5E55"/>
    <w:rsid w:val="00E01018"/>
    <w:rsid w:val="00E024F1"/>
    <w:rsid w:val="00E05B09"/>
    <w:rsid w:val="00E07973"/>
    <w:rsid w:val="00E07DD1"/>
    <w:rsid w:val="00E12965"/>
    <w:rsid w:val="00E1331A"/>
    <w:rsid w:val="00E15D00"/>
    <w:rsid w:val="00E169B3"/>
    <w:rsid w:val="00E17748"/>
    <w:rsid w:val="00E22AC9"/>
    <w:rsid w:val="00E24CE3"/>
    <w:rsid w:val="00E2570A"/>
    <w:rsid w:val="00E257CC"/>
    <w:rsid w:val="00E2734F"/>
    <w:rsid w:val="00E371B7"/>
    <w:rsid w:val="00E444C3"/>
    <w:rsid w:val="00E46004"/>
    <w:rsid w:val="00E4617B"/>
    <w:rsid w:val="00E465F6"/>
    <w:rsid w:val="00E52261"/>
    <w:rsid w:val="00E5318C"/>
    <w:rsid w:val="00E538CB"/>
    <w:rsid w:val="00E57C43"/>
    <w:rsid w:val="00E672A6"/>
    <w:rsid w:val="00E67574"/>
    <w:rsid w:val="00E678BE"/>
    <w:rsid w:val="00E72942"/>
    <w:rsid w:val="00E77951"/>
    <w:rsid w:val="00E77BE5"/>
    <w:rsid w:val="00E80DA0"/>
    <w:rsid w:val="00E81F6B"/>
    <w:rsid w:val="00E823D2"/>
    <w:rsid w:val="00E876BA"/>
    <w:rsid w:val="00E90753"/>
    <w:rsid w:val="00E93706"/>
    <w:rsid w:val="00EA1F6C"/>
    <w:rsid w:val="00EA4366"/>
    <w:rsid w:val="00EA7762"/>
    <w:rsid w:val="00EB2528"/>
    <w:rsid w:val="00EC3063"/>
    <w:rsid w:val="00EC442C"/>
    <w:rsid w:val="00ED5748"/>
    <w:rsid w:val="00ED633C"/>
    <w:rsid w:val="00EE1584"/>
    <w:rsid w:val="00EE5DA5"/>
    <w:rsid w:val="00EF083A"/>
    <w:rsid w:val="00EF34A0"/>
    <w:rsid w:val="00EF37DD"/>
    <w:rsid w:val="00EF4F11"/>
    <w:rsid w:val="00EF74DE"/>
    <w:rsid w:val="00F007F3"/>
    <w:rsid w:val="00F00C64"/>
    <w:rsid w:val="00F00E60"/>
    <w:rsid w:val="00F039B2"/>
    <w:rsid w:val="00F05797"/>
    <w:rsid w:val="00F05B4E"/>
    <w:rsid w:val="00F10357"/>
    <w:rsid w:val="00F11470"/>
    <w:rsid w:val="00F11605"/>
    <w:rsid w:val="00F11BCB"/>
    <w:rsid w:val="00F12A03"/>
    <w:rsid w:val="00F13B4D"/>
    <w:rsid w:val="00F16A9C"/>
    <w:rsid w:val="00F214E2"/>
    <w:rsid w:val="00F2235A"/>
    <w:rsid w:val="00F2564E"/>
    <w:rsid w:val="00F261C1"/>
    <w:rsid w:val="00F301F8"/>
    <w:rsid w:val="00F31501"/>
    <w:rsid w:val="00F323C1"/>
    <w:rsid w:val="00F33477"/>
    <w:rsid w:val="00F41C26"/>
    <w:rsid w:val="00F4224A"/>
    <w:rsid w:val="00F44DC6"/>
    <w:rsid w:val="00F45D81"/>
    <w:rsid w:val="00F50DDC"/>
    <w:rsid w:val="00F52E58"/>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4A9F"/>
    <w:rsid w:val="00F957E9"/>
    <w:rsid w:val="00F965F7"/>
    <w:rsid w:val="00F9798D"/>
    <w:rsid w:val="00FA1E93"/>
    <w:rsid w:val="00FA2081"/>
    <w:rsid w:val="00FA44B8"/>
    <w:rsid w:val="00FA60BB"/>
    <w:rsid w:val="00FA63CA"/>
    <w:rsid w:val="00FB0984"/>
    <w:rsid w:val="00FB0D26"/>
    <w:rsid w:val="00FB2317"/>
    <w:rsid w:val="00FB2D6C"/>
    <w:rsid w:val="00FB78A1"/>
    <w:rsid w:val="00FC0765"/>
    <w:rsid w:val="00FC2CFD"/>
    <w:rsid w:val="00FC6786"/>
    <w:rsid w:val="00FC67BC"/>
    <w:rsid w:val="00FC6BF2"/>
    <w:rsid w:val="00FC6F89"/>
    <w:rsid w:val="00FD2FB8"/>
    <w:rsid w:val="00FD5004"/>
    <w:rsid w:val="00FD695E"/>
    <w:rsid w:val="00FD6A2B"/>
    <w:rsid w:val="00FE09D4"/>
    <w:rsid w:val="00FE0AB2"/>
    <w:rsid w:val="00FE0C4D"/>
    <w:rsid w:val="00FE104B"/>
    <w:rsid w:val="00FE2333"/>
    <w:rsid w:val="00FE41DC"/>
    <w:rsid w:val="00FF3248"/>
    <w:rsid w:val="00FF59F7"/>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8193"/>
    <o:shapelayout v:ext="edit">
      <o:idmap v:ext="edit" data="1"/>
    </o:shapelayout>
  </w:shapeDefaults>
  <w:decimalSymbol w:val=","/>
  <w:listSeparator w:val=";"/>
  <w14:docId w14:val="24EB3B9B"/>
  <w15:docId w15:val="{C4AA3899-FD6E-4F39-B72F-7E096296552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character" w:styleId="Kommentarsreferens">
    <w:name w:val="annotation reference"/>
    <w:basedOn w:val="Standardstycketeckensnitt"/>
    <w:uiPriority w:val="99"/>
    <w:semiHidden/>
    <w:rsid w:val="00823605"/>
    <w:rPr>
      <w:sz w:val="16"/>
      <w:szCs w:val="16"/>
    </w:rPr>
  </w:style>
  <w:style w:type="paragraph" w:styleId="Kommentarer">
    <w:name w:val="annotation text"/>
    <w:basedOn w:val="Normal"/>
    <w:link w:val="KommentarerChar"/>
    <w:uiPriority w:val="99"/>
    <w:semiHidden/>
    <w:rsid w:val="00823605"/>
    <w:pPr>
      <w:spacing w:line="240" w:lineRule="auto"/>
    </w:pPr>
    <w:rPr>
      <w:sz w:val="20"/>
    </w:rPr>
  </w:style>
  <w:style w:type="character" w:customStyle="1" w:styleId="KommentarerChar">
    <w:name w:val="Kommentarer Char"/>
    <w:basedOn w:val="Standardstycketeckensnitt"/>
    <w:link w:val="Kommentarer"/>
    <w:uiPriority w:val="99"/>
    <w:semiHidden/>
    <w:rsid w:val="00823605"/>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823605"/>
    <w:rPr>
      <w:b/>
      <w:bCs/>
    </w:rPr>
  </w:style>
  <w:style w:type="character" w:customStyle="1" w:styleId="KommentarsmneChar">
    <w:name w:val="Kommentarsämne Char"/>
    <w:basedOn w:val="KommentarerChar"/>
    <w:link w:val="Kommentarsmne"/>
    <w:uiPriority w:val="99"/>
    <w:semiHidden/>
    <w:rsid w:val="00823605"/>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ba/gemensamtbaeaska/eab2022/EB%209%20Avsnitt/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6VV7YVCVAJZ7-373442560-10716</_dlc_DocId>
    <_dlc_DocIdUrl xmlns="4f5ca95d-8798-43a8-9b50-3b2f8b9416bf">
      <Url>https://dhs.sp.regeringskansliet.se/yta/sb-gransk/_layouts/15/DocIdRedir.aspx?ID=6VV7YVCVAJZ7-373442560-10716</Url>
      <Description>6VV7YVCVAJZ7-373442560-10716</Description>
    </_dlc_DocIdUrl>
  </documentManagement>
</p:properties>
</file>

<file path=customXml/item3.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Johansson, ordförande, och statsråden Hultqvist, Damberg, Shekarabi, Ygeman, Linde, Ekström, Dahlgren, Hallberg, Nordmark, Thorwaldsson, Gustafsdotter, Elger,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Finansdepartementet"/>
  <dokumentnummer etikett="Prop.">2021/22:255</dokumentnummer>
  <titel>Extra ändringsbudget för 2022 – Stöd till Ukraina</titel>
  <template id="14"/>
  <kapitel/>
  <avsnitt/>
  <fastaavsnitt/>
  <bilagor/>
</dokumentvärde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BC07ED-F35A-4D7C-8962-E9C004DCAC18}">
  <ds:schemaRefs>
    <ds:schemaRef ds:uri="http://schemas.microsoft.com/sharepoint/events"/>
  </ds:schemaRefs>
</ds:datastoreItem>
</file>

<file path=customXml/itemProps2.xml><?xml version="1.0" encoding="utf-8"?>
<ds:datastoreItem xmlns:ds="http://schemas.openxmlformats.org/officeDocument/2006/customXml" ds:itemID="{1E0CED4F-0D58-465A-8F47-36F029136DC4}">
  <ds:schemaRefs>
    <ds:schemaRef ds:uri="cc625d36-bb37-4650-91b9-0c96159295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ba4ad2f-2e3f-468c-a3d1-49d6cfff22ac"/>
    <ds:schemaRef ds:uri="18f3d968-6251-40b0-9f11-012b293496c2"/>
    <ds:schemaRef ds:uri="http://purl.org/dc/elements/1.1/"/>
    <ds:schemaRef ds:uri="http://schemas.microsoft.com/office/2006/metadata/properties"/>
    <ds:schemaRef ds:uri="4e9c2f0c-7bf8-49af-8356-cbf363fc78a7"/>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Prop/Prop.xsd"/>
  </ds:schemaRefs>
</ds:datastoreItem>
</file>

<file path=customXml/itemProps4.xml><?xml version="1.0" encoding="utf-8"?>
<ds:datastoreItem xmlns:ds="http://schemas.openxmlformats.org/officeDocument/2006/customXml" ds:itemID="{CE221DBD-913B-4D33-B0B2-73D13310C035}"/>
</file>

<file path=customXml/itemProps5.xml><?xml version="1.0" encoding="utf-8"?>
<ds:datastoreItem xmlns:ds="http://schemas.openxmlformats.org/officeDocument/2006/customXml" ds:itemID="{784F1C37-E2F3-45D7-8336-0D787DC67D70}">
  <ds:schemaRefs>
    <ds:schemaRef ds:uri="http://schemas.microsoft.com/sharepoint/v3/contenttype/forms"/>
  </ds:schemaRefs>
</ds:datastoreItem>
</file>

<file path=customXml/itemProps6.xml><?xml version="1.0" encoding="utf-8"?>
<ds:datastoreItem xmlns:ds="http://schemas.openxmlformats.org/officeDocument/2006/customXml" ds:itemID="{7B41FEB6-4CA7-44E7-B13B-AB3BAEAA6166}">
  <ds:schemaRefs>
    <ds:schemaRef ds:uri="http://schemas.microsoft.com/office/2006/metadata/customXsn"/>
  </ds:schemaRefs>
</ds:datastoreItem>
</file>

<file path=customXml/itemProps7.xml><?xml version="1.0" encoding="utf-8"?>
<ds:datastoreItem xmlns:ds="http://schemas.openxmlformats.org/officeDocument/2006/customXml" ds:itemID="{A279FAF8-655A-477C-91F8-08C6975CDE92}"/>
</file>

<file path=docProps/app.xml><?xml version="1.0" encoding="utf-8"?>
<Properties xmlns="http://schemas.openxmlformats.org/officeDocument/2006/extended-properties" xmlns:vt="http://schemas.openxmlformats.org/officeDocument/2006/docPropsVTypes">
  <Template>Prop-samling</Template>
  <TotalTime>0</TotalTime>
  <Pages>10</Pages>
  <Words>2812</Words>
  <Characters>14908</Characters>
  <Application>Microsoft Office Word</Application>
  <DocSecurity>0</DocSecurity>
  <Lines>124</Lines>
  <Paragraphs>35</Paragraphs>
  <ScaleCrop>false</ScaleCrop>
  <HeadingPairs>
    <vt:vector size="2" baseType="variant">
      <vt:variant>
        <vt:lpstr>Rubrik</vt:lpstr>
      </vt:variant>
      <vt:variant>
        <vt:i4>1</vt:i4>
      </vt:variant>
    </vt:vector>
  </HeadingPairs>
  <TitlesOfParts>
    <vt:vector size="1" baseType="lpstr">
      <vt:lpstr>Extra ändringsbudget för 2022 – Stöd till Ukraina</vt:lpstr>
    </vt:vector>
  </TitlesOfParts>
  <Company>Regeringskansliet</Company>
  <LinksUpToDate>false</LinksUpToDate>
  <CharactersWithSpaces>17685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Extra ändringsbudget för 2022 – Stöd till Ukraina</dc:title>
  <dc:creator>Maria Neijnes</dc:creator>
  <dc:description/>
  <cp:lastModifiedBy>Lotta Nordqvist</cp:lastModifiedBy>
  <cp:revision>4</cp:revision>
  <cp:lastPrinted>2022-06-02T09:27:00Z</cp:lastPrinted>
  <dcterms:created xsi:type="dcterms:W3CDTF">2022-06-02T09:21:00Z</dcterms:created>
  <dcterms:modified xsi:type="dcterms:W3CDTF">2022-06-02T09:27:00Z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498b770f-c9c7-49f5-979f-11b62704876c</vt:lpwstr>
  </property>
  <property fmtid="{D5CDD505-2E9C-101B-9397-08002B2CF9AE}" pid="4" name="Organisation">
    <vt:lpwstr>25;#Finansdepartementet|0b2f41b1-db50-472c-80a1-d21b0254fb2b</vt:lpwstr>
  </property>
  <property fmtid="{D5CDD505-2E9C-101B-9397-08002B2CF9AE}" pid="5" name="ActivityCategory">
    <vt:lpwstr/>
  </property>
</Properties>
</file>