
<file path=[Content_Types].xml><?xml version="1.0" encoding="utf-8"?>
<Types xmlns="http://schemas.openxmlformats.org/package/2006/content-types">
  <Default Extension="emf" ContentType="image/x-emf"/>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4.xml" ContentType="application/vnd.openxmlformats-officedocument.wordprocessingml.header+xml"/>
  <Override PartName="/word/footer36.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7.xml" ContentType="application/vnd.openxmlformats-officedocument.wordprocessingml.header+xml"/>
  <Override PartName="/word/footer3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111F1AE" w14:textId="77777777" w:rsidR="00A87A00" w:rsidRDefault="008056F2" w:rsidP="00333C9D">
      <w:pPr>
        <w:pStyle w:val="Prophuvudrubrik"/>
      </w:pPr>
      <w:sdt>
        <w:sdtPr>
          <w:alias w:val="Publikation"/>
          <w:tag w:val="Publikation"/>
          <w:id w:val="577641782"/>
          <w:lock w:val="contentLocked"/>
          <w:text/>
        </w:sdtPr>
        <w:sdtEndPr/>
        <w:sdtContent>
          <w:r w:rsidR="00A87A00">
            <w:t>Regeringens skrivelse</w:t>
          </w:r>
        </w:sdtContent>
      </w:sdt>
      <w:r w:rsidR="00A87A00">
        <w:rPr>
          <w:noProof/>
          <w:lang w:eastAsia="sv-SE"/>
        </w:rPr>
        <mc:AlternateContent>
          <mc:Choice Requires="wps">
            <w:drawing>
              <wp:anchor distT="0" distB="0" distL="114300" distR="114300" simplePos="0" relativeHeight="251658240" behindDoc="1" locked="0" layoutInCell="1" allowOverlap="1" wp14:anchorId="4D46BACC" wp14:editId="2D790A8A">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F869C2C" w14:textId="77777777" w:rsidR="00A87A00" w:rsidRPr="00811BB8" w:rsidRDefault="00A87A00" w:rsidP="00F572D9">
                                <w:pPr>
                                  <w:pStyle w:val="Brdtext"/>
                                </w:pPr>
                                <w:r>
                                  <w:rPr>
                                    <w:noProof/>
                                    <w:lang w:eastAsia="sv-SE"/>
                                  </w:rPr>
                                  <w:drawing>
                                    <wp:inline distT="0" distB="0" distL="0" distR="0" wp14:anchorId="78974810" wp14:editId="5EB49701">
                                      <wp:extent cx="514155" cy="921598"/>
                                      <wp:effectExtent l="0" t="0" r="635" b="0"/>
                                      <wp:docPr id="979411668"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D46BACC"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F869C2C" w14:textId="77777777" w:rsidR="00A87A00" w:rsidRPr="00811BB8" w:rsidRDefault="00A87A00" w:rsidP="00F572D9">
                          <w:pPr>
                            <w:pStyle w:val="Brdtext"/>
                          </w:pPr>
                          <w:r>
                            <w:rPr>
                              <w:noProof/>
                              <w:lang w:eastAsia="sv-SE"/>
                            </w:rPr>
                            <w:drawing>
                              <wp:inline distT="0" distB="0" distL="0" distR="0" wp14:anchorId="78974810" wp14:editId="5EB49701">
                                <wp:extent cx="514155" cy="921598"/>
                                <wp:effectExtent l="0" t="0" r="635" b="0"/>
                                <wp:docPr id="979411668"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6"/>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387184C4" w14:textId="153A2607" w:rsidR="00A87A00" w:rsidRDefault="00ED3478" w:rsidP="00333C9D">
          <w:pPr>
            <w:pStyle w:val="Prophuvudrubrik"/>
          </w:pPr>
          <w:r>
            <w:t>2024/25:114</w:t>
          </w:r>
        </w:p>
      </w:sdtContent>
    </w:sdt>
    <w:p w14:paraId="75FF23E6" w14:textId="77777777" w:rsidR="00A87A00" w:rsidRPr="00D01F17" w:rsidRDefault="00A87A00"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A87A00" w14:paraId="2700DEAA" w14:textId="77777777" w:rsidTr="00333C9D">
        <w:tc>
          <w:tcPr>
            <w:tcW w:w="5834" w:type="dxa"/>
            <w:tcMar>
              <w:left w:w="0" w:type="dxa"/>
            </w:tcMar>
          </w:tcPr>
          <w:p w14:paraId="58112072" w14:textId="30063876" w:rsidR="00A87A00" w:rsidRDefault="000D4C98" w:rsidP="00333C9D">
            <w:pPr>
              <w:pStyle w:val="Proprubrik"/>
              <w:spacing w:after="20"/>
            </w:pPr>
            <w:r>
              <w:t>Strategisk exportkontroll 2024 – krigsmateriel och produkter med dubbla användningsområden</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241692DA" w14:textId="6651BF95" w:rsidR="00A87A00" w:rsidRDefault="00DA0598"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110C7C15" w14:textId="10ABA2B6" w:rsidR="00A87A00" w:rsidRPr="00141F91" w:rsidRDefault="00ED3478" w:rsidP="00333C9D">
                <w:pPr>
                  <w:pStyle w:val="Proprubrik"/>
                  <w:rPr>
                    <w:szCs w:val="26"/>
                  </w:rPr>
                </w:pPr>
                <w:r>
                  <w:rPr>
                    <w:szCs w:val="26"/>
                  </w:rPr>
                  <w:t>2024/25:114</w:t>
                </w:r>
              </w:p>
            </w:sdtContent>
          </w:sdt>
        </w:tc>
      </w:tr>
    </w:tbl>
    <w:p w14:paraId="676AD99A" w14:textId="77777777" w:rsidR="00A87A00" w:rsidRDefault="00A87A00" w:rsidP="00333C9D">
      <w:pPr>
        <w:pStyle w:val="Brdtext"/>
        <w:spacing w:before="60"/>
      </w:pPr>
    </w:p>
    <w:p w14:paraId="092ACB7B" w14:textId="77777777" w:rsidR="00A87A00" w:rsidRDefault="00A87A00" w:rsidP="00333C9D">
      <w:pPr>
        <w:pStyle w:val="Brdtext"/>
      </w:pPr>
      <w:r>
        <w:t>Regeringen överlämnar denna skrivelse till riksdagen.</w:t>
      </w:r>
    </w:p>
    <w:p w14:paraId="49CCDBB0" w14:textId="77777777" w:rsidR="00A87A00" w:rsidRDefault="00A87A00" w:rsidP="00333C9D">
      <w:pPr>
        <w:pStyle w:val="Brdtext"/>
      </w:pPr>
    </w:p>
    <w:p w14:paraId="5314DD02" w14:textId="7DEF2E6A" w:rsidR="00A87A00" w:rsidRPr="00BF1B6C" w:rsidRDefault="00A87A00" w:rsidP="00333C9D">
      <w:pPr>
        <w:pStyle w:val="Brdtext"/>
      </w:pPr>
      <w:r w:rsidRPr="00BF1B6C">
        <w:t xml:space="preserve">Stockholm </w:t>
      </w:r>
      <w:sdt>
        <w:sdtPr>
          <w:alias w:val="Datum"/>
          <w:tag w:val="Datum"/>
          <w:id w:val="750776800"/>
          <w:date w:fullDate="2025-04-03T00:00:00Z">
            <w:dateFormat w:val="'den' d MMMM yyyy"/>
            <w:lid w:val="sv-SE"/>
            <w:storeMappedDataAs w:val="dateTime"/>
            <w:calendar w:val="gregorian"/>
          </w:date>
        </w:sdtPr>
        <w:sdtEndPr/>
        <w:sdtContent>
          <w:r w:rsidR="00A2026B" w:rsidRPr="00BF1B6C">
            <w:t>den 3 april 2025</w:t>
          </w:r>
        </w:sdtContent>
      </w:sdt>
    </w:p>
    <w:p w14:paraId="626F690C" w14:textId="77777777" w:rsidR="00A87A00" w:rsidRPr="00BF1B6C" w:rsidRDefault="00A87A00"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671DCA99" w14:textId="3EBC5D37" w:rsidR="00A87A00" w:rsidRPr="00BF1B6C" w:rsidRDefault="00BF1B6C" w:rsidP="00333C9D">
          <w:pPr>
            <w:pStyle w:val="Propnamnunderskrift1"/>
          </w:pPr>
          <w:r w:rsidRPr="00BF1B6C">
            <w:t>El</w:t>
          </w:r>
          <w:r>
            <w:t>isabeth Svantesson</w:t>
          </w:r>
        </w:p>
      </w:sdtContent>
    </w:sdt>
    <w:p w14:paraId="7CF2363B" w14:textId="58A7B8DB" w:rsidR="00A87A00" w:rsidRPr="00135360" w:rsidRDefault="00A87A00" w:rsidP="00333C9D">
      <w:pPr>
        <w:pStyle w:val="Propnamnunderskrift2"/>
        <w:tabs>
          <w:tab w:val="clear" w:pos="2693"/>
          <w:tab w:val="clear" w:pos="7474"/>
          <w:tab w:val="left" w:pos="2126"/>
        </w:tabs>
      </w:pPr>
      <w:r w:rsidRPr="00BF1B6C">
        <w:tab/>
      </w:r>
      <w:sdt>
        <w:sdtPr>
          <w:alias w:val="Namnunderskrift2"/>
          <w:tag w:val="Namnunderskrift2"/>
          <w:id w:val="-873931827"/>
          <w:text/>
        </w:sdtPr>
        <w:sdtEndPr/>
        <w:sdtContent>
          <w:r w:rsidR="0046717E">
            <w:t>Benjamin Dousa</w:t>
          </w:r>
        </w:sdtContent>
      </w:sdt>
    </w:p>
    <w:p w14:paraId="73176FCA" w14:textId="7B6EB0E7" w:rsidR="00A87A00" w:rsidRPr="008C3EC0" w:rsidRDefault="00A87A00" w:rsidP="004534C4">
      <w:pPr>
        <w:pStyle w:val="Propnamnunderskrift2medplatsefter"/>
        <w:rPr>
          <w:i w:val="0"/>
          <w:iCs w:val="0"/>
        </w:rPr>
      </w:pPr>
      <w:r w:rsidRPr="00135360">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DA0598">
            <w:rPr>
              <w:i w:val="0"/>
            </w:rPr>
            <w:t>Utrikesdepartementet</w:t>
          </w:r>
        </w:sdtContent>
      </w:sdt>
      <w:r w:rsidRPr="008C3EC0">
        <w:rPr>
          <w:i w:val="0"/>
          <w:iCs w:val="0"/>
        </w:rPr>
        <w:t>)</w:t>
      </w:r>
    </w:p>
    <w:p w14:paraId="65288A0C" w14:textId="77777777" w:rsidR="00A87A00" w:rsidRDefault="00A87A00" w:rsidP="00333C9D">
      <w:pPr>
        <w:pStyle w:val="Proprubrik"/>
        <w:spacing w:before="80" w:after="400"/>
      </w:pPr>
      <w:r>
        <w:t>Skrivelsens huvudsakliga innehåll</w:t>
      </w:r>
    </w:p>
    <w:p w14:paraId="0ABC3E78" w14:textId="77777777" w:rsidR="00D948A2" w:rsidRDefault="00D948A2" w:rsidP="00D948A2">
      <w:pPr>
        <w:pStyle w:val="Brdtext"/>
      </w:pPr>
      <w:r w:rsidRPr="00A2026B">
        <w:t>I skrivelsen redogör regeringen för den svenska exportkontrollpolitiken i fråga om krigsmateriel och produkter med dubbla användningsområden under 2024. Skrivelsen innehåller också en redovisning av den export som har förekommit under året. Dessutom beskrivs samarbetet inom Europeiska unionen (EU) och andra internationella forum i frågor som rör strategisk exportkontroll av såväl krigsmateriel som produkter med dubbla användningsområden.</w:t>
      </w:r>
    </w:p>
    <w:p w14:paraId="6FEBB9BA" w14:textId="77777777" w:rsidR="00A87A00" w:rsidRPr="008F2013" w:rsidRDefault="00A87A00" w:rsidP="00362009">
      <w:pPr>
        <w:pStyle w:val="Innehllsfrteckning"/>
        <w:pageBreakBefore/>
        <w:rPr>
          <w:sz w:val="30"/>
          <w:szCs w:val="30"/>
        </w:rPr>
      </w:pPr>
      <w:r>
        <w:rPr>
          <w:rFonts w:eastAsiaTheme="minorHAnsi"/>
        </w:rPr>
        <w:lastRenderedPageBreak/>
        <w:t>Innehållsförteckning</w:t>
      </w:r>
    </w:p>
    <w:p w14:paraId="3B483B46" w14:textId="1101828D" w:rsidR="00325600" w:rsidRDefault="00A87A00">
      <w:pPr>
        <w:pStyle w:val="Innehll1"/>
        <w:rPr>
          <w:rFonts w:asciiTheme="minorHAnsi" w:eastAsiaTheme="minorEastAsia" w:hAnsiTheme="minorHAnsi"/>
          <w:kern w:val="2"/>
          <w:sz w:val="24"/>
          <w:szCs w:val="24"/>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94329043" w:history="1">
        <w:r w:rsidR="00325600" w:rsidRPr="00097D99">
          <w:rPr>
            <w:rStyle w:val="Hyperlnk"/>
          </w:rPr>
          <w:t>1</w:t>
        </w:r>
        <w:r w:rsidR="00325600">
          <w:rPr>
            <w:rFonts w:asciiTheme="minorHAnsi" w:eastAsiaTheme="minorEastAsia" w:hAnsiTheme="minorHAnsi"/>
            <w:kern w:val="2"/>
            <w:sz w:val="24"/>
            <w:szCs w:val="24"/>
            <w:lang w:eastAsia="sv-SE"/>
            <w14:ligatures w14:val="standardContextual"/>
          </w:rPr>
          <w:tab/>
        </w:r>
        <w:r w:rsidR="00325600" w:rsidRPr="00097D99">
          <w:rPr>
            <w:rStyle w:val="Hyperlnk"/>
          </w:rPr>
          <w:t>Regeringens skrivelse om strategisk exportkontroll</w:t>
        </w:r>
        <w:r w:rsidR="00325600">
          <w:rPr>
            <w:webHidden/>
          </w:rPr>
          <w:tab/>
        </w:r>
        <w:r w:rsidR="00325600">
          <w:rPr>
            <w:webHidden/>
          </w:rPr>
          <w:fldChar w:fldCharType="begin"/>
        </w:r>
        <w:r w:rsidR="00325600">
          <w:rPr>
            <w:webHidden/>
          </w:rPr>
          <w:instrText xml:space="preserve"> PAGEREF _Toc194329043 \h </w:instrText>
        </w:r>
        <w:r w:rsidR="00325600">
          <w:rPr>
            <w:webHidden/>
          </w:rPr>
        </w:r>
        <w:r w:rsidR="00325600">
          <w:rPr>
            <w:webHidden/>
          </w:rPr>
          <w:fldChar w:fldCharType="separate"/>
        </w:r>
        <w:r w:rsidR="00325600">
          <w:rPr>
            <w:webHidden/>
          </w:rPr>
          <w:t>3</w:t>
        </w:r>
        <w:r w:rsidR="00325600">
          <w:rPr>
            <w:webHidden/>
          </w:rPr>
          <w:fldChar w:fldCharType="end"/>
        </w:r>
      </w:hyperlink>
    </w:p>
    <w:p w14:paraId="5D16BE06" w14:textId="7021E395" w:rsidR="00325600" w:rsidRDefault="008056F2">
      <w:pPr>
        <w:pStyle w:val="Innehll1"/>
        <w:rPr>
          <w:rFonts w:asciiTheme="minorHAnsi" w:eastAsiaTheme="minorEastAsia" w:hAnsiTheme="minorHAnsi"/>
          <w:kern w:val="2"/>
          <w:sz w:val="24"/>
          <w:szCs w:val="24"/>
          <w:lang w:eastAsia="sv-SE"/>
          <w14:ligatures w14:val="standardContextual"/>
        </w:rPr>
      </w:pPr>
      <w:hyperlink w:anchor="_Toc194329044" w:history="1">
        <w:r w:rsidR="00325600" w:rsidRPr="00097D99">
          <w:rPr>
            <w:rStyle w:val="Hyperlnk"/>
          </w:rPr>
          <w:t>2</w:t>
        </w:r>
        <w:r w:rsidR="00325600">
          <w:rPr>
            <w:rFonts w:asciiTheme="minorHAnsi" w:eastAsiaTheme="minorEastAsia" w:hAnsiTheme="minorHAnsi"/>
            <w:kern w:val="2"/>
            <w:sz w:val="24"/>
            <w:szCs w:val="24"/>
            <w:lang w:eastAsia="sv-SE"/>
            <w14:ligatures w14:val="standardContextual"/>
          </w:rPr>
          <w:tab/>
        </w:r>
        <w:r w:rsidR="00325600" w:rsidRPr="00097D99">
          <w:rPr>
            <w:rStyle w:val="Hyperlnk"/>
          </w:rPr>
          <w:t>Krigsmateriel</w:t>
        </w:r>
        <w:r w:rsidR="00325600">
          <w:rPr>
            <w:webHidden/>
          </w:rPr>
          <w:tab/>
        </w:r>
        <w:r w:rsidR="00325600">
          <w:rPr>
            <w:webHidden/>
          </w:rPr>
          <w:fldChar w:fldCharType="begin"/>
        </w:r>
        <w:r w:rsidR="00325600">
          <w:rPr>
            <w:webHidden/>
          </w:rPr>
          <w:instrText xml:space="preserve"> PAGEREF _Toc194329044 \h </w:instrText>
        </w:r>
        <w:r w:rsidR="00325600">
          <w:rPr>
            <w:webHidden/>
          </w:rPr>
        </w:r>
        <w:r w:rsidR="00325600">
          <w:rPr>
            <w:webHidden/>
          </w:rPr>
          <w:fldChar w:fldCharType="separate"/>
        </w:r>
        <w:r w:rsidR="00325600">
          <w:rPr>
            <w:webHidden/>
          </w:rPr>
          <w:t>6</w:t>
        </w:r>
        <w:r w:rsidR="00325600">
          <w:rPr>
            <w:webHidden/>
          </w:rPr>
          <w:fldChar w:fldCharType="end"/>
        </w:r>
      </w:hyperlink>
    </w:p>
    <w:p w14:paraId="4C84E4F7" w14:textId="446A94A4"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45" w:history="1">
        <w:r w:rsidR="00325600" w:rsidRPr="00097D99">
          <w:rPr>
            <w:rStyle w:val="Hyperlnk"/>
            <w:rFonts w:eastAsiaTheme="majorEastAsia"/>
          </w:rPr>
          <w:t>2.1</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Bakgrund och regelverk</w:t>
        </w:r>
        <w:r w:rsidR="00325600">
          <w:rPr>
            <w:webHidden/>
          </w:rPr>
          <w:tab/>
        </w:r>
        <w:r w:rsidR="00325600">
          <w:rPr>
            <w:webHidden/>
          </w:rPr>
          <w:fldChar w:fldCharType="begin"/>
        </w:r>
        <w:r w:rsidR="00325600">
          <w:rPr>
            <w:webHidden/>
          </w:rPr>
          <w:instrText xml:space="preserve"> PAGEREF _Toc194329045 \h </w:instrText>
        </w:r>
        <w:r w:rsidR="00325600">
          <w:rPr>
            <w:webHidden/>
          </w:rPr>
        </w:r>
        <w:r w:rsidR="00325600">
          <w:rPr>
            <w:webHidden/>
          </w:rPr>
          <w:fldChar w:fldCharType="separate"/>
        </w:r>
        <w:r w:rsidR="00325600">
          <w:rPr>
            <w:webHidden/>
          </w:rPr>
          <w:t>6</w:t>
        </w:r>
        <w:r w:rsidR="00325600">
          <w:rPr>
            <w:webHidden/>
          </w:rPr>
          <w:fldChar w:fldCharType="end"/>
        </w:r>
      </w:hyperlink>
    </w:p>
    <w:p w14:paraId="2150AA14" w14:textId="218841A2"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46" w:history="1">
        <w:r w:rsidR="00325600" w:rsidRPr="00097D99">
          <w:rPr>
            <w:rStyle w:val="Hyperlnk"/>
            <w:rFonts w:eastAsiaTheme="majorEastAsia"/>
          </w:rPr>
          <w:t>2.2</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Försvarsexportens roll ur ett säkerhetspolitiskt perspektiv</w:t>
        </w:r>
        <w:r w:rsidR="00325600">
          <w:rPr>
            <w:webHidden/>
          </w:rPr>
          <w:tab/>
        </w:r>
        <w:r w:rsidR="00325600">
          <w:rPr>
            <w:webHidden/>
          </w:rPr>
          <w:fldChar w:fldCharType="begin"/>
        </w:r>
        <w:r w:rsidR="00325600">
          <w:rPr>
            <w:webHidden/>
          </w:rPr>
          <w:instrText xml:space="preserve"> PAGEREF _Toc194329046 \h </w:instrText>
        </w:r>
        <w:r w:rsidR="00325600">
          <w:rPr>
            <w:webHidden/>
          </w:rPr>
        </w:r>
        <w:r w:rsidR="00325600">
          <w:rPr>
            <w:webHidden/>
          </w:rPr>
          <w:fldChar w:fldCharType="separate"/>
        </w:r>
        <w:r w:rsidR="00325600">
          <w:rPr>
            <w:webHidden/>
          </w:rPr>
          <w:t>9</w:t>
        </w:r>
        <w:r w:rsidR="00325600">
          <w:rPr>
            <w:webHidden/>
          </w:rPr>
          <w:fldChar w:fldCharType="end"/>
        </w:r>
      </w:hyperlink>
    </w:p>
    <w:p w14:paraId="2E998CA5" w14:textId="0FCA608E"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47" w:history="1">
        <w:r w:rsidR="00325600" w:rsidRPr="00097D99">
          <w:rPr>
            <w:rStyle w:val="Hyperlnk"/>
            <w:rFonts w:eastAsiaTheme="majorEastAsia"/>
          </w:rPr>
          <w:t>2.3</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Samarbetet inom EU om exportkontroll av krigsmateriel</w:t>
        </w:r>
        <w:r w:rsidR="00325600">
          <w:rPr>
            <w:webHidden/>
          </w:rPr>
          <w:tab/>
        </w:r>
        <w:r w:rsidR="00325600">
          <w:rPr>
            <w:webHidden/>
          </w:rPr>
          <w:fldChar w:fldCharType="begin"/>
        </w:r>
        <w:r w:rsidR="00325600">
          <w:rPr>
            <w:webHidden/>
          </w:rPr>
          <w:instrText xml:space="preserve"> PAGEREF _Toc194329047 \h </w:instrText>
        </w:r>
        <w:r w:rsidR="00325600">
          <w:rPr>
            <w:webHidden/>
          </w:rPr>
        </w:r>
        <w:r w:rsidR="00325600">
          <w:rPr>
            <w:webHidden/>
          </w:rPr>
          <w:fldChar w:fldCharType="separate"/>
        </w:r>
        <w:r w:rsidR="00325600">
          <w:rPr>
            <w:webHidden/>
          </w:rPr>
          <w:t>11</w:t>
        </w:r>
        <w:r w:rsidR="00325600">
          <w:rPr>
            <w:webHidden/>
          </w:rPr>
          <w:fldChar w:fldCharType="end"/>
        </w:r>
      </w:hyperlink>
    </w:p>
    <w:p w14:paraId="53B56570" w14:textId="416D4D53"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48" w:history="1">
        <w:r w:rsidR="00325600" w:rsidRPr="00097D99">
          <w:rPr>
            <w:rStyle w:val="Hyperlnk"/>
            <w:rFonts w:eastAsiaTheme="majorEastAsia"/>
          </w:rPr>
          <w:t>2.4</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Övrigt internationellt samarbete om exportkontroll av krigsmateriel</w:t>
        </w:r>
        <w:r w:rsidR="00325600">
          <w:rPr>
            <w:webHidden/>
          </w:rPr>
          <w:tab/>
        </w:r>
        <w:r w:rsidR="00325600">
          <w:rPr>
            <w:webHidden/>
          </w:rPr>
          <w:fldChar w:fldCharType="begin"/>
        </w:r>
        <w:r w:rsidR="00325600">
          <w:rPr>
            <w:webHidden/>
          </w:rPr>
          <w:instrText xml:space="preserve"> PAGEREF _Toc194329048 \h </w:instrText>
        </w:r>
        <w:r w:rsidR="00325600">
          <w:rPr>
            <w:webHidden/>
          </w:rPr>
        </w:r>
        <w:r w:rsidR="00325600">
          <w:rPr>
            <w:webHidden/>
          </w:rPr>
          <w:fldChar w:fldCharType="separate"/>
        </w:r>
        <w:r w:rsidR="00325600">
          <w:rPr>
            <w:webHidden/>
          </w:rPr>
          <w:t>16</w:t>
        </w:r>
        <w:r w:rsidR="00325600">
          <w:rPr>
            <w:webHidden/>
          </w:rPr>
          <w:fldChar w:fldCharType="end"/>
        </w:r>
      </w:hyperlink>
    </w:p>
    <w:p w14:paraId="71016F2C" w14:textId="0936DF7F" w:rsidR="00325600" w:rsidRDefault="008056F2">
      <w:pPr>
        <w:pStyle w:val="Innehll1"/>
        <w:rPr>
          <w:rFonts w:asciiTheme="minorHAnsi" w:eastAsiaTheme="minorEastAsia" w:hAnsiTheme="minorHAnsi"/>
          <w:kern w:val="2"/>
          <w:sz w:val="24"/>
          <w:szCs w:val="24"/>
          <w:lang w:eastAsia="sv-SE"/>
          <w14:ligatures w14:val="standardContextual"/>
        </w:rPr>
      </w:pPr>
      <w:hyperlink w:anchor="_Toc194329049" w:history="1">
        <w:r w:rsidR="00325600" w:rsidRPr="00097D99">
          <w:rPr>
            <w:rStyle w:val="Hyperlnk"/>
          </w:rPr>
          <w:t>3</w:t>
        </w:r>
        <w:r w:rsidR="00325600">
          <w:rPr>
            <w:rFonts w:asciiTheme="minorHAnsi" w:eastAsiaTheme="minorEastAsia" w:hAnsiTheme="minorHAnsi"/>
            <w:kern w:val="2"/>
            <w:sz w:val="24"/>
            <w:szCs w:val="24"/>
            <w:lang w:eastAsia="sv-SE"/>
            <w14:ligatures w14:val="standardContextual"/>
          </w:rPr>
          <w:tab/>
        </w:r>
        <w:r w:rsidR="00325600" w:rsidRPr="00097D99">
          <w:rPr>
            <w:rStyle w:val="Hyperlnk"/>
          </w:rPr>
          <w:t>Produkter med dubbla användningsområden</w:t>
        </w:r>
        <w:r w:rsidR="00325600">
          <w:rPr>
            <w:webHidden/>
          </w:rPr>
          <w:tab/>
        </w:r>
        <w:r w:rsidR="00325600">
          <w:rPr>
            <w:webHidden/>
          </w:rPr>
          <w:fldChar w:fldCharType="begin"/>
        </w:r>
        <w:r w:rsidR="00325600">
          <w:rPr>
            <w:webHidden/>
          </w:rPr>
          <w:instrText xml:space="preserve"> PAGEREF _Toc194329049 \h </w:instrText>
        </w:r>
        <w:r w:rsidR="00325600">
          <w:rPr>
            <w:webHidden/>
          </w:rPr>
        </w:r>
        <w:r w:rsidR="00325600">
          <w:rPr>
            <w:webHidden/>
          </w:rPr>
          <w:fldChar w:fldCharType="separate"/>
        </w:r>
        <w:r w:rsidR="00325600">
          <w:rPr>
            <w:webHidden/>
          </w:rPr>
          <w:t>19</w:t>
        </w:r>
        <w:r w:rsidR="00325600">
          <w:rPr>
            <w:webHidden/>
          </w:rPr>
          <w:fldChar w:fldCharType="end"/>
        </w:r>
      </w:hyperlink>
    </w:p>
    <w:p w14:paraId="5F12E3FE" w14:textId="73900209"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50" w:history="1">
        <w:r w:rsidR="00325600" w:rsidRPr="00097D99">
          <w:rPr>
            <w:rStyle w:val="Hyperlnk"/>
            <w:rFonts w:eastAsiaTheme="majorEastAsia"/>
          </w:rPr>
          <w:t>3.1</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Bakgrund och definitioner</w:t>
        </w:r>
        <w:r w:rsidR="00325600">
          <w:rPr>
            <w:webHidden/>
          </w:rPr>
          <w:tab/>
        </w:r>
        <w:r w:rsidR="00325600">
          <w:rPr>
            <w:webHidden/>
          </w:rPr>
          <w:fldChar w:fldCharType="begin"/>
        </w:r>
        <w:r w:rsidR="00325600">
          <w:rPr>
            <w:webHidden/>
          </w:rPr>
          <w:instrText xml:space="preserve"> PAGEREF _Toc194329050 \h </w:instrText>
        </w:r>
        <w:r w:rsidR="00325600">
          <w:rPr>
            <w:webHidden/>
          </w:rPr>
        </w:r>
        <w:r w:rsidR="00325600">
          <w:rPr>
            <w:webHidden/>
          </w:rPr>
          <w:fldChar w:fldCharType="separate"/>
        </w:r>
        <w:r w:rsidR="00325600">
          <w:rPr>
            <w:webHidden/>
          </w:rPr>
          <w:t>19</w:t>
        </w:r>
        <w:r w:rsidR="00325600">
          <w:rPr>
            <w:webHidden/>
          </w:rPr>
          <w:fldChar w:fldCharType="end"/>
        </w:r>
      </w:hyperlink>
    </w:p>
    <w:p w14:paraId="72C16E99" w14:textId="61BF9537"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51" w:history="1">
        <w:r w:rsidR="00325600" w:rsidRPr="00097D99">
          <w:rPr>
            <w:rStyle w:val="Hyperlnk"/>
            <w:rFonts w:eastAsiaTheme="majorEastAsia"/>
          </w:rPr>
          <w:t>3.2</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Reglering av produkter med dubbla användningsområden</w:t>
        </w:r>
        <w:r w:rsidR="00325600">
          <w:rPr>
            <w:webHidden/>
          </w:rPr>
          <w:tab/>
        </w:r>
        <w:r w:rsidR="00325600">
          <w:rPr>
            <w:webHidden/>
          </w:rPr>
          <w:fldChar w:fldCharType="begin"/>
        </w:r>
        <w:r w:rsidR="00325600">
          <w:rPr>
            <w:webHidden/>
          </w:rPr>
          <w:instrText xml:space="preserve"> PAGEREF _Toc194329051 \h </w:instrText>
        </w:r>
        <w:r w:rsidR="00325600">
          <w:rPr>
            <w:webHidden/>
          </w:rPr>
        </w:r>
        <w:r w:rsidR="00325600">
          <w:rPr>
            <w:webHidden/>
          </w:rPr>
          <w:fldChar w:fldCharType="separate"/>
        </w:r>
        <w:r w:rsidR="00325600">
          <w:rPr>
            <w:webHidden/>
          </w:rPr>
          <w:t>20</w:t>
        </w:r>
        <w:r w:rsidR="00325600">
          <w:rPr>
            <w:webHidden/>
          </w:rPr>
          <w:fldChar w:fldCharType="end"/>
        </w:r>
      </w:hyperlink>
    </w:p>
    <w:p w14:paraId="01BCCFEF" w14:textId="22979D98"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52" w:history="1">
        <w:r w:rsidR="00325600" w:rsidRPr="00097D99">
          <w:rPr>
            <w:rStyle w:val="Hyperlnk"/>
            <w:rFonts w:eastAsiaTheme="majorEastAsia"/>
          </w:rPr>
          <w:t>3.3</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Restriktiva åtgärder (sanktioner) på PDA-området</w:t>
        </w:r>
        <w:r w:rsidR="00325600">
          <w:rPr>
            <w:webHidden/>
          </w:rPr>
          <w:tab/>
        </w:r>
        <w:r w:rsidR="00325600">
          <w:rPr>
            <w:webHidden/>
          </w:rPr>
          <w:fldChar w:fldCharType="begin"/>
        </w:r>
        <w:r w:rsidR="00325600">
          <w:rPr>
            <w:webHidden/>
          </w:rPr>
          <w:instrText xml:space="preserve"> PAGEREF _Toc194329052 \h </w:instrText>
        </w:r>
        <w:r w:rsidR="00325600">
          <w:rPr>
            <w:webHidden/>
          </w:rPr>
        </w:r>
        <w:r w:rsidR="00325600">
          <w:rPr>
            <w:webHidden/>
          </w:rPr>
          <w:fldChar w:fldCharType="separate"/>
        </w:r>
        <w:r w:rsidR="00325600">
          <w:rPr>
            <w:webHidden/>
          </w:rPr>
          <w:t>23</w:t>
        </w:r>
        <w:r w:rsidR="00325600">
          <w:rPr>
            <w:webHidden/>
          </w:rPr>
          <w:fldChar w:fldCharType="end"/>
        </w:r>
      </w:hyperlink>
    </w:p>
    <w:p w14:paraId="4381AA1D" w14:textId="6AB75D85"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53" w:history="1">
        <w:r w:rsidR="00325600" w:rsidRPr="00097D99">
          <w:rPr>
            <w:rStyle w:val="Hyperlnk"/>
            <w:rFonts w:eastAsiaTheme="majorEastAsia"/>
          </w:rPr>
          <w:t>3.4</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Utökade PDA-relaterade sanktioner mot Ryssland 2024</w:t>
        </w:r>
        <w:r w:rsidR="00325600">
          <w:rPr>
            <w:webHidden/>
          </w:rPr>
          <w:tab/>
        </w:r>
        <w:r w:rsidR="00325600">
          <w:rPr>
            <w:webHidden/>
          </w:rPr>
          <w:fldChar w:fldCharType="begin"/>
        </w:r>
        <w:r w:rsidR="00325600">
          <w:rPr>
            <w:webHidden/>
          </w:rPr>
          <w:instrText xml:space="preserve"> PAGEREF _Toc194329053 \h </w:instrText>
        </w:r>
        <w:r w:rsidR="00325600">
          <w:rPr>
            <w:webHidden/>
          </w:rPr>
        </w:r>
        <w:r w:rsidR="00325600">
          <w:rPr>
            <w:webHidden/>
          </w:rPr>
          <w:fldChar w:fldCharType="separate"/>
        </w:r>
        <w:r w:rsidR="00325600">
          <w:rPr>
            <w:webHidden/>
          </w:rPr>
          <w:t>24</w:t>
        </w:r>
        <w:r w:rsidR="00325600">
          <w:rPr>
            <w:webHidden/>
          </w:rPr>
          <w:fldChar w:fldCharType="end"/>
        </w:r>
      </w:hyperlink>
    </w:p>
    <w:p w14:paraId="6067ED68" w14:textId="21B30185"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54" w:history="1">
        <w:r w:rsidR="00325600" w:rsidRPr="00097D99">
          <w:rPr>
            <w:rStyle w:val="Hyperlnk"/>
            <w:rFonts w:eastAsiaTheme="majorEastAsia"/>
          </w:rPr>
          <w:t>3.5</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Samarbete inom de internationella exportkontrollregimerna</w:t>
        </w:r>
        <w:r w:rsidR="00325600">
          <w:rPr>
            <w:webHidden/>
          </w:rPr>
          <w:tab/>
        </w:r>
        <w:r w:rsidR="00325600">
          <w:rPr>
            <w:webHidden/>
          </w:rPr>
          <w:fldChar w:fldCharType="begin"/>
        </w:r>
        <w:r w:rsidR="00325600">
          <w:rPr>
            <w:webHidden/>
          </w:rPr>
          <w:instrText xml:space="preserve"> PAGEREF _Toc194329054 \h </w:instrText>
        </w:r>
        <w:r w:rsidR="00325600">
          <w:rPr>
            <w:webHidden/>
          </w:rPr>
        </w:r>
        <w:r w:rsidR="00325600">
          <w:rPr>
            <w:webHidden/>
          </w:rPr>
          <w:fldChar w:fldCharType="separate"/>
        </w:r>
        <w:r w:rsidR="00325600">
          <w:rPr>
            <w:webHidden/>
          </w:rPr>
          <w:t>25</w:t>
        </w:r>
        <w:r w:rsidR="00325600">
          <w:rPr>
            <w:webHidden/>
          </w:rPr>
          <w:fldChar w:fldCharType="end"/>
        </w:r>
      </w:hyperlink>
    </w:p>
    <w:p w14:paraId="0E0B9B95" w14:textId="35140166"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55" w:history="1">
        <w:r w:rsidR="00325600" w:rsidRPr="00097D99">
          <w:rPr>
            <w:rStyle w:val="Hyperlnk"/>
            <w:rFonts w:eastAsiaTheme="majorEastAsia"/>
          </w:rPr>
          <w:t>3.6</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Samarbetet inom EU om produkter med dubbla användningsområden</w:t>
        </w:r>
        <w:r w:rsidR="00325600">
          <w:rPr>
            <w:webHidden/>
          </w:rPr>
          <w:tab/>
        </w:r>
        <w:r w:rsidR="00325600">
          <w:rPr>
            <w:webHidden/>
          </w:rPr>
          <w:fldChar w:fldCharType="begin"/>
        </w:r>
        <w:r w:rsidR="00325600">
          <w:rPr>
            <w:webHidden/>
          </w:rPr>
          <w:instrText xml:space="preserve"> PAGEREF _Toc194329055 \h </w:instrText>
        </w:r>
        <w:r w:rsidR="00325600">
          <w:rPr>
            <w:webHidden/>
          </w:rPr>
        </w:r>
        <w:r w:rsidR="00325600">
          <w:rPr>
            <w:webHidden/>
          </w:rPr>
          <w:fldChar w:fldCharType="separate"/>
        </w:r>
        <w:r w:rsidR="00325600">
          <w:rPr>
            <w:webHidden/>
          </w:rPr>
          <w:t>27</w:t>
        </w:r>
        <w:r w:rsidR="00325600">
          <w:rPr>
            <w:webHidden/>
          </w:rPr>
          <w:fldChar w:fldCharType="end"/>
        </w:r>
      </w:hyperlink>
    </w:p>
    <w:p w14:paraId="6E5C4CB6" w14:textId="5A90EBAD"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56" w:history="1">
        <w:r w:rsidR="00325600" w:rsidRPr="00097D99">
          <w:rPr>
            <w:rStyle w:val="Hyperlnk"/>
            <w:rFonts w:eastAsiaTheme="majorEastAsia"/>
          </w:rPr>
          <w:t>3.7</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FN:s säkerhetsrådsresolution 1540 och initiativet om säkerhet mot spridning av massförstörelsevapen</w:t>
        </w:r>
        <w:r w:rsidR="00325600">
          <w:rPr>
            <w:webHidden/>
          </w:rPr>
          <w:tab/>
        </w:r>
        <w:r w:rsidR="00325600">
          <w:rPr>
            <w:webHidden/>
          </w:rPr>
          <w:fldChar w:fldCharType="begin"/>
        </w:r>
        <w:r w:rsidR="00325600">
          <w:rPr>
            <w:webHidden/>
          </w:rPr>
          <w:instrText xml:space="preserve"> PAGEREF _Toc194329056 \h </w:instrText>
        </w:r>
        <w:r w:rsidR="00325600">
          <w:rPr>
            <w:webHidden/>
          </w:rPr>
        </w:r>
        <w:r w:rsidR="00325600">
          <w:rPr>
            <w:webHidden/>
          </w:rPr>
          <w:fldChar w:fldCharType="separate"/>
        </w:r>
        <w:r w:rsidR="00325600">
          <w:rPr>
            <w:webHidden/>
          </w:rPr>
          <w:t>29</w:t>
        </w:r>
        <w:r w:rsidR="00325600">
          <w:rPr>
            <w:webHidden/>
          </w:rPr>
          <w:fldChar w:fldCharType="end"/>
        </w:r>
      </w:hyperlink>
    </w:p>
    <w:p w14:paraId="65F7DB0D" w14:textId="63A68617" w:rsidR="00325600" w:rsidRDefault="008056F2">
      <w:pPr>
        <w:pStyle w:val="Innehll1"/>
        <w:rPr>
          <w:rFonts w:asciiTheme="minorHAnsi" w:eastAsiaTheme="minorEastAsia" w:hAnsiTheme="minorHAnsi"/>
          <w:kern w:val="2"/>
          <w:sz w:val="24"/>
          <w:szCs w:val="24"/>
          <w:lang w:eastAsia="sv-SE"/>
          <w14:ligatures w14:val="standardContextual"/>
        </w:rPr>
      </w:pPr>
      <w:hyperlink w:anchor="_Toc194329057" w:history="1">
        <w:r w:rsidR="00325600" w:rsidRPr="00097D99">
          <w:rPr>
            <w:rStyle w:val="Hyperlnk"/>
          </w:rPr>
          <w:t>4</w:t>
        </w:r>
        <w:r w:rsidR="00325600">
          <w:rPr>
            <w:rFonts w:asciiTheme="minorHAnsi" w:eastAsiaTheme="minorEastAsia" w:hAnsiTheme="minorHAnsi"/>
            <w:kern w:val="2"/>
            <w:sz w:val="24"/>
            <w:szCs w:val="24"/>
            <w:lang w:eastAsia="sv-SE"/>
            <w14:ligatures w14:val="standardContextual"/>
          </w:rPr>
          <w:tab/>
        </w:r>
        <w:r w:rsidR="00325600" w:rsidRPr="00097D99">
          <w:rPr>
            <w:rStyle w:val="Hyperlnk"/>
          </w:rPr>
          <w:t>Ansvariga myndigheter</w:t>
        </w:r>
        <w:r w:rsidR="00325600">
          <w:rPr>
            <w:webHidden/>
          </w:rPr>
          <w:tab/>
        </w:r>
        <w:r w:rsidR="00325600">
          <w:rPr>
            <w:webHidden/>
          </w:rPr>
          <w:fldChar w:fldCharType="begin"/>
        </w:r>
        <w:r w:rsidR="00325600">
          <w:rPr>
            <w:webHidden/>
          </w:rPr>
          <w:instrText xml:space="preserve"> PAGEREF _Toc194329057 \h </w:instrText>
        </w:r>
        <w:r w:rsidR="00325600">
          <w:rPr>
            <w:webHidden/>
          </w:rPr>
        </w:r>
        <w:r w:rsidR="00325600">
          <w:rPr>
            <w:webHidden/>
          </w:rPr>
          <w:fldChar w:fldCharType="separate"/>
        </w:r>
        <w:r w:rsidR="00325600">
          <w:rPr>
            <w:webHidden/>
          </w:rPr>
          <w:t>30</w:t>
        </w:r>
        <w:r w:rsidR="00325600">
          <w:rPr>
            <w:webHidden/>
          </w:rPr>
          <w:fldChar w:fldCharType="end"/>
        </w:r>
      </w:hyperlink>
    </w:p>
    <w:p w14:paraId="709B6227" w14:textId="7B12CD41"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58" w:history="1">
        <w:r w:rsidR="00325600" w:rsidRPr="00097D99">
          <w:rPr>
            <w:rStyle w:val="Hyperlnk"/>
            <w:rFonts w:eastAsiaTheme="majorEastAsia"/>
          </w:rPr>
          <w:t>4.1</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Inspektionen för strategiska produkter</w:t>
        </w:r>
        <w:r w:rsidR="00325600">
          <w:rPr>
            <w:webHidden/>
          </w:rPr>
          <w:tab/>
        </w:r>
        <w:r w:rsidR="00325600">
          <w:rPr>
            <w:webHidden/>
          </w:rPr>
          <w:fldChar w:fldCharType="begin"/>
        </w:r>
        <w:r w:rsidR="00325600">
          <w:rPr>
            <w:webHidden/>
          </w:rPr>
          <w:instrText xml:space="preserve"> PAGEREF _Toc194329058 \h </w:instrText>
        </w:r>
        <w:r w:rsidR="00325600">
          <w:rPr>
            <w:webHidden/>
          </w:rPr>
        </w:r>
        <w:r w:rsidR="00325600">
          <w:rPr>
            <w:webHidden/>
          </w:rPr>
          <w:fldChar w:fldCharType="separate"/>
        </w:r>
        <w:r w:rsidR="00325600">
          <w:rPr>
            <w:webHidden/>
          </w:rPr>
          <w:t>30</w:t>
        </w:r>
        <w:r w:rsidR="00325600">
          <w:rPr>
            <w:webHidden/>
          </w:rPr>
          <w:fldChar w:fldCharType="end"/>
        </w:r>
      </w:hyperlink>
    </w:p>
    <w:p w14:paraId="1411699B" w14:textId="70180057" w:rsidR="00325600" w:rsidRDefault="008056F2">
      <w:pPr>
        <w:pStyle w:val="Innehll2"/>
        <w:rPr>
          <w:rFonts w:asciiTheme="minorHAnsi" w:eastAsiaTheme="minorEastAsia" w:hAnsiTheme="minorHAnsi" w:cstheme="minorBidi"/>
          <w:kern w:val="2"/>
          <w:sz w:val="24"/>
          <w:szCs w:val="24"/>
          <w:lang w:eastAsia="sv-SE"/>
          <w14:ligatures w14:val="standardContextual"/>
        </w:rPr>
      </w:pPr>
      <w:hyperlink w:anchor="_Toc194329059" w:history="1">
        <w:r w:rsidR="00325600" w:rsidRPr="00097D99">
          <w:rPr>
            <w:rStyle w:val="Hyperlnk"/>
            <w:rFonts w:eastAsiaTheme="majorEastAsia"/>
          </w:rPr>
          <w:t>4.2</w:t>
        </w:r>
        <w:r w:rsidR="00325600">
          <w:rPr>
            <w:rFonts w:asciiTheme="minorHAnsi" w:eastAsiaTheme="minorEastAsia" w:hAnsiTheme="minorHAnsi" w:cstheme="minorBidi"/>
            <w:kern w:val="2"/>
            <w:sz w:val="24"/>
            <w:szCs w:val="24"/>
            <w:lang w:eastAsia="sv-SE"/>
            <w14:ligatures w14:val="standardContextual"/>
          </w:rPr>
          <w:tab/>
        </w:r>
        <w:r w:rsidR="00325600" w:rsidRPr="00097D99">
          <w:rPr>
            <w:rStyle w:val="Hyperlnk"/>
            <w:rFonts w:eastAsiaTheme="majorEastAsia"/>
          </w:rPr>
          <w:t>Strålsäkerhetsmyndigheten</w:t>
        </w:r>
        <w:r w:rsidR="00325600">
          <w:rPr>
            <w:webHidden/>
          </w:rPr>
          <w:tab/>
        </w:r>
        <w:r w:rsidR="00325600">
          <w:rPr>
            <w:webHidden/>
          </w:rPr>
          <w:fldChar w:fldCharType="begin"/>
        </w:r>
        <w:r w:rsidR="00325600">
          <w:rPr>
            <w:webHidden/>
          </w:rPr>
          <w:instrText xml:space="preserve"> PAGEREF _Toc194329059 \h </w:instrText>
        </w:r>
        <w:r w:rsidR="00325600">
          <w:rPr>
            <w:webHidden/>
          </w:rPr>
        </w:r>
        <w:r w:rsidR="00325600">
          <w:rPr>
            <w:webHidden/>
          </w:rPr>
          <w:fldChar w:fldCharType="separate"/>
        </w:r>
        <w:r w:rsidR="00325600">
          <w:rPr>
            <w:webHidden/>
          </w:rPr>
          <w:t>34</w:t>
        </w:r>
        <w:r w:rsidR="00325600">
          <w:rPr>
            <w:webHidden/>
          </w:rPr>
          <w:fldChar w:fldCharType="end"/>
        </w:r>
      </w:hyperlink>
    </w:p>
    <w:p w14:paraId="7B0D2776" w14:textId="19AF44BE" w:rsidR="00325600" w:rsidRDefault="008056F2">
      <w:pPr>
        <w:pStyle w:val="Innehll1"/>
        <w:rPr>
          <w:rFonts w:asciiTheme="minorHAnsi" w:eastAsiaTheme="minorEastAsia" w:hAnsiTheme="minorHAnsi"/>
          <w:kern w:val="2"/>
          <w:sz w:val="24"/>
          <w:szCs w:val="24"/>
          <w:lang w:eastAsia="sv-SE"/>
          <w14:ligatures w14:val="standardContextual"/>
        </w:rPr>
      </w:pPr>
      <w:hyperlink w:anchor="_Toc194329060" w:history="1">
        <w:r w:rsidR="00325600" w:rsidRPr="00097D99">
          <w:rPr>
            <w:rStyle w:val="Hyperlnk"/>
          </w:rPr>
          <w:t>5</w:t>
        </w:r>
        <w:r w:rsidR="00325600">
          <w:rPr>
            <w:rFonts w:asciiTheme="minorHAnsi" w:eastAsiaTheme="minorEastAsia" w:hAnsiTheme="minorHAnsi"/>
            <w:kern w:val="2"/>
            <w:sz w:val="24"/>
            <w:szCs w:val="24"/>
            <w:lang w:eastAsia="sv-SE"/>
            <w14:ligatures w14:val="standardContextual"/>
          </w:rPr>
          <w:tab/>
        </w:r>
        <w:r w:rsidR="00325600" w:rsidRPr="00097D99">
          <w:rPr>
            <w:rStyle w:val="Hyperlnk"/>
          </w:rPr>
          <w:t>Statistikredovisning</w:t>
        </w:r>
        <w:r w:rsidR="00325600">
          <w:rPr>
            <w:webHidden/>
          </w:rPr>
          <w:tab/>
        </w:r>
        <w:r w:rsidR="00325600">
          <w:rPr>
            <w:webHidden/>
          </w:rPr>
          <w:fldChar w:fldCharType="begin"/>
        </w:r>
        <w:r w:rsidR="00325600">
          <w:rPr>
            <w:webHidden/>
          </w:rPr>
          <w:instrText xml:space="preserve"> PAGEREF _Toc194329060 \h </w:instrText>
        </w:r>
        <w:r w:rsidR="00325600">
          <w:rPr>
            <w:webHidden/>
          </w:rPr>
        </w:r>
        <w:r w:rsidR="00325600">
          <w:rPr>
            <w:webHidden/>
          </w:rPr>
          <w:fldChar w:fldCharType="separate"/>
        </w:r>
        <w:r w:rsidR="00325600">
          <w:rPr>
            <w:webHidden/>
          </w:rPr>
          <w:t>36</w:t>
        </w:r>
        <w:r w:rsidR="00325600">
          <w:rPr>
            <w:webHidden/>
          </w:rPr>
          <w:fldChar w:fldCharType="end"/>
        </w:r>
      </w:hyperlink>
    </w:p>
    <w:p w14:paraId="42AFD6FF" w14:textId="225CD3D7" w:rsidR="00325600" w:rsidRDefault="008056F2">
      <w:pPr>
        <w:pStyle w:val="Innehll4"/>
        <w:rPr>
          <w:rFonts w:asciiTheme="minorHAnsi" w:eastAsiaTheme="minorEastAsia" w:hAnsiTheme="minorHAnsi"/>
          <w:noProof/>
          <w:kern w:val="2"/>
          <w:sz w:val="24"/>
          <w:szCs w:val="24"/>
          <w:lang w:eastAsia="sv-SE"/>
          <w14:ligatures w14:val="standardContextual"/>
        </w:rPr>
      </w:pPr>
      <w:hyperlink w:anchor="_Toc194329061" w:history="1">
        <w:r w:rsidR="00325600" w:rsidRPr="00097D99">
          <w:rPr>
            <w:rStyle w:val="Hyperlnk"/>
            <w:noProof/>
          </w:rPr>
          <w:t>Export av krigsmateriel</w:t>
        </w:r>
        <w:r w:rsidR="00325600">
          <w:rPr>
            <w:noProof/>
            <w:webHidden/>
          </w:rPr>
          <w:tab/>
        </w:r>
        <w:r w:rsidR="00325600">
          <w:rPr>
            <w:noProof/>
            <w:webHidden/>
          </w:rPr>
          <w:fldChar w:fldCharType="begin"/>
        </w:r>
        <w:r w:rsidR="00325600">
          <w:rPr>
            <w:noProof/>
            <w:webHidden/>
          </w:rPr>
          <w:instrText xml:space="preserve"> PAGEREF _Toc194329061 \h </w:instrText>
        </w:r>
        <w:r w:rsidR="00325600">
          <w:rPr>
            <w:noProof/>
            <w:webHidden/>
          </w:rPr>
        </w:r>
        <w:r w:rsidR="00325600">
          <w:rPr>
            <w:noProof/>
            <w:webHidden/>
          </w:rPr>
          <w:fldChar w:fldCharType="separate"/>
        </w:r>
        <w:r w:rsidR="00325600">
          <w:rPr>
            <w:noProof/>
            <w:webHidden/>
          </w:rPr>
          <w:t>37</w:t>
        </w:r>
        <w:r w:rsidR="00325600">
          <w:rPr>
            <w:noProof/>
            <w:webHidden/>
          </w:rPr>
          <w:fldChar w:fldCharType="end"/>
        </w:r>
      </w:hyperlink>
    </w:p>
    <w:p w14:paraId="6ED7DBA9" w14:textId="76E4030B" w:rsidR="00325600" w:rsidRDefault="008056F2">
      <w:pPr>
        <w:pStyle w:val="Innehll4"/>
        <w:rPr>
          <w:rFonts w:asciiTheme="minorHAnsi" w:eastAsiaTheme="minorEastAsia" w:hAnsiTheme="minorHAnsi"/>
          <w:noProof/>
          <w:kern w:val="2"/>
          <w:sz w:val="24"/>
          <w:szCs w:val="24"/>
          <w:lang w:eastAsia="sv-SE"/>
          <w14:ligatures w14:val="standardContextual"/>
        </w:rPr>
      </w:pPr>
      <w:hyperlink w:anchor="_Toc194329062" w:history="1">
        <w:r w:rsidR="00325600" w:rsidRPr="00097D99">
          <w:rPr>
            <w:rStyle w:val="Hyperlnk"/>
            <w:noProof/>
          </w:rPr>
          <w:t>Redovisning av statistik rörande produkter med dubbla användningsområden 2024</w:t>
        </w:r>
        <w:r w:rsidR="00325600">
          <w:rPr>
            <w:noProof/>
            <w:webHidden/>
          </w:rPr>
          <w:tab/>
        </w:r>
        <w:r w:rsidR="00325600">
          <w:rPr>
            <w:noProof/>
            <w:webHidden/>
          </w:rPr>
          <w:fldChar w:fldCharType="begin"/>
        </w:r>
        <w:r w:rsidR="00325600">
          <w:rPr>
            <w:noProof/>
            <w:webHidden/>
          </w:rPr>
          <w:instrText xml:space="preserve"> PAGEREF _Toc194329062 \h </w:instrText>
        </w:r>
        <w:r w:rsidR="00325600">
          <w:rPr>
            <w:noProof/>
            <w:webHidden/>
          </w:rPr>
        </w:r>
        <w:r w:rsidR="00325600">
          <w:rPr>
            <w:noProof/>
            <w:webHidden/>
          </w:rPr>
          <w:fldChar w:fldCharType="separate"/>
        </w:r>
        <w:r w:rsidR="00325600">
          <w:rPr>
            <w:noProof/>
            <w:webHidden/>
          </w:rPr>
          <w:t>75</w:t>
        </w:r>
        <w:r w:rsidR="00325600">
          <w:rPr>
            <w:noProof/>
            <w:webHidden/>
          </w:rPr>
          <w:fldChar w:fldCharType="end"/>
        </w:r>
      </w:hyperlink>
    </w:p>
    <w:p w14:paraId="6A12D93B" w14:textId="28FB0298" w:rsidR="00325600" w:rsidRDefault="008056F2">
      <w:pPr>
        <w:pStyle w:val="Innehll4"/>
        <w:rPr>
          <w:rFonts w:asciiTheme="minorHAnsi" w:eastAsiaTheme="minorEastAsia" w:hAnsiTheme="minorHAnsi"/>
          <w:noProof/>
          <w:kern w:val="2"/>
          <w:sz w:val="24"/>
          <w:szCs w:val="24"/>
          <w:lang w:eastAsia="sv-SE"/>
          <w14:ligatures w14:val="standardContextual"/>
        </w:rPr>
      </w:pPr>
      <w:hyperlink w:anchor="_Toc194329063" w:history="1">
        <w:r w:rsidR="00325600" w:rsidRPr="00097D99">
          <w:rPr>
            <w:rStyle w:val="Hyperlnk"/>
            <w:noProof/>
          </w:rPr>
          <w:t xml:space="preserve">Inspektionen för strategiska produkter om </w:t>
        </w:r>
        <w:r w:rsidR="00325600" w:rsidRPr="00097D99">
          <w:rPr>
            <w:rStyle w:val="Hyperlnk"/>
            <w:rFonts w:cs="Arial"/>
            <w:noProof/>
          </w:rPr>
          <w:t>viktiga tendenser inom svensk och internationell exportkontroll</w:t>
        </w:r>
        <w:r w:rsidR="00325600">
          <w:rPr>
            <w:noProof/>
            <w:webHidden/>
          </w:rPr>
          <w:tab/>
        </w:r>
        <w:r w:rsidR="00325600">
          <w:rPr>
            <w:noProof/>
            <w:webHidden/>
          </w:rPr>
          <w:fldChar w:fldCharType="begin"/>
        </w:r>
        <w:r w:rsidR="00325600">
          <w:rPr>
            <w:noProof/>
            <w:webHidden/>
          </w:rPr>
          <w:instrText xml:space="preserve"> PAGEREF _Toc194329063 \h </w:instrText>
        </w:r>
        <w:r w:rsidR="00325600">
          <w:rPr>
            <w:noProof/>
            <w:webHidden/>
          </w:rPr>
        </w:r>
        <w:r w:rsidR="00325600">
          <w:rPr>
            <w:noProof/>
            <w:webHidden/>
          </w:rPr>
          <w:fldChar w:fldCharType="separate"/>
        </w:r>
        <w:r w:rsidR="00325600">
          <w:rPr>
            <w:noProof/>
            <w:webHidden/>
          </w:rPr>
          <w:t>88</w:t>
        </w:r>
        <w:r w:rsidR="00325600">
          <w:rPr>
            <w:noProof/>
            <w:webHidden/>
          </w:rPr>
          <w:fldChar w:fldCharType="end"/>
        </w:r>
      </w:hyperlink>
    </w:p>
    <w:p w14:paraId="70248991" w14:textId="4BB2BAAB" w:rsidR="00325600" w:rsidRDefault="008056F2">
      <w:pPr>
        <w:pStyle w:val="Innehll4"/>
        <w:rPr>
          <w:rFonts w:asciiTheme="minorHAnsi" w:eastAsiaTheme="minorEastAsia" w:hAnsiTheme="minorHAnsi"/>
          <w:noProof/>
          <w:kern w:val="2"/>
          <w:sz w:val="24"/>
          <w:szCs w:val="24"/>
          <w:lang w:eastAsia="sv-SE"/>
          <w14:ligatures w14:val="standardContextual"/>
        </w:rPr>
      </w:pPr>
      <w:hyperlink w:anchor="_Toc194329064" w:history="1">
        <w:r w:rsidR="00325600" w:rsidRPr="00097D99">
          <w:rPr>
            <w:rStyle w:val="Hyperlnk"/>
            <w:noProof/>
          </w:rPr>
          <w:t>Regelverk i urval</w:t>
        </w:r>
        <w:r w:rsidR="00325600">
          <w:rPr>
            <w:noProof/>
            <w:webHidden/>
          </w:rPr>
          <w:tab/>
        </w:r>
        <w:r w:rsidR="00325600">
          <w:rPr>
            <w:noProof/>
            <w:webHidden/>
          </w:rPr>
          <w:fldChar w:fldCharType="begin"/>
        </w:r>
        <w:r w:rsidR="00325600">
          <w:rPr>
            <w:noProof/>
            <w:webHidden/>
          </w:rPr>
          <w:instrText xml:space="preserve"> PAGEREF _Toc194329064 \h </w:instrText>
        </w:r>
        <w:r w:rsidR="00325600">
          <w:rPr>
            <w:noProof/>
            <w:webHidden/>
          </w:rPr>
        </w:r>
        <w:r w:rsidR="00325600">
          <w:rPr>
            <w:noProof/>
            <w:webHidden/>
          </w:rPr>
          <w:fldChar w:fldCharType="separate"/>
        </w:r>
        <w:r w:rsidR="00325600">
          <w:rPr>
            <w:noProof/>
            <w:webHidden/>
          </w:rPr>
          <w:t>92</w:t>
        </w:r>
        <w:r w:rsidR="00325600">
          <w:rPr>
            <w:noProof/>
            <w:webHidden/>
          </w:rPr>
          <w:fldChar w:fldCharType="end"/>
        </w:r>
      </w:hyperlink>
    </w:p>
    <w:p w14:paraId="44BE7769" w14:textId="68C09E22" w:rsidR="00325600" w:rsidRDefault="008056F2">
      <w:pPr>
        <w:pStyle w:val="Innehll4"/>
        <w:rPr>
          <w:rFonts w:asciiTheme="minorHAnsi" w:eastAsiaTheme="minorEastAsia" w:hAnsiTheme="minorHAnsi"/>
          <w:noProof/>
          <w:kern w:val="2"/>
          <w:sz w:val="24"/>
          <w:szCs w:val="24"/>
          <w:lang w:eastAsia="sv-SE"/>
          <w14:ligatures w14:val="standardContextual"/>
        </w:rPr>
      </w:pPr>
      <w:hyperlink w:anchor="_Toc194329065" w:history="1">
        <w:r w:rsidR="00325600" w:rsidRPr="00097D99">
          <w:rPr>
            <w:rStyle w:val="Hyperlnk"/>
            <w:noProof/>
            <w:lang w:val="en-GB"/>
          </w:rPr>
          <w:t>Förkortningar</w:t>
        </w:r>
        <w:r w:rsidR="00325600">
          <w:rPr>
            <w:noProof/>
            <w:webHidden/>
          </w:rPr>
          <w:tab/>
        </w:r>
        <w:r w:rsidR="00325600">
          <w:rPr>
            <w:noProof/>
            <w:webHidden/>
          </w:rPr>
          <w:fldChar w:fldCharType="begin"/>
        </w:r>
        <w:r w:rsidR="00325600">
          <w:rPr>
            <w:noProof/>
            <w:webHidden/>
          </w:rPr>
          <w:instrText xml:space="preserve"> PAGEREF _Toc194329065 \h </w:instrText>
        </w:r>
        <w:r w:rsidR="00325600">
          <w:rPr>
            <w:noProof/>
            <w:webHidden/>
          </w:rPr>
        </w:r>
        <w:r w:rsidR="00325600">
          <w:rPr>
            <w:noProof/>
            <w:webHidden/>
          </w:rPr>
          <w:fldChar w:fldCharType="separate"/>
        </w:r>
        <w:r w:rsidR="00325600">
          <w:rPr>
            <w:noProof/>
            <w:webHidden/>
          </w:rPr>
          <w:t>98</w:t>
        </w:r>
        <w:r w:rsidR="00325600">
          <w:rPr>
            <w:noProof/>
            <w:webHidden/>
          </w:rPr>
          <w:fldChar w:fldCharType="end"/>
        </w:r>
      </w:hyperlink>
    </w:p>
    <w:p w14:paraId="59F7DB2C" w14:textId="2B7E26DB" w:rsidR="00325600" w:rsidRDefault="008056F2">
      <w:pPr>
        <w:pStyle w:val="Innehll4"/>
        <w:rPr>
          <w:rFonts w:asciiTheme="minorHAnsi" w:eastAsiaTheme="minorEastAsia" w:hAnsiTheme="minorHAnsi"/>
          <w:noProof/>
          <w:kern w:val="2"/>
          <w:sz w:val="24"/>
          <w:szCs w:val="24"/>
          <w:lang w:eastAsia="sv-SE"/>
          <w14:ligatures w14:val="standardContextual"/>
        </w:rPr>
      </w:pPr>
      <w:hyperlink w:anchor="_Toc194329066" w:history="1">
        <w:r w:rsidR="00325600" w:rsidRPr="00097D99">
          <w:rPr>
            <w:rStyle w:val="Hyperlnk"/>
            <w:noProof/>
          </w:rPr>
          <w:t>Vägledning till andra källor</w:t>
        </w:r>
        <w:r w:rsidR="00325600">
          <w:rPr>
            <w:noProof/>
            <w:webHidden/>
          </w:rPr>
          <w:tab/>
        </w:r>
        <w:r w:rsidR="00325600">
          <w:rPr>
            <w:noProof/>
            <w:webHidden/>
          </w:rPr>
          <w:fldChar w:fldCharType="begin"/>
        </w:r>
        <w:r w:rsidR="00325600">
          <w:rPr>
            <w:noProof/>
            <w:webHidden/>
          </w:rPr>
          <w:instrText xml:space="preserve"> PAGEREF _Toc194329066 \h </w:instrText>
        </w:r>
        <w:r w:rsidR="00325600">
          <w:rPr>
            <w:noProof/>
            <w:webHidden/>
          </w:rPr>
        </w:r>
        <w:r w:rsidR="00325600">
          <w:rPr>
            <w:noProof/>
            <w:webHidden/>
          </w:rPr>
          <w:fldChar w:fldCharType="separate"/>
        </w:r>
        <w:r w:rsidR="00325600">
          <w:rPr>
            <w:noProof/>
            <w:webHidden/>
          </w:rPr>
          <w:t>99</w:t>
        </w:r>
        <w:r w:rsidR="00325600">
          <w:rPr>
            <w:noProof/>
            <w:webHidden/>
          </w:rPr>
          <w:fldChar w:fldCharType="end"/>
        </w:r>
      </w:hyperlink>
    </w:p>
    <w:p w14:paraId="14A013A2" w14:textId="2882D14A" w:rsidR="00325600" w:rsidRDefault="008056F2">
      <w:pPr>
        <w:pStyle w:val="Innehll5"/>
        <w:rPr>
          <w:rFonts w:asciiTheme="minorHAnsi" w:eastAsiaTheme="minorEastAsia" w:hAnsiTheme="minorHAnsi"/>
          <w:noProof/>
          <w:kern w:val="2"/>
          <w:sz w:val="24"/>
          <w:szCs w:val="24"/>
          <w:lang w:eastAsia="sv-SE"/>
          <w14:ligatures w14:val="standardContextual"/>
        </w:rPr>
      </w:pPr>
      <w:hyperlink w:anchor="_Toc194329067" w:history="1">
        <w:r w:rsidR="00325600" w:rsidRPr="00097D99">
          <w:rPr>
            <w:rStyle w:val="Hyperlnk"/>
            <w:noProof/>
          </w:rPr>
          <w:t>Utdrag ur protokoll vid regeringssammanträde den 3 april 2025</w:t>
        </w:r>
        <w:r w:rsidR="00325600">
          <w:rPr>
            <w:noProof/>
            <w:webHidden/>
          </w:rPr>
          <w:tab/>
        </w:r>
        <w:r w:rsidR="00325600">
          <w:rPr>
            <w:noProof/>
            <w:webHidden/>
          </w:rPr>
          <w:fldChar w:fldCharType="begin"/>
        </w:r>
        <w:r w:rsidR="00325600">
          <w:rPr>
            <w:noProof/>
            <w:webHidden/>
          </w:rPr>
          <w:instrText xml:space="preserve"> PAGEREF _Toc194329067 \h </w:instrText>
        </w:r>
        <w:r w:rsidR="00325600">
          <w:rPr>
            <w:noProof/>
            <w:webHidden/>
          </w:rPr>
        </w:r>
        <w:r w:rsidR="00325600">
          <w:rPr>
            <w:noProof/>
            <w:webHidden/>
          </w:rPr>
          <w:fldChar w:fldCharType="separate"/>
        </w:r>
        <w:r w:rsidR="00325600">
          <w:rPr>
            <w:noProof/>
            <w:webHidden/>
          </w:rPr>
          <w:t>100</w:t>
        </w:r>
        <w:r w:rsidR="00325600">
          <w:rPr>
            <w:noProof/>
            <w:webHidden/>
          </w:rPr>
          <w:fldChar w:fldCharType="end"/>
        </w:r>
      </w:hyperlink>
    </w:p>
    <w:p w14:paraId="770655D9" w14:textId="5C1DEFDD" w:rsidR="00A87A00" w:rsidRDefault="00A87A00" w:rsidP="00362009">
      <w:pPr>
        <w:pStyle w:val="Brdtextmedindrag"/>
      </w:pPr>
      <w:r>
        <w:fldChar w:fldCharType="end"/>
      </w:r>
    </w:p>
    <w:p w14:paraId="49186343" w14:textId="13B92D81" w:rsidR="00A87A00" w:rsidRPr="009C6229" w:rsidRDefault="00A87A00" w:rsidP="00333C9D">
      <w:pPr>
        <w:pStyle w:val="Rubrik1"/>
      </w:pPr>
      <w:r>
        <w:br w:type="page"/>
      </w:r>
      <w:bookmarkStart w:id="0" w:name="_Toc337537303"/>
      <w:bookmarkStart w:id="1" w:name="_Toc194329043"/>
      <w:bookmarkEnd w:id="0"/>
      <w:r w:rsidR="00A2026B" w:rsidRPr="00A2026B">
        <w:lastRenderedPageBreak/>
        <w:t>Regeringens skrivelse om strategisk exportkontroll</w:t>
      </w:r>
      <w:bookmarkEnd w:id="1"/>
    </w:p>
    <w:p w14:paraId="71877FFA" w14:textId="77777777" w:rsidR="00DD2074" w:rsidRDefault="00DD2074" w:rsidP="00DD2074">
      <w:pPr>
        <w:pStyle w:val="Brdtext"/>
      </w:pPr>
    </w:p>
    <w:p w14:paraId="36405244" w14:textId="77777777" w:rsidR="00FD6058" w:rsidRDefault="00D948A2" w:rsidP="00D948A2">
      <w:pPr>
        <w:pStyle w:val="Brdtext"/>
      </w:pPr>
      <w:r>
        <w:t>I denna skrivelse redovisar regeringen politiken när det gäller den strategiska exportkontrollen under 2024, det vill säga exportkontrollen av krigsmateriel och produkter med dubbla användningsområden (PDA). Med termen PDA avses produkter tillverkade för civilt bruk som även kan användas för tillverkning av massförstörelsevapen eller krigsmateriel.</w:t>
      </w:r>
    </w:p>
    <w:p w14:paraId="2EC89A2C" w14:textId="230948F3" w:rsidR="00D948A2" w:rsidRDefault="00D948A2" w:rsidP="007E32D5">
      <w:pPr>
        <w:pStyle w:val="Brdtextmedindrag"/>
      </w:pPr>
      <w:r>
        <w:t>Kontrollen av export av krigsmateriel är nödvändig för att uppfylla Sveriges nationella målsättningar och internationella åtaganden, samt för att säkerställa att utförseln av produkter från Sverige görs i enlighet med det fastställda exportkontrollregelverket. Krigsmateriel får enligt 1 § andra stycket lagen (1992:1300) om krigsmateriel endast exporteras om det finns säkerhets- eller försvarspolitiska skäl för det och det inte strider mot Sveriges internationella förpliktelser eller Sveriges utrikespolitik i övrigt. Tillståndsprövningen sker i enlighet med de svenska riktlinjerna för krigsmaterielexport, EU:s gemensamma ståndpunkt (2008/944/Gusp) om fastställande av gemensamma regler för kontrollen av export av militär teknik och krigsmateriel samt vapenhandelsfördraget (Arms Trade Treaty, ATT). Inspektionen för strategiska produkter (ISP) är behörig tillstånds-myndighet.</w:t>
      </w:r>
    </w:p>
    <w:p w14:paraId="60CF4879" w14:textId="77777777" w:rsidR="00D948A2" w:rsidRDefault="00D948A2" w:rsidP="00D948A2">
      <w:pPr>
        <w:pStyle w:val="Brdtextmedindrag"/>
      </w:pPr>
      <w:r>
        <w:t xml:space="preserve">De multilaterala avtalen och instrumenten om nedrustning och icke-spridning av massförstörelsevapen är viktiga uttryck för det internationella samfundets strävan att förhindra spridning av sådana vapen. Genom att kontrollera handeln med PDA kan spridningen av massförstörelsevapen motverkas. Exportkontrollen möjliggör för enskilda stater att uppfylla sina internationella åtaganden på icke-spridningsområdet. Exportkontroll av PDA krävs även för att minska oönskad och destabiliserande utveckling av konventionella militära förmågor. Genom att säkerställa att PDA inte exporteras till för Sverige olämpliga mottagare stärks vårt lands säkerhet. Det är således både utifrån ett icke-spridningsperspektiv och ett säkerhetspolitiskt perspektiv nödvändigt för Sverige att ha en strikt och effektiv nationell exportkontroll av PDA. </w:t>
      </w:r>
    </w:p>
    <w:p w14:paraId="0B1C3688" w14:textId="77777777" w:rsidR="00D948A2" w:rsidRDefault="00D948A2" w:rsidP="00D948A2">
      <w:pPr>
        <w:pStyle w:val="Brdtextmedindrag"/>
      </w:pPr>
      <w:r>
        <w:t xml:space="preserve">Detta är fyrtioförsta gången som regeringen i en skrivelse till riksdagen redogör för politiken avseende strategisk exportkontroll. Den första skrivelsen om strategisk exportkontroll överlämnades 1985. Sverige var då ett av de första länderna i Europa att redovisa det gångna årets aktiviteter på området. </w:t>
      </w:r>
    </w:p>
    <w:p w14:paraId="5464BA73" w14:textId="77777777" w:rsidR="00D948A2" w:rsidRDefault="00D948A2" w:rsidP="00D948A2">
      <w:pPr>
        <w:pStyle w:val="Brdtextmedindrag"/>
      </w:pPr>
      <w:r>
        <w:t xml:space="preserve">Skrivelsen har sedan dess utvecklats från en kortfattad sammanställning av svensk krigsmaterielexport till en omfattande redogörelse för svensk exportkontrollpolitik i dess helhet. Fler statistiska uppgifter kan i dag lämnas tack vare bättre informationsbehandlingssystem och en öppnare politik. Parallellt med den svenska redovisningen har medlemsstaterna i EU sedan 2000 gradvis utvecklat en gemensam och detaljerad redovisning. </w:t>
      </w:r>
    </w:p>
    <w:p w14:paraId="3751ACB6" w14:textId="0BECF071" w:rsidR="00D948A2" w:rsidRDefault="00D948A2" w:rsidP="00D948A2">
      <w:pPr>
        <w:pStyle w:val="Brdtextmedindrag"/>
      </w:pPr>
      <w:r>
        <w:t xml:space="preserve">Som ett led i arbetet för ökad öppenhet och transparens redovisas i årets skrivelse bland annat detaljerad information om svenska företags tillhandahållanden av krigsmateriel i utlandet. Årets statistik innefattar, </w:t>
      </w:r>
      <w:r>
        <w:lastRenderedPageBreak/>
        <w:t>likt de senaste åren, en särskild sammanställning över statliga donationer av krigsmateriel till Ukraina.</w:t>
      </w:r>
    </w:p>
    <w:p w14:paraId="535BA146" w14:textId="77777777" w:rsidR="00D948A2" w:rsidRDefault="00D948A2" w:rsidP="00D948A2">
      <w:pPr>
        <w:pStyle w:val="Brdtextmedindrag"/>
      </w:pPr>
      <w:r>
        <w:t>ISP och Strålsäkerhetsmyndigheten (SSM) bidrar, på begäran av regeringen, med statistikunderlag till skrivelsen. Statistiken i skrivelsen kompletterar den information som lämnas i myndigheternas egna publikationer. I bilaga 3 ger ISP även sin egen syn på viktiga tendenser i den svenska och internationella exportkontrollen.</w:t>
      </w:r>
    </w:p>
    <w:p w14:paraId="7D46EE7D" w14:textId="77777777" w:rsidR="00D948A2" w:rsidRDefault="00D948A2" w:rsidP="00D948A2">
      <w:pPr>
        <w:pStyle w:val="Rubrik2utannumrering"/>
      </w:pPr>
      <w:r w:rsidRPr="00DD2074">
        <w:t>Viktiga händelser under året</w:t>
      </w:r>
    </w:p>
    <w:p w14:paraId="25383F7A" w14:textId="77777777" w:rsidR="00D948A2" w:rsidRPr="00DD2074" w:rsidRDefault="00D948A2" w:rsidP="00D948A2">
      <w:pPr>
        <w:pStyle w:val="Brdtext"/>
      </w:pPr>
      <w:r w:rsidRPr="00DD2074">
        <w:t xml:space="preserve">Den strategiska exportkontrollen under 2024 har fortsatt att präglas av det försämrade internationella säkerhetspolitiska läget. Rysslands aggression mot Ukraina </w:t>
      </w:r>
      <w:r>
        <w:t xml:space="preserve">sedan </w:t>
      </w:r>
      <w:r w:rsidRPr="00DD2074">
        <w:t>2014 och den fullskaliga invasionen av landet den 24 februari 2022 utgör ett flagrant brott mot folkrätten och den europeiska säkerhetsordningen. Rysslands krigföring mot Ukraina kom i hög grad att prägla svensk utrikes- och säkerhetspolitik även under 2024 och har lett till betydande konsekvenser även på exportkontrollområdet.</w:t>
      </w:r>
    </w:p>
    <w:p w14:paraId="79E7EDC7" w14:textId="77777777" w:rsidR="00D948A2" w:rsidRDefault="00D948A2" w:rsidP="00D948A2">
      <w:pPr>
        <w:pStyle w:val="Brdtextmedindrag"/>
      </w:pPr>
      <w:r>
        <w:t xml:space="preserve">Som ett svar på den ryska fullskaliga invasionen av Ukraina den 24 februari 2022 införde EU flera historiskt omfattande sanktioner mot Ryssland under 2022 med tillkommande sanktionspaket under 2023 och 2024. Sanktionspaketen under 2022, 2023 och 2024 omfattade bland annat PDA, avancerad teknik och civila skjutvapen. Sanktionerna har under året skärpts inom ramen för de trettonde, fjortonde och femtonde sanktionspaketen. Sanktioner mot Ryssland när det gäller krigsmateriel infördes av EU redan 2014 då landet påbörjade sin olagliga aggression mot Ukraina. </w:t>
      </w:r>
    </w:p>
    <w:p w14:paraId="5199EFEA" w14:textId="77777777" w:rsidR="00D948A2" w:rsidRDefault="00D948A2" w:rsidP="00D948A2">
      <w:pPr>
        <w:pStyle w:val="Brdtextmedindrag"/>
      </w:pPr>
      <w:r>
        <w:t>För att stödja Ukraina har Sverige skickat flera stödpaket inklusive krigsmateriel. Inte sedan finska vinterkriget har Sverige bistått ett land i väpnad konflikt med krigsmateriel, så som vi nu stöder Ukraina.</w:t>
      </w:r>
    </w:p>
    <w:p w14:paraId="1995D155" w14:textId="77777777" w:rsidR="00D948A2" w:rsidRDefault="00D948A2" w:rsidP="00D948A2">
      <w:pPr>
        <w:pStyle w:val="Brdtextmedindrag"/>
      </w:pPr>
      <w:r>
        <w:t xml:space="preserve">Sverige blev den 7 mars 2024 medlem i Nordatlantiska fördrags-organisationen (Nato). Natomedlemskapet förändrar förutsättningarna för krigsmaterielexport inom Sveriges nationella regelverk. </w:t>
      </w:r>
    </w:p>
    <w:p w14:paraId="238C5DE2" w14:textId="77777777" w:rsidR="00D948A2" w:rsidRDefault="00D948A2" w:rsidP="00D948A2">
      <w:pPr>
        <w:pStyle w:val="Brdtextmedindrag"/>
      </w:pPr>
      <w:r>
        <w:t xml:space="preserve">2023 års krigsmaterielutredning hade i uppdrag att se över riktlinjerna i ljuset av ett svenskt Natomedlemskap samt förutsättningarna för internationella materielsamarbeten och regleringen av underleverantörer. Utredningen överlämnade sitt betänkande </w:t>
      </w:r>
      <w:r>
        <w:rPr>
          <w:i/>
          <w:iCs/>
        </w:rPr>
        <w:t>Ett modernt och anpassat regelverk för krigsmateriel</w:t>
      </w:r>
      <w:r>
        <w:t xml:space="preserve"> till utrikesministern i december. Betänkandet remitterades i slutet av året.</w:t>
      </w:r>
    </w:p>
    <w:p w14:paraId="5AFA5CD3" w14:textId="77777777" w:rsidR="00D948A2" w:rsidRDefault="00D948A2" w:rsidP="00D948A2">
      <w:pPr>
        <w:pStyle w:val="Brdtextmedindrag"/>
      </w:pPr>
      <w:r>
        <w:t>Mötesverksamheten i de multilaterala exportkontrollregimerna har under 2024 fortsatt i samma takt som 2023 och före pandemin.</w:t>
      </w:r>
    </w:p>
    <w:p w14:paraId="51C7ED8F" w14:textId="77777777" w:rsidR="00D948A2" w:rsidRDefault="00D948A2" w:rsidP="00D948A2">
      <w:pPr>
        <w:pStyle w:val="Brdtextmedindrag"/>
      </w:pPr>
      <w:r>
        <w:t xml:space="preserve">Den allt snabbare tekniska utvecklingen inom framväxande tekniker, till exempel artificiell intelligens, kvantdatorer och bioteknik, har under året gjort exportkontrollarbetet alltmer angeläget, både nationellt och i de multilaterala exportkontrollregimerna. </w:t>
      </w:r>
    </w:p>
    <w:p w14:paraId="7DF157CB" w14:textId="77777777" w:rsidR="00D948A2" w:rsidRPr="00DD2074" w:rsidRDefault="00D948A2" w:rsidP="00D948A2">
      <w:pPr>
        <w:pStyle w:val="Brdtextmedindrag"/>
      </w:pPr>
      <w:r>
        <w:t>ISP är förutom tillståndsmyndighet i exportkontrollärenden och granskningsmyndighet för direktinvesteringar, även behörig myndighet när det gäller sanktioner, bland annat de omfattande sanktionspaket som EU antagit mot Ryssland.</w:t>
      </w:r>
    </w:p>
    <w:p w14:paraId="2EC20693" w14:textId="77777777" w:rsidR="00D948A2" w:rsidRDefault="00D948A2" w:rsidP="00D948A2">
      <w:pPr>
        <w:rPr>
          <w:sz w:val="20"/>
        </w:rPr>
      </w:pPr>
      <w:r>
        <w:br w:type="page"/>
      </w:r>
    </w:p>
    <w:p w14:paraId="64830ABE" w14:textId="77777777" w:rsidR="00D948A2" w:rsidRDefault="00D948A2" w:rsidP="00D948A2">
      <w:pPr>
        <w:pStyle w:val="Rubrik2utannumrering"/>
      </w:pPr>
      <w:r w:rsidRPr="00DD2074">
        <w:lastRenderedPageBreak/>
        <w:t>Sammanfattning av det statistiska underlaget</w:t>
      </w:r>
    </w:p>
    <w:p w14:paraId="53BEBAB0" w14:textId="77777777" w:rsidR="007B4E06" w:rsidRPr="007B4E06" w:rsidRDefault="007B4E06" w:rsidP="00C43D43">
      <w:pPr>
        <w:pStyle w:val="Brdtextmedindrag"/>
        <w:ind w:firstLine="0"/>
      </w:pPr>
      <w:r w:rsidRPr="007B4E06">
        <w:t>I två bilagor till denna skrivelse redovisas samlad statistik över tillstånds-givningen och den svenska exporten av krigsmateriel och produkter med dubbla användningsområden. Statistiken omfattar uppgifter från 1 januari till 31 december 2024.</w:t>
      </w:r>
    </w:p>
    <w:p w14:paraId="570CC269" w14:textId="77777777" w:rsidR="007B4E06" w:rsidRPr="007B4E06" w:rsidRDefault="007B4E06" w:rsidP="007B4E06">
      <w:pPr>
        <w:pStyle w:val="Brdtextmedindrag"/>
      </w:pPr>
      <w:r w:rsidRPr="007B4E06">
        <w:t xml:space="preserve">Redovisningen av export och annan krigsmaterielrelaterad verksamhet 2024 görs i bilaga 1. Exporten visas också över tid, eftersom enstaka tillstånd och leveranser av större system kan orsaka kraftiga svängningar i den årliga statistiken. </w:t>
      </w:r>
    </w:p>
    <w:p w14:paraId="1F8B1322" w14:textId="77777777" w:rsidR="007B4E06" w:rsidRPr="007B4E06" w:rsidRDefault="007B4E06" w:rsidP="007B4E06">
      <w:pPr>
        <w:pStyle w:val="Brdtextmedindrag"/>
      </w:pPr>
      <w:r w:rsidRPr="007B4E06">
        <w:t>Under 2024 innehade 450 företag, myndigheter och privatpersoner tillstånd att tillverka eller tillhandahålla krigsmateriel. Sedan 2018 har antalet tillståndsinnehavare mer än fördubblats. Ökningen avser främst underleverantörer till systemtillverkare av krigsmateriel.</w:t>
      </w:r>
    </w:p>
    <w:p w14:paraId="3569C2CA" w14:textId="77777777" w:rsidR="007B4E06" w:rsidRPr="007B4E06" w:rsidRDefault="007B4E06" w:rsidP="007B4E06">
      <w:pPr>
        <w:pStyle w:val="Brdtextmedindrag"/>
      </w:pPr>
      <w:r w:rsidRPr="007B4E06">
        <w:t xml:space="preserve">Totalt 59 länder mottog leveranser av krigsmateriel från Sverige. Värdet av krigsmaterielexporten uppgick under 2024 till drygt 29 miljarder kronor. Exportvärdet ökade därmed med cirka 63 procent jämfört med föregående år. </w:t>
      </w:r>
    </w:p>
    <w:p w14:paraId="35628524" w14:textId="50D19755" w:rsidR="007B4E06" w:rsidRPr="007B4E06" w:rsidRDefault="007B4E06" w:rsidP="007B4E06">
      <w:pPr>
        <w:pStyle w:val="Brdtextmedindrag"/>
      </w:pPr>
      <w:r w:rsidRPr="007B4E06">
        <w:t>Drygt 70 procent av exporten gick till de 39 länder som enligt regeringen utgör etablerade samarbetsländer inom det försvars- och säkerhetspolitiska området. Andelen är något lägre än föregående år, främst på grund av att två luftburna radarsystem, till ett värde av drygt 6 miljarder kronor, levererades till Förenade arabemiraten under året. Dessa leveranser medförde att Förenade arabemiraten var det mest betydande mottagarlandet, följt av USA och Brasilien. Exporten till USA omfattade ett stort antal olika materielslag,</w:t>
      </w:r>
      <w:r>
        <w:t xml:space="preserve"> </w:t>
      </w:r>
      <w:r w:rsidRPr="007B4E06">
        <w:t xml:space="preserve">bland annat marina artillerisystem och bandvagnar. Leveranserna till Brasilien bestod fortsatt främst av stridsflygsystem Jas Gripen. </w:t>
      </w:r>
    </w:p>
    <w:p w14:paraId="1F9A940A" w14:textId="77777777" w:rsidR="007B4E06" w:rsidRPr="007B4E06" w:rsidRDefault="007B4E06" w:rsidP="007B4E06">
      <w:pPr>
        <w:pStyle w:val="Brdtextmedindrag"/>
      </w:pPr>
      <w:r w:rsidRPr="007B4E06">
        <w:t xml:space="preserve">Vad avser Ukraina beviljades under 2024 totalt 52 stycken utförseltillstånd för statliga donationer medan 30 stycken tillstånd utfärdades för försäljning från den svenska försvarsindustrin. Under det senaste året har ISP därutöver vid 19 tillfällen beviljat tillstånd för vidareöverlåtelse av svensktillverkad krigsmateriel från andra länder. Till största delen har den donerade och vidareöverlåtna krigsmaterielen rört markstrids- och missilsystem. </w:t>
      </w:r>
    </w:p>
    <w:p w14:paraId="082E14EF" w14:textId="77777777" w:rsidR="007B4E06" w:rsidRPr="007B4E06" w:rsidRDefault="007B4E06" w:rsidP="007B4E06">
      <w:pPr>
        <w:pStyle w:val="Brdtextmedindrag"/>
      </w:pPr>
      <w:r w:rsidRPr="007B4E06">
        <w:t xml:space="preserve">Exporten av de luftburna radarsystemen till Förenade arabemiraten utgjorde drygt 95 procent av den totala exporten till Mellanöstern. Även i övrigt bestod exporten till största delen av följdleveranser till tidigare levererad materiel. </w:t>
      </w:r>
    </w:p>
    <w:p w14:paraId="172C8CB7" w14:textId="77777777" w:rsidR="007B4E06" w:rsidRDefault="007B4E06" w:rsidP="007B4E06">
      <w:pPr>
        <w:pStyle w:val="Brdtextmedindrag"/>
      </w:pPr>
      <w:r w:rsidRPr="007B4E06">
        <w:t xml:space="preserve">Den export till Israel som förekom under året bestod av följdleveranser till privat företag av komponenter som vid den ursprungliga leveransen inte utgjorde krigsmateriel. Leveranserna under 2024 skedde med stöd av utförseltillstånd som utfärdats tidigare år. Inget utförseltillstånd för försäljning har utfärdats sedan oktober 2023. Sverige har inte beviljat tillstånd för försäljning av krigsmateriel till den israeliska försvarsmakten eller andra statliga aktörer i Israel sedan 1950-talet. </w:t>
      </w:r>
    </w:p>
    <w:p w14:paraId="5F24BE64" w14:textId="2EAB4EE2" w:rsidR="00ED45B8" w:rsidRPr="00F55DC4" w:rsidRDefault="007B4E06" w:rsidP="000011D7">
      <w:pPr>
        <w:pStyle w:val="Brdtextmedindrag"/>
        <w:sectPr w:rsidR="00ED45B8" w:rsidRPr="00F55DC4" w:rsidSect="00387DC6">
          <w:headerReference w:type="even" r:id="rId17"/>
          <w:headerReference w:type="default" r:id="rId18"/>
          <w:footerReference w:type="even" r:id="rId19"/>
          <w:footerReference w:type="default" r:id="rId20"/>
          <w:footerReference w:type="first" r:id="rId21"/>
          <w:type w:val="continuous"/>
          <w:pgSz w:w="9356" w:h="13721" w:code="9"/>
          <w:pgMar w:top="794" w:right="2438" w:bottom="1191" w:left="1021" w:header="0" w:footer="709" w:gutter="0"/>
          <w:cols w:space="708"/>
          <w:titlePg/>
          <w:docGrid w:linePitch="360"/>
        </w:sectPr>
      </w:pPr>
      <w:r w:rsidRPr="007B4E06">
        <w:t xml:space="preserve">I bilaga 2 redovisas tillståndsgivningen för produkter med dubbla användningsområden. Till skillnad från vad som gäller för krigsmateriel-exporten lämnar berörda företag inga leveransdeklarationer. Det innebär att uppgifter saknas om den faktiska exporten. Överföring av produkter med dubbla användningsområden inom EU kräver i regel inget tillstånd. </w:t>
      </w:r>
      <w:r w:rsidRPr="007B4E06">
        <w:lastRenderedPageBreak/>
        <w:t>Vidare möjliggör omfattande EU-generella tillstånd att export till vissa samarbetsländer utanför EU inte kräver tillstånd i det enskilda fallet. Detta innebär att mottagarländer som är föremål för merparten av PDA-exporten inte finns med i statistiken.</w:t>
      </w:r>
    </w:p>
    <w:p w14:paraId="3B585995" w14:textId="1773B4E4" w:rsidR="00DA0598" w:rsidRDefault="00DA0598" w:rsidP="0088173C">
      <w:pPr>
        <w:pStyle w:val="Rubrik1"/>
      </w:pPr>
      <w:bookmarkStart w:id="2" w:name="_Toc194329044"/>
      <w:r>
        <w:t>Krigsmateriel</w:t>
      </w:r>
      <w:bookmarkEnd w:id="2"/>
    </w:p>
    <w:p w14:paraId="39CC5AEB" w14:textId="4D0147BF" w:rsidR="00DA0598" w:rsidRDefault="00DA0598" w:rsidP="00C84731">
      <w:pPr>
        <w:pStyle w:val="Rubrik2"/>
        <w:spacing w:before="0"/>
      </w:pPr>
      <w:bookmarkStart w:id="3" w:name="_Toc194329045"/>
      <w:r>
        <w:t>Bakgrund och regelverk</w:t>
      </w:r>
      <w:bookmarkEnd w:id="3"/>
    </w:p>
    <w:p w14:paraId="48A3E73C" w14:textId="77777777" w:rsidR="00DA0598" w:rsidRDefault="00DA0598" w:rsidP="00A627F1">
      <w:pPr>
        <w:pStyle w:val="Brdtext"/>
      </w:pPr>
      <w:r w:rsidRPr="00391C91">
        <w:t>Krav på tillstånd för export av krigsmateriel är nödvändigt för att säkerställa att utförseln av produkter från Sverige och lämnandet av tekniskt bistånd sker i enlighet med det fastställda exportkontroll-regelverket. Kontrollen enligt krigsmateriellagstiftningen omfattar tillverkning, tillhandahållande och utförsel av krigsmateriel liksom avtal om samarbeten eller tillverkningsrätt med mera när det gäller sådan materiel.</w:t>
      </w:r>
    </w:p>
    <w:p w14:paraId="52EAC46F" w14:textId="77777777" w:rsidR="00DA0598" w:rsidRDefault="00DA0598" w:rsidP="00A627F1">
      <w:pPr>
        <w:pStyle w:val="Brdtextmedindrag"/>
      </w:pPr>
      <w:r>
        <w:t xml:space="preserve">Det svenska exportkontrollregelverket består av lagen (1992:1300) om krigsmateriel och förordningen (1992:1303) om krigsmateriel samt de principer och riktlinjer för krigsmaterielexport som har beslutats av regeringen och godkänts av riksdagen. Enligt 1 § andra stycket lagen om krigsmateriel får krigsmateriel endast exporteras om det finns säkerhets- eller försvarspolitiska skäl för det och det inte strider mot Sveriges internationella förpliktelser eller Sveriges utrikespolitik i övrigt. Vid tillståndsprövningen ska även Sveriges internationella åtaganden iakttas. Detta innefattar EU:s gemensamma ståndpunkt (2008/944/Gusp) om fastställande av gemensamma regler för kontrollen av export av militär teknik och krigsmateriel samt de kriterier som ställs upp i vapenhandels-fördraget (Arms Trade Treaty, ATT).  </w:t>
      </w:r>
    </w:p>
    <w:p w14:paraId="269DE9E1" w14:textId="77777777" w:rsidR="00DA0598" w:rsidRDefault="00DA0598" w:rsidP="00A627F1">
      <w:pPr>
        <w:pStyle w:val="Brdtextmedindrag"/>
      </w:pPr>
      <w:r>
        <w:t>Den svenska tillståndsprövningen bygger på en helhetsbedömning med utgångspunkt i regeringens riktlinjer och etablerad praxis. De internationella regelverken har mer karaktären av enskilda kriterier som ska iakttas, bedömas eller beaktas. ISP har som fristående myndighet till uppgift att självständigt pröva ansökningar om tillstånd i enlighet med regelverket i dess helhet.</w:t>
      </w:r>
    </w:p>
    <w:p w14:paraId="37F0E3B0" w14:textId="77777777" w:rsidR="00DA0598" w:rsidRDefault="00DA0598" w:rsidP="00A627F1">
      <w:pPr>
        <w:pStyle w:val="Brdtextmedindrag"/>
      </w:pPr>
      <w:r>
        <w:t>Kontrollen enligt lagen om krigsmateriel omfattar alltså tillverkning, tillhandahållande och utförsel av krigsmateriel liksom vissa avtal om samarbete och tillverkningsrätt för sådan materiel. Lagen gäller dels materiel som är utformad för militärt bruk och som enligt regeringens föreskrifter utgör krigsmateriel, dels sådant tekniskt stöd till krigsmateriel som enligt regeringens föreskrifter utgör tekniskt bistånd. Förteckningen över vad som utgör krigsmateriel och tekniskt bistånd finns i bilagan till förordningen om krigsmateriel. Den svenska krigsmaterielförteckningen överensstämmer med EU:s gemensamma militära förteckning med undantag för tre nationella tillägg: kärnladdningar och speciella delar till sådana, befästningsanläggningar med mera samt vissa kemiska stridsmedel.</w:t>
      </w:r>
      <w:r w:rsidRPr="005F0819">
        <w:t xml:space="preserve"> </w:t>
      </w:r>
    </w:p>
    <w:p w14:paraId="3A5EDB8F" w14:textId="77777777" w:rsidR="00DA0598" w:rsidRDefault="00DA0598" w:rsidP="00A627F1">
      <w:pPr>
        <w:pStyle w:val="Brdtextmedindrag"/>
      </w:pPr>
      <w:r>
        <w:t xml:space="preserve">Under 2018 infördes, med ett brett stöd i riksdagen, ett skärpt svenskt regelverk för export av krigsmateriel (prop. 2017/18:23). Till </w:t>
      </w:r>
      <w:r w:rsidRPr="005F0819">
        <w:lastRenderedPageBreak/>
        <w:t>skärpningarna</w:t>
      </w:r>
      <w:r>
        <w:t xml:space="preserve"> hörde att mottagarlandets demokratiska status och respekt för mänskliga rättigheter introducerades som centrala villkor i tillståndsprövningen. Detta är unikt för det svenska regelverket. </w:t>
      </w:r>
    </w:p>
    <w:p w14:paraId="6419E1A7" w14:textId="77777777" w:rsidR="00DA0598" w:rsidRDefault="00DA0598" w:rsidP="00A627F1">
      <w:pPr>
        <w:pStyle w:val="Brdtextmedindrag"/>
      </w:pPr>
      <w:r>
        <w:t>Det svenska exportkontrollregelverket uppdateras vid behov. På det sättet förbättras möjligheterna att framgångsrikt hantera de utmaningar som präglar icke-spridningsarbetet. Exempelvis beslutade regeringen år 2021 att införa systematiska efterkontroller (verifikationsbesök) i utlandet av export från Sverige av lätta vapen. Sådana kontroller kan vara ett värdefullt komplement till en strikt tillståndsprövning för att motverka avledning av materiel till icke-avsedda mottagare, det vill säga att den exporterade materielen hamnar hos en annan slutanvändare än den avsedda. Systemet infördes den 1 mars 2022.</w:t>
      </w:r>
    </w:p>
    <w:p w14:paraId="379675FE" w14:textId="77777777" w:rsidR="00DA0598" w:rsidRDefault="00DA0598" w:rsidP="00A627F1">
      <w:pPr>
        <w:pStyle w:val="Brdtextmedindrag"/>
      </w:pPr>
      <w:r>
        <w:t xml:space="preserve">Efterkontroll innebär besök av personal från exporterande land i ett land till vilket viss krigsmateriel har exporterats, för att få bekräftelse på att materielen finns kvar hos slutanvändaren. Syftet är även att därigenom stärka det ömsesidiga förtroendet. Efterkontroller har tidigare främst bedrivits av USA, men har på senare år även införts av bl.a. Schweiz, Spanien och Tyskland. </w:t>
      </w:r>
    </w:p>
    <w:p w14:paraId="2239705C" w14:textId="77777777" w:rsidR="00DA0598" w:rsidRDefault="00DA0598" w:rsidP="00A627F1">
      <w:pPr>
        <w:pStyle w:val="Brdtextmedindrag"/>
      </w:pPr>
      <w:r>
        <w:t xml:space="preserve">Sveriges efterkontroller avser sådana lätta vapen för vilka risken för avledning bedöms vara som mest påtaglig. Det rör sig i praktiken om totalt fem slags pansarvärnsvapen och personburna korträckviddiga luftvärns-system.   </w:t>
      </w:r>
    </w:p>
    <w:p w14:paraId="10984028" w14:textId="77777777" w:rsidR="00DA0598" w:rsidRDefault="00DA0598" w:rsidP="00A627F1">
      <w:pPr>
        <w:pStyle w:val="Brdtextmedindrag"/>
      </w:pPr>
      <w:r>
        <w:t>ISP ansvarar för att genomföra kontrollbesöken på plats i mottagar-länderna. I praktiken kommer besöken innebära att ISP på plats i mottagarlandet räknar antalet exemplar av det system som exporterats. De 39 etablerade samarbetsländer för vilka det inte finns några utrikes-politiska hinder mot utlandssamverkan, är undantagna från kravet på efterkontroller. Systemet för efterkontroller kommer att utvärderas inom tre år efter det att det första kontrollbesöket har genomförts.</w:t>
      </w:r>
    </w:p>
    <w:p w14:paraId="3E20A437" w14:textId="1ADF02C9" w:rsidR="00DA0598" w:rsidRDefault="00DA0598" w:rsidP="004E6C76">
      <w:pPr>
        <w:pStyle w:val="Rubrik3utannumrering"/>
      </w:pPr>
      <w:r>
        <w:t>Exportkontroll och hållbar utveckling</w:t>
      </w:r>
    </w:p>
    <w:p w14:paraId="26603B66" w14:textId="77777777" w:rsidR="00DA0598" w:rsidRDefault="00DA0598" w:rsidP="00A627F1">
      <w:pPr>
        <w:pStyle w:val="Brdtext"/>
      </w:pPr>
      <w:r w:rsidRPr="006B36DE">
        <w:t>Mänskliga rättigheter, demokrati och rättsstatens principer är prioriterade områden i svensk utrikespolitik, och även viktiga delar i arbetet med att genomföra Agenda 2030. Sverige ska genomföra Agenda 2030 genom en samstämmig politik nationellt och internationellt. Enligt de svenska riktlinjerna ska det i tillståndsprövningen för export av krigsmateriel beaktas om utförseln eller utlandssamverkan motverkar en rättvis och hållbar utveckling i enlighet med Agenda 2030 i mottagarlandet. Regeringens strävan är att effekter av den svenska krigsmaterielexporten som är negativa för ansträngningarna att bidra till en rättvis och hållbar global utveckling ska undvikas.</w:t>
      </w:r>
    </w:p>
    <w:p w14:paraId="227E9268" w14:textId="77777777" w:rsidR="00DA0598" w:rsidRDefault="00DA0598" w:rsidP="00A627F1">
      <w:pPr>
        <w:pStyle w:val="Brdtextmedindrag"/>
      </w:pPr>
      <w:r>
        <w:t xml:space="preserve">Som nämnts tidigare i avsnittet är en unik del i de svenska riktlinjerna att mottagarlandets demokratiska status utgör ett centralt villkor för tillståndsprövningen. Ju sämre den demokratiska statusen är, desto mindre utrymme finns det att bevilja tillstånd. Om det förekommer allvarliga och omfattande kränkningar av mänskliga rättigheter eller grava brister i mottagarens demokratiska status, utgör det hinder för beviljande av tillstånd. I tillståndsprövningen ska det också beaktas om exporten motverkar en hållbar utveckling i mottagarlandet. Effekterna på hållbar </w:t>
      </w:r>
      <w:r>
        <w:lastRenderedPageBreak/>
        <w:t>utveckling beaktas även genom tillämpningen av EU:s gemensamma ståndpunkt om vapenexport, vars åttonde kriterium lyfter fram mottagarländers tekniska och ekonomiska förmåga och behovet av att beakta om den hållbara utvecklingen riskerar att allvarligt hindras av en tilltänkt export.</w:t>
      </w:r>
    </w:p>
    <w:p w14:paraId="4671CBC9" w14:textId="77777777" w:rsidR="00DA0598" w:rsidRDefault="00DA0598" w:rsidP="00A627F1">
      <w:pPr>
        <w:pStyle w:val="Brdtextmedindrag"/>
      </w:pPr>
      <w:r>
        <w:t xml:space="preserve">Från regeringens sida finns en tydlig förväntan om att svenska företag ska agera hållbart samt ha de internationella riktlinjerna för ansvarsfullt företagande som utgångspunkt för sitt arbete, både i Sverige och i utlandet. Ett flertal åtgärder har vidtagits för att driva på och stödja företagen i deras hållbarhetsarbete. Bland annat har det införts lagstiftning om hållbarhetsrapportering för stora företag, tydligare kriterier för hållbarhet i lagen (2016:1145) om offentlig upphandling och starkare lagskydd för visselblåsare. Utöver vad som regleras genom lagstiftning förväntar sig regeringen att svenska företag ska tillämpa en tydlig antikorruptionspolicy och bidra till ökad transparens. </w:t>
      </w:r>
    </w:p>
    <w:p w14:paraId="16A3C38D" w14:textId="6B0D3810" w:rsidR="00DA0598" w:rsidRDefault="00DA0598" w:rsidP="00A627F1">
      <w:pPr>
        <w:pStyle w:val="Brdtextmedindrag"/>
      </w:pPr>
      <w:r>
        <w:t>Den största svenska branschorganisationen inom säkerhet och försvar, Säkerhets- och försvarsföretagen (SOFF), organiserar mer än 95 procent av försvarsföretagen i Sverige. SOFF ställer, i samband med att företag tecknar avtal om medlemskap, krav på att företag följer SOFF:s etiska policy. Personer som representerar företagen genomgår även en särskild e-utbildning om antikorruption som har tagits fram gemensamt av SOFF och Försvarets materielverk. Hittills har ungefär 5</w:t>
      </w:r>
      <w:r w:rsidR="003C2357">
        <w:t xml:space="preserve"> </w:t>
      </w:r>
      <w:r>
        <w:t xml:space="preserve">800 personer genomgått utbildningen. SOFF arrangerar även årliga erfarenhetsutbyten mellan företagsledare om hög affärsetik. </w:t>
      </w:r>
    </w:p>
    <w:p w14:paraId="3DD61789" w14:textId="7A1D5455" w:rsidR="00DA0598" w:rsidRDefault="00DA0598" w:rsidP="00FE53F2">
      <w:pPr>
        <w:pStyle w:val="Rubrik3utannumrering"/>
      </w:pPr>
      <w:r w:rsidRPr="00FE53F2">
        <w:t>Exportkontroll och jämställdhet</w:t>
      </w:r>
    </w:p>
    <w:p w14:paraId="2CE8F889" w14:textId="53B46DC6" w:rsidR="00DA0598" w:rsidRDefault="00DA0598" w:rsidP="00A627F1">
      <w:pPr>
        <w:pStyle w:val="Brdtext"/>
      </w:pPr>
      <w:r w:rsidRPr="00FE53F2">
        <w:t>Regeringen lägger stor vikt vid jämställdhetsarbete i utvecklingssamarbetet såväl som i utrikes- och säkerhetspolitiken. Att förebygga och motverka alla former av könsrelaterat och sexuellt våld i konflikter och i samhällen generellt är en prioriterad fråga, liksom att synliggöra och stärka kvinnors inflytande och meningsfulla deltagande i politiska processer och freds- och statsbyggande på alla nivåer i samhället. Detta är centrala mål i den nationella handlingsplanen för Sveriges genomförande av säkerhetsrådsresolution 1325 om kvinnor, fred och säkerhet (2024–2028). En viktig del i detta arbete är den strikta kontroll som utövas över export av krigsmateriel från Sverige. I artikel</w:t>
      </w:r>
      <w:r>
        <w:t xml:space="preserve"> </w:t>
      </w:r>
      <w:r w:rsidRPr="00FE53F2">
        <w:t xml:space="preserve">7.4 i vapenhandelsfördraget </w:t>
      </w:r>
      <w:r>
        <w:t xml:space="preserve">slås det fast </w:t>
      </w:r>
      <w:r w:rsidRPr="00FE53F2">
        <w:t xml:space="preserve">att statsparterna ska beakta risken för att exporterad materiel används för, eller underlättar, allvarliga könsrelaterade våldshandlingar eller allvarliga våldshandlingar mot barn och kvinnor. Regeringen verkar aktivt för att artikel 7.4 ska tillämpas praktiskt av fördragets statsparter, samt att dessa frågor fortsatt ska uppmärksammas och följas upp inom fördragsarbetet. Sverige var ett av de </w:t>
      </w:r>
      <w:r>
        <w:t xml:space="preserve">länder som drev på för att </w:t>
      </w:r>
      <w:r w:rsidRPr="00FE53F2">
        <w:t>införa begreppet könsrelaterade vålds-handlingar i vapenhandelsfördraget, vilket var första gången begreppet användes i ett internationellt, rättsligt bindande instrument.</w:t>
      </w:r>
    </w:p>
    <w:p w14:paraId="2461978E" w14:textId="77777777" w:rsidR="00DA0598" w:rsidRDefault="00DA0598" w:rsidP="00A627F1">
      <w:pPr>
        <w:pStyle w:val="Brdtextmedindrag"/>
      </w:pPr>
      <w:r>
        <w:t xml:space="preserve">Det bör noteras att beaktandet av artikel 7.4 i fördraget sker utöver den prövning som sedan tidigare görs i fråga om mänskliga rättigheter enligt de svenska riktlinjerna och enligt andra kriteriet i EU:s gemensamma </w:t>
      </w:r>
      <w:r>
        <w:lastRenderedPageBreak/>
        <w:t xml:space="preserve">ståndpunkt (2008/944/Gusp) om krigsmaterielexport. Även de senare regelverken är därför betydelsefulla i detta sammanhang. </w:t>
      </w:r>
    </w:p>
    <w:p w14:paraId="4EFFDB02" w14:textId="77777777" w:rsidR="00DA0598" w:rsidRDefault="00DA0598" w:rsidP="00A627F1">
      <w:pPr>
        <w:pStyle w:val="Brdtextmedindrag"/>
      </w:pPr>
      <w:r>
        <w:t>På nationell nivå ansvarar ISP för att säkerställa att jämställdhetsaspekter och risker för könsrelaterat och sexuellt våld beaktas i tillståndsprövningen och för att tillämpa artikel 7.4 i vapenhandelsfördraget.</w:t>
      </w:r>
    </w:p>
    <w:p w14:paraId="2C7F45D3" w14:textId="4A588174" w:rsidR="00DA0598" w:rsidRDefault="00DA0598" w:rsidP="00FE53F2">
      <w:pPr>
        <w:pStyle w:val="Rubrik2"/>
      </w:pPr>
      <w:bookmarkStart w:id="4" w:name="_Toc194329046"/>
      <w:r w:rsidRPr="00FE53F2">
        <w:t>Försvarsexportens roll ur ett säkerhetspolitiskt perspektiv</w:t>
      </w:r>
      <w:bookmarkEnd w:id="4"/>
    </w:p>
    <w:p w14:paraId="601A09AA" w14:textId="77777777" w:rsidR="00DA0598" w:rsidRDefault="00DA0598" w:rsidP="00A627F1">
      <w:pPr>
        <w:pStyle w:val="Brdtext"/>
      </w:pPr>
      <w:r w:rsidRPr="00602531">
        <w:t>Grunden för den moderna svenska försvarsindustrin lades under det kalla kriget. Ambitionen då var att Sverige skulle vara oberoende av utländska leverantörer. Försvarsindustrin blev således en viktig del av den svenska säkerhetspolitiken. Exporten av krigsmateriel, som under denna tid var begränsad, var ett led i att säkra kapaciteten att utveckla och producera materiel anpassad till den svenska försvarsmaktens behov.</w:t>
      </w:r>
    </w:p>
    <w:p w14:paraId="61F1A914" w14:textId="77777777" w:rsidR="00DA0598" w:rsidRDefault="00DA0598" w:rsidP="00A627F1">
      <w:pPr>
        <w:pStyle w:val="Brdtextmedindrag"/>
      </w:pPr>
      <w:r>
        <w:t>Strävan efter oberoende vad gäller tillgången till krigsmateriel för det svenska försvaret har sedan kalla krigets slut gradvis ersatts av ett växande behov av materielsamarbete med likasinnade stater och grannar. Den tekniska och ekonomiska utvecklingen har inneburit att både Sverige och dess samarbetsländer är ömsesidigt beroende av leveranser av komponenter, delsystem och färdiga system som är tillverkade i andra länder. I många fall säkras dessa leveranser genom avtalsförpliktelser. En betydande del av svensk försvarsindustri ägs numera av moderbolag i tredjeland, framför allt USA och Storbritannien. För svenskt vidkommande är det därför av säkerhetspolitisk betydelse att säkerställa öppenhet för samarbete med tredjeland vad avser försvarsindustri. Detta gäller till exempel inom ramen för EU-samarbetet.</w:t>
      </w:r>
    </w:p>
    <w:p w14:paraId="08C0AD25" w14:textId="77777777" w:rsidR="00DA0598" w:rsidRDefault="00DA0598" w:rsidP="00A627F1">
      <w:pPr>
        <w:pStyle w:val="Brdtextmedindrag"/>
      </w:pPr>
      <w:r>
        <w:t xml:space="preserve"> Sverige för en solidarisk allianspolitik som syftar till att stärka säkerheten och stabiliteten i vårt närområde liksom i hela det euroatlantiska området. Sverige ska fortsatt bygga säkerhet tillsammans med andra, som solidarisk medlem i Nato och EU. </w:t>
      </w:r>
    </w:p>
    <w:p w14:paraId="62BF197D" w14:textId="77777777" w:rsidR="00DA0598" w:rsidRDefault="00DA0598" w:rsidP="00A627F1">
      <w:pPr>
        <w:pStyle w:val="Brdtextmedindrag"/>
      </w:pPr>
      <w:r>
        <w:t>Svensk säkerhetspolitik ska i första hand vara förebyggande och förhindra framväxten av hot mot Sverige. Den förutsätter ett aktivt, brett och ansvarsfullt internationellt agerande. Utmaningar och hot mot vår säkerhet ska så långt som möjligt mötas i samverkan med andra länder och organisationer. Sverige försvaras bäst inom Nato. Sveriges Natomedlemskap ökar säkerheten för både Sverige och för Nato som helhet.</w:t>
      </w:r>
    </w:p>
    <w:p w14:paraId="79390848" w14:textId="6C35A8F8" w:rsidR="00DA0598" w:rsidRDefault="00DA0598" w:rsidP="00A627F1">
      <w:pPr>
        <w:pStyle w:val="Brdtextmedindrag"/>
      </w:pPr>
      <w:r>
        <w:t xml:space="preserve">Genom att bidra till en säkrare omvärld, ett stabilt närområde och förutsägbara mellanstatliga relationer ökar Sveriges säkerhet. Sveriges utrikes- och säkerhetspolitik bygger på sammanhållning i EU och i Nato liksom samarbete i Norden och Östersjöområdet, inom FN och OSSE. Samarbetet med allierade så som våra nordiska och baltiska grannländer, USA och Storbritannien är av särskild vikt för Sveriges säkerhet. </w:t>
      </w:r>
      <w:r w:rsidR="00696810">
        <w:t>Den transatlantiska länken är avgörande för svensk och europeisk säkerhet.</w:t>
      </w:r>
    </w:p>
    <w:p w14:paraId="1BFE0F92" w14:textId="77777777" w:rsidR="00DA0598" w:rsidRDefault="00DA0598" w:rsidP="00A627F1">
      <w:pPr>
        <w:pStyle w:val="Brdtextmedindrag"/>
      </w:pPr>
      <w:r>
        <w:t xml:space="preserve">Den 24 februari 2022 inledde Ryssland en folkrättsstridig, oprovocerad och oförsvarlig fullskalig invasion av Ukraina. Angreppet på Ukraina är även ett brott mot den europeiska säkerhetsordningen. Rysslands agerande </w:t>
      </w:r>
      <w:r>
        <w:lastRenderedPageBreak/>
        <w:t>innebär ett strukturellt och långsiktigt kraftigt försämrat säkerhetspolitiskt läge. Det får omfattande och långtgående konsekvenser för Sverige.</w:t>
      </w:r>
    </w:p>
    <w:p w14:paraId="20C43E41" w14:textId="77777777" w:rsidR="00DA0598" w:rsidRDefault="00DA0598" w:rsidP="00A627F1">
      <w:pPr>
        <w:pStyle w:val="Brdtextmedindrag"/>
      </w:pPr>
      <w:r>
        <w:t>Förmåga till praktisk militär samverkan (interoperabilitet) är beroende av att våra materielsystem kan fungera tillsammans med samarbets-partnernas materiel, liksom att den är tekniskt mogen, funktionssäker och tillgänglig. Det ligger därmed i Sveriges säkerhetspolitiska intresse att värna om ett långsiktigt och kontinuerligt samarbete i materielfrågor med ett antal traditionella samarbetsländer. Detta ömsesidiga samarbete bygger bland annat på såväl export som import av krigsmateriel.</w:t>
      </w:r>
    </w:p>
    <w:p w14:paraId="2394FC69" w14:textId="77777777" w:rsidR="00DA0598" w:rsidRDefault="00DA0598" w:rsidP="00A627F1">
      <w:pPr>
        <w:pStyle w:val="Brdtextmedindrag"/>
      </w:pPr>
      <w:r>
        <w:t xml:space="preserve">Regeringen har i tidigare propositioner på det försvarspolitiska området pekat ut stridsflygområdet, undervattensområdet, kaliberbunden ammunition och integritetskritiska delar av ledningsområdet, såsom sensorer, telekrig och krypto, som strategiska materielområden för Sverige. </w:t>
      </w:r>
    </w:p>
    <w:p w14:paraId="25A415D9" w14:textId="77777777" w:rsidR="00DA0598" w:rsidRDefault="00DA0598" w:rsidP="00A627F1">
      <w:pPr>
        <w:pStyle w:val="Brdtextmedindrag"/>
      </w:pPr>
      <w:r>
        <w:t>Möjligheten att upprätthålla nationell integritet och självständighet inom områden av särskild betydelse är viktig. Sveriges försvarsindustri och krigsmaterielexport är en nödvändig del av vår säkerhetspolitik. För varje exportaffär finns därför försvars- eller säkerhetspolitiska skäl, ytterst knutna till svensk försvarsförmåga.</w:t>
      </w:r>
    </w:p>
    <w:p w14:paraId="22E6E72C" w14:textId="77777777" w:rsidR="00DA0598" w:rsidRDefault="00DA0598" w:rsidP="00A627F1">
      <w:pPr>
        <w:pStyle w:val="Brdtextmedindrag"/>
      </w:pPr>
      <w:r>
        <w:t>De viktigaste militära produktområdena inom de svenska försvars- och säkerhetsföretagen där det finns säkerhets- och försvarspolitiska skäl som kan tala för export av krigsmateriel är i dag</w:t>
      </w:r>
    </w:p>
    <w:p w14:paraId="073BE234" w14:textId="77777777" w:rsidR="00DA0598" w:rsidRDefault="00DA0598" w:rsidP="00510770">
      <w:pPr>
        <w:pStyle w:val="Brdtextmedindrag"/>
      </w:pPr>
    </w:p>
    <w:p w14:paraId="08D5B61F" w14:textId="77777777" w:rsidR="00DA0598" w:rsidRDefault="00DA0598" w:rsidP="00510770">
      <w:pPr>
        <w:pStyle w:val="Punktlista"/>
        <w:numPr>
          <w:ilvl w:val="0"/>
          <w:numId w:val="1"/>
        </w:numPr>
        <w:ind w:left="284" w:hanging="284"/>
      </w:pPr>
      <w:r>
        <w:t>stridsflygplan</w:t>
      </w:r>
    </w:p>
    <w:p w14:paraId="09B87145" w14:textId="77777777" w:rsidR="00DA0598" w:rsidRDefault="00DA0598" w:rsidP="00510770">
      <w:pPr>
        <w:pStyle w:val="Brdtext"/>
        <w:numPr>
          <w:ilvl w:val="0"/>
          <w:numId w:val="1"/>
        </w:numPr>
        <w:ind w:left="284" w:hanging="284"/>
      </w:pPr>
      <w:r>
        <w:t>ytfartyg och ubåtar</w:t>
      </w:r>
    </w:p>
    <w:p w14:paraId="03DE2BC7" w14:textId="77777777" w:rsidR="00DA0598" w:rsidRDefault="00DA0598" w:rsidP="00510770">
      <w:pPr>
        <w:pStyle w:val="Brdtext"/>
        <w:numPr>
          <w:ilvl w:val="0"/>
          <w:numId w:val="1"/>
        </w:numPr>
        <w:ind w:left="284" w:hanging="284"/>
      </w:pPr>
      <w:r>
        <w:t>stridsfordon och bandvagnar</w:t>
      </w:r>
    </w:p>
    <w:p w14:paraId="7D421E3F" w14:textId="77777777" w:rsidR="00DA0598" w:rsidRDefault="00DA0598" w:rsidP="00510770">
      <w:pPr>
        <w:pStyle w:val="Brdtext"/>
        <w:numPr>
          <w:ilvl w:val="0"/>
          <w:numId w:val="1"/>
        </w:numPr>
        <w:ind w:left="284" w:hanging="284"/>
      </w:pPr>
      <w:r>
        <w:t>vapensystem med kort respektive lång räckvidd i form av mark- och sjöbaserade samt flygburna system inklusive missiler</w:t>
      </w:r>
    </w:p>
    <w:p w14:paraId="6C8F567D" w14:textId="77777777" w:rsidR="00DA0598" w:rsidRDefault="00DA0598" w:rsidP="00510770">
      <w:pPr>
        <w:pStyle w:val="Brdtext"/>
        <w:numPr>
          <w:ilvl w:val="0"/>
          <w:numId w:val="1"/>
        </w:numPr>
        <w:ind w:left="284" w:hanging="284"/>
      </w:pPr>
      <w:r>
        <w:t>fin- och grovkalibrig ammunition</w:t>
      </w:r>
    </w:p>
    <w:p w14:paraId="51F5E023" w14:textId="77777777" w:rsidR="00DA0598" w:rsidRDefault="00DA0598" w:rsidP="00510770">
      <w:pPr>
        <w:pStyle w:val="Brdtext"/>
        <w:numPr>
          <w:ilvl w:val="0"/>
          <w:numId w:val="1"/>
        </w:numPr>
        <w:ind w:left="284" w:hanging="284"/>
      </w:pPr>
      <w:r>
        <w:t>intelligent artilleriammunition</w:t>
      </w:r>
    </w:p>
    <w:p w14:paraId="60A479C0" w14:textId="77777777" w:rsidR="00DA0598" w:rsidRDefault="00DA0598" w:rsidP="00510770">
      <w:pPr>
        <w:pStyle w:val="Brdtext"/>
        <w:numPr>
          <w:ilvl w:val="0"/>
          <w:numId w:val="1"/>
        </w:numPr>
        <w:ind w:left="284" w:hanging="284"/>
      </w:pPr>
      <w:r>
        <w:t>mark- och sjöbaserade samt flygburna radar- och IR-system</w:t>
      </w:r>
    </w:p>
    <w:p w14:paraId="20DFAF31" w14:textId="77777777" w:rsidR="00DA0598" w:rsidRDefault="00DA0598" w:rsidP="00510770">
      <w:pPr>
        <w:pStyle w:val="Brdtext"/>
        <w:numPr>
          <w:ilvl w:val="0"/>
          <w:numId w:val="1"/>
        </w:numPr>
        <w:ind w:left="284" w:hanging="284"/>
      </w:pPr>
      <w:r>
        <w:t>telekrigssystem som är passiva och aktiva</w:t>
      </w:r>
    </w:p>
    <w:p w14:paraId="4050A89E" w14:textId="77777777" w:rsidR="00DA0598" w:rsidRDefault="00DA0598" w:rsidP="00510770">
      <w:pPr>
        <w:pStyle w:val="Brdtext"/>
        <w:numPr>
          <w:ilvl w:val="0"/>
          <w:numId w:val="1"/>
        </w:numPr>
        <w:ind w:left="284" w:hanging="284"/>
      </w:pPr>
      <w:r>
        <w:t>telekommunikationssystem, inklusive teleskydd</w:t>
      </w:r>
    </w:p>
    <w:p w14:paraId="7161899D" w14:textId="77777777" w:rsidR="00DA0598" w:rsidRDefault="00DA0598" w:rsidP="00510770">
      <w:pPr>
        <w:pStyle w:val="Brdtext"/>
        <w:numPr>
          <w:ilvl w:val="0"/>
          <w:numId w:val="1"/>
        </w:numPr>
        <w:ind w:left="284" w:hanging="284"/>
      </w:pPr>
      <w:r>
        <w:t>ledningssystem för mark-, sjö- och flygtillämpningar</w:t>
      </w:r>
    </w:p>
    <w:p w14:paraId="45E95288" w14:textId="77777777" w:rsidR="00DA0598" w:rsidRDefault="00DA0598" w:rsidP="00510770">
      <w:pPr>
        <w:pStyle w:val="Brdtext"/>
        <w:numPr>
          <w:ilvl w:val="0"/>
          <w:numId w:val="1"/>
        </w:numPr>
        <w:ind w:left="284" w:hanging="284"/>
      </w:pPr>
      <w:r>
        <w:t>system för övning och utbildning</w:t>
      </w:r>
    </w:p>
    <w:p w14:paraId="2310070C" w14:textId="77777777" w:rsidR="00DA0598" w:rsidRDefault="00DA0598" w:rsidP="00510770">
      <w:pPr>
        <w:pStyle w:val="Brdtext"/>
        <w:numPr>
          <w:ilvl w:val="0"/>
          <w:numId w:val="1"/>
        </w:numPr>
        <w:ind w:left="284" w:hanging="284"/>
      </w:pPr>
      <w:r>
        <w:t>signaturanpassning (till exempel kamouflagesystem och radar)</w:t>
      </w:r>
    </w:p>
    <w:p w14:paraId="38EB1075" w14:textId="77777777" w:rsidR="00DA0598" w:rsidRDefault="00DA0598" w:rsidP="00510770">
      <w:pPr>
        <w:pStyle w:val="Brdtext"/>
        <w:numPr>
          <w:ilvl w:val="0"/>
          <w:numId w:val="1"/>
        </w:numPr>
        <w:ind w:left="284" w:hanging="284"/>
      </w:pPr>
      <w:r>
        <w:t>system för samhällssäkerhet</w:t>
      </w:r>
    </w:p>
    <w:p w14:paraId="2CE31BB7" w14:textId="77777777" w:rsidR="00DA0598" w:rsidRDefault="00DA0598" w:rsidP="00510770">
      <w:pPr>
        <w:pStyle w:val="Brdtext"/>
        <w:numPr>
          <w:ilvl w:val="0"/>
          <w:numId w:val="1"/>
        </w:numPr>
        <w:ind w:left="284" w:hanging="284"/>
      </w:pPr>
      <w:r>
        <w:t>kryptoutrustning</w:t>
      </w:r>
    </w:p>
    <w:p w14:paraId="1FAB12B3" w14:textId="77777777" w:rsidR="00DA0598" w:rsidRDefault="00DA0598" w:rsidP="00510770">
      <w:pPr>
        <w:pStyle w:val="Brdtext"/>
        <w:numPr>
          <w:ilvl w:val="0"/>
          <w:numId w:val="1"/>
        </w:numPr>
        <w:ind w:left="284" w:hanging="284"/>
      </w:pPr>
      <w:r>
        <w:t>torpeder</w:t>
      </w:r>
    </w:p>
    <w:p w14:paraId="00F920FE" w14:textId="77777777" w:rsidR="00DA0598" w:rsidRDefault="00DA0598" w:rsidP="00510770">
      <w:pPr>
        <w:pStyle w:val="Brdtext"/>
        <w:numPr>
          <w:ilvl w:val="0"/>
          <w:numId w:val="1"/>
        </w:numPr>
        <w:ind w:left="284" w:hanging="284"/>
      </w:pPr>
      <w:r>
        <w:t>vidmakthållande och underhåll av flygmotorer</w:t>
      </w:r>
    </w:p>
    <w:p w14:paraId="70735A15" w14:textId="77777777" w:rsidR="00DA0598" w:rsidRDefault="00DA0598" w:rsidP="00510770">
      <w:pPr>
        <w:pStyle w:val="Brdtext"/>
        <w:numPr>
          <w:ilvl w:val="0"/>
          <w:numId w:val="1"/>
        </w:numPr>
        <w:ind w:left="284" w:hanging="284"/>
      </w:pPr>
      <w:r>
        <w:t>krut och annat pyrotekniskt material</w:t>
      </w:r>
    </w:p>
    <w:p w14:paraId="1453BF1C" w14:textId="77777777" w:rsidR="00DA0598" w:rsidRDefault="00DA0598" w:rsidP="00510770">
      <w:pPr>
        <w:pStyle w:val="Brdtext"/>
        <w:numPr>
          <w:ilvl w:val="0"/>
          <w:numId w:val="1"/>
        </w:numPr>
        <w:ind w:left="284" w:hanging="284"/>
      </w:pPr>
      <w:r>
        <w:t>tjänster och konsultverksamhet</w:t>
      </w:r>
    </w:p>
    <w:p w14:paraId="6BD74E57" w14:textId="77777777" w:rsidR="00DA0598" w:rsidRDefault="00DA0598" w:rsidP="00510770">
      <w:pPr>
        <w:pStyle w:val="Punktlista"/>
        <w:numPr>
          <w:ilvl w:val="0"/>
          <w:numId w:val="1"/>
        </w:numPr>
        <w:ind w:left="284" w:hanging="284"/>
        <w:jc w:val="left"/>
      </w:pPr>
      <w:r>
        <w:t>stödsystem för drift och underhåll.</w:t>
      </w:r>
    </w:p>
    <w:p w14:paraId="79E59226" w14:textId="51817894" w:rsidR="00DA0598" w:rsidRDefault="00DA0598" w:rsidP="00510770">
      <w:pPr>
        <w:pStyle w:val="Rubrik3utannumrering"/>
      </w:pPr>
      <w:r>
        <w:t>Materiellt stöd till Ukraina</w:t>
      </w:r>
    </w:p>
    <w:p w14:paraId="5F4316FC" w14:textId="77777777" w:rsidR="00DA0598" w:rsidRDefault="00DA0598" w:rsidP="00A627F1">
      <w:pPr>
        <w:pStyle w:val="Brdtext"/>
      </w:pPr>
      <w:r>
        <w:t xml:space="preserve">Som en konsekvens av Rysslands brott mot folkrätten i och med den fullskaliga invasionen av Ukraina beslutade regeringen redan den 28 februari 2022 att donera krigsmateriel till Ukraina för att stödja landets rätt till självförsvar och territorium. Under 2024 lämnades ytterligare tre </w:t>
      </w:r>
      <w:r>
        <w:lastRenderedPageBreak/>
        <w:t xml:space="preserve">stödpaket. Totalt har arton militära stödpaket lämnats sedan 2022. Stödpaketen omfattar bland annat vapen, ammunition, luftförsvarssystem, personterrängbilar, stridsbåtar och skyddsutrustning men även ekonomiska bidrag. Se bilaga 1 för ytterligare information. </w:t>
      </w:r>
    </w:p>
    <w:p w14:paraId="2BD5B144" w14:textId="2D3E7AED" w:rsidR="00DA0598" w:rsidRDefault="00DA0598" w:rsidP="00A627F1">
      <w:pPr>
        <w:pStyle w:val="Brdtextmedindrag"/>
      </w:pPr>
      <w:r>
        <w:t>Därtill har ett flertal beslut om omfattande biståndsinsatser med humanitärt stöd, civilt krishanteringsstöd, reformstöd och stöd till uppbyggnad också lämnats till Ukraina. Det samlade militära, civila och humanitära stödet uppgår till cirka 7</w:t>
      </w:r>
      <w:r w:rsidR="00EA4EE3">
        <w:t>4</w:t>
      </w:r>
      <w:r>
        <w:t>,</w:t>
      </w:r>
      <w:r w:rsidR="00EA4EE3">
        <w:t>7</w:t>
      </w:r>
      <w:r>
        <w:t xml:space="preserve"> miljarder kronor sedan 2022.</w:t>
      </w:r>
    </w:p>
    <w:p w14:paraId="1CB7134F" w14:textId="61C3E451" w:rsidR="00DA0598" w:rsidRPr="00510770" w:rsidRDefault="00DA0598" w:rsidP="00E12CAD">
      <w:pPr>
        <w:pStyle w:val="Rubrik3utannumrering"/>
      </w:pPr>
      <w:r w:rsidRPr="00E12CAD">
        <w:t>Sveriges Natomedlemskap och konsekvenser för svensk exportkontroll av krigsmateriel</w:t>
      </w:r>
    </w:p>
    <w:p w14:paraId="06D31974" w14:textId="77777777" w:rsidR="00DA0598" w:rsidRPr="00E12CAD" w:rsidRDefault="00DA0598" w:rsidP="00A627F1">
      <w:pPr>
        <w:pStyle w:val="Brdtext"/>
      </w:pPr>
      <w:r w:rsidRPr="00E12CAD">
        <w:t>Den 7 mars 2024 inträdde Sverige som fullvärdig medlem i Nato. Som Natomedlem bidrar Sverige solidariskt till hela Natos säkerhet. Ett medlemskap i Nato omfattar ett åtagande av organisationens kärnvapendoktrin och den strategiska avskräckningen. Sverige omfattas av Natos operationsplanering och förmågeplanering och bidrar till Natos avskräcknings- och försvarsåtgärder. Sverige omfattas av samrådsskyldigheten och de ömsesidiga försvarsgarantierna i enlighet med artiklarna 4 och 5 i nordatlantiska fördraget. Dessutom har Sverige åtaganden under artikel 3, om den enskilda och kollektiva förmågan att stå emot väpnade angrepp, som har bäring på krigsmaterielexporten.</w:t>
      </w:r>
    </w:p>
    <w:p w14:paraId="4F26E122" w14:textId="77777777" w:rsidR="00DA0598" w:rsidRDefault="00DA0598" w:rsidP="00A627F1">
      <w:pPr>
        <w:pStyle w:val="Brdtextmedindrag"/>
      </w:pPr>
      <w:bookmarkStart w:id="5" w:name="_Toc161672645"/>
      <w:r w:rsidRPr="00E12CAD">
        <w:t>Regeringen har klargjort att Sveriges Natomedlemskap förändrar förutsättningarna för krigsmaterielexport inom Sveriges nationella regelverk. Sveriges medlemskap i Nato stärker</w:t>
      </w:r>
      <w:r>
        <w:t xml:space="preserve"> i hög grad</w:t>
      </w:r>
      <w:r w:rsidRPr="00E12CAD">
        <w:t xml:space="preserve"> de försvars- och säkerhetspolitiska skäl som talar för att bevilja tillstånd för export av krigsmateriel till Natos medlemsstater. I november 2023 tillsatte regeringen 2023 års krigsmaterielutredning för att se över det svenska regelverket i ljuset av ett svenskt Natomedlemskap och ett förändrat säkerhetspolitiskt läge. Utredningen leddes av förutvarande talmannen Per Westerberg. Utredningen överlämnade sitt betänkande, Ett modernt och anpassat regelverk för krigsmateriel, den 2 december 2024. I betänkandet föreslår utredningen, bland annat, uppdaterade riktlinjer, en ny reglering för underleverantörer av krigsmateriel och hur tillverkning och export av civila skjutvapen kan hanteras. Därtill föreslår utredningen att Sverige bör ansluta till 2019 års exportkontrollavtal som ingåtts mellan Frankrike, Tyskland och Spanien. Betänkandet remitterades i december 2024.</w:t>
      </w:r>
    </w:p>
    <w:p w14:paraId="522EF504" w14:textId="77777777" w:rsidR="00DA0598" w:rsidRDefault="00DA0598" w:rsidP="00E12CAD">
      <w:pPr>
        <w:pStyle w:val="Rubrik2"/>
      </w:pPr>
      <w:bookmarkStart w:id="6" w:name="_Toc194329047"/>
      <w:r>
        <w:t>Samarbetet inom EU om exportkontroll av krigsmateriel</w:t>
      </w:r>
      <w:bookmarkEnd w:id="5"/>
      <w:bookmarkEnd w:id="6"/>
    </w:p>
    <w:p w14:paraId="691CA434" w14:textId="77777777" w:rsidR="00DA0598" w:rsidRDefault="00DA0598" w:rsidP="00E12CAD">
      <w:pPr>
        <w:pStyle w:val="Rubrik3utannumrering"/>
        <w:spacing w:before="0"/>
      </w:pPr>
      <w:r>
        <w:t>EU:s gemensamma ståndpunkt om kontrollen av export av militär teknik och krigsmateriel</w:t>
      </w:r>
    </w:p>
    <w:p w14:paraId="494AA173" w14:textId="77777777" w:rsidR="00DA0598" w:rsidRDefault="00DA0598" w:rsidP="00A627F1">
      <w:pPr>
        <w:pStyle w:val="Brdtext"/>
      </w:pPr>
      <w:r w:rsidRPr="00E12CAD">
        <w:t xml:space="preserve">EU:s medlemsstater har nationella regler när det gäller krigsmateriel-export. Medlemsstaterna har emellertid också valt att i viss utsträckning samordna sin exportkontrollpolitik. EU:s uppförandekod för vapenexport som antogs 1998 innehöll gemensamma kriterier för export av krigsmateriel som tillämpades vid den nationella prövningen av </w:t>
      </w:r>
      <w:r w:rsidRPr="00E12CAD">
        <w:lastRenderedPageBreak/>
        <w:t>exportansökningar. Uppförandekoden stärktes 2005 och antogs som gemensam ståndpunkt 2008 (2008/944/Gusp). Den tillämpas av alla EU:s medlemsstater och ett antal länder som inte är medlemmar i EU (Albanien, Bosnien och Hercegovina, Georgien, Island, Kanada, Montenegro, Nordmakedonien och Norge).</w:t>
      </w:r>
    </w:p>
    <w:p w14:paraId="4F209A8F" w14:textId="77777777" w:rsidR="00DA0598" w:rsidRDefault="00DA0598" w:rsidP="00A627F1">
      <w:pPr>
        <w:pStyle w:val="Brdtextmedindrag"/>
      </w:pPr>
      <w:r>
        <w:t>Den gemensamma ståndpunkten innehåller bland annat åtta kriterier som ska beaktas innan ett beslut tas om att tillåta export av krigsmateriel till ett land:</w:t>
      </w:r>
    </w:p>
    <w:p w14:paraId="2650BF23" w14:textId="77777777" w:rsidR="00DA0598" w:rsidRDefault="00DA0598" w:rsidP="00E12CAD">
      <w:pPr>
        <w:pStyle w:val="Brdtextmedindrag"/>
      </w:pPr>
    </w:p>
    <w:p w14:paraId="27CB307C" w14:textId="77777777" w:rsidR="00DA0598" w:rsidRDefault="00DA0598" w:rsidP="00A627F1">
      <w:pPr>
        <w:pStyle w:val="Strecklista"/>
      </w:pPr>
      <w:r w:rsidRPr="00B233C0">
        <w:rPr>
          <w:i/>
          <w:iCs/>
        </w:rPr>
        <w:t>Kriterium</w:t>
      </w:r>
      <w:r>
        <w:t xml:space="preserve"> </w:t>
      </w:r>
      <w:r w:rsidRPr="00B74F47">
        <w:rPr>
          <w:i/>
          <w:iCs/>
        </w:rPr>
        <w:t>ett</w:t>
      </w:r>
      <w:r>
        <w:t xml:space="preserve"> föreskriver att EU-medlemsstaternas internationella förpliktelser och åtaganden ska respekteras, särskilt de sanktioner som har antagits av FN:s säkerhetsråd eller Europeiska unionen. </w:t>
      </w:r>
    </w:p>
    <w:p w14:paraId="390FDF30" w14:textId="77777777" w:rsidR="00DA0598" w:rsidRDefault="00DA0598" w:rsidP="00A627F1">
      <w:pPr>
        <w:pStyle w:val="Strecklista"/>
      </w:pPr>
      <w:r w:rsidRPr="00B233C0">
        <w:rPr>
          <w:i/>
          <w:iCs/>
        </w:rPr>
        <w:t>Kriterium</w:t>
      </w:r>
      <w:r>
        <w:t xml:space="preserve"> </w:t>
      </w:r>
      <w:r w:rsidRPr="00B74F47">
        <w:rPr>
          <w:i/>
          <w:iCs/>
        </w:rPr>
        <w:t>två</w:t>
      </w:r>
      <w:r>
        <w:t xml:space="preserve"> behandlar situationen i mottagarlandet vad avser respekten för de mänskliga rättigheterna och landets respekt för internationell humanitär rätt. Exportlicenser ska inte utfärdas om det finns en uppenbar risk att den militära tekniken eller den krigsmateriel som ska exporteras kan komma att användas för internt förtryck. </w:t>
      </w:r>
    </w:p>
    <w:p w14:paraId="30F1FB9F" w14:textId="77777777" w:rsidR="00DA0598" w:rsidRDefault="00DA0598" w:rsidP="00A627F1">
      <w:pPr>
        <w:pStyle w:val="Strecklista"/>
      </w:pPr>
      <w:r w:rsidRPr="00B233C0">
        <w:rPr>
          <w:i/>
          <w:iCs/>
        </w:rPr>
        <w:t>Kriterium</w:t>
      </w:r>
      <w:r>
        <w:t xml:space="preserve"> </w:t>
      </w:r>
      <w:r w:rsidRPr="00B74F47">
        <w:rPr>
          <w:i/>
          <w:iCs/>
        </w:rPr>
        <w:t>tre</w:t>
      </w:r>
      <w:r>
        <w:t xml:space="preserve"> behandlar den interna situationen i mottagarlandet som en följd av existerande spänningar och väpnade konflikter. </w:t>
      </w:r>
    </w:p>
    <w:p w14:paraId="4E4ECBAB" w14:textId="77777777" w:rsidR="00DA0598" w:rsidRDefault="00DA0598" w:rsidP="00A627F1">
      <w:pPr>
        <w:pStyle w:val="Strecklista"/>
      </w:pPr>
      <w:r w:rsidRPr="00B233C0">
        <w:rPr>
          <w:i/>
          <w:iCs/>
        </w:rPr>
        <w:t>Kriterium</w:t>
      </w:r>
      <w:r>
        <w:t xml:space="preserve"> </w:t>
      </w:r>
      <w:r w:rsidRPr="00B74F47">
        <w:rPr>
          <w:i/>
          <w:iCs/>
        </w:rPr>
        <w:t>fyra</w:t>
      </w:r>
      <w:r>
        <w:t xml:space="preserve"> tar sikte på bevarande av regional fred, säkerhet och stabilitet. Exportlicenser får inte utfärdas om det finns en uppenbar risk att den avsedda mottagaren skulle använda den militära teknik eller den krigsmateriel som exporteras på ett aggressivt sätt mot ett annat land eller hävda ett territoriellt krav med våld. </w:t>
      </w:r>
    </w:p>
    <w:p w14:paraId="3FE82ED8" w14:textId="77777777" w:rsidR="00DA0598" w:rsidRDefault="00DA0598" w:rsidP="00A627F1">
      <w:pPr>
        <w:pStyle w:val="Strecklista"/>
      </w:pPr>
      <w:r w:rsidRPr="00B233C0">
        <w:rPr>
          <w:i/>
          <w:iCs/>
        </w:rPr>
        <w:t>Kriterium</w:t>
      </w:r>
      <w:r>
        <w:t xml:space="preserve"> </w:t>
      </w:r>
      <w:r w:rsidRPr="00B74F47">
        <w:rPr>
          <w:i/>
          <w:iCs/>
        </w:rPr>
        <w:t>fem</w:t>
      </w:r>
      <w:r>
        <w:t xml:space="preserve"> handlar om den möjliga inverkan som den militära teknik eller den krigsmateriel som ska exporteras kan ha på det egna landets, en annan medlemsstats eller vänligt sinnade och allierade länders försvars- och säkerhetsintressen. </w:t>
      </w:r>
    </w:p>
    <w:p w14:paraId="4959F87F" w14:textId="77777777" w:rsidR="00DA0598" w:rsidRDefault="00DA0598" w:rsidP="00A627F1">
      <w:pPr>
        <w:pStyle w:val="Strecklista"/>
      </w:pPr>
      <w:r w:rsidRPr="00B233C0">
        <w:rPr>
          <w:i/>
          <w:iCs/>
        </w:rPr>
        <w:t>Kriterium</w:t>
      </w:r>
      <w:r>
        <w:t xml:space="preserve"> </w:t>
      </w:r>
      <w:r w:rsidRPr="00B74F47">
        <w:rPr>
          <w:i/>
          <w:iCs/>
        </w:rPr>
        <w:t>sex</w:t>
      </w:r>
      <w:r>
        <w:t xml:space="preserve"> behandlar köparlandets uppträdande gentemot det internationella samfundet, till exempel i fråga om attityd till terrorism och respekt för folkrätten. </w:t>
      </w:r>
    </w:p>
    <w:p w14:paraId="1B9F0CC9" w14:textId="77777777" w:rsidR="00DA0598" w:rsidRDefault="00DA0598" w:rsidP="00A627F1">
      <w:pPr>
        <w:pStyle w:val="Strecklista"/>
      </w:pPr>
      <w:r w:rsidRPr="00B233C0">
        <w:rPr>
          <w:i/>
          <w:iCs/>
        </w:rPr>
        <w:t>Kriterium</w:t>
      </w:r>
      <w:r>
        <w:t xml:space="preserve"> </w:t>
      </w:r>
      <w:r w:rsidRPr="00B74F47">
        <w:rPr>
          <w:i/>
          <w:iCs/>
        </w:rPr>
        <w:t>sju</w:t>
      </w:r>
      <w:r>
        <w:t xml:space="preserve"> behandlar risken för att den militära tekniken eller krigsmaterielen kommer att avledas till något annat ändamål inom köparlandet eller återexporteras på oönskade villkor.</w:t>
      </w:r>
    </w:p>
    <w:p w14:paraId="3FBA3D08" w14:textId="77777777" w:rsidR="00DA0598" w:rsidRDefault="00DA0598" w:rsidP="00A627F1">
      <w:pPr>
        <w:pStyle w:val="Strecklista"/>
      </w:pPr>
      <w:r w:rsidRPr="00B233C0">
        <w:rPr>
          <w:i/>
          <w:iCs/>
        </w:rPr>
        <w:t>Kriterium</w:t>
      </w:r>
      <w:r>
        <w:t xml:space="preserve"> </w:t>
      </w:r>
      <w:r w:rsidRPr="00B74F47">
        <w:rPr>
          <w:i/>
          <w:iCs/>
        </w:rPr>
        <w:t>åtta</w:t>
      </w:r>
      <w:r>
        <w:t xml:space="preserve"> föreskriver att medlemsstaterna ska beakta om den tilltänkta exporten allvarligt skulle hindra en hållbar utveckling i mottagarlandet.</w:t>
      </w:r>
    </w:p>
    <w:p w14:paraId="3F3CD2CE" w14:textId="77777777" w:rsidR="00DA0598" w:rsidRPr="00E12CAD" w:rsidRDefault="00DA0598" w:rsidP="00E12CAD">
      <w:pPr>
        <w:pStyle w:val="Brdtextmedindrag"/>
      </w:pPr>
    </w:p>
    <w:p w14:paraId="032FAB28" w14:textId="77777777" w:rsidR="00DA0598" w:rsidRDefault="00DA0598" w:rsidP="00A627F1">
      <w:pPr>
        <w:pStyle w:val="Brdtext"/>
      </w:pPr>
      <w:r w:rsidRPr="00E12CAD">
        <w:t>Enskilda medlemsstater kan ha egna striktare riktlinjer än de som föreskrivs i den gemensamma ståndpunkten. Till den gemensamma ståndpunkten hör även en förteckning över de produkter som omfattas av kontrollen (EU:s gemensamma militära lista). Det har vidare tagits fram en användarguide som mer i detalj anger hur ståndpunktens överenskommelser om informationsutbyte och konsultationer ska genomföras och hur dess kriterier för exportkontroll ska tillämpas. Användarguiden uppdateras löpande.</w:t>
      </w:r>
    </w:p>
    <w:p w14:paraId="5BB465A1" w14:textId="3DD97C6D" w:rsidR="00DA0598" w:rsidRDefault="00DA0598" w:rsidP="00E12CAD">
      <w:pPr>
        <w:pStyle w:val="Rubrik3utannumrering"/>
      </w:pPr>
      <w:r>
        <w:lastRenderedPageBreak/>
        <w:t>Arbetet inom COARM</w:t>
      </w:r>
    </w:p>
    <w:p w14:paraId="6C390E62" w14:textId="77777777" w:rsidR="00DA0598" w:rsidRDefault="00DA0598" w:rsidP="00A627F1">
      <w:pPr>
        <w:pStyle w:val="Brdtext"/>
      </w:pPr>
      <w:r>
        <w:t xml:space="preserve">EU:s medlemsstater diskuterar regelbundet tillämpningen av den gemensamma ståndpunkten om vapenexport inom EU:s rådsarbetsgrupp för frågor om kontroll av export av krigsmateriel (COARM). Här utbyter medlemsstaterna även information om synen på olika exportdestinationer. En redogörelse för arbetet, överenskommelser som har träffats och statistik över medlemsstaternas export av krigsmateriel offentliggörs i en årlig EU-rapport. </w:t>
      </w:r>
    </w:p>
    <w:p w14:paraId="63E9AC2D" w14:textId="77777777" w:rsidR="00DA0598" w:rsidRDefault="00DA0598" w:rsidP="00A627F1">
      <w:pPr>
        <w:pStyle w:val="Brdtextmedindrag"/>
      </w:pPr>
      <w:r>
        <w:t>Eftersom kriterierna i den gemensamma ståndpunkten spänner över en rad olika politikområden är målsättningen att uppnå en ökad och tydlig samstämmighet mellan dessa. Sverige verkar aktivt för att nå en gemensam syn bland medlemsstaterna om tillämpningen av den gemensamma ståndpunkten. Ett viktigt sätt för att åstadkomma detta är att öka transparensen mellan medlemsstaterna. Under 2024 fokuserade arbetet i COARM på den översyn av den gemensamma ståndpunkten som genomförs vart femte år. Arbetet avslutades inte under året.</w:t>
      </w:r>
    </w:p>
    <w:p w14:paraId="167F2DD1" w14:textId="77777777" w:rsidR="00DA0598" w:rsidRDefault="00DA0598" w:rsidP="00A627F1">
      <w:pPr>
        <w:pStyle w:val="Brdtextmedindrag"/>
      </w:pPr>
      <w:r>
        <w:t xml:space="preserve">Genom COARM bedriver EU en aktiv politik för dialog med tredjeländer om exportkontroll. Inom ramen för denna hölls under 2024 dialogmöten med bland annat Norge och USA. </w:t>
      </w:r>
    </w:p>
    <w:p w14:paraId="280D5AE2" w14:textId="77777777" w:rsidR="00DA0598" w:rsidRDefault="00DA0598" w:rsidP="00A627F1">
      <w:pPr>
        <w:pStyle w:val="Brdtextmedindrag"/>
      </w:pPr>
      <w:r>
        <w:t>En annan aspekt av arbetet riktat mot tredjeland är de stödprogram som EU har för de länder som väljer att ansluta sig till vapenhandelsfördraget. Stödprogrammen syftar till att förbättra exportkontrollen i fråga om krigsmateriel och främja genomförandet av fördraget.</w:t>
      </w:r>
    </w:p>
    <w:p w14:paraId="430CD0CA" w14:textId="7BE3F976" w:rsidR="00DA0598" w:rsidRDefault="00DA0598" w:rsidP="00280470">
      <w:pPr>
        <w:pStyle w:val="Rubrik3utannumrering"/>
      </w:pPr>
      <w:r>
        <w:t>Utbyte av information om avslag</w:t>
      </w:r>
    </w:p>
    <w:p w14:paraId="7F49FF7A" w14:textId="77777777" w:rsidR="00DA0598" w:rsidRDefault="00DA0598" w:rsidP="00A627F1">
      <w:pPr>
        <w:pStyle w:val="Brdtext"/>
      </w:pPr>
      <w:r w:rsidRPr="00280470">
        <w:t>Enligt den gemensamma ståndpunktens tillämpningsbestämmelser ska medlemsstaterna utbyta underrättelser om avslag på ansökningar om exporttillstånd. Under 2024 mottog Sverige 117 underrättelser om avslag från övriga medlemsstater samt Norge.</w:t>
      </w:r>
    </w:p>
    <w:p w14:paraId="54DADD23" w14:textId="65FE6E38" w:rsidR="00DA0598" w:rsidRDefault="00DA0598" w:rsidP="00A627F1">
      <w:pPr>
        <w:pStyle w:val="Brdtextmedindrag"/>
      </w:pPr>
      <w:r w:rsidRPr="00280470">
        <w:t xml:space="preserve">Sverige lämnade </w:t>
      </w:r>
      <w:r w:rsidR="00C74528">
        <w:t>två</w:t>
      </w:r>
      <w:r w:rsidRPr="00280470">
        <w:t xml:space="preserve"> underrättelse</w:t>
      </w:r>
      <w:r w:rsidR="00C74528">
        <w:t>r</w:t>
      </w:r>
      <w:r w:rsidRPr="00280470">
        <w:t xml:space="preserve"> om avslag. Avslage</w:t>
      </w:r>
      <w:r w:rsidR="00C74528">
        <w:t>n</w:t>
      </w:r>
      <w:r w:rsidRPr="00280470">
        <w:t xml:space="preserve"> avsåg Thailand</w:t>
      </w:r>
      <w:r w:rsidR="00C74528">
        <w:t xml:space="preserve"> och Turkiet</w:t>
      </w:r>
      <w:r w:rsidRPr="00280470">
        <w:t>. Det faktum att export till ett visst mottagarland nekas i ett fall innebär inte att landet inte kan komma i fråga för annan svensk krigsmaterielexport. Den svenska exportkontrollen tillämpar inte ett system med landlistor, det vill säga i förväg fastställda listor över godkända respektive icke</w:t>
      </w:r>
      <w:r>
        <w:t xml:space="preserve"> </w:t>
      </w:r>
      <w:r w:rsidRPr="00280470">
        <w:t>godkända mottagarländer. Varje enskild utförselansökan prövas genom en helhetsbedömning utifrån de riktlinjer som regeringen fastställt för krigsmaterielexporten, EU:s gemensamma ståndpunkt och</w:t>
      </w:r>
      <w:r>
        <w:t xml:space="preserve"> vapenhandelsfördraget. För att ett tillstånd ska beviljas krävs att ansökan har stöd i regelverket som helhet.</w:t>
      </w:r>
    </w:p>
    <w:p w14:paraId="6B625E41" w14:textId="77777777" w:rsidR="00DA0598" w:rsidRDefault="00DA0598" w:rsidP="00A627F1">
      <w:pPr>
        <w:pStyle w:val="Brdtextmedindrag"/>
      </w:pPr>
      <w:r>
        <w:t xml:space="preserve">Om en medlemsstat överväger att bevilja tillstånd för en i huvudsak identisk transaktion som en annan avslagit, ska konsultationer genomföras innan ett tillstånd kan beviljas. Den förstnämnda medlemsstaten ska även meddela den sistnämnda sitt beslut. Utbytet av underrättelser om avslag och konsultationerna kring underrättelserna gör att exportpolitiken inom EU på sikt blir öppnare och mer enhetlig mellan medlemsstaterna. Konsultationerna leder även till en mer gemensam syn på olika exportdestinationer. Genom att medlemsstaterna informerar varandra om de exportaffärer som nekas, och förklarar bevekelsegrunderna för detta, </w:t>
      </w:r>
      <w:r>
        <w:lastRenderedPageBreak/>
        <w:t>minskas också risken för att någon annan medlemsstat beviljar exporten. ISP ansvarar för underrättelserna om svenska avslag och genomför konsultationer. Under 2024 tog Sverige emot en konsultationsförfrågan från en annan EU-medlemsstat. En konsultation initierades av Sverige under året.</w:t>
      </w:r>
    </w:p>
    <w:p w14:paraId="1F0B5067" w14:textId="6744F7B0" w:rsidR="00DA0598" w:rsidRDefault="00DA0598" w:rsidP="00280470">
      <w:pPr>
        <w:pStyle w:val="Rubrik3utannumrering"/>
      </w:pPr>
      <w:r w:rsidRPr="00280470">
        <w:t>Arbetet med EU-direktiv 2009/43/EG om överföring av krigsmateriel inom EU och EES</w:t>
      </w:r>
    </w:p>
    <w:p w14:paraId="51D889CB" w14:textId="77777777" w:rsidR="00DA0598" w:rsidRPr="00280470" w:rsidRDefault="00DA0598" w:rsidP="00A627F1">
      <w:pPr>
        <w:pStyle w:val="Brdtext"/>
      </w:pPr>
      <w:r w:rsidRPr="00280470">
        <w:t>Under det svenska ordförandeskapet 2009 antogs Europaparlamentets och rådets direktiv 2009/43/EG om förenkling av villkoren för överföring av försvarsrelaterade produkter inom gemenskapen, det så kallade ICT-direktivet. Avsikten med direktivet är att möjliggöra mer konkurrenskraftiga försvarsindustrikoncerner och försvarssamarbeten på europeisk nivå. Europeiska kommissionen leder genomförandet av direktivet. Kommissionen assisteras i detta arbete av en expertgrupp med representanter för medlemsstaterna. Under 2024 genomförde expert-gruppen två sammanträden.</w:t>
      </w:r>
    </w:p>
    <w:p w14:paraId="7B2B0496" w14:textId="77777777" w:rsidR="00DA0598" w:rsidRDefault="00DA0598" w:rsidP="00A627F1">
      <w:pPr>
        <w:pStyle w:val="Brdtextmedindrag"/>
      </w:pPr>
      <w:r w:rsidRPr="00280470">
        <w:t xml:space="preserve">Huvudfokus för expertgruppens arbete under året har fortsatt varit att identifiera de exportkontrollutmaningar som medlemsstaterna och de deltagande entiteterna kan komma att ställas inför med anledning av projekt finansierade via Europeiska försvarsfonden (EDF) samt hur ICT-direktivet kan användas för att underlätta genomförandet av EDF-projekten. Kommissionen har i den </w:t>
      </w:r>
      <w:r>
        <w:t>e</w:t>
      </w:r>
      <w:r w:rsidRPr="00280470">
        <w:t>uropeiska försvarsindustristrategin (EDIS) aviserat avsikten att utvärdera ICT-direktivet, vilket ska vara genomfört senast i slutet av 2025. Syftet med utvärderingen är att analysera utmaningarna för ett korrekt och effektivt genomförande av direktivet. Under året har kommissionen informerat om och diskuterat</w:t>
      </w:r>
      <w:r>
        <w:t xml:space="preserve"> </w:t>
      </w:r>
      <w:r w:rsidRPr="00280470">
        <w:t xml:space="preserve">utvärderingen med expertgruppen och aviserat att expertgruppen kommer </w:t>
      </w:r>
      <w:r>
        <w:t xml:space="preserve">att </w:t>
      </w:r>
      <w:r w:rsidRPr="00280470">
        <w:t>användas som kontaktpunkt för konsultation med medlemsstaterna.</w:t>
      </w:r>
    </w:p>
    <w:p w14:paraId="7C2A1C66" w14:textId="20AFFA2C" w:rsidR="00DA0598" w:rsidRDefault="00DA0598" w:rsidP="00F957EB">
      <w:pPr>
        <w:pStyle w:val="Rubrik3utannumrering"/>
      </w:pPr>
      <w:r w:rsidRPr="00F957EB">
        <w:t>Export av civila skjutvapen</w:t>
      </w:r>
    </w:p>
    <w:p w14:paraId="56E659BE" w14:textId="77777777" w:rsidR="00DA0598" w:rsidRPr="00F957EB" w:rsidRDefault="00DA0598" w:rsidP="00A627F1">
      <w:pPr>
        <w:pStyle w:val="Brdtext"/>
      </w:pPr>
      <w:r w:rsidRPr="00F957EB">
        <w:t xml:space="preserve">År 2012 antogs Europaparlamentets och rådets förordning (EU) nr 258/2012 om genomförande av artikel 10 i FN:s protokoll om olaglig tillverkning av och handel med eldvapen, delar till eldvapen och ammunition, bifogat till Förenta </w:t>
      </w:r>
      <w:r>
        <w:t>n</w:t>
      </w:r>
      <w:r w:rsidRPr="00F957EB">
        <w:t xml:space="preserve">ationernas konvention mot gränsöverskridande organiserad brottslighet (FN:s protokoll om skjutvapen), och om införande av exporttillstånd, import- och transiteringsåtgärder för skjutvapen, delar till skjutvapen och ammunition (skjutvapenförordningen). Förordningen och FN:s protokoll syftar till att motverka brottslighet genom en minskad tillgång till skjutvapen. Med export avses i förordningen utförsel ur EU, vilket för svensk del handlar dels om utförsel ur Sverige till tredjeland, dels utförsel ur någon annan medlemsstat till tredjeland för det fall leverantören är etablerad i Sverige. </w:t>
      </w:r>
    </w:p>
    <w:p w14:paraId="7B04CD07" w14:textId="77777777" w:rsidR="00DA0598" w:rsidRPr="00F957EB" w:rsidRDefault="00DA0598" w:rsidP="00A627F1">
      <w:pPr>
        <w:pStyle w:val="Brdtextmedindrag"/>
      </w:pPr>
      <w:r w:rsidRPr="00F957EB">
        <w:t xml:space="preserve">Förordningen omfattar vapen, delar till vapen och ammunition för civilt bruk. Den tillämpas inte på vapen med mera som är särskilt utformade för militär användning eller på helautomatiska vapen. Undantagna från förordningens tillämpningsområden är bilaterala statliga transaktioner av skjutvapen med mera som är avsedda för de väpnade styrkorna, polisen </w:t>
      </w:r>
      <w:r w:rsidRPr="00F957EB">
        <w:lastRenderedPageBreak/>
        <w:t>eller myndigheterna i medlemsstaterna. Replikvapen, skjutvapen som har gjorts obrukbara, antika skjutvapen liksom institutioner och samlare som ägnar sig åt kulturella och historiska aspekter av skjutvapen är också undantagna från förordningens tillämpningsområden.</w:t>
      </w:r>
    </w:p>
    <w:p w14:paraId="023A793D" w14:textId="77777777" w:rsidR="00DA0598" w:rsidRPr="00F957EB" w:rsidRDefault="00DA0598" w:rsidP="00A627F1">
      <w:pPr>
        <w:pStyle w:val="Brdtextmedindrag"/>
      </w:pPr>
      <w:r w:rsidRPr="00F957EB">
        <w:t>De skjutvapen med mera som omfattas av EU-förordningen omfattas även, med undantag för slätborrade jakt- och sportvapen, av bilagan till förordningen om krigsmateriel. Enligt skjutvapenförordningen ska de aspekter som omfattas av den gemensamma ståndpunkten beaktas vid tillståndsprövningen.</w:t>
      </w:r>
    </w:p>
    <w:p w14:paraId="1849B7A9" w14:textId="77777777" w:rsidR="00DA0598" w:rsidRDefault="00DA0598" w:rsidP="00A627F1">
      <w:pPr>
        <w:pStyle w:val="Brdtextmedindrag"/>
      </w:pPr>
      <w:r w:rsidRPr="00F957EB">
        <w:t xml:space="preserve">EU-förordningen tillämpas i Sverige sedan 2013. Kompletterande bestämmelser till EU-förordningen finns i förordningen (2013:707) om kontroll av vissa skjutvapen, delar till skjutvapen och ammunition. ISP är tillståndsmyndighet för ärenden enligt EU-förordningen. Under 2024 inkom 234 ärenden till ISP och 228 tillstånd för utförsel beviljades.  </w:t>
      </w:r>
    </w:p>
    <w:p w14:paraId="64358D08" w14:textId="5467D6E6" w:rsidR="00DA0598" w:rsidRDefault="00DA0598" w:rsidP="00F721C1">
      <w:pPr>
        <w:pStyle w:val="Rubrik3utannumrering"/>
      </w:pPr>
      <w:r w:rsidRPr="00F721C1">
        <w:t>Vapenembargon</w:t>
      </w:r>
    </w:p>
    <w:p w14:paraId="023EA81E" w14:textId="77777777" w:rsidR="00DA0598" w:rsidRPr="00F721C1" w:rsidRDefault="00DA0598" w:rsidP="00A627F1">
      <w:pPr>
        <w:pStyle w:val="Brdtext"/>
      </w:pPr>
      <w:r w:rsidRPr="00F721C1">
        <w:t>Inom ramen för den gemensamma utrikes- och säkerhetspolitiken (Gusp) genomför EU embargon som har beslutats av FN mot bland annat handel med vapen och PDA. EU kan med enhällighet också besluta om vissa embargon som går utöver vad FN:s säkerhetsråd har beslutat. Dessa beslut av EU:s råd är ett utslag av medlemsstaternas vilja att agera gemensamt i olika säkerhetspolitiska frågor. Ett vapenembargo som har beslutats av FN eller EU genomförs genom tillämpning av respektive medlemsstats nationella regelverk för exportkontroll. EU:s vapenembargon omfattar normalt även förbud mot att lämna tekniska och finansiella tjänster med anknytning till krigsmateriel. Dessa förbud regleras i rådsförordningar och är därmed direkt tillämpliga inom EU:s medlemsstater. Embargon mot handel med produkter med dubbla användningsområden regleras såväl i rådsbeslut som i rådsförordningar. Även de åtföljs normalt av förbud mot att lämna tekniska och finansiella tjänster med anknytning till produkterna.</w:t>
      </w:r>
    </w:p>
    <w:p w14:paraId="1E69A98C" w14:textId="77777777" w:rsidR="00DA0598" w:rsidRDefault="00DA0598" w:rsidP="00A627F1">
      <w:pPr>
        <w:pStyle w:val="Brdtextmedindrag"/>
      </w:pPr>
      <w:bookmarkStart w:id="7" w:name="_Toc161672646"/>
      <w:r w:rsidRPr="00F721C1">
        <w:t>Ett beslut av FN:s säkerhetsråd, EU eller OSSE om ett vapenembargo utgör ett ovillkorligt hinder mot svensk export enligt de svenska riktlinjerna för krigsmaterielexport. Om ett vapenembargo även gäller import, utfärdas i Sverige särskilda föreskrifter om förbudet. Sådana finns sedan tidigare för Iran, Libyen och Nordkorea. Med anledning av EU:s sanktioner mot Ryssland beslutade regeringen 2014 att inleda ett sådant</w:t>
      </w:r>
      <w:r>
        <w:t xml:space="preserve"> totalt vapenembargo mot Ryssland. Under 2024 har embargot, som även omfattar PDA samt ytterligare produkter med koppling till PDA, successivt utökats. Det finns för närvarande formella EU-beslut, antingen självständiga eller grundade på FN-beslut, om att vapenembargon ska gälla Afghanistan, Belarus, Centralafrikanska republiken, Irak, Iran, Jemen, Demokratiska republiken Kongo, Haiti, Libanon, Libyen, Myanmar, Nordkorea, Ryssland, Somalia, Sudan, Sydsudan, Venezuela och Zimbabwe. Dessa embargon varierar i inriktning och omfattning. Individuellt riktade vapenembargon finns också mot sådana individer och organisationer som har uppförts på FN:s terroristlista. EU tillämpar även ett vapenembargo mot Kina på grundval av en deklaration från Europeiska rådet, som utfärdades mot bakgrund av händelserna på Himmelska fridens torg 1989. Embargot är inte förankrat i någon rättsakt. Tillämpningen </w:t>
      </w:r>
      <w:r>
        <w:lastRenderedPageBreak/>
        <w:t>varierar mellan medlemsstaterna utifrån nationella lagar, regler och beslutsprocesser. Sverige tillåter inte någon krigsmaterielexport till Kina. Enligt beslut av OSSE upprätthålls även ett vapenembargo mot området Nagorno-Karabach, vilket för svensk del påverkar både Armenien och Azerbajdzjan.</w:t>
      </w:r>
    </w:p>
    <w:p w14:paraId="569A2D09" w14:textId="77777777" w:rsidR="00DA0598" w:rsidRDefault="00DA0598" w:rsidP="00A627F1">
      <w:pPr>
        <w:pStyle w:val="Brdtextmedindrag"/>
      </w:pPr>
      <w:r>
        <w:t>Utrikesdepartementet har sammanställt information om vilka restriktiva åtgärder (sanktioner) mot andra länder som finns inom EU och som därigenom gäller i Sverige. Informationen finns på webbsidan regeringen.se/sanktioner och uppdateras löpande. Där redovisas också de vapenembargon och embargon mot PDA som är i kraft gentemot enskilda länder. På webbsidan finns även länkar till webbsidor med EU:s rättsakter om sanktioner och, i förekommande fall, till de FN-beslut som har föregått EU:s åtgärder.</w:t>
      </w:r>
    </w:p>
    <w:p w14:paraId="58CBB9E1" w14:textId="77777777" w:rsidR="00DA0598" w:rsidRDefault="00DA0598" w:rsidP="00F721C1">
      <w:pPr>
        <w:pStyle w:val="Rubrik2"/>
      </w:pPr>
      <w:bookmarkStart w:id="8" w:name="_Toc194329048"/>
      <w:r>
        <w:t>Övrigt internationellt samarbete om exportkontroll av krigsmateriel</w:t>
      </w:r>
      <w:bookmarkEnd w:id="7"/>
      <w:bookmarkEnd w:id="8"/>
    </w:p>
    <w:p w14:paraId="5966C104" w14:textId="33B13435" w:rsidR="00DA0598" w:rsidRDefault="00DA0598" w:rsidP="00F721C1">
      <w:pPr>
        <w:pStyle w:val="Rubrik3utannumrering"/>
      </w:pPr>
      <w:r>
        <w:t>Öppenhet i handeln med konventionella vapen</w:t>
      </w:r>
    </w:p>
    <w:p w14:paraId="08C128FE" w14:textId="77777777" w:rsidR="00DA0598" w:rsidRDefault="00DA0598" w:rsidP="00A627F1">
      <w:pPr>
        <w:pStyle w:val="Brdtext"/>
      </w:pPr>
      <w:r>
        <w:t>FN:s generalförsamling antog 1991 en resolution om öppenhet i vapenhandeln. Resolutionen uppmanar FN:s medlemsstater att årligen frivilligt redovisa såväl import som export av konventionella vapensystem till ett register som administreras av FN:s kontor för nedrustningsfrågor.</w:t>
      </w:r>
    </w:p>
    <w:p w14:paraId="754E4C0C" w14:textId="77777777" w:rsidR="00DA0598" w:rsidRDefault="00DA0598" w:rsidP="00A627F1">
      <w:pPr>
        <w:pStyle w:val="Brdtextmedindrag"/>
      </w:pPr>
      <w:r>
        <w:t>Rapporteringen avser handeln med följande sju materielkategorier: stridsvagnar, bepansrade stridsfordon, grovt artilleri, stridsflygplan, attackhelikoptrar, stridsfartyg och robotar eller robotlavetter. Definitionerna av de olika kategorierna har successivt utvidgats så att fler vapensystem ingår och möjlighet ges nu även att frivilligt rapportera exporten av små och lätta vapen. Särskild vikt läggs numera vid bärbara luftförsvarssystem som ingår i kategorin robotar och robotlavetter. I den frivilliga rapporteringen ingår även uppgifter om staters innehav av dessa vapen och upphandlingar från den egna försvarsindustrin. I samråd med Försvarsdepartementet och ISP sammanställer Utrikesdepartementet aktuella uppgifter som i enlighet med resolutionen årligen överlämnas till FN.</w:t>
      </w:r>
    </w:p>
    <w:p w14:paraId="5A79F66F" w14:textId="77777777" w:rsidR="00DA0598" w:rsidRDefault="00DA0598" w:rsidP="00A627F1">
      <w:pPr>
        <w:pStyle w:val="Brdtextmedindrag"/>
      </w:pPr>
      <w:r>
        <w:t>Eftersom registret bygger på rapporter från många större exportörer och importörer återspeglas här en betydande del av världens handel med tunga konventionella vapensystem.</w:t>
      </w:r>
    </w:p>
    <w:p w14:paraId="13EFD7C5" w14:textId="6C90A340" w:rsidR="00DA0598" w:rsidRDefault="00DA0598" w:rsidP="0074180C">
      <w:pPr>
        <w:pStyle w:val="Brdtextmedindrag"/>
      </w:pPr>
      <w:r w:rsidRPr="0074180C">
        <w:t>Sveriges andel av världshandeln med tunga vapensystem är begränsad. I den rapportering för år 2024 som Sverige kommer att lämna till FN om de sju materielkategorierna redovisas export av stridsflygplan till Brasilien och Ungern, stridsfordon till Nederländerna och Schweiz, pansarvärnsvapen till Frankrike, Indien, Lettland, Sydafrika och USA, granatgevärssystem till Australien, Finland, Frankrike, Indien, Japan, Malaysia, Polen och USA, samt bärbart luftvärnssystem till Lettland. Ingen export från Sverige finns att rapportera när det gäller övriga kategorier. Handeln med tunga vapensystem och små och lätta vapen rapporteras på årlig basis till OSSE på samma sätt som till FN.</w:t>
      </w:r>
    </w:p>
    <w:p w14:paraId="73355311" w14:textId="77777777" w:rsidR="00DA0598" w:rsidRDefault="00DA0598" w:rsidP="00A627F1">
      <w:pPr>
        <w:pStyle w:val="Brdtextmedindrag"/>
      </w:pPr>
      <w:r>
        <w:lastRenderedPageBreak/>
        <w:t>Rapporteringsmekanismen i exportkontrollregimen Wassenaar-arrangemanget för export av krigsmateriel följer i stort de sju kategorier som rapporteras till FN-registret. Dock har vissa kategorier förfinats genom införande av undergrupper, och en åttonde kategori har tillkommit för små och lätta vapen. Medlemsstaterna har enats om att två gånger årligen rapportera enligt överenskommen praxis och att ytterligare information då kan lämnas frivilligt. Syftet med detta är att i ett tidigt skede kunna uppmärksamma destabiliserande ansamlingar av vapen. Även export av vissa produkter och teknik med dubbla användningsområden rapporteras två gånger per år.</w:t>
      </w:r>
    </w:p>
    <w:p w14:paraId="0A14193B" w14:textId="0C9A8604" w:rsidR="00DA0598" w:rsidRDefault="00DA0598" w:rsidP="005D2532">
      <w:pPr>
        <w:pStyle w:val="Rubrik3utannumrering"/>
      </w:pPr>
      <w:r>
        <w:t>Vapenhandelsfördraget</w:t>
      </w:r>
    </w:p>
    <w:p w14:paraId="16F01ECC" w14:textId="77777777" w:rsidR="00DA0598" w:rsidRDefault="00DA0598" w:rsidP="00A627F1">
      <w:pPr>
        <w:pStyle w:val="Brdtext"/>
      </w:pPr>
      <w:r w:rsidRPr="005D2532">
        <w:t xml:space="preserve">FN:s generalförsamling antog 2013 genom omröstning ett internationellt vapenhandelsfördrag (på engelska benämnt Arms Trade Treaty, ATT). Genom fördraget skapades ett internationellt bindande instrument med krav på </w:t>
      </w:r>
      <w:r>
        <w:t>att</w:t>
      </w:r>
      <w:r w:rsidRPr="005D2532">
        <w:t xml:space="preserve"> statsparter</w:t>
      </w:r>
      <w:r>
        <w:t>na</w:t>
      </w:r>
      <w:r w:rsidRPr="005D2532">
        <w:t xml:space="preserve"> upprätthåll</w:t>
      </w:r>
      <w:r>
        <w:t>er</w:t>
      </w:r>
      <w:r w:rsidRPr="005D2532">
        <w:t xml:space="preserve"> en effektiv nationell kontroll över den internationella handeln med försvarsmateriel samt normer för vad denna kontroll ska innefatta. De förväntade långsiktiga effekterna av detta fördrag är</w:t>
      </w:r>
    </w:p>
    <w:p w14:paraId="4D55287D" w14:textId="77777777" w:rsidR="00DA0598" w:rsidRPr="005D2532" w:rsidRDefault="00DA0598" w:rsidP="005D2532">
      <w:pPr>
        <w:pStyle w:val="Brdtextmedindrag"/>
      </w:pPr>
    </w:p>
    <w:p w14:paraId="2664808D" w14:textId="77777777" w:rsidR="00DA0598" w:rsidRDefault="00DA0598" w:rsidP="005D2532">
      <w:pPr>
        <w:pStyle w:val="Strecklista"/>
      </w:pPr>
      <w:r>
        <w:t>ett större ansvarstagande hos länder som regelmässigt producerar och exporterar krigsmateriel</w:t>
      </w:r>
      <w:r w:rsidDel="00E13872">
        <w:t>,</w:t>
      </w:r>
      <w:r>
        <w:t xml:space="preserve"> </w:t>
      </w:r>
    </w:p>
    <w:p w14:paraId="78A47404" w14:textId="32DE535F" w:rsidR="00DA0598" w:rsidRDefault="00DA0598" w:rsidP="005D2532">
      <w:pPr>
        <w:pStyle w:val="Strecklista"/>
      </w:pPr>
      <w:r>
        <w:t>en minskning av den oreglerade internationella handeln, allteftersom fler stater ansluter sig och inför kontroller,</w:t>
      </w:r>
      <w:r w:rsidDel="00E13872">
        <w:t xml:space="preserve"> och</w:t>
      </w:r>
      <w:r>
        <w:t xml:space="preserve"> </w:t>
      </w:r>
    </w:p>
    <w:p w14:paraId="5803B2A4" w14:textId="77777777" w:rsidR="00DA0598" w:rsidRDefault="00DA0598" w:rsidP="005D2532">
      <w:pPr>
        <w:pStyle w:val="Strecklista"/>
      </w:pPr>
      <w:r>
        <w:t>förbättrade möjligheter att motverka den illegala handeln, genom det ökade antalet länder som utövar kontroll och genom förbättrat samarbete dem emellan.</w:t>
      </w:r>
    </w:p>
    <w:p w14:paraId="2E56079A" w14:textId="77777777" w:rsidR="00DA0598" w:rsidRDefault="00DA0598" w:rsidP="005D2532">
      <w:pPr>
        <w:pStyle w:val="Strecklista"/>
        <w:numPr>
          <w:ilvl w:val="0"/>
          <w:numId w:val="0"/>
        </w:numPr>
        <w:ind w:left="284"/>
      </w:pPr>
    </w:p>
    <w:p w14:paraId="7C5E75DA" w14:textId="77777777" w:rsidR="00DA0598" w:rsidRDefault="00DA0598" w:rsidP="00A627F1">
      <w:pPr>
        <w:pStyle w:val="Brdtext"/>
      </w:pPr>
      <w:r>
        <w:t>Vapenhandelsfördraget trädde i kraft 2014. Samtliga av EU:s medlems-stater har ratificerat fördraget och är därmed fullvärdiga statsparter. I slutet av 2024 hade 116 statsparter ratificerat fördraget och ytterligare 26 hade undertecknat det.</w:t>
      </w:r>
    </w:p>
    <w:p w14:paraId="4EDC2055" w14:textId="77777777" w:rsidR="00DA0598" w:rsidRDefault="00DA0598" w:rsidP="00A627F1">
      <w:pPr>
        <w:pStyle w:val="Brdtextmedindrag"/>
      </w:pPr>
      <w:r>
        <w:t xml:space="preserve">Under 2024 hölls det tionde statspartsmötet. Tre arbetsgrupper har inrättats för fördragsarbete mellan statspartsmötena. De behandlar effektiviteten i genomförandet av fördraget, ökad anslutning till fördraget samt transparens- och rapporteringsfrågor. Vidare har en frivilligfond instiftats för ekonomiskt stöd till projekt till förmån för de statsparter som behöver hjälp med att förbättra sina kontrollsystem. Ett forum för informationsutbyte har även inrättats där statsparter och signatärstater ges möjlighet att utbyta information om påträffad eller misstänkt avledning vid vapenhandel. </w:t>
      </w:r>
    </w:p>
    <w:p w14:paraId="6DD14BB2" w14:textId="77777777" w:rsidR="00DA0598" w:rsidRDefault="00DA0598" w:rsidP="00A627F1">
      <w:pPr>
        <w:pStyle w:val="Brdtextmedindrag"/>
      </w:pPr>
      <w:r>
        <w:t xml:space="preserve">Regeringen fäster stor vikt vid en bred anslutning till och ett effektivt genomförande av vapenhandelsfördraget. Ett universellt, juridiskt bindande fördrag som stärker kontrollen av handeln med konventionella vapen är ett effektivt verktyg för att komma till rätta med de gräns-överskridande vapenflöden som föder väpnat våld och väpnade konflikter. Sverige deltar därför aktivt i det fortsatta arbetet med att förverkliga fördragets målsättningar och för att fler stater ska ansluta sig. Sverige har </w:t>
      </w:r>
      <w:r>
        <w:lastRenderedPageBreak/>
        <w:t>under året rapporterat export av konventionella vapen till ATT:s sekretariat.</w:t>
      </w:r>
    </w:p>
    <w:p w14:paraId="1151DE4F" w14:textId="77777777" w:rsidR="00DA0598" w:rsidRDefault="00DA0598" w:rsidP="00A627F1">
      <w:pPr>
        <w:pStyle w:val="Brdtextmedindrag"/>
      </w:pPr>
      <w:r>
        <w:t>Under 2024 deltog Sverige i arbetsgruppernas möten och i statspartsmötet. Sverige har tidigare lämnat bidrag till vapenhandelsfördragets frivilligfond liksom till den FN-fond som tidigare inrättats för samarbete om vapenreglering (UNSCAR). De två fonderna kompletterar varandra i det att de är inriktade på olika stödkanaler. Under 2024 har Sverige också lämnat bidrag till civilsamhällesorganisationer som verkar för stärkt implementering av och bredare anslutning till vapenhandelsfördraget, till exempel Parliamentary Forum on Small Arms and Light Weapons (PFSALW).</w:t>
      </w:r>
    </w:p>
    <w:p w14:paraId="0CCA2CE2" w14:textId="77777777" w:rsidR="00DA0598" w:rsidRDefault="00DA0598" w:rsidP="00A627F1">
      <w:pPr>
        <w:pStyle w:val="Brdtextmedindrag"/>
      </w:pPr>
      <w:r>
        <w:t>EU:s medlemsstater fortsatte under året att samordna sitt agerande i fråga om vapenhandelsfördraget i rådsarbetsgruppen COARM.</w:t>
      </w:r>
    </w:p>
    <w:p w14:paraId="6443D228" w14:textId="77777777" w:rsidR="00DA0598" w:rsidRDefault="00DA0598" w:rsidP="00D05A29">
      <w:pPr>
        <w:pStyle w:val="Rubrik3utannumrering"/>
      </w:pPr>
      <w:r>
        <w:t>Små och lätta vapen</w:t>
      </w:r>
    </w:p>
    <w:p w14:paraId="53C1120F" w14:textId="77777777" w:rsidR="00DA0598" w:rsidRPr="00D05A29" w:rsidRDefault="00DA0598" w:rsidP="00A627F1">
      <w:pPr>
        <w:pStyle w:val="Brdtext"/>
      </w:pPr>
      <w:r w:rsidRPr="00D05A29">
        <w:t xml:space="preserve">Begreppet små och lätta vapen omfattar i princip handeldvapen som kan bäras och avfyras av en person, liksom vapen som är avsedda att bäras och användas av två eller flera personer. Exempel på den förra kategorin är pistoler och automatkarbiner. Exempel på den senare är kulsprutor, granatgevär och bärbara robotar. I olika internationella forum, såsom FN, EU och OSSE, pågår arbete för att förebygga och bekämpa destabiliserande ansamlingar och okontrollerad spridning av små och lätta vapen. Inga andra typer av vapen orsakar fler dödsoffer och mer lidande än dessa, som dagligen används i lokala och regionala konflikter, inte minst i utvecklingsländerna och i samband med grov och ofta organiserad brottslighet. </w:t>
      </w:r>
    </w:p>
    <w:p w14:paraId="30DEA563" w14:textId="77777777" w:rsidR="00DA0598" w:rsidRPr="00D05A29" w:rsidRDefault="00DA0598" w:rsidP="00A627F1">
      <w:pPr>
        <w:pStyle w:val="Brdtextmedindrag"/>
      </w:pPr>
      <w:r w:rsidRPr="00D05A29">
        <w:t>Sverige verkar för att varje land ska inrätta och genomföra en ansvarsfull exportpolitik med heltäckande lagar och regler. Målet är att alla länder ska ha effektiva system som kontrollerar tillverkare, säljare, köpare, agenter och förmedlare av små och lätta vapen.</w:t>
      </w:r>
    </w:p>
    <w:p w14:paraId="6CD621A9" w14:textId="77777777" w:rsidR="00DA0598" w:rsidRPr="00D05A29" w:rsidRDefault="00DA0598" w:rsidP="00A627F1">
      <w:pPr>
        <w:pStyle w:val="Brdtextmedindrag"/>
      </w:pPr>
      <w:r w:rsidRPr="00D05A29">
        <w:t>År 2001 antog FN ett handlingsprogram för att förebygga, bekämpa och utrota alla former av olaglig handel med små och lätta vapen. FN:s arbete syftar bland annat till att öka medvetenheten om den destabiliserande verkan dessa vapen har i konfliktregioner. Icke-spridningsarbete är också angeläget för att förhindra brottslighet, inte minst terroristbrott. FN:s handlingsprogram kompletterar arbetet med kontroll av den internationella vapenhandeln inom vapenhandelsfördraget, genom att fokusera på åtgärder på nationell nivå i syfte att minska illegala flöden av små och lätta vapen. Under 2024 deltog Sverige i den fjärde översynskonferensen inom ramen för handlingsprogrammet. Vid översynskonferensen fattade statsparterna bland annat beslut om att inrätta en ny teknisk arbetsgrupp som ska behandla frågor kring illegal SALW-tillverkning inklusive nya tekniker (3D-printing med mera).</w:t>
      </w:r>
    </w:p>
    <w:p w14:paraId="6DD62F1A" w14:textId="77777777" w:rsidR="00DA0598" w:rsidRPr="00D05A29" w:rsidRDefault="00DA0598" w:rsidP="00A627F1">
      <w:pPr>
        <w:pStyle w:val="Brdtextmedindrag"/>
      </w:pPr>
      <w:r w:rsidRPr="00D05A29">
        <w:t>Inom EU utgår arbetet från en gemensam strategi som antogs 2018 mot olagliga skjutvapen och mot små och lätta vapen och ammunition. Strategin innehåller en rad förslag till åtgärder för arbetet mot små och lätta vapen inom ramen för unionens gränser samt i EU:s närområde och avspeglar svenska prioriteringar väl.</w:t>
      </w:r>
    </w:p>
    <w:p w14:paraId="4CD9E910" w14:textId="77777777" w:rsidR="00DA0598" w:rsidRPr="00D05A29" w:rsidRDefault="00DA0598" w:rsidP="00A627F1">
      <w:pPr>
        <w:pStyle w:val="Brdtextmedindrag"/>
      </w:pPr>
      <w:r w:rsidRPr="00D05A29">
        <w:lastRenderedPageBreak/>
        <w:t xml:space="preserve">Sverige har under året rapporterat export av små och lätta vapen till FN:s vapenhandelsregister liksom till OSSE:s register över handel med konventionella vapen. </w:t>
      </w:r>
    </w:p>
    <w:p w14:paraId="5ECEE4F3" w14:textId="77777777" w:rsidR="00DA0598" w:rsidRPr="005D2532" w:rsidRDefault="00DA0598" w:rsidP="00A627F1">
      <w:pPr>
        <w:pStyle w:val="Brdtextmedindrag"/>
      </w:pPr>
      <w:r w:rsidRPr="00D05A29">
        <w:t>Under 2024 har Sverige även bidragit till ett antal verksamheter och fonder som syftar till att minska den okontrollerade spridningen av små och lätta vapen och stärka de internationella processer som finns på området. Ett exempel är frivilligfonden till stöd för genomförandet av den regionala färdplanen mot illegal spridning av små och lätta vapen på västra Balkan, som etablerats vid FN:s utvecklingsprogram (UNDP). Sverige är en av de största givarna till fonden. Ett annat exempel är stödet till organisationen Small Arms Survey (SAS).</w:t>
      </w:r>
    </w:p>
    <w:p w14:paraId="418D4A81" w14:textId="77777777" w:rsidR="00DA0598" w:rsidRDefault="00DA0598" w:rsidP="00D05A29">
      <w:pPr>
        <w:pStyle w:val="Rubrik3utannumrering"/>
      </w:pPr>
      <w:r>
        <w:t>Sexnationsinitiativet</w:t>
      </w:r>
    </w:p>
    <w:p w14:paraId="765278B8" w14:textId="77777777" w:rsidR="00DA0598" w:rsidRPr="00D05A29" w:rsidRDefault="00DA0598" w:rsidP="00A627F1">
      <w:pPr>
        <w:pStyle w:val="Brdtext"/>
      </w:pPr>
      <w:r w:rsidRPr="00D05A29">
        <w:t xml:space="preserve">De sex stora försvarsindustrinationerna i Europa – Frankrike, Italien, Spanien, Storbritannien, Sverige och Tyskland – ingick 2000 ett försvarsindustriellt samarbetsavtal på regeringsnivå. Avtalet förhandlades fram som en följd av den avsiktsförklaring som ländernas försvarsministrar ingick 1998, det så kallade sexnationsinitiativet. Avtalet syftar till att underlätta rationalisering, omstrukturering och driften av den europeiska försvarsindustrin. Verksamheten inom sexnationsinitiativet och dess arbetsgrupper omfattar även frågor om exportkontroll. </w:t>
      </w:r>
    </w:p>
    <w:p w14:paraId="54EE2B45" w14:textId="77777777" w:rsidR="00DA0598" w:rsidRPr="00D05A29" w:rsidRDefault="00DA0598" w:rsidP="00A627F1">
      <w:pPr>
        <w:pStyle w:val="Brdtextmedindrag"/>
      </w:pPr>
      <w:r w:rsidRPr="00D05A29">
        <w:t>Under 2024 stod ISP värd för den informella arbetsgruppen LoI Export Control Informal Working Group (LoI ECIWG) årliga möte på direktörsnivå. Den informella arbetsgruppen har under året varit inriktad på erfarenhetsutbyte gällande exportkontroll samt fortsatt arbete med exportkontrollrelaterade frågor inom ramen för de europeiska</w:t>
      </w:r>
      <w:r>
        <w:t xml:space="preserve"> försvarsfonderna.</w:t>
      </w:r>
    </w:p>
    <w:p w14:paraId="2B32F5D2" w14:textId="77777777" w:rsidR="00DA0598" w:rsidRPr="00F721C1" w:rsidRDefault="00DA0598" w:rsidP="00F721C1">
      <w:pPr>
        <w:pStyle w:val="Brdtextmedindrag"/>
        <w:sectPr w:rsidR="00DA0598" w:rsidRPr="00F721C1"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56829A4B" w14:textId="77777777" w:rsidR="00DA0598" w:rsidRPr="009541EA" w:rsidRDefault="00DA0598" w:rsidP="00D11F84">
      <w:pPr>
        <w:pStyle w:val="Rubrik1"/>
      </w:pPr>
      <w:bookmarkStart w:id="9" w:name="_Toc190936627"/>
      <w:bookmarkStart w:id="10" w:name="_Toc194329049"/>
      <w:bookmarkStart w:id="11" w:name="_Toc161672647"/>
      <w:r w:rsidRPr="009541EA">
        <w:t>Produkter med dubbla användningsområden</w:t>
      </w:r>
      <w:bookmarkEnd w:id="9"/>
      <w:bookmarkEnd w:id="10"/>
    </w:p>
    <w:p w14:paraId="6B66081C" w14:textId="77777777" w:rsidR="00DA0598" w:rsidRDefault="00DA0598" w:rsidP="00D11F84">
      <w:pPr>
        <w:pStyle w:val="Rubrik2"/>
        <w:spacing w:before="0"/>
      </w:pPr>
      <w:bookmarkStart w:id="12" w:name="_Toc190936628"/>
      <w:bookmarkStart w:id="13" w:name="_Toc194329050"/>
      <w:r>
        <w:t>Bakgrund och definitioner</w:t>
      </w:r>
      <w:bookmarkEnd w:id="12"/>
      <w:bookmarkEnd w:id="13"/>
    </w:p>
    <w:p w14:paraId="44520FCF" w14:textId="77777777" w:rsidR="00DA0598" w:rsidRPr="009541EA" w:rsidRDefault="00DA0598" w:rsidP="00D11F84">
      <w:pPr>
        <w:pStyle w:val="Brdtext"/>
      </w:pPr>
      <w:r w:rsidRPr="009541EA">
        <w:t>Med termen produkter med dubbla användningsområden (PDA) avses föremål tillverkade för civilt bruk, vilka även kan användas för tillverkning av massförstörelsevapen eller krigsmateriel. PDA kan även omfatta vissa andra produkter med särskild strategisk betydelse, till exempel kryptosystem.</w:t>
      </w:r>
    </w:p>
    <w:p w14:paraId="1B3558EF" w14:textId="77777777" w:rsidR="00DA0598" w:rsidRPr="009541EA" w:rsidRDefault="00DA0598" w:rsidP="00D11F84">
      <w:pPr>
        <w:pStyle w:val="Brdtextmedindrag"/>
      </w:pPr>
      <w:r w:rsidRPr="009541EA">
        <w:t>Behovet av att kontrollera exporten av PDA grundar sig på att en del länder till exempel bedriver program för att framställa massförstörelsevapen, trots att de har undertecknat internationella avtal som förbjuder eller reglerar sådan verksamhet, eller för att de står utanför dessa avtal. Dessa länder har ofta stärkt sin kapacitet genom att importera civila produkter som sedan har använts för militära syften. Exportkontroll av PDA krävs även för att minska oönskad och destabiliserande utveckling av konventionella militära förmågor.</w:t>
      </w:r>
    </w:p>
    <w:p w14:paraId="68A18F68" w14:textId="77777777" w:rsidR="00DA0598" w:rsidRPr="009541EA" w:rsidRDefault="00DA0598" w:rsidP="00D11F84">
      <w:pPr>
        <w:pStyle w:val="Brdtextmedindrag"/>
      </w:pPr>
      <w:r w:rsidRPr="009541EA">
        <w:lastRenderedPageBreak/>
        <w:t>Att en produkt med dubbla användningsområden hamnar på en kontrollista innebär inte att export av denna produkt är förbjuden, utan att produkten bedöms vara känslig och att exporten därför omfattas av kontroll. De exportkontrollåtgärder som krävs inom EU måste vara väl avgränsade med hänsyn till spridningsrisken och inte onödigt störa den inre marknaden eller de europeiska företagens konkurrenskraft.</w:t>
      </w:r>
    </w:p>
    <w:p w14:paraId="190766AB" w14:textId="77777777" w:rsidR="00DA0598" w:rsidRPr="009541EA" w:rsidRDefault="00DA0598" w:rsidP="00D11F84">
      <w:pPr>
        <w:pStyle w:val="Brdtextmedindrag"/>
      </w:pPr>
      <w:r w:rsidRPr="009541EA">
        <w:t>En stor del av arbetet inom EU och inom de internationella export-kontrollregimerna utgörs av en omfattande informationsverksamhet, riktad till den egna industrin och till andra länder, om behovet av export-kontroll och utveckling av exportkontrollsystem.</w:t>
      </w:r>
    </w:p>
    <w:p w14:paraId="4BFA7873" w14:textId="010EF9DA" w:rsidR="00DA0598" w:rsidRPr="009541EA" w:rsidRDefault="00DA0598" w:rsidP="00D11F84">
      <w:pPr>
        <w:pStyle w:val="Brdtextmedindrag"/>
      </w:pPr>
      <w:r w:rsidRPr="009541EA">
        <w:t xml:space="preserve">En samlad bild av industrin som arbetar med </w:t>
      </w:r>
      <w:r>
        <w:t>PDA</w:t>
      </w:r>
      <w:r w:rsidRPr="009541EA">
        <w:t xml:space="preserve"> i Sverige är svår att ge då en betydande del av de sålda produkterna går till </w:t>
      </w:r>
      <w:r>
        <w:t>EU:s inre</w:t>
      </w:r>
      <w:r w:rsidRPr="009541EA">
        <w:t>marknad eller exporteras till marknader som omfattas av EU:s generella exporttillstånd (se avsnitt 3</w:t>
      </w:r>
      <w:r>
        <w:t>.</w:t>
      </w:r>
      <w:r w:rsidRPr="009541EA">
        <w:t>2 nedan).</w:t>
      </w:r>
    </w:p>
    <w:p w14:paraId="62EBB4CF" w14:textId="77777777" w:rsidR="00DA0598" w:rsidRPr="009541EA" w:rsidRDefault="00DA0598" w:rsidP="00D11F84">
      <w:pPr>
        <w:pStyle w:val="Rubrik2"/>
      </w:pPr>
      <w:bookmarkStart w:id="14" w:name="_Toc190936629"/>
      <w:bookmarkStart w:id="15" w:name="_Toc194329051"/>
      <w:r w:rsidRPr="009541EA">
        <w:t>Reglering av produkter med dubbla användningsområden</w:t>
      </w:r>
      <w:bookmarkEnd w:id="14"/>
      <w:bookmarkEnd w:id="15"/>
    </w:p>
    <w:p w14:paraId="07844BA9" w14:textId="2F0ADF1F" w:rsidR="00DA0598" w:rsidRPr="009541EA" w:rsidRDefault="00DA0598" w:rsidP="00D11F84">
      <w:pPr>
        <w:pStyle w:val="Brdtext"/>
      </w:pPr>
      <w:r w:rsidRPr="009541EA">
        <w:t xml:space="preserve">För att förebygga spridning av massförstörelsevapen och därigenom bidra till internationell säkerhet är export av </w:t>
      </w:r>
      <w:r>
        <w:t>PDA</w:t>
      </w:r>
      <w:r w:rsidRPr="009541EA">
        <w:t xml:space="preserve"> föremål för särskild reglering på internationell nivå. </w:t>
      </w:r>
    </w:p>
    <w:p w14:paraId="7957396E" w14:textId="77777777" w:rsidR="00DA0598" w:rsidRPr="009541EA" w:rsidRDefault="00DA0598" w:rsidP="00D11F84">
      <w:pPr>
        <w:pStyle w:val="Brdtextmedindrag"/>
      </w:pPr>
      <w:r w:rsidRPr="009541EA">
        <w:t>Sverige har både rättsligt bindande åtaganden som har beslutats av FN och EU</w:t>
      </w:r>
      <w:r>
        <w:t>,</w:t>
      </w:r>
      <w:r w:rsidRPr="009541EA">
        <w:t xml:space="preserve"> och politiska åtaganden inom ramen för exportkontrollregimerna</w:t>
      </w:r>
      <w:r>
        <w:t>,</w:t>
      </w:r>
      <w:r w:rsidRPr="009541EA">
        <w:t xml:space="preserve"> som syftar till att begränsa spridningen av känsliga produkter och teknik, inklusive sådan som kan användas för att tillverka massförstörelsevapen.</w:t>
      </w:r>
    </w:p>
    <w:p w14:paraId="22432327" w14:textId="47F2D7ED" w:rsidR="00DA0598" w:rsidRDefault="00DA0598" w:rsidP="00D11F84">
      <w:pPr>
        <w:pStyle w:val="Brdtextmedindrag"/>
      </w:pPr>
      <w:r w:rsidRPr="009541EA">
        <w:t xml:space="preserve">Själva exportkontrollen utövas alltid på nationell nivå men genom de internationella exportkontrollregimerna (se avsnitt </w:t>
      </w:r>
      <w:r w:rsidR="0002559D">
        <w:t>3.5</w:t>
      </w:r>
      <w:r>
        <w:t xml:space="preserve"> </w:t>
      </w:r>
      <w:r w:rsidRPr="009541EA">
        <w:t>för en genomgång av regimerna) och inom EU sker ett omfattande samordnande arbete. För Sveriges räkning regleras exportkontrollen av PDA främst genom Europaparlamentets och rådets förordning (EU) 2021/821 av den 20 maj 2021 om upprättande av en unionsordning för kontroll av export, förmedling, transitering och överföring av samt tekniskt bistånd för produkter med dubbla användningsområden (PDA-förordningen)</w:t>
      </w:r>
      <w:r>
        <w:t xml:space="preserve"> </w:t>
      </w:r>
      <w:r w:rsidRPr="009541EA">
        <w:t>och lagen</w:t>
      </w:r>
      <w:r>
        <w:t xml:space="preserve"> (2000:1064)</w:t>
      </w:r>
      <w:r w:rsidRPr="009541EA">
        <w:t xml:space="preserve"> om kontroll av produkter med dubbla användningsområden och av tekniskt bistånd (PDA-lagen). Exporten av PDA begränsas i flera fall </w:t>
      </w:r>
      <w:r>
        <w:t xml:space="preserve">ytterligare </w:t>
      </w:r>
      <w:r w:rsidRPr="009541EA">
        <w:t xml:space="preserve">av riktade restriktiva åtgärder (sanktioner), vilket beskrivs utförligare i avsnitt </w:t>
      </w:r>
      <w:r w:rsidR="00060EC2">
        <w:t>3.3.</w:t>
      </w:r>
    </w:p>
    <w:p w14:paraId="04A8621E" w14:textId="77777777" w:rsidR="00DA0598" w:rsidRPr="009541EA" w:rsidRDefault="00DA0598" w:rsidP="00D11F84">
      <w:pPr>
        <w:pStyle w:val="Rubrik3utannumrering"/>
      </w:pPr>
      <w:r w:rsidRPr="009541EA">
        <w:t>PDA-förordningen</w:t>
      </w:r>
    </w:p>
    <w:p w14:paraId="4AC8CF4C" w14:textId="77777777" w:rsidR="00DA0598" w:rsidRDefault="00DA0598" w:rsidP="00D11F84">
      <w:pPr>
        <w:pStyle w:val="Brdtext"/>
      </w:pPr>
      <w:r w:rsidRPr="009541EA">
        <w:t xml:space="preserve">För länderna i </w:t>
      </w:r>
      <w:r>
        <w:t>EU</w:t>
      </w:r>
      <w:r w:rsidRPr="009541EA">
        <w:t xml:space="preserve"> finns ett gemensamt regelverk i form av PDA-förordningen. PDA-förordningen är direkt tillämplig i alla EU:s medlemsstater.</w:t>
      </w:r>
    </w:p>
    <w:p w14:paraId="14C56B82" w14:textId="77777777" w:rsidR="00DA0598" w:rsidRPr="009541EA" w:rsidRDefault="00DA0598" w:rsidP="00D11F84">
      <w:pPr>
        <w:pStyle w:val="Rubrik3utannumrering"/>
      </w:pPr>
      <w:r w:rsidRPr="009541EA">
        <w:t>Bilaga I till PDA-förordningen</w:t>
      </w:r>
    </w:p>
    <w:p w14:paraId="74BA05FB" w14:textId="77A6BB90" w:rsidR="00DA0598" w:rsidRPr="009541EA" w:rsidRDefault="00DA0598" w:rsidP="00D11F84">
      <w:pPr>
        <w:pStyle w:val="Brdtext"/>
      </w:pPr>
      <w:r w:rsidRPr="009541EA">
        <w:t xml:space="preserve">De kontrollistor som kontinuerligt utarbetas i de internationella exportkontrollregimerna (se avsnitt </w:t>
      </w:r>
      <w:r w:rsidR="0002559D">
        <w:t>3.5</w:t>
      </w:r>
      <w:r w:rsidR="00060EC2">
        <w:t xml:space="preserve"> </w:t>
      </w:r>
      <w:r w:rsidRPr="009541EA">
        <w:t xml:space="preserve">om exportkontrollregimerna) förs </w:t>
      </w:r>
      <w:r w:rsidRPr="009541EA">
        <w:lastRenderedPageBreak/>
        <w:t>i EU över till PDA-förordningens bilaga I. Bilaga I till förordningen utgör sedan den lista med de produkter och tekniker som är tillståndspliktiga vid export ut ur EU. EU:s kontrollista utgör alltså en sammanställning av de internationella exportkontrollregimernas kontrollistor. EU bidrar därmed till att kodifiera kontrollen på krigsmateriel och PDA i enlighet med internationella normer som gäller i de viktigaste producentländerna i världen. Även länder utanför EU och exportkontrollregimerna har valt att ta in EU:s bilaga</w:t>
      </w:r>
      <w:r w:rsidRPr="00C321EB">
        <w:t xml:space="preserve"> </w:t>
      </w:r>
      <w:r>
        <w:t>I</w:t>
      </w:r>
      <w:r w:rsidRPr="009541EA">
        <w:t xml:space="preserve"> i sin exportkontrollagstiftning då den är heltäckande och tydlig.</w:t>
      </w:r>
    </w:p>
    <w:p w14:paraId="1F847163" w14:textId="77777777" w:rsidR="00DA0598" w:rsidRPr="009541EA" w:rsidRDefault="00DA0598" w:rsidP="00D11F84">
      <w:pPr>
        <w:pStyle w:val="Rubrik3utannumrering"/>
      </w:pPr>
      <w:r w:rsidRPr="009541EA">
        <w:t>Andra kontrollmöjligheter</w:t>
      </w:r>
    </w:p>
    <w:p w14:paraId="36FE988A" w14:textId="77777777" w:rsidR="00DA0598" w:rsidRDefault="00DA0598" w:rsidP="00D11F84">
      <w:pPr>
        <w:pStyle w:val="Brdtext"/>
      </w:pPr>
      <w:r>
        <w:t xml:space="preserve">PDA-förordningens artikel 4.1 slår fast att medlemsstaterna kan använda sig av en mekanism som möjliggör att produkter som inte upptas i PDA-förordningens bilaga I kan beläggas med kontroll (s.k. </w:t>
      </w:r>
      <w:r w:rsidRPr="008105D5">
        <w:rPr>
          <w:i/>
          <w:iCs/>
        </w:rPr>
        <w:t>catch-all</w:t>
      </w:r>
      <w:r>
        <w:t>). Mekanismen kan användas om exportören har informerats av svenska myndigheter att produkten helt eller delvis är eller kan vara avsedd att användas i samband med produktion med mera av massförstörelsevapen. Mekanismen kan även tillämpas i andra fall, till exempel om produkterna är avsedda för m</w:t>
      </w:r>
      <w:r w:rsidRPr="00B17824">
        <w:t xml:space="preserve">ilitär slutanvändning om det land som köper produkterna eller destinationslandet är föremål för ett </w:t>
      </w:r>
      <w:r>
        <w:t xml:space="preserve">rättsligt bindande </w:t>
      </w:r>
      <w:r w:rsidRPr="00B17824">
        <w:t>vapenembargo</w:t>
      </w:r>
      <w:r>
        <w:t xml:space="preserve">. </w:t>
      </w:r>
      <w:r w:rsidRPr="009541EA">
        <w:t xml:space="preserve"> </w:t>
      </w:r>
    </w:p>
    <w:p w14:paraId="602EBB1A" w14:textId="77777777" w:rsidR="00DA0598" w:rsidRPr="009541EA" w:rsidRDefault="00DA0598" w:rsidP="00D11F84">
      <w:pPr>
        <w:pStyle w:val="Brdtextmedindrag"/>
      </w:pPr>
      <w:r w:rsidRPr="009541EA">
        <w:t xml:space="preserve">För att </w:t>
      </w:r>
      <w:r>
        <w:t>mekanismen</w:t>
      </w:r>
      <w:r w:rsidRPr="009541EA">
        <w:t xml:space="preserve"> ska vara tillämplig krävs att exportören har blivit informerad av svenska myndigheter om produktens användningsområde. Exportören är emellertid även skyldig att upplysa svenska myndigheter om exportören känner till att en produkt helt eller delvis är avsedd för sådan användning som avses i artikel 4.1. </w:t>
      </w:r>
      <w:r>
        <w:t>Behörig myndighet</w:t>
      </w:r>
      <w:r w:rsidRPr="009541EA">
        <w:t xml:space="preserve"> ska då avgöra om tillstånd ska krävas för exporten.</w:t>
      </w:r>
    </w:p>
    <w:p w14:paraId="7BCCAD88" w14:textId="77777777" w:rsidR="00DA0598" w:rsidRDefault="00DA0598" w:rsidP="00D11F84">
      <w:pPr>
        <w:pStyle w:val="Brdtextmedindrag"/>
      </w:pPr>
      <w:r w:rsidRPr="009541EA">
        <w:t xml:space="preserve">Av artikel 4.3 framgår att en medlemsstat även får anta eller behålla nationell lagstiftning om tillståndskrav för export av produkter med dubbla användningsområden som inte förtecknas i bilaga I om exportören har anledning att misstänka att produkterna helt eller delvis är, eller kan vara, avsedda för någon av de användningar som anges i artikel 4.1. </w:t>
      </w:r>
      <w:r w:rsidRPr="00D44755">
        <w:t xml:space="preserve">Sverige har utnyttjat detta och har infört krav på exportörer att underrätta den behöriga myndigheten om exportören har anledning att misstänka att en produkt med dubbla användningsområden som inte är förtecknad i bilaga I i PDA-förordningen och som denne avser att exportera är, eller kan vara, avsedd för någon av de användningar som avses i artikel 4.1 i samma förordning. </w:t>
      </w:r>
    </w:p>
    <w:p w14:paraId="762A397B" w14:textId="77777777" w:rsidR="00DA0598" w:rsidRPr="009541EA" w:rsidRDefault="00DA0598" w:rsidP="00D11F84">
      <w:pPr>
        <w:pStyle w:val="Brdtextmedindrag"/>
      </w:pPr>
      <w:r w:rsidRPr="009541EA">
        <w:t xml:space="preserve">Mekanismen benämns generalklausul i den svenska terminologin men är mer känd under sin engelska benämning </w:t>
      </w:r>
      <w:r w:rsidRPr="00956608">
        <w:rPr>
          <w:i/>
          <w:iCs/>
        </w:rPr>
        <w:t>catch-all</w:t>
      </w:r>
      <w:r w:rsidRPr="009541EA">
        <w:t>.</w:t>
      </w:r>
      <w:r>
        <w:t xml:space="preserve"> </w:t>
      </w:r>
      <w:r w:rsidRPr="009541EA">
        <w:t>Mekanismen utgör praxis inom de internationella exportkontrollregimerna. Genom att möjliggöra bredare kontroll än endast listad PDA är mekanismen viktig för exportkontrollens effektivitet</w:t>
      </w:r>
      <w:r>
        <w:t>.</w:t>
      </w:r>
    </w:p>
    <w:p w14:paraId="4CEC2648" w14:textId="77777777" w:rsidR="00DA0598" w:rsidRPr="009541EA" w:rsidRDefault="00DA0598" w:rsidP="00D11F84">
      <w:pPr>
        <w:pStyle w:val="Brdtextmedindrag"/>
      </w:pPr>
      <w:r w:rsidRPr="009541EA">
        <w:t xml:space="preserve">PDA-förordningens artikel 5 innebär att även exporter av olistade cyberövervakningsprodukter omfattas av tillståndsplikt om exportören har informerats av den behöriga myndigheten </w:t>
      </w:r>
      <w:r>
        <w:t xml:space="preserve">om </w:t>
      </w:r>
      <w:r w:rsidRPr="009541EA">
        <w:t>att produkterna kan vara avsedda för användning i samband med internt förtryck eller för att begå allvarliga kränkningar av mänskliga rättigheter eller internationell humanitär rätt. Cyberövervakningsprodukter definieras i PDA-förordningens artikel 2.20 som produkter med dubbla användnings</w:t>
      </w:r>
      <w:r>
        <w:t>-</w:t>
      </w:r>
      <w:r w:rsidRPr="009541EA">
        <w:t xml:space="preserve">områden som är särskilt konstruerade för att möjliggöra dold övervakning </w:t>
      </w:r>
      <w:r w:rsidRPr="009541EA">
        <w:lastRenderedPageBreak/>
        <w:t xml:space="preserve">av fysiska personer genom monitorering, extraktion, inhämtning eller analys av data från informations- och telekommunikationssystem. </w:t>
      </w:r>
    </w:p>
    <w:p w14:paraId="1A858913" w14:textId="77777777" w:rsidR="00DA0598" w:rsidRPr="009541EA" w:rsidRDefault="00DA0598" w:rsidP="00D11F84">
      <w:pPr>
        <w:pStyle w:val="Brdtextmedindrag"/>
      </w:pPr>
      <w:r w:rsidRPr="009541EA">
        <w:t>Enligt artikel 9 i PDA-förordningen får en medlemsstat med hänsyn till den allmänna säkerheten, inbegripet förebyggande av terroristhandlingar, eller överväganden rörande mänskliga rättigheter, förbjuda eller kräva tillstånd för export av PDA som inte förtecknas i förordningens bilaga I. Sverige har hittills inte utnyttjat denna möjlighet till utvidgad nationell kontroll.</w:t>
      </w:r>
    </w:p>
    <w:p w14:paraId="0FE86D7B" w14:textId="77777777" w:rsidR="00DA0598" w:rsidRPr="009541EA" w:rsidRDefault="00DA0598" w:rsidP="00D11F84">
      <w:pPr>
        <w:pStyle w:val="Brdtextmedindrag"/>
      </w:pPr>
      <w:r>
        <w:t>Y</w:t>
      </w:r>
      <w:r w:rsidRPr="009541EA">
        <w:t>tterligare</w:t>
      </w:r>
      <w:r>
        <w:t xml:space="preserve"> en</w:t>
      </w:r>
      <w:r w:rsidRPr="009541EA">
        <w:t xml:space="preserve"> kontrollmöjlighet finns enligt artikel 10 genom att en medlemsstat kan införa tillståndskrav för export av produkter som inte förtecknas i bilaga I men omfattas av en nationell kontrollförteckning i en annan medlemsstat enligt artikel 9 och om den behöriga myndigheten informerat exportören att produkten kan vara avsedd för användning som ger anledning till oro med hänsyn till den allmänna säkerheten, inbegripet förebyggande av terroristhandlingar, eller överväganden rörande mänskliga rättigheter. Syftet med mekanismen i artikel 10 är att medlemsstaterna snabbt ska kunna samordna sina åtgärder när nya risker identifieras, till exempel på grund av framväxande tekniker. </w:t>
      </w:r>
    </w:p>
    <w:p w14:paraId="62BCB769" w14:textId="77777777" w:rsidR="00DA0598" w:rsidRPr="009541EA" w:rsidRDefault="00DA0598" w:rsidP="00D11F84">
      <w:pPr>
        <w:pStyle w:val="Rubrik3utannumrering"/>
      </w:pPr>
      <w:r w:rsidRPr="009541EA">
        <w:t>Generella tillstånd</w:t>
      </w:r>
    </w:p>
    <w:p w14:paraId="7CD52C07" w14:textId="77777777" w:rsidR="00DA0598" w:rsidRPr="009541EA" w:rsidRDefault="00DA0598" w:rsidP="00D11F84">
      <w:pPr>
        <w:pStyle w:val="Brdtext"/>
      </w:pPr>
      <w:r w:rsidRPr="009541EA">
        <w:t>Huvudregeln i EU är att det inte krävs tillstånd vid överföring av PDA till en annan EU-medlemsstat. Det EU</w:t>
      </w:r>
      <w:r>
        <w:t>-</w:t>
      </w:r>
      <w:r w:rsidRPr="009541EA">
        <w:t>generella tillståndet EU001 omfattar export av alla produkter i bilaga I till PDA-förordningen med vissa undantag, till Australien, Kanada, Island, Japan, Norge, Nya Zeeland, Schweiz inbegripet Liechtenstein, USA och Storbritannien (England,</w:t>
      </w:r>
      <w:r>
        <w:t xml:space="preserve"> Nordirland,</w:t>
      </w:r>
      <w:r w:rsidRPr="009541EA">
        <w:t xml:space="preserve"> Skottland, Wales). Därutöver finns ytterligare sju EU-generella tillstånd (EU002–EU008).</w:t>
      </w:r>
    </w:p>
    <w:p w14:paraId="19071689" w14:textId="77777777" w:rsidR="00DA0598" w:rsidRPr="009541EA" w:rsidRDefault="00DA0598" w:rsidP="00D11F84">
      <w:pPr>
        <w:pStyle w:val="Rubrik3utannumrering"/>
      </w:pPr>
      <w:r w:rsidRPr="009541EA">
        <w:t>Svensk lagstiftning</w:t>
      </w:r>
    </w:p>
    <w:p w14:paraId="3FF84156" w14:textId="77777777" w:rsidR="00DA0598" w:rsidRPr="009541EA" w:rsidRDefault="00DA0598" w:rsidP="00D11F84">
      <w:pPr>
        <w:pStyle w:val="Brdtext"/>
      </w:pPr>
      <w:r w:rsidRPr="009541EA">
        <w:t xml:space="preserve">I Sverige regleras exportkontroll av PDA och av tekniskt bistånd i samband med dessa produkter i PDA-lagen. PDA-lagen innehåller kompletterande bestämmelser till </w:t>
      </w:r>
      <w:r>
        <w:t xml:space="preserve">EU:s </w:t>
      </w:r>
      <w:r w:rsidRPr="009541EA">
        <w:t>PDA-förordning. Med anledning av PDA-förordningens revidering 2021 genomfördes en rad ändringar i lagen som bland annat innebar att det infördes bemyndiganden för regeringen att meddela föreskrifter om tillståndskrav.</w:t>
      </w:r>
    </w:p>
    <w:p w14:paraId="31EF6998" w14:textId="77777777" w:rsidR="00DA0598" w:rsidRPr="009541EA" w:rsidRDefault="00DA0598" w:rsidP="00D11F84">
      <w:pPr>
        <w:pStyle w:val="Brdtextmedindrag"/>
      </w:pPr>
      <w:r w:rsidRPr="009541EA">
        <w:t>Till skillnad från exportörer som faller under krigsmateriellagstiftningen krävs inga grundläggande verksamhetstillstånd enligt exportkontrollagstiftningen för exportörer som tillverkar eller på andra sätt handlar med PDA. Dessa exportörer är heller inte skyldiga att leveransdeklarera enligt exportkontrollagstiftningen. Ett företag är däremot skyldigt att avgiftsdeklarera om företaget tillhandahåller kontrollerade produkter som omfattas av ISP:s tillsyn. Hit räknas försäljning både inom och utom Sverige.</w:t>
      </w:r>
    </w:p>
    <w:p w14:paraId="48B2AE88" w14:textId="20B2DBC2" w:rsidR="00DA0598" w:rsidRPr="009541EA" w:rsidRDefault="00DA0598" w:rsidP="00D11F84">
      <w:pPr>
        <w:pStyle w:val="Brdtextmedindrag"/>
      </w:pPr>
      <w:r>
        <w:t>Ett exporterande företag är skyldigt att underrätta ISP om företaget</w:t>
      </w:r>
      <w:r w:rsidRPr="009541EA">
        <w:t xml:space="preserve"> skulle känna till eller ha skäl att misstänka att en produkt med dubbla användningsområden som företaget i fråga har för avsikt att exportera, och som inte finns förtecknad i bilaga I till PDA-förordning</w:t>
      </w:r>
      <w:r>
        <w:t>en</w:t>
      </w:r>
      <w:r w:rsidRPr="009541EA">
        <w:t>, är avsedd att användas i anslutning till massförstörelsevapen</w:t>
      </w:r>
      <w:r>
        <w:t xml:space="preserve"> eller</w:t>
      </w:r>
      <w:r w:rsidRPr="009541EA">
        <w:t xml:space="preserve"> för militär </w:t>
      </w:r>
      <w:r w:rsidRPr="009541EA">
        <w:lastRenderedPageBreak/>
        <w:t>slutanvändning i ett land som är föremål för vapenembargo eller kan använda</w:t>
      </w:r>
      <w:r>
        <w:t>s</w:t>
      </w:r>
      <w:r w:rsidRPr="009541EA">
        <w:t xml:space="preserve"> som komponent till krigsmateriel som har exporterats från EU utan tillstånd. Underlåtenhet att uppfylla denna skyldighet är straffbelagd. Efter underrättelse ska ISP pröva och besluta om tillstånd ska krävas i det enskilda fallet. Detsamma gäller om exportören har anledning att misstänka att en cyberövervakningsprodukt som inte är förtecknad i bilaga</w:t>
      </w:r>
      <w:r>
        <w:t> </w:t>
      </w:r>
      <w:r w:rsidRPr="009541EA">
        <w:t>I till EU-förordningen är avsedd för användning i anslutning till internt förtryck eller allvarliga kränkningar av mänskliga rättigheter och internationell humanitär rätt enligt artikel 5 i samma förordning.</w:t>
      </w:r>
    </w:p>
    <w:p w14:paraId="09DE67BC" w14:textId="77777777" w:rsidR="00DA0598" w:rsidRPr="009541EA" w:rsidRDefault="00DA0598" w:rsidP="00D11F84">
      <w:pPr>
        <w:pStyle w:val="Rubrik2"/>
      </w:pPr>
      <w:bookmarkStart w:id="16" w:name="_Toc190936630"/>
      <w:bookmarkStart w:id="17" w:name="_Toc194329052"/>
      <w:r w:rsidRPr="009541EA">
        <w:t>Restriktiva åtgärder (sanktioner) på PDA-området</w:t>
      </w:r>
      <w:bookmarkEnd w:id="16"/>
      <w:bookmarkEnd w:id="17"/>
    </w:p>
    <w:p w14:paraId="343E3FFC" w14:textId="77777777" w:rsidR="00DA0598" w:rsidRPr="009541EA" w:rsidRDefault="00DA0598" w:rsidP="00151CC4">
      <w:pPr>
        <w:pStyle w:val="Rubrik3utannumrering"/>
      </w:pPr>
      <w:bookmarkStart w:id="18" w:name="_Toc190936631"/>
      <w:r w:rsidRPr="009541EA">
        <w:t>Förhållandet mellan sanktioner och exportkontroll</w:t>
      </w:r>
      <w:bookmarkEnd w:id="18"/>
    </w:p>
    <w:p w14:paraId="53297239" w14:textId="2883FCBC" w:rsidR="00DA0598" w:rsidRPr="009541EA" w:rsidRDefault="00DA0598" w:rsidP="00D11F84">
      <w:pPr>
        <w:pStyle w:val="Brdtext"/>
      </w:pPr>
      <w:r w:rsidRPr="009541EA">
        <w:t xml:space="preserve">Det finns grundläggande skillnader mellan restriktiva åtgärder (sanktioner) och exportkontroll på PDA-området. Sanktioner kan riktas mot en regering, </w:t>
      </w:r>
      <w:r>
        <w:t xml:space="preserve">en </w:t>
      </w:r>
      <w:r w:rsidRPr="009541EA">
        <w:t xml:space="preserve">grupp, </w:t>
      </w:r>
      <w:r>
        <w:t xml:space="preserve">en </w:t>
      </w:r>
      <w:r w:rsidRPr="009541EA">
        <w:t>organisation eller enskilda individer genom ett rättsligt bindande beslut av EU, FN eller en enskild stat. Syftet är främst att den som sanktionerna riktar sig mot ska förändra sitt beteende, till exempel</w:t>
      </w:r>
      <w:r>
        <w:t xml:space="preserve"> upphöra med</w:t>
      </w:r>
      <w:r w:rsidRPr="009541EA">
        <w:t xml:space="preserve"> internt förtryck eller flagranta öve</w:t>
      </w:r>
      <w:r>
        <w:t>r</w:t>
      </w:r>
      <w:r w:rsidRPr="009541EA">
        <w:t xml:space="preserve">trädelser av folkrätten. Sanktionerna omfattar olika typer av restriktiva åtgärder och inkluderar ofta export- och importförbud för PDA och krigsmateriel, men behöver inte göra det. Anledningen till att sanktionerna </w:t>
      </w:r>
      <w:r>
        <w:t>många gånger</w:t>
      </w:r>
      <w:r w:rsidRPr="009541EA">
        <w:t xml:space="preserve"> riktar in sig mot dessa strategiska produkter är att de </w:t>
      </w:r>
      <w:r>
        <w:t>ofta används i</w:t>
      </w:r>
      <w:r w:rsidRPr="009541EA">
        <w:t xml:space="preserve"> folkrättsstridiga eller människorättskränkande handlingar. Sanktionerna är alltså ett </w:t>
      </w:r>
      <w:r>
        <w:t xml:space="preserve">utrikespolitiskt </w:t>
      </w:r>
      <w:r w:rsidRPr="009541EA">
        <w:t xml:space="preserve">verktyg för att </w:t>
      </w:r>
      <w:r>
        <w:t>exempelvis</w:t>
      </w:r>
      <w:r w:rsidRPr="009541EA">
        <w:t xml:space="preserve"> sätta tryck på en auktoritär ledare att genomföra demokratiska reformer</w:t>
      </w:r>
      <w:r>
        <w:t>,</w:t>
      </w:r>
      <w:r w:rsidRPr="009541EA">
        <w:t xml:space="preserve"> förmå en stat att upphöra med en militär aggression mot ett grannland</w:t>
      </w:r>
      <w:r>
        <w:t xml:space="preserve"> eller återställa respekten för mänskliga rättigheter</w:t>
      </w:r>
      <w:r w:rsidRPr="009541EA">
        <w:t>.</w:t>
      </w:r>
    </w:p>
    <w:p w14:paraId="780FE014" w14:textId="77777777" w:rsidR="00DA0598" w:rsidRDefault="00DA0598" w:rsidP="00D11F84">
      <w:pPr>
        <w:pStyle w:val="Brdtextmedindrag"/>
      </w:pPr>
      <w:r w:rsidRPr="009541EA">
        <w:t>Exportkontroll av PDA grundar sig till skillnad mot sanktioner främst på den exporterande statens säkerhetspolitiska intresse i förhållande till den tänkta mottagaren</w:t>
      </w:r>
      <w:r>
        <w:t xml:space="preserve"> eller slutanvändaren</w:t>
      </w:r>
      <w:r w:rsidRPr="009541EA">
        <w:t xml:space="preserve">. Exportens betydelse för nationell säkerhet väger tungt i bedömningen. </w:t>
      </w:r>
      <w:r>
        <w:t xml:space="preserve">I </w:t>
      </w:r>
      <w:r w:rsidRPr="009541EA">
        <w:t xml:space="preserve">regelverken för </w:t>
      </w:r>
      <w:r>
        <w:t>exportkontroll av</w:t>
      </w:r>
      <w:r w:rsidRPr="009541EA">
        <w:t xml:space="preserve"> krigsmateriel och PDA </w:t>
      </w:r>
      <w:r>
        <w:t>finns</w:t>
      </w:r>
      <w:r w:rsidRPr="009541EA" w:rsidDel="003F2D1E">
        <w:t xml:space="preserve"> </w:t>
      </w:r>
      <w:r w:rsidRPr="009541EA">
        <w:t xml:space="preserve">förutsättningar att i tillståndsprocessen väga in risker för kränkningar av internationell humanitär rätt och mänskliga rättigheter. Det finns ett samband mellan </w:t>
      </w:r>
      <w:r>
        <w:t>avsaknaden av respekt för</w:t>
      </w:r>
      <w:r w:rsidRPr="009541EA">
        <w:t xml:space="preserve"> mänskliga rättigheter och </w:t>
      </w:r>
      <w:r>
        <w:t xml:space="preserve">förekomsten av </w:t>
      </w:r>
      <w:r w:rsidRPr="009541EA">
        <w:t>väpnade konflikter vilket visar att utbredda människorättskränkningar har en säkerhetspolitisk dimension. Till skillnad från exportkontroll av PDA beslutas sanktioner inom ramarna för EU:s gemensamma utrikes- och säkerhetspolitik</w:t>
      </w:r>
      <w:r>
        <w:t xml:space="preserve"> och genom beslut av FN:s säkerhetsråd</w:t>
      </w:r>
      <w:r w:rsidRPr="009541EA">
        <w:t>.</w:t>
      </w:r>
    </w:p>
    <w:p w14:paraId="14144446" w14:textId="77777777" w:rsidR="00DA0598" w:rsidRPr="009541EA" w:rsidRDefault="00DA0598" w:rsidP="00151CC4">
      <w:pPr>
        <w:pStyle w:val="Rubrik3utannumrering"/>
      </w:pPr>
      <w:bookmarkStart w:id="19" w:name="_Toc190936632"/>
      <w:r w:rsidRPr="009541EA">
        <w:t>Landspecifika sanktioner</w:t>
      </w:r>
      <w:bookmarkEnd w:id="19"/>
    </w:p>
    <w:p w14:paraId="688BDF35" w14:textId="77777777" w:rsidR="00DA0598" w:rsidRPr="009541EA" w:rsidRDefault="00DA0598" w:rsidP="00D11F84">
      <w:pPr>
        <w:pStyle w:val="Brdtext"/>
      </w:pPr>
      <w:r w:rsidRPr="009541EA">
        <w:t xml:space="preserve">Samtliga av EU:s kärnteknikrelaterade sanktioner mot Iran lyftes 2016 i enlighet med den kärntekniska överenskommelsen Joint Comprehensive Plan of Action (JCPoA), då Internationella atomenergiorganet (IAEA) </w:t>
      </w:r>
      <w:r w:rsidRPr="009541EA">
        <w:lastRenderedPageBreak/>
        <w:t>bekräftat att Iran hade levt upp till sina åtaganden enligt planen. Våren 2018 meddelade USA att man avsåg att lämna JCPoA och ensidigt återinföra de sanktioner som tidigare lyfts med anledning av överenskommelsen. USA:s sanktioner återinfördes därefter i flera steg under 2018 och har sedan dess utökats. EU:s åtaganden i enlighet med överenskommelsen står tills vidare fast. Tillståndsförfaranden gäller numera för de PDA som tidigare varit föremål för embargon. Detta gäller dock inte de produkter som omfattas av missilteknologikontrollregimen</w:t>
      </w:r>
      <w:r>
        <w:t xml:space="preserve"> som fortsatt omfattas av förbud</w:t>
      </w:r>
      <w:r w:rsidRPr="009541EA">
        <w:t>.</w:t>
      </w:r>
    </w:p>
    <w:p w14:paraId="58FEF3C8" w14:textId="77777777" w:rsidR="00DA0598" w:rsidRPr="009541EA" w:rsidRDefault="00DA0598" w:rsidP="00D11F84">
      <w:pPr>
        <w:pStyle w:val="Brdtextmedindrag"/>
      </w:pPr>
      <w:r>
        <w:t xml:space="preserve">Export av </w:t>
      </w:r>
      <w:r w:rsidRPr="009541EA">
        <w:t xml:space="preserve">PDA </w:t>
      </w:r>
      <w:r>
        <w:t xml:space="preserve">till Nordkorea är belagd med embargo </w:t>
      </w:r>
      <w:r w:rsidRPr="009541EA">
        <w:t>enligt beslut av FN</w:t>
      </w:r>
      <w:r>
        <w:t xml:space="preserve">:s säkerhetsråd. Embargot har </w:t>
      </w:r>
      <w:r w:rsidRPr="009541EA">
        <w:t>genomförts och utvidgats av EU</w:t>
      </w:r>
      <w:r>
        <w:t xml:space="preserve"> och </w:t>
      </w:r>
      <w:r w:rsidRPr="009541EA">
        <w:t xml:space="preserve">omfattar </w:t>
      </w:r>
      <w:r>
        <w:t>samtliga</w:t>
      </w:r>
      <w:r w:rsidRPr="009541EA">
        <w:t xml:space="preserve"> produkter på EU:s kontrollista. Även vissa liknande produkter är belagda med embargo.</w:t>
      </w:r>
    </w:p>
    <w:p w14:paraId="47DB1F57" w14:textId="77777777" w:rsidR="00DA0598" w:rsidRPr="009541EA" w:rsidRDefault="00DA0598" w:rsidP="00D11F84">
      <w:pPr>
        <w:pStyle w:val="Brdtextmedindrag"/>
      </w:pPr>
      <w:r w:rsidRPr="009541EA">
        <w:t xml:space="preserve">Export av vissa PDA är enligt EU-beslut också förbjuden respektive belagd med tillståndskrav i förhållande till Syrien. </w:t>
      </w:r>
    </w:p>
    <w:p w14:paraId="3C4E24B9" w14:textId="77777777" w:rsidR="00DA0598" w:rsidRDefault="00DA0598" w:rsidP="00D11F84">
      <w:pPr>
        <w:pStyle w:val="Brdtextmedindrag"/>
      </w:pPr>
      <w:r w:rsidRPr="009541EA">
        <w:t xml:space="preserve">Mot bakgrund av Belarus stöd till Rysslands fullskaliga invasion av Ukraina har EU utökat de restriktiva åtgärderna mot Belarus med koppling till export av PDA. Under </w:t>
      </w:r>
      <w:r>
        <w:t>2024</w:t>
      </w:r>
      <w:r w:rsidRPr="009541EA">
        <w:t xml:space="preserve"> utökade EU sanktionerna mot landet med anledning av regimens fortsatta stöd till Rysslands aggression</w:t>
      </w:r>
      <w:r>
        <w:t xml:space="preserve"> och i syfte att förhindra sanktionskringgåenden</w:t>
      </w:r>
      <w:r w:rsidRPr="009541EA">
        <w:t>.</w:t>
      </w:r>
    </w:p>
    <w:p w14:paraId="1CE39810" w14:textId="77777777" w:rsidR="00DA0598" w:rsidRPr="009541EA" w:rsidRDefault="00DA0598" w:rsidP="00D11F84">
      <w:pPr>
        <w:pStyle w:val="Rubrik2"/>
      </w:pPr>
      <w:bookmarkStart w:id="20" w:name="_Toc190936633"/>
      <w:bookmarkStart w:id="21" w:name="_Toc194329053"/>
      <w:r w:rsidRPr="009541EA">
        <w:t>Utökade PDA-relaterade sanktioner mot Ryssland 202</w:t>
      </w:r>
      <w:r>
        <w:t>4</w:t>
      </w:r>
      <w:bookmarkEnd w:id="20"/>
      <w:bookmarkEnd w:id="21"/>
    </w:p>
    <w:p w14:paraId="624D62E5" w14:textId="77777777" w:rsidR="00DA0598" w:rsidRPr="009541EA" w:rsidRDefault="00DA0598" w:rsidP="00D11F84">
      <w:pPr>
        <w:pStyle w:val="Brdtext"/>
      </w:pPr>
      <w:r w:rsidRPr="009541EA">
        <w:t>EU:s restriktiva åtgärder (sanktioner) mot Ryssland är av sådan omfattande karaktär och betydelse att de förtjänar ett eget avsnitt. Sanktionerna som beslutades redan 2014 till följd av den olagliga annekteringen av Krim och aggressionen mot Ukraina, har under året utökats kraftigt i samband med Rysslands fortsatta aggression.</w:t>
      </w:r>
    </w:p>
    <w:p w14:paraId="4DD7D72A" w14:textId="77777777" w:rsidR="00DA0598" w:rsidRDefault="00DA0598" w:rsidP="00D11F84">
      <w:pPr>
        <w:pStyle w:val="Brdtextmedindrag"/>
      </w:pPr>
      <w:r w:rsidRPr="009541EA">
        <w:t>Det är sedan 20</w:t>
      </w:r>
      <w:r>
        <w:t>22</w:t>
      </w:r>
      <w:r w:rsidRPr="009541EA">
        <w:t xml:space="preserve"> förbjudet att direkt eller indirekt sälja och exportera PDA till Ryssland eller för användning i Ryssland. Även tillhandahållande av tekniskt eller finansiellt bistånd samt förmedlingstjänster eller andra tjänster kopplade till sådan export omfattas av förbud. Förbudet gäller för alla produkter </w:t>
      </w:r>
      <w:r>
        <w:t xml:space="preserve">som är </w:t>
      </w:r>
      <w:r w:rsidRPr="009541EA">
        <w:t>upptagna i bilaga I till PDA-förordning</w:t>
      </w:r>
      <w:r>
        <w:t>en</w:t>
      </w:r>
      <w:r w:rsidRPr="009541EA">
        <w:t xml:space="preserve">. </w:t>
      </w:r>
    </w:p>
    <w:p w14:paraId="6C663647" w14:textId="77777777" w:rsidR="00DA0598" w:rsidRPr="009541EA" w:rsidRDefault="00DA0598" w:rsidP="00D11F84">
      <w:pPr>
        <w:pStyle w:val="Brdtextmedindrag"/>
      </w:pPr>
      <w:r w:rsidRPr="009541EA">
        <w:t xml:space="preserve">EU har under året kontinuerligt utvidgat och skärpt sanktionerna inom ramen för de </w:t>
      </w:r>
      <w:r>
        <w:t>trettonde</w:t>
      </w:r>
      <w:r w:rsidRPr="009541EA">
        <w:t xml:space="preserve">, </w:t>
      </w:r>
      <w:r>
        <w:t>fjortonde</w:t>
      </w:r>
      <w:r w:rsidRPr="009541EA">
        <w:t xml:space="preserve"> och </w:t>
      </w:r>
      <w:r>
        <w:t>femtonde</w:t>
      </w:r>
      <w:r w:rsidRPr="009541EA">
        <w:t xml:space="preserve"> sanktionspaketen. Det </w:t>
      </w:r>
      <w:r>
        <w:t>femtonde</w:t>
      </w:r>
      <w:r w:rsidRPr="009541EA">
        <w:t xml:space="preserve"> sanktionspaketet antogs den </w:t>
      </w:r>
      <w:r>
        <w:t>16</w:t>
      </w:r>
      <w:r w:rsidRPr="009541EA">
        <w:t xml:space="preserve"> december och innefatta</w:t>
      </w:r>
      <w:r>
        <w:t>r</w:t>
      </w:r>
      <w:r w:rsidRPr="009541EA">
        <w:t xml:space="preserve"> ytterligare restriktiva åtgärder med hänsyn till Rysslands fortsatta aggression som destabiliserar situationen i Ukraina</w:t>
      </w:r>
      <w:r>
        <w:t>. Det femtonde sanktionspaketet innebar</w:t>
      </w:r>
      <w:r w:rsidRPr="009541EA">
        <w:t xml:space="preserve"> en utökning av förteckningen över enheter som omfattas av strängare exportrestriktioner</w:t>
      </w:r>
      <w:r>
        <w:t xml:space="preserve">. Utökningen inkluderade enheter belägna i tredjeländer (Kina, Indien, Iran, Serbien och Förenade Arabemiraten) som </w:t>
      </w:r>
      <w:r w:rsidRPr="00D3737E">
        <w:t xml:space="preserve">har varit inblandade i kringgående av handelsrestriktioner eller deltagit i upphandling av känsliga produkter som används </w:t>
      </w:r>
      <w:r>
        <w:t>i</w:t>
      </w:r>
      <w:r w:rsidRPr="00D3737E">
        <w:t xml:space="preserve"> </w:t>
      </w:r>
      <w:r>
        <w:t>Rysslands krig mot Ukraina</w:t>
      </w:r>
      <w:r w:rsidRPr="00D3737E">
        <w:t>, till exempel drönare eller robotar.</w:t>
      </w:r>
      <w:r>
        <w:t xml:space="preserve"> </w:t>
      </w:r>
    </w:p>
    <w:p w14:paraId="283D41B3" w14:textId="77777777" w:rsidR="00DA0598" w:rsidRPr="009541EA" w:rsidRDefault="00DA0598" w:rsidP="00D11F84">
      <w:pPr>
        <w:pStyle w:val="Brdtextmedindrag"/>
      </w:pPr>
      <w:r>
        <w:t>B</w:t>
      </w:r>
      <w:r w:rsidRPr="009541EA">
        <w:t>egränsad möjlighet</w:t>
      </w:r>
      <w:r>
        <w:t xml:space="preserve"> </w:t>
      </w:r>
      <w:r w:rsidRPr="009541EA">
        <w:t>till undantag från förbudet</w:t>
      </w:r>
      <w:r>
        <w:t xml:space="preserve"> finns</w:t>
      </w:r>
      <w:r w:rsidRPr="009541EA">
        <w:t xml:space="preserve"> </w:t>
      </w:r>
      <w:r>
        <w:t xml:space="preserve">när det gäller </w:t>
      </w:r>
      <w:r w:rsidRPr="009541EA">
        <w:t>export</w:t>
      </w:r>
      <w:r>
        <w:t xml:space="preserve"> för icke-militär användning och för en icke-militär slutanvändare, som till exempel är avsedd för humanitära eller medicinska ändamål, sjösäkerhet, med mera.</w:t>
      </w:r>
      <w:r w:rsidRPr="009541EA">
        <w:t xml:space="preserve"> </w:t>
      </w:r>
    </w:p>
    <w:p w14:paraId="510E25E6" w14:textId="77777777" w:rsidR="00DA0598" w:rsidRPr="009541EA" w:rsidRDefault="00DA0598" w:rsidP="00D11F84">
      <w:pPr>
        <w:pStyle w:val="Rubrik2"/>
      </w:pPr>
      <w:bookmarkStart w:id="22" w:name="_Toc190936634"/>
      <w:bookmarkStart w:id="23" w:name="_Toc194329054"/>
      <w:r w:rsidRPr="009541EA">
        <w:lastRenderedPageBreak/>
        <w:t>Samarbete inom de internationella exportkontrollregimerna</w:t>
      </w:r>
      <w:bookmarkEnd w:id="22"/>
      <w:bookmarkEnd w:id="23"/>
    </w:p>
    <w:p w14:paraId="26D0D966" w14:textId="77777777" w:rsidR="00DA0598" w:rsidRPr="009541EA" w:rsidRDefault="00DA0598" w:rsidP="00D11F84">
      <w:pPr>
        <w:pStyle w:val="Brdtext"/>
      </w:pPr>
      <w:r w:rsidRPr="009541EA">
        <w:t xml:space="preserve">För att förstärka det internationella samarbetet </w:t>
      </w:r>
      <w:r>
        <w:t xml:space="preserve">för </w:t>
      </w:r>
      <w:r w:rsidRPr="009541EA">
        <w:t>icke-spridning av massförstörelsevapen har ett fyrtiotal länder på eget initiativ slutit sig samman i fem internationella exportkontrollregimer: Australiengruppen, Missilteknologikontrollregimen, Nuclear Suppliers Group, Wassenaar-arrangemanget och Zanggerkommittén.</w:t>
      </w:r>
    </w:p>
    <w:p w14:paraId="3530E6A9" w14:textId="77777777" w:rsidR="00DA0598" w:rsidRPr="009541EA" w:rsidRDefault="00DA0598" w:rsidP="00D11F84">
      <w:pPr>
        <w:pStyle w:val="Brdtextmedindrag"/>
      </w:pPr>
      <w:r w:rsidRPr="009541EA">
        <w:t>Regimernas syfte är att identifiera varor och tekniker som kan användas i samband med massförstörelsevapen</w:t>
      </w:r>
      <w:r>
        <w:t xml:space="preserve">, </w:t>
      </w:r>
      <w:r w:rsidRPr="009541EA">
        <w:t>att förhindra destabiliserande anhopningar av konventionella vapen och skapa större enhetlighet i deltagande länders exportkontroll av dessa. Till stöd för detta arbete har respektive regim en lista med produkter som omfattas av kontroll. Listorna ses över årligen. Arbetet omfattar även utbyte av information om nekade exporter, spridningsrisker samt kontakter med tredjeland för att främja regimernas icke-spridningsmålsättningar.</w:t>
      </w:r>
    </w:p>
    <w:p w14:paraId="300DBB9C" w14:textId="77777777" w:rsidR="00DA0598" w:rsidRPr="009541EA" w:rsidRDefault="00DA0598" w:rsidP="00D11F84">
      <w:pPr>
        <w:pStyle w:val="Brdtextmedindrag"/>
      </w:pPr>
      <w:r w:rsidRPr="009541EA">
        <w:t xml:space="preserve">Grunden för samarbetet i exportkontrollregimerna är en gemensam politisk vilja att förhindra spridning av massförstörelsevapen. Detta uppnås genom en nationell lagstiftning som möjliggör exportkontroll av de varor och tekniker som har identifierats som strategiska. Samarbetet i regimerna är inte juridiskt bindande men väl politiska åtaganden. Kontrollistorna från regimerna inkorporeras dock av EU i PDA-förordningen och blir därmed rättsligt bindande. Deltagande i regimerna </w:t>
      </w:r>
      <w:r>
        <w:t xml:space="preserve">gör det samtidigt lättare att uppfylla </w:t>
      </w:r>
      <w:r w:rsidRPr="009541EA">
        <w:t xml:space="preserve">de folkrättsliga förpliktelserna i internationella avtal om att inte direkt eller indirekt bistå en annan stat att anskaffa massförstörelsevapen. </w:t>
      </w:r>
    </w:p>
    <w:p w14:paraId="19E31DD3" w14:textId="77777777" w:rsidR="00DA0598" w:rsidRPr="009541EA" w:rsidRDefault="00DA0598" w:rsidP="00D11F84">
      <w:pPr>
        <w:pStyle w:val="Brdtextmedindrag"/>
      </w:pPr>
      <w:r w:rsidRPr="009541EA">
        <w:t>De internationella exportkontrollregimerna arbetar sedan länge med tidig identifiering av nya icke-kontrollerade produkter och tekniker som kan användas för militära ändamål. Den allt snabbare tekniska utvecklingen inom framväxande tekniker, till exempel artificiell intelligens,</w:t>
      </w:r>
      <w:r>
        <w:t xml:space="preserve"> avancerade halvledare,</w:t>
      </w:r>
      <w:r w:rsidRPr="009541EA">
        <w:t xml:space="preserve"> kvantdatorer och bioteknik, gör detta arbete alltmer angeläget. Sverige berörs av utvecklingen då vi har en exportorienterad och avancerad industri med spjutspetsteknologi. Framväxande känsliga tekniker kräver allt större uppmärksamhet både nationellt genom till exempel stärkt myndighetssamverkan och internationellt genom samarbete med andra länder i de olika exportkontrollregimerna. </w:t>
      </w:r>
    </w:p>
    <w:p w14:paraId="38FBEC70" w14:textId="77777777" w:rsidR="00DA0598" w:rsidRPr="009541EA" w:rsidRDefault="00DA0598" w:rsidP="00D11F84">
      <w:pPr>
        <w:pStyle w:val="Rubrik3utannumrering"/>
      </w:pPr>
      <w:r w:rsidRPr="009541EA">
        <w:t>Australiengruppen</w:t>
      </w:r>
    </w:p>
    <w:p w14:paraId="33AA54C9" w14:textId="77777777" w:rsidR="00DA0598" w:rsidRPr="009541EA" w:rsidRDefault="00DA0598" w:rsidP="00D11F84">
      <w:pPr>
        <w:pStyle w:val="Brdtext"/>
      </w:pPr>
      <w:r w:rsidRPr="009541EA">
        <w:t xml:space="preserve">Australiengruppen bildades 1985 på initiativ av Australien. Dess verksamhet syftar till att harmonisera medlemsstaternas exportkontroll för att förhindra spridning av kemiska och biologiska vapen. Ursprungligen omfattade gruppens verksamhetsområde endast kemikalier och kemisk tillverkningsutrustning. År 1990 beslutades dock att kontrollistorna skulle utökas till att även omfatta mikroorganismer, toxiner samt viss tillverkningsutrustning för biologiska stridsmedel. Australiengruppen stödjer icke-spridningsåtaganden inom ramen för konventionen om biologiska vapen och toxinvapen (BTWC) och kemvapenkonventionen (CWC). I regimen deltar samtliga EU:s medlemsstater. Ryssland deltar </w:t>
      </w:r>
      <w:r w:rsidRPr="009541EA">
        <w:lastRenderedPageBreak/>
        <w:t>inte i regimen. Regimens kontrollistor uppdaterades 202</w:t>
      </w:r>
      <w:r>
        <w:t>4</w:t>
      </w:r>
      <w:r w:rsidRPr="009541EA">
        <w:t xml:space="preserve"> vid plenarmötet i Paris.</w:t>
      </w:r>
    </w:p>
    <w:p w14:paraId="28838387" w14:textId="77777777" w:rsidR="00DA0598" w:rsidRPr="009541EA" w:rsidRDefault="00DA0598" w:rsidP="00D11F84">
      <w:pPr>
        <w:pStyle w:val="Rubrik3utannumrering"/>
      </w:pPr>
      <w:r w:rsidRPr="009541EA">
        <w:t>Missilteknologikontrollregimen</w:t>
      </w:r>
    </w:p>
    <w:p w14:paraId="5859AA15" w14:textId="77777777" w:rsidR="00DA0598" w:rsidRDefault="00DA0598" w:rsidP="00D11F84">
      <w:pPr>
        <w:pStyle w:val="Brdtext"/>
      </w:pPr>
      <w:r w:rsidRPr="009541EA">
        <w:t>Missilteknologikontrollregimen (MTCR) grundar sig på ett amerikanskt initiativ från 1982. Dess verksamhet gäller främst exportkontroll av fullständiga robotsystem (inklusive ballistiska robotar och bärraketer för rymduppskjutningar samt sondraketer) och andra obemannade luftfarkoster (inklusive kryssningsrobotar, mål- och spaningsplattformar) med en räckvidd på 300 kilometer eller mer. Därutöver kontrolleras komponenter till sådana system samt andra produkter som kan användas för produktion av robotar och även mindre obemannade luftfarkoster konstruerade för att kunna sprida aerosoler. MTCR har i</w:t>
      </w:r>
      <w:r>
        <w:t xml:space="preserve"> </w:t>
      </w:r>
      <w:r w:rsidRPr="009541EA">
        <w:t xml:space="preserve">dag 35 medlemmar, inklusive Indien och Ryssland. Nio EU-medlemsstater står utanför regimen. Regimens kontrollistor uppdateras årligen vid plenarmöten i det inkommande ordförandelandet. </w:t>
      </w:r>
      <w:r>
        <w:t>Ett plenarmöte hölls emellertid inte 2024.</w:t>
      </w:r>
    </w:p>
    <w:p w14:paraId="02DED1E2" w14:textId="77777777" w:rsidR="00DA0598" w:rsidRPr="009541EA" w:rsidRDefault="00DA0598" w:rsidP="00D11F84">
      <w:pPr>
        <w:pStyle w:val="Rubrik3utannumrering"/>
      </w:pPr>
      <w:r w:rsidRPr="009541EA">
        <w:t>Nuclear Suppliers Group</w:t>
      </w:r>
    </w:p>
    <w:p w14:paraId="39266DF2" w14:textId="77777777" w:rsidR="00DA0598" w:rsidRPr="009541EA" w:rsidRDefault="00DA0598" w:rsidP="00D11F84">
      <w:pPr>
        <w:pStyle w:val="Brdtext"/>
      </w:pPr>
      <w:r w:rsidRPr="009541EA">
        <w:t xml:space="preserve">Nuclear Suppliers Groups (NSG) arbete avser exportkontroll av produkter för nukleärt bruk (del 1 i NSG:s riktlinjer) och andra PDA som kan användas i samband med utveckling eller produktion av kärnvapen (del 2 i NSG:s riktlinjer). </w:t>
      </w:r>
      <w:r>
        <w:t>De produkter som NSG listar</w:t>
      </w:r>
      <w:r w:rsidRPr="009541EA">
        <w:t xml:space="preserve"> finns återgivna i IAEA:s informationscirkulär nr 254, som innehåller de två kontrollistorna för respektive varugrupp (INFCIRC/254/Rev.14/Part 1 och INFCIRC/254/ Rev.11/Part 2). NSG har i</w:t>
      </w:r>
      <w:r>
        <w:t xml:space="preserve"> </w:t>
      </w:r>
      <w:r w:rsidRPr="009541EA">
        <w:t xml:space="preserve">dag 48 medlemsstater, inklusive samtliga EU:s medlemsstater, Kina och Ryssland. Regimens kontrollistor uppdateras årligen vid plenarmöten som hålls i det avgående ordförandelandet. </w:t>
      </w:r>
      <w:r>
        <w:t>2024</w:t>
      </w:r>
      <w:r w:rsidRPr="009541EA">
        <w:t xml:space="preserve"> års plenarmöte ägde rum i </w:t>
      </w:r>
      <w:r>
        <w:t>Rio de Janeiro</w:t>
      </w:r>
      <w:r w:rsidRPr="009541EA">
        <w:t xml:space="preserve"> under </w:t>
      </w:r>
      <w:r>
        <w:t>brasilianskt</w:t>
      </w:r>
      <w:r w:rsidRPr="009541EA">
        <w:t xml:space="preserve"> ordförandeskap. </w:t>
      </w:r>
      <w:r>
        <w:t>Sydafrika</w:t>
      </w:r>
      <w:r w:rsidRPr="009541EA">
        <w:t xml:space="preserve"> valdes till nytt ordförandeland för perioden 202</w:t>
      </w:r>
      <w:r>
        <w:t>4</w:t>
      </w:r>
      <w:r w:rsidRPr="009541EA">
        <w:t>–202</w:t>
      </w:r>
      <w:r>
        <w:t>5</w:t>
      </w:r>
      <w:r w:rsidRPr="009541EA">
        <w:t>.</w:t>
      </w:r>
    </w:p>
    <w:p w14:paraId="1254A227" w14:textId="77777777" w:rsidR="00DA0598" w:rsidRPr="009541EA" w:rsidRDefault="00DA0598" w:rsidP="00D11F84">
      <w:pPr>
        <w:pStyle w:val="Rubrik3utannumrering"/>
      </w:pPr>
      <w:r w:rsidRPr="009541EA">
        <w:t>Wassenaar-arrangemanget</w:t>
      </w:r>
    </w:p>
    <w:p w14:paraId="53DD765A" w14:textId="77777777" w:rsidR="00DA0598" w:rsidRPr="009541EA" w:rsidRDefault="00DA0598" w:rsidP="00D11F84">
      <w:pPr>
        <w:pStyle w:val="Brdtext"/>
      </w:pPr>
      <w:r w:rsidRPr="009541EA">
        <w:t>Wassenaar-arrangemanget bildades 1996 som efterföljare till det internationella exportkontrollsamarbete som tidigare hade bedrivits inom kommittén Coordinating Committee on Multilateral Export Controls (CoCom). Arrangemangets arbetsfält omfattar kontrollen av konventionella vapen samt varor och tekniker med dubbla användningsområden som inte kontrolleras i andra regimer. Det utgör därmed ett viktigt komplement till arbetet i övriga regimer som uteslutande fokuserar på massförstörelsevapen samt vissa vapenbärare. Arrangemanget har i dag 42 deltagande stater. Bland dessa återfinns flertalet stora producenter och teknikinnehavare på de berörda områdena.</w:t>
      </w:r>
    </w:p>
    <w:p w14:paraId="72123FC5" w14:textId="77777777" w:rsidR="00DA0598" w:rsidRPr="009541EA" w:rsidRDefault="00DA0598" w:rsidP="00D11F84">
      <w:pPr>
        <w:pStyle w:val="Brdtextmedindrag"/>
      </w:pPr>
      <w:r w:rsidRPr="009541EA">
        <w:t xml:space="preserve">Syftet med arrangemangets verksamhet är att bidra till regional och internationell säkerhet och stabilitet genom att främja öppenhet och ett ansvarsfullt agerande när det gäller överföringar av konventionella vapen </w:t>
      </w:r>
      <w:r w:rsidRPr="009541EA">
        <w:lastRenderedPageBreak/>
        <w:t xml:space="preserve">och </w:t>
      </w:r>
      <w:r>
        <w:t>PDA</w:t>
      </w:r>
      <w:r w:rsidRPr="009541EA">
        <w:t xml:space="preserve"> och därigenom undvika destabiliserande ansamlingar. Grundsynen i Wassenaar-arrangemanget är att handel med de varor som finns på kontrollistorna ska vara tillåten, men att den måste ske under kontrollerade former.</w:t>
      </w:r>
    </w:p>
    <w:p w14:paraId="41256A0B" w14:textId="77777777" w:rsidR="00DA0598" w:rsidRPr="009541EA" w:rsidRDefault="00DA0598" w:rsidP="00D11F84">
      <w:pPr>
        <w:pStyle w:val="Brdtextmedindrag"/>
      </w:pPr>
      <w:r w:rsidRPr="009541EA">
        <w:t xml:space="preserve">En viktig funktion som Wassenaar-arrangemanget upprätthåller är att regelbundet samla den tekniska expertisen från de deltagande staterna för att uppdatera de gemensamma kontrollistorna i ljuset av den tekniska utvecklingen. </w:t>
      </w:r>
    </w:p>
    <w:p w14:paraId="5361FD0A" w14:textId="77777777" w:rsidR="00DA0598" w:rsidRPr="009541EA" w:rsidRDefault="00DA0598" w:rsidP="00D11F84">
      <w:pPr>
        <w:pStyle w:val="Brdtextmedindrag"/>
      </w:pPr>
      <w:r w:rsidRPr="009541EA">
        <w:t xml:space="preserve">Arrangemanget upprätthåller två kontrollistor som är fogade till dess grunddokument: Munitions List, som omfattar konventionell krigs-materiel, och List of Dual-Use Goods and Technologies, som omfattar produkter och teknik med både civila och militära användningsområden som inte finns på övriga regimers kontrollistor. Båda listorna är i praktiken vägledande för innehållet i EU:s motsvarande kontrollistor. </w:t>
      </w:r>
    </w:p>
    <w:p w14:paraId="713548B0" w14:textId="77777777" w:rsidR="00DA0598" w:rsidRPr="009541EA" w:rsidRDefault="00DA0598" w:rsidP="00D11F84">
      <w:pPr>
        <w:pStyle w:val="Brdtextmedindrag"/>
      </w:pPr>
      <w:r w:rsidRPr="009541EA">
        <w:t>Wassenaar-arrangemanget håller årliga plenarmöten i Wien på senhösten. Under dessa möten behandlas frågor av principiell betydelse för samarbetets fortsatta utveckling. På grundval av det löpande tekniska arbetet under året beslutas också om uppdateringar av kontrollistorna. Under 202</w:t>
      </w:r>
      <w:r>
        <w:t>4</w:t>
      </w:r>
      <w:r w:rsidRPr="009541EA">
        <w:t xml:space="preserve"> års plen</w:t>
      </w:r>
      <w:r>
        <w:t>um</w:t>
      </w:r>
      <w:r w:rsidRPr="009541EA">
        <w:t xml:space="preserve"> kunde ytterligare listningsförslag godkännas.</w:t>
      </w:r>
    </w:p>
    <w:p w14:paraId="243282E6" w14:textId="77777777" w:rsidR="00DA0598" w:rsidRPr="009541EA" w:rsidRDefault="00DA0598" w:rsidP="00D11F84">
      <w:pPr>
        <w:pStyle w:val="Rubrik3utannumrering"/>
      </w:pPr>
      <w:r w:rsidRPr="009541EA">
        <w:t>Zanggerkommittén</w:t>
      </w:r>
    </w:p>
    <w:p w14:paraId="40D467E1" w14:textId="4F81A9A2" w:rsidR="00DA0598" w:rsidRPr="009541EA" w:rsidRDefault="00DA0598" w:rsidP="00D11F84">
      <w:pPr>
        <w:pStyle w:val="Brdtext"/>
      </w:pPr>
      <w:r w:rsidRPr="009541EA">
        <w:t>Zanggerkommittén bildades 1974, och behandlar frågor om export-kontroll relaterade till icke-spridnings</w:t>
      </w:r>
      <w:r w:rsidR="00E169E0">
        <w:t xml:space="preserve">fördraget </w:t>
      </w:r>
      <w:r w:rsidRPr="009541EA">
        <w:t xml:space="preserve">(NPT). Kommittén fastställer vad som enligt fördragets artikel III.2(b) menas med utrustning och material som särskilt konstruerats eller iordningsställts för bearbetning, användning eller tillverkning av särskilt klyvbart material. Ansvaret är därmed delvis överlappande med </w:t>
      </w:r>
      <w:r>
        <w:t>NSG</w:t>
      </w:r>
      <w:r w:rsidRPr="009541EA">
        <w:t xml:space="preserve">, som behandlas ovan. Regimens informella karaktär har emellertid gjort att den kunnat agera forum för vissa icke-spridningsfrågor, som kunde varit svårare att lösa i NSG. Svenska Totalförsvarets forskningsinstitut (FOI) ansvarar för att upprätthålla Zanggerkommitténs webbplats. Zanggerkommittén har 39 medlemsstater och möts årligen i Wien. Det årliga mötet hölls den </w:t>
      </w:r>
      <w:r>
        <w:t>26</w:t>
      </w:r>
      <w:r w:rsidRPr="009541EA">
        <w:t xml:space="preserve"> november </w:t>
      </w:r>
      <w:r>
        <w:t>2024</w:t>
      </w:r>
      <w:r w:rsidRPr="009541EA">
        <w:t xml:space="preserve">. </w:t>
      </w:r>
    </w:p>
    <w:p w14:paraId="2FA1F0AA" w14:textId="77777777" w:rsidR="00DA0598" w:rsidRPr="009541EA" w:rsidRDefault="00DA0598" w:rsidP="00D11F84">
      <w:pPr>
        <w:pStyle w:val="Rubrik2"/>
      </w:pPr>
      <w:bookmarkStart w:id="24" w:name="_Toc190936635"/>
      <w:bookmarkStart w:id="25" w:name="_Toc194329055"/>
      <w:r w:rsidRPr="009541EA">
        <w:t>Samarbetet inom EU om produkter med dubbla användningsområden</w:t>
      </w:r>
      <w:bookmarkEnd w:id="24"/>
      <w:bookmarkEnd w:id="25"/>
    </w:p>
    <w:p w14:paraId="729A7FFF" w14:textId="77777777" w:rsidR="00DA0598" w:rsidRPr="009541EA" w:rsidRDefault="00DA0598" w:rsidP="00D11F84">
      <w:pPr>
        <w:pStyle w:val="Rubrik3utannumrering"/>
        <w:spacing w:before="0"/>
      </w:pPr>
      <w:r w:rsidRPr="009541EA">
        <w:t>Exportkontrollregimerna och EU</w:t>
      </w:r>
    </w:p>
    <w:p w14:paraId="2C2D5C77" w14:textId="77777777" w:rsidR="00DA0598" w:rsidRPr="009541EA" w:rsidRDefault="00DA0598" w:rsidP="00D11F84">
      <w:pPr>
        <w:pStyle w:val="Brdtext"/>
      </w:pPr>
      <w:r w:rsidRPr="009541EA">
        <w:t xml:space="preserve">Arbetet inom EU på området exportkontroll av </w:t>
      </w:r>
      <w:r>
        <w:t>PDA</w:t>
      </w:r>
      <w:r w:rsidRPr="009541EA">
        <w:t xml:space="preserve"> är nära förbundet med det internationella arbete som utförs inom exportkontrollregimerna. Inom EU sker samordningen närmast i rådsarbetsgruppen för icke-spridning (Council Working Group on Non-proliferation</w:t>
      </w:r>
      <w:r>
        <w:t xml:space="preserve"> and Disarmament</w:t>
      </w:r>
      <w:r w:rsidRPr="009541EA">
        <w:t xml:space="preserve">, CONOP), som hanterar icke-spridningsfrågor generellt, och rådsarbetsgruppen för </w:t>
      </w:r>
      <w:r>
        <w:t>PDA</w:t>
      </w:r>
      <w:r w:rsidRPr="009541EA">
        <w:t xml:space="preserve"> (Working Party on Dual-Use Goods, WPDU) som </w:t>
      </w:r>
      <w:r>
        <w:t xml:space="preserve">bland annat </w:t>
      </w:r>
      <w:r w:rsidRPr="009541EA">
        <w:t xml:space="preserve">arbetar med policyfrågor samt uppdatering av den kontrollista med </w:t>
      </w:r>
      <w:r>
        <w:t>PDA</w:t>
      </w:r>
      <w:r w:rsidRPr="009541EA">
        <w:t xml:space="preserve"> som faller under PDA-förordningen. </w:t>
      </w:r>
    </w:p>
    <w:p w14:paraId="6340FA66" w14:textId="77777777" w:rsidR="00DA0598" w:rsidRPr="009541EA" w:rsidRDefault="00DA0598" w:rsidP="00D11F84">
      <w:pPr>
        <w:pStyle w:val="Brdtextmedindrag"/>
      </w:pPr>
      <w:r w:rsidRPr="009541EA">
        <w:lastRenderedPageBreak/>
        <w:t xml:space="preserve">Enligt EU:s strategi mot spridning av massförstörelsevapen ska medlemsstaterna arbeta för att EU ska vara en ledande samarbetspartner när det gäller exportkontrollregimerna. EU:s uppfattning är sedan länge att alla EU:s medlemsstater ska erbjudas medlemskap i alla exportkontrollregimerna. Det huvudsakliga skälet är EU:s gemensamma inre marknad som omfattar de allra flesta </w:t>
      </w:r>
      <w:r>
        <w:t>PDA</w:t>
      </w:r>
      <w:r w:rsidRPr="009541EA">
        <w:t>, liksom en strävan att upprätthålla en för alla EU:s medlemsstater harmoniserad och effektiv nationell exportkontroll baserad på regimernas kontrollistor, riktlinjer för exportkontroll och informationsutbyte om spridningsrisker. Handeln inom EU räknas i dessa sammanhang inte som export. Därmed är EU:s medlemsstater beroende av respektive lands exportkontrollsystem. Även av detta skäl får medlemskapsfrågan i exportkontrollregimerna en viktig dimension.</w:t>
      </w:r>
    </w:p>
    <w:p w14:paraId="4ED30B99" w14:textId="77777777" w:rsidR="00DA0598" w:rsidRPr="009541EA" w:rsidRDefault="00DA0598" w:rsidP="00D11F84">
      <w:pPr>
        <w:pStyle w:val="Brdtextmedindrag"/>
      </w:pPr>
      <w:r w:rsidRPr="009541EA">
        <w:t>Genom beslut i NSG och Australiengruppen är samtliga av EU:s medlemsstater numera medlemmar i dessa regimer. I missilteknologi-kontrollregimen har motsvarande beslut ännu inte fattats beträffande Cypern, Estland, Kroatien, Lettland, Litauen, Malta, Rumänien, Slovakien och Slovenien. För Wassenaar-arrangemanget gäller detsamma för Cypern.</w:t>
      </w:r>
    </w:p>
    <w:p w14:paraId="1170BFAE" w14:textId="77777777" w:rsidR="00DA0598" w:rsidRPr="009541EA" w:rsidRDefault="00DA0598" w:rsidP="00D11F84">
      <w:pPr>
        <w:pStyle w:val="Brdtextmedindrag"/>
      </w:pPr>
      <w:r w:rsidRPr="009541EA">
        <w:t>De förändringar som görs i regimernas kontrollistor under året arbetas in i bilaga I till PDA-förordningen och blir därmed juridiskt bindande för EU:s medlemsstater. I enlighet med sina delegerade befogenheter har kommissionen uppdaterat bilaga I med de ändringar som beslutats i exportkontrollregimerna samt gjort följdändringar i bilaga IIa–IIg och bilaga IV. Ändringarna fastställs i regimerna mot slutet av ett kalenderår och införs som regel i bilaga I påföljande år.</w:t>
      </w:r>
    </w:p>
    <w:p w14:paraId="2D763A8C" w14:textId="77777777" w:rsidR="00DA0598" w:rsidRPr="009541EA" w:rsidRDefault="00DA0598" w:rsidP="00D11F84">
      <w:pPr>
        <w:pStyle w:val="Rubrik3utannumrering"/>
      </w:pPr>
      <w:r w:rsidRPr="009541EA">
        <w:t>Rådsarbetsgruppen för produkter med dubbla användningsområden</w:t>
      </w:r>
    </w:p>
    <w:p w14:paraId="2BB0D983" w14:textId="77777777" w:rsidR="00DA0598" w:rsidRDefault="00DA0598" w:rsidP="00D11F84">
      <w:pPr>
        <w:pStyle w:val="Brdtextmedindrag"/>
        <w:ind w:firstLine="0"/>
      </w:pPr>
      <w:r w:rsidRPr="009541EA">
        <w:t xml:space="preserve">Verksamheten inom rådsarbetsgruppen för PDA (Working Party on Dual-Use Goods, WPDU) </w:t>
      </w:r>
      <w:r>
        <w:t>präglades under 2024 av den vitbok om exportkontroll för PDA som kommissionen presenterade den 24 januari 2024. Vitboken offentliggjordes som ett led i arbetet med kommissionens meddelande om en europeisk strategi för ekonomisk säkerhet från 20 juni 2023 där det framgick att kommissionen skulle komma att föreslå åtgärder som syftade till att fullt ut genomföra PDA-förordningen och lägga fram ett förslag för att säkerställa att den är ändamålsenlig och effektiv.</w:t>
      </w:r>
    </w:p>
    <w:p w14:paraId="3A954976" w14:textId="77777777" w:rsidR="00DA0598" w:rsidRDefault="00DA0598" w:rsidP="00D11F84">
      <w:pPr>
        <w:pStyle w:val="Brdtextmedindrag"/>
      </w:pPr>
      <w:r w:rsidRPr="00E71413">
        <w:t>Vitboken inne</w:t>
      </w:r>
      <w:r>
        <w:t xml:space="preserve">fattade </w:t>
      </w:r>
      <w:r w:rsidRPr="00E71413">
        <w:t>fyra förslag</w:t>
      </w:r>
      <w:r>
        <w:t xml:space="preserve"> som vägledde merparten av WPDU:s arbete under 2024. </w:t>
      </w:r>
      <w:r w:rsidRPr="00E71413">
        <w:t xml:space="preserve">På kort sikt </w:t>
      </w:r>
      <w:r>
        <w:t>föreslogs</w:t>
      </w:r>
      <w:r w:rsidRPr="00E71413">
        <w:t xml:space="preserve"> en utökning av EU:s exportkontrollförteckning med produkter som blockeras från beslut i de multilaterala exportkontrollregimerna.</w:t>
      </w:r>
      <w:r>
        <w:t xml:space="preserve"> </w:t>
      </w:r>
      <w:r w:rsidRPr="00E71413">
        <w:t xml:space="preserve">Vitboken </w:t>
      </w:r>
      <w:r>
        <w:t>förespråkade</w:t>
      </w:r>
      <w:r w:rsidRPr="00E71413">
        <w:t xml:space="preserve"> också inrättandet av ett forum för politisk samordning samt </w:t>
      </w:r>
      <w:r>
        <w:t>aviserade</w:t>
      </w:r>
      <w:r w:rsidRPr="00E71413">
        <w:t xml:space="preserve"> att kommissionen</w:t>
      </w:r>
      <w:r>
        <w:t xml:space="preserve"> </w:t>
      </w:r>
      <w:r w:rsidRPr="00E71413">
        <w:t>kommer att lägga fram en rekommendation om en mekanism för bättre samordning av medlemsstaternas nationella exportkontrollåtgärder.</w:t>
      </w:r>
      <w:r>
        <w:t xml:space="preserve"> </w:t>
      </w:r>
      <w:r w:rsidRPr="00022903">
        <w:t>I vitboken föresl</w:t>
      </w:r>
      <w:r>
        <w:t>og</w:t>
      </w:r>
      <w:r w:rsidRPr="00022903">
        <w:t xml:space="preserve">s även en tidigareläggning av utvärderingen av </w:t>
      </w:r>
      <w:r>
        <w:t>PDA-</w:t>
      </w:r>
      <w:r w:rsidRPr="00022903">
        <w:t>förordningen</w:t>
      </w:r>
      <w:r>
        <w:t xml:space="preserve">. </w:t>
      </w:r>
    </w:p>
    <w:p w14:paraId="0C3009AA" w14:textId="77777777" w:rsidR="00DA0598" w:rsidRDefault="00DA0598" w:rsidP="00D11F84">
      <w:pPr>
        <w:pStyle w:val="Brdtextmedindrag"/>
      </w:pPr>
      <w:r>
        <w:t>Den 30 maj 2024 antog rådet slutsatser om vitboken. Rådet</w:t>
      </w:r>
      <w:r w:rsidRPr="00841EDB">
        <w:t xml:space="preserve"> bejaka</w:t>
      </w:r>
      <w:r>
        <w:t>de</w:t>
      </w:r>
      <w:r w:rsidRPr="00841EDB">
        <w:t xml:space="preserve"> mer samarbete och samordning av exportkontrollen i EU, samtidigt som värnandet av befintlig kompetensfördelning och exportkontrollens </w:t>
      </w:r>
      <w:r w:rsidRPr="00841EDB">
        <w:lastRenderedPageBreak/>
        <w:t xml:space="preserve">multilaterala spelregler </w:t>
      </w:r>
      <w:r>
        <w:t>gjordes</w:t>
      </w:r>
      <w:r w:rsidRPr="00841EDB">
        <w:t xml:space="preserve"> tydligt. </w:t>
      </w:r>
      <w:r>
        <w:t>De enskilda förslagen fortsatte under året att diskuteras i WPDU under de belgiska och ungerska ordförandeskapen.</w:t>
      </w:r>
    </w:p>
    <w:p w14:paraId="29EF7169" w14:textId="77777777" w:rsidR="00DA0598" w:rsidRDefault="00DA0598" w:rsidP="00D11F84">
      <w:pPr>
        <w:pStyle w:val="Brdtextmedindrag"/>
      </w:pPr>
      <w:r>
        <w:t>Utöver diskussionerna om förslagen i kommissionens vitbok har WPDU fortsatt sitt arbete med implementeringen av PDA-förordningen. Den 11 oktober 2024 offentliggjorde kommissionen och rådet riktlinjer för exportörer av cyberövervakningsprodukter i enlighet med artikel 5 i PDA-förordningen.</w:t>
      </w:r>
    </w:p>
    <w:p w14:paraId="61DE9AE4" w14:textId="77777777" w:rsidR="00DA0598" w:rsidRPr="00ED71B5" w:rsidRDefault="00DA0598" w:rsidP="00D11F84">
      <w:pPr>
        <w:pStyle w:val="Rubrik3utannumrering"/>
      </w:pPr>
      <w:r w:rsidRPr="00ED71B5">
        <w:t>Dual-Use Coordination Group</w:t>
      </w:r>
    </w:p>
    <w:p w14:paraId="33E8FD30" w14:textId="77777777" w:rsidR="00DA0598" w:rsidRPr="009541EA" w:rsidRDefault="00DA0598" w:rsidP="00D11F84">
      <w:pPr>
        <w:pStyle w:val="Brdtext"/>
      </w:pPr>
      <w:r w:rsidRPr="009541EA">
        <w:t xml:space="preserve">Under rådsarbetsgruppen för </w:t>
      </w:r>
      <w:r>
        <w:t>PDA</w:t>
      </w:r>
      <w:r w:rsidRPr="009541EA">
        <w:t xml:space="preserve"> (WPDU) finns en koordinationsgrupp, Dual-Use Coordination Group (DUCG). Arbetet i DUCG syftar till att samordna tillämpningen av PDA-förordningen.</w:t>
      </w:r>
      <w:r>
        <w:t xml:space="preserve"> Sverige företräds i gruppen av ISP och SSM.</w:t>
      </w:r>
      <w:r w:rsidRPr="009541EA">
        <w:t xml:space="preserve"> Under året har gruppen </w:t>
      </w:r>
      <w:r>
        <w:t xml:space="preserve">arbetat med samordning av medlemsstaternas nationella kontrollförteckningar, </w:t>
      </w:r>
      <w:r w:rsidRPr="009541EA">
        <w:t>lämnat stöd i arbetet med att uppdatera den EU-gemensamma kontrollistan, tagit fram statistikunderlag till kommissionens årliga rapport om exportkontroll</w:t>
      </w:r>
      <w:r>
        <w:t xml:space="preserve"> och</w:t>
      </w:r>
      <w:r w:rsidRPr="009541EA">
        <w:t xml:space="preserve"> utbytt erfarenheter och information om nationellt genomförande av PDA-regelverket</w:t>
      </w:r>
      <w:r>
        <w:t>.</w:t>
      </w:r>
    </w:p>
    <w:p w14:paraId="0C45E48C" w14:textId="77777777" w:rsidR="00DA0598" w:rsidRPr="009541EA" w:rsidRDefault="00DA0598" w:rsidP="00D11F84">
      <w:pPr>
        <w:pStyle w:val="Rubrik2"/>
      </w:pPr>
      <w:bookmarkStart w:id="26" w:name="_Toc190936636"/>
      <w:bookmarkStart w:id="27" w:name="_Toc194329056"/>
      <w:r w:rsidRPr="009541EA">
        <w:t>FN:s säkerhetsrådsresolution 1540 och initiativet om säkerhet mot spridning av massförstörelsevapen</w:t>
      </w:r>
      <w:bookmarkEnd w:id="26"/>
      <w:bookmarkEnd w:id="27"/>
    </w:p>
    <w:p w14:paraId="705D749F" w14:textId="77777777" w:rsidR="00DA0598" w:rsidRPr="009541EA" w:rsidRDefault="00DA0598" w:rsidP="00D11F84">
      <w:pPr>
        <w:pStyle w:val="Brdtext"/>
      </w:pPr>
      <w:r w:rsidRPr="009541EA">
        <w:t xml:space="preserve">FN:s säkerhetsråd antog 2004 resolution 1540. Med stöd av kapitel VII i FN-stadgan fastställer resolutionen genom bindande beslut skyldigheter för alla FN:s medlemsstater att förhindra icke-statliga aktörer (terrorister) från att få tillgång till massförstörelsevapen och deras vapenbärare samt produkter med koppling till sådana vapen. Det fastslås bland annat att alla stater ska inrätta en effektiv nationell kontroll av export, transittrafik, omlastningar och vidareexport. Resolutionen innehåller även bestämmelser om bistånd till andra länder för genomförandet av de åtgärder som den förpliktigar. </w:t>
      </w:r>
    </w:p>
    <w:p w14:paraId="4C4FE695" w14:textId="77777777" w:rsidR="00DA0598" w:rsidRPr="009541EA" w:rsidRDefault="00DA0598" w:rsidP="00D11F84">
      <w:pPr>
        <w:pStyle w:val="Brdtextmedindrag"/>
      </w:pPr>
      <w:r w:rsidRPr="009541EA">
        <w:t>Genom resolution 1540 fattades också beslut om att inrätta en kommitté med uppgift att rapportera till säkerhetsrådet om genomförandet av resolutionen. FN:s medlemsstater uppmanas att rapportera till kommittén om åtgärder som de vidtagit för att genomföra resolutionen. Mandatet för 1540-kommittén förlängdes i november 2022 till november 2032.</w:t>
      </w:r>
    </w:p>
    <w:p w14:paraId="304DAE7B" w14:textId="2B6C26EF" w:rsidR="00DA0598" w:rsidRPr="00043E4E" w:rsidRDefault="00DA0598" w:rsidP="00D11F84">
      <w:pPr>
        <w:pStyle w:val="Brdtextmedindrag"/>
      </w:pPr>
      <w:r w:rsidRPr="009541EA">
        <w:t xml:space="preserve">En internationell verksamhet som har beröringspunkter med och delvis överlappar säkerhetsrådets resolution 1540 är initiativet om säkerhet mot spridning av massförstörelsevapen (Proliferation Security Initiative) som över 100 länder har anslutit sig till. EU och Sverige stöder detta initiativ som syftar till att – inom ramen för folkrätten och nationell rätt – stärka det internationella samarbetet för att bättre kunna förhindra transporter till obehöriga mottagare av massförstörelsevapen och insatsvaror till sådana produkter. Det nationella arbetet med att upprätthålla nödvändig beredskap och agera i ett brådskande ärende av denna typ är fördelat </w:t>
      </w:r>
      <w:r w:rsidRPr="009541EA">
        <w:lastRenderedPageBreak/>
        <w:t>mellan berörda myndigheter i enlighet med ordinarie ansvarsprinciper. Ryssland avslutade sitt deltagande i samarbetet i slutet av 2022 och uppger sig inte vara bunde</w:t>
      </w:r>
      <w:r>
        <w:t>t</w:t>
      </w:r>
      <w:r w:rsidRPr="009541EA">
        <w:t xml:space="preserve"> av initiativets åtaganden</w:t>
      </w:r>
      <w:r w:rsidR="00082AAB">
        <w:t>.</w:t>
      </w:r>
    </w:p>
    <w:bookmarkEnd w:id="11"/>
    <w:p w14:paraId="52DDAE54" w14:textId="402231B5" w:rsidR="00DA0598" w:rsidRPr="00F55DC4" w:rsidRDefault="00DA0598" w:rsidP="00911088">
      <w:pPr>
        <w:pStyle w:val="Brdtextmedindrag"/>
        <w:ind w:firstLine="0"/>
        <w:sectPr w:rsidR="00DA0598" w:rsidRPr="00F55DC4"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3CF4DD0F" w14:textId="77777777" w:rsidR="00DA0598" w:rsidRPr="00DE44C7" w:rsidRDefault="00DA0598" w:rsidP="00230F26">
      <w:pPr>
        <w:pStyle w:val="Rubrik1"/>
      </w:pPr>
      <w:bookmarkStart w:id="28" w:name="_Toc161672657"/>
      <w:bookmarkStart w:id="29" w:name="_Toc194329057"/>
      <w:r w:rsidRPr="00DE44C7">
        <w:t>Ansvariga myndigheter</w:t>
      </w:r>
      <w:bookmarkEnd w:id="28"/>
      <w:bookmarkEnd w:id="29"/>
    </w:p>
    <w:p w14:paraId="0DA0CB76" w14:textId="5909EA65" w:rsidR="00ED45B8" w:rsidRDefault="00DA0598" w:rsidP="00230F26">
      <w:pPr>
        <w:pStyle w:val="Rubrik2"/>
        <w:spacing w:before="0"/>
      </w:pPr>
      <w:bookmarkStart w:id="30" w:name="_Toc161672658"/>
      <w:bookmarkStart w:id="31" w:name="_Toc194329058"/>
      <w:r>
        <w:t>Inspektionen för strategiska produkter</w:t>
      </w:r>
      <w:bookmarkEnd w:id="30"/>
      <w:bookmarkEnd w:id="31"/>
    </w:p>
    <w:p w14:paraId="4F987EC4" w14:textId="77777777" w:rsidR="00DA0598" w:rsidRDefault="00DA0598" w:rsidP="00AB5783">
      <w:pPr>
        <w:pStyle w:val="Brdtext"/>
      </w:pPr>
      <w:bookmarkStart w:id="32" w:name="_Hlk190877739"/>
      <w:bookmarkStart w:id="33" w:name="_Hlk190877703"/>
      <w:r>
        <w:t>ISP är förvaltningsmyndighet för ärenden och tillsyn enligt lagen (1992:1300) om krigsmateriel och lagen (2000:1064) om kontroll av produkter med dubbla användningsområden och av tekniskt bistånd. För PDA och tekniskt bistånd har ISP detta ansvar i fall där inte någon annan myndighet har detta till uppgift. Strålsäkerhetsmyndigheten har sådant ansvar när det gäller särskilt känsliga kärntekniska produkter.</w:t>
      </w:r>
    </w:p>
    <w:p w14:paraId="2843F4A1" w14:textId="77777777" w:rsidR="00DA0598" w:rsidRDefault="00DA0598" w:rsidP="00AB5783">
      <w:pPr>
        <w:pStyle w:val="Brdtextmedindrag"/>
      </w:pPr>
      <w:r>
        <w:t>Totalförsvarets forskningsinstitut och Försvarets radioanstalt bistår ISP med teknisk kompetens, och bland annat Militära underrättelse- och säkerhetstjänsten, Säkerhetspolisen och Försvarets radioanstalt bistår ISP med information. ISP har även ett etablerat samarbete med Tullverket. Vissa av ISP:s tillsynsbesök genomförs tillsammans med Tullverket och myndigheterna utbyter även information om utförsel- och exporttillstånd.</w:t>
      </w:r>
    </w:p>
    <w:p w14:paraId="520C8CA5" w14:textId="77777777" w:rsidR="00DA0598" w:rsidRDefault="00DA0598" w:rsidP="00AB5783">
      <w:pPr>
        <w:pStyle w:val="Brdtextmedindrag"/>
      </w:pPr>
      <w:r>
        <w:t>Genom regeringsbeslut har ISP utsetts att som så kallad behörig myndighet fullgöra vissa angivna uppgifter enligt rådsförordningar om sanktioner som har beslutats av EU. Under 2024 har detta arbete fått fortsatt utökad omfattning och betydelse med anledning av de kraftigt skärpta sanktionerna mot Ryssland. ISP har också vissa tillsynsuppgifter i förhållande till särskilda förbudsföreskrifter som regeringen meddelat med stöd av lagen (1996:95) om vissa internationella sanktioner.</w:t>
      </w:r>
    </w:p>
    <w:bookmarkEnd w:id="32"/>
    <w:p w14:paraId="52C654C7" w14:textId="77777777" w:rsidR="00DA0598" w:rsidRDefault="00DA0598" w:rsidP="00AB5783">
      <w:pPr>
        <w:pStyle w:val="Brdtextmedindrag"/>
      </w:pPr>
      <w:r>
        <w:t>ISP är nationell myndighet under 1992 års konvention om förbud mot kemiska vapen (CWC) och utför de uppgifter som följer av lagen (1994:118) om inspektioner enligt Förenta nationernas konvention om förbud mot kemiska vapen. Den verksamheten hos ISP behandlas inte i denna skrivelse, då den inte har en direkt koppling till myndighetens arbete med exportkontroll.</w:t>
      </w:r>
    </w:p>
    <w:p w14:paraId="1DAF268B" w14:textId="77777777" w:rsidR="00DA0598" w:rsidRDefault="00DA0598" w:rsidP="00AB5783">
      <w:pPr>
        <w:pStyle w:val="Brdtextmedindrag"/>
      </w:pPr>
      <w:r>
        <w:t xml:space="preserve">ISP är även tillståndsmyndighet för ärenden </w:t>
      </w:r>
      <w:bookmarkStart w:id="34" w:name="_Hlk191888808"/>
      <w:r>
        <w:t>enligt Europaparlamentets och rådets förordning (EU) nr 258/2012 av den 14 mars 2012 om genomförande av artikel 10 i FN:s protokoll om olaglig tillverkning av och handel med eldvapen, delar till eldvapen och ammunition, bifogat till Förenta nationernas konvention mot gränsöverskridande organiserad brottslighet (FN:s protokoll om skjutvapen), och om införande av exporttillstånd, import- och transiteringsåtgärder för skjutvapen, delar till skjutvapen och ammunition (skjutvapenförordningen)</w:t>
      </w:r>
      <w:bookmarkEnd w:id="34"/>
      <w:r>
        <w:t>. Förordningen reglerar tillstånd att exportera civila skjutvapen, delar till skjutvapen och ammunition utanför EU samt vissa import- och transiteringsåtgärder.</w:t>
      </w:r>
    </w:p>
    <w:p w14:paraId="63666A93" w14:textId="77777777" w:rsidR="00DA0598" w:rsidRDefault="00DA0598" w:rsidP="00AB5783">
      <w:pPr>
        <w:pStyle w:val="Brdtextmedindrag"/>
      </w:pPr>
      <w:r>
        <w:t xml:space="preserve">ISP:s uppgifter som rör granskning av utländska direktinvesteringar behandlas inte i denna skrivelse då det i dagsläget inte har en direkt koppling till myndighetens arbete med exportkontroll. </w:t>
      </w:r>
    </w:p>
    <w:p w14:paraId="6B137F90" w14:textId="77777777" w:rsidR="00DA0598" w:rsidRDefault="00DA0598" w:rsidP="00AB5783">
      <w:pPr>
        <w:pStyle w:val="Brdtextmedindrag"/>
      </w:pPr>
      <w:r w:rsidDel="00814854">
        <w:t xml:space="preserve">Myndighetens uppgifter framgår av förordningen (2010:1101) med instruktion för Inspektionen för strategiska produkter. Av förordningen </w:t>
      </w:r>
      <w:r w:rsidDel="00814854">
        <w:lastRenderedPageBreak/>
        <w:t xml:space="preserve">framgår bland annat att ISP varje år till regeringen ska lämna dels en redogörelse för den svenska exporten av krigsmateriel och andra strategiska produkter under det föregående kalenderåret, </w:t>
      </w:r>
      <w:bookmarkStart w:id="35" w:name="_Hlk190877750"/>
      <w:r w:rsidDel="00814854">
        <w:t xml:space="preserve">dels en </w:t>
      </w:r>
      <w:bookmarkStart w:id="36" w:name="_Hlk190877760"/>
      <w:bookmarkEnd w:id="35"/>
      <w:r w:rsidDel="00814854">
        <w:t>beskrivning av viktiga tendenser inom svensk och internationell exportkontroll. Dessa uppgifter ligger till grund för den årliga skrivelsen om strategisk exportkontroll, inklusive årets skrivelse.</w:t>
      </w:r>
      <w:bookmarkEnd w:id="36"/>
      <w:r w:rsidDel="00814854">
        <w:t xml:space="preserve"> </w:t>
      </w:r>
    </w:p>
    <w:p w14:paraId="0CF7FC8E" w14:textId="77777777" w:rsidR="00DA0598" w:rsidRDefault="00DA0598" w:rsidP="00600396">
      <w:pPr>
        <w:pStyle w:val="Rubrik3utannumrering"/>
      </w:pPr>
      <w:r>
        <w:t xml:space="preserve">Kontakter med företagen </w:t>
      </w:r>
    </w:p>
    <w:p w14:paraId="25A162A2" w14:textId="77777777" w:rsidR="00DA0598" w:rsidRDefault="00DA0598" w:rsidP="00AB5783">
      <w:pPr>
        <w:pStyle w:val="Brdtext"/>
      </w:pPr>
      <w:r>
        <w:t>ISP har löpande kontakter med de företag som berörs av kontroll-verksamheten. I lagen om krigsmateriel och förordningen om krigs-materiel föreskrivs flertalet skyldigheter för företagen att lämna underrättelser och uppgifter till ISP. Exempelvis ska företagen på regelbunden basis till ISP redovisa den marknadsföring som de har bedrivit utomlands. Dessa rapporter ligger till grund för ISP:s åter-kommande genomgångar med företagen om deras exportplaner. ISP kan lämna positiva eller negativa så kallade förhandsbesked till företagen om känsliga eller tidigare oprövade destinationer.</w:t>
      </w:r>
    </w:p>
    <w:p w14:paraId="3B51AF87" w14:textId="77777777" w:rsidR="00DA0598" w:rsidRDefault="00DA0598" w:rsidP="00AB5783">
      <w:pPr>
        <w:pStyle w:val="Brdtextmedindrag"/>
      </w:pPr>
      <w:r>
        <w:t>Förutom att fatta beslut i utförselärenden granskar ISP de underrättelser som företag och myndigheter är skyldiga att lämna senast fyra veckor innan ett anbud lämnas eller ett avtal ingås om export av krigsmateriel. ISP har i detta skede möjlighet att meddela förbud mot att anbud lämnas eller mot att avtal ingås. De krigsmaterielexporterande företagen ska också rapportera om de leveranser som genomförts med stöd av lämnade tillstånd.</w:t>
      </w:r>
    </w:p>
    <w:p w14:paraId="47C79D3E" w14:textId="77777777" w:rsidR="00DA0598" w:rsidRDefault="00DA0598" w:rsidP="00AB5783">
      <w:pPr>
        <w:pStyle w:val="Brdtextmedindrag"/>
      </w:pPr>
      <w:r>
        <w:t xml:space="preserve">Till skillnad från vad som gäller för krigsmateriel krävs enligt exportkontrollagstiftningen inget verksamhetstillstånd för att tillverka eller tillhandahålla PDA. Vidare krävs som huvudregel inte tillstånd för försäljning och överföring av PDA inom EU. Tillstånd för sådana överföringar gäller dock av vissa produkter som listas i bilaga IV i PDA-förordningen. Mot denna bakgrund ser ISP:s kontakter med företag som hanterar PDA annorlunda ut än de som gäller för krigsmateriel. Den kontrollista som gäller enligt PDA-förordningen anger vilka produkt-områden som omfattas av tillståndskrav för export utanför EU. Det är i första hand företagen som ska klassificera huruvida en produkt är att betrakta som PDA eller inte. När ett företag är osäkert på om dess produkt omfattas av kontroll eller inte kan företaget lämna in en produktförfrågan till ISP. </w:t>
      </w:r>
    </w:p>
    <w:p w14:paraId="4FE82D23" w14:textId="77777777" w:rsidR="00DA0598" w:rsidRDefault="00DA0598" w:rsidP="00AB5783">
      <w:pPr>
        <w:pStyle w:val="Brdtextmedindrag"/>
      </w:pPr>
      <w:r>
        <w:t>I sin tillsynsroll utför ISP tillsynsbesök hos företag och myndigheter för att följa upp deras interna exportkontrollorganisation. ISP har under 2024 genomfört 36 tillsynsbesök hos företag verksamma på PDA- och krigsmaterielområdena. Härtill genomfördes 18 tillsynsaktiviteter i form av skrivbordstillsyn. Dessa inkluderade verksamheter inom både PDA- och krigsmaterielområdet.</w:t>
      </w:r>
    </w:p>
    <w:p w14:paraId="31FD36A4" w14:textId="77777777" w:rsidR="00DA0598" w:rsidRDefault="00DA0598" w:rsidP="00600396">
      <w:pPr>
        <w:pStyle w:val="Rubrik3utannumrering"/>
      </w:pPr>
      <w:r>
        <w:t xml:space="preserve">Finansiering </w:t>
      </w:r>
    </w:p>
    <w:p w14:paraId="5A4A99B7" w14:textId="77777777" w:rsidR="00DA0598" w:rsidRDefault="00DA0598" w:rsidP="00AB5783">
      <w:pPr>
        <w:pStyle w:val="Brdtext"/>
      </w:pPr>
      <w:r>
        <w:t xml:space="preserve">Regler om ISP:s finansiering framgår av förordningen (2008:889) om finansiering av verksamheten vid Inspektionen för strategiska produkter. En stor del av myndighetens verksamhet finansieras genom avgifter från </w:t>
      </w:r>
      <w:r>
        <w:lastRenderedPageBreak/>
        <w:t xml:space="preserve">kontrollverksamheten. Förordningen föreskriver att kretsen av avgiftsskyldiga fördelas på tre avgiftskollektiv: krigsmateriel, PDA och produkter enligt lagen (1994:118) om inspektioner enligt Förenta nationernas konvention om förbud mot kemiska vapen. </w:t>
      </w:r>
    </w:p>
    <w:p w14:paraId="7AF7E8CE" w14:textId="77777777" w:rsidR="00DA0598" w:rsidRDefault="00DA0598" w:rsidP="00AB5783">
      <w:pPr>
        <w:pStyle w:val="Brdtextmedindrag"/>
      </w:pPr>
      <w:r>
        <w:t>När ISP, genom förordningen (2013:707) om kontroll av vissa skjutvapen, delar till skjutvapen och ammunition, fick till uppgift att pröva ärenden om exporttillstånd enligt skjutvapenförordningen, gavs ISP också rätt att ta ut avgifter för prövning av ansökningarna.</w:t>
      </w:r>
    </w:p>
    <w:p w14:paraId="13AB132F" w14:textId="77777777" w:rsidR="00DA0598" w:rsidRDefault="00DA0598" w:rsidP="00AB5783">
      <w:pPr>
        <w:pStyle w:val="Brdtextmedindrag"/>
      </w:pPr>
      <w:r>
        <w:t>Delar av ISP:s internationella verksamhet, stöd till Regeringskansliet och arbete med internationella sanktioner, anslagsfinansieras.</w:t>
      </w:r>
    </w:p>
    <w:p w14:paraId="250BBEBA" w14:textId="77777777" w:rsidR="00DA0598" w:rsidRDefault="00DA0598" w:rsidP="00AB5783">
      <w:pPr>
        <w:pStyle w:val="Brdtextmedindrag"/>
      </w:pPr>
      <w:r>
        <w:t>ISP:s tjänsteexport ska i huvudsak finansieras av någon annan part än ISP. Under 2024 genomfördes ingen tjänsteexport.</w:t>
      </w:r>
    </w:p>
    <w:p w14:paraId="4017EE91" w14:textId="77777777" w:rsidR="00DA0598" w:rsidRDefault="00DA0598" w:rsidP="00600396">
      <w:pPr>
        <w:pStyle w:val="Rubrik3utannumrering"/>
      </w:pPr>
      <w:r>
        <w:t xml:space="preserve">Exportkontrollrådet </w:t>
      </w:r>
    </w:p>
    <w:p w14:paraId="08BBED53" w14:textId="77777777" w:rsidR="00DA0598" w:rsidRDefault="00DA0598" w:rsidP="00AB5783">
      <w:pPr>
        <w:pStyle w:val="Brdtext"/>
      </w:pPr>
      <w:r>
        <w:t>Riksdagen beslutade 1984, på grundval av propositionen om ökad insyn och samråd i frågor som rör krigsmaterielexport, med mera (prop. 1984/85:82), att en rådgivande nämnd i krigsmaterielfrågor skulle inrättas. Regeringen ombildade nämnden till Exportkontrollrådet i samband med inrättandet av ISP 1996. Regler för rådets sammansättning och verksamhet finns i ISP:s instruktion. Samtliga riksdagspartier är representerade i Exportkontrollrådet, i något fall med tidigare riksdagsledamot. ISP:s generaldirektör är dess ordförande.</w:t>
      </w:r>
    </w:p>
    <w:p w14:paraId="2C8C4386" w14:textId="77777777" w:rsidR="00DA0598" w:rsidRDefault="00DA0598" w:rsidP="00AB5783">
      <w:pPr>
        <w:pStyle w:val="Brdtextmedindrag"/>
      </w:pPr>
      <w:r>
        <w:t>Den 10 mars 2023 tillträdde ett nytt exportkontrollråd, efter regeringens förordnande. En lista över rådets ledamöter och suppleanter finns i slutet av det här avsnittet.</w:t>
      </w:r>
    </w:p>
    <w:p w14:paraId="1C073244" w14:textId="77777777" w:rsidR="00DA0598" w:rsidRDefault="00DA0598" w:rsidP="00AB5783">
      <w:pPr>
        <w:pStyle w:val="Brdtextmedindrag"/>
      </w:pPr>
      <w:r>
        <w:t>ISP:s generaldirektör ansvarar för urvalet av ärenden för samråd med Exportkontrollrådet. Samråd kan exempelvis ske innan förhandsbesked lämnas till ett företag. Generaldirektören ska samråda med rådet innan ISP lämnar över ett ärende till regeringen för slutlig prövning enligt lagen om krigsmateriel eller enligt PDA-lagen.</w:t>
      </w:r>
    </w:p>
    <w:p w14:paraId="5B201239" w14:textId="77777777" w:rsidR="00DA0598" w:rsidRDefault="00DA0598" w:rsidP="00AB5783">
      <w:pPr>
        <w:pStyle w:val="Brdtextmedindrag"/>
      </w:pPr>
      <w:r>
        <w:t xml:space="preserve">Vid Exportkontrollrådets sammanträden redovisar Utrikesdepartementet bedömningar av de mottagarländer som är aktuella. Försvarsdepartementet medverkar med bedömningar av ärendenas försvarspolitiska betydelse. ISP:s generaldirektör kan även kalla andra experter. En uppgift för Exportkontrollrådet är att lämna synpunkter om tilltänkt export med utgångspunkt i de svenska riktlinjerna, EU:s gemensamma ståndpunkt om vapenexport samt vapenhandelsfördraget till ytterligare vägledning för ISP. </w:t>
      </w:r>
    </w:p>
    <w:p w14:paraId="78680565" w14:textId="77777777" w:rsidR="00DA0598" w:rsidRDefault="00DA0598" w:rsidP="00AB5783">
      <w:pPr>
        <w:pStyle w:val="Brdtextmedindrag"/>
      </w:pPr>
      <w:r>
        <w:t>Ledamöterna ges full insyn i handläggningen av utförselärenden. Generaldirektören redovisar fortlöpande samtliga utförselbeslut om export, behandlade anbudsunderrättelser och samarbetsavtal samt meddelade förhandsbesked. Från och med 2005 redovisar ISP även samtliga beslut om export och förhandsbesked gällande PDA i Exportkontrollrådet. Sammantaget säkerställer detta system en god insyn i tillämpningen av exportkontrollregelverket för parlamentariker från samtliga partier i riksdagen.</w:t>
      </w:r>
    </w:p>
    <w:p w14:paraId="49A3FB16" w14:textId="77777777" w:rsidR="00DA0598" w:rsidRDefault="00DA0598" w:rsidP="00AB5783">
      <w:pPr>
        <w:pStyle w:val="Brdtextmedindrag"/>
      </w:pPr>
      <w:r>
        <w:t xml:space="preserve">Det svenska systemet är vid en internationell jämförelse unikt på så sätt att företrädare för riksdagspartierna i förväg får tillfälle att diskutera tänkbara exportaffärer. Avsikten är att skapa en bred förankring av </w:t>
      </w:r>
      <w:r>
        <w:lastRenderedPageBreak/>
        <w:t>exportkontrollpolitiken och främja kontinuitet i den förda politiken. Till skillnad från det som gäller i flera andra länder, behandlas ärenden i Exportkontrollrådet på ett tidigt stadium innan en konkret affär genomförs. Eftersom det skulle vara kommersiellt skadligt för exportföretagen om deras avsikter blev kända innan en affär kommit till stånd, är diskussionerna i rådet inte offentliga. De bedömningar som görs om enskilda länder omfattas normalt av utrikessekretess.</w:t>
      </w:r>
    </w:p>
    <w:p w14:paraId="32E45D86" w14:textId="77777777" w:rsidR="00DA0598" w:rsidRDefault="00DA0598" w:rsidP="00AB5783">
      <w:pPr>
        <w:pStyle w:val="Brdtextmedindrag"/>
      </w:pPr>
      <w:r>
        <w:t>Exportkontrollrådet ersätter inte Utrikesnämnden i sådana ärenden som regeringen enligt regeringsformen ska överlägga med Utrikesnämnden om. Under 2024 genomfördes fem sammanträden i Exportkontrollrådet. Rådet behandlade sex ärenden för samråd. Samtliga avsåg krigsmateriel.</w:t>
      </w:r>
    </w:p>
    <w:p w14:paraId="116CCC62" w14:textId="77777777" w:rsidR="00DA0598" w:rsidRDefault="00DA0598" w:rsidP="00600396">
      <w:pPr>
        <w:pStyle w:val="Brdtext"/>
      </w:pPr>
    </w:p>
    <w:p w14:paraId="15E99290" w14:textId="77777777" w:rsidR="00DA0598" w:rsidRDefault="00DA0598" w:rsidP="00600396">
      <w:pPr>
        <w:pStyle w:val="Brdtext"/>
      </w:pPr>
      <w:r>
        <w:t>Ledamöter i Exportkontrollrådet var år 2024</w:t>
      </w:r>
    </w:p>
    <w:p w14:paraId="3CA85250" w14:textId="77777777" w:rsidR="00DA0598" w:rsidRDefault="00DA0598" w:rsidP="00600396">
      <w:pPr>
        <w:pStyle w:val="Brdtext"/>
      </w:pPr>
    </w:p>
    <w:p w14:paraId="206AA327" w14:textId="77777777" w:rsidR="00DA0598" w:rsidRDefault="00DA0598" w:rsidP="00600396">
      <w:pPr>
        <w:pStyle w:val="Strecklista"/>
      </w:pPr>
      <w:r>
        <w:t>riksdagsledamoten Johan Andersson (S)</w:t>
      </w:r>
    </w:p>
    <w:p w14:paraId="3601CBB6" w14:textId="77777777" w:rsidR="00DA0598" w:rsidRDefault="00DA0598" w:rsidP="00600396">
      <w:pPr>
        <w:pStyle w:val="Strecklista"/>
      </w:pPr>
      <w:r>
        <w:t>riksdagsledamoten Emma Berginger (MP)</w:t>
      </w:r>
    </w:p>
    <w:p w14:paraId="7DF0D5F6" w14:textId="77777777" w:rsidR="00DA0598" w:rsidRDefault="00DA0598" w:rsidP="00600396">
      <w:pPr>
        <w:pStyle w:val="Strecklista"/>
      </w:pPr>
      <w:r>
        <w:t>riksdagsledamoten Camilla Brunsberg (M)</w:t>
      </w:r>
    </w:p>
    <w:p w14:paraId="1B4D3E33" w14:textId="77777777" w:rsidR="00DA0598" w:rsidRDefault="00DA0598" w:rsidP="00600396">
      <w:pPr>
        <w:pStyle w:val="Strecklista"/>
      </w:pPr>
      <w:r>
        <w:t>riksdagsledamoten Torsten Elofsson (KD)</w:t>
      </w:r>
    </w:p>
    <w:p w14:paraId="7D57D981" w14:textId="77777777" w:rsidR="00DA0598" w:rsidRDefault="00DA0598" w:rsidP="00600396">
      <w:pPr>
        <w:pStyle w:val="Strecklista"/>
      </w:pPr>
      <w:r>
        <w:t>riksdagsledamoten Yasmine Eriksson (SD)</w:t>
      </w:r>
    </w:p>
    <w:p w14:paraId="2E4025CC" w14:textId="77777777" w:rsidR="00DA0598" w:rsidRDefault="00DA0598" w:rsidP="00600396">
      <w:pPr>
        <w:pStyle w:val="Strecklista"/>
      </w:pPr>
      <w:r>
        <w:t>riksdagsledamoten Kenneth G. Forslund (S)</w:t>
      </w:r>
    </w:p>
    <w:p w14:paraId="6DF6C75E" w14:textId="77777777" w:rsidR="00DA0598" w:rsidRDefault="00DA0598" w:rsidP="00600396">
      <w:pPr>
        <w:pStyle w:val="Strecklista"/>
      </w:pPr>
      <w:r>
        <w:t>tidigare riksdagsledamoten Marie Granlund (S)</w:t>
      </w:r>
    </w:p>
    <w:p w14:paraId="2F4B4D32" w14:textId="77777777" w:rsidR="00DA0598" w:rsidRDefault="00DA0598" w:rsidP="00600396">
      <w:pPr>
        <w:pStyle w:val="Strecklista"/>
      </w:pPr>
      <w:r>
        <w:t>riksdagsledamoten Hanna Gunnarsson (V)</w:t>
      </w:r>
    </w:p>
    <w:p w14:paraId="76DD4E4D" w14:textId="77777777" w:rsidR="00DA0598" w:rsidRDefault="00DA0598" w:rsidP="00600396">
      <w:pPr>
        <w:pStyle w:val="Strecklista"/>
      </w:pPr>
      <w:r>
        <w:t>riksdagsledamoten Kerstin Lundgren (C)</w:t>
      </w:r>
    </w:p>
    <w:p w14:paraId="2311E9B1" w14:textId="77777777" w:rsidR="00DA0598" w:rsidRDefault="00DA0598" w:rsidP="00600396">
      <w:pPr>
        <w:pStyle w:val="Strecklista"/>
      </w:pPr>
      <w:r>
        <w:t>riksdagsledamoten Lars Püss (M)</w:t>
      </w:r>
    </w:p>
    <w:p w14:paraId="013EFFC0" w14:textId="77777777" w:rsidR="00DA0598" w:rsidRDefault="00DA0598" w:rsidP="00600396">
      <w:pPr>
        <w:pStyle w:val="Strecklista"/>
      </w:pPr>
      <w:r>
        <w:t>riksdagsledamoten Björn Söder (SD)</w:t>
      </w:r>
    </w:p>
    <w:p w14:paraId="68E6110F" w14:textId="77777777" w:rsidR="00DA0598" w:rsidRDefault="00DA0598" w:rsidP="00600396">
      <w:pPr>
        <w:pStyle w:val="Strecklista"/>
      </w:pPr>
      <w:r>
        <w:t>riksdagsledamoten Anna Starbrink (L)</w:t>
      </w:r>
    </w:p>
    <w:p w14:paraId="5D296203" w14:textId="77777777" w:rsidR="00DA0598" w:rsidRDefault="00DA0598" w:rsidP="00600396">
      <w:pPr>
        <w:pStyle w:val="Strecklista"/>
        <w:numPr>
          <w:ilvl w:val="0"/>
          <w:numId w:val="0"/>
        </w:numPr>
      </w:pPr>
    </w:p>
    <w:p w14:paraId="17A1F22C" w14:textId="77777777" w:rsidR="00DA0598" w:rsidRDefault="00DA0598" w:rsidP="00600396">
      <w:pPr>
        <w:pStyle w:val="Strecklista"/>
        <w:numPr>
          <w:ilvl w:val="0"/>
          <w:numId w:val="0"/>
        </w:numPr>
      </w:pPr>
      <w:r>
        <w:t>Suppleanter i Exportkontrollrådet:</w:t>
      </w:r>
    </w:p>
    <w:p w14:paraId="3AD436BC" w14:textId="77777777" w:rsidR="00DA0598" w:rsidRDefault="00DA0598" w:rsidP="00600396">
      <w:pPr>
        <w:pStyle w:val="Strecklista"/>
        <w:numPr>
          <w:ilvl w:val="0"/>
          <w:numId w:val="0"/>
        </w:numPr>
        <w:ind w:left="284"/>
      </w:pPr>
    </w:p>
    <w:p w14:paraId="7A449F56" w14:textId="77777777" w:rsidR="00DA0598" w:rsidRDefault="00DA0598" w:rsidP="00600396">
      <w:pPr>
        <w:pStyle w:val="Strecklista"/>
      </w:pPr>
      <w:r>
        <w:t>riksdagsledamoten Gudrun Brunegård (KD)</w:t>
      </w:r>
    </w:p>
    <w:p w14:paraId="35A1ACAA" w14:textId="77777777" w:rsidR="00DA0598" w:rsidRDefault="00DA0598" w:rsidP="00600396">
      <w:pPr>
        <w:pStyle w:val="Strecklista"/>
      </w:pPr>
      <w:r>
        <w:t>riksdagsledamoten Joar Forssell (L)</w:t>
      </w:r>
    </w:p>
    <w:p w14:paraId="1669CA81" w14:textId="77777777" w:rsidR="00DA0598" w:rsidRDefault="00DA0598" w:rsidP="00600396">
      <w:pPr>
        <w:pStyle w:val="Strecklista"/>
      </w:pPr>
      <w:r>
        <w:t>riksdagsledamoten Rasmus Giertz (SD)</w:t>
      </w:r>
    </w:p>
    <w:p w14:paraId="738A7B0C" w14:textId="77777777" w:rsidR="00DA0598" w:rsidRDefault="00DA0598" w:rsidP="00600396">
      <w:pPr>
        <w:pStyle w:val="Strecklista"/>
      </w:pPr>
      <w:r>
        <w:t>riksdagsledamoten Ann-Charlotte Hammar Johnsson (M)</w:t>
      </w:r>
    </w:p>
    <w:p w14:paraId="229F6071" w14:textId="77777777" w:rsidR="00DA0598" w:rsidRDefault="00DA0598" w:rsidP="00600396">
      <w:pPr>
        <w:pStyle w:val="Strecklista"/>
      </w:pPr>
      <w:r>
        <w:t>riksdagsledamoten Mikael Larsson (C)</w:t>
      </w:r>
    </w:p>
    <w:p w14:paraId="574383E0" w14:textId="77777777" w:rsidR="00DA0598" w:rsidRDefault="00DA0598" w:rsidP="00600396">
      <w:pPr>
        <w:pStyle w:val="Strecklista"/>
      </w:pPr>
      <w:r>
        <w:t>riksdagsledamoten Jacob Risberg (MP)</w:t>
      </w:r>
    </w:p>
    <w:p w14:paraId="54270463" w14:textId="77777777" w:rsidR="00DA0598" w:rsidRDefault="00DA0598" w:rsidP="00600396">
      <w:pPr>
        <w:pStyle w:val="Strecklista"/>
      </w:pPr>
      <w:r>
        <w:t>riksdagsledamoten Håkan Svenneling (V)</w:t>
      </w:r>
    </w:p>
    <w:p w14:paraId="1C072DE1" w14:textId="5C6F2C8D" w:rsidR="00DA0598" w:rsidRDefault="00DA0598" w:rsidP="00600396">
      <w:pPr>
        <w:pStyle w:val="Strecklista"/>
      </w:pPr>
      <w:r>
        <w:t>riksdagsledamoten Alexandra Völker (S)</w:t>
      </w:r>
    </w:p>
    <w:p w14:paraId="22E14B80" w14:textId="77777777" w:rsidR="00DA0598" w:rsidRDefault="00DA0598" w:rsidP="00600396">
      <w:pPr>
        <w:pStyle w:val="Rubrik3utannumrering"/>
      </w:pPr>
      <w:bookmarkStart w:id="37" w:name="_Hlk190877918"/>
      <w:bookmarkStart w:id="38" w:name="_Hlk190877903"/>
      <w:r>
        <w:t>Samverkansrådet</w:t>
      </w:r>
    </w:p>
    <w:bookmarkEnd w:id="37"/>
    <w:p w14:paraId="2E3C6347" w14:textId="77777777" w:rsidR="00DA0598" w:rsidRDefault="00DA0598" w:rsidP="00AB5783">
      <w:pPr>
        <w:pStyle w:val="Brdtext"/>
      </w:pPr>
      <w:r>
        <w:t>Ett samverkansråd är knutet till ISP för samverkan mellan myndigheter i icke-spridningsfrågor. Det består av generaldirektören och respektive myndighetschef från Säkerhetspolisen, Försvarsmakten genom Militära underrättelse- och säkerhetstjänsten, Försvarets radioanstalt, Tullverket och Totalförsvarets forskningsinstitut. Samverkansrådet sammanträdde en gång under 2024.</w:t>
      </w:r>
    </w:p>
    <w:p w14:paraId="6038C86B" w14:textId="77777777" w:rsidR="00DA0598" w:rsidRDefault="00DA0598" w:rsidP="00600396">
      <w:pPr>
        <w:pStyle w:val="Rubrik3utannumrering"/>
      </w:pPr>
      <w:r>
        <w:lastRenderedPageBreak/>
        <w:t>Teknisk-vetenskapliga rådet</w:t>
      </w:r>
    </w:p>
    <w:p w14:paraId="30B6E25D" w14:textId="266C12C4" w:rsidR="00DA0598" w:rsidRDefault="00DA0598" w:rsidP="00AB5783">
      <w:pPr>
        <w:pStyle w:val="Brdtext"/>
      </w:pPr>
      <w:bookmarkStart w:id="39" w:name="_Toc161672659"/>
      <w:r>
        <w:t>Ett teknisk-vetenskapligt råd är knutet till ISP för att bistå ISP:s general-direktör i beredningen av ärenden som rör klassificering av krigsmateriel och PDA. Rådet består av företrädare för institutioner med överblick över teknologins tillämpning på civila respektive militära områden.</w:t>
      </w:r>
      <w:r w:rsidR="004663C0">
        <w:t xml:space="preserve"> </w:t>
      </w:r>
      <w:r>
        <w:t xml:space="preserve">Det teknisk-vetenskapliga rådet genomförde </w:t>
      </w:r>
      <w:r w:rsidR="006C6EBA">
        <w:t>ett</w:t>
      </w:r>
      <w:r>
        <w:t xml:space="preserve"> sammanträde under 2024</w:t>
      </w:r>
      <w:r w:rsidR="00FB5C42">
        <w:t>.</w:t>
      </w:r>
    </w:p>
    <w:p w14:paraId="3ABFDA3A" w14:textId="77777777" w:rsidR="00DA0598" w:rsidRDefault="00DA0598" w:rsidP="00600396">
      <w:pPr>
        <w:pStyle w:val="Rubrik2"/>
      </w:pPr>
      <w:bookmarkStart w:id="40" w:name="_Toc194329059"/>
      <w:r>
        <w:t>Strålsäkerhetsmyndigheten</w:t>
      </w:r>
      <w:bookmarkEnd w:id="39"/>
      <w:bookmarkEnd w:id="40"/>
    </w:p>
    <w:p w14:paraId="1C04C52F" w14:textId="73B6015E" w:rsidR="00DA0598" w:rsidRDefault="00DA0598" w:rsidP="00AB5783">
      <w:pPr>
        <w:pStyle w:val="Brdtext"/>
      </w:pPr>
      <w:r>
        <w:t>Strålsäkerhetsmyndigheten (SSM) är, enligt förordningen (2008:452) med instruktion för Strålsäkerhetsmyndigheten,</w:t>
      </w:r>
      <w:r w:rsidR="00CE69A9">
        <w:t xml:space="preserve"> </w:t>
      </w:r>
      <w:r>
        <w:t>förvaltningsmyndighet för frågor om skydd av människors hälsa och miljön mot skadlig verkan av joniserande och icke-joniserande strålning, frågor om säkerhet och fysiskt skydd i kärnteknisk och annan verksamhet med strålning samt frågor om nukleär icke-spridning.</w:t>
      </w:r>
    </w:p>
    <w:p w14:paraId="7E0D51F2" w14:textId="77777777" w:rsidR="00DA0598" w:rsidRDefault="00DA0598" w:rsidP="00AB5783">
      <w:pPr>
        <w:pStyle w:val="Brdtextmedindrag"/>
      </w:pPr>
      <w:r>
        <w:t>SSM:s uppgifter inom icke-spridning i samband med export av kärnämne och kärntekniska produkter anges i den nämnda förordningen samt i förordningen (2000:1217) om kontroll av produkter med dubbla användningsområden och av tekniskt bistånd. Av denna framgår att SSM beslutar om tillstånd för export till ett land utanför EU och för överföring inom EU av kärnämne och material med mera som finns i bilaga I till PDA-förordningen och som tillhör kategori 0. Detta gäller dock inte i vissa specifika fall, som anges i förordningen, där regeringen är beslutande organ. SSM är även nationell tillsynsmyndighet som kontrollerar att dessa bestämmelser följs.</w:t>
      </w:r>
    </w:p>
    <w:p w14:paraId="600DA1C1" w14:textId="77777777" w:rsidR="00DA0598" w:rsidRDefault="00DA0598" w:rsidP="00AB5783">
      <w:pPr>
        <w:pStyle w:val="Brdtextmedindrag"/>
      </w:pPr>
      <w:r>
        <w:t xml:space="preserve">SSM är utsedd genom regeringsbeslut att vara behörig myndighet och fullgöra uppgifter avseende tillståndsprövning som följer av rådets förordning (EU) nr 267/2012 av den 23 mars 2012 om restriktiva åtgärder mot Iran och om upphävande av förordning (EU) nr 961/2010. </w:t>
      </w:r>
    </w:p>
    <w:p w14:paraId="0603583C" w14:textId="77777777" w:rsidR="00DA0598" w:rsidRDefault="00DA0598" w:rsidP="00AB5783">
      <w:pPr>
        <w:pStyle w:val="Brdtextmedindrag"/>
      </w:pPr>
      <w:r>
        <w:t>SSM är också tillsynsmyndighet enligt lagen (1984:3) om kärnteknisk verksamhet och förordningen (1984:14) om kärnteknisk verksamhet. Kärnteknisk verksamhet ska bedrivas på sådant sätt att den uppfyller de förpliktelser som följer av Sveriges internationella överenskommelser i syfte att förhindra spridning av kärnvapen. SSM är även nationell kontaktpunkt för IAEA:s databas för olovlig handel och annan otillåten hantering av kärnämnen och radioaktiva ämnen.</w:t>
      </w:r>
    </w:p>
    <w:p w14:paraId="495CB795" w14:textId="77777777" w:rsidR="00DA0598" w:rsidRDefault="00DA0598" w:rsidP="00AB5783">
      <w:pPr>
        <w:pStyle w:val="Brdtextmedindrag"/>
      </w:pPr>
      <w:r>
        <w:t>SSM samarbetar med andra myndigheter i exportkontrollfrågor, framför allt ISP. SSM får också stöd med teknisk kompetens från Totalförsvarets forskningsinstitut, men har själv en hög kompetens inom det kärntekniska området.</w:t>
      </w:r>
    </w:p>
    <w:p w14:paraId="0CBE3570" w14:textId="77777777" w:rsidR="00DA0598" w:rsidRDefault="00DA0598" w:rsidP="00600396">
      <w:pPr>
        <w:pStyle w:val="Rubrik3utannumrering"/>
      </w:pPr>
      <w:r>
        <w:t xml:space="preserve">Kontroll av kärnteknisk export </w:t>
      </w:r>
    </w:p>
    <w:p w14:paraId="1D928C82" w14:textId="77777777" w:rsidR="00DA0598" w:rsidRDefault="00DA0598" w:rsidP="00AB5783">
      <w:pPr>
        <w:pStyle w:val="Brdtext"/>
      </w:pPr>
      <w:r>
        <w:t>Kärnämnen (uran, plutonium och torium) och kärntekniska produkter klassas som PDA och är därför reglerade i PDA-förordningen. Export ut ur EU kräver tillstånd, men EU:s generella exporttillstånd gäller inte för dessa produkter. För flera produkter krävs även tillstånd för överföringar inom EU.</w:t>
      </w:r>
    </w:p>
    <w:p w14:paraId="1A252288" w14:textId="77777777" w:rsidR="00DA0598" w:rsidRDefault="00DA0598" w:rsidP="00AB5783">
      <w:pPr>
        <w:pStyle w:val="Brdtextmedindrag"/>
      </w:pPr>
      <w:r>
        <w:lastRenderedPageBreak/>
        <w:t>Vid en ansökan om tillstånd till export av kärnämne prövar SSM parallellt frågan om eventuell överlåtelse av kärnämnet enligt lagen (1984:3) om kärnteknisk verksamhet och förordningen om kärnteknisk verksamhet. För använt kärnbränsle granskar SSM även frågan om hur materialet slutligt ska tas om hand. I fråga om använt kärnbränsle som härrör från en kärnteknisk verksamhet i Sverige ska ansökan bland annat innehålla en försäkran om att den som för ut materialet kommer att återta materialet, om det inte kan tas om hand på avsett sätt. SSM beslutar därutöver om transporten av kärnämne i syfte att förhindra radiologiska olyckor och för att se till att adekvat fysiskt skydd finns.</w:t>
      </w:r>
    </w:p>
    <w:p w14:paraId="1DAA83F0" w14:textId="1BD0E15D" w:rsidR="00DA0598" w:rsidRDefault="00DA0598" w:rsidP="00AB5783">
      <w:pPr>
        <w:pStyle w:val="Brdtextmedindrag"/>
      </w:pPr>
      <w:r>
        <w:t xml:space="preserve">De villkor som ställs vid beslut om exporttillstånd utgår från de riktlinjer som överenskommits inom NSG </w:t>
      </w:r>
      <w:r w:rsidR="00D27991">
        <w:t>(</w:t>
      </w:r>
      <w:r>
        <w:t>se avsnitt</w:t>
      </w:r>
      <w:r w:rsidR="0002559D">
        <w:t xml:space="preserve"> 3.5</w:t>
      </w:r>
      <w:r>
        <w:t>). I riktlinjerna ingår att inhämta vissa angivna försäkringar från mottagarlandets regering innan ett tillstånd för export kan beviljas. Försäkran ska avse att produkterna inte är avsedda för användning till kärnvapen eller kärnladdningar, att IAEA har full kontrollrätt i landet samt att kärnämne i landet har adekvat fysiskt skydd. Därutöver ska det garanteras att vidareexport inte kommer att ske utan motsvarande försäkringar. SSM har i uppdrag att på regeringens vägnar inhämta denna försäkran från det mottagande landets regering vid kärnteknisk export, samt att utforma och avlämna Sveriges regeringsförsäkran till det exporterande landets regering vid kärnteknisk import. Vid en första affär inhämtar dock Utrikesdepartementet försäkran vid export eller avger försäkran vid import.</w:t>
      </w:r>
    </w:p>
    <w:p w14:paraId="3194616F" w14:textId="22D2AE45" w:rsidR="00DA0598" w:rsidRDefault="00DA0598" w:rsidP="00AB5783">
      <w:pPr>
        <w:pStyle w:val="Brdtextmedindrag"/>
      </w:pPr>
      <w:r>
        <w:t>EU:s samtliga medlemsstater är även medlemmar i Europeiska atomenergigemenskapen genom Euratomfördraget, vars syfte bland annat är att upprätta en gemensam marknad för speciella material och utrustning inom kärnenergiområdet och att garantera att kärnämnen inte används för andra ändamål än det är avsett för. Samtliga EU:s medlemsstater har också anslutit sig till icke-spridnings</w:t>
      </w:r>
      <w:r w:rsidR="00E169E0">
        <w:t>fördraget</w:t>
      </w:r>
      <w:r>
        <w:t xml:space="preserve"> om kärnvapen (</w:t>
      </w:r>
      <w:r w:rsidRPr="00E94D0B">
        <w:t>Treaty on the Non-Proliferation of Nuclear Weapons</w:t>
      </w:r>
      <w:r>
        <w:t>, NPT) och har slutit kontrollavtal med IAEA med tillhörande tilläggsprotokoll. Regeringen anser att det tillståndsförfarande som finns för handel inom EU enligt PDA-förordningen och medlemsstaternas åtaganden inom ramen för Euratom i normalfallet ger tillräcklig säkerhet vid överföringar av kärnämne och kärntekniska produkter mellan EU-stater och är i överensstämmelse med NSG:s riktlinjer.</w:t>
      </w:r>
    </w:p>
    <w:p w14:paraId="246AB199" w14:textId="77777777" w:rsidR="00DA0598" w:rsidRDefault="00DA0598" w:rsidP="00AB5783">
      <w:pPr>
        <w:pStyle w:val="Brdtextmedindrag"/>
      </w:pPr>
      <w:r>
        <w:t xml:space="preserve">Europeiska atomenergigemenskapen har genom Euratomfördraget rätt att ingå avtal med tredjeland. Bilaterala avtal om kärnenergins fredliga användning har ingåtts med Australien, Japan, Kanada, Kazakstan, Storbritannien, Ukraina, USA och Uzbekistan. Ett motsvarande avtal mellan Euratom och Sydafrika trädde i kraft under 2022, men det har ännu inte kompletterats med administrativa arrangemang. </w:t>
      </w:r>
    </w:p>
    <w:p w14:paraId="2C2BFEFE" w14:textId="77777777" w:rsidR="00DA0598" w:rsidRDefault="00DA0598" w:rsidP="00AB5783">
      <w:pPr>
        <w:pStyle w:val="Brdtextmedindrag"/>
      </w:pPr>
      <w:r>
        <w:t xml:space="preserve">Samtliga medlemsstater i EU har förbundit sig att till IAEA rapportera utförsel av kärnämne och kärnteknisk utrustning, enligt tilläggsprotokollet till kontrollavtalet med IAEA, för Sveriges del INFCIRC/193/Add.8. För Sverige innebär det att Europeiska kommissionen, via sin säkerhetskontroll under Euratomfördraget, rapporterar utförsel av kärnämne till IAEA och att SSM rapporterar utförsel av kärnteknisk utrustning till IAEA. För denna rapportering krävs (till skillnad från vad som gäller för övriga PDA) anmälan till SSM om utförd export eller </w:t>
      </w:r>
      <w:r>
        <w:lastRenderedPageBreak/>
        <w:t>överföring inom EU, av kärntekniska produkter förtecknade i bilaga I, kategori 0, till PDA-förordningen.</w:t>
      </w:r>
    </w:p>
    <w:p w14:paraId="2EE229E5" w14:textId="77777777" w:rsidR="00DA0598" w:rsidRDefault="00DA0598" w:rsidP="00AB5783">
      <w:pPr>
        <w:pStyle w:val="Brdtextmedindrag"/>
      </w:pPr>
      <w:r>
        <w:t>Under 2024 hanterade SSM 128 inkomna ansökningar om export eller överföring inom EU, samt beslutade om exporttillstånd i 121 fall. Uppgifter om SSM:s beviljade exporttillstånd under 2024 finns i bilaga 2, tabell 49.</w:t>
      </w:r>
    </w:p>
    <w:p w14:paraId="6F69149B" w14:textId="1DD2A918" w:rsidR="00DA0598" w:rsidRPr="00230F26" w:rsidRDefault="00DA0598" w:rsidP="00F94861">
      <w:pPr>
        <w:pStyle w:val="Brdtextmedindrag"/>
        <w:sectPr w:rsidR="00DA0598" w:rsidRPr="00230F26"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t>SSM har vid behov kontakter med de företag som berörs av kontrollverksamheten. I sin tillsynsroll genomför SSM tillsyn hos företag för att se till att dessa är medvetna om och uppfyller de krav som ställs på företagen vid överföring inom EU eller export ut ur EU av PDA. Under 2024 genomfördes en tillsyn.</w:t>
      </w:r>
      <w:bookmarkEnd w:id="33"/>
      <w:bookmarkEnd w:id="38"/>
    </w:p>
    <w:p w14:paraId="086CCCEC" w14:textId="34FD1B17" w:rsidR="00ED45B8" w:rsidRDefault="00DA0598" w:rsidP="00661492">
      <w:pPr>
        <w:pStyle w:val="Rubrik1"/>
      </w:pPr>
      <w:bookmarkStart w:id="41" w:name="_Toc161672660"/>
      <w:bookmarkStart w:id="42" w:name="_Toc194329060"/>
      <w:r w:rsidRPr="000A5FA9">
        <w:t>Statistikredovisning</w:t>
      </w:r>
      <w:bookmarkEnd w:id="41"/>
      <w:bookmarkEnd w:id="42"/>
    </w:p>
    <w:p w14:paraId="000A5F06" w14:textId="77777777" w:rsidR="00DA0598" w:rsidRDefault="00DA0598" w:rsidP="002E5165">
      <w:pPr>
        <w:pStyle w:val="Rubrik2utannumrering"/>
        <w:spacing w:before="0"/>
      </w:pPr>
      <w:r>
        <w:t xml:space="preserve">Förändringar i </w:t>
      </w:r>
      <w:r w:rsidRPr="00283DC1">
        <w:t>redovisningen</w:t>
      </w:r>
    </w:p>
    <w:p w14:paraId="28EC0D99" w14:textId="77777777" w:rsidR="00DA0598" w:rsidRDefault="00DA0598" w:rsidP="009240C9">
      <w:pPr>
        <w:pStyle w:val="Brdtextmedindrag"/>
        <w:ind w:firstLine="0"/>
      </w:pPr>
      <w:r>
        <w:t>I slutbetänkandet Skärpt exportkontroll av krigsmateriel (SOU 2015:72) framfördes vissa förslag om ökad öppenhet och transparens i frågor som rör krigsmaterielexporten. Regeringens bedömning i propositionen Skärpt exportkontroll av krigsmateriel (prop. 2017/18:23) överensstämde huvudsakligen med kommitténs förslag. Regeringen konstaterade i propositionen att den årliga skrivelsen om strategisk exportkontroll och produkter med dubbla användningsområden som regeringen lämnar till riksdagen utgör en viktig beståndsdel i arbetet med att skapa öppenhet och transparens inom exportkontrollområdet. Vidare uttalade regeringen i propositionen sin avsikt att, i nära samarbete med ISP, se över skrivelsen med målet att presentera mer information.</w:t>
      </w:r>
    </w:p>
    <w:p w14:paraId="614C3161" w14:textId="443DEA99" w:rsidR="00DA0598" w:rsidRDefault="00DA0598" w:rsidP="009240C9">
      <w:pPr>
        <w:pStyle w:val="Brdtextmedindrag"/>
      </w:pPr>
      <w:r>
        <w:t>I samband med regeringens skrivelse Strategisk exportkontroll 2018 – krigsmateriel och produkter med dubbla användningsområden (skr. 2018/19:114) gjordes en genomgripande omstrukturering av statistikredovisningen för att på ett tydligare och mer pedagogiskt sätt presentera uppgifter utifrån exportprocessens olika steg, vad gällde både krigsmateriel och PDA. Sedan dess har ytterligare tillägg och förbättringar gjorts. De uppgifter som tillförts de senaste åren avser bland annat avslagsbeslut, avtal om samarbete och licenstillverkning och svenska företags ägande i utlandet. Framför allt redovisas i dag mer detaljerad information om beviljade utförseltillstånd och faktisk export av krigs-materiel. Med anledning av det stöd som Sverige lämnat till Ukraina för landets försvar mot Rysslands fullskaliga invasion innehåller årets statistik, i likhet med förra årets, en särskild tabell om utförseltillstånd som beviljats för donationer av krigsmateriel till Ukraina.</w:t>
      </w:r>
    </w:p>
    <w:p w14:paraId="09E4C916" w14:textId="718A9B63" w:rsidR="00DA0598" w:rsidRPr="009240C9" w:rsidRDefault="00DA0598" w:rsidP="009240C9">
      <w:pPr>
        <w:pStyle w:val="Brdtextmedindrag"/>
      </w:pPr>
      <w:r w:rsidRPr="009240C9">
        <w:t>Den svenska krigsmaterielexporten under 2024 redovisas i bilaga 1 och exporten av produkter med dubbla användningsområden i bilaga 2</w:t>
      </w:r>
      <w:r>
        <w:t>.</w:t>
      </w:r>
      <w:r w:rsidRPr="009240C9">
        <w:t xml:space="preserve"> </w:t>
      </w:r>
    </w:p>
    <w:p w14:paraId="2555D94F" w14:textId="77777777" w:rsidR="00DA0598" w:rsidRDefault="00DA0598" w:rsidP="009240C9">
      <w:pPr>
        <w:pStyle w:val="Brdtextmedindrag"/>
      </w:pPr>
    </w:p>
    <w:p w14:paraId="3CFE4F89" w14:textId="5D611E2F" w:rsidR="00DA0598" w:rsidRPr="00661492" w:rsidRDefault="00DA0598" w:rsidP="00661492">
      <w:pPr>
        <w:pStyle w:val="Brdtextmedindrag"/>
        <w:ind w:firstLine="0"/>
        <w:sectPr w:rsidR="00DA0598" w:rsidRPr="00661492"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r>
        <w:t xml:space="preserve"> </w:t>
      </w:r>
    </w:p>
    <w:p w14:paraId="512316FE" w14:textId="331707E3" w:rsidR="00ED45B8" w:rsidRDefault="00DA0598" w:rsidP="00F73FEA">
      <w:pPr>
        <w:pStyle w:val="Bilagarubrik"/>
      </w:pPr>
      <w:bookmarkStart w:id="43" w:name="_Toc161672661"/>
      <w:bookmarkStart w:id="44" w:name="_Toc194329061"/>
      <w:r>
        <w:lastRenderedPageBreak/>
        <w:t>E</w:t>
      </w:r>
      <w:r w:rsidRPr="006A2738">
        <w:t>xport</w:t>
      </w:r>
      <w:r>
        <w:t xml:space="preserve"> av</w:t>
      </w:r>
      <w:r w:rsidRPr="006A2738">
        <w:t xml:space="preserve"> krigsmateriel</w:t>
      </w:r>
      <w:bookmarkEnd w:id="43"/>
      <w:bookmarkEnd w:id="44"/>
    </w:p>
    <w:p w14:paraId="7CF71DE2" w14:textId="77777777" w:rsidR="00DA0598" w:rsidRDefault="00DA0598" w:rsidP="002176AC">
      <w:pPr>
        <w:pStyle w:val="Rubrik2utannumrering"/>
        <w:spacing w:before="0"/>
      </w:pPr>
      <w:r w:rsidRPr="00F07FF0">
        <w:t>Krigsmateriel</w:t>
      </w:r>
    </w:p>
    <w:p w14:paraId="2F425074" w14:textId="2B31C9FD" w:rsidR="00DA0598" w:rsidRPr="00895F3C" w:rsidRDefault="00DA0598" w:rsidP="002176AC">
      <w:pPr>
        <w:pStyle w:val="Brdtextmedindrag"/>
        <w:ind w:firstLine="0"/>
      </w:pPr>
      <w:r w:rsidRPr="00895F3C">
        <w:t>Vad som utgör krigsmateriel framgår av bilagan till förordningen (1992:1303) om krigsmateriel, den så kallade krigsmaterielförteckningen. Avsnitt A i förteckningen överensstämmer med EU:s gemensamma militära lista och delas upp i 20</w:t>
      </w:r>
      <w:r w:rsidR="005239CB">
        <w:t xml:space="preserve"> </w:t>
      </w:r>
      <w:r w:rsidRPr="00895F3C">
        <w:t>st</w:t>
      </w:r>
      <w:r w:rsidR="002537DF">
        <w:t>ycken</w:t>
      </w:r>
      <w:r w:rsidRPr="00895F3C">
        <w:t xml:space="preserve"> materielkategorier, ML1–ML20 samt programvara (ML21) och tekniskt bistånd (ML22). Utöver de 22 kategorierna innehåller förteckningen också tre nationella tillägg (kärnladdningar, fortifikatoriska anläggningar och vissa kemiska stridsmedel). I tabell 1 redovisas översiktligt vilken krigsmateriel som ingår i respektive ML-kategori. </w:t>
      </w:r>
    </w:p>
    <w:p w14:paraId="1E15349B" w14:textId="77777777" w:rsidR="00DA0598" w:rsidRDefault="00DA0598" w:rsidP="002176AC">
      <w:pPr>
        <w:pStyle w:val="Brdtextmedindrag"/>
      </w:pPr>
      <w:r w:rsidRPr="00895F3C">
        <w:t>EU:s gemensamma militära lista har i den svenska krigsmaterielförteckningen kompletterats med en uppdelning mellan krigsmateriel för strid (KS) och övrig krigsmateriel (ÖK). Med krigsmateriel för strid avses materiel med en förstörelsebringande verkan, inklusive sikten för sådan materiel och materiel för eldledning. Som övrig krigsmateriel räknas vissa delar och komponenter till krigsmateriel för strid samt materiel som inte har direkt förstörelsebringande verkan</w:t>
      </w:r>
      <w:r>
        <w:t>.</w:t>
      </w:r>
    </w:p>
    <w:p w14:paraId="2E8FD635" w14:textId="77777777" w:rsidR="00DA0598" w:rsidRDefault="00DA0598" w:rsidP="002176AC">
      <w:pPr>
        <w:pStyle w:val="Brdtextmedindrag"/>
        <w:rPr>
          <w:szCs w:val="24"/>
        </w:rPr>
      </w:pPr>
      <w:r>
        <w:rPr>
          <w:szCs w:val="24"/>
        </w:rPr>
        <w:t>I skrivelsen redovisas huvudsakligen materielen enligt krigsmaterielförteckningens ML-kategorier samt uppdelad enligt KS/ÖK. När det i en tabell anges att utförseltillstånd beviljats eller export skett inom en viss ML-kategori innebär detta att en eller flera av kategorins produkter avses. Det betyder inte att utförseltillstånd har beviljats eller export skett av samtliga produkter inom den materielkategorin.</w:t>
      </w:r>
    </w:p>
    <w:p w14:paraId="7E3B61B7" w14:textId="33498F7C"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1</w:t>
      </w:r>
      <w:r w:rsidR="008056F2">
        <w:rPr>
          <w:noProof/>
        </w:rPr>
        <w:fldChar w:fldCharType="end"/>
      </w:r>
      <w:r>
        <w:tab/>
      </w:r>
      <w:r w:rsidRPr="005B2608">
        <w:t>Kategorier av krigsmateriel</w:t>
      </w:r>
    </w:p>
    <w:p w14:paraId="2FC3590C" w14:textId="77777777" w:rsidR="00DA0598" w:rsidRPr="004B3087" w:rsidRDefault="00DA0598" w:rsidP="004B3087">
      <w:pPr>
        <w:pStyle w:val="FigurUnderrubrik"/>
      </w:pPr>
    </w:p>
    <w:tbl>
      <w:tblPr>
        <w:tblW w:w="5000" w:type="pct"/>
        <w:tblCellMar>
          <w:left w:w="0" w:type="dxa"/>
        </w:tblCellMar>
        <w:tblLook w:val="06A0" w:firstRow="1" w:lastRow="0" w:firstColumn="1" w:lastColumn="0" w:noHBand="1" w:noVBand="1"/>
      </w:tblPr>
      <w:tblGrid>
        <w:gridCol w:w="690"/>
        <w:gridCol w:w="1808"/>
        <w:gridCol w:w="489"/>
        <w:gridCol w:w="485"/>
        <w:gridCol w:w="482"/>
        <w:gridCol w:w="478"/>
        <w:gridCol w:w="476"/>
        <w:gridCol w:w="474"/>
        <w:gridCol w:w="471"/>
        <w:gridCol w:w="44"/>
      </w:tblGrid>
      <w:tr w:rsidR="002176AC" w14:paraId="1F50A630" w14:textId="77777777" w:rsidTr="00A37BBB">
        <w:trPr>
          <w:tblHeader/>
        </w:trPr>
        <w:tc>
          <w:tcPr>
            <w:tcW w:w="585" w:type="pct"/>
            <w:tcBorders>
              <w:top w:val="single" w:sz="8" w:space="0" w:color="auto"/>
              <w:bottom w:val="single" w:sz="6" w:space="0" w:color="auto"/>
            </w:tcBorders>
            <w:shd w:val="clear" w:color="auto" w:fill="auto"/>
          </w:tcPr>
          <w:p w14:paraId="4720A8EF" w14:textId="77777777" w:rsidR="00DA0598" w:rsidRDefault="00DA0598" w:rsidP="00A37BBB">
            <w:pPr>
              <w:pStyle w:val="TabellHuvud"/>
              <w:jc w:val="left"/>
            </w:pPr>
            <w:r>
              <w:t>Kategori</w:t>
            </w:r>
          </w:p>
        </w:tc>
        <w:tc>
          <w:tcPr>
            <w:tcW w:w="1533" w:type="pct"/>
            <w:tcBorders>
              <w:top w:val="single" w:sz="8" w:space="0" w:color="auto"/>
              <w:bottom w:val="single" w:sz="6" w:space="0" w:color="auto"/>
            </w:tcBorders>
            <w:shd w:val="clear" w:color="auto" w:fill="auto"/>
          </w:tcPr>
          <w:p w14:paraId="4AFDB19D" w14:textId="77777777" w:rsidR="00DA0598" w:rsidRDefault="00DA0598" w:rsidP="00A37BBB">
            <w:pPr>
              <w:pStyle w:val="TabellHuvud"/>
              <w:jc w:val="left"/>
            </w:pPr>
            <w:r>
              <w:t>Materiel</w:t>
            </w:r>
          </w:p>
        </w:tc>
        <w:tc>
          <w:tcPr>
            <w:tcW w:w="415" w:type="pct"/>
            <w:tcBorders>
              <w:top w:val="single" w:sz="8" w:space="0" w:color="auto"/>
              <w:bottom w:val="single" w:sz="6" w:space="0" w:color="auto"/>
            </w:tcBorders>
            <w:shd w:val="clear" w:color="auto" w:fill="auto"/>
          </w:tcPr>
          <w:p w14:paraId="0193B73F" w14:textId="77777777" w:rsidR="00DA0598" w:rsidRDefault="00DA0598" w:rsidP="00A37BBB">
            <w:pPr>
              <w:pStyle w:val="TabellHuvud"/>
            </w:pPr>
          </w:p>
        </w:tc>
        <w:tc>
          <w:tcPr>
            <w:tcW w:w="411" w:type="pct"/>
            <w:tcBorders>
              <w:top w:val="single" w:sz="8" w:space="0" w:color="auto"/>
              <w:bottom w:val="single" w:sz="6" w:space="0" w:color="auto"/>
            </w:tcBorders>
            <w:shd w:val="clear" w:color="auto" w:fill="auto"/>
          </w:tcPr>
          <w:p w14:paraId="1AE98BE2" w14:textId="77777777" w:rsidR="00DA0598" w:rsidRDefault="00DA0598" w:rsidP="00A37BBB">
            <w:pPr>
              <w:pStyle w:val="TabellHuvud"/>
            </w:pPr>
          </w:p>
        </w:tc>
        <w:tc>
          <w:tcPr>
            <w:tcW w:w="409" w:type="pct"/>
            <w:tcBorders>
              <w:top w:val="single" w:sz="8" w:space="0" w:color="auto"/>
              <w:bottom w:val="single" w:sz="6" w:space="0" w:color="auto"/>
            </w:tcBorders>
            <w:shd w:val="clear" w:color="auto" w:fill="auto"/>
          </w:tcPr>
          <w:p w14:paraId="0CA82616" w14:textId="77777777" w:rsidR="00DA0598" w:rsidRDefault="00DA0598" w:rsidP="00A37BBB">
            <w:pPr>
              <w:pStyle w:val="TabellHuvud"/>
            </w:pPr>
          </w:p>
        </w:tc>
        <w:tc>
          <w:tcPr>
            <w:tcW w:w="405" w:type="pct"/>
            <w:tcBorders>
              <w:top w:val="single" w:sz="8" w:space="0" w:color="auto"/>
              <w:bottom w:val="single" w:sz="6" w:space="0" w:color="auto"/>
            </w:tcBorders>
            <w:shd w:val="clear" w:color="auto" w:fill="auto"/>
          </w:tcPr>
          <w:p w14:paraId="29C9D5D3" w14:textId="77777777" w:rsidR="00DA0598" w:rsidRDefault="00DA0598" w:rsidP="00A37BBB">
            <w:pPr>
              <w:pStyle w:val="TabellHuvud"/>
            </w:pPr>
          </w:p>
        </w:tc>
        <w:tc>
          <w:tcPr>
            <w:tcW w:w="404" w:type="pct"/>
            <w:tcBorders>
              <w:top w:val="single" w:sz="8" w:space="0" w:color="auto"/>
              <w:bottom w:val="single" w:sz="6" w:space="0" w:color="auto"/>
            </w:tcBorders>
            <w:shd w:val="clear" w:color="auto" w:fill="auto"/>
          </w:tcPr>
          <w:p w14:paraId="3F1CC7D9" w14:textId="77777777" w:rsidR="00DA0598" w:rsidRDefault="00DA0598" w:rsidP="00A37BBB">
            <w:pPr>
              <w:pStyle w:val="TabellHuvud"/>
            </w:pPr>
          </w:p>
        </w:tc>
        <w:tc>
          <w:tcPr>
            <w:tcW w:w="402" w:type="pct"/>
            <w:tcBorders>
              <w:top w:val="single" w:sz="8" w:space="0" w:color="auto"/>
              <w:bottom w:val="single" w:sz="6" w:space="0" w:color="auto"/>
            </w:tcBorders>
            <w:shd w:val="clear" w:color="auto" w:fill="auto"/>
          </w:tcPr>
          <w:p w14:paraId="4E2B96E7" w14:textId="77777777" w:rsidR="00DA0598" w:rsidRDefault="00DA0598" w:rsidP="00A37BBB">
            <w:pPr>
              <w:pStyle w:val="TabellHuvud"/>
            </w:pPr>
          </w:p>
        </w:tc>
        <w:tc>
          <w:tcPr>
            <w:tcW w:w="399" w:type="pct"/>
            <w:tcBorders>
              <w:top w:val="single" w:sz="8" w:space="0" w:color="auto"/>
              <w:bottom w:val="single" w:sz="6" w:space="0" w:color="auto"/>
            </w:tcBorders>
            <w:shd w:val="clear" w:color="auto" w:fill="auto"/>
          </w:tcPr>
          <w:p w14:paraId="7948ED96" w14:textId="77777777" w:rsidR="00DA0598" w:rsidRDefault="00DA0598" w:rsidP="00A37BBB">
            <w:pPr>
              <w:pStyle w:val="TabellHuvud"/>
            </w:pPr>
          </w:p>
        </w:tc>
        <w:tc>
          <w:tcPr>
            <w:tcW w:w="37" w:type="pct"/>
            <w:tcBorders>
              <w:top w:val="single" w:sz="8" w:space="0" w:color="auto"/>
              <w:bottom w:val="single" w:sz="6" w:space="0" w:color="auto"/>
            </w:tcBorders>
            <w:shd w:val="clear" w:color="auto" w:fill="auto"/>
            <w:tcMar>
              <w:right w:w="0" w:type="dxa"/>
            </w:tcMar>
          </w:tcPr>
          <w:p w14:paraId="7DCF933E" w14:textId="77777777" w:rsidR="00DA0598" w:rsidRDefault="00DA0598" w:rsidP="00A37BBB">
            <w:pPr>
              <w:pStyle w:val="TabellHuvud"/>
            </w:pPr>
          </w:p>
        </w:tc>
      </w:tr>
      <w:tr w:rsidR="002176AC" w14:paraId="24462EE6" w14:textId="77777777" w:rsidTr="00A37BBB">
        <w:tblPrEx>
          <w:tblLook w:val="04A0" w:firstRow="1" w:lastRow="0" w:firstColumn="1" w:lastColumn="0" w:noHBand="0" w:noVBand="1"/>
        </w:tblPrEx>
        <w:trPr>
          <w:gridAfter w:val="1"/>
          <w:wAfter w:w="37" w:type="pct"/>
          <w:trHeight w:val="269"/>
        </w:trPr>
        <w:tc>
          <w:tcPr>
            <w:tcW w:w="585" w:type="pct"/>
            <w:tcBorders>
              <w:top w:val="single" w:sz="8" w:space="0" w:color="auto"/>
              <w:left w:val="nil"/>
              <w:bottom w:val="single" w:sz="6" w:space="0" w:color="auto"/>
              <w:right w:val="nil"/>
            </w:tcBorders>
            <w:hideMark/>
          </w:tcPr>
          <w:p w14:paraId="7404523B" w14:textId="77777777" w:rsidR="00DA0598" w:rsidRDefault="00DA0598" w:rsidP="00A37BBB">
            <w:pPr>
              <w:pStyle w:val="TabellRader"/>
              <w:jc w:val="left"/>
            </w:pPr>
            <w:r>
              <w:t>ML1</w:t>
            </w:r>
          </w:p>
        </w:tc>
        <w:tc>
          <w:tcPr>
            <w:tcW w:w="4378" w:type="pct"/>
            <w:gridSpan w:val="8"/>
            <w:tcBorders>
              <w:top w:val="single" w:sz="8" w:space="0" w:color="auto"/>
              <w:left w:val="nil"/>
              <w:bottom w:val="single" w:sz="6" w:space="0" w:color="auto"/>
              <w:right w:val="nil"/>
            </w:tcBorders>
            <w:hideMark/>
          </w:tcPr>
          <w:p w14:paraId="64D3969F" w14:textId="3CED9106" w:rsidR="00DA0598" w:rsidRDefault="00DA0598" w:rsidP="00A37BBB">
            <w:pPr>
              <w:pStyle w:val="TabellRader"/>
              <w:jc w:val="left"/>
            </w:pPr>
            <w:r w:rsidRPr="00A516BD">
              <w:t>Slätborrade vapen med en kaliber som understiger 20 mm, andra vapen och automatvapen med en kaliber på högst 12,7 mm (0,50 tum) samt tillbehör och särskilt utformade komponenter för dessa vapen.</w:t>
            </w:r>
          </w:p>
        </w:tc>
      </w:tr>
      <w:tr w:rsidR="002176AC" w14:paraId="16A82E88"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3381FEEE" w14:textId="77777777" w:rsidR="00DA0598" w:rsidRDefault="00DA0598" w:rsidP="00A37BBB">
            <w:pPr>
              <w:pStyle w:val="TabellRader"/>
              <w:jc w:val="left"/>
            </w:pPr>
            <w:r>
              <w:t>ML2</w:t>
            </w:r>
          </w:p>
        </w:tc>
        <w:tc>
          <w:tcPr>
            <w:tcW w:w="4378" w:type="pct"/>
            <w:gridSpan w:val="8"/>
            <w:tcBorders>
              <w:top w:val="single" w:sz="6" w:space="0" w:color="auto"/>
              <w:left w:val="nil"/>
              <w:bottom w:val="single" w:sz="6" w:space="0" w:color="auto"/>
              <w:right w:val="nil"/>
            </w:tcBorders>
            <w:hideMark/>
          </w:tcPr>
          <w:p w14:paraId="1D1DADFB" w14:textId="59A9716A" w:rsidR="00DA0598" w:rsidRDefault="00DA0598" w:rsidP="00A37BBB">
            <w:pPr>
              <w:pStyle w:val="TabellRader"/>
              <w:jc w:val="left"/>
            </w:pPr>
            <w:r w:rsidRPr="00A516BD">
              <w:t>Slätborrade vapen med en kaliber på minst 20 mm, andra vapen eller utrustning med en kaliber som överstiger 12,7 mm (0,50 tum), kastare samt tillbehör liksom särskilt utformade komponenter för dessa vapen.</w:t>
            </w:r>
          </w:p>
        </w:tc>
      </w:tr>
      <w:tr w:rsidR="002176AC" w14:paraId="40AD7115" w14:textId="77777777" w:rsidTr="00A37BBB">
        <w:tblPrEx>
          <w:tblLook w:val="04A0" w:firstRow="1" w:lastRow="0" w:firstColumn="1" w:lastColumn="0" w:noHBand="0" w:noVBand="1"/>
        </w:tblPrEx>
        <w:trPr>
          <w:gridAfter w:val="1"/>
          <w:wAfter w:w="37" w:type="pct"/>
          <w:trHeight w:val="269"/>
        </w:trPr>
        <w:tc>
          <w:tcPr>
            <w:tcW w:w="585" w:type="pct"/>
            <w:tcBorders>
              <w:top w:val="single" w:sz="6" w:space="0" w:color="auto"/>
              <w:left w:val="nil"/>
              <w:bottom w:val="single" w:sz="6" w:space="0" w:color="auto"/>
              <w:right w:val="nil"/>
            </w:tcBorders>
            <w:hideMark/>
          </w:tcPr>
          <w:p w14:paraId="4D0DE1A9" w14:textId="77777777" w:rsidR="00DA0598" w:rsidRDefault="00DA0598" w:rsidP="00A37BBB">
            <w:pPr>
              <w:pStyle w:val="TabellRader"/>
              <w:jc w:val="left"/>
            </w:pPr>
            <w:r>
              <w:t>ML3</w:t>
            </w:r>
          </w:p>
        </w:tc>
        <w:tc>
          <w:tcPr>
            <w:tcW w:w="4378" w:type="pct"/>
            <w:gridSpan w:val="8"/>
            <w:tcBorders>
              <w:top w:val="single" w:sz="6" w:space="0" w:color="auto"/>
              <w:left w:val="nil"/>
              <w:bottom w:val="single" w:sz="6" w:space="0" w:color="auto"/>
              <w:right w:val="nil"/>
            </w:tcBorders>
            <w:hideMark/>
          </w:tcPr>
          <w:p w14:paraId="2896EA76" w14:textId="77777777" w:rsidR="00DA0598" w:rsidRDefault="00DA0598" w:rsidP="00A37BBB">
            <w:pPr>
              <w:pStyle w:val="TabellRader"/>
              <w:jc w:val="left"/>
            </w:pPr>
            <w:r>
              <w:t>Ammunition och temperingsdon samt särskilt utformade komponenter för sådana.</w:t>
            </w:r>
          </w:p>
        </w:tc>
      </w:tr>
      <w:tr w:rsidR="002176AC" w14:paraId="152A33CB"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58D7FFA7" w14:textId="77777777" w:rsidR="00DA0598" w:rsidRDefault="00DA0598" w:rsidP="00A37BBB">
            <w:pPr>
              <w:pStyle w:val="TabellRader"/>
              <w:jc w:val="left"/>
            </w:pPr>
            <w:r>
              <w:t>ML4</w:t>
            </w:r>
          </w:p>
        </w:tc>
        <w:tc>
          <w:tcPr>
            <w:tcW w:w="4378" w:type="pct"/>
            <w:gridSpan w:val="8"/>
            <w:tcBorders>
              <w:top w:val="single" w:sz="6" w:space="0" w:color="auto"/>
              <w:left w:val="nil"/>
              <w:bottom w:val="single" w:sz="6" w:space="0" w:color="auto"/>
              <w:right w:val="nil"/>
            </w:tcBorders>
            <w:hideMark/>
          </w:tcPr>
          <w:p w14:paraId="71779F61" w14:textId="519571B8" w:rsidR="00DA0598" w:rsidRDefault="00DA0598" w:rsidP="00A37BBB">
            <w:pPr>
              <w:pStyle w:val="TabellRader"/>
              <w:jc w:val="left"/>
            </w:pPr>
            <w:r w:rsidRPr="00A516BD">
              <w:t>Bomber, torpeder, raketer, missiler, andra anordningar och laddningar med sprängverkan samt tillhörande utrustning och tillbehör och särskilt utformade komponenter för sådana.</w:t>
            </w:r>
          </w:p>
        </w:tc>
      </w:tr>
      <w:tr w:rsidR="002176AC" w14:paraId="3855C2E1" w14:textId="77777777" w:rsidTr="00A37BBB">
        <w:tblPrEx>
          <w:tblLook w:val="04A0" w:firstRow="1" w:lastRow="0" w:firstColumn="1" w:lastColumn="0" w:noHBand="0" w:noVBand="1"/>
        </w:tblPrEx>
        <w:trPr>
          <w:gridAfter w:val="1"/>
          <w:wAfter w:w="37" w:type="pct"/>
          <w:trHeight w:val="269"/>
        </w:trPr>
        <w:tc>
          <w:tcPr>
            <w:tcW w:w="585" w:type="pct"/>
            <w:tcBorders>
              <w:top w:val="single" w:sz="6" w:space="0" w:color="auto"/>
              <w:left w:val="nil"/>
              <w:bottom w:val="single" w:sz="6" w:space="0" w:color="auto"/>
              <w:right w:val="nil"/>
            </w:tcBorders>
            <w:hideMark/>
          </w:tcPr>
          <w:p w14:paraId="0F11A76D" w14:textId="77777777" w:rsidR="00DA0598" w:rsidRDefault="00DA0598" w:rsidP="00A37BBB">
            <w:pPr>
              <w:pStyle w:val="TabellRader"/>
              <w:jc w:val="left"/>
            </w:pPr>
            <w:r>
              <w:t>ML5</w:t>
            </w:r>
          </w:p>
        </w:tc>
        <w:tc>
          <w:tcPr>
            <w:tcW w:w="4378" w:type="pct"/>
            <w:gridSpan w:val="8"/>
            <w:tcBorders>
              <w:top w:val="single" w:sz="6" w:space="0" w:color="auto"/>
              <w:left w:val="nil"/>
              <w:bottom w:val="single" w:sz="6" w:space="0" w:color="auto"/>
              <w:right w:val="nil"/>
            </w:tcBorders>
            <w:hideMark/>
          </w:tcPr>
          <w:p w14:paraId="3350A850" w14:textId="4E2ED756" w:rsidR="00DA0598" w:rsidRDefault="00DA0598" w:rsidP="00A37BBB">
            <w:pPr>
              <w:pStyle w:val="TabellRader"/>
              <w:jc w:val="left"/>
            </w:pPr>
            <w:r w:rsidRPr="00A516BD">
              <w:t>Eldlednings-, övervaknings- och varningsutrustning samt relaterade system, utrustning för försök och skottställning samt motmedelsutrustning som utformats särskilt för militär användning samt komponenter och tillbehör som utformats särskilt för dessa.</w:t>
            </w:r>
          </w:p>
        </w:tc>
      </w:tr>
      <w:tr w:rsidR="002176AC" w14:paraId="40E6E247"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4D2205F5" w14:textId="77777777" w:rsidR="00DA0598" w:rsidRDefault="00DA0598" w:rsidP="00A37BBB">
            <w:pPr>
              <w:pStyle w:val="TabellRader"/>
              <w:jc w:val="left"/>
            </w:pPr>
            <w:r>
              <w:t>ML6</w:t>
            </w:r>
          </w:p>
        </w:tc>
        <w:tc>
          <w:tcPr>
            <w:tcW w:w="4378" w:type="pct"/>
            <w:gridSpan w:val="8"/>
            <w:tcBorders>
              <w:top w:val="single" w:sz="6" w:space="0" w:color="auto"/>
              <w:left w:val="nil"/>
              <w:bottom w:val="single" w:sz="6" w:space="0" w:color="auto"/>
              <w:right w:val="nil"/>
            </w:tcBorders>
            <w:hideMark/>
          </w:tcPr>
          <w:p w14:paraId="2D4B6823" w14:textId="77777777" w:rsidR="00DA0598" w:rsidRDefault="00DA0598" w:rsidP="00A37BBB">
            <w:pPr>
              <w:pStyle w:val="TabellRader"/>
              <w:jc w:val="left"/>
            </w:pPr>
            <w:r>
              <w:t>Markfordon och komponenter.</w:t>
            </w:r>
          </w:p>
        </w:tc>
      </w:tr>
      <w:tr w:rsidR="002176AC" w14:paraId="0303C30B"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74839648" w14:textId="77777777" w:rsidR="00DA0598" w:rsidRDefault="00DA0598" w:rsidP="00A37BBB">
            <w:pPr>
              <w:pStyle w:val="TabellRader"/>
              <w:jc w:val="left"/>
            </w:pPr>
            <w:r>
              <w:t>ML7</w:t>
            </w:r>
          </w:p>
        </w:tc>
        <w:tc>
          <w:tcPr>
            <w:tcW w:w="4378" w:type="pct"/>
            <w:gridSpan w:val="8"/>
            <w:tcBorders>
              <w:top w:val="single" w:sz="6" w:space="0" w:color="auto"/>
              <w:left w:val="nil"/>
              <w:bottom w:val="single" w:sz="6" w:space="0" w:color="auto"/>
              <w:right w:val="nil"/>
            </w:tcBorders>
            <w:hideMark/>
          </w:tcPr>
          <w:p w14:paraId="772935D9" w14:textId="5DFB1BE3" w:rsidR="00DA0598" w:rsidRDefault="00DA0598" w:rsidP="00A37BBB">
            <w:pPr>
              <w:pStyle w:val="TabellRader"/>
              <w:jc w:val="left"/>
            </w:pPr>
            <w:r w:rsidRPr="00A516BD">
              <w:t>Kemiska eller biologiska toxiska agens, "agens för kravallhantering", radioaktiva material, tillhörande utrustning, komponenter och material.</w:t>
            </w:r>
          </w:p>
        </w:tc>
      </w:tr>
      <w:tr w:rsidR="002176AC" w14:paraId="67BC1A8F"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425E1E31" w14:textId="77777777" w:rsidR="00DA0598" w:rsidRDefault="00DA0598" w:rsidP="00A37BBB">
            <w:pPr>
              <w:pStyle w:val="TabellRader"/>
              <w:jc w:val="left"/>
            </w:pPr>
            <w:r>
              <w:lastRenderedPageBreak/>
              <w:t>ML8</w:t>
            </w:r>
          </w:p>
        </w:tc>
        <w:tc>
          <w:tcPr>
            <w:tcW w:w="4378" w:type="pct"/>
            <w:gridSpan w:val="8"/>
            <w:tcBorders>
              <w:top w:val="single" w:sz="6" w:space="0" w:color="auto"/>
              <w:left w:val="nil"/>
              <w:bottom w:val="single" w:sz="6" w:space="0" w:color="auto"/>
              <w:right w:val="nil"/>
            </w:tcBorders>
            <w:hideMark/>
          </w:tcPr>
          <w:p w14:paraId="2FB90330" w14:textId="77777777" w:rsidR="00DA0598" w:rsidRDefault="00DA0598" w:rsidP="00A37BBB">
            <w:pPr>
              <w:pStyle w:val="TabellRader"/>
              <w:jc w:val="left"/>
            </w:pPr>
            <w:r>
              <w:t>"Energetiska material" och besläktade substanser.</w:t>
            </w:r>
          </w:p>
        </w:tc>
      </w:tr>
      <w:tr w:rsidR="002176AC" w14:paraId="18721A1B"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3653BCC9" w14:textId="77777777" w:rsidR="00DA0598" w:rsidRDefault="00DA0598" w:rsidP="00A37BBB">
            <w:pPr>
              <w:pStyle w:val="TabellRader"/>
              <w:jc w:val="left"/>
            </w:pPr>
            <w:r>
              <w:t>ML9</w:t>
            </w:r>
          </w:p>
        </w:tc>
        <w:tc>
          <w:tcPr>
            <w:tcW w:w="4378" w:type="pct"/>
            <w:gridSpan w:val="8"/>
            <w:tcBorders>
              <w:top w:val="single" w:sz="6" w:space="0" w:color="auto"/>
              <w:left w:val="nil"/>
              <w:bottom w:val="single" w:sz="6" w:space="0" w:color="auto"/>
              <w:right w:val="nil"/>
            </w:tcBorders>
            <w:hideMark/>
          </w:tcPr>
          <w:p w14:paraId="457E46E2" w14:textId="714499E5" w:rsidR="00DA0598" w:rsidRDefault="00DA0598" w:rsidP="00A37BBB">
            <w:pPr>
              <w:pStyle w:val="TabellRader"/>
              <w:jc w:val="left"/>
            </w:pPr>
            <w:r w:rsidRPr="00A516BD">
              <w:t>Krigsfartyg (ytfartyg eller undervattensfarkoster), särskild marin krigsmateriel, tillbehör, komponenter och andra ytfartyg.</w:t>
            </w:r>
          </w:p>
        </w:tc>
      </w:tr>
      <w:tr w:rsidR="002176AC" w14:paraId="0695C159"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6C6034A7" w14:textId="77777777" w:rsidR="00DA0598" w:rsidRDefault="00DA0598" w:rsidP="00A37BBB">
            <w:pPr>
              <w:pStyle w:val="TabellRader"/>
              <w:jc w:val="left"/>
            </w:pPr>
            <w:r>
              <w:t>ML10</w:t>
            </w:r>
          </w:p>
        </w:tc>
        <w:tc>
          <w:tcPr>
            <w:tcW w:w="4378" w:type="pct"/>
            <w:gridSpan w:val="8"/>
            <w:tcBorders>
              <w:top w:val="single" w:sz="6" w:space="0" w:color="auto"/>
              <w:left w:val="nil"/>
              <w:bottom w:val="single" w:sz="6" w:space="0" w:color="auto"/>
              <w:right w:val="nil"/>
            </w:tcBorders>
            <w:hideMark/>
          </w:tcPr>
          <w:p w14:paraId="41D0E95F" w14:textId="4DCC35F7" w:rsidR="00DA0598" w:rsidRDefault="00DA0598" w:rsidP="00A37BBB">
            <w:pPr>
              <w:pStyle w:val="TabellRader"/>
              <w:jc w:val="left"/>
            </w:pPr>
            <w:r w:rsidRPr="00371486">
              <w:t>"Luftfartyg", "lättare än luft-farkoster", ”obemannade luftfartyg” (”UAV”), flygmotorer och utrustning för ”luftfartyg”, tillhörande utrustning samt komponenter som särskilt utformats för militär användning.</w:t>
            </w:r>
          </w:p>
        </w:tc>
      </w:tr>
      <w:tr w:rsidR="002176AC" w14:paraId="1C7F4495"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3A273306" w14:textId="77777777" w:rsidR="00DA0598" w:rsidRDefault="00DA0598" w:rsidP="00A37BBB">
            <w:pPr>
              <w:pStyle w:val="TabellRader"/>
              <w:jc w:val="left"/>
            </w:pPr>
            <w:r>
              <w:t>ML11</w:t>
            </w:r>
          </w:p>
        </w:tc>
        <w:tc>
          <w:tcPr>
            <w:tcW w:w="4378" w:type="pct"/>
            <w:gridSpan w:val="8"/>
            <w:tcBorders>
              <w:top w:val="single" w:sz="6" w:space="0" w:color="auto"/>
              <w:left w:val="nil"/>
              <w:bottom w:val="single" w:sz="6" w:space="0" w:color="auto"/>
              <w:right w:val="nil"/>
            </w:tcBorders>
            <w:hideMark/>
          </w:tcPr>
          <w:p w14:paraId="0CDD2FCB" w14:textId="1CC1A36C" w:rsidR="00DA0598" w:rsidRDefault="00DA0598" w:rsidP="00A37BBB">
            <w:pPr>
              <w:pStyle w:val="TabellRader"/>
              <w:jc w:val="left"/>
            </w:pPr>
            <w:r w:rsidRPr="00371486">
              <w:t>Elektronisk utrustning, ”rymdfarkoster” och komponenter som inte anges på något annat ställe i EU:s gemensamma militära förteckning.</w:t>
            </w:r>
          </w:p>
        </w:tc>
      </w:tr>
      <w:tr w:rsidR="002176AC" w14:paraId="7CE98063"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5976C6B1" w14:textId="77777777" w:rsidR="00DA0598" w:rsidRDefault="00DA0598" w:rsidP="00A37BBB">
            <w:pPr>
              <w:pStyle w:val="TabellRader"/>
              <w:jc w:val="left"/>
            </w:pPr>
            <w:r>
              <w:t>ML12</w:t>
            </w:r>
          </w:p>
        </w:tc>
        <w:tc>
          <w:tcPr>
            <w:tcW w:w="4378" w:type="pct"/>
            <w:gridSpan w:val="8"/>
            <w:tcBorders>
              <w:top w:val="single" w:sz="6" w:space="0" w:color="auto"/>
              <w:left w:val="nil"/>
              <w:bottom w:val="single" w:sz="6" w:space="0" w:color="auto"/>
              <w:right w:val="nil"/>
            </w:tcBorders>
            <w:hideMark/>
          </w:tcPr>
          <w:p w14:paraId="3CB167D7" w14:textId="242BBAB4" w:rsidR="00DA0598" w:rsidRDefault="00DA0598" w:rsidP="00A37BBB">
            <w:pPr>
              <w:pStyle w:val="TabellRader"/>
              <w:jc w:val="left"/>
            </w:pPr>
            <w:r w:rsidRPr="00371486">
              <w:t>Höghastighetsvapen med kinetisk energi och tillhörande utrustning samt komponenter som utformats särskilt för dessa vapen.</w:t>
            </w:r>
          </w:p>
        </w:tc>
      </w:tr>
      <w:tr w:rsidR="002176AC" w14:paraId="1B8625A8"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24EF5BA4" w14:textId="77777777" w:rsidR="00DA0598" w:rsidRDefault="00DA0598" w:rsidP="00A37BBB">
            <w:pPr>
              <w:pStyle w:val="TabellRader"/>
              <w:jc w:val="left"/>
            </w:pPr>
            <w:r>
              <w:t>ML13</w:t>
            </w:r>
          </w:p>
        </w:tc>
        <w:tc>
          <w:tcPr>
            <w:tcW w:w="4378" w:type="pct"/>
            <w:gridSpan w:val="8"/>
            <w:tcBorders>
              <w:top w:val="single" w:sz="6" w:space="0" w:color="auto"/>
              <w:left w:val="nil"/>
              <w:bottom w:val="single" w:sz="6" w:space="0" w:color="auto"/>
              <w:right w:val="nil"/>
            </w:tcBorders>
            <w:hideMark/>
          </w:tcPr>
          <w:p w14:paraId="0D9B57DB" w14:textId="0418EC75" w:rsidR="00DA0598" w:rsidRDefault="00DA0598" w:rsidP="00A37BBB">
            <w:pPr>
              <w:pStyle w:val="TabellRader"/>
              <w:jc w:val="left"/>
            </w:pPr>
            <w:r w:rsidRPr="00371486">
              <w:t>Pansar- eller skyddsutrustning, konstruktioner och komponenter.</w:t>
            </w:r>
          </w:p>
        </w:tc>
      </w:tr>
      <w:tr w:rsidR="002176AC" w14:paraId="739962FB"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045F613F" w14:textId="77777777" w:rsidR="00DA0598" w:rsidRDefault="00DA0598" w:rsidP="00A37BBB">
            <w:pPr>
              <w:pStyle w:val="TabellRader"/>
              <w:jc w:val="left"/>
            </w:pPr>
            <w:r>
              <w:t>ML14</w:t>
            </w:r>
          </w:p>
        </w:tc>
        <w:tc>
          <w:tcPr>
            <w:tcW w:w="4378" w:type="pct"/>
            <w:gridSpan w:val="8"/>
            <w:tcBorders>
              <w:top w:val="single" w:sz="6" w:space="0" w:color="auto"/>
              <w:left w:val="nil"/>
              <w:bottom w:val="single" w:sz="6" w:space="0" w:color="auto"/>
              <w:right w:val="nil"/>
            </w:tcBorders>
            <w:hideMark/>
          </w:tcPr>
          <w:p w14:paraId="5A225EBD" w14:textId="6D0FBADA" w:rsidR="00DA0598" w:rsidRDefault="00DA0598" w:rsidP="00A37BBB">
            <w:pPr>
              <w:pStyle w:val="TabellRader"/>
              <w:jc w:val="left"/>
            </w:pPr>
            <w:r w:rsidRPr="00371486">
              <w:t>"Specialiserad utrustning för militär utbildning" eller för simulering av militära scenarion, simulatorer som särskilt utformats för att träna användningen av skjutvapen eller vapen enligt ML1 eller ML2 och särskilt utformade komponenter och tillbehör för dessa.</w:t>
            </w:r>
          </w:p>
        </w:tc>
      </w:tr>
      <w:tr w:rsidR="002176AC" w14:paraId="4F781228"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tcPr>
          <w:p w14:paraId="5E772DB8" w14:textId="77777777" w:rsidR="00DA0598" w:rsidRDefault="00DA0598" w:rsidP="00A37BBB">
            <w:pPr>
              <w:pStyle w:val="TabellRader"/>
              <w:jc w:val="left"/>
            </w:pPr>
            <w:r>
              <w:t>ML15</w:t>
            </w:r>
          </w:p>
          <w:p w14:paraId="1D21D379" w14:textId="77777777" w:rsidR="00DA0598" w:rsidRDefault="00DA0598" w:rsidP="00A37BBB">
            <w:pPr>
              <w:pStyle w:val="TabellRader"/>
              <w:jc w:val="left"/>
            </w:pPr>
          </w:p>
        </w:tc>
        <w:tc>
          <w:tcPr>
            <w:tcW w:w="4378" w:type="pct"/>
            <w:gridSpan w:val="8"/>
            <w:tcBorders>
              <w:top w:val="single" w:sz="6" w:space="0" w:color="auto"/>
              <w:left w:val="nil"/>
              <w:bottom w:val="single" w:sz="6" w:space="0" w:color="auto"/>
              <w:right w:val="nil"/>
            </w:tcBorders>
            <w:hideMark/>
          </w:tcPr>
          <w:p w14:paraId="35BA8473" w14:textId="37A4A708" w:rsidR="00DA0598" w:rsidRDefault="00DA0598" w:rsidP="00A37BBB">
            <w:pPr>
              <w:pStyle w:val="TabellRader"/>
              <w:jc w:val="left"/>
            </w:pPr>
            <w:r w:rsidRPr="00371486">
              <w:t>Bild- eller motmedelsutrustning som utformats särskilt för militär användning, och särskilt utformade komponenter och tillbehör för denna.</w:t>
            </w:r>
          </w:p>
        </w:tc>
      </w:tr>
      <w:tr w:rsidR="002176AC" w14:paraId="783E92CC"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4C5D7554" w14:textId="77777777" w:rsidR="00DA0598" w:rsidRDefault="00DA0598" w:rsidP="00A37BBB">
            <w:pPr>
              <w:pStyle w:val="TabellRader"/>
              <w:jc w:val="left"/>
            </w:pPr>
            <w:r>
              <w:t>ML16</w:t>
            </w:r>
          </w:p>
        </w:tc>
        <w:tc>
          <w:tcPr>
            <w:tcW w:w="4378" w:type="pct"/>
            <w:gridSpan w:val="8"/>
            <w:tcBorders>
              <w:top w:val="single" w:sz="6" w:space="0" w:color="auto"/>
              <w:left w:val="nil"/>
              <w:bottom w:val="single" w:sz="6" w:space="0" w:color="auto"/>
              <w:right w:val="nil"/>
            </w:tcBorders>
            <w:hideMark/>
          </w:tcPr>
          <w:p w14:paraId="386AE777" w14:textId="31923ADD" w:rsidR="00DA0598" w:rsidRDefault="00DA0598" w:rsidP="00A37BBB">
            <w:pPr>
              <w:pStyle w:val="TabellRader"/>
              <w:jc w:val="left"/>
            </w:pPr>
            <w:r w:rsidRPr="00371486">
              <w:t>Smidesstycken, gjutstycken och andra obearbetade produkter vars användning i en produkt som omfattas av förteckningen går att identifiera genom materialets beståndsdelar, form eller funktion, och som utformats särskilt för någon produkt som omfattas av ML1–4, ML6, ML9, ML10, ML12 eller ML19.</w:t>
            </w:r>
          </w:p>
        </w:tc>
      </w:tr>
      <w:tr w:rsidR="002176AC" w14:paraId="2CB2CA28"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1392A2C2" w14:textId="77777777" w:rsidR="00DA0598" w:rsidRDefault="00DA0598" w:rsidP="00A37BBB">
            <w:pPr>
              <w:pStyle w:val="TabellRader"/>
              <w:jc w:val="left"/>
            </w:pPr>
            <w:r>
              <w:t>ML17</w:t>
            </w:r>
          </w:p>
        </w:tc>
        <w:tc>
          <w:tcPr>
            <w:tcW w:w="4378" w:type="pct"/>
            <w:gridSpan w:val="8"/>
            <w:tcBorders>
              <w:top w:val="single" w:sz="6" w:space="0" w:color="auto"/>
              <w:left w:val="nil"/>
              <w:bottom w:val="single" w:sz="6" w:space="0" w:color="auto"/>
              <w:right w:val="nil"/>
            </w:tcBorders>
            <w:hideMark/>
          </w:tcPr>
          <w:p w14:paraId="7B7AAFAF" w14:textId="3A2DCC5E" w:rsidR="00DA0598" w:rsidRDefault="00DA0598" w:rsidP="00A37BBB">
            <w:pPr>
              <w:pStyle w:val="TabellRader"/>
              <w:jc w:val="left"/>
            </w:pPr>
            <w:r w:rsidRPr="00371486">
              <w:t>Övrig utrustning, material och "bibliotek</w:t>
            </w:r>
            <w:r>
              <w:t>”</w:t>
            </w:r>
            <w:r w:rsidRPr="00371486">
              <w:t xml:space="preserve"> samt komponenter som utformats särskilt för dessa.</w:t>
            </w:r>
          </w:p>
        </w:tc>
      </w:tr>
      <w:tr w:rsidR="002176AC" w14:paraId="0E3CBC65"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6202247D" w14:textId="77777777" w:rsidR="00DA0598" w:rsidRDefault="00DA0598" w:rsidP="00A37BBB">
            <w:pPr>
              <w:pStyle w:val="TabellRader"/>
              <w:jc w:val="left"/>
            </w:pPr>
            <w:r>
              <w:t>ML18</w:t>
            </w:r>
          </w:p>
        </w:tc>
        <w:tc>
          <w:tcPr>
            <w:tcW w:w="4378" w:type="pct"/>
            <w:gridSpan w:val="8"/>
            <w:tcBorders>
              <w:top w:val="single" w:sz="6" w:space="0" w:color="auto"/>
              <w:left w:val="nil"/>
              <w:bottom w:val="single" w:sz="6" w:space="0" w:color="auto"/>
              <w:right w:val="nil"/>
            </w:tcBorders>
            <w:hideMark/>
          </w:tcPr>
          <w:p w14:paraId="073EC5F3" w14:textId="188A904D" w:rsidR="00DA0598" w:rsidRDefault="00DA0598" w:rsidP="00A37BBB">
            <w:pPr>
              <w:pStyle w:val="TabellRader"/>
              <w:jc w:val="left"/>
            </w:pPr>
            <w:r w:rsidRPr="00371486">
              <w:t>Utrustning och komponenter för framställning av produkter.</w:t>
            </w:r>
          </w:p>
        </w:tc>
      </w:tr>
      <w:tr w:rsidR="002176AC" w14:paraId="73377245"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6" w:space="0" w:color="auto"/>
              <w:right w:val="nil"/>
            </w:tcBorders>
            <w:hideMark/>
          </w:tcPr>
          <w:p w14:paraId="4B141C3F" w14:textId="77777777" w:rsidR="00DA0598" w:rsidRDefault="00DA0598" w:rsidP="00A37BBB">
            <w:pPr>
              <w:pStyle w:val="TabellRader"/>
              <w:jc w:val="left"/>
            </w:pPr>
            <w:r>
              <w:t>ML19</w:t>
            </w:r>
          </w:p>
        </w:tc>
        <w:tc>
          <w:tcPr>
            <w:tcW w:w="4378" w:type="pct"/>
            <w:gridSpan w:val="8"/>
            <w:tcBorders>
              <w:top w:val="single" w:sz="6" w:space="0" w:color="auto"/>
              <w:left w:val="nil"/>
              <w:bottom w:val="single" w:sz="6" w:space="0" w:color="auto"/>
              <w:right w:val="nil"/>
            </w:tcBorders>
            <w:hideMark/>
          </w:tcPr>
          <w:p w14:paraId="5D8C8782" w14:textId="2188C128" w:rsidR="00DA0598" w:rsidRDefault="00DA0598" w:rsidP="00A37BBB">
            <w:pPr>
              <w:pStyle w:val="TabellRader"/>
              <w:jc w:val="left"/>
            </w:pPr>
            <w:r w:rsidRPr="00371486">
              <w:t>Vapensystem baserade på riktad energi (DEW), därtill hörande utrustning eller motmedelsutrustning och testmodeller och särskilt utformade komponenter för dessa.</w:t>
            </w:r>
          </w:p>
        </w:tc>
      </w:tr>
      <w:tr w:rsidR="002176AC" w14:paraId="74C56512"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4" w:space="0" w:color="auto"/>
              <w:right w:val="nil"/>
            </w:tcBorders>
            <w:hideMark/>
          </w:tcPr>
          <w:p w14:paraId="3127BE6C" w14:textId="77777777" w:rsidR="00DA0598" w:rsidRDefault="00DA0598" w:rsidP="00A37BBB">
            <w:pPr>
              <w:pStyle w:val="TabellRader"/>
              <w:jc w:val="left"/>
            </w:pPr>
            <w:r>
              <w:t>ML20</w:t>
            </w:r>
          </w:p>
        </w:tc>
        <w:tc>
          <w:tcPr>
            <w:tcW w:w="4378" w:type="pct"/>
            <w:gridSpan w:val="8"/>
            <w:tcBorders>
              <w:top w:val="single" w:sz="6" w:space="0" w:color="auto"/>
              <w:left w:val="nil"/>
              <w:bottom w:val="single" w:sz="4" w:space="0" w:color="auto"/>
              <w:right w:val="nil"/>
            </w:tcBorders>
            <w:hideMark/>
          </w:tcPr>
          <w:p w14:paraId="5CC10ABA" w14:textId="06FC3F34" w:rsidR="00DA0598" w:rsidRDefault="00DA0598" w:rsidP="00A37BBB">
            <w:pPr>
              <w:pStyle w:val="TabellRader"/>
              <w:jc w:val="left"/>
            </w:pPr>
            <w:r w:rsidRPr="00371486">
              <w:t>Kryogen och "supraledande" utrustning och särskilt utformade komponenter och tillbehör för sådan.</w:t>
            </w:r>
          </w:p>
        </w:tc>
      </w:tr>
      <w:tr w:rsidR="002176AC" w14:paraId="3A7456AE" w14:textId="77777777" w:rsidTr="00A37BBB">
        <w:tblPrEx>
          <w:tblLook w:val="04A0" w:firstRow="1" w:lastRow="0" w:firstColumn="1" w:lastColumn="0" w:noHBand="0" w:noVBand="1"/>
        </w:tblPrEx>
        <w:trPr>
          <w:gridAfter w:val="1"/>
          <w:wAfter w:w="37" w:type="pct"/>
          <w:trHeight w:val="282"/>
        </w:trPr>
        <w:tc>
          <w:tcPr>
            <w:tcW w:w="585" w:type="pct"/>
            <w:tcBorders>
              <w:top w:val="single" w:sz="4" w:space="0" w:color="auto"/>
              <w:left w:val="nil"/>
              <w:bottom w:val="single" w:sz="6" w:space="0" w:color="auto"/>
              <w:right w:val="nil"/>
            </w:tcBorders>
            <w:vAlign w:val="center"/>
            <w:hideMark/>
          </w:tcPr>
          <w:p w14:paraId="53C36C22" w14:textId="77777777" w:rsidR="00DA0598" w:rsidRDefault="00DA0598" w:rsidP="00A37BBB">
            <w:pPr>
              <w:pStyle w:val="TabellRader"/>
              <w:jc w:val="left"/>
            </w:pPr>
            <w:r>
              <w:t>ML21</w:t>
            </w:r>
          </w:p>
        </w:tc>
        <w:tc>
          <w:tcPr>
            <w:tcW w:w="4378" w:type="pct"/>
            <w:gridSpan w:val="8"/>
            <w:tcBorders>
              <w:top w:val="single" w:sz="4" w:space="0" w:color="auto"/>
              <w:left w:val="nil"/>
              <w:bottom w:val="single" w:sz="6" w:space="0" w:color="auto"/>
              <w:right w:val="nil"/>
            </w:tcBorders>
            <w:vAlign w:val="center"/>
            <w:hideMark/>
          </w:tcPr>
          <w:p w14:paraId="0B18334A" w14:textId="77777777" w:rsidR="00DA0598" w:rsidRDefault="00DA0598" w:rsidP="00A37BBB">
            <w:pPr>
              <w:pStyle w:val="TabellRader"/>
              <w:jc w:val="left"/>
            </w:pPr>
            <w:r>
              <w:t>"Programvara".</w:t>
            </w:r>
          </w:p>
        </w:tc>
      </w:tr>
      <w:tr w:rsidR="002176AC" w14:paraId="2300F0CC" w14:textId="77777777" w:rsidTr="00A37BBB">
        <w:tblPrEx>
          <w:tblLook w:val="04A0" w:firstRow="1" w:lastRow="0" w:firstColumn="1" w:lastColumn="0" w:noHBand="0" w:noVBand="1"/>
        </w:tblPrEx>
        <w:trPr>
          <w:gridAfter w:val="1"/>
          <w:wAfter w:w="37" w:type="pct"/>
          <w:trHeight w:val="282"/>
        </w:trPr>
        <w:tc>
          <w:tcPr>
            <w:tcW w:w="585" w:type="pct"/>
            <w:tcBorders>
              <w:top w:val="single" w:sz="6" w:space="0" w:color="auto"/>
              <w:left w:val="nil"/>
              <w:bottom w:val="single" w:sz="8" w:space="0" w:color="auto"/>
              <w:right w:val="nil"/>
            </w:tcBorders>
            <w:vAlign w:val="center"/>
            <w:hideMark/>
          </w:tcPr>
          <w:p w14:paraId="1C2E1EEA" w14:textId="77777777" w:rsidR="00DA0598" w:rsidRDefault="00DA0598" w:rsidP="00A37BBB">
            <w:pPr>
              <w:pStyle w:val="TabellRader"/>
              <w:jc w:val="left"/>
            </w:pPr>
            <w:r>
              <w:t>ML22</w:t>
            </w:r>
          </w:p>
        </w:tc>
        <w:tc>
          <w:tcPr>
            <w:tcW w:w="4378" w:type="pct"/>
            <w:gridSpan w:val="8"/>
            <w:tcBorders>
              <w:top w:val="single" w:sz="6" w:space="0" w:color="auto"/>
              <w:left w:val="nil"/>
              <w:bottom w:val="single" w:sz="8" w:space="0" w:color="auto"/>
              <w:right w:val="nil"/>
            </w:tcBorders>
            <w:vAlign w:val="center"/>
            <w:hideMark/>
          </w:tcPr>
          <w:p w14:paraId="3064B859" w14:textId="7BA94DBF" w:rsidR="00DA0598" w:rsidRDefault="00DA0598" w:rsidP="00A37BBB">
            <w:pPr>
              <w:pStyle w:val="TabellRader"/>
              <w:jc w:val="left"/>
            </w:pPr>
            <w:r>
              <w:t>"Teknologi".</w:t>
            </w:r>
          </w:p>
        </w:tc>
      </w:tr>
    </w:tbl>
    <w:p w14:paraId="6EF4DD8E" w14:textId="2EB7B044" w:rsidR="00DA0598" w:rsidRDefault="00DA0598" w:rsidP="00534119">
      <w:pPr>
        <w:pStyle w:val="Rubrik2utannumrering"/>
      </w:pPr>
      <w:r>
        <w:t xml:space="preserve">Tillverkning och </w:t>
      </w:r>
      <w:r w:rsidRPr="00534119">
        <w:t>tillhandahållande</w:t>
      </w:r>
    </w:p>
    <w:p w14:paraId="65AD25C3" w14:textId="77777777" w:rsidR="00DA0598" w:rsidRDefault="00DA0598" w:rsidP="00060EC2">
      <w:pPr>
        <w:pStyle w:val="Brdtextmedindrag"/>
        <w:ind w:firstLine="0"/>
      </w:pPr>
      <w:r w:rsidRPr="00462ECB">
        <w:t>För tillverkning av krigsmateriel i Sverige krävs ett grundläggande tillverkningstillstånd. Med tillverkning avses framställning av krigsmateriel eller delar därav som utgör krigsmateriel. Tillståndskravet gäller även om den som tillverkar krigsmaterielen uteslutande är underleverantör till någon som innehar tillstånd att tillverka krigsmateriel.</w:t>
      </w:r>
    </w:p>
    <w:p w14:paraId="7BCC2411" w14:textId="77777777" w:rsidR="00DA0598" w:rsidRDefault="00DA0598" w:rsidP="00462ECB">
      <w:pPr>
        <w:pStyle w:val="Brdtextmedindrag"/>
      </w:pPr>
      <w:r w:rsidRPr="00462ECB">
        <w:t xml:space="preserve">För tillhandahållande av krigsmateriel, uppfinningar rörande krigsmateriel och metoder för framställning av krigsmateriel inom och utom Sverige krävs tillstånd. Detsamma gäller verksamhet som avser tillhandahållande av tekniskt bistånd till någon i utlandet. Med tillhandahållande avses försäljning, upplåtelse, utbjudande mot vederlag, </w:t>
      </w:r>
      <w:r w:rsidRPr="00462ECB">
        <w:lastRenderedPageBreak/>
        <w:t xml:space="preserve">lån, gåva och förmedling. Tillståndskravet gäller svenska företag, den som är bosatt eller stadigvarande vistas i Sverige och svenska myndigheter. Handel med handeldvapen eller delar till sådana vapen är undantaget krav på tillhandahållandetillstånd. Tillstånd för sådan handel regleras genom bestämmelser i vapenlagen. </w:t>
      </w:r>
    </w:p>
    <w:p w14:paraId="209FE335" w14:textId="67D54530" w:rsidR="00DA0598" w:rsidRDefault="00DA0598" w:rsidP="00462ECB">
      <w:pPr>
        <w:pStyle w:val="Brdtextmedindrag"/>
        <w:rPr>
          <w:szCs w:val="24"/>
        </w:rPr>
      </w:pPr>
      <w:r w:rsidRPr="00462ECB">
        <w:rPr>
          <w:szCs w:val="24"/>
        </w:rPr>
        <w:t xml:space="preserve">De företag, myndigheter och privatpersoner som innehar tillstånd att tillverka eller tillhandahålla krigsmateriel står under ISP:s tillsyn och ska på begäran lämna de upplysningar och handlingar som behövs för tillsynskontrollen samt lämna ISP tillträde till lokaler där verksamheten bedrivs. Tillståndsinnehavare är även skyldiga att lämna redovisningar i olika hänseenden till ISP. </w:t>
      </w:r>
    </w:p>
    <w:p w14:paraId="344A7502" w14:textId="77777777" w:rsidR="00DA0598" w:rsidRPr="001C6A9B" w:rsidRDefault="00DA0598" w:rsidP="00081BF2">
      <w:pPr>
        <w:pStyle w:val="Rubrik3utannumrering"/>
      </w:pPr>
      <w:r w:rsidRPr="001C6A9B">
        <w:t xml:space="preserve">Svensk försvarsindustri </w:t>
      </w:r>
    </w:p>
    <w:p w14:paraId="27778ADF" w14:textId="0C017529" w:rsidR="00DA0598" w:rsidRPr="001C6A9B" w:rsidRDefault="00DA0598" w:rsidP="00081BF2">
      <w:pPr>
        <w:pStyle w:val="Brdtext"/>
      </w:pPr>
      <w:r w:rsidRPr="00081BF2">
        <w:t>Under 2024 innehade 450 st</w:t>
      </w:r>
      <w:r w:rsidR="005239CB">
        <w:t>ycken</w:t>
      </w:r>
      <w:r w:rsidRPr="00081BF2">
        <w:t xml:space="preserve"> svenska företag, myndigheter och privatpersoner tillverknings- eller tillhandahållandetillstånd. Sedan den nya lagstiftningen trädde i</w:t>
      </w:r>
      <w:r w:rsidR="003C2357">
        <w:t xml:space="preserve"> </w:t>
      </w:r>
      <w:r w:rsidRPr="00081BF2">
        <w:t>kraft 2018 har antalet tillståndsinnehavare mer än fördubblats. Ökningen avser främst underleverantörer till systemtillverkare av krigsmateriel.</w:t>
      </w:r>
    </w:p>
    <w:p w14:paraId="6FE6BB0C" w14:textId="0B335326" w:rsidR="00DA0598" w:rsidRDefault="00DA0598" w:rsidP="00606454">
      <w:pPr>
        <w:pStyle w:val="Brdtextmedindrag"/>
      </w:pPr>
      <w:r w:rsidRPr="00081BF2">
        <w:t>Bland tillståndsinnehavarna exporterade 86 st</w:t>
      </w:r>
      <w:r w:rsidR="005239CB">
        <w:t>ycken</w:t>
      </w:r>
      <w:r w:rsidRPr="00081BF2">
        <w:t xml:space="preserve"> krigsmateriel eller tekniskt bistånd medan 219 st</w:t>
      </w:r>
      <w:r w:rsidR="005239CB">
        <w:t>ycken</w:t>
      </w:r>
      <w:r w:rsidRPr="00081BF2">
        <w:t xml:space="preserve"> enbart levererade krigsmateriel inom landet. 145 st</w:t>
      </w:r>
      <w:r w:rsidR="005239CB">
        <w:t>ycken</w:t>
      </w:r>
      <w:r w:rsidRPr="00081BF2">
        <w:t xml:space="preserve"> tillståndsinnehavare redovisade ingen försäljning av krigsmateriel. I tabell 2 redovisas det totala värdet av krigsmaterielförsäljningen inom och utom landet under de senaste fem åren</w:t>
      </w:r>
      <w:r w:rsidRPr="001C6A9B">
        <w:t xml:space="preserve">. </w:t>
      </w:r>
    </w:p>
    <w:p w14:paraId="33AFDCEB" w14:textId="240EC2A3"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2</w:t>
      </w:r>
      <w:r w:rsidR="008056F2">
        <w:rPr>
          <w:noProof/>
        </w:rPr>
        <w:fldChar w:fldCharType="end"/>
      </w:r>
      <w:r>
        <w:tab/>
      </w:r>
      <w:r w:rsidRPr="00475073">
        <w:t>Totalt värde av fakturerad och levererad krigsmateriel inom och utom landet 2020–2024 (mnkr)</w:t>
      </w:r>
      <w:r w:rsidR="00BB46C1">
        <w:rPr>
          <w:rStyle w:val="Fotnotsreferens"/>
        </w:rPr>
        <w:footnoteReference w:id="2"/>
      </w:r>
    </w:p>
    <w:p w14:paraId="71DFBA86" w14:textId="77777777" w:rsidR="00DA0598" w:rsidRPr="004B3087" w:rsidRDefault="00DA0598" w:rsidP="004B3087">
      <w:pPr>
        <w:pStyle w:val="FigurUnderrubrik"/>
      </w:pPr>
    </w:p>
    <w:tbl>
      <w:tblPr>
        <w:tblW w:w="5059" w:type="pct"/>
        <w:tblCellMar>
          <w:left w:w="0" w:type="dxa"/>
        </w:tblCellMar>
        <w:tblLook w:val="04A0" w:firstRow="1" w:lastRow="0" w:firstColumn="1" w:lastColumn="0" w:noHBand="0" w:noVBand="1"/>
      </w:tblPr>
      <w:tblGrid>
        <w:gridCol w:w="1135"/>
        <w:gridCol w:w="969"/>
        <w:gridCol w:w="967"/>
        <w:gridCol w:w="967"/>
        <w:gridCol w:w="964"/>
        <w:gridCol w:w="965"/>
      </w:tblGrid>
      <w:tr w:rsidR="00FD6900" w14:paraId="0197207D" w14:textId="77777777" w:rsidTr="00A37BBB">
        <w:trPr>
          <w:trHeight w:val="230"/>
        </w:trPr>
        <w:tc>
          <w:tcPr>
            <w:tcW w:w="950" w:type="pct"/>
            <w:tcBorders>
              <w:top w:val="single" w:sz="8" w:space="0" w:color="auto"/>
              <w:left w:val="nil"/>
              <w:bottom w:val="single" w:sz="8" w:space="0" w:color="auto"/>
              <w:right w:val="nil"/>
            </w:tcBorders>
            <w:vAlign w:val="bottom"/>
            <w:hideMark/>
          </w:tcPr>
          <w:p w14:paraId="31C27F11" w14:textId="77777777" w:rsidR="00DA0598" w:rsidRDefault="00DA0598" w:rsidP="00A37BBB">
            <w:pPr>
              <w:keepNext/>
              <w:keepLines/>
              <w:overflowPunct w:val="0"/>
              <w:autoSpaceDE w:val="0"/>
              <w:autoSpaceDN w:val="0"/>
              <w:adjustRightInd w:val="0"/>
              <w:spacing w:before="20" w:after="20" w:line="220" w:lineRule="exact"/>
              <w:jc w:val="both"/>
              <w:textAlignment w:val="baseline"/>
              <w:rPr>
                <w:b/>
                <w:sz w:val="20"/>
              </w:rPr>
            </w:pPr>
          </w:p>
        </w:tc>
        <w:tc>
          <w:tcPr>
            <w:tcW w:w="812" w:type="pct"/>
            <w:tcBorders>
              <w:top w:val="single" w:sz="8" w:space="0" w:color="auto"/>
              <w:left w:val="nil"/>
              <w:bottom w:val="single" w:sz="8" w:space="0" w:color="auto"/>
              <w:right w:val="nil"/>
            </w:tcBorders>
            <w:vAlign w:val="bottom"/>
          </w:tcPr>
          <w:p w14:paraId="0D918EDD" w14:textId="7D3DAF6F" w:rsidR="00DA0598" w:rsidRDefault="00DA0598" w:rsidP="00A37BBB">
            <w:pPr>
              <w:pStyle w:val="TabellHuvud"/>
            </w:pPr>
            <w:r>
              <w:t>2020</w:t>
            </w:r>
          </w:p>
        </w:tc>
        <w:tc>
          <w:tcPr>
            <w:tcW w:w="810" w:type="pct"/>
            <w:tcBorders>
              <w:top w:val="single" w:sz="8" w:space="0" w:color="auto"/>
              <w:left w:val="nil"/>
              <w:bottom w:val="single" w:sz="8" w:space="0" w:color="auto"/>
              <w:right w:val="nil"/>
            </w:tcBorders>
            <w:vAlign w:val="bottom"/>
          </w:tcPr>
          <w:p w14:paraId="2422660A" w14:textId="4CD9FF0C" w:rsidR="00DA0598" w:rsidRDefault="00DA0598" w:rsidP="00A37BBB">
            <w:pPr>
              <w:pStyle w:val="TabellHuvud"/>
            </w:pPr>
            <w:r>
              <w:t>2021</w:t>
            </w:r>
          </w:p>
        </w:tc>
        <w:tc>
          <w:tcPr>
            <w:tcW w:w="810" w:type="pct"/>
            <w:tcBorders>
              <w:top w:val="single" w:sz="8" w:space="0" w:color="auto"/>
              <w:left w:val="nil"/>
              <w:bottom w:val="single" w:sz="8" w:space="0" w:color="auto"/>
              <w:right w:val="nil"/>
            </w:tcBorders>
            <w:vAlign w:val="bottom"/>
          </w:tcPr>
          <w:p w14:paraId="56B1587C" w14:textId="2506E03F" w:rsidR="00DA0598" w:rsidRDefault="00DA0598" w:rsidP="00A37BBB">
            <w:pPr>
              <w:pStyle w:val="TabellHuvud"/>
            </w:pPr>
            <w:r>
              <w:t>2022</w:t>
            </w:r>
          </w:p>
        </w:tc>
        <w:tc>
          <w:tcPr>
            <w:tcW w:w="808" w:type="pct"/>
            <w:tcBorders>
              <w:top w:val="single" w:sz="8" w:space="0" w:color="auto"/>
              <w:left w:val="nil"/>
              <w:bottom w:val="single" w:sz="8" w:space="0" w:color="auto"/>
              <w:right w:val="nil"/>
            </w:tcBorders>
            <w:vAlign w:val="bottom"/>
          </w:tcPr>
          <w:p w14:paraId="6C9C787E" w14:textId="024949B1" w:rsidR="00DA0598" w:rsidRDefault="00DA0598" w:rsidP="00A37BBB">
            <w:pPr>
              <w:pStyle w:val="TabellHuvud"/>
            </w:pPr>
            <w:r>
              <w:t>2023</w:t>
            </w:r>
          </w:p>
        </w:tc>
        <w:tc>
          <w:tcPr>
            <w:tcW w:w="809" w:type="pct"/>
            <w:tcBorders>
              <w:top w:val="single" w:sz="8" w:space="0" w:color="auto"/>
              <w:left w:val="nil"/>
              <w:bottom w:val="single" w:sz="8" w:space="0" w:color="auto"/>
              <w:right w:val="nil"/>
            </w:tcBorders>
          </w:tcPr>
          <w:p w14:paraId="49C765BF" w14:textId="2988FBDF" w:rsidR="00DA0598" w:rsidRDefault="00DA0598" w:rsidP="00A37BBB">
            <w:pPr>
              <w:pStyle w:val="TabellHuvud"/>
            </w:pPr>
            <w:r>
              <w:t>2024</w:t>
            </w:r>
          </w:p>
        </w:tc>
      </w:tr>
      <w:tr w:rsidR="00FD6900" w14:paraId="2233B534" w14:textId="77777777" w:rsidTr="00A37BBB">
        <w:trPr>
          <w:trHeight w:val="241"/>
        </w:trPr>
        <w:tc>
          <w:tcPr>
            <w:tcW w:w="950" w:type="pct"/>
            <w:tcBorders>
              <w:top w:val="single" w:sz="8" w:space="0" w:color="auto"/>
              <w:left w:val="nil"/>
              <w:bottom w:val="single" w:sz="4" w:space="0" w:color="auto"/>
              <w:right w:val="nil"/>
            </w:tcBorders>
            <w:hideMark/>
          </w:tcPr>
          <w:p w14:paraId="1DC6158F" w14:textId="77777777" w:rsidR="00DA0598" w:rsidRDefault="00DA0598" w:rsidP="00A37BBB">
            <w:pPr>
              <w:pStyle w:val="TabellRader"/>
              <w:jc w:val="both"/>
            </w:pPr>
            <w:r>
              <w:t>Totalt värde</w:t>
            </w:r>
          </w:p>
        </w:tc>
        <w:tc>
          <w:tcPr>
            <w:tcW w:w="812" w:type="pct"/>
            <w:tcBorders>
              <w:top w:val="single" w:sz="8" w:space="0" w:color="auto"/>
              <w:left w:val="nil"/>
              <w:bottom w:val="single" w:sz="4" w:space="0" w:color="auto"/>
              <w:right w:val="nil"/>
            </w:tcBorders>
          </w:tcPr>
          <w:p w14:paraId="5335C0A1" w14:textId="7D20D751" w:rsidR="00DA0598" w:rsidRDefault="00DA0598" w:rsidP="00A37BBB">
            <w:pPr>
              <w:pStyle w:val="TabellRader"/>
            </w:pPr>
            <w:r w:rsidRPr="00FD6900">
              <w:t>30 531</w:t>
            </w:r>
          </w:p>
        </w:tc>
        <w:tc>
          <w:tcPr>
            <w:tcW w:w="810" w:type="pct"/>
            <w:tcBorders>
              <w:top w:val="single" w:sz="8" w:space="0" w:color="auto"/>
              <w:left w:val="nil"/>
              <w:bottom w:val="single" w:sz="4" w:space="0" w:color="auto"/>
              <w:right w:val="nil"/>
            </w:tcBorders>
          </w:tcPr>
          <w:p w14:paraId="502BAFE0" w14:textId="16F664AF" w:rsidR="00DA0598" w:rsidRDefault="00DA0598" w:rsidP="00A37BBB">
            <w:pPr>
              <w:pStyle w:val="TabellRader"/>
            </w:pPr>
            <w:r w:rsidRPr="00FD6900">
              <w:t>35 346</w:t>
            </w:r>
          </w:p>
        </w:tc>
        <w:tc>
          <w:tcPr>
            <w:tcW w:w="810" w:type="pct"/>
            <w:tcBorders>
              <w:top w:val="single" w:sz="8" w:space="0" w:color="auto"/>
              <w:left w:val="nil"/>
              <w:bottom w:val="single" w:sz="4" w:space="0" w:color="auto"/>
              <w:right w:val="nil"/>
            </w:tcBorders>
          </w:tcPr>
          <w:p w14:paraId="3706FC31" w14:textId="7A4D1EFC" w:rsidR="00DA0598" w:rsidRDefault="00DA0598" w:rsidP="00A37BBB">
            <w:pPr>
              <w:pStyle w:val="TabellRader"/>
            </w:pPr>
            <w:r w:rsidRPr="00FD6900">
              <w:t>29</w:t>
            </w:r>
            <w:r w:rsidRPr="00FD6900">
              <w:rPr>
                <w:rFonts w:ascii="Cambria" w:hAnsi="Cambria" w:cs="Cambria"/>
              </w:rPr>
              <w:t> </w:t>
            </w:r>
            <w:r w:rsidRPr="00FD6900">
              <w:t>407</w:t>
            </w:r>
          </w:p>
        </w:tc>
        <w:tc>
          <w:tcPr>
            <w:tcW w:w="808" w:type="pct"/>
            <w:tcBorders>
              <w:top w:val="single" w:sz="8" w:space="0" w:color="auto"/>
              <w:left w:val="nil"/>
              <w:bottom w:val="single" w:sz="4" w:space="0" w:color="auto"/>
              <w:right w:val="nil"/>
            </w:tcBorders>
          </w:tcPr>
          <w:p w14:paraId="2205B925" w14:textId="627B6D56" w:rsidR="00DA0598" w:rsidRPr="009346D8" w:rsidRDefault="00DA0598" w:rsidP="00A37BBB">
            <w:pPr>
              <w:pStyle w:val="TabellRader"/>
            </w:pPr>
            <w:r w:rsidRPr="00FD6900">
              <w:t>35 518</w:t>
            </w:r>
          </w:p>
        </w:tc>
        <w:tc>
          <w:tcPr>
            <w:tcW w:w="809" w:type="pct"/>
            <w:tcBorders>
              <w:top w:val="single" w:sz="8" w:space="0" w:color="auto"/>
              <w:left w:val="nil"/>
              <w:bottom w:val="single" w:sz="4" w:space="0" w:color="auto"/>
              <w:right w:val="nil"/>
            </w:tcBorders>
          </w:tcPr>
          <w:p w14:paraId="509C9602" w14:textId="41BF2B1A" w:rsidR="00DA0598" w:rsidRPr="002D515F" w:rsidRDefault="00DA0598" w:rsidP="00A37BBB">
            <w:pPr>
              <w:pStyle w:val="TabellRader"/>
            </w:pPr>
            <w:r w:rsidRPr="00FD6900">
              <w:t>46 967</w:t>
            </w:r>
          </w:p>
        </w:tc>
      </w:tr>
    </w:tbl>
    <w:p w14:paraId="5B2B2164" w14:textId="77777777" w:rsidR="00DA0598" w:rsidRDefault="00DA0598" w:rsidP="003F4295">
      <w:pPr>
        <w:pStyle w:val="Brdtext"/>
      </w:pPr>
    </w:p>
    <w:p w14:paraId="65408B8D" w14:textId="2CFFE832" w:rsidR="00DA0598" w:rsidRPr="00BB46C1" w:rsidRDefault="00DA0598" w:rsidP="00BB46C1">
      <w:pPr>
        <w:pStyle w:val="Brdtext"/>
        <w:rPr>
          <w:b/>
        </w:rPr>
      </w:pPr>
      <w:bookmarkStart w:id="45" w:name="_Hlk192510790"/>
      <w:r w:rsidRPr="00FD6900">
        <w:t xml:space="preserve">Trots det stora antalet tillverkande och tillhandahållande företag står en handfull av dessa för merparten av försäljningen. I tabell 3 redovisas de femton största aktörerna sett till försäljning av krigsmateriel inom och utom landet. </w:t>
      </w:r>
      <w:bookmarkEnd w:id="45"/>
    </w:p>
    <w:p w14:paraId="56436DE9" w14:textId="7FD9CC81"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3</w:t>
      </w:r>
      <w:r w:rsidR="008056F2">
        <w:rPr>
          <w:noProof/>
        </w:rPr>
        <w:fldChar w:fldCharType="end"/>
      </w:r>
      <w:r>
        <w:tab/>
      </w:r>
      <w:r w:rsidRPr="00FD6900">
        <w:t>De 15 största försvarsföretagen och myndigheterna sett till fakturerad och levererad krigsmateriel inom och utom landet 2024</w:t>
      </w:r>
      <w:r w:rsidR="00BB46C1" w:rsidRPr="00475073">
        <w:rPr>
          <w:vertAlign w:val="superscript"/>
        </w:rPr>
        <w:footnoteReference w:id="3"/>
      </w:r>
    </w:p>
    <w:p w14:paraId="6909E698" w14:textId="77777777" w:rsidR="00DA0598" w:rsidRPr="004B3087" w:rsidRDefault="00DA0598" w:rsidP="004B3087">
      <w:pPr>
        <w:pStyle w:val="FigurUnderrubrik"/>
      </w:pPr>
    </w:p>
    <w:tbl>
      <w:tblPr>
        <w:tblW w:w="5000" w:type="pct"/>
        <w:tblCellMar>
          <w:left w:w="0" w:type="dxa"/>
        </w:tblCellMar>
        <w:tblLook w:val="06A0" w:firstRow="1" w:lastRow="0" w:firstColumn="1" w:lastColumn="0" w:noHBand="1" w:noVBand="1"/>
      </w:tblPr>
      <w:tblGrid>
        <w:gridCol w:w="2127"/>
        <w:gridCol w:w="1560"/>
        <w:gridCol w:w="2210"/>
      </w:tblGrid>
      <w:tr w:rsidR="00FD6900" w14:paraId="14DB7DE0" w14:textId="77777777" w:rsidTr="00B81260">
        <w:trPr>
          <w:tblHeader/>
        </w:trPr>
        <w:tc>
          <w:tcPr>
            <w:tcW w:w="1803" w:type="pct"/>
            <w:tcBorders>
              <w:top w:val="single" w:sz="8" w:space="0" w:color="auto"/>
              <w:bottom w:val="single" w:sz="6" w:space="0" w:color="auto"/>
            </w:tcBorders>
            <w:shd w:val="clear" w:color="auto" w:fill="auto"/>
          </w:tcPr>
          <w:p w14:paraId="73DC5BAF" w14:textId="47F0B4B2" w:rsidR="00DA0598" w:rsidRDefault="00DA0598" w:rsidP="003D6F49">
            <w:pPr>
              <w:pStyle w:val="TabellHuvud"/>
              <w:jc w:val="left"/>
            </w:pPr>
            <w:r w:rsidRPr="00FD6900">
              <w:t>Företag</w:t>
            </w:r>
          </w:p>
        </w:tc>
        <w:tc>
          <w:tcPr>
            <w:tcW w:w="1323" w:type="pct"/>
            <w:tcBorders>
              <w:top w:val="single" w:sz="8" w:space="0" w:color="auto"/>
              <w:bottom w:val="single" w:sz="6" w:space="0" w:color="auto"/>
            </w:tcBorders>
            <w:shd w:val="clear" w:color="auto" w:fill="auto"/>
          </w:tcPr>
          <w:p w14:paraId="67B632D2" w14:textId="503B825A" w:rsidR="00DA0598" w:rsidRDefault="00DA0598" w:rsidP="00B81260">
            <w:pPr>
              <w:pStyle w:val="TabellHuvud"/>
              <w:jc w:val="center"/>
            </w:pPr>
            <w:r w:rsidRPr="00FD6900">
              <w:t>Värde</w:t>
            </w:r>
          </w:p>
        </w:tc>
        <w:tc>
          <w:tcPr>
            <w:tcW w:w="1874" w:type="pct"/>
            <w:tcBorders>
              <w:top w:val="single" w:sz="8" w:space="0" w:color="auto"/>
              <w:bottom w:val="single" w:sz="6" w:space="0" w:color="auto"/>
            </w:tcBorders>
            <w:shd w:val="clear" w:color="auto" w:fill="auto"/>
          </w:tcPr>
          <w:p w14:paraId="53C89202" w14:textId="7E4E87BE" w:rsidR="00DA0598" w:rsidRDefault="00DA0598" w:rsidP="00FD6900">
            <w:pPr>
              <w:pStyle w:val="TabellHuvud"/>
              <w:jc w:val="left"/>
            </w:pPr>
            <w:r w:rsidRPr="00FD6900">
              <w:t>Huvudsakligt materielområde</w:t>
            </w:r>
          </w:p>
        </w:tc>
      </w:tr>
      <w:tr w:rsidR="002F1E80" w14:paraId="7D6C198D" w14:textId="77777777" w:rsidTr="00BB46C1">
        <w:tc>
          <w:tcPr>
            <w:tcW w:w="1803" w:type="pct"/>
            <w:tcBorders>
              <w:top w:val="single" w:sz="8" w:space="0" w:color="auto"/>
              <w:bottom w:val="single" w:sz="6" w:space="0" w:color="auto"/>
            </w:tcBorders>
            <w:shd w:val="clear" w:color="auto" w:fill="auto"/>
          </w:tcPr>
          <w:p w14:paraId="29CD69CF" w14:textId="77777777" w:rsidR="00DA0598" w:rsidRPr="002F1E80" w:rsidRDefault="00DA0598" w:rsidP="00B81260">
            <w:pPr>
              <w:pStyle w:val="TabellRader"/>
              <w:rPr>
                <w:bCs/>
              </w:rPr>
            </w:pPr>
            <w:r w:rsidRPr="002F1E80">
              <w:t>Saab AB</w:t>
            </w:r>
          </w:p>
        </w:tc>
        <w:tc>
          <w:tcPr>
            <w:tcW w:w="1323" w:type="pct"/>
            <w:tcBorders>
              <w:top w:val="single" w:sz="8" w:space="0" w:color="auto"/>
              <w:bottom w:val="single" w:sz="6" w:space="0" w:color="auto"/>
            </w:tcBorders>
            <w:shd w:val="clear" w:color="auto" w:fill="auto"/>
          </w:tcPr>
          <w:p w14:paraId="48610636" w14:textId="77777777" w:rsidR="00DA0598" w:rsidRPr="002F1E80" w:rsidRDefault="00DA0598" w:rsidP="00B81260">
            <w:pPr>
              <w:pStyle w:val="TabellRader"/>
              <w:rPr>
                <w:bCs/>
              </w:rPr>
            </w:pPr>
            <w:r w:rsidRPr="002F1E80">
              <w:t>17 303 763 470 kr</w:t>
            </w:r>
          </w:p>
        </w:tc>
        <w:tc>
          <w:tcPr>
            <w:tcW w:w="1874" w:type="pct"/>
            <w:tcBorders>
              <w:top w:val="single" w:sz="8" w:space="0" w:color="auto"/>
              <w:bottom w:val="single" w:sz="6" w:space="0" w:color="auto"/>
            </w:tcBorders>
            <w:shd w:val="clear" w:color="auto" w:fill="auto"/>
          </w:tcPr>
          <w:p w14:paraId="4D38218E" w14:textId="77777777" w:rsidR="00DA0598" w:rsidRPr="002F1E80" w:rsidRDefault="00DA0598" w:rsidP="00B81260">
            <w:pPr>
              <w:pStyle w:val="TabellRader"/>
              <w:rPr>
                <w:bCs/>
              </w:rPr>
            </w:pPr>
            <w:r w:rsidRPr="002F1E80">
              <w:t xml:space="preserve">Stridsflygplan, radarsystem m.m. </w:t>
            </w:r>
          </w:p>
        </w:tc>
      </w:tr>
      <w:tr w:rsidR="002F1E80" w14:paraId="0166BB99" w14:textId="77777777" w:rsidTr="00BB46C1">
        <w:tc>
          <w:tcPr>
            <w:tcW w:w="1803" w:type="pct"/>
            <w:tcBorders>
              <w:top w:val="single" w:sz="8" w:space="0" w:color="auto"/>
              <w:bottom w:val="single" w:sz="6" w:space="0" w:color="auto"/>
            </w:tcBorders>
            <w:shd w:val="clear" w:color="auto" w:fill="auto"/>
          </w:tcPr>
          <w:p w14:paraId="371D35AD" w14:textId="77777777" w:rsidR="00DA0598" w:rsidRPr="002F1E80" w:rsidRDefault="00DA0598" w:rsidP="00B81260">
            <w:pPr>
              <w:pStyle w:val="TabellRader"/>
              <w:rPr>
                <w:bCs/>
              </w:rPr>
            </w:pPr>
            <w:r w:rsidRPr="002F1E80">
              <w:t>Saab Dynamics AB</w:t>
            </w:r>
          </w:p>
        </w:tc>
        <w:tc>
          <w:tcPr>
            <w:tcW w:w="1323" w:type="pct"/>
            <w:tcBorders>
              <w:top w:val="single" w:sz="8" w:space="0" w:color="auto"/>
              <w:bottom w:val="single" w:sz="6" w:space="0" w:color="auto"/>
            </w:tcBorders>
            <w:shd w:val="clear" w:color="auto" w:fill="auto"/>
          </w:tcPr>
          <w:p w14:paraId="76A106A2" w14:textId="77777777" w:rsidR="00DA0598" w:rsidRPr="002F1E80" w:rsidRDefault="00DA0598" w:rsidP="00B81260">
            <w:pPr>
              <w:pStyle w:val="TabellRader"/>
              <w:rPr>
                <w:bCs/>
              </w:rPr>
            </w:pPr>
            <w:r w:rsidRPr="002F1E80">
              <w:t>7 267 582 341 kr</w:t>
            </w:r>
          </w:p>
        </w:tc>
        <w:tc>
          <w:tcPr>
            <w:tcW w:w="1874" w:type="pct"/>
            <w:tcBorders>
              <w:top w:val="single" w:sz="8" w:space="0" w:color="auto"/>
              <w:bottom w:val="single" w:sz="6" w:space="0" w:color="auto"/>
            </w:tcBorders>
            <w:shd w:val="clear" w:color="auto" w:fill="auto"/>
          </w:tcPr>
          <w:p w14:paraId="1A887E6C" w14:textId="77777777" w:rsidR="00DA0598" w:rsidRPr="002F1E80" w:rsidRDefault="00DA0598" w:rsidP="00B81260">
            <w:pPr>
              <w:pStyle w:val="TabellRader"/>
              <w:rPr>
                <w:bCs/>
              </w:rPr>
            </w:pPr>
            <w:r w:rsidRPr="002F1E80">
              <w:t>Missil- och markstridssystem</w:t>
            </w:r>
          </w:p>
        </w:tc>
      </w:tr>
      <w:tr w:rsidR="002F1E80" w14:paraId="1CD1127C" w14:textId="77777777" w:rsidTr="00BB46C1">
        <w:tc>
          <w:tcPr>
            <w:tcW w:w="1803" w:type="pct"/>
            <w:tcBorders>
              <w:top w:val="single" w:sz="8" w:space="0" w:color="auto"/>
              <w:bottom w:val="single" w:sz="6" w:space="0" w:color="auto"/>
            </w:tcBorders>
            <w:shd w:val="clear" w:color="auto" w:fill="auto"/>
          </w:tcPr>
          <w:p w14:paraId="5D377F33" w14:textId="77777777" w:rsidR="00DA0598" w:rsidRPr="002F1E80" w:rsidRDefault="00DA0598" w:rsidP="00B81260">
            <w:pPr>
              <w:pStyle w:val="TabellRader"/>
              <w:rPr>
                <w:bCs/>
              </w:rPr>
            </w:pPr>
            <w:r w:rsidRPr="002F1E80">
              <w:lastRenderedPageBreak/>
              <w:t>FMV, Försvarets materielverk</w:t>
            </w:r>
          </w:p>
        </w:tc>
        <w:tc>
          <w:tcPr>
            <w:tcW w:w="1323" w:type="pct"/>
            <w:tcBorders>
              <w:top w:val="single" w:sz="8" w:space="0" w:color="auto"/>
              <w:bottom w:val="single" w:sz="6" w:space="0" w:color="auto"/>
            </w:tcBorders>
            <w:shd w:val="clear" w:color="auto" w:fill="auto"/>
          </w:tcPr>
          <w:p w14:paraId="35179E39" w14:textId="77777777" w:rsidR="00DA0598" w:rsidRPr="002F1E80" w:rsidRDefault="00DA0598" w:rsidP="00B81260">
            <w:pPr>
              <w:pStyle w:val="TabellRader"/>
              <w:rPr>
                <w:bCs/>
              </w:rPr>
            </w:pPr>
            <w:r w:rsidRPr="002F1E80">
              <w:t>3 332 387 640 kr</w:t>
            </w:r>
          </w:p>
        </w:tc>
        <w:tc>
          <w:tcPr>
            <w:tcW w:w="1874" w:type="pct"/>
            <w:tcBorders>
              <w:top w:val="single" w:sz="8" w:space="0" w:color="auto"/>
              <w:bottom w:val="single" w:sz="6" w:space="0" w:color="auto"/>
            </w:tcBorders>
            <w:shd w:val="clear" w:color="auto" w:fill="auto"/>
          </w:tcPr>
          <w:p w14:paraId="661DB5B7" w14:textId="77777777" w:rsidR="00DA0598" w:rsidRPr="002F1E80" w:rsidRDefault="00DA0598" w:rsidP="00B81260">
            <w:pPr>
              <w:pStyle w:val="TabellRader"/>
              <w:rPr>
                <w:bCs/>
              </w:rPr>
            </w:pPr>
            <w:r w:rsidRPr="002F1E80">
              <w:t xml:space="preserve">Leasing av stridsflygplan </w:t>
            </w:r>
          </w:p>
        </w:tc>
      </w:tr>
      <w:tr w:rsidR="002F1E80" w14:paraId="5FCAA09F" w14:textId="77777777" w:rsidTr="00BB46C1">
        <w:tc>
          <w:tcPr>
            <w:tcW w:w="1803" w:type="pct"/>
            <w:tcBorders>
              <w:top w:val="single" w:sz="8" w:space="0" w:color="auto"/>
              <w:bottom w:val="single" w:sz="6" w:space="0" w:color="auto"/>
            </w:tcBorders>
            <w:shd w:val="clear" w:color="auto" w:fill="auto"/>
          </w:tcPr>
          <w:p w14:paraId="1BBEF332" w14:textId="77777777" w:rsidR="00DA0598" w:rsidRPr="002F1E80" w:rsidRDefault="00DA0598" w:rsidP="00B81260">
            <w:pPr>
              <w:pStyle w:val="TabellRader"/>
              <w:rPr>
                <w:bCs/>
              </w:rPr>
            </w:pPr>
            <w:r w:rsidRPr="002F1E80">
              <w:t>BAE Systems Hägglunds AB</w:t>
            </w:r>
          </w:p>
        </w:tc>
        <w:tc>
          <w:tcPr>
            <w:tcW w:w="1323" w:type="pct"/>
            <w:tcBorders>
              <w:top w:val="single" w:sz="8" w:space="0" w:color="auto"/>
              <w:bottom w:val="single" w:sz="6" w:space="0" w:color="auto"/>
            </w:tcBorders>
            <w:shd w:val="clear" w:color="auto" w:fill="auto"/>
          </w:tcPr>
          <w:p w14:paraId="078477F8" w14:textId="77777777" w:rsidR="00DA0598" w:rsidRPr="002F1E80" w:rsidRDefault="00DA0598" w:rsidP="00B81260">
            <w:pPr>
              <w:pStyle w:val="TabellRader"/>
              <w:rPr>
                <w:bCs/>
              </w:rPr>
            </w:pPr>
            <w:r w:rsidRPr="002F1E80">
              <w:t>2 662 527 768 kr</w:t>
            </w:r>
          </w:p>
        </w:tc>
        <w:tc>
          <w:tcPr>
            <w:tcW w:w="1874" w:type="pct"/>
            <w:tcBorders>
              <w:top w:val="single" w:sz="8" w:space="0" w:color="auto"/>
              <w:bottom w:val="single" w:sz="6" w:space="0" w:color="auto"/>
            </w:tcBorders>
            <w:shd w:val="clear" w:color="auto" w:fill="auto"/>
          </w:tcPr>
          <w:p w14:paraId="7FFB1E69" w14:textId="77777777" w:rsidR="00DA0598" w:rsidRPr="002F1E80" w:rsidRDefault="00DA0598" w:rsidP="00B81260">
            <w:pPr>
              <w:pStyle w:val="TabellRader"/>
              <w:rPr>
                <w:bCs/>
              </w:rPr>
            </w:pPr>
            <w:r w:rsidRPr="002F1E80">
              <w:t>Bandvagnar och bepansrade fordon</w:t>
            </w:r>
          </w:p>
        </w:tc>
      </w:tr>
      <w:tr w:rsidR="002F1E80" w14:paraId="13470E9E" w14:textId="77777777" w:rsidTr="00BB46C1">
        <w:tc>
          <w:tcPr>
            <w:tcW w:w="1803" w:type="pct"/>
            <w:tcBorders>
              <w:top w:val="single" w:sz="8" w:space="0" w:color="auto"/>
              <w:bottom w:val="single" w:sz="6" w:space="0" w:color="auto"/>
            </w:tcBorders>
            <w:shd w:val="clear" w:color="auto" w:fill="auto"/>
          </w:tcPr>
          <w:p w14:paraId="7B80E4FA" w14:textId="77777777" w:rsidR="00DA0598" w:rsidRPr="002F1E80" w:rsidRDefault="00DA0598" w:rsidP="00B81260">
            <w:pPr>
              <w:pStyle w:val="TabellRader"/>
              <w:rPr>
                <w:bCs/>
              </w:rPr>
            </w:pPr>
            <w:r w:rsidRPr="002F1E80">
              <w:t xml:space="preserve">BAE </w:t>
            </w:r>
            <w:r w:rsidRPr="002F1E80">
              <w:rPr>
                <w:bCs/>
              </w:rPr>
              <w:t>Systems Bofors AB</w:t>
            </w:r>
          </w:p>
        </w:tc>
        <w:tc>
          <w:tcPr>
            <w:tcW w:w="1323" w:type="pct"/>
            <w:tcBorders>
              <w:top w:val="single" w:sz="8" w:space="0" w:color="auto"/>
              <w:bottom w:val="single" w:sz="6" w:space="0" w:color="auto"/>
            </w:tcBorders>
            <w:shd w:val="clear" w:color="auto" w:fill="auto"/>
          </w:tcPr>
          <w:p w14:paraId="1ADD3645" w14:textId="77777777" w:rsidR="00DA0598" w:rsidRPr="002F1E80" w:rsidRDefault="00DA0598" w:rsidP="00B81260">
            <w:pPr>
              <w:pStyle w:val="TabellRader"/>
              <w:rPr>
                <w:bCs/>
              </w:rPr>
            </w:pPr>
            <w:r w:rsidRPr="002F1E80">
              <w:t>2 007 997 307 kr</w:t>
            </w:r>
          </w:p>
        </w:tc>
        <w:tc>
          <w:tcPr>
            <w:tcW w:w="1874" w:type="pct"/>
            <w:tcBorders>
              <w:top w:val="single" w:sz="8" w:space="0" w:color="auto"/>
              <w:bottom w:val="single" w:sz="6" w:space="0" w:color="auto"/>
            </w:tcBorders>
            <w:shd w:val="clear" w:color="auto" w:fill="auto"/>
          </w:tcPr>
          <w:p w14:paraId="3377BAD3" w14:textId="77777777" w:rsidR="00DA0598" w:rsidRPr="002F1E80" w:rsidRDefault="00DA0598" w:rsidP="00B81260">
            <w:pPr>
              <w:pStyle w:val="TabellRader"/>
              <w:rPr>
                <w:bCs/>
              </w:rPr>
            </w:pPr>
            <w:r w:rsidRPr="002F1E80">
              <w:t>Artillerisystem</w:t>
            </w:r>
          </w:p>
        </w:tc>
      </w:tr>
      <w:tr w:rsidR="002F1E80" w14:paraId="3DDAD6DC" w14:textId="77777777" w:rsidTr="00BB46C1">
        <w:tc>
          <w:tcPr>
            <w:tcW w:w="1803" w:type="pct"/>
            <w:tcBorders>
              <w:top w:val="single" w:sz="8" w:space="0" w:color="auto"/>
              <w:bottom w:val="single" w:sz="6" w:space="0" w:color="auto"/>
            </w:tcBorders>
            <w:shd w:val="clear" w:color="auto" w:fill="auto"/>
          </w:tcPr>
          <w:p w14:paraId="28086E56" w14:textId="77777777" w:rsidR="00DA0598" w:rsidRPr="002F1E80" w:rsidRDefault="00DA0598" w:rsidP="00B81260">
            <w:pPr>
              <w:pStyle w:val="TabellRader"/>
              <w:rPr>
                <w:bCs/>
              </w:rPr>
            </w:pPr>
            <w:r w:rsidRPr="002F1E80">
              <w:t>Nammo Sweden AB</w:t>
            </w:r>
          </w:p>
        </w:tc>
        <w:tc>
          <w:tcPr>
            <w:tcW w:w="1323" w:type="pct"/>
            <w:tcBorders>
              <w:top w:val="single" w:sz="8" w:space="0" w:color="auto"/>
              <w:bottom w:val="single" w:sz="6" w:space="0" w:color="auto"/>
            </w:tcBorders>
            <w:shd w:val="clear" w:color="auto" w:fill="auto"/>
          </w:tcPr>
          <w:p w14:paraId="667D8FCA" w14:textId="77777777" w:rsidR="00DA0598" w:rsidRPr="002F1E80" w:rsidRDefault="00DA0598" w:rsidP="00B81260">
            <w:pPr>
              <w:pStyle w:val="TabellRader"/>
              <w:rPr>
                <w:bCs/>
              </w:rPr>
            </w:pPr>
            <w:r w:rsidRPr="002F1E80">
              <w:t>1 520 320 202 kr</w:t>
            </w:r>
          </w:p>
        </w:tc>
        <w:tc>
          <w:tcPr>
            <w:tcW w:w="1874" w:type="pct"/>
            <w:tcBorders>
              <w:top w:val="single" w:sz="8" w:space="0" w:color="auto"/>
              <w:bottom w:val="single" w:sz="6" w:space="0" w:color="auto"/>
            </w:tcBorders>
            <w:shd w:val="clear" w:color="auto" w:fill="auto"/>
          </w:tcPr>
          <w:p w14:paraId="7A021B36" w14:textId="77777777" w:rsidR="00DA0598" w:rsidRPr="002F1E80" w:rsidRDefault="00DA0598" w:rsidP="00B81260">
            <w:pPr>
              <w:pStyle w:val="TabellRader"/>
              <w:rPr>
                <w:bCs/>
              </w:rPr>
            </w:pPr>
            <w:r w:rsidRPr="002F1E80">
              <w:t>Ammunition</w:t>
            </w:r>
          </w:p>
        </w:tc>
      </w:tr>
      <w:tr w:rsidR="002F1E80" w14:paraId="28EEACF4" w14:textId="77777777" w:rsidTr="00BB46C1">
        <w:tc>
          <w:tcPr>
            <w:tcW w:w="1803" w:type="pct"/>
            <w:tcBorders>
              <w:top w:val="single" w:sz="8" w:space="0" w:color="auto"/>
              <w:bottom w:val="single" w:sz="6" w:space="0" w:color="auto"/>
            </w:tcBorders>
            <w:shd w:val="clear" w:color="auto" w:fill="auto"/>
          </w:tcPr>
          <w:p w14:paraId="0F7193A9" w14:textId="77777777" w:rsidR="00DA0598" w:rsidRPr="002F1E80" w:rsidRDefault="00DA0598" w:rsidP="00B81260">
            <w:pPr>
              <w:pStyle w:val="TabellRader"/>
              <w:rPr>
                <w:bCs/>
              </w:rPr>
            </w:pPr>
            <w:r w:rsidRPr="002F1E80">
              <w:t>GKN Aerospace Sweden AB</w:t>
            </w:r>
          </w:p>
        </w:tc>
        <w:tc>
          <w:tcPr>
            <w:tcW w:w="1323" w:type="pct"/>
            <w:tcBorders>
              <w:top w:val="single" w:sz="8" w:space="0" w:color="auto"/>
              <w:bottom w:val="single" w:sz="6" w:space="0" w:color="auto"/>
            </w:tcBorders>
            <w:shd w:val="clear" w:color="auto" w:fill="auto"/>
          </w:tcPr>
          <w:p w14:paraId="133A76CA" w14:textId="77777777" w:rsidR="00DA0598" w:rsidRPr="002F1E80" w:rsidRDefault="00DA0598" w:rsidP="00B81260">
            <w:pPr>
              <w:pStyle w:val="TabellRader"/>
              <w:rPr>
                <w:bCs/>
              </w:rPr>
            </w:pPr>
            <w:r w:rsidRPr="002F1E80">
              <w:t>1 269 208 210 kr</w:t>
            </w:r>
          </w:p>
        </w:tc>
        <w:tc>
          <w:tcPr>
            <w:tcW w:w="1874" w:type="pct"/>
            <w:tcBorders>
              <w:top w:val="single" w:sz="8" w:space="0" w:color="auto"/>
              <w:bottom w:val="single" w:sz="6" w:space="0" w:color="auto"/>
            </w:tcBorders>
            <w:shd w:val="clear" w:color="auto" w:fill="auto"/>
          </w:tcPr>
          <w:p w14:paraId="44EBE64B" w14:textId="77777777" w:rsidR="00DA0598" w:rsidRPr="002F1E80" w:rsidRDefault="00DA0598" w:rsidP="00B81260">
            <w:pPr>
              <w:pStyle w:val="TabellRader"/>
              <w:rPr>
                <w:bCs/>
              </w:rPr>
            </w:pPr>
            <w:r w:rsidRPr="002F1E80">
              <w:t>Underhåll av flygmotorer</w:t>
            </w:r>
          </w:p>
        </w:tc>
      </w:tr>
      <w:tr w:rsidR="002F1E80" w14:paraId="054D457B" w14:textId="77777777" w:rsidTr="00BB46C1">
        <w:tc>
          <w:tcPr>
            <w:tcW w:w="1803" w:type="pct"/>
            <w:tcBorders>
              <w:top w:val="single" w:sz="8" w:space="0" w:color="auto"/>
              <w:bottom w:val="single" w:sz="6" w:space="0" w:color="auto"/>
            </w:tcBorders>
            <w:shd w:val="clear" w:color="auto" w:fill="auto"/>
          </w:tcPr>
          <w:p w14:paraId="676DE115" w14:textId="77777777" w:rsidR="00DA0598" w:rsidRPr="002F1E80" w:rsidRDefault="00DA0598" w:rsidP="00B81260">
            <w:pPr>
              <w:pStyle w:val="TabellRader"/>
              <w:rPr>
                <w:bCs/>
              </w:rPr>
            </w:pPr>
            <w:r w:rsidRPr="002F1E80">
              <w:t>Saab Kockums AB</w:t>
            </w:r>
          </w:p>
        </w:tc>
        <w:tc>
          <w:tcPr>
            <w:tcW w:w="1323" w:type="pct"/>
            <w:tcBorders>
              <w:top w:val="single" w:sz="8" w:space="0" w:color="auto"/>
              <w:bottom w:val="single" w:sz="6" w:space="0" w:color="auto"/>
            </w:tcBorders>
            <w:shd w:val="clear" w:color="auto" w:fill="auto"/>
          </w:tcPr>
          <w:p w14:paraId="7D60D7AA" w14:textId="77777777" w:rsidR="00DA0598" w:rsidRPr="002F1E80" w:rsidRDefault="00DA0598" w:rsidP="00B81260">
            <w:pPr>
              <w:pStyle w:val="TabellRader"/>
              <w:rPr>
                <w:bCs/>
              </w:rPr>
            </w:pPr>
            <w:r w:rsidRPr="002F1E80">
              <w:t>1 209 548 500 kr</w:t>
            </w:r>
          </w:p>
        </w:tc>
        <w:tc>
          <w:tcPr>
            <w:tcW w:w="1874" w:type="pct"/>
            <w:tcBorders>
              <w:top w:val="single" w:sz="8" w:space="0" w:color="auto"/>
              <w:bottom w:val="single" w:sz="6" w:space="0" w:color="auto"/>
            </w:tcBorders>
            <w:shd w:val="clear" w:color="auto" w:fill="auto"/>
          </w:tcPr>
          <w:p w14:paraId="073E8A53" w14:textId="77777777" w:rsidR="00DA0598" w:rsidRPr="002F1E80" w:rsidRDefault="00DA0598" w:rsidP="00B81260">
            <w:pPr>
              <w:pStyle w:val="TabellRader"/>
              <w:rPr>
                <w:bCs/>
              </w:rPr>
            </w:pPr>
            <w:r w:rsidRPr="002F1E80">
              <w:t>Yt- och undervattensfartyg</w:t>
            </w:r>
          </w:p>
        </w:tc>
      </w:tr>
      <w:tr w:rsidR="002F1E80" w14:paraId="1ACC4ADE" w14:textId="77777777" w:rsidTr="00BB46C1">
        <w:tc>
          <w:tcPr>
            <w:tcW w:w="1803" w:type="pct"/>
            <w:tcBorders>
              <w:top w:val="single" w:sz="8" w:space="0" w:color="auto"/>
              <w:bottom w:val="single" w:sz="6" w:space="0" w:color="auto"/>
            </w:tcBorders>
            <w:shd w:val="clear" w:color="auto" w:fill="auto"/>
          </w:tcPr>
          <w:p w14:paraId="006F436C" w14:textId="77777777" w:rsidR="00DA0598" w:rsidRPr="002F1E80" w:rsidRDefault="00DA0598" w:rsidP="00B81260">
            <w:pPr>
              <w:pStyle w:val="TabellRader"/>
              <w:rPr>
                <w:bCs/>
              </w:rPr>
            </w:pPr>
            <w:r w:rsidRPr="002F1E80">
              <w:t>EURENCO Bofors AB</w:t>
            </w:r>
          </w:p>
        </w:tc>
        <w:tc>
          <w:tcPr>
            <w:tcW w:w="1323" w:type="pct"/>
            <w:tcBorders>
              <w:top w:val="single" w:sz="8" w:space="0" w:color="auto"/>
              <w:bottom w:val="single" w:sz="6" w:space="0" w:color="auto"/>
            </w:tcBorders>
            <w:shd w:val="clear" w:color="auto" w:fill="auto"/>
          </w:tcPr>
          <w:p w14:paraId="477A4181" w14:textId="77777777" w:rsidR="00DA0598" w:rsidRPr="002F1E80" w:rsidRDefault="00DA0598" w:rsidP="00B81260">
            <w:pPr>
              <w:pStyle w:val="TabellRader"/>
              <w:rPr>
                <w:bCs/>
              </w:rPr>
            </w:pPr>
            <w:r w:rsidRPr="002F1E80">
              <w:t xml:space="preserve">1 077 715 </w:t>
            </w:r>
            <w:r w:rsidRPr="002F1E80">
              <w:rPr>
                <w:bCs/>
              </w:rPr>
              <w:t>163 kr</w:t>
            </w:r>
          </w:p>
        </w:tc>
        <w:tc>
          <w:tcPr>
            <w:tcW w:w="1874" w:type="pct"/>
            <w:tcBorders>
              <w:top w:val="single" w:sz="8" w:space="0" w:color="auto"/>
              <w:bottom w:val="single" w:sz="6" w:space="0" w:color="auto"/>
            </w:tcBorders>
            <w:shd w:val="clear" w:color="auto" w:fill="auto"/>
          </w:tcPr>
          <w:p w14:paraId="382FBF57" w14:textId="77777777" w:rsidR="00DA0598" w:rsidRPr="002F1E80" w:rsidRDefault="00DA0598" w:rsidP="00B81260">
            <w:pPr>
              <w:pStyle w:val="TabellRader"/>
              <w:rPr>
                <w:bCs/>
              </w:rPr>
            </w:pPr>
            <w:r w:rsidRPr="002F1E80">
              <w:t>Krut och sprängämnen</w:t>
            </w:r>
          </w:p>
        </w:tc>
      </w:tr>
      <w:tr w:rsidR="002F1E80" w14:paraId="6FC35289" w14:textId="77777777" w:rsidTr="00BB46C1">
        <w:tc>
          <w:tcPr>
            <w:tcW w:w="1803" w:type="pct"/>
            <w:tcBorders>
              <w:top w:val="single" w:sz="8" w:space="0" w:color="auto"/>
              <w:bottom w:val="single" w:sz="6" w:space="0" w:color="auto"/>
            </w:tcBorders>
            <w:shd w:val="clear" w:color="auto" w:fill="auto"/>
          </w:tcPr>
          <w:p w14:paraId="2A60ED75" w14:textId="77777777" w:rsidR="00DA0598" w:rsidRPr="002F1E80" w:rsidRDefault="00DA0598" w:rsidP="00B81260">
            <w:pPr>
              <w:pStyle w:val="TabellRader"/>
              <w:rPr>
                <w:bCs/>
              </w:rPr>
            </w:pPr>
            <w:r w:rsidRPr="002F1E80">
              <w:t>FFV Ordnance AB</w:t>
            </w:r>
          </w:p>
        </w:tc>
        <w:tc>
          <w:tcPr>
            <w:tcW w:w="1323" w:type="pct"/>
            <w:tcBorders>
              <w:top w:val="single" w:sz="8" w:space="0" w:color="auto"/>
              <w:bottom w:val="single" w:sz="6" w:space="0" w:color="auto"/>
            </w:tcBorders>
            <w:shd w:val="clear" w:color="auto" w:fill="auto"/>
          </w:tcPr>
          <w:p w14:paraId="63826DEE" w14:textId="77777777" w:rsidR="00DA0598" w:rsidRPr="002F1E80" w:rsidRDefault="00DA0598" w:rsidP="00B81260">
            <w:pPr>
              <w:pStyle w:val="TabellRader"/>
              <w:rPr>
                <w:bCs/>
              </w:rPr>
            </w:pPr>
            <w:r w:rsidRPr="002F1E80">
              <w:t>883 362 880 kr</w:t>
            </w:r>
          </w:p>
        </w:tc>
        <w:tc>
          <w:tcPr>
            <w:tcW w:w="1874" w:type="pct"/>
            <w:tcBorders>
              <w:top w:val="single" w:sz="8" w:space="0" w:color="auto"/>
              <w:bottom w:val="single" w:sz="6" w:space="0" w:color="auto"/>
            </w:tcBorders>
            <w:shd w:val="clear" w:color="auto" w:fill="auto"/>
          </w:tcPr>
          <w:p w14:paraId="1DC027CB" w14:textId="77777777" w:rsidR="00DA0598" w:rsidRPr="002F1E80" w:rsidRDefault="00DA0598" w:rsidP="00B81260">
            <w:pPr>
              <w:pStyle w:val="TabellRader"/>
              <w:rPr>
                <w:bCs/>
              </w:rPr>
            </w:pPr>
            <w:r w:rsidRPr="002F1E80">
              <w:t>Markstridssystem</w:t>
            </w:r>
          </w:p>
        </w:tc>
      </w:tr>
      <w:tr w:rsidR="00501D0A" w14:paraId="322A5D5C" w14:textId="77777777" w:rsidTr="00BB46C1">
        <w:tc>
          <w:tcPr>
            <w:tcW w:w="1803" w:type="pct"/>
            <w:tcBorders>
              <w:top w:val="single" w:sz="8" w:space="0" w:color="auto"/>
              <w:bottom w:val="single" w:sz="6" w:space="0" w:color="auto"/>
            </w:tcBorders>
            <w:shd w:val="clear" w:color="auto" w:fill="auto"/>
          </w:tcPr>
          <w:p w14:paraId="6F287283" w14:textId="77777777" w:rsidR="00DA0598" w:rsidRPr="00501D0A" w:rsidRDefault="00DA0598" w:rsidP="00B81260">
            <w:pPr>
              <w:pStyle w:val="TabellRader"/>
              <w:rPr>
                <w:bCs/>
              </w:rPr>
            </w:pPr>
            <w:r w:rsidRPr="00501D0A">
              <w:t>Scania CV AB</w:t>
            </w:r>
          </w:p>
        </w:tc>
        <w:tc>
          <w:tcPr>
            <w:tcW w:w="1323" w:type="pct"/>
            <w:tcBorders>
              <w:top w:val="single" w:sz="8" w:space="0" w:color="auto"/>
              <w:bottom w:val="single" w:sz="6" w:space="0" w:color="auto"/>
            </w:tcBorders>
            <w:shd w:val="clear" w:color="auto" w:fill="auto"/>
          </w:tcPr>
          <w:p w14:paraId="7DBE0425" w14:textId="77777777" w:rsidR="00DA0598" w:rsidRPr="00501D0A" w:rsidRDefault="00DA0598" w:rsidP="00B81260">
            <w:pPr>
              <w:pStyle w:val="TabellRader"/>
              <w:rPr>
                <w:bCs/>
              </w:rPr>
            </w:pPr>
            <w:r w:rsidRPr="00501D0A">
              <w:t>663 462 603 kr</w:t>
            </w:r>
          </w:p>
        </w:tc>
        <w:tc>
          <w:tcPr>
            <w:tcW w:w="1874" w:type="pct"/>
            <w:tcBorders>
              <w:top w:val="single" w:sz="8" w:space="0" w:color="auto"/>
              <w:bottom w:val="single" w:sz="6" w:space="0" w:color="auto"/>
            </w:tcBorders>
            <w:shd w:val="clear" w:color="auto" w:fill="auto"/>
          </w:tcPr>
          <w:p w14:paraId="7DB209AE" w14:textId="77777777" w:rsidR="00DA0598" w:rsidRPr="00501D0A" w:rsidRDefault="00DA0598" w:rsidP="00B81260">
            <w:pPr>
              <w:pStyle w:val="TabellRader"/>
              <w:rPr>
                <w:bCs/>
              </w:rPr>
            </w:pPr>
            <w:r w:rsidRPr="00501D0A">
              <w:t>Markfordon</w:t>
            </w:r>
          </w:p>
        </w:tc>
      </w:tr>
      <w:tr w:rsidR="00501D0A" w14:paraId="097CF9DF" w14:textId="77777777" w:rsidTr="00BB46C1">
        <w:tc>
          <w:tcPr>
            <w:tcW w:w="1803" w:type="pct"/>
            <w:tcBorders>
              <w:top w:val="single" w:sz="8" w:space="0" w:color="auto"/>
              <w:bottom w:val="single" w:sz="6" w:space="0" w:color="auto"/>
            </w:tcBorders>
            <w:shd w:val="clear" w:color="auto" w:fill="auto"/>
          </w:tcPr>
          <w:p w14:paraId="1E4C63B9" w14:textId="77777777" w:rsidR="00DA0598" w:rsidRPr="00501D0A" w:rsidRDefault="00DA0598" w:rsidP="00B81260">
            <w:pPr>
              <w:pStyle w:val="TabellRader"/>
              <w:rPr>
                <w:bCs/>
              </w:rPr>
            </w:pPr>
            <w:r w:rsidRPr="00501D0A">
              <w:t>Norma Precision AB</w:t>
            </w:r>
          </w:p>
        </w:tc>
        <w:tc>
          <w:tcPr>
            <w:tcW w:w="1323" w:type="pct"/>
            <w:tcBorders>
              <w:top w:val="single" w:sz="8" w:space="0" w:color="auto"/>
              <w:bottom w:val="single" w:sz="6" w:space="0" w:color="auto"/>
            </w:tcBorders>
            <w:shd w:val="clear" w:color="auto" w:fill="auto"/>
          </w:tcPr>
          <w:p w14:paraId="739A66C1" w14:textId="77777777" w:rsidR="00DA0598" w:rsidRPr="00501D0A" w:rsidRDefault="00DA0598" w:rsidP="00B81260">
            <w:pPr>
              <w:pStyle w:val="TabellRader"/>
              <w:rPr>
                <w:bCs/>
              </w:rPr>
            </w:pPr>
            <w:r w:rsidRPr="00501D0A">
              <w:t>647 075 777 kr</w:t>
            </w:r>
          </w:p>
        </w:tc>
        <w:tc>
          <w:tcPr>
            <w:tcW w:w="1874" w:type="pct"/>
            <w:tcBorders>
              <w:top w:val="single" w:sz="8" w:space="0" w:color="auto"/>
              <w:bottom w:val="single" w:sz="6" w:space="0" w:color="auto"/>
            </w:tcBorders>
            <w:shd w:val="clear" w:color="auto" w:fill="auto"/>
          </w:tcPr>
          <w:p w14:paraId="0564DCF3" w14:textId="77777777" w:rsidR="00DA0598" w:rsidRPr="00501D0A" w:rsidRDefault="00DA0598" w:rsidP="00B81260">
            <w:pPr>
              <w:pStyle w:val="TabellRader"/>
              <w:rPr>
                <w:bCs/>
              </w:rPr>
            </w:pPr>
            <w:r w:rsidRPr="00501D0A">
              <w:t>Jakt- och sportskytteammunition</w:t>
            </w:r>
          </w:p>
        </w:tc>
      </w:tr>
      <w:tr w:rsidR="00501D0A" w14:paraId="61C39209" w14:textId="77777777" w:rsidTr="00BB46C1">
        <w:tc>
          <w:tcPr>
            <w:tcW w:w="1803" w:type="pct"/>
            <w:tcBorders>
              <w:top w:val="single" w:sz="8" w:space="0" w:color="auto"/>
              <w:bottom w:val="single" w:sz="6" w:space="0" w:color="auto"/>
            </w:tcBorders>
            <w:shd w:val="clear" w:color="auto" w:fill="auto"/>
          </w:tcPr>
          <w:p w14:paraId="1A8A9E34" w14:textId="77777777" w:rsidR="00DA0598" w:rsidRPr="00501D0A" w:rsidRDefault="00DA0598" w:rsidP="00B81260">
            <w:pPr>
              <w:pStyle w:val="TabellRader"/>
              <w:rPr>
                <w:bCs/>
              </w:rPr>
            </w:pPr>
            <w:r w:rsidRPr="00501D0A">
              <w:t>Saab Barracuda AB</w:t>
            </w:r>
          </w:p>
        </w:tc>
        <w:tc>
          <w:tcPr>
            <w:tcW w:w="1323" w:type="pct"/>
            <w:tcBorders>
              <w:top w:val="single" w:sz="8" w:space="0" w:color="auto"/>
              <w:bottom w:val="single" w:sz="6" w:space="0" w:color="auto"/>
            </w:tcBorders>
            <w:shd w:val="clear" w:color="auto" w:fill="auto"/>
          </w:tcPr>
          <w:p w14:paraId="52E40196" w14:textId="77777777" w:rsidR="00DA0598" w:rsidRPr="00501D0A" w:rsidRDefault="00DA0598" w:rsidP="00B81260">
            <w:pPr>
              <w:pStyle w:val="TabellRader"/>
              <w:rPr>
                <w:bCs/>
              </w:rPr>
            </w:pPr>
            <w:r w:rsidRPr="00501D0A">
              <w:t>405 141 983 kr</w:t>
            </w:r>
          </w:p>
        </w:tc>
        <w:tc>
          <w:tcPr>
            <w:tcW w:w="1874" w:type="pct"/>
            <w:tcBorders>
              <w:top w:val="single" w:sz="8" w:space="0" w:color="auto"/>
              <w:bottom w:val="single" w:sz="6" w:space="0" w:color="auto"/>
            </w:tcBorders>
            <w:shd w:val="clear" w:color="auto" w:fill="auto"/>
          </w:tcPr>
          <w:p w14:paraId="101DC963" w14:textId="77777777" w:rsidR="00DA0598" w:rsidRPr="00501D0A" w:rsidRDefault="00DA0598" w:rsidP="00B81260">
            <w:pPr>
              <w:pStyle w:val="TabellRader"/>
              <w:rPr>
                <w:bCs/>
              </w:rPr>
            </w:pPr>
            <w:r w:rsidRPr="00501D0A">
              <w:t xml:space="preserve">Kamouflageprodukter </w:t>
            </w:r>
          </w:p>
        </w:tc>
      </w:tr>
      <w:tr w:rsidR="00501D0A" w14:paraId="7C1371A9" w14:textId="77777777" w:rsidTr="00BB46C1">
        <w:tc>
          <w:tcPr>
            <w:tcW w:w="1803" w:type="pct"/>
            <w:tcBorders>
              <w:top w:val="single" w:sz="8" w:space="0" w:color="auto"/>
              <w:bottom w:val="single" w:sz="6" w:space="0" w:color="auto"/>
            </w:tcBorders>
            <w:shd w:val="clear" w:color="auto" w:fill="auto"/>
          </w:tcPr>
          <w:p w14:paraId="26C65084" w14:textId="77777777" w:rsidR="00DA0598" w:rsidRPr="00501D0A" w:rsidRDefault="00DA0598" w:rsidP="00B81260">
            <w:pPr>
              <w:pStyle w:val="TabellRader"/>
              <w:rPr>
                <w:bCs/>
              </w:rPr>
            </w:pPr>
            <w:r w:rsidRPr="00501D0A">
              <w:t>SSAB EMEA AB</w:t>
            </w:r>
          </w:p>
        </w:tc>
        <w:tc>
          <w:tcPr>
            <w:tcW w:w="1323" w:type="pct"/>
            <w:tcBorders>
              <w:top w:val="single" w:sz="8" w:space="0" w:color="auto"/>
              <w:bottom w:val="single" w:sz="6" w:space="0" w:color="auto"/>
            </w:tcBorders>
            <w:shd w:val="clear" w:color="auto" w:fill="auto"/>
          </w:tcPr>
          <w:p w14:paraId="210BAB5A" w14:textId="77777777" w:rsidR="00DA0598" w:rsidRPr="00501D0A" w:rsidRDefault="00DA0598" w:rsidP="00B81260">
            <w:pPr>
              <w:pStyle w:val="TabellRader"/>
              <w:rPr>
                <w:bCs/>
              </w:rPr>
            </w:pPr>
            <w:r w:rsidRPr="00501D0A">
              <w:t>383 753 904 kr</w:t>
            </w:r>
          </w:p>
        </w:tc>
        <w:tc>
          <w:tcPr>
            <w:tcW w:w="1874" w:type="pct"/>
            <w:tcBorders>
              <w:top w:val="single" w:sz="8" w:space="0" w:color="auto"/>
              <w:bottom w:val="single" w:sz="6" w:space="0" w:color="auto"/>
            </w:tcBorders>
            <w:shd w:val="clear" w:color="auto" w:fill="auto"/>
          </w:tcPr>
          <w:p w14:paraId="57B9558A" w14:textId="77777777" w:rsidR="00DA0598" w:rsidRPr="00501D0A" w:rsidRDefault="00DA0598" w:rsidP="00B81260">
            <w:pPr>
              <w:pStyle w:val="TabellRader"/>
              <w:rPr>
                <w:bCs/>
              </w:rPr>
            </w:pPr>
            <w:r w:rsidRPr="00501D0A">
              <w:t>Pansarplåt</w:t>
            </w:r>
          </w:p>
        </w:tc>
      </w:tr>
      <w:tr w:rsidR="00501D0A" w14:paraId="0C779B92" w14:textId="77777777" w:rsidTr="00BB46C1">
        <w:tc>
          <w:tcPr>
            <w:tcW w:w="1803" w:type="pct"/>
            <w:tcBorders>
              <w:top w:val="single" w:sz="8" w:space="0" w:color="auto"/>
              <w:bottom w:val="single" w:sz="6" w:space="0" w:color="auto"/>
            </w:tcBorders>
            <w:shd w:val="clear" w:color="auto" w:fill="auto"/>
          </w:tcPr>
          <w:p w14:paraId="10FC5B21" w14:textId="77777777" w:rsidR="00DA0598" w:rsidRPr="00501D0A" w:rsidRDefault="00DA0598" w:rsidP="00B81260">
            <w:pPr>
              <w:pStyle w:val="TabellRader"/>
              <w:rPr>
                <w:bCs/>
              </w:rPr>
            </w:pPr>
            <w:r w:rsidRPr="00501D0A">
              <w:t>PartnerTech Karlskoga AB</w:t>
            </w:r>
          </w:p>
        </w:tc>
        <w:tc>
          <w:tcPr>
            <w:tcW w:w="1323" w:type="pct"/>
            <w:tcBorders>
              <w:top w:val="single" w:sz="8" w:space="0" w:color="auto"/>
              <w:bottom w:val="single" w:sz="6" w:space="0" w:color="auto"/>
            </w:tcBorders>
            <w:shd w:val="clear" w:color="auto" w:fill="auto"/>
          </w:tcPr>
          <w:p w14:paraId="3C40C8D8" w14:textId="77777777" w:rsidR="00DA0598" w:rsidRPr="00501D0A" w:rsidRDefault="00DA0598" w:rsidP="00B81260">
            <w:pPr>
              <w:pStyle w:val="TabellRader"/>
              <w:rPr>
                <w:bCs/>
              </w:rPr>
            </w:pPr>
            <w:r w:rsidRPr="00501D0A">
              <w:t>378 160 714 kr</w:t>
            </w:r>
          </w:p>
        </w:tc>
        <w:tc>
          <w:tcPr>
            <w:tcW w:w="1874" w:type="pct"/>
            <w:tcBorders>
              <w:top w:val="single" w:sz="8" w:space="0" w:color="auto"/>
              <w:bottom w:val="single" w:sz="6" w:space="0" w:color="auto"/>
            </w:tcBorders>
            <w:shd w:val="clear" w:color="auto" w:fill="auto"/>
          </w:tcPr>
          <w:p w14:paraId="1C65E7BA" w14:textId="77777777" w:rsidR="00DA0598" w:rsidRPr="00501D0A" w:rsidRDefault="00DA0598" w:rsidP="00B81260">
            <w:pPr>
              <w:pStyle w:val="TabellRader"/>
              <w:rPr>
                <w:bCs/>
              </w:rPr>
            </w:pPr>
            <w:r w:rsidRPr="00501D0A">
              <w:t>Mekaniska komponenter</w:t>
            </w:r>
          </w:p>
        </w:tc>
      </w:tr>
    </w:tbl>
    <w:p w14:paraId="751EEB3E" w14:textId="77777777" w:rsidR="00BB46C1" w:rsidRPr="00B81260" w:rsidRDefault="00BB46C1" w:rsidP="0063004D">
      <w:pPr>
        <w:pStyle w:val="Brdtext"/>
      </w:pPr>
    </w:p>
    <w:p w14:paraId="25CF2B0C" w14:textId="3E33AAC6" w:rsidR="00DA0598" w:rsidRDefault="00BB46C1" w:rsidP="0063004D">
      <w:pPr>
        <w:pStyle w:val="Brdtext"/>
        <w:rPr>
          <w:rFonts w:ascii="TradeGothic CondEighteen" w:hAnsi="TradeGothic CondEighteen"/>
          <w:spacing w:val="4"/>
          <w:sz w:val="14"/>
        </w:rPr>
      </w:pPr>
      <w:r w:rsidRPr="00BB46C1">
        <w:rPr>
          <w:rFonts w:ascii="TradeGothic CondEighteen" w:hAnsi="TradeGothic CondEighteen"/>
          <w:spacing w:val="4"/>
          <w:sz w:val="14"/>
        </w:rPr>
        <w:t>1, 2 Verksamhet som avser tillhandahållande av tekniskt bistånd i Sverige kräver i regel inte något tillstånd. Undantaget är sådant tekniskt bistånd som avser uppfinningar rörande krigsmateriel och metoder för framställning av krigsmateriel. Vid en genomgång av de leveransdeklarationer som lämnats till ISP har det framkommit att många tillståndshavare redovisat sådant tekniskt bistånd som inte kräver tillstånd. För att ge en mer korrekt bild av den tillståndspliktiga verksamhet som bedrivs i landet utelämnas därför sådant tekniskt bistånd (ML22) från redovisningen i tabell 2 och 3</w:t>
      </w:r>
      <w:r>
        <w:rPr>
          <w:rFonts w:ascii="TradeGothic CondEighteen" w:hAnsi="TradeGothic CondEighteen"/>
          <w:spacing w:val="4"/>
          <w:sz w:val="14"/>
        </w:rPr>
        <w:t>.</w:t>
      </w:r>
    </w:p>
    <w:p w14:paraId="3F369233" w14:textId="3743B0E4" w:rsidR="00DA0598" w:rsidRDefault="00DA0598" w:rsidP="00534119">
      <w:pPr>
        <w:pStyle w:val="Rubrik2utannumrering"/>
      </w:pPr>
      <w:r w:rsidRPr="00534119">
        <w:t>Utlandsrelaterad</w:t>
      </w:r>
      <w:r>
        <w:t xml:space="preserve"> verksamhet</w:t>
      </w:r>
    </w:p>
    <w:p w14:paraId="0C813FEF" w14:textId="21A51875" w:rsidR="00DA0598" w:rsidRPr="005A2644" w:rsidRDefault="00DA0598" w:rsidP="005A2644">
      <w:pPr>
        <w:pStyle w:val="Brdtextmedindrag"/>
        <w:ind w:firstLine="0"/>
      </w:pPr>
      <w:r w:rsidRPr="005A2644">
        <w:t xml:space="preserve">Tillståndsprocessen avseende utförsel av krigsmateriel innehåller flera delar. I denna statistiksammanställning redovisas marknadsföring och förhandsbesked, anbudsunderrättelser, utförseltillstånd och faktisk export. Därutöver redovisas viss annan utlandsrelaterad verksamhet såsom samarbetsavtal och vidareöverlåtelse av krigsmateriel. </w:t>
      </w:r>
    </w:p>
    <w:p w14:paraId="7E23677F" w14:textId="2BCFF5B2" w:rsidR="00DA0598" w:rsidRPr="001C6A9B" w:rsidRDefault="00DA0598" w:rsidP="008B456B">
      <w:pPr>
        <w:pStyle w:val="Rubrik3utannumrering"/>
      </w:pPr>
      <w:r>
        <w:t>Uppgifter i redovisningen</w:t>
      </w:r>
    </w:p>
    <w:p w14:paraId="6076DA24" w14:textId="4363A73B" w:rsidR="00DA0598" w:rsidRDefault="00DA0598" w:rsidP="003F361D">
      <w:pPr>
        <w:pStyle w:val="Brdtextmedindrag"/>
        <w:ind w:firstLine="0"/>
      </w:pPr>
      <w:r w:rsidRPr="003F361D">
        <w:t>De länder som anges i statistiken är i de allra flesta fall de slutliga mottagar</w:t>
      </w:r>
      <w:r w:rsidR="003C2357">
        <w:t>na</w:t>
      </w:r>
      <w:r w:rsidRPr="003F361D">
        <w:t xml:space="preserve"> av den angivna krigsmaterielen. ISP strävar efter att i största möjliga mån utsträcka exportkontrollen, det vill säga följa den svenska krigsmaterielen, till slutanvändarlandet. Vissa komponenter och delsystem anskaffas av utländska systemtillverkare för att användas vid produktion av krigsmateriel som är avsedd för flera olika slutmottagare. Det är i dessa fall inte möjligt att på förhand veta vem som utgör slutanvändare varför kontroll-bedömningen inriktas mot systemtillverkaren och det land i vilket denne agerar. Exempel på sådana produkter är sprängämnen och pansarplåt.</w:t>
      </w:r>
    </w:p>
    <w:p w14:paraId="355EFB48" w14:textId="775B627A" w:rsidR="00DA0598" w:rsidRPr="003F361D" w:rsidRDefault="00DA0598" w:rsidP="003F361D">
      <w:pPr>
        <w:pStyle w:val="Brdtextmedindrag"/>
      </w:pPr>
      <w:r w:rsidRPr="003F361D">
        <w:t xml:space="preserve">Viss försiktighet är påkallad när det gäller att utläsa trender ur siffermaterialet. Som jämförelse redovisas därför vissa statistikuppgifter från föregående år. En mer rättvisande bild ges om exporten visas över tid eftersom enstaka försäljningar och leveranser kan orsaka kraftiga </w:t>
      </w:r>
      <w:r w:rsidRPr="003F361D">
        <w:lastRenderedPageBreak/>
        <w:t>svängningar i statistiken. Likaså ger det ekonomiska värdet som anges inte någon fullständig bild av hur praxis ser ut mot ett visst land eller en region. En enskild affär kan få stort genomslag i den summerade exportstatistiken.</w:t>
      </w:r>
    </w:p>
    <w:p w14:paraId="1730E5ED" w14:textId="01196FC1" w:rsidR="00DA0598" w:rsidRPr="001C6A9B" w:rsidRDefault="00DA0598" w:rsidP="003F361D">
      <w:pPr>
        <w:pStyle w:val="Rubrik3utannumrering"/>
      </w:pPr>
      <w:r>
        <w:t>Marknadsföring och förhandsbesked</w:t>
      </w:r>
    </w:p>
    <w:p w14:paraId="6F924973" w14:textId="77777777" w:rsidR="00DA0598" w:rsidRDefault="00DA0598" w:rsidP="003F361D">
      <w:pPr>
        <w:pStyle w:val="Brdtextmedindrag"/>
        <w:ind w:firstLine="0"/>
      </w:pPr>
      <w:r w:rsidRPr="003F361D">
        <w:t xml:space="preserve">Marknadsföring av krigsmateriel i utlandet eller i Sverige kräver inte tillstånd i det enskilda fallet. Den som innehar ett grundläggande tillstånd att tillverka eller tillhandahålla krigsmateriel är dock skyldig att lämna en redovisning av den marknadsföring av krigsmateriel eller tekniskt bistånd som bedrivits i utlandet. Denna redovisning ligger till grund för de regelbundna möten som ISP håller med försvarsföretagen om deras exportplaner. Marknadsföringsmötena möjliggör för ISP att på ett tidigt stadium i exportprocessen inrikta exportörer bort från marknader för vilka tillstånd i ett senare skede inte kan påräknas. Detta upplägg innebär att huvuddelen av ISP:s negativa besked lämnas underhand i samband med marknadsföringsmöten och att antalet faktiska ansökningar rörande icke önskvärda mottagarländer reduceras. </w:t>
      </w:r>
    </w:p>
    <w:p w14:paraId="3C8AA762" w14:textId="357594CC" w:rsidR="00DA0598" w:rsidRDefault="00DA0598" w:rsidP="00371CBC">
      <w:pPr>
        <w:pStyle w:val="Brdtextmedindrag"/>
      </w:pPr>
      <w:r w:rsidRPr="00371CBC">
        <w:t>För det fall en exportör på ett tidigt stadium önskar att pröva om en utförsel av krigsmateriel eller lämnande av tekniskt bistånd är möjlig kan denne begära ett skriftligt förhandsbesked från ISP. Det kan exempelvis röra ett tidigare oprövat mottagarland eller ske inför en större marknadsföringssatsning. Det finns inget lagstadgat krav på att ett förhandsbesked måste begäras. Beskeden är icke-bindande och lämnas utifrån de förutsättningar som råder för tillfället. En förnyad prövning görs alltid i samband med en eventuell anbudsunderrättelse och vid en ansökan om utförseltillstånd även om ett positivt förhandsbesked finns sedan tidigare</w:t>
      </w:r>
      <w:r w:rsidRPr="003F361D">
        <w:t>.</w:t>
      </w:r>
    </w:p>
    <w:p w14:paraId="7D576014" w14:textId="634D2792" w:rsidR="00DA0598" w:rsidRDefault="00DA0598" w:rsidP="00CF665B">
      <w:pPr>
        <w:pStyle w:val="Brdtextmedindrag"/>
      </w:pPr>
      <w:r w:rsidRPr="00371CBC">
        <w:t>I tabell 4 redovisas antal skriftliga förhandsbesked rörande krigsmateriel som ISP lämnat under de senaste fem åren</w:t>
      </w:r>
      <w:r>
        <w:t>.</w:t>
      </w:r>
    </w:p>
    <w:p w14:paraId="6B277D82" w14:textId="65D6E4FD"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4</w:t>
      </w:r>
      <w:r w:rsidR="008056F2">
        <w:rPr>
          <w:noProof/>
        </w:rPr>
        <w:fldChar w:fldCharType="end"/>
      </w:r>
      <w:r>
        <w:tab/>
        <w:t>Antal lämnade skriftliga förhandsbesked rörande krigsmateriel 2020–2024</w:t>
      </w:r>
    </w:p>
    <w:p w14:paraId="18EF7273" w14:textId="77777777" w:rsidR="00DA0598" w:rsidRPr="004B3087" w:rsidRDefault="00DA0598" w:rsidP="004B3087">
      <w:pPr>
        <w:pStyle w:val="FigurUnderrubrik"/>
      </w:pPr>
    </w:p>
    <w:tbl>
      <w:tblPr>
        <w:tblW w:w="5000" w:type="pct"/>
        <w:tblCellMar>
          <w:left w:w="0" w:type="dxa"/>
        </w:tblCellMar>
        <w:tblLook w:val="06A0" w:firstRow="1" w:lastRow="0" w:firstColumn="1" w:lastColumn="0" w:noHBand="1" w:noVBand="1"/>
      </w:tblPr>
      <w:tblGrid>
        <w:gridCol w:w="1184"/>
        <w:gridCol w:w="941"/>
        <w:gridCol w:w="943"/>
        <w:gridCol w:w="943"/>
        <w:gridCol w:w="943"/>
        <w:gridCol w:w="943"/>
      </w:tblGrid>
      <w:tr w:rsidR="004B3087" w14:paraId="21922D6D" w14:textId="77777777" w:rsidTr="004B3087">
        <w:trPr>
          <w:tblHeader/>
        </w:trPr>
        <w:tc>
          <w:tcPr>
            <w:tcW w:w="830" w:type="pct"/>
            <w:tcBorders>
              <w:top w:val="single" w:sz="8" w:space="0" w:color="auto"/>
              <w:bottom w:val="single" w:sz="6" w:space="0" w:color="auto"/>
            </w:tcBorders>
            <w:shd w:val="clear" w:color="auto" w:fill="auto"/>
          </w:tcPr>
          <w:p w14:paraId="6506D824" w14:textId="0EE191C7" w:rsidR="00DA0598" w:rsidRDefault="00DA0598" w:rsidP="003D6F49">
            <w:pPr>
              <w:pStyle w:val="TabellHuvud"/>
              <w:jc w:val="left"/>
            </w:pPr>
            <w:r w:rsidRPr="004B3087">
              <w:t>Ärendetyp</w:t>
            </w:r>
          </w:p>
        </w:tc>
        <w:tc>
          <w:tcPr>
            <w:tcW w:w="833" w:type="pct"/>
            <w:tcBorders>
              <w:top w:val="single" w:sz="8" w:space="0" w:color="auto"/>
              <w:bottom w:val="single" w:sz="6" w:space="0" w:color="auto"/>
            </w:tcBorders>
            <w:shd w:val="clear" w:color="auto" w:fill="auto"/>
          </w:tcPr>
          <w:p w14:paraId="529EB6EB" w14:textId="7BB48017" w:rsidR="00DA0598" w:rsidRDefault="00DA0598" w:rsidP="004B3087">
            <w:pPr>
              <w:pStyle w:val="TabellHuvud"/>
            </w:pPr>
            <w:r w:rsidRPr="004B3087">
              <w:t>2020</w:t>
            </w:r>
          </w:p>
        </w:tc>
        <w:tc>
          <w:tcPr>
            <w:tcW w:w="834" w:type="pct"/>
            <w:tcBorders>
              <w:top w:val="single" w:sz="8" w:space="0" w:color="auto"/>
              <w:bottom w:val="single" w:sz="6" w:space="0" w:color="auto"/>
            </w:tcBorders>
            <w:shd w:val="clear" w:color="auto" w:fill="auto"/>
          </w:tcPr>
          <w:p w14:paraId="2DDC270B" w14:textId="43033EE2" w:rsidR="00DA0598" w:rsidRDefault="00DA0598" w:rsidP="004B3087">
            <w:pPr>
              <w:pStyle w:val="TabellHuvud"/>
            </w:pPr>
            <w:r>
              <w:t>2021</w:t>
            </w:r>
          </w:p>
        </w:tc>
        <w:tc>
          <w:tcPr>
            <w:tcW w:w="834" w:type="pct"/>
            <w:tcBorders>
              <w:top w:val="single" w:sz="8" w:space="0" w:color="auto"/>
              <w:bottom w:val="single" w:sz="6" w:space="0" w:color="auto"/>
            </w:tcBorders>
            <w:shd w:val="clear" w:color="auto" w:fill="auto"/>
          </w:tcPr>
          <w:p w14:paraId="71D2AA62" w14:textId="47DDC5B2" w:rsidR="00DA0598" w:rsidRDefault="00DA0598" w:rsidP="003D6F49">
            <w:pPr>
              <w:pStyle w:val="TabellHuvud"/>
            </w:pPr>
            <w:r>
              <w:t>2022</w:t>
            </w:r>
          </w:p>
        </w:tc>
        <w:tc>
          <w:tcPr>
            <w:tcW w:w="834" w:type="pct"/>
            <w:tcBorders>
              <w:top w:val="single" w:sz="8" w:space="0" w:color="auto"/>
              <w:bottom w:val="single" w:sz="6" w:space="0" w:color="auto"/>
            </w:tcBorders>
            <w:shd w:val="clear" w:color="auto" w:fill="auto"/>
          </w:tcPr>
          <w:p w14:paraId="39DF6631" w14:textId="7911AE9C" w:rsidR="00DA0598" w:rsidRDefault="00DA0598" w:rsidP="003D6F49">
            <w:pPr>
              <w:pStyle w:val="TabellHuvud"/>
            </w:pPr>
            <w:r>
              <w:t>2023</w:t>
            </w:r>
          </w:p>
        </w:tc>
        <w:tc>
          <w:tcPr>
            <w:tcW w:w="834" w:type="pct"/>
            <w:tcBorders>
              <w:top w:val="single" w:sz="8" w:space="0" w:color="auto"/>
              <w:bottom w:val="single" w:sz="6" w:space="0" w:color="auto"/>
            </w:tcBorders>
            <w:shd w:val="clear" w:color="auto" w:fill="auto"/>
          </w:tcPr>
          <w:p w14:paraId="4A60318E" w14:textId="4E32BB49" w:rsidR="00DA0598" w:rsidRDefault="00DA0598" w:rsidP="003D6F49">
            <w:pPr>
              <w:pStyle w:val="TabellHuvud"/>
            </w:pPr>
            <w:r>
              <w:t>2024</w:t>
            </w:r>
          </w:p>
        </w:tc>
      </w:tr>
      <w:tr w:rsidR="004B3087" w14:paraId="075F1E6C" w14:textId="77777777" w:rsidTr="004B3087">
        <w:trPr>
          <w:tblHeader/>
        </w:trPr>
        <w:tc>
          <w:tcPr>
            <w:tcW w:w="830" w:type="pct"/>
            <w:tcBorders>
              <w:top w:val="single" w:sz="8" w:space="0" w:color="auto"/>
              <w:bottom w:val="single" w:sz="6" w:space="0" w:color="auto"/>
            </w:tcBorders>
            <w:shd w:val="clear" w:color="auto" w:fill="auto"/>
          </w:tcPr>
          <w:p w14:paraId="69E1F35D" w14:textId="77777777" w:rsidR="00DA0598" w:rsidRPr="004B3087" w:rsidRDefault="00DA0598" w:rsidP="004B3087">
            <w:pPr>
              <w:pStyle w:val="TabellHuvud"/>
              <w:rPr>
                <w:b w:val="0"/>
                <w:bCs/>
              </w:rPr>
            </w:pPr>
            <w:r w:rsidRPr="004B3087">
              <w:rPr>
                <w:b w:val="0"/>
                <w:bCs/>
              </w:rPr>
              <w:t>Förhandsbesked</w:t>
            </w:r>
          </w:p>
        </w:tc>
        <w:tc>
          <w:tcPr>
            <w:tcW w:w="833" w:type="pct"/>
            <w:tcBorders>
              <w:top w:val="single" w:sz="8" w:space="0" w:color="auto"/>
              <w:bottom w:val="single" w:sz="6" w:space="0" w:color="auto"/>
            </w:tcBorders>
            <w:shd w:val="clear" w:color="auto" w:fill="auto"/>
          </w:tcPr>
          <w:p w14:paraId="1C421F9D" w14:textId="77777777" w:rsidR="00DA0598" w:rsidRPr="004B3087" w:rsidRDefault="00DA0598" w:rsidP="004B3087">
            <w:pPr>
              <w:pStyle w:val="TabellHuvud"/>
              <w:rPr>
                <w:b w:val="0"/>
                <w:bCs/>
              </w:rPr>
            </w:pPr>
            <w:r w:rsidRPr="004B3087">
              <w:rPr>
                <w:b w:val="0"/>
                <w:bCs/>
              </w:rPr>
              <w:t>25</w:t>
            </w:r>
          </w:p>
        </w:tc>
        <w:tc>
          <w:tcPr>
            <w:tcW w:w="834" w:type="pct"/>
            <w:tcBorders>
              <w:top w:val="single" w:sz="8" w:space="0" w:color="auto"/>
              <w:bottom w:val="single" w:sz="6" w:space="0" w:color="auto"/>
            </w:tcBorders>
            <w:shd w:val="clear" w:color="auto" w:fill="auto"/>
          </w:tcPr>
          <w:p w14:paraId="2FC381EF" w14:textId="77777777" w:rsidR="00DA0598" w:rsidRPr="004B3087" w:rsidRDefault="00DA0598" w:rsidP="004B3087">
            <w:pPr>
              <w:pStyle w:val="TabellHuvud"/>
              <w:rPr>
                <w:b w:val="0"/>
                <w:bCs/>
              </w:rPr>
            </w:pPr>
            <w:r w:rsidRPr="004B3087">
              <w:rPr>
                <w:b w:val="0"/>
                <w:bCs/>
              </w:rPr>
              <w:t>18</w:t>
            </w:r>
          </w:p>
        </w:tc>
        <w:tc>
          <w:tcPr>
            <w:tcW w:w="834" w:type="pct"/>
            <w:tcBorders>
              <w:top w:val="single" w:sz="8" w:space="0" w:color="auto"/>
              <w:bottom w:val="single" w:sz="6" w:space="0" w:color="auto"/>
            </w:tcBorders>
            <w:shd w:val="clear" w:color="auto" w:fill="auto"/>
          </w:tcPr>
          <w:p w14:paraId="7A5C74A1" w14:textId="77777777" w:rsidR="00DA0598" w:rsidRPr="004B3087" w:rsidRDefault="00DA0598" w:rsidP="004B3087">
            <w:pPr>
              <w:pStyle w:val="TabellHuvud"/>
              <w:rPr>
                <w:b w:val="0"/>
                <w:bCs/>
              </w:rPr>
            </w:pPr>
            <w:r w:rsidRPr="004B3087">
              <w:rPr>
                <w:b w:val="0"/>
                <w:bCs/>
              </w:rPr>
              <w:t>18</w:t>
            </w:r>
          </w:p>
        </w:tc>
        <w:tc>
          <w:tcPr>
            <w:tcW w:w="834" w:type="pct"/>
            <w:tcBorders>
              <w:top w:val="single" w:sz="8" w:space="0" w:color="auto"/>
              <w:bottom w:val="single" w:sz="6" w:space="0" w:color="auto"/>
            </w:tcBorders>
            <w:shd w:val="clear" w:color="auto" w:fill="auto"/>
          </w:tcPr>
          <w:p w14:paraId="47F33747" w14:textId="77777777" w:rsidR="00DA0598" w:rsidRPr="004B3087" w:rsidRDefault="00DA0598" w:rsidP="004B3087">
            <w:pPr>
              <w:pStyle w:val="TabellHuvud"/>
              <w:rPr>
                <w:b w:val="0"/>
                <w:bCs/>
              </w:rPr>
            </w:pPr>
            <w:r w:rsidRPr="004B3087">
              <w:rPr>
                <w:b w:val="0"/>
                <w:bCs/>
              </w:rPr>
              <w:t>24</w:t>
            </w:r>
          </w:p>
        </w:tc>
        <w:tc>
          <w:tcPr>
            <w:tcW w:w="834" w:type="pct"/>
            <w:tcBorders>
              <w:top w:val="single" w:sz="8" w:space="0" w:color="auto"/>
              <w:bottom w:val="single" w:sz="6" w:space="0" w:color="auto"/>
            </w:tcBorders>
            <w:shd w:val="clear" w:color="auto" w:fill="auto"/>
          </w:tcPr>
          <w:p w14:paraId="589C831F" w14:textId="77777777" w:rsidR="00DA0598" w:rsidRPr="004B3087" w:rsidRDefault="00DA0598" w:rsidP="004B3087">
            <w:pPr>
              <w:pStyle w:val="TabellHuvud"/>
              <w:rPr>
                <w:b w:val="0"/>
                <w:bCs/>
              </w:rPr>
            </w:pPr>
            <w:r w:rsidRPr="004B3087">
              <w:rPr>
                <w:b w:val="0"/>
                <w:bCs/>
              </w:rPr>
              <w:t>19</w:t>
            </w:r>
          </w:p>
        </w:tc>
      </w:tr>
    </w:tbl>
    <w:p w14:paraId="6081E09E" w14:textId="77777777" w:rsidR="00DA0598" w:rsidRDefault="00DA0598" w:rsidP="00FD6900">
      <w:pPr>
        <w:pStyle w:val="Brdtextmedindrag"/>
        <w:ind w:firstLine="0"/>
      </w:pPr>
    </w:p>
    <w:p w14:paraId="2B586AA6" w14:textId="3A1BD73B" w:rsidR="00DA0598" w:rsidRDefault="00DA0598" w:rsidP="00FD6900">
      <w:pPr>
        <w:pStyle w:val="Brdtextmedindrag"/>
        <w:ind w:firstLine="0"/>
      </w:pPr>
      <w:r w:rsidRPr="004B3087">
        <w:t>Under 2024 lämnades totalt 19 st</w:t>
      </w:r>
      <w:r w:rsidR="005239CB">
        <w:t>ycken</w:t>
      </w:r>
      <w:r w:rsidRPr="004B3087">
        <w:t xml:space="preserve"> förhandsbesked avseende 11 st</w:t>
      </w:r>
      <w:r w:rsidR="005239CB">
        <w:t>ycken</w:t>
      </w:r>
      <w:r w:rsidRPr="004B3087">
        <w:t xml:space="preserve"> länder utanför den etablerade kretsen av mottagarländer. Av dessa var 16 besked positiva och tre negativa</w:t>
      </w:r>
      <w:r>
        <w:t>.</w:t>
      </w:r>
    </w:p>
    <w:p w14:paraId="0CF5B001" w14:textId="1A6AD621" w:rsidR="00DA0598" w:rsidRPr="001C6A9B" w:rsidRDefault="00DA0598" w:rsidP="004B3087">
      <w:pPr>
        <w:pStyle w:val="Rubrik3utannumrering"/>
      </w:pPr>
      <w:r>
        <w:t>Anbudsunderrättelser</w:t>
      </w:r>
    </w:p>
    <w:p w14:paraId="6A0387C4" w14:textId="2D0A4C3E" w:rsidR="00DA0598" w:rsidRDefault="00DA0598" w:rsidP="00FD6900">
      <w:pPr>
        <w:pStyle w:val="Brdtextmedindrag"/>
        <w:ind w:firstLine="0"/>
      </w:pPr>
      <w:r w:rsidRPr="004B3087">
        <w:t xml:space="preserve">Senast fyra veckor innan ett bindande anbud om försäljning av krigsmateriel lämnas eller ett köpeavtal ingås, ska ISP underrättas om detta. Om ISP inte har någon erinran mot att anbud lämnas vidtas ingen åtgärd. I det enskilda fallet får ISP förbjuda att anbud lämnas eller att avtal ingås. Kravet på anbudsunderrättelse innebär ytterligare ett kontrollsteg i exportprocessen och minskar risken för att svensk försvarsindustri ingår </w:t>
      </w:r>
      <w:r w:rsidRPr="004B3087">
        <w:lastRenderedPageBreak/>
        <w:t>kontrakt om affärer som exempelvis skulle stå i strid med svensk utrikespolitik</w:t>
      </w:r>
      <w:r>
        <w:t>.</w:t>
      </w:r>
    </w:p>
    <w:p w14:paraId="3FCAB206" w14:textId="295CF402" w:rsidR="00DA0598" w:rsidRDefault="00DA0598" w:rsidP="004B3087">
      <w:pPr>
        <w:pStyle w:val="Brdtextmedindrag"/>
      </w:pPr>
      <w:r w:rsidRPr="004B3087">
        <w:t>En anbudsunderrättelse behöver inte lämnas om anbudet eller avtalet uteslutande avser reservdelar, komponenter eller tekniskt bistånd till tidigare utförd materiel. Det går att ansöka om ett generellt undantag från underrättelseskyldighet avseende viss materiel till särskilt angivna länder. De flesta större exporterande företag erhåller generella undantag för anbud understigande 250 mnkr till länder inom Europeiska unionen samt vissa andra etablerade samarbetsländer. En stor andel av de anbudsunderrättelser som inkommer till ISP rör därför länder utanför kretsen av etablerade samarbetsländer</w:t>
      </w:r>
      <w:r>
        <w:t>.</w:t>
      </w:r>
    </w:p>
    <w:p w14:paraId="479157C7" w14:textId="731DCC77" w:rsidR="00DA0598" w:rsidRDefault="00DA0598" w:rsidP="00CF665B">
      <w:pPr>
        <w:pStyle w:val="Brdtextmedindrag"/>
      </w:pPr>
      <w:r w:rsidRPr="004B3087">
        <w:t>I tabell 5 redovisas antalet anbudsunderrättelser och generella undantag under den senaste femårsperioden</w:t>
      </w:r>
      <w:r>
        <w:t>.</w:t>
      </w:r>
    </w:p>
    <w:p w14:paraId="2C339C74" w14:textId="0F70397F"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5</w:t>
      </w:r>
      <w:r w:rsidR="008056F2">
        <w:rPr>
          <w:noProof/>
        </w:rPr>
        <w:fldChar w:fldCharType="end"/>
      </w:r>
      <w:r>
        <w:tab/>
      </w:r>
      <w:r w:rsidRPr="00BE6A33">
        <w:t>Antal anbudsunderrättelser och generella undantag rörande krigsmateriel 2020–2024</w:t>
      </w:r>
    </w:p>
    <w:p w14:paraId="5305D493" w14:textId="35334573"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94"/>
        <w:gridCol w:w="875"/>
        <w:gridCol w:w="882"/>
        <w:gridCol w:w="882"/>
        <w:gridCol w:w="882"/>
        <w:gridCol w:w="882"/>
      </w:tblGrid>
      <w:tr w:rsidR="00BE6A33" w14:paraId="6B694674" w14:textId="77777777" w:rsidTr="00BE6A33">
        <w:trPr>
          <w:tblHeader/>
        </w:trPr>
        <w:tc>
          <w:tcPr>
            <w:tcW w:w="829" w:type="pct"/>
            <w:tcBorders>
              <w:top w:val="single" w:sz="8" w:space="0" w:color="auto"/>
              <w:bottom w:val="single" w:sz="8" w:space="0" w:color="auto"/>
            </w:tcBorders>
            <w:shd w:val="clear" w:color="auto" w:fill="auto"/>
          </w:tcPr>
          <w:p w14:paraId="21B8DB5A" w14:textId="7D45C9D4" w:rsidR="00DA0598" w:rsidRDefault="00DA0598" w:rsidP="003D6F49">
            <w:pPr>
              <w:pStyle w:val="TabellHuvud"/>
              <w:jc w:val="left"/>
            </w:pPr>
            <w:r>
              <w:t>Ärendetyp</w:t>
            </w:r>
          </w:p>
        </w:tc>
        <w:tc>
          <w:tcPr>
            <w:tcW w:w="830" w:type="pct"/>
            <w:tcBorders>
              <w:top w:val="single" w:sz="8" w:space="0" w:color="auto"/>
              <w:bottom w:val="single" w:sz="8" w:space="0" w:color="auto"/>
            </w:tcBorders>
            <w:shd w:val="clear" w:color="auto" w:fill="auto"/>
          </w:tcPr>
          <w:p w14:paraId="4BC3DE44" w14:textId="6EAAA858" w:rsidR="00DA0598" w:rsidRDefault="00DA0598" w:rsidP="003D6F49">
            <w:pPr>
              <w:pStyle w:val="TabellHuvud"/>
            </w:pPr>
            <w:r>
              <w:t>2020</w:t>
            </w:r>
          </w:p>
        </w:tc>
        <w:tc>
          <w:tcPr>
            <w:tcW w:w="835" w:type="pct"/>
            <w:tcBorders>
              <w:top w:val="single" w:sz="8" w:space="0" w:color="auto"/>
              <w:bottom w:val="single" w:sz="8" w:space="0" w:color="auto"/>
            </w:tcBorders>
            <w:shd w:val="clear" w:color="auto" w:fill="auto"/>
          </w:tcPr>
          <w:p w14:paraId="3432B6FD" w14:textId="2DD6966F" w:rsidR="00DA0598" w:rsidRDefault="00DA0598" w:rsidP="003D6F49">
            <w:pPr>
              <w:pStyle w:val="TabellHuvud"/>
            </w:pPr>
            <w:r>
              <w:t>2021</w:t>
            </w:r>
          </w:p>
        </w:tc>
        <w:tc>
          <w:tcPr>
            <w:tcW w:w="835" w:type="pct"/>
            <w:tcBorders>
              <w:top w:val="single" w:sz="8" w:space="0" w:color="auto"/>
              <w:bottom w:val="single" w:sz="8" w:space="0" w:color="auto"/>
            </w:tcBorders>
            <w:shd w:val="clear" w:color="auto" w:fill="auto"/>
          </w:tcPr>
          <w:p w14:paraId="18A2CB0C" w14:textId="3D6D57AD" w:rsidR="00DA0598" w:rsidRDefault="00DA0598" w:rsidP="003D6F49">
            <w:pPr>
              <w:pStyle w:val="TabellHuvud"/>
            </w:pPr>
            <w:r>
              <w:t>2022</w:t>
            </w:r>
          </w:p>
        </w:tc>
        <w:tc>
          <w:tcPr>
            <w:tcW w:w="835" w:type="pct"/>
            <w:tcBorders>
              <w:top w:val="single" w:sz="8" w:space="0" w:color="auto"/>
              <w:bottom w:val="single" w:sz="8" w:space="0" w:color="auto"/>
            </w:tcBorders>
          </w:tcPr>
          <w:p w14:paraId="04831576" w14:textId="59A8479D" w:rsidR="00DA0598" w:rsidRDefault="00DA0598" w:rsidP="003D6F49">
            <w:pPr>
              <w:pStyle w:val="TabellHuvud"/>
            </w:pPr>
            <w:r>
              <w:t>2023</w:t>
            </w:r>
          </w:p>
        </w:tc>
        <w:tc>
          <w:tcPr>
            <w:tcW w:w="835" w:type="pct"/>
            <w:tcBorders>
              <w:top w:val="single" w:sz="8" w:space="0" w:color="auto"/>
              <w:bottom w:val="single" w:sz="8" w:space="0" w:color="auto"/>
            </w:tcBorders>
            <w:shd w:val="clear" w:color="auto" w:fill="auto"/>
          </w:tcPr>
          <w:p w14:paraId="38545B9C" w14:textId="5BF3D63D" w:rsidR="00DA0598" w:rsidRDefault="00DA0598" w:rsidP="003D6F49">
            <w:pPr>
              <w:pStyle w:val="TabellHuvud"/>
            </w:pPr>
            <w:r>
              <w:t>2024</w:t>
            </w:r>
          </w:p>
        </w:tc>
      </w:tr>
      <w:tr w:rsidR="00CE6738" w14:paraId="17E797FC" w14:textId="77777777" w:rsidTr="00BE6A33">
        <w:trPr>
          <w:tblHeader/>
        </w:trPr>
        <w:tc>
          <w:tcPr>
            <w:tcW w:w="829" w:type="pct"/>
            <w:tcBorders>
              <w:top w:val="single" w:sz="8" w:space="0" w:color="auto"/>
              <w:bottom w:val="single" w:sz="8" w:space="0" w:color="auto"/>
            </w:tcBorders>
            <w:shd w:val="clear" w:color="auto" w:fill="auto"/>
          </w:tcPr>
          <w:p w14:paraId="0BB7A778" w14:textId="52ECC2FF" w:rsidR="00DA0598" w:rsidRPr="00CE6738" w:rsidRDefault="00DA0598" w:rsidP="003D6F49">
            <w:pPr>
              <w:pStyle w:val="TabellHuvud"/>
              <w:jc w:val="left"/>
              <w:rPr>
                <w:b w:val="0"/>
                <w:bCs/>
              </w:rPr>
            </w:pPr>
            <w:r w:rsidRPr="00CE6738">
              <w:rPr>
                <w:b w:val="0"/>
                <w:bCs/>
              </w:rPr>
              <w:t>Anbudsunderrättelse</w:t>
            </w:r>
          </w:p>
        </w:tc>
        <w:tc>
          <w:tcPr>
            <w:tcW w:w="830" w:type="pct"/>
            <w:tcBorders>
              <w:top w:val="single" w:sz="8" w:space="0" w:color="auto"/>
              <w:bottom w:val="single" w:sz="8" w:space="0" w:color="auto"/>
            </w:tcBorders>
            <w:shd w:val="clear" w:color="auto" w:fill="auto"/>
          </w:tcPr>
          <w:p w14:paraId="1FA065D6" w14:textId="3DE1A5C2" w:rsidR="00DA0598" w:rsidRPr="00CE6738" w:rsidRDefault="00DA0598" w:rsidP="003D6F49">
            <w:pPr>
              <w:pStyle w:val="TabellHuvud"/>
              <w:rPr>
                <w:b w:val="0"/>
                <w:bCs/>
              </w:rPr>
            </w:pPr>
            <w:r w:rsidRPr="00CE6738">
              <w:rPr>
                <w:b w:val="0"/>
                <w:bCs/>
              </w:rPr>
              <w:t>250</w:t>
            </w:r>
          </w:p>
        </w:tc>
        <w:tc>
          <w:tcPr>
            <w:tcW w:w="835" w:type="pct"/>
            <w:tcBorders>
              <w:top w:val="single" w:sz="8" w:space="0" w:color="auto"/>
              <w:bottom w:val="single" w:sz="8" w:space="0" w:color="auto"/>
            </w:tcBorders>
            <w:shd w:val="clear" w:color="auto" w:fill="auto"/>
          </w:tcPr>
          <w:p w14:paraId="676F81E8" w14:textId="514EB302" w:rsidR="00DA0598" w:rsidRPr="00CE6738" w:rsidRDefault="00DA0598" w:rsidP="003D6F49">
            <w:pPr>
              <w:pStyle w:val="TabellHuvud"/>
              <w:rPr>
                <w:b w:val="0"/>
                <w:bCs/>
              </w:rPr>
            </w:pPr>
            <w:r w:rsidRPr="00CE6738">
              <w:rPr>
                <w:b w:val="0"/>
                <w:bCs/>
              </w:rPr>
              <w:t>255</w:t>
            </w:r>
          </w:p>
        </w:tc>
        <w:tc>
          <w:tcPr>
            <w:tcW w:w="835" w:type="pct"/>
            <w:tcBorders>
              <w:top w:val="single" w:sz="8" w:space="0" w:color="auto"/>
              <w:bottom w:val="single" w:sz="8" w:space="0" w:color="auto"/>
            </w:tcBorders>
            <w:shd w:val="clear" w:color="auto" w:fill="auto"/>
          </w:tcPr>
          <w:p w14:paraId="3BD77FD7" w14:textId="59CB0981" w:rsidR="00DA0598" w:rsidRPr="00CE6738" w:rsidRDefault="00DA0598" w:rsidP="003D6F49">
            <w:pPr>
              <w:pStyle w:val="TabellHuvud"/>
              <w:rPr>
                <w:b w:val="0"/>
                <w:bCs/>
              </w:rPr>
            </w:pPr>
            <w:r w:rsidRPr="00CE6738">
              <w:rPr>
                <w:b w:val="0"/>
                <w:bCs/>
              </w:rPr>
              <w:t>346</w:t>
            </w:r>
          </w:p>
        </w:tc>
        <w:tc>
          <w:tcPr>
            <w:tcW w:w="835" w:type="pct"/>
            <w:tcBorders>
              <w:top w:val="single" w:sz="8" w:space="0" w:color="auto"/>
              <w:bottom w:val="single" w:sz="8" w:space="0" w:color="auto"/>
            </w:tcBorders>
          </w:tcPr>
          <w:p w14:paraId="55503DC9" w14:textId="13C38554" w:rsidR="00DA0598" w:rsidRPr="00CE6738" w:rsidRDefault="00DA0598" w:rsidP="003D6F49">
            <w:pPr>
              <w:pStyle w:val="TabellHuvud"/>
              <w:rPr>
                <w:b w:val="0"/>
                <w:bCs/>
              </w:rPr>
            </w:pPr>
            <w:r w:rsidRPr="00CE6738">
              <w:rPr>
                <w:b w:val="0"/>
                <w:bCs/>
              </w:rPr>
              <w:t>440</w:t>
            </w:r>
          </w:p>
        </w:tc>
        <w:tc>
          <w:tcPr>
            <w:tcW w:w="835" w:type="pct"/>
            <w:tcBorders>
              <w:top w:val="single" w:sz="8" w:space="0" w:color="auto"/>
              <w:bottom w:val="single" w:sz="8" w:space="0" w:color="auto"/>
            </w:tcBorders>
            <w:shd w:val="clear" w:color="auto" w:fill="auto"/>
          </w:tcPr>
          <w:p w14:paraId="025F2A54" w14:textId="1F4DB022" w:rsidR="00DA0598" w:rsidRPr="00CE6738" w:rsidRDefault="00DA0598" w:rsidP="003D6F49">
            <w:pPr>
              <w:pStyle w:val="TabellHuvud"/>
              <w:rPr>
                <w:b w:val="0"/>
                <w:bCs/>
              </w:rPr>
            </w:pPr>
            <w:r w:rsidRPr="00CE6738">
              <w:rPr>
                <w:b w:val="0"/>
                <w:bCs/>
              </w:rPr>
              <w:t>500</w:t>
            </w:r>
          </w:p>
        </w:tc>
      </w:tr>
      <w:tr w:rsidR="00CE6738" w14:paraId="03D4E5BF" w14:textId="77777777" w:rsidTr="00BE6A33">
        <w:trPr>
          <w:tblHeader/>
        </w:trPr>
        <w:tc>
          <w:tcPr>
            <w:tcW w:w="829" w:type="pct"/>
            <w:tcBorders>
              <w:top w:val="single" w:sz="8" w:space="0" w:color="auto"/>
              <w:bottom w:val="single" w:sz="8" w:space="0" w:color="auto"/>
            </w:tcBorders>
            <w:shd w:val="clear" w:color="auto" w:fill="auto"/>
          </w:tcPr>
          <w:p w14:paraId="75791244" w14:textId="252FB132" w:rsidR="00DA0598" w:rsidRPr="00CE6738" w:rsidRDefault="00DA0598" w:rsidP="003D6F49">
            <w:pPr>
              <w:pStyle w:val="TabellHuvud"/>
              <w:jc w:val="left"/>
              <w:rPr>
                <w:b w:val="0"/>
                <w:bCs/>
              </w:rPr>
            </w:pPr>
            <w:r w:rsidRPr="00CE6738">
              <w:rPr>
                <w:b w:val="0"/>
                <w:bCs/>
              </w:rPr>
              <w:t>Generellt undantag</w:t>
            </w:r>
          </w:p>
        </w:tc>
        <w:tc>
          <w:tcPr>
            <w:tcW w:w="830" w:type="pct"/>
            <w:tcBorders>
              <w:top w:val="single" w:sz="8" w:space="0" w:color="auto"/>
              <w:bottom w:val="single" w:sz="8" w:space="0" w:color="auto"/>
            </w:tcBorders>
            <w:shd w:val="clear" w:color="auto" w:fill="auto"/>
          </w:tcPr>
          <w:p w14:paraId="40BEC41F" w14:textId="7BE3EC3F" w:rsidR="00DA0598" w:rsidRPr="00CE6738" w:rsidRDefault="00DA0598" w:rsidP="003D6F49">
            <w:pPr>
              <w:pStyle w:val="TabellHuvud"/>
              <w:rPr>
                <w:b w:val="0"/>
                <w:bCs/>
              </w:rPr>
            </w:pPr>
            <w:r w:rsidRPr="00CE6738">
              <w:rPr>
                <w:b w:val="0"/>
                <w:bCs/>
              </w:rPr>
              <w:t>22</w:t>
            </w:r>
          </w:p>
        </w:tc>
        <w:tc>
          <w:tcPr>
            <w:tcW w:w="835" w:type="pct"/>
            <w:tcBorders>
              <w:top w:val="single" w:sz="8" w:space="0" w:color="auto"/>
              <w:bottom w:val="single" w:sz="8" w:space="0" w:color="auto"/>
            </w:tcBorders>
            <w:shd w:val="clear" w:color="auto" w:fill="auto"/>
          </w:tcPr>
          <w:p w14:paraId="7176B831" w14:textId="6444B9E4" w:rsidR="00DA0598" w:rsidRPr="00CE6738" w:rsidRDefault="00DA0598" w:rsidP="003D6F49">
            <w:pPr>
              <w:pStyle w:val="TabellHuvud"/>
              <w:rPr>
                <w:b w:val="0"/>
                <w:bCs/>
              </w:rPr>
            </w:pPr>
            <w:r w:rsidRPr="00CE6738">
              <w:rPr>
                <w:b w:val="0"/>
                <w:bCs/>
              </w:rPr>
              <w:t>26</w:t>
            </w:r>
          </w:p>
        </w:tc>
        <w:tc>
          <w:tcPr>
            <w:tcW w:w="835" w:type="pct"/>
            <w:tcBorders>
              <w:top w:val="single" w:sz="8" w:space="0" w:color="auto"/>
              <w:bottom w:val="single" w:sz="8" w:space="0" w:color="auto"/>
            </w:tcBorders>
            <w:shd w:val="clear" w:color="auto" w:fill="auto"/>
          </w:tcPr>
          <w:p w14:paraId="72853552" w14:textId="5945B75D" w:rsidR="00DA0598" w:rsidRPr="00CE6738" w:rsidRDefault="00DA0598" w:rsidP="003D6F49">
            <w:pPr>
              <w:pStyle w:val="TabellHuvud"/>
              <w:rPr>
                <w:b w:val="0"/>
                <w:bCs/>
              </w:rPr>
            </w:pPr>
            <w:r w:rsidRPr="00CE6738">
              <w:rPr>
                <w:b w:val="0"/>
                <w:bCs/>
              </w:rPr>
              <w:t>25</w:t>
            </w:r>
          </w:p>
        </w:tc>
        <w:tc>
          <w:tcPr>
            <w:tcW w:w="835" w:type="pct"/>
            <w:tcBorders>
              <w:top w:val="single" w:sz="8" w:space="0" w:color="auto"/>
              <w:bottom w:val="single" w:sz="8" w:space="0" w:color="auto"/>
            </w:tcBorders>
          </w:tcPr>
          <w:p w14:paraId="7B5B7F00" w14:textId="4CECD3F2" w:rsidR="00DA0598" w:rsidRPr="00CE6738" w:rsidRDefault="00DA0598" w:rsidP="003D6F49">
            <w:pPr>
              <w:pStyle w:val="TabellHuvud"/>
              <w:rPr>
                <w:b w:val="0"/>
                <w:bCs/>
              </w:rPr>
            </w:pPr>
            <w:r w:rsidRPr="00CE6738">
              <w:rPr>
                <w:b w:val="0"/>
                <w:bCs/>
              </w:rPr>
              <w:t>19</w:t>
            </w:r>
          </w:p>
        </w:tc>
        <w:tc>
          <w:tcPr>
            <w:tcW w:w="835" w:type="pct"/>
            <w:tcBorders>
              <w:top w:val="single" w:sz="8" w:space="0" w:color="auto"/>
              <w:bottom w:val="single" w:sz="8" w:space="0" w:color="auto"/>
            </w:tcBorders>
            <w:shd w:val="clear" w:color="auto" w:fill="auto"/>
          </w:tcPr>
          <w:p w14:paraId="002418B7" w14:textId="58E1AA11" w:rsidR="00DA0598" w:rsidRPr="00CE6738" w:rsidRDefault="00DA0598" w:rsidP="003D6F49">
            <w:pPr>
              <w:pStyle w:val="TabellHuvud"/>
              <w:rPr>
                <w:b w:val="0"/>
                <w:bCs/>
              </w:rPr>
            </w:pPr>
            <w:r w:rsidRPr="00CE6738">
              <w:rPr>
                <w:b w:val="0"/>
                <w:bCs/>
              </w:rPr>
              <w:t>22</w:t>
            </w:r>
          </w:p>
        </w:tc>
      </w:tr>
      <w:tr w:rsidR="00CE6738" w14:paraId="038581C5" w14:textId="77777777" w:rsidTr="00BE6A33">
        <w:trPr>
          <w:tblHeader/>
        </w:trPr>
        <w:tc>
          <w:tcPr>
            <w:tcW w:w="829" w:type="pct"/>
            <w:tcBorders>
              <w:top w:val="single" w:sz="8" w:space="0" w:color="auto"/>
              <w:bottom w:val="single" w:sz="8" w:space="0" w:color="auto"/>
            </w:tcBorders>
            <w:shd w:val="clear" w:color="auto" w:fill="auto"/>
          </w:tcPr>
          <w:p w14:paraId="41040DC4" w14:textId="5E258256" w:rsidR="00DA0598" w:rsidRDefault="00DA0598" w:rsidP="003D6F49">
            <w:pPr>
              <w:pStyle w:val="TabellHuvud"/>
              <w:jc w:val="left"/>
            </w:pPr>
            <w:r>
              <w:t>Totalt</w:t>
            </w:r>
          </w:p>
        </w:tc>
        <w:tc>
          <w:tcPr>
            <w:tcW w:w="830" w:type="pct"/>
            <w:tcBorders>
              <w:top w:val="single" w:sz="8" w:space="0" w:color="auto"/>
              <w:bottom w:val="single" w:sz="8" w:space="0" w:color="auto"/>
            </w:tcBorders>
            <w:shd w:val="clear" w:color="auto" w:fill="auto"/>
          </w:tcPr>
          <w:p w14:paraId="5390E800" w14:textId="2E0B8DB2" w:rsidR="00DA0598" w:rsidRDefault="00DA0598" w:rsidP="00CE6738">
            <w:pPr>
              <w:pStyle w:val="TabellHuvud"/>
            </w:pPr>
            <w:r>
              <w:t>272</w:t>
            </w:r>
          </w:p>
        </w:tc>
        <w:tc>
          <w:tcPr>
            <w:tcW w:w="835" w:type="pct"/>
            <w:tcBorders>
              <w:top w:val="single" w:sz="8" w:space="0" w:color="auto"/>
              <w:bottom w:val="single" w:sz="8" w:space="0" w:color="auto"/>
            </w:tcBorders>
            <w:shd w:val="clear" w:color="auto" w:fill="auto"/>
          </w:tcPr>
          <w:p w14:paraId="792132FF" w14:textId="219F8510" w:rsidR="00DA0598" w:rsidRDefault="00DA0598" w:rsidP="00CE6738">
            <w:pPr>
              <w:pStyle w:val="TabellHuvud"/>
            </w:pPr>
            <w:r>
              <w:t>281</w:t>
            </w:r>
          </w:p>
        </w:tc>
        <w:tc>
          <w:tcPr>
            <w:tcW w:w="835" w:type="pct"/>
            <w:tcBorders>
              <w:top w:val="single" w:sz="8" w:space="0" w:color="auto"/>
              <w:bottom w:val="single" w:sz="8" w:space="0" w:color="auto"/>
            </w:tcBorders>
            <w:shd w:val="clear" w:color="auto" w:fill="auto"/>
          </w:tcPr>
          <w:p w14:paraId="09AE492A" w14:textId="12B5B286" w:rsidR="00DA0598" w:rsidRDefault="00DA0598" w:rsidP="00CE6738">
            <w:pPr>
              <w:pStyle w:val="TabellHuvud"/>
            </w:pPr>
            <w:r>
              <w:t>371</w:t>
            </w:r>
          </w:p>
        </w:tc>
        <w:tc>
          <w:tcPr>
            <w:tcW w:w="835" w:type="pct"/>
            <w:tcBorders>
              <w:top w:val="single" w:sz="8" w:space="0" w:color="auto"/>
              <w:bottom w:val="single" w:sz="8" w:space="0" w:color="auto"/>
            </w:tcBorders>
          </w:tcPr>
          <w:p w14:paraId="7E3992B7" w14:textId="432D0A11" w:rsidR="00DA0598" w:rsidRDefault="00DA0598" w:rsidP="00CE6738">
            <w:pPr>
              <w:pStyle w:val="TabellHuvud"/>
            </w:pPr>
            <w:r>
              <w:t>459</w:t>
            </w:r>
          </w:p>
        </w:tc>
        <w:tc>
          <w:tcPr>
            <w:tcW w:w="835" w:type="pct"/>
            <w:tcBorders>
              <w:top w:val="single" w:sz="8" w:space="0" w:color="auto"/>
              <w:bottom w:val="single" w:sz="8" w:space="0" w:color="auto"/>
            </w:tcBorders>
            <w:shd w:val="clear" w:color="auto" w:fill="auto"/>
          </w:tcPr>
          <w:p w14:paraId="01BE7B1C" w14:textId="42A0402E" w:rsidR="00DA0598" w:rsidRDefault="00DA0598" w:rsidP="00CE6738">
            <w:pPr>
              <w:pStyle w:val="TabellHuvud"/>
            </w:pPr>
            <w:r>
              <w:t>522</w:t>
            </w:r>
          </w:p>
        </w:tc>
      </w:tr>
    </w:tbl>
    <w:p w14:paraId="08A9F571" w14:textId="673D976F" w:rsidR="00DA0598" w:rsidRDefault="00DA0598" w:rsidP="00CE6738">
      <w:pPr>
        <w:pStyle w:val="Brdtextmedindrag"/>
        <w:ind w:firstLine="0"/>
      </w:pPr>
    </w:p>
    <w:p w14:paraId="3C6234B4" w14:textId="77777777" w:rsidR="00DA0598" w:rsidRPr="00CE6738" w:rsidRDefault="00DA0598" w:rsidP="00CE6738">
      <w:pPr>
        <w:pStyle w:val="Brdtextmedindrag"/>
        <w:ind w:firstLine="0"/>
      </w:pPr>
      <w:r w:rsidRPr="00CE6738">
        <w:t>Under 2024 underrättades ISP om 500 anbud till någon i utlandet. Totalt avgjordes 491 anbudsärenden under året och i 453 av fallen lämnades underrättelsen utan åtgärd. Dessa ärenden avsåg totalt 68 länder och en internationell organisation. Förbud att lämna anbud meddelades i två fall avseende totalt två länder. Övriga beslut avsåg avskrivning från vidare handläggning.</w:t>
      </w:r>
    </w:p>
    <w:p w14:paraId="20F1E0BB" w14:textId="5FAFE880" w:rsidR="00DA0598" w:rsidRDefault="00DA0598" w:rsidP="00CE6738">
      <w:pPr>
        <w:pStyle w:val="Rubrik3utannumrering"/>
      </w:pPr>
      <w:r>
        <w:t>Utförseltillstånd</w:t>
      </w:r>
    </w:p>
    <w:p w14:paraId="4EEA446C" w14:textId="3C8B0B60" w:rsidR="00DA0598" w:rsidRDefault="00DA0598" w:rsidP="00CE6738">
      <w:pPr>
        <w:pStyle w:val="Brdtext"/>
        <w:rPr>
          <w:szCs w:val="24"/>
        </w:rPr>
      </w:pPr>
      <w:r>
        <w:rPr>
          <w:szCs w:val="24"/>
        </w:rPr>
        <w:t>Utförsel av krigsmateriel och lämnande av tekniskt bistånd till någon utanför landet kräver tillstånd från ISP. Ansökan om utförseltillstånd kan föregås av ett förhandsbesked och ska vid utförsel för försäljning föregås av en anbudsunderrättelse. Det finns tre typer av utförseltillstånd. Individuella tillstånd utfärdas för en specifik kvantitet till en mottagare i ett specifikt land. Globala tillstånd möjliggör utförsel till flera mottagare i flera länder av en icke närmare angiven mängd krigsmateriel. Generella tillstånd är inte begränsade till kvantitet eller värde och möjliggör utförsel till samtliga EES-länder. Med vissa undantag krävs även utförseltillstånd vid transitering av krigsmateriel genom Sverige.</w:t>
      </w:r>
    </w:p>
    <w:p w14:paraId="64AFC81B" w14:textId="4084E75E" w:rsidR="00DA0598" w:rsidRDefault="00DA0598" w:rsidP="00CE6738">
      <w:pPr>
        <w:pStyle w:val="Brdtextmedindrag"/>
        <w:rPr>
          <w:szCs w:val="24"/>
        </w:rPr>
      </w:pPr>
      <w:r>
        <w:rPr>
          <w:szCs w:val="24"/>
        </w:rPr>
        <w:t xml:space="preserve">I skrivelsen redovisas individuella och globala tillstånd som utfärdats avseende försäljning av krigsmateriel. Värdet och omfattningen av de tillstånd som utfärdats av ISP ger endast en indikation på hur den faktiska exporten kan komma att se ut under efterföljande år. Detta beror bland annat på att inte alla tillstånd nyttjas och att de faktiska leveranserna kan ske flera år efter att utförseltillståndet utfärdats. Det aggregerade värdet av beviljade utförseltillstånd har blivit en allt sämre indikator på värdet av </w:t>
      </w:r>
      <w:r>
        <w:rPr>
          <w:szCs w:val="24"/>
        </w:rPr>
        <w:lastRenderedPageBreak/>
        <w:t>kommande års leveranser i takt med att fler globala tillstånd utfärdas och generella tillstånd används.</w:t>
      </w:r>
    </w:p>
    <w:p w14:paraId="14817E84" w14:textId="6B7B2267" w:rsidR="00DA0598" w:rsidRPr="00CF665B" w:rsidRDefault="00DA0598" w:rsidP="00CF665B">
      <w:pPr>
        <w:pStyle w:val="Brdtextmedindrag"/>
        <w:rPr>
          <w:szCs w:val="24"/>
        </w:rPr>
      </w:pPr>
      <w:r>
        <w:rPr>
          <w:szCs w:val="24"/>
        </w:rPr>
        <w:t>I tabell 6 redovisas antalet behandlade ansökningar om utförseltillstånd under de senaste fem åren.</w:t>
      </w:r>
    </w:p>
    <w:p w14:paraId="1DC3BFF7" w14:textId="67F82C8B"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6</w:t>
      </w:r>
      <w:r w:rsidR="008056F2">
        <w:rPr>
          <w:noProof/>
        </w:rPr>
        <w:fldChar w:fldCharType="end"/>
      </w:r>
      <w:r>
        <w:tab/>
      </w:r>
      <w:r w:rsidRPr="007E5E3D">
        <w:t>Antal behandlade ansökningar om utförsel av krigsmateriel 2020–202</w:t>
      </w:r>
      <w:r>
        <w:t>4</w:t>
      </w:r>
    </w:p>
    <w:p w14:paraId="79A8328E" w14:textId="7A5F22A3"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980"/>
        <w:gridCol w:w="981"/>
        <w:gridCol w:w="984"/>
        <w:gridCol w:w="984"/>
        <w:gridCol w:w="984"/>
        <w:gridCol w:w="984"/>
      </w:tblGrid>
      <w:tr w:rsidR="007E5E3D" w14:paraId="6D148499" w14:textId="77777777" w:rsidTr="007E5E3D">
        <w:trPr>
          <w:tblHeader/>
        </w:trPr>
        <w:tc>
          <w:tcPr>
            <w:tcW w:w="830" w:type="pct"/>
            <w:tcBorders>
              <w:top w:val="single" w:sz="8" w:space="0" w:color="auto"/>
              <w:bottom w:val="single" w:sz="6" w:space="0" w:color="auto"/>
            </w:tcBorders>
            <w:shd w:val="clear" w:color="auto" w:fill="auto"/>
          </w:tcPr>
          <w:p w14:paraId="44A86AE5" w14:textId="7EAC2B05" w:rsidR="00DA0598" w:rsidRDefault="00DA0598" w:rsidP="003D6F49">
            <w:pPr>
              <w:pStyle w:val="TabellHuvud"/>
              <w:jc w:val="left"/>
            </w:pPr>
            <w:r>
              <w:t>Tillståndstyp</w:t>
            </w:r>
          </w:p>
        </w:tc>
        <w:tc>
          <w:tcPr>
            <w:tcW w:w="833" w:type="pct"/>
            <w:tcBorders>
              <w:top w:val="single" w:sz="8" w:space="0" w:color="auto"/>
              <w:bottom w:val="single" w:sz="6" w:space="0" w:color="auto"/>
            </w:tcBorders>
            <w:shd w:val="clear" w:color="auto" w:fill="auto"/>
          </w:tcPr>
          <w:p w14:paraId="0C19B008" w14:textId="626D1AFE" w:rsidR="00DA0598" w:rsidRDefault="00DA0598" w:rsidP="003D6F49">
            <w:pPr>
              <w:pStyle w:val="TabellHuvud"/>
            </w:pPr>
            <w:r>
              <w:t>2020</w:t>
            </w:r>
          </w:p>
        </w:tc>
        <w:tc>
          <w:tcPr>
            <w:tcW w:w="834" w:type="pct"/>
            <w:tcBorders>
              <w:top w:val="single" w:sz="8" w:space="0" w:color="auto"/>
              <w:bottom w:val="single" w:sz="6" w:space="0" w:color="auto"/>
            </w:tcBorders>
            <w:shd w:val="clear" w:color="auto" w:fill="auto"/>
          </w:tcPr>
          <w:p w14:paraId="5082D868" w14:textId="3CC4446D" w:rsidR="00DA0598" w:rsidRDefault="00DA0598" w:rsidP="003D6F49">
            <w:pPr>
              <w:pStyle w:val="TabellHuvud"/>
            </w:pPr>
            <w:r>
              <w:t>2021</w:t>
            </w:r>
          </w:p>
        </w:tc>
        <w:tc>
          <w:tcPr>
            <w:tcW w:w="834" w:type="pct"/>
            <w:tcBorders>
              <w:top w:val="single" w:sz="8" w:space="0" w:color="auto"/>
              <w:bottom w:val="single" w:sz="6" w:space="0" w:color="auto"/>
            </w:tcBorders>
            <w:shd w:val="clear" w:color="auto" w:fill="auto"/>
          </w:tcPr>
          <w:p w14:paraId="46B4DBC8" w14:textId="25B2DE2C" w:rsidR="00DA0598" w:rsidRDefault="00DA0598" w:rsidP="003D6F49">
            <w:pPr>
              <w:pStyle w:val="TabellHuvud"/>
            </w:pPr>
            <w:r>
              <w:t>2022</w:t>
            </w:r>
          </w:p>
        </w:tc>
        <w:tc>
          <w:tcPr>
            <w:tcW w:w="834" w:type="pct"/>
            <w:tcBorders>
              <w:top w:val="single" w:sz="8" w:space="0" w:color="auto"/>
              <w:bottom w:val="single" w:sz="6" w:space="0" w:color="auto"/>
            </w:tcBorders>
            <w:shd w:val="clear" w:color="auto" w:fill="auto"/>
          </w:tcPr>
          <w:p w14:paraId="236064DE" w14:textId="6B886634" w:rsidR="00DA0598" w:rsidRDefault="00DA0598" w:rsidP="003D6F49">
            <w:pPr>
              <w:pStyle w:val="TabellHuvud"/>
            </w:pPr>
            <w:r>
              <w:t>2023</w:t>
            </w:r>
          </w:p>
        </w:tc>
        <w:tc>
          <w:tcPr>
            <w:tcW w:w="834" w:type="pct"/>
            <w:tcBorders>
              <w:top w:val="single" w:sz="8" w:space="0" w:color="auto"/>
              <w:bottom w:val="single" w:sz="6" w:space="0" w:color="auto"/>
            </w:tcBorders>
            <w:shd w:val="clear" w:color="auto" w:fill="auto"/>
          </w:tcPr>
          <w:p w14:paraId="440A70FD" w14:textId="251D2B81" w:rsidR="00DA0598" w:rsidRDefault="00DA0598" w:rsidP="003D6F49">
            <w:pPr>
              <w:pStyle w:val="TabellHuvud"/>
            </w:pPr>
            <w:r>
              <w:t>2024</w:t>
            </w:r>
          </w:p>
        </w:tc>
      </w:tr>
      <w:tr w:rsidR="007E5E3D" w:rsidRPr="005E4C0D" w:rsidDel="00AD48B5" w14:paraId="7957A4F2" w14:textId="77777777" w:rsidTr="007E5E3D">
        <w:trPr>
          <w:tblHeader/>
        </w:trPr>
        <w:tc>
          <w:tcPr>
            <w:tcW w:w="830" w:type="pct"/>
            <w:tcBorders>
              <w:top w:val="single" w:sz="8" w:space="0" w:color="auto"/>
              <w:bottom w:val="single" w:sz="6" w:space="0" w:color="auto"/>
            </w:tcBorders>
            <w:shd w:val="clear" w:color="auto" w:fill="auto"/>
          </w:tcPr>
          <w:p w14:paraId="42F6558C" w14:textId="77777777" w:rsidR="00DA0598" w:rsidRPr="007E5E3D" w:rsidRDefault="00DA0598" w:rsidP="00AC7AED">
            <w:pPr>
              <w:pStyle w:val="TabellHuvud"/>
              <w:jc w:val="left"/>
              <w:rPr>
                <w:b w:val="0"/>
                <w:bCs/>
              </w:rPr>
            </w:pPr>
            <w:r w:rsidRPr="007E5E3D">
              <w:rPr>
                <w:b w:val="0"/>
                <w:bCs/>
              </w:rPr>
              <w:t>Individuella</w:t>
            </w:r>
          </w:p>
        </w:tc>
        <w:tc>
          <w:tcPr>
            <w:tcW w:w="833" w:type="pct"/>
            <w:tcBorders>
              <w:top w:val="single" w:sz="8" w:space="0" w:color="auto"/>
              <w:bottom w:val="single" w:sz="6" w:space="0" w:color="auto"/>
            </w:tcBorders>
            <w:shd w:val="clear" w:color="auto" w:fill="auto"/>
          </w:tcPr>
          <w:p w14:paraId="7F3CC654" w14:textId="77777777" w:rsidR="00DA0598" w:rsidRPr="007E5E3D" w:rsidRDefault="00DA0598" w:rsidP="007E5E3D">
            <w:pPr>
              <w:pStyle w:val="TabellHuvud"/>
              <w:rPr>
                <w:b w:val="0"/>
                <w:bCs/>
              </w:rPr>
            </w:pPr>
            <w:r w:rsidRPr="007E5E3D">
              <w:rPr>
                <w:b w:val="0"/>
                <w:bCs/>
              </w:rPr>
              <w:t>570</w:t>
            </w:r>
          </w:p>
        </w:tc>
        <w:tc>
          <w:tcPr>
            <w:tcW w:w="834" w:type="pct"/>
            <w:tcBorders>
              <w:top w:val="single" w:sz="8" w:space="0" w:color="auto"/>
              <w:bottom w:val="single" w:sz="6" w:space="0" w:color="auto"/>
            </w:tcBorders>
            <w:shd w:val="clear" w:color="auto" w:fill="auto"/>
          </w:tcPr>
          <w:p w14:paraId="599188FD" w14:textId="77777777" w:rsidR="00DA0598" w:rsidRPr="007E5E3D" w:rsidRDefault="00DA0598" w:rsidP="007E5E3D">
            <w:pPr>
              <w:pStyle w:val="TabellHuvud"/>
              <w:rPr>
                <w:b w:val="0"/>
                <w:bCs/>
              </w:rPr>
            </w:pPr>
            <w:r w:rsidRPr="007E5E3D">
              <w:rPr>
                <w:b w:val="0"/>
                <w:bCs/>
              </w:rPr>
              <w:t>589</w:t>
            </w:r>
          </w:p>
        </w:tc>
        <w:tc>
          <w:tcPr>
            <w:tcW w:w="834" w:type="pct"/>
            <w:tcBorders>
              <w:top w:val="single" w:sz="8" w:space="0" w:color="auto"/>
              <w:bottom w:val="single" w:sz="6" w:space="0" w:color="auto"/>
            </w:tcBorders>
            <w:shd w:val="clear" w:color="auto" w:fill="auto"/>
          </w:tcPr>
          <w:p w14:paraId="3F413125" w14:textId="77777777" w:rsidR="00DA0598" w:rsidRPr="007E5E3D" w:rsidRDefault="00DA0598" w:rsidP="007E5E3D">
            <w:pPr>
              <w:pStyle w:val="TabellHuvud"/>
              <w:rPr>
                <w:b w:val="0"/>
                <w:bCs/>
              </w:rPr>
            </w:pPr>
            <w:r w:rsidRPr="007E5E3D">
              <w:rPr>
                <w:b w:val="0"/>
                <w:bCs/>
              </w:rPr>
              <w:t>602</w:t>
            </w:r>
          </w:p>
        </w:tc>
        <w:tc>
          <w:tcPr>
            <w:tcW w:w="834" w:type="pct"/>
            <w:tcBorders>
              <w:top w:val="single" w:sz="8" w:space="0" w:color="auto"/>
              <w:bottom w:val="single" w:sz="6" w:space="0" w:color="auto"/>
            </w:tcBorders>
            <w:shd w:val="clear" w:color="auto" w:fill="auto"/>
          </w:tcPr>
          <w:p w14:paraId="43072D1C" w14:textId="77777777" w:rsidR="00DA0598" w:rsidRPr="007E5E3D" w:rsidRDefault="00DA0598" w:rsidP="007E5E3D">
            <w:pPr>
              <w:pStyle w:val="TabellHuvud"/>
              <w:rPr>
                <w:b w:val="0"/>
                <w:bCs/>
              </w:rPr>
            </w:pPr>
            <w:r w:rsidRPr="007E5E3D">
              <w:rPr>
                <w:b w:val="0"/>
                <w:bCs/>
              </w:rPr>
              <w:t>659</w:t>
            </w:r>
          </w:p>
        </w:tc>
        <w:tc>
          <w:tcPr>
            <w:tcW w:w="834" w:type="pct"/>
            <w:tcBorders>
              <w:top w:val="single" w:sz="8" w:space="0" w:color="auto"/>
              <w:bottom w:val="single" w:sz="6" w:space="0" w:color="auto"/>
            </w:tcBorders>
            <w:shd w:val="clear" w:color="auto" w:fill="auto"/>
          </w:tcPr>
          <w:p w14:paraId="055A6EC1" w14:textId="77777777" w:rsidR="00DA0598" w:rsidRPr="007E5E3D" w:rsidDel="00AD48B5" w:rsidRDefault="00DA0598" w:rsidP="007E5E3D">
            <w:pPr>
              <w:pStyle w:val="TabellHuvud"/>
              <w:rPr>
                <w:b w:val="0"/>
                <w:bCs/>
              </w:rPr>
            </w:pPr>
            <w:r w:rsidRPr="007E5E3D">
              <w:rPr>
                <w:b w:val="0"/>
                <w:bCs/>
              </w:rPr>
              <w:t>814</w:t>
            </w:r>
          </w:p>
        </w:tc>
      </w:tr>
      <w:tr w:rsidR="007E5E3D" w:rsidRPr="005E4C0D" w:rsidDel="00AD48B5" w14:paraId="33BCC7F0" w14:textId="77777777" w:rsidTr="007E5E3D">
        <w:trPr>
          <w:tblHeader/>
        </w:trPr>
        <w:tc>
          <w:tcPr>
            <w:tcW w:w="830" w:type="pct"/>
            <w:tcBorders>
              <w:top w:val="single" w:sz="8" w:space="0" w:color="auto"/>
              <w:bottom w:val="single" w:sz="6" w:space="0" w:color="auto"/>
            </w:tcBorders>
            <w:shd w:val="clear" w:color="auto" w:fill="auto"/>
          </w:tcPr>
          <w:p w14:paraId="325FD904" w14:textId="77777777" w:rsidR="00DA0598" w:rsidRPr="007E5E3D" w:rsidRDefault="00DA0598" w:rsidP="00AC7AED">
            <w:pPr>
              <w:pStyle w:val="TabellHuvud"/>
              <w:jc w:val="left"/>
              <w:rPr>
                <w:b w:val="0"/>
                <w:bCs/>
              </w:rPr>
            </w:pPr>
            <w:r w:rsidRPr="007E5E3D">
              <w:rPr>
                <w:b w:val="0"/>
                <w:bCs/>
              </w:rPr>
              <w:t>Globala</w:t>
            </w:r>
          </w:p>
        </w:tc>
        <w:tc>
          <w:tcPr>
            <w:tcW w:w="833" w:type="pct"/>
            <w:tcBorders>
              <w:top w:val="single" w:sz="8" w:space="0" w:color="auto"/>
              <w:bottom w:val="single" w:sz="6" w:space="0" w:color="auto"/>
            </w:tcBorders>
            <w:shd w:val="clear" w:color="auto" w:fill="auto"/>
          </w:tcPr>
          <w:p w14:paraId="22154718" w14:textId="77777777" w:rsidR="00DA0598" w:rsidRPr="007E5E3D" w:rsidRDefault="00DA0598" w:rsidP="007E5E3D">
            <w:pPr>
              <w:pStyle w:val="TabellHuvud"/>
              <w:rPr>
                <w:b w:val="0"/>
                <w:bCs/>
              </w:rPr>
            </w:pPr>
            <w:r w:rsidRPr="007E5E3D">
              <w:rPr>
                <w:b w:val="0"/>
                <w:bCs/>
              </w:rPr>
              <w:t>458</w:t>
            </w:r>
          </w:p>
        </w:tc>
        <w:tc>
          <w:tcPr>
            <w:tcW w:w="834" w:type="pct"/>
            <w:tcBorders>
              <w:top w:val="single" w:sz="8" w:space="0" w:color="auto"/>
              <w:bottom w:val="single" w:sz="6" w:space="0" w:color="auto"/>
            </w:tcBorders>
            <w:shd w:val="clear" w:color="auto" w:fill="auto"/>
          </w:tcPr>
          <w:p w14:paraId="255538FD" w14:textId="77777777" w:rsidR="00DA0598" w:rsidRPr="007E5E3D" w:rsidRDefault="00DA0598" w:rsidP="007E5E3D">
            <w:pPr>
              <w:pStyle w:val="TabellHuvud"/>
              <w:rPr>
                <w:b w:val="0"/>
                <w:bCs/>
              </w:rPr>
            </w:pPr>
            <w:r w:rsidRPr="007E5E3D">
              <w:rPr>
                <w:b w:val="0"/>
                <w:bCs/>
              </w:rPr>
              <w:t>449</w:t>
            </w:r>
          </w:p>
        </w:tc>
        <w:tc>
          <w:tcPr>
            <w:tcW w:w="834" w:type="pct"/>
            <w:tcBorders>
              <w:top w:val="single" w:sz="8" w:space="0" w:color="auto"/>
              <w:bottom w:val="single" w:sz="6" w:space="0" w:color="auto"/>
            </w:tcBorders>
            <w:shd w:val="clear" w:color="auto" w:fill="auto"/>
          </w:tcPr>
          <w:p w14:paraId="51781082" w14:textId="77777777" w:rsidR="00DA0598" w:rsidRPr="007E5E3D" w:rsidRDefault="00DA0598" w:rsidP="007E5E3D">
            <w:pPr>
              <w:pStyle w:val="TabellHuvud"/>
              <w:rPr>
                <w:b w:val="0"/>
                <w:bCs/>
              </w:rPr>
            </w:pPr>
            <w:r w:rsidRPr="007E5E3D">
              <w:rPr>
                <w:b w:val="0"/>
                <w:bCs/>
              </w:rPr>
              <w:t>492</w:t>
            </w:r>
          </w:p>
        </w:tc>
        <w:tc>
          <w:tcPr>
            <w:tcW w:w="834" w:type="pct"/>
            <w:tcBorders>
              <w:top w:val="single" w:sz="8" w:space="0" w:color="auto"/>
              <w:bottom w:val="single" w:sz="6" w:space="0" w:color="auto"/>
            </w:tcBorders>
            <w:shd w:val="clear" w:color="auto" w:fill="auto"/>
          </w:tcPr>
          <w:p w14:paraId="061E39D3" w14:textId="77777777" w:rsidR="00DA0598" w:rsidRPr="007E5E3D" w:rsidRDefault="00DA0598" w:rsidP="007E5E3D">
            <w:pPr>
              <w:pStyle w:val="TabellHuvud"/>
              <w:rPr>
                <w:b w:val="0"/>
                <w:bCs/>
              </w:rPr>
            </w:pPr>
            <w:r w:rsidRPr="007E5E3D">
              <w:rPr>
                <w:b w:val="0"/>
                <w:bCs/>
              </w:rPr>
              <w:t>606</w:t>
            </w:r>
          </w:p>
        </w:tc>
        <w:tc>
          <w:tcPr>
            <w:tcW w:w="834" w:type="pct"/>
            <w:tcBorders>
              <w:top w:val="single" w:sz="8" w:space="0" w:color="auto"/>
              <w:bottom w:val="single" w:sz="6" w:space="0" w:color="auto"/>
            </w:tcBorders>
            <w:shd w:val="clear" w:color="auto" w:fill="auto"/>
          </w:tcPr>
          <w:p w14:paraId="509D0B06" w14:textId="77777777" w:rsidR="00DA0598" w:rsidRPr="007E5E3D" w:rsidDel="00AD48B5" w:rsidRDefault="00DA0598" w:rsidP="007E5E3D">
            <w:pPr>
              <w:pStyle w:val="TabellHuvud"/>
              <w:rPr>
                <w:b w:val="0"/>
                <w:bCs/>
              </w:rPr>
            </w:pPr>
            <w:r w:rsidRPr="007E5E3D">
              <w:rPr>
                <w:b w:val="0"/>
                <w:bCs/>
              </w:rPr>
              <w:t>659</w:t>
            </w:r>
          </w:p>
        </w:tc>
      </w:tr>
      <w:tr w:rsidR="007E5E3D" w:rsidRPr="005E4C0D" w:rsidDel="00AD48B5" w14:paraId="0B27C5AB" w14:textId="77777777" w:rsidTr="007E5E3D">
        <w:trPr>
          <w:tblHeader/>
        </w:trPr>
        <w:tc>
          <w:tcPr>
            <w:tcW w:w="830" w:type="pct"/>
            <w:tcBorders>
              <w:top w:val="single" w:sz="8" w:space="0" w:color="auto"/>
              <w:bottom w:val="single" w:sz="6" w:space="0" w:color="auto"/>
            </w:tcBorders>
            <w:shd w:val="clear" w:color="auto" w:fill="auto"/>
          </w:tcPr>
          <w:p w14:paraId="6C4F0519" w14:textId="77777777" w:rsidR="00DA0598" w:rsidRPr="007E5E3D" w:rsidRDefault="00DA0598" w:rsidP="00AC7AED">
            <w:pPr>
              <w:pStyle w:val="TabellHuvud"/>
              <w:jc w:val="left"/>
              <w:rPr>
                <w:b w:val="0"/>
                <w:bCs/>
              </w:rPr>
            </w:pPr>
            <w:r w:rsidRPr="007E5E3D">
              <w:rPr>
                <w:b w:val="0"/>
                <w:bCs/>
              </w:rPr>
              <w:t>Transitering</w:t>
            </w:r>
          </w:p>
        </w:tc>
        <w:tc>
          <w:tcPr>
            <w:tcW w:w="833" w:type="pct"/>
            <w:tcBorders>
              <w:top w:val="single" w:sz="8" w:space="0" w:color="auto"/>
              <w:bottom w:val="single" w:sz="6" w:space="0" w:color="auto"/>
            </w:tcBorders>
            <w:shd w:val="clear" w:color="auto" w:fill="auto"/>
          </w:tcPr>
          <w:p w14:paraId="2E8371CA" w14:textId="77777777" w:rsidR="00DA0598" w:rsidRPr="007E5E3D" w:rsidRDefault="00DA0598" w:rsidP="007E5E3D">
            <w:pPr>
              <w:pStyle w:val="TabellHuvud"/>
              <w:rPr>
                <w:b w:val="0"/>
                <w:bCs/>
              </w:rPr>
            </w:pPr>
            <w:r w:rsidRPr="007E5E3D">
              <w:rPr>
                <w:b w:val="0"/>
                <w:bCs/>
              </w:rPr>
              <w:t>58</w:t>
            </w:r>
          </w:p>
        </w:tc>
        <w:tc>
          <w:tcPr>
            <w:tcW w:w="834" w:type="pct"/>
            <w:tcBorders>
              <w:top w:val="single" w:sz="8" w:space="0" w:color="auto"/>
              <w:bottom w:val="single" w:sz="6" w:space="0" w:color="auto"/>
            </w:tcBorders>
            <w:shd w:val="clear" w:color="auto" w:fill="auto"/>
          </w:tcPr>
          <w:p w14:paraId="03B126D5" w14:textId="77777777" w:rsidR="00DA0598" w:rsidRPr="007E5E3D" w:rsidRDefault="00DA0598" w:rsidP="007E5E3D">
            <w:pPr>
              <w:pStyle w:val="TabellHuvud"/>
              <w:rPr>
                <w:b w:val="0"/>
                <w:bCs/>
              </w:rPr>
            </w:pPr>
            <w:r w:rsidRPr="007E5E3D">
              <w:rPr>
                <w:b w:val="0"/>
                <w:bCs/>
              </w:rPr>
              <w:t>47</w:t>
            </w:r>
          </w:p>
        </w:tc>
        <w:tc>
          <w:tcPr>
            <w:tcW w:w="834" w:type="pct"/>
            <w:tcBorders>
              <w:top w:val="single" w:sz="8" w:space="0" w:color="auto"/>
              <w:bottom w:val="single" w:sz="6" w:space="0" w:color="auto"/>
            </w:tcBorders>
            <w:shd w:val="clear" w:color="auto" w:fill="auto"/>
          </w:tcPr>
          <w:p w14:paraId="3E2B61B1" w14:textId="77777777" w:rsidR="00DA0598" w:rsidRPr="007E5E3D" w:rsidRDefault="00DA0598" w:rsidP="007E5E3D">
            <w:pPr>
              <w:pStyle w:val="TabellHuvud"/>
              <w:rPr>
                <w:b w:val="0"/>
                <w:bCs/>
              </w:rPr>
            </w:pPr>
            <w:r w:rsidRPr="007E5E3D">
              <w:rPr>
                <w:b w:val="0"/>
                <w:bCs/>
              </w:rPr>
              <w:t>73</w:t>
            </w:r>
          </w:p>
        </w:tc>
        <w:tc>
          <w:tcPr>
            <w:tcW w:w="834" w:type="pct"/>
            <w:tcBorders>
              <w:top w:val="single" w:sz="8" w:space="0" w:color="auto"/>
              <w:bottom w:val="single" w:sz="6" w:space="0" w:color="auto"/>
            </w:tcBorders>
            <w:shd w:val="clear" w:color="auto" w:fill="auto"/>
          </w:tcPr>
          <w:p w14:paraId="214F9281" w14:textId="77777777" w:rsidR="00DA0598" w:rsidRPr="007E5E3D" w:rsidRDefault="00DA0598" w:rsidP="007E5E3D">
            <w:pPr>
              <w:pStyle w:val="TabellHuvud"/>
              <w:rPr>
                <w:b w:val="0"/>
                <w:bCs/>
              </w:rPr>
            </w:pPr>
            <w:r w:rsidRPr="007E5E3D">
              <w:rPr>
                <w:b w:val="0"/>
                <w:bCs/>
              </w:rPr>
              <w:t>46</w:t>
            </w:r>
          </w:p>
        </w:tc>
        <w:tc>
          <w:tcPr>
            <w:tcW w:w="834" w:type="pct"/>
            <w:tcBorders>
              <w:top w:val="single" w:sz="8" w:space="0" w:color="auto"/>
              <w:bottom w:val="single" w:sz="6" w:space="0" w:color="auto"/>
            </w:tcBorders>
            <w:shd w:val="clear" w:color="auto" w:fill="auto"/>
          </w:tcPr>
          <w:p w14:paraId="04B4121E" w14:textId="77777777" w:rsidR="00DA0598" w:rsidRPr="007E5E3D" w:rsidDel="00AD48B5" w:rsidRDefault="00DA0598" w:rsidP="007E5E3D">
            <w:pPr>
              <w:pStyle w:val="TabellHuvud"/>
              <w:rPr>
                <w:b w:val="0"/>
                <w:bCs/>
              </w:rPr>
            </w:pPr>
            <w:r w:rsidRPr="007E5E3D">
              <w:rPr>
                <w:b w:val="0"/>
                <w:bCs/>
              </w:rPr>
              <w:t>55</w:t>
            </w:r>
          </w:p>
        </w:tc>
      </w:tr>
      <w:tr w:rsidR="007E5E3D" w:rsidRPr="005E4C0D" w:rsidDel="00AD48B5" w14:paraId="61326DA2" w14:textId="77777777" w:rsidTr="007E5E3D">
        <w:trPr>
          <w:tblHeader/>
        </w:trPr>
        <w:tc>
          <w:tcPr>
            <w:tcW w:w="830" w:type="pct"/>
            <w:tcBorders>
              <w:top w:val="single" w:sz="8" w:space="0" w:color="auto"/>
              <w:bottom w:val="single" w:sz="6" w:space="0" w:color="auto"/>
            </w:tcBorders>
            <w:shd w:val="clear" w:color="auto" w:fill="auto"/>
          </w:tcPr>
          <w:p w14:paraId="0FD6F084" w14:textId="77777777" w:rsidR="00DA0598" w:rsidRPr="00AC7AED" w:rsidRDefault="00DA0598" w:rsidP="00AC7AED">
            <w:pPr>
              <w:pStyle w:val="TabellHuvud"/>
              <w:jc w:val="left"/>
            </w:pPr>
            <w:r w:rsidRPr="00AC7AED">
              <w:t>Totalt</w:t>
            </w:r>
          </w:p>
        </w:tc>
        <w:tc>
          <w:tcPr>
            <w:tcW w:w="833" w:type="pct"/>
            <w:tcBorders>
              <w:top w:val="single" w:sz="8" w:space="0" w:color="auto"/>
              <w:bottom w:val="single" w:sz="6" w:space="0" w:color="auto"/>
            </w:tcBorders>
            <w:shd w:val="clear" w:color="auto" w:fill="auto"/>
          </w:tcPr>
          <w:p w14:paraId="43D59EB1" w14:textId="77777777" w:rsidR="00DA0598" w:rsidRPr="00AC7AED" w:rsidRDefault="00DA0598" w:rsidP="007E5E3D">
            <w:pPr>
              <w:pStyle w:val="TabellHuvud"/>
            </w:pPr>
            <w:r w:rsidRPr="00AC7AED">
              <w:t>1 086</w:t>
            </w:r>
          </w:p>
        </w:tc>
        <w:tc>
          <w:tcPr>
            <w:tcW w:w="834" w:type="pct"/>
            <w:tcBorders>
              <w:top w:val="single" w:sz="8" w:space="0" w:color="auto"/>
              <w:bottom w:val="single" w:sz="6" w:space="0" w:color="auto"/>
            </w:tcBorders>
            <w:shd w:val="clear" w:color="auto" w:fill="auto"/>
          </w:tcPr>
          <w:p w14:paraId="7535C29E" w14:textId="77777777" w:rsidR="00DA0598" w:rsidRPr="00AC7AED" w:rsidRDefault="00DA0598" w:rsidP="007E5E3D">
            <w:pPr>
              <w:pStyle w:val="TabellHuvud"/>
            </w:pPr>
            <w:r w:rsidRPr="00AC7AED">
              <w:t>1 085</w:t>
            </w:r>
          </w:p>
        </w:tc>
        <w:tc>
          <w:tcPr>
            <w:tcW w:w="834" w:type="pct"/>
            <w:tcBorders>
              <w:top w:val="single" w:sz="8" w:space="0" w:color="auto"/>
              <w:bottom w:val="single" w:sz="6" w:space="0" w:color="auto"/>
            </w:tcBorders>
            <w:shd w:val="clear" w:color="auto" w:fill="auto"/>
          </w:tcPr>
          <w:p w14:paraId="2A780AD4" w14:textId="77777777" w:rsidR="00DA0598" w:rsidRPr="00AC7AED" w:rsidRDefault="00DA0598" w:rsidP="007E5E3D">
            <w:pPr>
              <w:pStyle w:val="TabellHuvud"/>
            </w:pPr>
            <w:r w:rsidRPr="00AC7AED">
              <w:t>1 167</w:t>
            </w:r>
          </w:p>
        </w:tc>
        <w:tc>
          <w:tcPr>
            <w:tcW w:w="834" w:type="pct"/>
            <w:tcBorders>
              <w:top w:val="single" w:sz="8" w:space="0" w:color="auto"/>
              <w:bottom w:val="single" w:sz="6" w:space="0" w:color="auto"/>
            </w:tcBorders>
            <w:shd w:val="clear" w:color="auto" w:fill="auto"/>
          </w:tcPr>
          <w:p w14:paraId="5A44425A" w14:textId="77777777" w:rsidR="00DA0598" w:rsidRPr="00AC7AED" w:rsidRDefault="00DA0598" w:rsidP="007E5E3D">
            <w:pPr>
              <w:pStyle w:val="TabellHuvud"/>
            </w:pPr>
            <w:r w:rsidRPr="00AC7AED">
              <w:t>1 311</w:t>
            </w:r>
          </w:p>
        </w:tc>
        <w:tc>
          <w:tcPr>
            <w:tcW w:w="834" w:type="pct"/>
            <w:tcBorders>
              <w:top w:val="single" w:sz="8" w:space="0" w:color="auto"/>
              <w:bottom w:val="single" w:sz="6" w:space="0" w:color="auto"/>
            </w:tcBorders>
            <w:shd w:val="clear" w:color="auto" w:fill="auto"/>
          </w:tcPr>
          <w:p w14:paraId="07B260A6" w14:textId="77777777" w:rsidR="00DA0598" w:rsidRPr="00AC7AED" w:rsidDel="00AD48B5" w:rsidRDefault="00DA0598" w:rsidP="007E5E3D">
            <w:pPr>
              <w:pStyle w:val="TabellHuvud"/>
            </w:pPr>
            <w:r w:rsidRPr="00AC7AED">
              <w:t>1 528</w:t>
            </w:r>
          </w:p>
        </w:tc>
      </w:tr>
    </w:tbl>
    <w:p w14:paraId="020959C1" w14:textId="77777777" w:rsidR="00DA0598" w:rsidRDefault="00DA0598" w:rsidP="003F4295">
      <w:pPr>
        <w:pStyle w:val="Brdtext"/>
      </w:pPr>
    </w:p>
    <w:p w14:paraId="68C7BBBD" w14:textId="51CDA5A4" w:rsidR="00DA0598" w:rsidRDefault="00DA0598" w:rsidP="00CE6738">
      <w:pPr>
        <w:pStyle w:val="Brdtextmedindrag"/>
        <w:ind w:firstLine="0"/>
      </w:pPr>
      <w:r w:rsidRPr="00AC7AED">
        <w:t>I tabell 7 redovisas värdet och procentuell förändring avseende beviljade utförseltillstånd rörande krigsmateriel under de senaste fem åren uppdelat på KS/ÖK</w:t>
      </w:r>
      <w:r>
        <w:t>.</w:t>
      </w:r>
    </w:p>
    <w:p w14:paraId="14509B0D" w14:textId="0962740F"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7</w:t>
      </w:r>
      <w:r w:rsidR="008056F2">
        <w:rPr>
          <w:noProof/>
        </w:rPr>
        <w:fldChar w:fldCharType="end"/>
      </w:r>
      <w:r>
        <w:tab/>
      </w:r>
      <w:r w:rsidRPr="00AC7AED">
        <w:t>Värdet av beviljade utförseltillstånd i löpande priser samt årlig procentuell förändring 2020–2024 (mnkr)</w:t>
      </w:r>
    </w:p>
    <w:p w14:paraId="73590A66" w14:textId="1DAB5C50"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262"/>
        <w:gridCol w:w="925"/>
        <w:gridCol w:w="927"/>
        <w:gridCol w:w="927"/>
        <w:gridCol w:w="928"/>
        <w:gridCol w:w="928"/>
      </w:tblGrid>
      <w:tr w:rsidR="00AC7AED" w14:paraId="52774DFC" w14:textId="77777777" w:rsidTr="00AC7AED">
        <w:trPr>
          <w:tblHeader/>
        </w:trPr>
        <w:tc>
          <w:tcPr>
            <w:tcW w:w="830" w:type="pct"/>
            <w:tcBorders>
              <w:top w:val="single" w:sz="8" w:space="0" w:color="auto"/>
              <w:bottom w:val="single" w:sz="6" w:space="0" w:color="auto"/>
            </w:tcBorders>
            <w:shd w:val="clear" w:color="auto" w:fill="auto"/>
          </w:tcPr>
          <w:p w14:paraId="39F0F29A" w14:textId="13CF5813" w:rsidR="00DA0598" w:rsidRDefault="00DA0598" w:rsidP="003D6F49">
            <w:pPr>
              <w:pStyle w:val="TabellHuvud"/>
              <w:jc w:val="left"/>
            </w:pPr>
            <w:r>
              <w:t>Materielkategori</w:t>
            </w:r>
          </w:p>
        </w:tc>
        <w:tc>
          <w:tcPr>
            <w:tcW w:w="833" w:type="pct"/>
            <w:tcBorders>
              <w:top w:val="single" w:sz="8" w:space="0" w:color="auto"/>
              <w:bottom w:val="single" w:sz="6" w:space="0" w:color="auto"/>
            </w:tcBorders>
            <w:shd w:val="clear" w:color="auto" w:fill="auto"/>
          </w:tcPr>
          <w:p w14:paraId="6B97C80C" w14:textId="7836FB80" w:rsidR="00DA0598" w:rsidRDefault="00DA0598" w:rsidP="003D6F49">
            <w:pPr>
              <w:pStyle w:val="TabellHuvud"/>
            </w:pPr>
            <w:r>
              <w:t>2020</w:t>
            </w:r>
          </w:p>
        </w:tc>
        <w:tc>
          <w:tcPr>
            <w:tcW w:w="834" w:type="pct"/>
            <w:tcBorders>
              <w:top w:val="single" w:sz="8" w:space="0" w:color="auto"/>
              <w:bottom w:val="single" w:sz="6" w:space="0" w:color="auto"/>
            </w:tcBorders>
            <w:shd w:val="clear" w:color="auto" w:fill="auto"/>
          </w:tcPr>
          <w:p w14:paraId="38E266DA" w14:textId="39051065" w:rsidR="00DA0598" w:rsidRDefault="00DA0598" w:rsidP="003D6F49">
            <w:pPr>
              <w:pStyle w:val="TabellHuvud"/>
            </w:pPr>
            <w:r>
              <w:t>2021</w:t>
            </w:r>
          </w:p>
        </w:tc>
        <w:tc>
          <w:tcPr>
            <w:tcW w:w="834" w:type="pct"/>
            <w:tcBorders>
              <w:top w:val="single" w:sz="8" w:space="0" w:color="auto"/>
              <w:bottom w:val="single" w:sz="6" w:space="0" w:color="auto"/>
            </w:tcBorders>
            <w:shd w:val="clear" w:color="auto" w:fill="auto"/>
          </w:tcPr>
          <w:p w14:paraId="609081A6" w14:textId="3A7F8810" w:rsidR="00DA0598" w:rsidRDefault="00DA0598" w:rsidP="003D6F49">
            <w:pPr>
              <w:pStyle w:val="TabellHuvud"/>
            </w:pPr>
            <w:r>
              <w:t>2022</w:t>
            </w:r>
          </w:p>
        </w:tc>
        <w:tc>
          <w:tcPr>
            <w:tcW w:w="834" w:type="pct"/>
            <w:tcBorders>
              <w:top w:val="single" w:sz="8" w:space="0" w:color="auto"/>
              <w:bottom w:val="single" w:sz="6" w:space="0" w:color="auto"/>
            </w:tcBorders>
            <w:shd w:val="clear" w:color="auto" w:fill="auto"/>
          </w:tcPr>
          <w:p w14:paraId="22CAAFF2" w14:textId="11258877" w:rsidR="00DA0598" w:rsidRDefault="00DA0598" w:rsidP="003D6F49">
            <w:pPr>
              <w:pStyle w:val="TabellHuvud"/>
            </w:pPr>
            <w:r>
              <w:t>2023</w:t>
            </w:r>
          </w:p>
        </w:tc>
        <w:tc>
          <w:tcPr>
            <w:tcW w:w="834" w:type="pct"/>
            <w:tcBorders>
              <w:top w:val="single" w:sz="8" w:space="0" w:color="auto"/>
              <w:bottom w:val="single" w:sz="6" w:space="0" w:color="auto"/>
            </w:tcBorders>
            <w:shd w:val="clear" w:color="auto" w:fill="auto"/>
          </w:tcPr>
          <w:p w14:paraId="54CCAD4E" w14:textId="22B21992" w:rsidR="00DA0598" w:rsidRDefault="00DA0598" w:rsidP="003D6F49">
            <w:pPr>
              <w:pStyle w:val="TabellHuvud"/>
            </w:pPr>
            <w:r>
              <w:t>2024</w:t>
            </w:r>
          </w:p>
        </w:tc>
      </w:tr>
      <w:tr w:rsidR="00AC7AED" w14:paraId="4F0720BB" w14:textId="77777777" w:rsidTr="00AC7AED">
        <w:trPr>
          <w:tblHeader/>
        </w:trPr>
        <w:tc>
          <w:tcPr>
            <w:tcW w:w="830" w:type="pct"/>
            <w:tcBorders>
              <w:top w:val="single" w:sz="8" w:space="0" w:color="auto"/>
              <w:bottom w:val="single" w:sz="6" w:space="0" w:color="auto"/>
            </w:tcBorders>
            <w:shd w:val="clear" w:color="auto" w:fill="auto"/>
          </w:tcPr>
          <w:p w14:paraId="75791B9B" w14:textId="77777777" w:rsidR="00DA0598" w:rsidRPr="00AC7AED" w:rsidRDefault="00DA0598" w:rsidP="00AC7AED">
            <w:pPr>
              <w:pStyle w:val="TabellHuvud"/>
              <w:jc w:val="left"/>
              <w:rPr>
                <w:b w:val="0"/>
                <w:bCs/>
              </w:rPr>
            </w:pPr>
            <w:r w:rsidRPr="00AC7AED">
              <w:rPr>
                <w:b w:val="0"/>
                <w:bCs/>
              </w:rPr>
              <w:t>Krigsmateriel för strid</w:t>
            </w:r>
          </w:p>
        </w:tc>
        <w:tc>
          <w:tcPr>
            <w:tcW w:w="833" w:type="pct"/>
            <w:tcBorders>
              <w:top w:val="single" w:sz="8" w:space="0" w:color="auto"/>
              <w:bottom w:val="single" w:sz="6" w:space="0" w:color="auto"/>
            </w:tcBorders>
            <w:shd w:val="clear" w:color="auto" w:fill="auto"/>
          </w:tcPr>
          <w:p w14:paraId="4224F7D4" w14:textId="77777777" w:rsidR="00DA0598" w:rsidRPr="00AC7AED" w:rsidRDefault="00DA0598" w:rsidP="00AC7AED">
            <w:pPr>
              <w:pStyle w:val="TabellHuvud"/>
              <w:rPr>
                <w:b w:val="0"/>
                <w:bCs/>
              </w:rPr>
            </w:pPr>
            <w:r w:rsidRPr="00AC7AED">
              <w:rPr>
                <w:b w:val="0"/>
                <w:bCs/>
              </w:rPr>
              <w:t>7 165 (+1,7)</w:t>
            </w:r>
          </w:p>
        </w:tc>
        <w:tc>
          <w:tcPr>
            <w:tcW w:w="834" w:type="pct"/>
            <w:tcBorders>
              <w:top w:val="single" w:sz="8" w:space="0" w:color="auto"/>
              <w:bottom w:val="single" w:sz="6" w:space="0" w:color="auto"/>
            </w:tcBorders>
            <w:shd w:val="clear" w:color="auto" w:fill="auto"/>
          </w:tcPr>
          <w:p w14:paraId="314BD46A" w14:textId="77777777" w:rsidR="00DA0598" w:rsidRDefault="00DA0598" w:rsidP="00AC7AED">
            <w:pPr>
              <w:pStyle w:val="TabellHuvud"/>
              <w:rPr>
                <w:b w:val="0"/>
                <w:bCs/>
              </w:rPr>
            </w:pPr>
            <w:r w:rsidRPr="00AC7AED">
              <w:rPr>
                <w:b w:val="0"/>
                <w:bCs/>
              </w:rPr>
              <w:t>3</w:t>
            </w:r>
            <w:r>
              <w:rPr>
                <w:rFonts w:ascii="Cambria" w:hAnsi="Cambria" w:cs="Cambria"/>
                <w:b w:val="0"/>
                <w:bCs/>
              </w:rPr>
              <w:t> </w:t>
            </w:r>
            <w:r w:rsidRPr="00AC7AED">
              <w:rPr>
                <w:b w:val="0"/>
                <w:bCs/>
              </w:rPr>
              <w:t xml:space="preserve">735 </w:t>
            </w:r>
          </w:p>
          <w:p w14:paraId="1F4456DC" w14:textId="563102F8" w:rsidR="00DA0598" w:rsidRPr="00AC7AED" w:rsidRDefault="00DA0598" w:rsidP="00AC7AED">
            <w:pPr>
              <w:pStyle w:val="TabellHuvud"/>
              <w:rPr>
                <w:b w:val="0"/>
                <w:bCs/>
              </w:rPr>
            </w:pPr>
            <w:r w:rsidRPr="00AC7AED">
              <w:rPr>
                <w:b w:val="0"/>
                <w:bCs/>
              </w:rPr>
              <w:t>(-48)</w:t>
            </w:r>
          </w:p>
        </w:tc>
        <w:tc>
          <w:tcPr>
            <w:tcW w:w="834" w:type="pct"/>
            <w:tcBorders>
              <w:top w:val="single" w:sz="8" w:space="0" w:color="auto"/>
              <w:bottom w:val="single" w:sz="6" w:space="0" w:color="auto"/>
            </w:tcBorders>
            <w:shd w:val="clear" w:color="auto" w:fill="auto"/>
          </w:tcPr>
          <w:p w14:paraId="1BC4FD68" w14:textId="77777777" w:rsidR="00DA0598" w:rsidRPr="00AC7AED" w:rsidRDefault="00DA0598" w:rsidP="00AC7AED">
            <w:pPr>
              <w:pStyle w:val="TabellHuvud"/>
              <w:rPr>
                <w:b w:val="0"/>
                <w:bCs/>
              </w:rPr>
            </w:pPr>
            <w:r w:rsidRPr="00AC7AED">
              <w:rPr>
                <w:b w:val="0"/>
                <w:bCs/>
              </w:rPr>
              <w:t>16</w:t>
            </w:r>
            <w:r w:rsidRPr="00AC7AED">
              <w:rPr>
                <w:rFonts w:ascii="Cambria" w:hAnsi="Cambria" w:cs="Cambria"/>
                <w:b w:val="0"/>
                <w:bCs/>
              </w:rPr>
              <w:t> </w:t>
            </w:r>
            <w:r w:rsidRPr="00AC7AED">
              <w:rPr>
                <w:b w:val="0"/>
                <w:bCs/>
              </w:rPr>
              <w:t>454 (+340)</w:t>
            </w:r>
          </w:p>
        </w:tc>
        <w:tc>
          <w:tcPr>
            <w:tcW w:w="834" w:type="pct"/>
            <w:tcBorders>
              <w:top w:val="single" w:sz="8" w:space="0" w:color="auto"/>
              <w:bottom w:val="single" w:sz="6" w:space="0" w:color="auto"/>
            </w:tcBorders>
            <w:shd w:val="clear" w:color="auto" w:fill="auto"/>
          </w:tcPr>
          <w:p w14:paraId="6F3A3D32" w14:textId="77777777" w:rsidR="00DA0598" w:rsidRPr="00AC7AED" w:rsidRDefault="00DA0598" w:rsidP="00AC7AED">
            <w:pPr>
              <w:pStyle w:val="TabellHuvud"/>
              <w:rPr>
                <w:b w:val="0"/>
                <w:bCs/>
              </w:rPr>
            </w:pPr>
            <w:r w:rsidRPr="00AC7AED">
              <w:rPr>
                <w:b w:val="0"/>
                <w:bCs/>
              </w:rPr>
              <w:t>19</w:t>
            </w:r>
            <w:r w:rsidRPr="00AC7AED">
              <w:rPr>
                <w:rFonts w:ascii="Cambria" w:hAnsi="Cambria" w:cs="Cambria"/>
                <w:b w:val="0"/>
                <w:bCs/>
              </w:rPr>
              <w:t> </w:t>
            </w:r>
            <w:r w:rsidRPr="00AC7AED">
              <w:rPr>
                <w:b w:val="0"/>
                <w:bCs/>
              </w:rPr>
              <w:t>512 (+19)</w:t>
            </w:r>
          </w:p>
        </w:tc>
        <w:tc>
          <w:tcPr>
            <w:tcW w:w="834" w:type="pct"/>
            <w:tcBorders>
              <w:top w:val="single" w:sz="8" w:space="0" w:color="auto"/>
              <w:bottom w:val="single" w:sz="6" w:space="0" w:color="auto"/>
            </w:tcBorders>
            <w:shd w:val="clear" w:color="auto" w:fill="auto"/>
          </w:tcPr>
          <w:p w14:paraId="284A8CC5" w14:textId="77777777" w:rsidR="00DA0598" w:rsidRPr="00AC7AED" w:rsidRDefault="00DA0598" w:rsidP="00AC7AED">
            <w:pPr>
              <w:pStyle w:val="TabellHuvud"/>
              <w:rPr>
                <w:b w:val="0"/>
                <w:bCs/>
              </w:rPr>
            </w:pPr>
            <w:r w:rsidRPr="00AC7AED">
              <w:rPr>
                <w:b w:val="0"/>
                <w:bCs/>
              </w:rPr>
              <w:t>35</w:t>
            </w:r>
            <w:r w:rsidRPr="00AC7AED">
              <w:rPr>
                <w:rFonts w:ascii="Cambria" w:hAnsi="Cambria" w:cs="Cambria"/>
                <w:b w:val="0"/>
                <w:bCs/>
              </w:rPr>
              <w:t> </w:t>
            </w:r>
            <w:r w:rsidRPr="00AC7AED">
              <w:rPr>
                <w:b w:val="0"/>
                <w:bCs/>
              </w:rPr>
              <w:t>013 (+79)</w:t>
            </w:r>
          </w:p>
        </w:tc>
      </w:tr>
      <w:tr w:rsidR="00AC7AED" w14:paraId="0B10AC64" w14:textId="77777777" w:rsidTr="00AC7AED">
        <w:trPr>
          <w:tblHeader/>
        </w:trPr>
        <w:tc>
          <w:tcPr>
            <w:tcW w:w="830" w:type="pct"/>
            <w:tcBorders>
              <w:top w:val="single" w:sz="8" w:space="0" w:color="auto"/>
              <w:bottom w:val="single" w:sz="6" w:space="0" w:color="auto"/>
            </w:tcBorders>
            <w:shd w:val="clear" w:color="auto" w:fill="auto"/>
          </w:tcPr>
          <w:p w14:paraId="5F7F847E" w14:textId="77777777" w:rsidR="00DA0598" w:rsidRPr="00AC7AED" w:rsidRDefault="00DA0598" w:rsidP="00AC7AED">
            <w:pPr>
              <w:pStyle w:val="TabellHuvud"/>
              <w:jc w:val="left"/>
              <w:rPr>
                <w:b w:val="0"/>
                <w:bCs/>
              </w:rPr>
            </w:pPr>
            <w:r w:rsidRPr="00AC7AED">
              <w:rPr>
                <w:b w:val="0"/>
                <w:bCs/>
              </w:rPr>
              <w:t>Övrig krigsmateriel</w:t>
            </w:r>
          </w:p>
        </w:tc>
        <w:tc>
          <w:tcPr>
            <w:tcW w:w="833" w:type="pct"/>
            <w:tcBorders>
              <w:top w:val="single" w:sz="8" w:space="0" w:color="auto"/>
              <w:bottom w:val="single" w:sz="6" w:space="0" w:color="auto"/>
            </w:tcBorders>
            <w:shd w:val="clear" w:color="auto" w:fill="auto"/>
          </w:tcPr>
          <w:p w14:paraId="5C774DD9" w14:textId="77777777" w:rsidR="00DA0598" w:rsidRDefault="00DA0598" w:rsidP="00AC7AED">
            <w:pPr>
              <w:pStyle w:val="TabellHuvud"/>
              <w:rPr>
                <w:b w:val="0"/>
                <w:bCs/>
              </w:rPr>
            </w:pPr>
            <w:r w:rsidRPr="00AC7AED">
              <w:rPr>
                <w:b w:val="0"/>
                <w:bCs/>
              </w:rPr>
              <w:t>7</w:t>
            </w:r>
            <w:r>
              <w:rPr>
                <w:rFonts w:ascii="Cambria" w:hAnsi="Cambria" w:cs="Cambria"/>
                <w:b w:val="0"/>
                <w:bCs/>
              </w:rPr>
              <w:t> </w:t>
            </w:r>
            <w:r w:rsidRPr="00AC7AED">
              <w:rPr>
                <w:b w:val="0"/>
                <w:bCs/>
              </w:rPr>
              <w:t xml:space="preserve">781 </w:t>
            </w:r>
          </w:p>
          <w:p w14:paraId="3A0AB874" w14:textId="158CFA9E" w:rsidR="00DA0598" w:rsidRPr="00AC7AED" w:rsidRDefault="00DA0598" w:rsidP="00AC7AED">
            <w:pPr>
              <w:pStyle w:val="TabellHuvud"/>
              <w:rPr>
                <w:b w:val="0"/>
                <w:bCs/>
              </w:rPr>
            </w:pPr>
            <w:r w:rsidRPr="00AC7AED">
              <w:rPr>
                <w:b w:val="0"/>
                <w:bCs/>
              </w:rPr>
              <w:t>(+20)</w:t>
            </w:r>
          </w:p>
        </w:tc>
        <w:tc>
          <w:tcPr>
            <w:tcW w:w="834" w:type="pct"/>
            <w:tcBorders>
              <w:top w:val="single" w:sz="8" w:space="0" w:color="auto"/>
              <w:bottom w:val="single" w:sz="6" w:space="0" w:color="auto"/>
            </w:tcBorders>
            <w:shd w:val="clear" w:color="auto" w:fill="auto"/>
          </w:tcPr>
          <w:p w14:paraId="48531C72" w14:textId="77777777" w:rsidR="00DA0598" w:rsidRPr="00AC7AED" w:rsidRDefault="00DA0598" w:rsidP="00AC7AED">
            <w:pPr>
              <w:pStyle w:val="TabellHuvud"/>
              <w:rPr>
                <w:b w:val="0"/>
                <w:bCs/>
              </w:rPr>
            </w:pPr>
            <w:r w:rsidRPr="00AC7AED">
              <w:rPr>
                <w:b w:val="0"/>
                <w:bCs/>
              </w:rPr>
              <w:t>10</w:t>
            </w:r>
            <w:r w:rsidRPr="00AC7AED">
              <w:rPr>
                <w:rFonts w:ascii="Cambria" w:hAnsi="Cambria" w:cs="Cambria"/>
                <w:b w:val="0"/>
                <w:bCs/>
              </w:rPr>
              <w:t> </w:t>
            </w:r>
            <w:r w:rsidRPr="00AC7AED">
              <w:rPr>
                <w:b w:val="0"/>
                <w:bCs/>
              </w:rPr>
              <w:t>925 (+40)</w:t>
            </w:r>
          </w:p>
        </w:tc>
        <w:tc>
          <w:tcPr>
            <w:tcW w:w="834" w:type="pct"/>
            <w:tcBorders>
              <w:top w:val="single" w:sz="8" w:space="0" w:color="auto"/>
              <w:bottom w:val="single" w:sz="6" w:space="0" w:color="auto"/>
            </w:tcBorders>
            <w:shd w:val="clear" w:color="auto" w:fill="auto"/>
          </w:tcPr>
          <w:p w14:paraId="3A71EA85" w14:textId="77777777" w:rsidR="00DA0598" w:rsidRDefault="00DA0598" w:rsidP="00AC7AED">
            <w:pPr>
              <w:pStyle w:val="TabellHuvud"/>
              <w:rPr>
                <w:b w:val="0"/>
                <w:bCs/>
              </w:rPr>
            </w:pPr>
            <w:r w:rsidRPr="00AC7AED">
              <w:rPr>
                <w:b w:val="0"/>
                <w:bCs/>
              </w:rPr>
              <w:t>5</w:t>
            </w:r>
            <w:r>
              <w:rPr>
                <w:rFonts w:ascii="Cambria" w:hAnsi="Cambria" w:cs="Cambria"/>
                <w:b w:val="0"/>
                <w:bCs/>
              </w:rPr>
              <w:t> </w:t>
            </w:r>
            <w:r w:rsidRPr="00AC7AED">
              <w:rPr>
                <w:b w:val="0"/>
                <w:bCs/>
              </w:rPr>
              <w:t xml:space="preserve">462 </w:t>
            </w:r>
          </w:p>
          <w:p w14:paraId="3777273E" w14:textId="1675A61A" w:rsidR="00DA0598" w:rsidRPr="00AC7AED" w:rsidRDefault="00DA0598" w:rsidP="00AC7AED">
            <w:pPr>
              <w:pStyle w:val="TabellHuvud"/>
              <w:rPr>
                <w:b w:val="0"/>
                <w:bCs/>
              </w:rPr>
            </w:pPr>
            <w:r w:rsidRPr="00AC7AED">
              <w:rPr>
                <w:b w:val="0"/>
                <w:bCs/>
              </w:rPr>
              <w:t>(-50)</w:t>
            </w:r>
          </w:p>
        </w:tc>
        <w:tc>
          <w:tcPr>
            <w:tcW w:w="834" w:type="pct"/>
            <w:tcBorders>
              <w:top w:val="single" w:sz="8" w:space="0" w:color="auto"/>
              <w:bottom w:val="single" w:sz="6" w:space="0" w:color="auto"/>
            </w:tcBorders>
            <w:shd w:val="clear" w:color="auto" w:fill="auto"/>
          </w:tcPr>
          <w:p w14:paraId="5CE32B14" w14:textId="77777777" w:rsidR="00DA0598" w:rsidRDefault="00DA0598" w:rsidP="00AC7AED">
            <w:pPr>
              <w:pStyle w:val="TabellHuvud"/>
              <w:rPr>
                <w:b w:val="0"/>
                <w:bCs/>
              </w:rPr>
            </w:pPr>
            <w:r w:rsidRPr="00AC7AED">
              <w:rPr>
                <w:b w:val="0"/>
                <w:bCs/>
              </w:rPr>
              <w:t>8</w:t>
            </w:r>
            <w:r>
              <w:rPr>
                <w:rFonts w:ascii="Cambria" w:hAnsi="Cambria" w:cs="Cambria"/>
                <w:b w:val="0"/>
                <w:bCs/>
              </w:rPr>
              <w:t> </w:t>
            </w:r>
            <w:r w:rsidRPr="00AC7AED">
              <w:rPr>
                <w:b w:val="0"/>
                <w:bCs/>
              </w:rPr>
              <w:t xml:space="preserve">864 </w:t>
            </w:r>
          </w:p>
          <w:p w14:paraId="71294997" w14:textId="79A227F0" w:rsidR="00DA0598" w:rsidRPr="00AC7AED" w:rsidRDefault="00DA0598" w:rsidP="00AC7AED">
            <w:pPr>
              <w:pStyle w:val="TabellHuvud"/>
              <w:rPr>
                <w:b w:val="0"/>
                <w:bCs/>
              </w:rPr>
            </w:pPr>
            <w:r w:rsidRPr="00AC7AED">
              <w:rPr>
                <w:b w:val="0"/>
                <w:bCs/>
              </w:rPr>
              <w:t>(+62)</w:t>
            </w:r>
          </w:p>
        </w:tc>
        <w:tc>
          <w:tcPr>
            <w:tcW w:w="834" w:type="pct"/>
            <w:tcBorders>
              <w:top w:val="single" w:sz="8" w:space="0" w:color="auto"/>
              <w:bottom w:val="single" w:sz="6" w:space="0" w:color="auto"/>
            </w:tcBorders>
            <w:shd w:val="clear" w:color="auto" w:fill="auto"/>
          </w:tcPr>
          <w:p w14:paraId="57F91E6A" w14:textId="77777777" w:rsidR="00DA0598" w:rsidRPr="00AC7AED" w:rsidRDefault="00DA0598" w:rsidP="00AC7AED">
            <w:pPr>
              <w:pStyle w:val="TabellHuvud"/>
              <w:rPr>
                <w:b w:val="0"/>
                <w:bCs/>
              </w:rPr>
            </w:pPr>
            <w:r w:rsidRPr="00AC7AED">
              <w:rPr>
                <w:b w:val="0"/>
                <w:bCs/>
              </w:rPr>
              <w:t>15</w:t>
            </w:r>
            <w:r w:rsidRPr="00AC7AED">
              <w:rPr>
                <w:rFonts w:ascii="Cambria" w:hAnsi="Cambria" w:cs="Cambria"/>
                <w:b w:val="0"/>
                <w:bCs/>
              </w:rPr>
              <w:t> </w:t>
            </w:r>
            <w:r w:rsidRPr="00AC7AED">
              <w:rPr>
                <w:b w:val="0"/>
                <w:bCs/>
              </w:rPr>
              <w:t>538 (+75)</w:t>
            </w:r>
          </w:p>
        </w:tc>
      </w:tr>
      <w:tr w:rsidR="00AC7AED" w14:paraId="1C1B7968" w14:textId="77777777" w:rsidTr="00AC7AED">
        <w:trPr>
          <w:tblHeader/>
        </w:trPr>
        <w:tc>
          <w:tcPr>
            <w:tcW w:w="830" w:type="pct"/>
            <w:tcBorders>
              <w:top w:val="single" w:sz="8" w:space="0" w:color="auto"/>
              <w:bottom w:val="single" w:sz="6" w:space="0" w:color="auto"/>
            </w:tcBorders>
            <w:shd w:val="clear" w:color="auto" w:fill="auto"/>
          </w:tcPr>
          <w:p w14:paraId="19B230AD" w14:textId="77777777" w:rsidR="00DA0598" w:rsidRPr="00AC7AED" w:rsidRDefault="00DA0598" w:rsidP="00AC7AED">
            <w:pPr>
              <w:pStyle w:val="TabellHuvud"/>
              <w:jc w:val="left"/>
            </w:pPr>
            <w:r w:rsidRPr="00AC7AED">
              <w:t>Totalt</w:t>
            </w:r>
          </w:p>
        </w:tc>
        <w:tc>
          <w:tcPr>
            <w:tcW w:w="833" w:type="pct"/>
            <w:tcBorders>
              <w:top w:val="single" w:sz="8" w:space="0" w:color="auto"/>
              <w:bottom w:val="single" w:sz="6" w:space="0" w:color="auto"/>
            </w:tcBorders>
            <w:shd w:val="clear" w:color="auto" w:fill="auto"/>
          </w:tcPr>
          <w:p w14:paraId="6402271A" w14:textId="77777777" w:rsidR="00DA0598" w:rsidRPr="00AC7AED" w:rsidRDefault="00DA0598" w:rsidP="00AC7AED">
            <w:pPr>
              <w:pStyle w:val="TabellHuvud"/>
            </w:pPr>
            <w:r w:rsidRPr="00AC7AED">
              <w:t>14</w:t>
            </w:r>
            <w:r w:rsidRPr="00AC7AED">
              <w:rPr>
                <w:rFonts w:ascii="Cambria" w:hAnsi="Cambria" w:cs="Cambria"/>
              </w:rPr>
              <w:t> </w:t>
            </w:r>
            <w:r w:rsidRPr="00AC7AED">
              <w:t>946 (+11)</w:t>
            </w:r>
          </w:p>
        </w:tc>
        <w:tc>
          <w:tcPr>
            <w:tcW w:w="834" w:type="pct"/>
            <w:tcBorders>
              <w:top w:val="single" w:sz="8" w:space="0" w:color="auto"/>
              <w:bottom w:val="single" w:sz="6" w:space="0" w:color="auto"/>
            </w:tcBorders>
            <w:shd w:val="clear" w:color="auto" w:fill="auto"/>
          </w:tcPr>
          <w:p w14:paraId="3B478558" w14:textId="77777777" w:rsidR="00DA0598" w:rsidRDefault="00DA0598" w:rsidP="00AC7AED">
            <w:pPr>
              <w:pStyle w:val="TabellHuvud"/>
            </w:pPr>
            <w:r w:rsidRPr="00AC7AED">
              <w:t>14</w:t>
            </w:r>
            <w:r>
              <w:rPr>
                <w:rFonts w:ascii="Cambria" w:hAnsi="Cambria" w:cs="Cambria"/>
              </w:rPr>
              <w:t> </w:t>
            </w:r>
            <w:r w:rsidRPr="00AC7AED">
              <w:t xml:space="preserve">660 </w:t>
            </w:r>
          </w:p>
          <w:p w14:paraId="41A2EA82" w14:textId="0EC1C8F8" w:rsidR="00DA0598" w:rsidRPr="00AC7AED" w:rsidRDefault="00DA0598" w:rsidP="00AC7AED">
            <w:pPr>
              <w:pStyle w:val="TabellHuvud"/>
            </w:pPr>
            <w:r w:rsidRPr="00AC7AED">
              <w:t>(-1,9)</w:t>
            </w:r>
          </w:p>
        </w:tc>
        <w:tc>
          <w:tcPr>
            <w:tcW w:w="834" w:type="pct"/>
            <w:tcBorders>
              <w:top w:val="single" w:sz="8" w:space="0" w:color="auto"/>
              <w:bottom w:val="single" w:sz="6" w:space="0" w:color="auto"/>
            </w:tcBorders>
            <w:shd w:val="clear" w:color="auto" w:fill="auto"/>
          </w:tcPr>
          <w:p w14:paraId="220B63CE" w14:textId="77777777" w:rsidR="00DA0598" w:rsidRPr="00AC7AED" w:rsidRDefault="00DA0598" w:rsidP="00AC7AED">
            <w:pPr>
              <w:pStyle w:val="TabellHuvud"/>
            </w:pPr>
            <w:r w:rsidRPr="00AC7AED">
              <w:t>21</w:t>
            </w:r>
            <w:r w:rsidRPr="00AC7AED">
              <w:rPr>
                <w:rFonts w:ascii="Cambria" w:hAnsi="Cambria" w:cs="Cambria"/>
              </w:rPr>
              <w:t> </w:t>
            </w:r>
            <w:r w:rsidRPr="00AC7AED">
              <w:t>915 (+49)</w:t>
            </w:r>
          </w:p>
        </w:tc>
        <w:tc>
          <w:tcPr>
            <w:tcW w:w="834" w:type="pct"/>
            <w:tcBorders>
              <w:top w:val="single" w:sz="8" w:space="0" w:color="auto"/>
              <w:bottom w:val="single" w:sz="6" w:space="0" w:color="auto"/>
            </w:tcBorders>
            <w:shd w:val="clear" w:color="auto" w:fill="auto"/>
          </w:tcPr>
          <w:p w14:paraId="2A00A2DD" w14:textId="77777777" w:rsidR="00DA0598" w:rsidRPr="00AC7AED" w:rsidRDefault="00DA0598" w:rsidP="00AC7AED">
            <w:pPr>
              <w:pStyle w:val="TabellHuvud"/>
            </w:pPr>
            <w:r w:rsidRPr="00AC7AED">
              <w:t>28</w:t>
            </w:r>
            <w:r w:rsidRPr="00AC7AED">
              <w:rPr>
                <w:rFonts w:ascii="Cambria" w:hAnsi="Cambria" w:cs="Cambria"/>
              </w:rPr>
              <w:t> </w:t>
            </w:r>
            <w:r w:rsidRPr="00AC7AED">
              <w:t>376 (+29)</w:t>
            </w:r>
          </w:p>
        </w:tc>
        <w:tc>
          <w:tcPr>
            <w:tcW w:w="834" w:type="pct"/>
            <w:tcBorders>
              <w:top w:val="single" w:sz="8" w:space="0" w:color="auto"/>
              <w:bottom w:val="single" w:sz="6" w:space="0" w:color="auto"/>
            </w:tcBorders>
            <w:shd w:val="clear" w:color="auto" w:fill="auto"/>
          </w:tcPr>
          <w:p w14:paraId="7574C7A2" w14:textId="77777777" w:rsidR="00DA0598" w:rsidRPr="00AC7AED" w:rsidRDefault="00DA0598" w:rsidP="00AC7AED">
            <w:pPr>
              <w:pStyle w:val="TabellHuvud"/>
            </w:pPr>
            <w:r w:rsidRPr="00AC7AED">
              <w:t>50</w:t>
            </w:r>
            <w:r w:rsidRPr="00AC7AED">
              <w:rPr>
                <w:rFonts w:ascii="Cambria" w:hAnsi="Cambria" w:cs="Cambria"/>
              </w:rPr>
              <w:t> </w:t>
            </w:r>
            <w:r w:rsidRPr="00AC7AED">
              <w:t>551 (+78)</w:t>
            </w:r>
          </w:p>
        </w:tc>
      </w:tr>
    </w:tbl>
    <w:p w14:paraId="79763841" w14:textId="77777777" w:rsidR="00DA0598" w:rsidRDefault="00DA0598" w:rsidP="003F4295">
      <w:pPr>
        <w:pStyle w:val="Brdtext"/>
      </w:pPr>
    </w:p>
    <w:p w14:paraId="6604E4D9" w14:textId="5C8B3D3A" w:rsidR="00DA0598" w:rsidRDefault="00DA0598" w:rsidP="00CE6738">
      <w:pPr>
        <w:pStyle w:val="Brdtextmedindrag"/>
        <w:ind w:firstLine="0"/>
      </w:pPr>
      <w:r w:rsidRPr="00AC7AED">
        <w:t>I tabell 8 redovisas de individuella och globala utförseltillstånd som utfärdats under 2024 rörande försäljning av krigsmateriel. Tabellen innehåller information om antalet tillstånd som utfärdats per land, det sammanlagda värdet och, på en aggregerad nivå, vilka materiel-kategorier som tillstånden avsett. Notera att vissa utförseltillstånd innefattar flera mottagarländer varför det totala antalet tillstånd inte överensstämmer med summan av enskilda tillstånd</w:t>
      </w:r>
      <w:r>
        <w:t>.</w:t>
      </w:r>
    </w:p>
    <w:p w14:paraId="558AE639" w14:textId="3722673E"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8</w:t>
      </w:r>
      <w:r w:rsidR="008056F2">
        <w:rPr>
          <w:noProof/>
        </w:rPr>
        <w:fldChar w:fldCharType="end"/>
      </w:r>
      <w:r>
        <w:tab/>
      </w:r>
      <w:r w:rsidRPr="009A08E9">
        <w:t>Beviljade utförseltillstånd för försäljning av krigsmateriel per land 2024</w:t>
      </w:r>
    </w:p>
    <w:p w14:paraId="4CAEEFFF" w14:textId="6472FCCF" w:rsidR="00DA0598" w:rsidRDefault="00DA0598" w:rsidP="00053D70">
      <w:pPr>
        <w:pStyle w:val="TabellUnderrubrik"/>
      </w:pPr>
    </w:p>
    <w:tbl>
      <w:tblPr>
        <w:tblW w:w="5000" w:type="pct"/>
        <w:tblLayout w:type="fixed"/>
        <w:tblCellMar>
          <w:left w:w="0" w:type="dxa"/>
        </w:tblCellMar>
        <w:tblLook w:val="06A0" w:firstRow="1" w:lastRow="0" w:firstColumn="1" w:lastColumn="0" w:noHBand="1" w:noVBand="1"/>
      </w:tblPr>
      <w:tblGrid>
        <w:gridCol w:w="1701"/>
        <w:gridCol w:w="710"/>
        <w:gridCol w:w="1416"/>
        <w:gridCol w:w="571"/>
        <w:gridCol w:w="1499"/>
      </w:tblGrid>
      <w:tr w:rsidR="000F28C1" w14:paraId="1A496181" w14:textId="77777777" w:rsidTr="000F28C1">
        <w:trPr>
          <w:tblHeader/>
        </w:trPr>
        <w:tc>
          <w:tcPr>
            <w:tcW w:w="1442" w:type="pct"/>
            <w:tcBorders>
              <w:top w:val="single" w:sz="8" w:space="0" w:color="auto"/>
              <w:bottom w:val="single" w:sz="6" w:space="0" w:color="auto"/>
            </w:tcBorders>
            <w:shd w:val="clear" w:color="auto" w:fill="auto"/>
            <w:vAlign w:val="center"/>
          </w:tcPr>
          <w:p w14:paraId="6E39FAED" w14:textId="29FF1F25" w:rsidR="00DA0598" w:rsidRDefault="00DA0598" w:rsidP="009A08E9">
            <w:pPr>
              <w:pStyle w:val="TabellHuvud"/>
              <w:jc w:val="left"/>
            </w:pPr>
            <w:r w:rsidRPr="00AC4AC4">
              <w:rPr>
                <w:lang w:eastAsia="sv-SE"/>
              </w:rPr>
              <w:t>Land</w:t>
            </w:r>
          </w:p>
        </w:tc>
        <w:tc>
          <w:tcPr>
            <w:tcW w:w="602" w:type="pct"/>
            <w:tcBorders>
              <w:top w:val="single" w:sz="8" w:space="0" w:color="auto"/>
              <w:bottom w:val="single" w:sz="6" w:space="0" w:color="auto"/>
            </w:tcBorders>
            <w:shd w:val="clear" w:color="auto" w:fill="auto"/>
            <w:vAlign w:val="center"/>
          </w:tcPr>
          <w:p w14:paraId="415C4883" w14:textId="1C1F900F" w:rsidR="00DA0598" w:rsidRDefault="00DA0598" w:rsidP="009A08E9">
            <w:pPr>
              <w:pStyle w:val="TabellHuvud"/>
              <w:jc w:val="left"/>
            </w:pPr>
            <w:r w:rsidRPr="00AC4AC4">
              <w:rPr>
                <w:lang w:eastAsia="sv-SE"/>
              </w:rPr>
              <w:t>Antal tillstånd</w:t>
            </w:r>
          </w:p>
        </w:tc>
        <w:tc>
          <w:tcPr>
            <w:tcW w:w="1201" w:type="pct"/>
            <w:tcBorders>
              <w:top w:val="single" w:sz="8" w:space="0" w:color="auto"/>
              <w:bottom w:val="single" w:sz="6" w:space="0" w:color="auto"/>
            </w:tcBorders>
            <w:shd w:val="clear" w:color="auto" w:fill="auto"/>
            <w:vAlign w:val="center"/>
          </w:tcPr>
          <w:p w14:paraId="0C56B185" w14:textId="7DCF9FA8" w:rsidR="00DA0598" w:rsidRDefault="00DA0598" w:rsidP="009A08E9">
            <w:pPr>
              <w:pStyle w:val="TabellHuvud"/>
              <w:jc w:val="left"/>
            </w:pPr>
            <w:r w:rsidRPr="00AC4AC4">
              <w:rPr>
                <w:lang w:eastAsia="sv-SE"/>
              </w:rPr>
              <w:t>Kategorier av krigsmateriel</w:t>
            </w:r>
          </w:p>
        </w:tc>
        <w:tc>
          <w:tcPr>
            <w:tcW w:w="484" w:type="pct"/>
            <w:tcBorders>
              <w:top w:val="single" w:sz="8" w:space="0" w:color="auto"/>
              <w:bottom w:val="single" w:sz="6" w:space="0" w:color="auto"/>
            </w:tcBorders>
            <w:shd w:val="clear" w:color="auto" w:fill="auto"/>
            <w:vAlign w:val="center"/>
          </w:tcPr>
          <w:p w14:paraId="74E4EC51" w14:textId="543154A9" w:rsidR="00DA0598" w:rsidRDefault="00DA0598" w:rsidP="009A08E9">
            <w:pPr>
              <w:pStyle w:val="TabellHuvud"/>
              <w:jc w:val="left"/>
            </w:pPr>
            <w:r w:rsidRPr="00AC4AC4">
              <w:rPr>
                <w:lang w:eastAsia="sv-SE"/>
              </w:rPr>
              <w:t>KS/ÖK</w:t>
            </w:r>
          </w:p>
        </w:tc>
        <w:tc>
          <w:tcPr>
            <w:tcW w:w="1271" w:type="pct"/>
            <w:tcBorders>
              <w:top w:val="single" w:sz="8" w:space="0" w:color="auto"/>
              <w:bottom w:val="single" w:sz="6" w:space="0" w:color="auto"/>
            </w:tcBorders>
            <w:shd w:val="clear" w:color="auto" w:fill="auto"/>
            <w:vAlign w:val="center"/>
          </w:tcPr>
          <w:p w14:paraId="0D4AD7B0" w14:textId="55CE2C0B" w:rsidR="00DA0598" w:rsidRDefault="00DA0598" w:rsidP="009A08E9">
            <w:pPr>
              <w:pStyle w:val="TabellHuvud"/>
            </w:pPr>
            <w:r w:rsidRPr="00AC4AC4">
              <w:rPr>
                <w:lang w:eastAsia="sv-SE"/>
              </w:rPr>
              <w:t xml:space="preserve">Värdet av tillstånden </w:t>
            </w:r>
          </w:p>
        </w:tc>
      </w:tr>
      <w:tr w:rsidR="000F28C1" w14:paraId="3DDB724A" w14:textId="77777777" w:rsidTr="00534119">
        <w:tc>
          <w:tcPr>
            <w:tcW w:w="1442" w:type="pct"/>
            <w:tcBorders>
              <w:top w:val="single" w:sz="6" w:space="0" w:color="auto"/>
              <w:bottom w:val="single" w:sz="6" w:space="0" w:color="auto"/>
            </w:tcBorders>
            <w:shd w:val="clear" w:color="auto" w:fill="auto"/>
          </w:tcPr>
          <w:p w14:paraId="0C2E5AEC" w14:textId="103D1A2A" w:rsidR="00DA0598" w:rsidRPr="009A08E9" w:rsidRDefault="00DA0598" w:rsidP="009A08E9">
            <w:pPr>
              <w:pStyle w:val="TabellRader"/>
              <w:jc w:val="left"/>
              <w:rPr>
                <w:b/>
                <w:bCs/>
              </w:rPr>
            </w:pPr>
            <w:r>
              <w:rPr>
                <w:b/>
                <w:bCs/>
              </w:rPr>
              <w:t>EU</w:t>
            </w:r>
          </w:p>
        </w:tc>
        <w:tc>
          <w:tcPr>
            <w:tcW w:w="602" w:type="pct"/>
            <w:tcBorders>
              <w:top w:val="single" w:sz="6" w:space="0" w:color="auto"/>
              <w:bottom w:val="single" w:sz="6" w:space="0" w:color="auto"/>
            </w:tcBorders>
            <w:shd w:val="clear" w:color="auto" w:fill="auto"/>
          </w:tcPr>
          <w:p w14:paraId="6962C707" w14:textId="77777777" w:rsidR="00DA0598" w:rsidRDefault="00DA0598" w:rsidP="009A08E9">
            <w:pPr>
              <w:pStyle w:val="TabellRader"/>
            </w:pPr>
          </w:p>
        </w:tc>
        <w:tc>
          <w:tcPr>
            <w:tcW w:w="1201" w:type="pct"/>
            <w:tcBorders>
              <w:top w:val="single" w:sz="6" w:space="0" w:color="auto"/>
              <w:bottom w:val="single" w:sz="6" w:space="0" w:color="auto"/>
            </w:tcBorders>
            <w:shd w:val="clear" w:color="auto" w:fill="auto"/>
          </w:tcPr>
          <w:p w14:paraId="0D7A59B2" w14:textId="77777777" w:rsidR="00DA0598" w:rsidRDefault="00DA0598" w:rsidP="009A08E9">
            <w:pPr>
              <w:pStyle w:val="TabellRader"/>
            </w:pPr>
          </w:p>
        </w:tc>
        <w:tc>
          <w:tcPr>
            <w:tcW w:w="484" w:type="pct"/>
            <w:tcBorders>
              <w:top w:val="single" w:sz="6" w:space="0" w:color="auto"/>
              <w:bottom w:val="single" w:sz="6" w:space="0" w:color="auto"/>
            </w:tcBorders>
            <w:shd w:val="clear" w:color="auto" w:fill="auto"/>
          </w:tcPr>
          <w:p w14:paraId="29CFC8B3" w14:textId="77777777" w:rsidR="00DA0598" w:rsidRDefault="00DA0598" w:rsidP="009A08E9">
            <w:pPr>
              <w:pStyle w:val="TabellRader"/>
            </w:pPr>
          </w:p>
        </w:tc>
        <w:tc>
          <w:tcPr>
            <w:tcW w:w="1271" w:type="pct"/>
            <w:tcBorders>
              <w:top w:val="single" w:sz="6" w:space="0" w:color="auto"/>
              <w:bottom w:val="single" w:sz="6" w:space="0" w:color="auto"/>
            </w:tcBorders>
            <w:shd w:val="clear" w:color="auto" w:fill="auto"/>
          </w:tcPr>
          <w:p w14:paraId="235335FF" w14:textId="77777777" w:rsidR="00DA0598" w:rsidRDefault="00DA0598" w:rsidP="009A08E9">
            <w:pPr>
              <w:pStyle w:val="TabellRader"/>
            </w:pPr>
          </w:p>
        </w:tc>
      </w:tr>
      <w:tr w:rsidR="000F28C1" w:rsidRPr="004D135A" w14:paraId="5D8E0579" w14:textId="77777777" w:rsidTr="00534119">
        <w:tc>
          <w:tcPr>
            <w:tcW w:w="1442" w:type="pct"/>
            <w:tcBorders>
              <w:top w:val="single" w:sz="6" w:space="0" w:color="auto"/>
              <w:bottom w:val="single" w:sz="4" w:space="0" w:color="auto"/>
            </w:tcBorders>
            <w:shd w:val="clear" w:color="auto" w:fill="auto"/>
          </w:tcPr>
          <w:p w14:paraId="7B8E3CC7" w14:textId="77777777" w:rsidR="00DA0598" w:rsidRPr="000F28C1" w:rsidRDefault="00DA0598" w:rsidP="000F28C1">
            <w:pPr>
              <w:pStyle w:val="TabellRader"/>
              <w:jc w:val="left"/>
            </w:pPr>
            <w:r w:rsidRPr="000F28C1">
              <w:t>Belgien</w:t>
            </w:r>
          </w:p>
        </w:tc>
        <w:tc>
          <w:tcPr>
            <w:tcW w:w="602" w:type="pct"/>
            <w:tcBorders>
              <w:top w:val="single" w:sz="6" w:space="0" w:color="auto"/>
              <w:bottom w:val="single" w:sz="4" w:space="0" w:color="auto"/>
            </w:tcBorders>
            <w:shd w:val="clear" w:color="auto" w:fill="auto"/>
          </w:tcPr>
          <w:p w14:paraId="1ABE8F4A" w14:textId="77777777" w:rsidR="00DA0598" w:rsidRPr="009A08E9" w:rsidRDefault="00DA0598" w:rsidP="000F28C1">
            <w:pPr>
              <w:pStyle w:val="TabellRader"/>
              <w:jc w:val="left"/>
            </w:pPr>
            <w:r w:rsidRPr="009A08E9">
              <w:t>19</w:t>
            </w:r>
          </w:p>
        </w:tc>
        <w:tc>
          <w:tcPr>
            <w:tcW w:w="1201" w:type="pct"/>
            <w:tcBorders>
              <w:top w:val="single" w:sz="6" w:space="0" w:color="auto"/>
              <w:bottom w:val="single" w:sz="4" w:space="0" w:color="auto"/>
            </w:tcBorders>
            <w:shd w:val="clear" w:color="auto" w:fill="auto"/>
          </w:tcPr>
          <w:p w14:paraId="1B8BBA10" w14:textId="77777777" w:rsidR="00DA0598" w:rsidRPr="009A08E9" w:rsidRDefault="00DA0598" w:rsidP="000F28C1">
            <w:pPr>
              <w:pStyle w:val="TabellRader"/>
              <w:jc w:val="left"/>
            </w:pPr>
            <w:r w:rsidRPr="009A08E9">
              <w:t>2,3,5,6,8,10,13,15,17,18,21,22</w:t>
            </w:r>
          </w:p>
        </w:tc>
        <w:tc>
          <w:tcPr>
            <w:tcW w:w="484" w:type="pct"/>
            <w:tcBorders>
              <w:top w:val="single" w:sz="6" w:space="0" w:color="auto"/>
              <w:bottom w:val="single" w:sz="4" w:space="0" w:color="auto"/>
            </w:tcBorders>
            <w:shd w:val="clear" w:color="auto" w:fill="auto"/>
          </w:tcPr>
          <w:p w14:paraId="5A6DC9C8" w14:textId="77777777" w:rsidR="00DA0598" w:rsidRPr="009A08E9" w:rsidRDefault="00DA0598" w:rsidP="000F28C1">
            <w:pPr>
              <w:pStyle w:val="TabellRader"/>
              <w:jc w:val="left"/>
            </w:pPr>
            <w:r w:rsidRPr="009A08E9">
              <w:t>KS, ÖK</w:t>
            </w:r>
          </w:p>
        </w:tc>
        <w:tc>
          <w:tcPr>
            <w:tcW w:w="1271" w:type="pct"/>
            <w:tcBorders>
              <w:top w:val="single" w:sz="6" w:space="0" w:color="auto"/>
              <w:bottom w:val="single" w:sz="4" w:space="0" w:color="auto"/>
            </w:tcBorders>
            <w:shd w:val="clear" w:color="auto" w:fill="auto"/>
          </w:tcPr>
          <w:p w14:paraId="40E2F2EB" w14:textId="77777777" w:rsidR="00DA0598" w:rsidRPr="009A08E9" w:rsidRDefault="00DA0598" w:rsidP="009A08E9">
            <w:pPr>
              <w:pStyle w:val="TabellRader"/>
            </w:pPr>
            <w:r w:rsidRPr="009A08E9">
              <w:t>1 449 691 416</w:t>
            </w:r>
          </w:p>
        </w:tc>
      </w:tr>
      <w:tr w:rsidR="000F28C1" w:rsidRPr="004D135A" w14:paraId="13F545AF" w14:textId="77777777" w:rsidTr="00534119">
        <w:tc>
          <w:tcPr>
            <w:tcW w:w="1442" w:type="pct"/>
            <w:tcBorders>
              <w:top w:val="single" w:sz="4" w:space="0" w:color="auto"/>
            </w:tcBorders>
            <w:shd w:val="clear" w:color="auto" w:fill="auto"/>
          </w:tcPr>
          <w:p w14:paraId="2C74E693" w14:textId="77777777" w:rsidR="00DA0598" w:rsidRPr="000F28C1" w:rsidRDefault="00DA0598" w:rsidP="000F28C1">
            <w:pPr>
              <w:pStyle w:val="TabellRader"/>
              <w:jc w:val="left"/>
            </w:pPr>
            <w:r w:rsidRPr="000F28C1">
              <w:lastRenderedPageBreak/>
              <w:t>Bulgarien</w:t>
            </w:r>
          </w:p>
        </w:tc>
        <w:tc>
          <w:tcPr>
            <w:tcW w:w="602" w:type="pct"/>
            <w:tcBorders>
              <w:top w:val="single" w:sz="4" w:space="0" w:color="auto"/>
            </w:tcBorders>
            <w:shd w:val="clear" w:color="auto" w:fill="auto"/>
          </w:tcPr>
          <w:p w14:paraId="1BBE534C" w14:textId="77777777" w:rsidR="00DA0598" w:rsidRPr="009A08E9" w:rsidRDefault="00DA0598" w:rsidP="000F28C1">
            <w:pPr>
              <w:pStyle w:val="TabellRader"/>
              <w:jc w:val="left"/>
            </w:pPr>
            <w:r w:rsidRPr="009A08E9">
              <w:t>12</w:t>
            </w:r>
          </w:p>
        </w:tc>
        <w:tc>
          <w:tcPr>
            <w:tcW w:w="1201" w:type="pct"/>
            <w:tcBorders>
              <w:top w:val="single" w:sz="4" w:space="0" w:color="auto"/>
            </w:tcBorders>
            <w:shd w:val="clear" w:color="auto" w:fill="auto"/>
          </w:tcPr>
          <w:p w14:paraId="6F8E3F6E" w14:textId="77777777" w:rsidR="00DA0598" w:rsidRPr="009A08E9" w:rsidRDefault="00DA0598" w:rsidP="000F28C1">
            <w:pPr>
              <w:pStyle w:val="TabellRader"/>
              <w:jc w:val="left"/>
            </w:pPr>
            <w:r w:rsidRPr="009A08E9">
              <w:t>1,2,3,4,5,8,11,13,15,18,21,22</w:t>
            </w:r>
          </w:p>
        </w:tc>
        <w:tc>
          <w:tcPr>
            <w:tcW w:w="484" w:type="pct"/>
            <w:tcBorders>
              <w:top w:val="single" w:sz="4" w:space="0" w:color="auto"/>
            </w:tcBorders>
            <w:shd w:val="clear" w:color="auto" w:fill="auto"/>
          </w:tcPr>
          <w:p w14:paraId="3F246156" w14:textId="77777777" w:rsidR="00DA0598" w:rsidRPr="009A08E9" w:rsidRDefault="00DA0598" w:rsidP="000F28C1">
            <w:pPr>
              <w:pStyle w:val="TabellRader"/>
              <w:jc w:val="left"/>
            </w:pPr>
            <w:r w:rsidRPr="009A08E9">
              <w:t>KS, ÖK</w:t>
            </w:r>
          </w:p>
        </w:tc>
        <w:tc>
          <w:tcPr>
            <w:tcW w:w="1271" w:type="pct"/>
            <w:tcBorders>
              <w:top w:val="single" w:sz="4" w:space="0" w:color="auto"/>
            </w:tcBorders>
            <w:shd w:val="clear" w:color="auto" w:fill="auto"/>
          </w:tcPr>
          <w:p w14:paraId="71B6FC2D" w14:textId="77777777" w:rsidR="00DA0598" w:rsidRPr="009A08E9" w:rsidRDefault="00DA0598" w:rsidP="009A08E9">
            <w:pPr>
              <w:pStyle w:val="TabellRader"/>
            </w:pPr>
            <w:r w:rsidRPr="009A08E9">
              <w:t>8 000 000</w:t>
            </w:r>
          </w:p>
        </w:tc>
      </w:tr>
      <w:tr w:rsidR="000F28C1" w:rsidRPr="004D135A" w14:paraId="416BE58D" w14:textId="77777777" w:rsidTr="000F28C1">
        <w:tc>
          <w:tcPr>
            <w:tcW w:w="1442" w:type="pct"/>
            <w:tcBorders>
              <w:top w:val="single" w:sz="6" w:space="0" w:color="auto"/>
            </w:tcBorders>
            <w:shd w:val="clear" w:color="auto" w:fill="auto"/>
          </w:tcPr>
          <w:p w14:paraId="437EFD73" w14:textId="77777777" w:rsidR="00DA0598" w:rsidRPr="000F28C1" w:rsidRDefault="00DA0598" w:rsidP="000F28C1">
            <w:pPr>
              <w:pStyle w:val="TabellRader"/>
              <w:jc w:val="left"/>
            </w:pPr>
            <w:r w:rsidRPr="000F28C1">
              <w:t>Cypern</w:t>
            </w:r>
          </w:p>
        </w:tc>
        <w:tc>
          <w:tcPr>
            <w:tcW w:w="602" w:type="pct"/>
            <w:tcBorders>
              <w:top w:val="single" w:sz="6" w:space="0" w:color="auto"/>
            </w:tcBorders>
            <w:shd w:val="clear" w:color="auto" w:fill="auto"/>
          </w:tcPr>
          <w:p w14:paraId="79CE0B6D" w14:textId="77777777" w:rsidR="00DA0598" w:rsidRPr="009A08E9" w:rsidRDefault="00DA0598" w:rsidP="000F28C1">
            <w:pPr>
              <w:pStyle w:val="TabellRader"/>
              <w:jc w:val="left"/>
            </w:pPr>
            <w:r w:rsidRPr="009A08E9">
              <w:t>2</w:t>
            </w:r>
          </w:p>
        </w:tc>
        <w:tc>
          <w:tcPr>
            <w:tcW w:w="1201" w:type="pct"/>
            <w:tcBorders>
              <w:top w:val="single" w:sz="6" w:space="0" w:color="auto"/>
            </w:tcBorders>
            <w:shd w:val="clear" w:color="auto" w:fill="auto"/>
          </w:tcPr>
          <w:p w14:paraId="70994EF4" w14:textId="77777777" w:rsidR="00DA0598" w:rsidRPr="009A08E9" w:rsidRDefault="00DA0598" w:rsidP="000F28C1">
            <w:pPr>
              <w:pStyle w:val="TabellRader"/>
              <w:jc w:val="left"/>
            </w:pPr>
            <w:r w:rsidRPr="009A08E9">
              <w:t>2,5,13,15,21,22</w:t>
            </w:r>
          </w:p>
        </w:tc>
        <w:tc>
          <w:tcPr>
            <w:tcW w:w="484" w:type="pct"/>
            <w:tcBorders>
              <w:top w:val="single" w:sz="6" w:space="0" w:color="auto"/>
            </w:tcBorders>
            <w:shd w:val="clear" w:color="auto" w:fill="auto"/>
          </w:tcPr>
          <w:p w14:paraId="4476D84F" w14:textId="77777777" w:rsidR="00DA0598" w:rsidRPr="009A08E9" w:rsidRDefault="00DA0598" w:rsidP="000F28C1">
            <w:pPr>
              <w:pStyle w:val="TabellRader"/>
              <w:jc w:val="left"/>
            </w:pPr>
            <w:r w:rsidRPr="009A08E9">
              <w:t>ÖK</w:t>
            </w:r>
          </w:p>
        </w:tc>
        <w:tc>
          <w:tcPr>
            <w:tcW w:w="1271" w:type="pct"/>
            <w:tcBorders>
              <w:top w:val="single" w:sz="6" w:space="0" w:color="auto"/>
            </w:tcBorders>
            <w:shd w:val="clear" w:color="auto" w:fill="auto"/>
          </w:tcPr>
          <w:p w14:paraId="1E55174F" w14:textId="77777777" w:rsidR="00DA0598" w:rsidRPr="009A08E9" w:rsidRDefault="00DA0598" w:rsidP="009A08E9">
            <w:pPr>
              <w:pStyle w:val="TabellRader"/>
            </w:pPr>
            <w:r w:rsidRPr="009A08E9">
              <w:t>0</w:t>
            </w:r>
          </w:p>
        </w:tc>
      </w:tr>
      <w:tr w:rsidR="000F28C1" w:rsidRPr="004D135A" w14:paraId="0D59BA6A" w14:textId="77777777" w:rsidTr="000F28C1">
        <w:tc>
          <w:tcPr>
            <w:tcW w:w="1442" w:type="pct"/>
            <w:tcBorders>
              <w:top w:val="single" w:sz="6" w:space="0" w:color="auto"/>
            </w:tcBorders>
            <w:shd w:val="clear" w:color="auto" w:fill="auto"/>
          </w:tcPr>
          <w:p w14:paraId="6352205F" w14:textId="77777777" w:rsidR="00DA0598" w:rsidRPr="000F28C1" w:rsidRDefault="00DA0598" w:rsidP="000F28C1">
            <w:pPr>
              <w:pStyle w:val="TabellRader"/>
              <w:jc w:val="left"/>
            </w:pPr>
            <w:r w:rsidRPr="000F28C1">
              <w:t>Danmark</w:t>
            </w:r>
          </w:p>
        </w:tc>
        <w:tc>
          <w:tcPr>
            <w:tcW w:w="602" w:type="pct"/>
            <w:tcBorders>
              <w:top w:val="single" w:sz="6" w:space="0" w:color="auto"/>
            </w:tcBorders>
            <w:shd w:val="clear" w:color="auto" w:fill="auto"/>
          </w:tcPr>
          <w:p w14:paraId="60B0C7A8" w14:textId="77777777" w:rsidR="00DA0598" w:rsidRPr="009A08E9" w:rsidRDefault="00DA0598" w:rsidP="000F28C1">
            <w:pPr>
              <w:pStyle w:val="TabellRader"/>
              <w:jc w:val="left"/>
            </w:pPr>
            <w:r w:rsidRPr="009A08E9">
              <w:t>53</w:t>
            </w:r>
          </w:p>
        </w:tc>
        <w:tc>
          <w:tcPr>
            <w:tcW w:w="1201" w:type="pct"/>
            <w:tcBorders>
              <w:top w:val="single" w:sz="6" w:space="0" w:color="auto"/>
            </w:tcBorders>
            <w:shd w:val="clear" w:color="auto" w:fill="auto"/>
          </w:tcPr>
          <w:p w14:paraId="78E86E7D" w14:textId="77777777" w:rsidR="00DA0598" w:rsidRPr="009A08E9" w:rsidRDefault="00DA0598" w:rsidP="000F28C1">
            <w:pPr>
              <w:pStyle w:val="TabellRader"/>
              <w:jc w:val="left"/>
            </w:pPr>
            <w:r w:rsidRPr="009A08E9">
              <w:t>1,2,3,4,5,6,7,8,10,11,13,14,15,17,21,22</w:t>
            </w:r>
          </w:p>
        </w:tc>
        <w:tc>
          <w:tcPr>
            <w:tcW w:w="484" w:type="pct"/>
            <w:tcBorders>
              <w:top w:val="single" w:sz="6" w:space="0" w:color="auto"/>
            </w:tcBorders>
            <w:shd w:val="clear" w:color="auto" w:fill="auto"/>
          </w:tcPr>
          <w:p w14:paraId="07E3B849"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46217A32" w14:textId="77777777" w:rsidR="00DA0598" w:rsidRPr="009A08E9" w:rsidRDefault="00DA0598" w:rsidP="009A08E9">
            <w:pPr>
              <w:pStyle w:val="TabellRader"/>
            </w:pPr>
            <w:r w:rsidRPr="009A08E9">
              <w:t>187 666 649</w:t>
            </w:r>
          </w:p>
        </w:tc>
      </w:tr>
      <w:tr w:rsidR="000F28C1" w:rsidRPr="004D135A" w14:paraId="3CFAD42B" w14:textId="77777777" w:rsidTr="000F28C1">
        <w:tc>
          <w:tcPr>
            <w:tcW w:w="1442" w:type="pct"/>
            <w:tcBorders>
              <w:top w:val="single" w:sz="6" w:space="0" w:color="auto"/>
            </w:tcBorders>
            <w:shd w:val="clear" w:color="auto" w:fill="auto"/>
          </w:tcPr>
          <w:p w14:paraId="46513DB6" w14:textId="77777777" w:rsidR="00DA0598" w:rsidRPr="000F28C1" w:rsidRDefault="00DA0598" w:rsidP="000F28C1">
            <w:pPr>
              <w:pStyle w:val="TabellRader"/>
              <w:jc w:val="left"/>
            </w:pPr>
            <w:r w:rsidRPr="000F28C1">
              <w:t>Estland</w:t>
            </w:r>
          </w:p>
        </w:tc>
        <w:tc>
          <w:tcPr>
            <w:tcW w:w="602" w:type="pct"/>
            <w:tcBorders>
              <w:top w:val="single" w:sz="6" w:space="0" w:color="auto"/>
            </w:tcBorders>
            <w:shd w:val="clear" w:color="auto" w:fill="auto"/>
          </w:tcPr>
          <w:p w14:paraId="35B95AB7" w14:textId="77777777" w:rsidR="00DA0598" w:rsidRPr="009A08E9" w:rsidRDefault="00DA0598" w:rsidP="000F28C1">
            <w:pPr>
              <w:pStyle w:val="TabellRader"/>
              <w:jc w:val="left"/>
            </w:pPr>
            <w:r w:rsidRPr="009A08E9">
              <w:t>15</w:t>
            </w:r>
          </w:p>
        </w:tc>
        <w:tc>
          <w:tcPr>
            <w:tcW w:w="1201" w:type="pct"/>
            <w:tcBorders>
              <w:top w:val="single" w:sz="6" w:space="0" w:color="auto"/>
            </w:tcBorders>
            <w:shd w:val="clear" w:color="auto" w:fill="auto"/>
          </w:tcPr>
          <w:p w14:paraId="22D9F207" w14:textId="77777777" w:rsidR="00DA0598" w:rsidRPr="009A08E9" w:rsidRDefault="00DA0598" w:rsidP="000F28C1">
            <w:pPr>
              <w:pStyle w:val="TabellRader"/>
              <w:jc w:val="left"/>
            </w:pPr>
            <w:r w:rsidRPr="009A08E9">
              <w:t>1,2,5,6,13,15,17,21,22</w:t>
            </w:r>
          </w:p>
        </w:tc>
        <w:tc>
          <w:tcPr>
            <w:tcW w:w="484" w:type="pct"/>
            <w:tcBorders>
              <w:top w:val="single" w:sz="6" w:space="0" w:color="auto"/>
            </w:tcBorders>
            <w:shd w:val="clear" w:color="auto" w:fill="auto"/>
          </w:tcPr>
          <w:p w14:paraId="1E26BE54" w14:textId="77777777" w:rsidR="00DA0598" w:rsidRPr="009A08E9" w:rsidRDefault="00DA0598" w:rsidP="000F28C1">
            <w:pPr>
              <w:pStyle w:val="TabellRader"/>
              <w:jc w:val="left"/>
            </w:pPr>
            <w:r w:rsidRPr="009A08E9">
              <w:t>ÖK</w:t>
            </w:r>
          </w:p>
        </w:tc>
        <w:tc>
          <w:tcPr>
            <w:tcW w:w="1271" w:type="pct"/>
            <w:tcBorders>
              <w:top w:val="single" w:sz="6" w:space="0" w:color="auto"/>
            </w:tcBorders>
            <w:shd w:val="clear" w:color="auto" w:fill="auto"/>
          </w:tcPr>
          <w:p w14:paraId="4F605071" w14:textId="77777777" w:rsidR="00DA0598" w:rsidRPr="009A08E9" w:rsidRDefault="00DA0598" w:rsidP="009A08E9">
            <w:pPr>
              <w:pStyle w:val="TabellRader"/>
            </w:pPr>
            <w:r w:rsidRPr="009A08E9">
              <w:t>559 211 600</w:t>
            </w:r>
          </w:p>
        </w:tc>
      </w:tr>
      <w:tr w:rsidR="000F28C1" w:rsidRPr="004D135A" w14:paraId="0B7CCD31" w14:textId="77777777" w:rsidTr="000F28C1">
        <w:tc>
          <w:tcPr>
            <w:tcW w:w="1442" w:type="pct"/>
            <w:tcBorders>
              <w:top w:val="single" w:sz="6" w:space="0" w:color="auto"/>
            </w:tcBorders>
            <w:shd w:val="clear" w:color="auto" w:fill="auto"/>
          </w:tcPr>
          <w:p w14:paraId="7DAA5CA5" w14:textId="77777777" w:rsidR="00DA0598" w:rsidRPr="000F28C1" w:rsidRDefault="00DA0598" w:rsidP="000F28C1">
            <w:pPr>
              <w:pStyle w:val="TabellRader"/>
              <w:jc w:val="left"/>
            </w:pPr>
            <w:r w:rsidRPr="000F28C1">
              <w:t>Finland</w:t>
            </w:r>
          </w:p>
        </w:tc>
        <w:tc>
          <w:tcPr>
            <w:tcW w:w="602" w:type="pct"/>
            <w:tcBorders>
              <w:top w:val="single" w:sz="6" w:space="0" w:color="auto"/>
            </w:tcBorders>
            <w:shd w:val="clear" w:color="auto" w:fill="auto"/>
          </w:tcPr>
          <w:p w14:paraId="0BB11CC8" w14:textId="77777777" w:rsidR="00DA0598" w:rsidRPr="009A08E9" w:rsidRDefault="00DA0598" w:rsidP="000F28C1">
            <w:pPr>
              <w:pStyle w:val="TabellRader"/>
              <w:jc w:val="left"/>
            </w:pPr>
            <w:r w:rsidRPr="009A08E9">
              <w:t>43</w:t>
            </w:r>
          </w:p>
        </w:tc>
        <w:tc>
          <w:tcPr>
            <w:tcW w:w="1201" w:type="pct"/>
            <w:tcBorders>
              <w:top w:val="single" w:sz="6" w:space="0" w:color="auto"/>
            </w:tcBorders>
            <w:shd w:val="clear" w:color="auto" w:fill="auto"/>
          </w:tcPr>
          <w:p w14:paraId="24A9DB6E" w14:textId="77777777" w:rsidR="00DA0598" w:rsidRPr="009A08E9" w:rsidRDefault="00DA0598" w:rsidP="000F28C1">
            <w:pPr>
              <w:pStyle w:val="TabellRader"/>
              <w:jc w:val="left"/>
            </w:pPr>
            <w:r w:rsidRPr="009A08E9">
              <w:t xml:space="preserve"> 1,2,3,4,5,6,7,8,9,10,11,13,14,15,17,18,21,22</w:t>
            </w:r>
          </w:p>
        </w:tc>
        <w:tc>
          <w:tcPr>
            <w:tcW w:w="484" w:type="pct"/>
            <w:tcBorders>
              <w:top w:val="single" w:sz="6" w:space="0" w:color="auto"/>
            </w:tcBorders>
            <w:shd w:val="clear" w:color="auto" w:fill="auto"/>
          </w:tcPr>
          <w:p w14:paraId="2353DC56"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63388CC2" w14:textId="77777777" w:rsidR="00DA0598" w:rsidRPr="009A08E9" w:rsidRDefault="00DA0598" w:rsidP="009A08E9">
            <w:pPr>
              <w:pStyle w:val="TabellRader"/>
            </w:pPr>
            <w:r w:rsidRPr="009A08E9">
              <w:t>574 094 864</w:t>
            </w:r>
          </w:p>
        </w:tc>
      </w:tr>
      <w:tr w:rsidR="000F28C1" w:rsidRPr="004D135A" w14:paraId="0C1E3233" w14:textId="77777777" w:rsidTr="000F28C1">
        <w:tc>
          <w:tcPr>
            <w:tcW w:w="1442" w:type="pct"/>
            <w:tcBorders>
              <w:top w:val="single" w:sz="6" w:space="0" w:color="auto"/>
            </w:tcBorders>
            <w:shd w:val="clear" w:color="auto" w:fill="auto"/>
          </w:tcPr>
          <w:p w14:paraId="4DD874B1" w14:textId="77777777" w:rsidR="00DA0598" w:rsidRPr="000F28C1" w:rsidRDefault="00DA0598" w:rsidP="000F28C1">
            <w:pPr>
              <w:pStyle w:val="TabellRader"/>
              <w:jc w:val="left"/>
            </w:pPr>
            <w:r w:rsidRPr="000F28C1">
              <w:t>Frankrike</w:t>
            </w:r>
          </w:p>
        </w:tc>
        <w:tc>
          <w:tcPr>
            <w:tcW w:w="602" w:type="pct"/>
            <w:tcBorders>
              <w:top w:val="single" w:sz="6" w:space="0" w:color="auto"/>
            </w:tcBorders>
            <w:shd w:val="clear" w:color="auto" w:fill="auto"/>
          </w:tcPr>
          <w:p w14:paraId="0401845E" w14:textId="77777777" w:rsidR="00DA0598" w:rsidRPr="009A08E9" w:rsidRDefault="00DA0598" w:rsidP="000F28C1">
            <w:pPr>
              <w:pStyle w:val="TabellRader"/>
              <w:jc w:val="left"/>
            </w:pPr>
            <w:r w:rsidRPr="009A08E9">
              <w:t>53</w:t>
            </w:r>
          </w:p>
        </w:tc>
        <w:tc>
          <w:tcPr>
            <w:tcW w:w="1201" w:type="pct"/>
            <w:tcBorders>
              <w:top w:val="single" w:sz="6" w:space="0" w:color="auto"/>
            </w:tcBorders>
            <w:shd w:val="clear" w:color="auto" w:fill="auto"/>
          </w:tcPr>
          <w:p w14:paraId="493FCA5D" w14:textId="77777777" w:rsidR="00DA0598" w:rsidRPr="009A08E9" w:rsidRDefault="00DA0598" w:rsidP="000F28C1">
            <w:pPr>
              <w:pStyle w:val="TabellRader"/>
              <w:jc w:val="left"/>
            </w:pPr>
            <w:r w:rsidRPr="009A08E9">
              <w:t>1,2,3,5,6,8,11,13,14,15,17,21,22</w:t>
            </w:r>
          </w:p>
        </w:tc>
        <w:tc>
          <w:tcPr>
            <w:tcW w:w="484" w:type="pct"/>
            <w:tcBorders>
              <w:top w:val="single" w:sz="6" w:space="0" w:color="auto"/>
            </w:tcBorders>
            <w:shd w:val="clear" w:color="auto" w:fill="auto"/>
          </w:tcPr>
          <w:p w14:paraId="2F431ED0"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3D01E0E9" w14:textId="77777777" w:rsidR="00DA0598" w:rsidRPr="009A08E9" w:rsidRDefault="00DA0598" w:rsidP="009A08E9">
            <w:pPr>
              <w:pStyle w:val="TabellRader"/>
            </w:pPr>
            <w:r w:rsidRPr="009A08E9">
              <w:t>2 128 702 285</w:t>
            </w:r>
          </w:p>
        </w:tc>
      </w:tr>
      <w:tr w:rsidR="000F28C1" w:rsidRPr="004D135A" w14:paraId="18AAB4A0" w14:textId="77777777" w:rsidTr="000F28C1">
        <w:tc>
          <w:tcPr>
            <w:tcW w:w="1442" w:type="pct"/>
            <w:tcBorders>
              <w:top w:val="single" w:sz="6" w:space="0" w:color="auto"/>
            </w:tcBorders>
            <w:shd w:val="clear" w:color="auto" w:fill="auto"/>
          </w:tcPr>
          <w:p w14:paraId="7D78830C" w14:textId="77777777" w:rsidR="00DA0598" w:rsidRPr="000F28C1" w:rsidRDefault="00DA0598" w:rsidP="000F28C1">
            <w:pPr>
              <w:pStyle w:val="TabellRader"/>
              <w:jc w:val="left"/>
            </w:pPr>
            <w:r w:rsidRPr="000F28C1">
              <w:t>Grekland</w:t>
            </w:r>
          </w:p>
        </w:tc>
        <w:tc>
          <w:tcPr>
            <w:tcW w:w="602" w:type="pct"/>
            <w:tcBorders>
              <w:top w:val="single" w:sz="6" w:space="0" w:color="auto"/>
            </w:tcBorders>
            <w:shd w:val="clear" w:color="auto" w:fill="auto"/>
          </w:tcPr>
          <w:p w14:paraId="1348703A" w14:textId="77777777" w:rsidR="00DA0598" w:rsidRPr="009A08E9" w:rsidRDefault="00DA0598" w:rsidP="000F28C1">
            <w:pPr>
              <w:pStyle w:val="TabellRader"/>
              <w:jc w:val="left"/>
            </w:pPr>
            <w:r w:rsidRPr="009A08E9">
              <w:t>7</w:t>
            </w:r>
          </w:p>
        </w:tc>
        <w:tc>
          <w:tcPr>
            <w:tcW w:w="1201" w:type="pct"/>
            <w:tcBorders>
              <w:top w:val="single" w:sz="6" w:space="0" w:color="auto"/>
            </w:tcBorders>
            <w:shd w:val="clear" w:color="auto" w:fill="auto"/>
          </w:tcPr>
          <w:p w14:paraId="5D062720" w14:textId="77777777" w:rsidR="00DA0598" w:rsidRPr="009A08E9" w:rsidRDefault="00DA0598" w:rsidP="000F28C1">
            <w:pPr>
              <w:pStyle w:val="TabellRader"/>
              <w:jc w:val="left"/>
            </w:pPr>
            <w:r w:rsidRPr="009A08E9">
              <w:t>2,5,11,13,14,15,21,22</w:t>
            </w:r>
          </w:p>
        </w:tc>
        <w:tc>
          <w:tcPr>
            <w:tcW w:w="484" w:type="pct"/>
            <w:tcBorders>
              <w:top w:val="single" w:sz="6" w:space="0" w:color="auto"/>
            </w:tcBorders>
            <w:shd w:val="clear" w:color="auto" w:fill="auto"/>
          </w:tcPr>
          <w:p w14:paraId="5017F075" w14:textId="77777777" w:rsidR="00DA0598" w:rsidRPr="009A08E9" w:rsidRDefault="00DA0598" w:rsidP="000F28C1">
            <w:pPr>
              <w:pStyle w:val="TabellRader"/>
              <w:jc w:val="left"/>
            </w:pPr>
            <w:r w:rsidRPr="009A08E9">
              <w:t>ÖK</w:t>
            </w:r>
          </w:p>
        </w:tc>
        <w:tc>
          <w:tcPr>
            <w:tcW w:w="1271" w:type="pct"/>
            <w:tcBorders>
              <w:top w:val="single" w:sz="6" w:space="0" w:color="auto"/>
            </w:tcBorders>
            <w:shd w:val="clear" w:color="auto" w:fill="auto"/>
          </w:tcPr>
          <w:p w14:paraId="41709FAE" w14:textId="77777777" w:rsidR="00DA0598" w:rsidRPr="009A08E9" w:rsidRDefault="00DA0598" w:rsidP="009A08E9">
            <w:pPr>
              <w:pStyle w:val="TabellRader"/>
            </w:pPr>
            <w:r w:rsidRPr="009A08E9">
              <w:t>3 365 000</w:t>
            </w:r>
          </w:p>
        </w:tc>
      </w:tr>
      <w:tr w:rsidR="000F28C1" w:rsidRPr="004D135A" w14:paraId="6A3B92EF" w14:textId="77777777" w:rsidTr="000F28C1">
        <w:tc>
          <w:tcPr>
            <w:tcW w:w="1442" w:type="pct"/>
            <w:tcBorders>
              <w:top w:val="single" w:sz="6" w:space="0" w:color="auto"/>
            </w:tcBorders>
            <w:shd w:val="clear" w:color="auto" w:fill="auto"/>
          </w:tcPr>
          <w:p w14:paraId="67E00C81" w14:textId="77777777" w:rsidR="00DA0598" w:rsidRPr="000F28C1" w:rsidRDefault="00DA0598" w:rsidP="000F28C1">
            <w:pPr>
              <w:pStyle w:val="TabellRader"/>
              <w:jc w:val="left"/>
            </w:pPr>
            <w:r w:rsidRPr="000F28C1">
              <w:t>Irland</w:t>
            </w:r>
          </w:p>
        </w:tc>
        <w:tc>
          <w:tcPr>
            <w:tcW w:w="602" w:type="pct"/>
            <w:tcBorders>
              <w:top w:val="single" w:sz="6" w:space="0" w:color="auto"/>
            </w:tcBorders>
            <w:shd w:val="clear" w:color="auto" w:fill="auto"/>
          </w:tcPr>
          <w:p w14:paraId="194C9B6A" w14:textId="77777777" w:rsidR="00DA0598" w:rsidRPr="009A08E9" w:rsidRDefault="00DA0598" w:rsidP="000F28C1">
            <w:pPr>
              <w:pStyle w:val="TabellRader"/>
              <w:jc w:val="left"/>
            </w:pPr>
            <w:r w:rsidRPr="009A08E9">
              <w:t>8</w:t>
            </w:r>
          </w:p>
        </w:tc>
        <w:tc>
          <w:tcPr>
            <w:tcW w:w="1201" w:type="pct"/>
            <w:tcBorders>
              <w:top w:val="single" w:sz="6" w:space="0" w:color="auto"/>
            </w:tcBorders>
            <w:shd w:val="clear" w:color="auto" w:fill="auto"/>
          </w:tcPr>
          <w:p w14:paraId="2AF2F039" w14:textId="77777777" w:rsidR="00DA0598" w:rsidRPr="009A08E9" w:rsidRDefault="00DA0598" w:rsidP="000F28C1">
            <w:pPr>
              <w:pStyle w:val="TabellRader"/>
              <w:jc w:val="left"/>
            </w:pPr>
            <w:r w:rsidRPr="009A08E9">
              <w:t>2,4,5,6,13,15,17,21,22</w:t>
            </w:r>
          </w:p>
        </w:tc>
        <w:tc>
          <w:tcPr>
            <w:tcW w:w="484" w:type="pct"/>
            <w:tcBorders>
              <w:top w:val="single" w:sz="6" w:space="0" w:color="auto"/>
            </w:tcBorders>
            <w:shd w:val="clear" w:color="auto" w:fill="auto"/>
          </w:tcPr>
          <w:p w14:paraId="44F695D2"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42DE6E55" w14:textId="77777777" w:rsidR="00DA0598" w:rsidRPr="009A08E9" w:rsidRDefault="00DA0598" w:rsidP="009A08E9">
            <w:pPr>
              <w:pStyle w:val="TabellRader"/>
            </w:pPr>
            <w:r w:rsidRPr="009A08E9">
              <w:t>2 508 363</w:t>
            </w:r>
          </w:p>
        </w:tc>
      </w:tr>
      <w:tr w:rsidR="000F28C1" w:rsidRPr="004D135A" w14:paraId="114B930A" w14:textId="77777777" w:rsidTr="000F28C1">
        <w:tc>
          <w:tcPr>
            <w:tcW w:w="1442" w:type="pct"/>
            <w:tcBorders>
              <w:top w:val="single" w:sz="6" w:space="0" w:color="auto"/>
            </w:tcBorders>
            <w:shd w:val="clear" w:color="auto" w:fill="auto"/>
          </w:tcPr>
          <w:p w14:paraId="0A80D5C9" w14:textId="77777777" w:rsidR="00DA0598" w:rsidRPr="000F28C1" w:rsidRDefault="00DA0598" w:rsidP="000F28C1">
            <w:pPr>
              <w:pStyle w:val="TabellRader"/>
              <w:jc w:val="left"/>
            </w:pPr>
            <w:r w:rsidRPr="000F28C1">
              <w:t>Italien</w:t>
            </w:r>
          </w:p>
        </w:tc>
        <w:tc>
          <w:tcPr>
            <w:tcW w:w="602" w:type="pct"/>
            <w:tcBorders>
              <w:top w:val="single" w:sz="6" w:space="0" w:color="auto"/>
            </w:tcBorders>
            <w:shd w:val="clear" w:color="auto" w:fill="auto"/>
          </w:tcPr>
          <w:p w14:paraId="0B963645" w14:textId="77777777" w:rsidR="00DA0598" w:rsidRPr="009A08E9" w:rsidRDefault="00DA0598" w:rsidP="000F28C1">
            <w:pPr>
              <w:pStyle w:val="TabellRader"/>
              <w:jc w:val="left"/>
            </w:pPr>
            <w:r w:rsidRPr="009A08E9">
              <w:t>32</w:t>
            </w:r>
          </w:p>
        </w:tc>
        <w:tc>
          <w:tcPr>
            <w:tcW w:w="1201" w:type="pct"/>
            <w:tcBorders>
              <w:top w:val="single" w:sz="6" w:space="0" w:color="auto"/>
            </w:tcBorders>
            <w:shd w:val="clear" w:color="auto" w:fill="auto"/>
          </w:tcPr>
          <w:p w14:paraId="1CACBC07" w14:textId="77777777" w:rsidR="00DA0598" w:rsidRPr="009A08E9" w:rsidRDefault="00DA0598" w:rsidP="000F28C1">
            <w:pPr>
              <w:pStyle w:val="TabellRader"/>
              <w:jc w:val="left"/>
            </w:pPr>
            <w:r w:rsidRPr="009A08E9">
              <w:t>2,3,4,5,8,9,13,14,15,17,21,22</w:t>
            </w:r>
          </w:p>
        </w:tc>
        <w:tc>
          <w:tcPr>
            <w:tcW w:w="484" w:type="pct"/>
            <w:tcBorders>
              <w:top w:val="single" w:sz="6" w:space="0" w:color="auto"/>
            </w:tcBorders>
            <w:shd w:val="clear" w:color="auto" w:fill="auto"/>
          </w:tcPr>
          <w:p w14:paraId="29B60C8B"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480C0C95" w14:textId="77777777" w:rsidR="00DA0598" w:rsidRPr="009A08E9" w:rsidRDefault="00DA0598" w:rsidP="009A08E9">
            <w:pPr>
              <w:pStyle w:val="TabellRader"/>
            </w:pPr>
            <w:r w:rsidRPr="009A08E9">
              <w:t>855 425 890</w:t>
            </w:r>
          </w:p>
        </w:tc>
      </w:tr>
      <w:tr w:rsidR="000F28C1" w:rsidRPr="004D135A" w14:paraId="36F3D428" w14:textId="77777777" w:rsidTr="000F28C1">
        <w:tc>
          <w:tcPr>
            <w:tcW w:w="1442" w:type="pct"/>
            <w:tcBorders>
              <w:top w:val="single" w:sz="6" w:space="0" w:color="auto"/>
            </w:tcBorders>
            <w:shd w:val="clear" w:color="auto" w:fill="auto"/>
          </w:tcPr>
          <w:p w14:paraId="1B54911F" w14:textId="77777777" w:rsidR="00DA0598" w:rsidRPr="000F28C1" w:rsidRDefault="00DA0598" w:rsidP="000F28C1">
            <w:pPr>
              <w:pStyle w:val="TabellRader"/>
              <w:jc w:val="left"/>
            </w:pPr>
            <w:r w:rsidRPr="000F28C1">
              <w:t>Kroatien</w:t>
            </w:r>
          </w:p>
        </w:tc>
        <w:tc>
          <w:tcPr>
            <w:tcW w:w="602" w:type="pct"/>
            <w:tcBorders>
              <w:top w:val="single" w:sz="6" w:space="0" w:color="auto"/>
            </w:tcBorders>
            <w:shd w:val="clear" w:color="auto" w:fill="auto"/>
          </w:tcPr>
          <w:p w14:paraId="1650055E" w14:textId="77777777" w:rsidR="00DA0598" w:rsidRPr="009A08E9" w:rsidRDefault="00DA0598" w:rsidP="000F28C1">
            <w:pPr>
              <w:pStyle w:val="TabellRader"/>
              <w:jc w:val="left"/>
            </w:pPr>
            <w:r w:rsidRPr="009A08E9">
              <w:t>5</w:t>
            </w:r>
          </w:p>
        </w:tc>
        <w:tc>
          <w:tcPr>
            <w:tcW w:w="1201" w:type="pct"/>
            <w:tcBorders>
              <w:top w:val="single" w:sz="6" w:space="0" w:color="auto"/>
            </w:tcBorders>
            <w:shd w:val="clear" w:color="auto" w:fill="auto"/>
          </w:tcPr>
          <w:p w14:paraId="16EA95FB" w14:textId="77777777" w:rsidR="00DA0598" w:rsidRPr="009A08E9" w:rsidRDefault="00DA0598" w:rsidP="000F28C1">
            <w:pPr>
              <w:pStyle w:val="TabellRader"/>
              <w:jc w:val="left"/>
            </w:pPr>
            <w:r w:rsidRPr="009A08E9">
              <w:t>1,2,3,5,8,13,15,21,22</w:t>
            </w:r>
          </w:p>
        </w:tc>
        <w:tc>
          <w:tcPr>
            <w:tcW w:w="484" w:type="pct"/>
            <w:tcBorders>
              <w:top w:val="single" w:sz="6" w:space="0" w:color="auto"/>
            </w:tcBorders>
            <w:shd w:val="clear" w:color="auto" w:fill="auto"/>
          </w:tcPr>
          <w:p w14:paraId="408885D1"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50826F47" w14:textId="77777777" w:rsidR="00DA0598" w:rsidRPr="009A08E9" w:rsidRDefault="00DA0598" w:rsidP="009A08E9">
            <w:pPr>
              <w:pStyle w:val="TabellRader"/>
            </w:pPr>
            <w:r w:rsidRPr="009A08E9">
              <w:t>9 327 912</w:t>
            </w:r>
          </w:p>
        </w:tc>
      </w:tr>
      <w:tr w:rsidR="000F28C1" w:rsidRPr="004D135A" w14:paraId="381F4F53" w14:textId="77777777" w:rsidTr="000F28C1">
        <w:tc>
          <w:tcPr>
            <w:tcW w:w="1442" w:type="pct"/>
            <w:tcBorders>
              <w:top w:val="single" w:sz="6" w:space="0" w:color="auto"/>
            </w:tcBorders>
            <w:shd w:val="clear" w:color="auto" w:fill="auto"/>
          </w:tcPr>
          <w:p w14:paraId="431EC272" w14:textId="77777777" w:rsidR="00DA0598" w:rsidRPr="000F28C1" w:rsidRDefault="00DA0598" w:rsidP="000F28C1">
            <w:pPr>
              <w:pStyle w:val="TabellRader"/>
              <w:jc w:val="left"/>
            </w:pPr>
            <w:r w:rsidRPr="000F28C1">
              <w:t>Lettland</w:t>
            </w:r>
          </w:p>
        </w:tc>
        <w:tc>
          <w:tcPr>
            <w:tcW w:w="602" w:type="pct"/>
            <w:tcBorders>
              <w:top w:val="single" w:sz="6" w:space="0" w:color="auto"/>
            </w:tcBorders>
            <w:shd w:val="clear" w:color="auto" w:fill="auto"/>
          </w:tcPr>
          <w:p w14:paraId="0E1666EF" w14:textId="77777777" w:rsidR="00DA0598" w:rsidRPr="009A08E9" w:rsidRDefault="00DA0598" w:rsidP="000F28C1">
            <w:pPr>
              <w:pStyle w:val="TabellRader"/>
              <w:jc w:val="left"/>
            </w:pPr>
            <w:r w:rsidRPr="009A08E9">
              <w:t>10</w:t>
            </w:r>
          </w:p>
        </w:tc>
        <w:tc>
          <w:tcPr>
            <w:tcW w:w="1201" w:type="pct"/>
            <w:tcBorders>
              <w:top w:val="single" w:sz="6" w:space="0" w:color="auto"/>
            </w:tcBorders>
            <w:shd w:val="clear" w:color="auto" w:fill="auto"/>
          </w:tcPr>
          <w:p w14:paraId="0C77984C" w14:textId="77777777" w:rsidR="00DA0598" w:rsidRPr="009A08E9" w:rsidRDefault="00DA0598" w:rsidP="000F28C1">
            <w:pPr>
              <w:pStyle w:val="TabellRader"/>
              <w:jc w:val="left"/>
            </w:pPr>
            <w:r w:rsidRPr="009A08E9">
              <w:t>1,2,3,5,13,15,17,21,22</w:t>
            </w:r>
          </w:p>
        </w:tc>
        <w:tc>
          <w:tcPr>
            <w:tcW w:w="484" w:type="pct"/>
            <w:tcBorders>
              <w:top w:val="single" w:sz="6" w:space="0" w:color="auto"/>
            </w:tcBorders>
            <w:shd w:val="clear" w:color="auto" w:fill="auto"/>
          </w:tcPr>
          <w:p w14:paraId="631A5B4C"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052D5B96" w14:textId="77777777" w:rsidR="00DA0598" w:rsidRPr="009A08E9" w:rsidRDefault="00DA0598" w:rsidP="009A08E9">
            <w:pPr>
              <w:pStyle w:val="TabellRader"/>
            </w:pPr>
            <w:r w:rsidRPr="009A08E9">
              <w:t>105 766 377</w:t>
            </w:r>
          </w:p>
        </w:tc>
      </w:tr>
      <w:tr w:rsidR="000F28C1" w:rsidRPr="004D135A" w14:paraId="201D624F" w14:textId="77777777" w:rsidTr="000F28C1">
        <w:tc>
          <w:tcPr>
            <w:tcW w:w="1442" w:type="pct"/>
            <w:tcBorders>
              <w:top w:val="single" w:sz="6" w:space="0" w:color="auto"/>
            </w:tcBorders>
            <w:shd w:val="clear" w:color="auto" w:fill="auto"/>
          </w:tcPr>
          <w:p w14:paraId="24330815" w14:textId="77777777" w:rsidR="00DA0598" w:rsidRPr="000F28C1" w:rsidRDefault="00DA0598" w:rsidP="000F28C1">
            <w:pPr>
              <w:pStyle w:val="TabellRader"/>
              <w:jc w:val="left"/>
            </w:pPr>
            <w:r w:rsidRPr="000F28C1">
              <w:t>Litauen</w:t>
            </w:r>
          </w:p>
        </w:tc>
        <w:tc>
          <w:tcPr>
            <w:tcW w:w="602" w:type="pct"/>
            <w:tcBorders>
              <w:top w:val="single" w:sz="6" w:space="0" w:color="auto"/>
            </w:tcBorders>
            <w:shd w:val="clear" w:color="auto" w:fill="auto"/>
          </w:tcPr>
          <w:p w14:paraId="54C9DACE" w14:textId="77777777" w:rsidR="00DA0598" w:rsidRPr="009A08E9" w:rsidRDefault="00DA0598" w:rsidP="000F28C1">
            <w:pPr>
              <w:pStyle w:val="TabellRader"/>
              <w:jc w:val="left"/>
            </w:pPr>
            <w:r w:rsidRPr="009A08E9">
              <w:t>6</w:t>
            </w:r>
          </w:p>
        </w:tc>
        <w:tc>
          <w:tcPr>
            <w:tcW w:w="1201" w:type="pct"/>
            <w:tcBorders>
              <w:top w:val="single" w:sz="6" w:space="0" w:color="auto"/>
            </w:tcBorders>
            <w:shd w:val="clear" w:color="auto" w:fill="auto"/>
          </w:tcPr>
          <w:p w14:paraId="5EDBEE1F" w14:textId="77777777" w:rsidR="00DA0598" w:rsidRPr="009A08E9" w:rsidRDefault="00DA0598" w:rsidP="000F28C1">
            <w:pPr>
              <w:pStyle w:val="TabellRader"/>
              <w:jc w:val="left"/>
            </w:pPr>
            <w:r w:rsidRPr="009A08E9">
              <w:t>2,3,4,5,13,15,17,21,22</w:t>
            </w:r>
          </w:p>
        </w:tc>
        <w:tc>
          <w:tcPr>
            <w:tcW w:w="484" w:type="pct"/>
            <w:tcBorders>
              <w:top w:val="single" w:sz="6" w:space="0" w:color="auto"/>
            </w:tcBorders>
            <w:shd w:val="clear" w:color="auto" w:fill="auto"/>
          </w:tcPr>
          <w:p w14:paraId="364AFA92"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757B8EAC" w14:textId="77777777" w:rsidR="00DA0598" w:rsidRPr="009A08E9" w:rsidRDefault="00DA0598" w:rsidP="009A08E9">
            <w:pPr>
              <w:pStyle w:val="TabellRader"/>
            </w:pPr>
            <w:r w:rsidRPr="009A08E9">
              <w:t>53 053 184</w:t>
            </w:r>
          </w:p>
        </w:tc>
      </w:tr>
      <w:tr w:rsidR="000F28C1" w:rsidRPr="004D135A" w14:paraId="3150E6D5" w14:textId="77777777" w:rsidTr="000F28C1">
        <w:tc>
          <w:tcPr>
            <w:tcW w:w="1442" w:type="pct"/>
            <w:tcBorders>
              <w:top w:val="single" w:sz="6" w:space="0" w:color="auto"/>
            </w:tcBorders>
            <w:shd w:val="clear" w:color="auto" w:fill="auto"/>
          </w:tcPr>
          <w:p w14:paraId="22513410" w14:textId="77777777" w:rsidR="00DA0598" w:rsidRPr="000F28C1" w:rsidRDefault="00DA0598" w:rsidP="000F28C1">
            <w:pPr>
              <w:pStyle w:val="TabellRader"/>
              <w:jc w:val="left"/>
            </w:pPr>
            <w:r w:rsidRPr="000F28C1">
              <w:t>Luxemburg</w:t>
            </w:r>
          </w:p>
        </w:tc>
        <w:tc>
          <w:tcPr>
            <w:tcW w:w="602" w:type="pct"/>
            <w:tcBorders>
              <w:top w:val="single" w:sz="6" w:space="0" w:color="auto"/>
            </w:tcBorders>
            <w:shd w:val="clear" w:color="auto" w:fill="auto"/>
          </w:tcPr>
          <w:p w14:paraId="2047089B" w14:textId="77777777" w:rsidR="00DA0598" w:rsidRPr="009A08E9" w:rsidRDefault="00DA0598" w:rsidP="000F28C1">
            <w:pPr>
              <w:pStyle w:val="TabellRader"/>
              <w:jc w:val="left"/>
            </w:pPr>
            <w:r w:rsidRPr="009A08E9">
              <w:t>4</w:t>
            </w:r>
          </w:p>
        </w:tc>
        <w:tc>
          <w:tcPr>
            <w:tcW w:w="1201" w:type="pct"/>
            <w:tcBorders>
              <w:top w:val="single" w:sz="6" w:space="0" w:color="auto"/>
            </w:tcBorders>
            <w:shd w:val="clear" w:color="auto" w:fill="auto"/>
          </w:tcPr>
          <w:p w14:paraId="6021DE06" w14:textId="77777777" w:rsidR="00DA0598" w:rsidRPr="009A08E9" w:rsidRDefault="00DA0598" w:rsidP="000F28C1">
            <w:pPr>
              <w:pStyle w:val="TabellRader"/>
              <w:jc w:val="left"/>
            </w:pPr>
            <w:r w:rsidRPr="009A08E9">
              <w:t>2,3,5,13,15,17,21,22</w:t>
            </w:r>
          </w:p>
        </w:tc>
        <w:tc>
          <w:tcPr>
            <w:tcW w:w="484" w:type="pct"/>
            <w:tcBorders>
              <w:top w:val="single" w:sz="6" w:space="0" w:color="auto"/>
            </w:tcBorders>
            <w:shd w:val="clear" w:color="auto" w:fill="auto"/>
          </w:tcPr>
          <w:p w14:paraId="0E4F8378"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1B734CAA" w14:textId="77777777" w:rsidR="00DA0598" w:rsidRPr="009A08E9" w:rsidRDefault="00DA0598" w:rsidP="009A08E9">
            <w:pPr>
              <w:pStyle w:val="TabellRader"/>
            </w:pPr>
            <w:r w:rsidRPr="009A08E9">
              <w:t>54 782 000</w:t>
            </w:r>
          </w:p>
        </w:tc>
      </w:tr>
      <w:tr w:rsidR="000F28C1" w:rsidRPr="004D135A" w14:paraId="6567EC1D" w14:textId="77777777" w:rsidTr="000F28C1">
        <w:tc>
          <w:tcPr>
            <w:tcW w:w="1442" w:type="pct"/>
            <w:tcBorders>
              <w:top w:val="single" w:sz="6" w:space="0" w:color="auto"/>
            </w:tcBorders>
            <w:shd w:val="clear" w:color="auto" w:fill="auto"/>
          </w:tcPr>
          <w:p w14:paraId="07B44164" w14:textId="77777777" w:rsidR="00DA0598" w:rsidRPr="000F28C1" w:rsidRDefault="00DA0598" w:rsidP="000F28C1">
            <w:pPr>
              <w:pStyle w:val="TabellRader"/>
              <w:jc w:val="left"/>
            </w:pPr>
            <w:r w:rsidRPr="000F28C1">
              <w:t>Malta</w:t>
            </w:r>
          </w:p>
        </w:tc>
        <w:tc>
          <w:tcPr>
            <w:tcW w:w="602" w:type="pct"/>
            <w:tcBorders>
              <w:top w:val="single" w:sz="6" w:space="0" w:color="auto"/>
            </w:tcBorders>
            <w:shd w:val="clear" w:color="auto" w:fill="auto"/>
          </w:tcPr>
          <w:p w14:paraId="293D3BCC" w14:textId="77777777" w:rsidR="00DA0598" w:rsidRPr="009A08E9" w:rsidRDefault="00DA0598" w:rsidP="000F28C1">
            <w:pPr>
              <w:pStyle w:val="TabellRader"/>
              <w:jc w:val="left"/>
            </w:pPr>
            <w:r w:rsidRPr="009A08E9">
              <w:t>2</w:t>
            </w:r>
          </w:p>
        </w:tc>
        <w:tc>
          <w:tcPr>
            <w:tcW w:w="1201" w:type="pct"/>
            <w:tcBorders>
              <w:top w:val="single" w:sz="6" w:space="0" w:color="auto"/>
            </w:tcBorders>
            <w:shd w:val="clear" w:color="auto" w:fill="auto"/>
          </w:tcPr>
          <w:p w14:paraId="2D2BC9DE" w14:textId="77777777" w:rsidR="00DA0598" w:rsidRPr="009A08E9" w:rsidRDefault="00DA0598" w:rsidP="000F28C1">
            <w:pPr>
              <w:pStyle w:val="TabellRader"/>
              <w:jc w:val="left"/>
            </w:pPr>
            <w:r w:rsidRPr="009A08E9">
              <w:t>2,5,13,15,21,22</w:t>
            </w:r>
          </w:p>
        </w:tc>
        <w:tc>
          <w:tcPr>
            <w:tcW w:w="484" w:type="pct"/>
            <w:tcBorders>
              <w:top w:val="single" w:sz="6" w:space="0" w:color="auto"/>
            </w:tcBorders>
            <w:shd w:val="clear" w:color="auto" w:fill="auto"/>
          </w:tcPr>
          <w:p w14:paraId="03EC0B71" w14:textId="77777777" w:rsidR="00DA0598" w:rsidRPr="009A08E9" w:rsidRDefault="00DA0598" w:rsidP="000F28C1">
            <w:pPr>
              <w:pStyle w:val="TabellRader"/>
              <w:jc w:val="left"/>
            </w:pPr>
            <w:r w:rsidRPr="009A08E9">
              <w:t>ÖK</w:t>
            </w:r>
          </w:p>
        </w:tc>
        <w:tc>
          <w:tcPr>
            <w:tcW w:w="1271" w:type="pct"/>
            <w:tcBorders>
              <w:top w:val="single" w:sz="6" w:space="0" w:color="auto"/>
            </w:tcBorders>
            <w:shd w:val="clear" w:color="auto" w:fill="auto"/>
          </w:tcPr>
          <w:p w14:paraId="117F8D99" w14:textId="77777777" w:rsidR="00DA0598" w:rsidRPr="009A08E9" w:rsidRDefault="00DA0598" w:rsidP="009A08E9">
            <w:pPr>
              <w:pStyle w:val="TabellRader"/>
            </w:pPr>
            <w:r w:rsidRPr="009A08E9">
              <w:t>0</w:t>
            </w:r>
          </w:p>
        </w:tc>
      </w:tr>
      <w:tr w:rsidR="000F28C1" w:rsidRPr="004D135A" w14:paraId="7EC0B2B1" w14:textId="77777777" w:rsidTr="000F28C1">
        <w:tc>
          <w:tcPr>
            <w:tcW w:w="1442" w:type="pct"/>
            <w:tcBorders>
              <w:top w:val="single" w:sz="6" w:space="0" w:color="auto"/>
            </w:tcBorders>
            <w:shd w:val="clear" w:color="auto" w:fill="auto"/>
          </w:tcPr>
          <w:p w14:paraId="5EDA03F4" w14:textId="77777777" w:rsidR="00DA0598" w:rsidRPr="000F28C1" w:rsidRDefault="00DA0598" w:rsidP="000F28C1">
            <w:pPr>
              <w:pStyle w:val="TabellRader"/>
              <w:jc w:val="left"/>
            </w:pPr>
            <w:r w:rsidRPr="000F28C1">
              <w:t>Nederländerna</w:t>
            </w:r>
          </w:p>
        </w:tc>
        <w:tc>
          <w:tcPr>
            <w:tcW w:w="602" w:type="pct"/>
            <w:tcBorders>
              <w:top w:val="single" w:sz="6" w:space="0" w:color="auto"/>
            </w:tcBorders>
            <w:shd w:val="clear" w:color="auto" w:fill="auto"/>
          </w:tcPr>
          <w:p w14:paraId="6CD6854C" w14:textId="77777777" w:rsidR="00DA0598" w:rsidRPr="009A08E9" w:rsidRDefault="00DA0598" w:rsidP="000F28C1">
            <w:pPr>
              <w:pStyle w:val="TabellRader"/>
              <w:jc w:val="left"/>
            </w:pPr>
            <w:r w:rsidRPr="009A08E9">
              <w:t>46</w:t>
            </w:r>
          </w:p>
        </w:tc>
        <w:tc>
          <w:tcPr>
            <w:tcW w:w="1201" w:type="pct"/>
            <w:tcBorders>
              <w:top w:val="single" w:sz="6" w:space="0" w:color="auto"/>
            </w:tcBorders>
            <w:shd w:val="clear" w:color="auto" w:fill="auto"/>
          </w:tcPr>
          <w:p w14:paraId="7CC4B6C2" w14:textId="77777777" w:rsidR="00DA0598" w:rsidRPr="009A08E9" w:rsidRDefault="00DA0598" w:rsidP="000F28C1">
            <w:pPr>
              <w:pStyle w:val="TabellRader"/>
              <w:jc w:val="left"/>
            </w:pPr>
            <w:r w:rsidRPr="009A08E9">
              <w:t>1,2,3,4,5,6,10,11,13,14,15,17,18,21,22</w:t>
            </w:r>
          </w:p>
        </w:tc>
        <w:tc>
          <w:tcPr>
            <w:tcW w:w="484" w:type="pct"/>
            <w:tcBorders>
              <w:top w:val="single" w:sz="6" w:space="0" w:color="auto"/>
            </w:tcBorders>
            <w:shd w:val="clear" w:color="auto" w:fill="auto"/>
          </w:tcPr>
          <w:p w14:paraId="21A41DF3"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301DB54A" w14:textId="77777777" w:rsidR="00DA0598" w:rsidRPr="009A08E9" w:rsidRDefault="00DA0598" w:rsidP="009A08E9">
            <w:pPr>
              <w:pStyle w:val="TabellRader"/>
            </w:pPr>
            <w:r w:rsidRPr="009A08E9">
              <w:t>425 743 310</w:t>
            </w:r>
          </w:p>
        </w:tc>
      </w:tr>
      <w:tr w:rsidR="000F28C1" w:rsidRPr="004D135A" w14:paraId="01632079" w14:textId="77777777" w:rsidTr="000F28C1">
        <w:tc>
          <w:tcPr>
            <w:tcW w:w="1442" w:type="pct"/>
            <w:tcBorders>
              <w:top w:val="single" w:sz="6" w:space="0" w:color="auto"/>
            </w:tcBorders>
            <w:shd w:val="clear" w:color="auto" w:fill="auto"/>
          </w:tcPr>
          <w:p w14:paraId="41943633" w14:textId="77777777" w:rsidR="00DA0598" w:rsidRPr="000F28C1" w:rsidRDefault="00DA0598" w:rsidP="000F28C1">
            <w:pPr>
              <w:pStyle w:val="TabellRader"/>
              <w:jc w:val="left"/>
            </w:pPr>
            <w:r w:rsidRPr="000F28C1">
              <w:t>Polen</w:t>
            </w:r>
          </w:p>
        </w:tc>
        <w:tc>
          <w:tcPr>
            <w:tcW w:w="602" w:type="pct"/>
            <w:tcBorders>
              <w:top w:val="single" w:sz="6" w:space="0" w:color="auto"/>
            </w:tcBorders>
            <w:shd w:val="clear" w:color="auto" w:fill="auto"/>
          </w:tcPr>
          <w:p w14:paraId="6DF00CC7" w14:textId="77777777" w:rsidR="00DA0598" w:rsidRPr="009A08E9" w:rsidRDefault="00DA0598" w:rsidP="000F28C1">
            <w:pPr>
              <w:pStyle w:val="TabellRader"/>
              <w:jc w:val="left"/>
            </w:pPr>
            <w:r w:rsidRPr="009A08E9">
              <w:t>36</w:t>
            </w:r>
          </w:p>
        </w:tc>
        <w:tc>
          <w:tcPr>
            <w:tcW w:w="1201" w:type="pct"/>
            <w:tcBorders>
              <w:top w:val="single" w:sz="6" w:space="0" w:color="auto"/>
            </w:tcBorders>
            <w:shd w:val="clear" w:color="auto" w:fill="auto"/>
          </w:tcPr>
          <w:p w14:paraId="2D272EB9" w14:textId="77777777" w:rsidR="00DA0598" w:rsidRPr="009A08E9" w:rsidRDefault="00DA0598" w:rsidP="000F28C1">
            <w:pPr>
              <w:pStyle w:val="TabellRader"/>
              <w:jc w:val="left"/>
            </w:pPr>
            <w:r w:rsidRPr="009A08E9">
              <w:t>2,3,4,5,6,8,9,11,13,14,15,17,18,21,22</w:t>
            </w:r>
          </w:p>
        </w:tc>
        <w:tc>
          <w:tcPr>
            <w:tcW w:w="484" w:type="pct"/>
            <w:tcBorders>
              <w:top w:val="single" w:sz="6" w:space="0" w:color="auto"/>
            </w:tcBorders>
            <w:shd w:val="clear" w:color="auto" w:fill="auto"/>
          </w:tcPr>
          <w:p w14:paraId="53382F92"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2D85CF01" w14:textId="77777777" w:rsidR="00DA0598" w:rsidRPr="009A08E9" w:rsidRDefault="00DA0598" w:rsidP="009A08E9">
            <w:pPr>
              <w:pStyle w:val="TabellRader"/>
            </w:pPr>
            <w:r w:rsidRPr="009A08E9">
              <w:t>14 003 362 462</w:t>
            </w:r>
          </w:p>
        </w:tc>
      </w:tr>
      <w:tr w:rsidR="000F28C1" w:rsidRPr="004D135A" w14:paraId="387990BC" w14:textId="77777777" w:rsidTr="000F28C1">
        <w:tc>
          <w:tcPr>
            <w:tcW w:w="1442" w:type="pct"/>
            <w:tcBorders>
              <w:top w:val="single" w:sz="6" w:space="0" w:color="auto"/>
            </w:tcBorders>
            <w:shd w:val="clear" w:color="auto" w:fill="auto"/>
          </w:tcPr>
          <w:p w14:paraId="52E183E5" w14:textId="77777777" w:rsidR="00DA0598" w:rsidRPr="000F28C1" w:rsidRDefault="00DA0598" w:rsidP="000F28C1">
            <w:pPr>
              <w:pStyle w:val="TabellRader"/>
              <w:jc w:val="left"/>
            </w:pPr>
            <w:r w:rsidRPr="000F28C1">
              <w:t>Portugal</w:t>
            </w:r>
          </w:p>
        </w:tc>
        <w:tc>
          <w:tcPr>
            <w:tcW w:w="602" w:type="pct"/>
            <w:tcBorders>
              <w:top w:val="single" w:sz="6" w:space="0" w:color="auto"/>
            </w:tcBorders>
            <w:shd w:val="clear" w:color="auto" w:fill="auto"/>
          </w:tcPr>
          <w:p w14:paraId="308DBC0A" w14:textId="77777777" w:rsidR="00DA0598" w:rsidRPr="009A08E9" w:rsidRDefault="00DA0598" w:rsidP="000F28C1">
            <w:pPr>
              <w:pStyle w:val="TabellRader"/>
              <w:jc w:val="left"/>
            </w:pPr>
            <w:r w:rsidRPr="009A08E9">
              <w:t>9</w:t>
            </w:r>
          </w:p>
        </w:tc>
        <w:tc>
          <w:tcPr>
            <w:tcW w:w="1201" w:type="pct"/>
            <w:tcBorders>
              <w:top w:val="single" w:sz="6" w:space="0" w:color="auto"/>
            </w:tcBorders>
            <w:shd w:val="clear" w:color="auto" w:fill="auto"/>
          </w:tcPr>
          <w:p w14:paraId="48739463" w14:textId="77777777" w:rsidR="00DA0598" w:rsidRPr="009A08E9" w:rsidRDefault="00DA0598" w:rsidP="000F28C1">
            <w:pPr>
              <w:pStyle w:val="TabellRader"/>
              <w:jc w:val="left"/>
            </w:pPr>
            <w:r w:rsidRPr="009A08E9">
              <w:t>1,2,3,5,11,13,15,21,22</w:t>
            </w:r>
          </w:p>
        </w:tc>
        <w:tc>
          <w:tcPr>
            <w:tcW w:w="484" w:type="pct"/>
            <w:tcBorders>
              <w:top w:val="single" w:sz="6" w:space="0" w:color="auto"/>
            </w:tcBorders>
            <w:shd w:val="clear" w:color="auto" w:fill="auto"/>
          </w:tcPr>
          <w:p w14:paraId="1510821E"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355C7ECF" w14:textId="77777777" w:rsidR="00DA0598" w:rsidRPr="009A08E9" w:rsidRDefault="00DA0598" w:rsidP="009A08E9">
            <w:pPr>
              <w:pStyle w:val="TabellRader"/>
            </w:pPr>
            <w:r w:rsidRPr="009A08E9">
              <w:t>60 674 000</w:t>
            </w:r>
          </w:p>
        </w:tc>
      </w:tr>
      <w:tr w:rsidR="000F28C1" w:rsidRPr="004D135A" w14:paraId="7106DC5D" w14:textId="77777777" w:rsidTr="000F28C1">
        <w:tc>
          <w:tcPr>
            <w:tcW w:w="1442" w:type="pct"/>
            <w:tcBorders>
              <w:top w:val="single" w:sz="6" w:space="0" w:color="auto"/>
            </w:tcBorders>
            <w:shd w:val="clear" w:color="auto" w:fill="auto"/>
          </w:tcPr>
          <w:p w14:paraId="2AB2455B" w14:textId="77777777" w:rsidR="00DA0598" w:rsidRPr="000F28C1" w:rsidRDefault="00DA0598" w:rsidP="000F28C1">
            <w:pPr>
              <w:pStyle w:val="TabellRader"/>
              <w:jc w:val="left"/>
            </w:pPr>
            <w:r w:rsidRPr="000F28C1">
              <w:t>Rumänien</w:t>
            </w:r>
          </w:p>
        </w:tc>
        <w:tc>
          <w:tcPr>
            <w:tcW w:w="602" w:type="pct"/>
            <w:tcBorders>
              <w:top w:val="single" w:sz="6" w:space="0" w:color="auto"/>
            </w:tcBorders>
            <w:shd w:val="clear" w:color="auto" w:fill="auto"/>
          </w:tcPr>
          <w:p w14:paraId="141B6B5C" w14:textId="77777777" w:rsidR="00DA0598" w:rsidRPr="009A08E9" w:rsidRDefault="00DA0598" w:rsidP="000F28C1">
            <w:pPr>
              <w:pStyle w:val="TabellRader"/>
              <w:jc w:val="left"/>
            </w:pPr>
            <w:r w:rsidRPr="009A08E9">
              <w:t>4</w:t>
            </w:r>
          </w:p>
        </w:tc>
        <w:tc>
          <w:tcPr>
            <w:tcW w:w="1201" w:type="pct"/>
            <w:tcBorders>
              <w:top w:val="single" w:sz="6" w:space="0" w:color="auto"/>
            </w:tcBorders>
            <w:shd w:val="clear" w:color="auto" w:fill="auto"/>
          </w:tcPr>
          <w:p w14:paraId="7AF25DD8" w14:textId="77777777" w:rsidR="00DA0598" w:rsidRPr="009A08E9" w:rsidRDefault="00DA0598" w:rsidP="000F28C1">
            <w:pPr>
              <w:pStyle w:val="TabellRader"/>
              <w:jc w:val="left"/>
            </w:pPr>
            <w:r w:rsidRPr="009A08E9">
              <w:t>5,11,13,22</w:t>
            </w:r>
          </w:p>
        </w:tc>
        <w:tc>
          <w:tcPr>
            <w:tcW w:w="484" w:type="pct"/>
            <w:tcBorders>
              <w:top w:val="single" w:sz="6" w:space="0" w:color="auto"/>
            </w:tcBorders>
            <w:shd w:val="clear" w:color="auto" w:fill="auto"/>
          </w:tcPr>
          <w:p w14:paraId="3F0714DD" w14:textId="77777777" w:rsidR="00DA0598" w:rsidRPr="009A08E9" w:rsidRDefault="00DA0598" w:rsidP="000F28C1">
            <w:pPr>
              <w:pStyle w:val="TabellRader"/>
              <w:jc w:val="left"/>
            </w:pPr>
            <w:r w:rsidRPr="009A08E9">
              <w:t>ÖK</w:t>
            </w:r>
          </w:p>
        </w:tc>
        <w:tc>
          <w:tcPr>
            <w:tcW w:w="1271" w:type="pct"/>
            <w:tcBorders>
              <w:top w:val="single" w:sz="6" w:space="0" w:color="auto"/>
            </w:tcBorders>
            <w:shd w:val="clear" w:color="auto" w:fill="auto"/>
          </w:tcPr>
          <w:p w14:paraId="0DB8439F" w14:textId="77777777" w:rsidR="00DA0598" w:rsidRPr="009A08E9" w:rsidRDefault="00DA0598" w:rsidP="009A08E9">
            <w:pPr>
              <w:pStyle w:val="TabellRader"/>
            </w:pPr>
            <w:r w:rsidRPr="009A08E9">
              <w:t>10 969 440</w:t>
            </w:r>
          </w:p>
        </w:tc>
      </w:tr>
      <w:tr w:rsidR="000F28C1" w:rsidRPr="004D135A" w14:paraId="5D5B5FB5" w14:textId="77777777" w:rsidTr="000F28C1">
        <w:tc>
          <w:tcPr>
            <w:tcW w:w="1442" w:type="pct"/>
            <w:tcBorders>
              <w:top w:val="single" w:sz="6" w:space="0" w:color="auto"/>
            </w:tcBorders>
            <w:shd w:val="clear" w:color="auto" w:fill="auto"/>
          </w:tcPr>
          <w:p w14:paraId="2F40BF11" w14:textId="77777777" w:rsidR="00DA0598" w:rsidRPr="000F28C1" w:rsidRDefault="00DA0598" w:rsidP="000F28C1">
            <w:pPr>
              <w:pStyle w:val="TabellRader"/>
              <w:jc w:val="left"/>
            </w:pPr>
            <w:r w:rsidRPr="000F28C1">
              <w:t>Slovakien</w:t>
            </w:r>
          </w:p>
        </w:tc>
        <w:tc>
          <w:tcPr>
            <w:tcW w:w="602" w:type="pct"/>
            <w:tcBorders>
              <w:top w:val="single" w:sz="6" w:space="0" w:color="auto"/>
            </w:tcBorders>
            <w:shd w:val="clear" w:color="auto" w:fill="auto"/>
          </w:tcPr>
          <w:p w14:paraId="61EEBC93" w14:textId="77777777" w:rsidR="00DA0598" w:rsidRPr="009A08E9" w:rsidRDefault="00DA0598" w:rsidP="000F28C1">
            <w:pPr>
              <w:pStyle w:val="TabellRader"/>
              <w:jc w:val="left"/>
            </w:pPr>
            <w:r w:rsidRPr="009A08E9">
              <w:t>11</w:t>
            </w:r>
          </w:p>
        </w:tc>
        <w:tc>
          <w:tcPr>
            <w:tcW w:w="1201" w:type="pct"/>
            <w:tcBorders>
              <w:top w:val="single" w:sz="6" w:space="0" w:color="auto"/>
            </w:tcBorders>
            <w:shd w:val="clear" w:color="auto" w:fill="auto"/>
          </w:tcPr>
          <w:p w14:paraId="1EC54598" w14:textId="77777777" w:rsidR="00DA0598" w:rsidRPr="009A08E9" w:rsidRDefault="00DA0598" w:rsidP="000F28C1">
            <w:pPr>
              <w:pStyle w:val="TabellRader"/>
              <w:jc w:val="left"/>
            </w:pPr>
            <w:r w:rsidRPr="009A08E9">
              <w:t>2,3,5,8,13,15,17,21,22</w:t>
            </w:r>
          </w:p>
        </w:tc>
        <w:tc>
          <w:tcPr>
            <w:tcW w:w="484" w:type="pct"/>
            <w:tcBorders>
              <w:top w:val="single" w:sz="6" w:space="0" w:color="auto"/>
            </w:tcBorders>
            <w:shd w:val="clear" w:color="auto" w:fill="auto"/>
          </w:tcPr>
          <w:p w14:paraId="110BAB2B"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07B24706" w14:textId="77777777" w:rsidR="00DA0598" w:rsidRPr="009A08E9" w:rsidRDefault="00DA0598" w:rsidP="009A08E9">
            <w:pPr>
              <w:pStyle w:val="TabellRader"/>
            </w:pPr>
            <w:r w:rsidRPr="009A08E9">
              <w:t>148 105 929</w:t>
            </w:r>
          </w:p>
        </w:tc>
      </w:tr>
      <w:tr w:rsidR="000F28C1" w:rsidRPr="004D135A" w14:paraId="7B76D274" w14:textId="77777777" w:rsidTr="000F28C1">
        <w:tc>
          <w:tcPr>
            <w:tcW w:w="1442" w:type="pct"/>
            <w:tcBorders>
              <w:top w:val="single" w:sz="6" w:space="0" w:color="auto"/>
            </w:tcBorders>
            <w:shd w:val="clear" w:color="auto" w:fill="auto"/>
          </w:tcPr>
          <w:p w14:paraId="15739B3E" w14:textId="77777777" w:rsidR="00DA0598" w:rsidRPr="000F28C1" w:rsidRDefault="00DA0598" w:rsidP="000F28C1">
            <w:pPr>
              <w:pStyle w:val="TabellRader"/>
              <w:jc w:val="left"/>
            </w:pPr>
            <w:r w:rsidRPr="000F28C1">
              <w:t>Slovenien</w:t>
            </w:r>
          </w:p>
        </w:tc>
        <w:tc>
          <w:tcPr>
            <w:tcW w:w="602" w:type="pct"/>
            <w:tcBorders>
              <w:top w:val="single" w:sz="6" w:space="0" w:color="auto"/>
            </w:tcBorders>
            <w:shd w:val="clear" w:color="auto" w:fill="auto"/>
          </w:tcPr>
          <w:p w14:paraId="0F175000" w14:textId="77777777" w:rsidR="00DA0598" w:rsidRPr="009A08E9" w:rsidRDefault="00DA0598" w:rsidP="000F28C1">
            <w:pPr>
              <w:pStyle w:val="TabellRader"/>
              <w:jc w:val="left"/>
            </w:pPr>
            <w:r w:rsidRPr="009A08E9">
              <w:t>9</w:t>
            </w:r>
          </w:p>
        </w:tc>
        <w:tc>
          <w:tcPr>
            <w:tcW w:w="1201" w:type="pct"/>
            <w:tcBorders>
              <w:top w:val="single" w:sz="6" w:space="0" w:color="auto"/>
            </w:tcBorders>
            <w:shd w:val="clear" w:color="auto" w:fill="auto"/>
          </w:tcPr>
          <w:p w14:paraId="0C64C581" w14:textId="77777777" w:rsidR="00DA0598" w:rsidRPr="009A08E9" w:rsidRDefault="00DA0598" w:rsidP="000F28C1">
            <w:pPr>
              <w:pStyle w:val="TabellRader"/>
              <w:jc w:val="left"/>
            </w:pPr>
            <w:r w:rsidRPr="009A08E9">
              <w:t>1,2,3,5,8,10,13,15,17,21,22</w:t>
            </w:r>
          </w:p>
        </w:tc>
        <w:tc>
          <w:tcPr>
            <w:tcW w:w="484" w:type="pct"/>
            <w:tcBorders>
              <w:top w:val="single" w:sz="6" w:space="0" w:color="auto"/>
            </w:tcBorders>
            <w:shd w:val="clear" w:color="auto" w:fill="auto"/>
          </w:tcPr>
          <w:p w14:paraId="10F98D81" w14:textId="77777777" w:rsidR="00DA0598" w:rsidRPr="009A08E9" w:rsidRDefault="00DA0598" w:rsidP="000F28C1">
            <w:pPr>
              <w:pStyle w:val="TabellRader"/>
              <w:jc w:val="left"/>
            </w:pPr>
            <w:r w:rsidRPr="009A08E9">
              <w:t>KS, ÖK</w:t>
            </w:r>
          </w:p>
        </w:tc>
        <w:tc>
          <w:tcPr>
            <w:tcW w:w="1271" w:type="pct"/>
            <w:tcBorders>
              <w:top w:val="single" w:sz="6" w:space="0" w:color="auto"/>
            </w:tcBorders>
            <w:shd w:val="clear" w:color="auto" w:fill="auto"/>
          </w:tcPr>
          <w:p w14:paraId="50B644B6" w14:textId="77777777" w:rsidR="00DA0598" w:rsidRPr="009A08E9" w:rsidRDefault="00DA0598" w:rsidP="009A08E9">
            <w:pPr>
              <w:pStyle w:val="TabellRader"/>
            </w:pPr>
            <w:r w:rsidRPr="009A08E9">
              <w:t>4 932 000</w:t>
            </w:r>
          </w:p>
        </w:tc>
      </w:tr>
      <w:tr w:rsidR="000F28C1" w:rsidRPr="004D135A" w14:paraId="5B1CFC46" w14:textId="77777777" w:rsidTr="00534119">
        <w:tc>
          <w:tcPr>
            <w:tcW w:w="1442" w:type="pct"/>
            <w:tcBorders>
              <w:top w:val="single" w:sz="6" w:space="0" w:color="auto"/>
              <w:bottom w:val="single" w:sz="6" w:space="0" w:color="auto"/>
            </w:tcBorders>
            <w:shd w:val="clear" w:color="auto" w:fill="auto"/>
          </w:tcPr>
          <w:p w14:paraId="365FD2C2" w14:textId="77777777" w:rsidR="00DA0598" w:rsidRPr="000F28C1" w:rsidRDefault="00DA0598" w:rsidP="000F28C1">
            <w:pPr>
              <w:pStyle w:val="TabellRader"/>
              <w:jc w:val="left"/>
            </w:pPr>
            <w:r w:rsidRPr="000F28C1">
              <w:t>Spanien</w:t>
            </w:r>
          </w:p>
        </w:tc>
        <w:tc>
          <w:tcPr>
            <w:tcW w:w="602" w:type="pct"/>
            <w:tcBorders>
              <w:top w:val="single" w:sz="6" w:space="0" w:color="auto"/>
              <w:bottom w:val="single" w:sz="6" w:space="0" w:color="auto"/>
            </w:tcBorders>
            <w:shd w:val="clear" w:color="auto" w:fill="auto"/>
          </w:tcPr>
          <w:p w14:paraId="15252C0E" w14:textId="77777777" w:rsidR="00DA0598" w:rsidRPr="000F28C1" w:rsidRDefault="00DA0598" w:rsidP="000F28C1">
            <w:pPr>
              <w:pStyle w:val="TabellRader"/>
              <w:jc w:val="left"/>
            </w:pPr>
            <w:r w:rsidRPr="000F28C1">
              <w:t>34</w:t>
            </w:r>
          </w:p>
        </w:tc>
        <w:tc>
          <w:tcPr>
            <w:tcW w:w="1201" w:type="pct"/>
            <w:tcBorders>
              <w:top w:val="single" w:sz="6" w:space="0" w:color="auto"/>
              <w:bottom w:val="single" w:sz="6" w:space="0" w:color="auto"/>
            </w:tcBorders>
            <w:shd w:val="clear" w:color="auto" w:fill="auto"/>
          </w:tcPr>
          <w:p w14:paraId="4E17C4D1" w14:textId="77777777" w:rsidR="00DA0598" w:rsidRPr="000F28C1" w:rsidRDefault="00DA0598" w:rsidP="000F28C1">
            <w:pPr>
              <w:pStyle w:val="TabellRader"/>
              <w:jc w:val="left"/>
            </w:pPr>
            <w:r w:rsidRPr="000F28C1">
              <w:t>1,2,3,4,5,7,8,11,13,15,17,21,22</w:t>
            </w:r>
          </w:p>
        </w:tc>
        <w:tc>
          <w:tcPr>
            <w:tcW w:w="484" w:type="pct"/>
            <w:tcBorders>
              <w:top w:val="single" w:sz="6" w:space="0" w:color="auto"/>
              <w:bottom w:val="single" w:sz="6" w:space="0" w:color="auto"/>
            </w:tcBorders>
            <w:shd w:val="clear" w:color="auto" w:fill="auto"/>
          </w:tcPr>
          <w:p w14:paraId="00E65474" w14:textId="77777777" w:rsidR="00DA0598" w:rsidRPr="000F28C1" w:rsidRDefault="00DA0598" w:rsidP="000F28C1">
            <w:pPr>
              <w:pStyle w:val="TabellRader"/>
              <w:jc w:val="left"/>
            </w:pPr>
            <w:r w:rsidRPr="000F28C1">
              <w:t>KS, ÖK</w:t>
            </w:r>
          </w:p>
        </w:tc>
        <w:tc>
          <w:tcPr>
            <w:tcW w:w="1271" w:type="pct"/>
            <w:tcBorders>
              <w:top w:val="single" w:sz="6" w:space="0" w:color="auto"/>
              <w:bottom w:val="single" w:sz="6" w:space="0" w:color="auto"/>
            </w:tcBorders>
            <w:shd w:val="clear" w:color="auto" w:fill="auto"/>
          </w:tcPr>
          <w:p w14:paraId="1F42A768" w14:textId="77777777" w:rsidR="00DA0598" w:rsidRPr="000F28C1" w:rsidRDefault="00DA0598" w:rsidP="000F28C1">
            <w:pPr>
              <w:pStyle w:val="TabellRader"/>
            </w:pPr>
            <w:r w:rsidRPr="000F28C1">
              <w:t>119 776 755</w:t>
            </w:r>
          </w:p>
        </w:tc>
      </w:tr>
      <w:tr w:rsidR="000F28C1" w:rsidRPr="004D135A" w14:paraId="3325597A" w14:textId="77777777" w:rsidTr="00534119">
        <w:tc>
          <w:tcPr>
            <w:tcW w:w="1442" w:type="pct"/>
            <w:tcBorders>
              <w:top w:val="single" w:sz="6" w:space="0" w:color="auto"/>
              <w:bottom w:val="single" w:sz="4" w:space="0" w:color="auto"/>
            </w:tcBorders>
            <w:shd w:val="clear" w:color="auto" w:fill="auto"/>
          </w:tcPr>
          <w:p w14:paraId="0206F751" w14:textId="77777777" w:rsidR="00DA0598" w:rsidRPr="000F28C1" w:rsidRDefault="00DA0598" w:rsidP="000F28C1">
            <w:pPr>
              <w:pStyle w:val="TabellRader"/>
              <w:jc w:val="left"/>
            </w:pPr>
            <w:r w:rsidRPr="000F28C1">
              <w:t>Sverige</w:t>
            </w:r>
          </w:p>
        </w:tc>
        <w:tc>
          <w:tcPr>
            <w:tcW w:w="602" w:type="pct"/>
            <w:tcBorders>
              <w:top w:val="single" w:sz="6" w:space="0" w:color="auto"/>
              <w:bottom w:val="single" w:sz="4" w:space="0" w:color="auto"/>
            </w:tcBorders>
            <w:shd w:val="clear" w:color="auto" w:fill="auto"/>
          </w:tcPr>
          <w:p w14:paraId="604A8D2E" w14:textId="77777777" w:rsidR="00DA0598" w:rsidRPr="000F28C1" w:rsidRDefault="00DA0598" w:rsidP="000F28C1">
            <w:pPr>
              <w:pStyle w:val="TabellRader"/>
              <w:jc w:val="left"/>
            </w:pPr>
            <w:r w:rsidRPr="000F28C1">
              <w:t>3</w:t>
            </w:r>
          </w:p>
        </w:tc>
        <w:tc>
          <w:tcPr>
            <w:tcW w:w="1201" w:type="pct"/>
            <w:tcBorders>
              <w:top w:val="single" w:sz="6" w:space="0" w:color="auto"/>
              <w:bottom w:val="single" w:sz="4" w:space="0" w:color="auto"/>
            </w:tcBorders>
            <w:shd w:val="clear" w:color="auto" w:fill="auto"/>
          </w:tcPr>
          <w:p w14:paraId="271704BE" w14:textId="77777777" w:rsidR="00DA0598" w:rsidRPr="000F28C1" w:rsidRDefault="00DA0598" w:rsidP="000F28C1">
            <w:pPr>
              <w:pStyle w:val="TabellRader"/>
              <w:jc w:val="left"/>
            </w:pPr>
            <w:r w:rsidRPr="000F28C1">
              <w:t>4,5,11,17,18,21,22</w:t>
            </w:r>
          </w:p>
        </w:tc>
        <w:tc>
          <w:tcPr>
            <w:tcW w:w="484" w:type="pct"/>
            <w:tcBorders>
              <w:top w:val="single" w:sz="6" w:space="0" w:color="auto"/>
              <w:bottom w:val="single" w:sz="4" w:space="0" w:color="auto"/>
            </w:tcBorders>
            <w:shd w:val="clear" w:color="auto" w:fill="auto"/>
          </w:tcPr>
          <w:p w14:paraId="391DAE23" w14:textId="77777777" w:rsidR="00DA0598" w:rsidRPr="000F28C1" w:rsidRDefault="00DA0598" w:rsidP="000F28C1">
            <w:pPr>
              <w:pStyle w:val="TabellRader"/>
              <w:jc w:val="left"/>
            </w:pPr>
            <w:r w:rsidRPr="000F28C1">
              <w:t>KS, ÖK</w:t>
            </w:r>
          </w:p>
        </w:tc>
        <w:tc>
          <w:tcPr>
            <w:tcW w:w="1271" w:type="pct"/>
            <w:tcBorders>
              <w:top w:val="single" w:sz="6" w:space="0" w:color="auto"/>
              <w:bottom w:val="single" w:sz="4" w:space="0" w:color="auto"/>
            </w:tcBorders>
            <w:shd w:val="clear" w:color="auto" w:fill="auto"/>
          </w:tcPr>
          <w:p w14:paraId="42AE48A2" w14:textId="77777777" w:rsidR="00DA0598" w:rsidRPr="000F28C1" w:rsidRDefault="00DA0598" w:rsidP="000F28C1">
            <w:pPr>
              <w:pStyle w:val="TabellRader"/>
            </w:pPr>
            <w:r w:rsidRPr="000F28C1">
              <w:t>3 500 000</w:t>
            </w:r>
          </w:p>
        </w:tc>
      </w:tr>
      <w:tr w:rsidR="000F28C1" w:rsidRPr="004D135A" w14:paraId="77A41420" w14:textId="77777777" w:rsidTr="00534119">
        <w:tc>
          <w:tcPr>
            <w:tcW w:w="1442" w:type="pct"/>
            <w:tcBorders>
              <w:top w:val="single" w:sz="4" w:space="0" w:color="auto"/>
            </w:tcBorders>
            <w:shd w:val="clear" w:color="auto" w:fill="auto"/>
          </w:tcPr>
          <w:p w14:paraId="3AE66301" w14:textId="77777777" w:rsidR="00DA0598" w:rsidRPr="000F28C1" w:rsidRDefault="00DA0598" w:rsidP="000F28C1">
            <w:pPr>
              <w:pStyle w:val="TabellRader"/>
              <w:jc w:val="left"/>
            </w:pPr>
            <w:r w:rsidRPr="000F28C1">
              <w:lastRenderedPageBreak/>
              <w:t>Tjeckien</w:t>
            </w:r>
          </w:p>
        </w:tc>
        <w:tc>
          <w:tcPr>
            <w:tcW w:w="602" w:type="pct"/>
            <w:tcBorders>
              <w:top w:val="single" w:sz="4" w:space="0" w:color="auto"/>
            </w:tcBorders>
            <w:shd w:val="clear" w:color="auto" w:fill="auto"/>
          </w:tcPr>
          <w:p w14:paraId="3370F45B" w14:textId="77777777" w:rsidR="00DA0598" w:rsidRPr="000F28C1" w:rsidRDefault="00DA0598" w:rsidP="000F28C1">
            <w:pPr>
              <w:pStyle w:val="TabellRader"/>
              <w:jc w:val="left"/>
            </w:pPr>
            <w:r w:rsidRPr="000F28C1">
              <w:t>20</w:t>
            </w:r>
          </w:p>
        </w:tc>
        <w:tc>
          <w:tcPr>
            <w:tcW w:w="1201" w:type="pct"/>
            <w:tcBorders>
              <w:top w:val="single" w:sz="4" w:space="0" w:color="auto"/>
            </w:tcBorders>
            <w:shd w:val="clear" w:color="auto" w:fill="auto"/>
          </w:tcPr>
          <w:p w14:paraId="0F5B1C7B" w14:textId="77777777" w:rsidR="00DA0598" w:rsidRPr="000F28C1" w:rsidRDefault="00DA0598" w:rsidP="000F28C1">
            <w:pPr>
              <w:pStyle w:val="TabellRader"/>
              <w:jc w:val="left"/>
            </w:pPr>
            <w:r w:rsidRPr="000F28C1">
              <w:t>1,2,3,4,5,8,10,13,14,15,17,18,21,22</w:t>
            </w:r>
          </w:p>
        </w:tc>
        <w:tc>
          <w:tcPr>
            <w:tcW w:w="484" w:type="pct"/>
            <w:tcBorders>
              <w:top w:val="single" w:sz="4" w:space="0" w:color="auto"/>
            </w:tcBorders>
            <w:shd w:val="clear" w:color="auto" w:fill="auto"/>
          </w:tcPr>
          <w:p w14:paraId="356050DC" w14:textId="77777777" w:rsidR="00DA0598" w:rsidRPr="000F28C1" w:rsidRDefault="00DA0598" w:rsidP="000F28C1">
            <w:pPr>
              <w:pStyle w:val="TabellRader"/>
              <w:jc w:val="left"/>
            </w:pPr>
            <w:r w:rsidRPr="000F28C1">
              <w:t>KS, ÖK</w:t>
            </w:r>
          </w:p>
        </w:tc>
        <w:tc>
          <w:tcPr>
            <w:tcW w:w="1271" w:type="pct"/>
            <w:tcBorders>
              <w:top w:val="single" w:sz="4" w:space="0" w:color="auto"/>
            </w:tcBorders>
            <w:shd w:val="clear" w:color="auto" w:fill="auto"/>
          </w:tcPr>
          <w:p w14:paraId="4B0AC7E9" w14:textId="77777777" w:rsidR="00DA0598" w:rsidRPr="000F28C1" w:rsidRDefault="00DA0598" w:rsidP="000F28C1">
            <w:pPr>
              <w:pStyle w:val="TabellRader"/>
            </w:pPr>
            <w:r w:rsidRPr="000F28C1">
              <w:t>437 766 883</w:t>
            </w:r>
          </w:p>
        </w:tc>
      </w:tr>
      <w:tr w:rsidR="000F28C1" w:rsidRPr="004D135A" w14:paraId="552C2522" w14:textId="77777777" w:rsidTr="000F28C1">
        <w:tc>
          <w:tcPr>
            <w:tcW w:w="1442" w:type="pct"/>
            <w:tcBorders>
              <w:top w:val="single" w:sz="6" w:space="0" w:color="auto"/>
            </w:tcBorders>
            <w:shd w:val="clear" w:color="auto" w:fill="auto"/>
          </w:tcPr>
          <w:p w14:paraId="6CA511B3" w14:textId="77777777" w:rsidR="00DA0598" w:rsidRPr="000F28C1" w:rsidRDefault="00DA0598" w:rsidP="000F28C1">
            <w:pPr>
              <w:pStyle w:val="TabellRader"/>
              <w:jc w:val="left"/>
            </w:pPr>
            <w:r w:rsidRPr="000F28C1">
              <w:t>Tyskland</w:t>
            </w:r>
          </w:p>
        </w:tc>
        <w:tc>
          <w:tcPr>
            <w:tcW w:w="602" w:type="pct"/>
            <w:tcBorders>
              <w:top w:val="single" w:sz="6" w:space="0" w:color="auto"/>
            </w:tcBorders>
            <w:shd w:val="clear" w:color="auto" w:fill="auto"/>
          </w:tcPr>
          <w:p w14:paraId="13A4E675" w14:textId="77777777" w:rsidR="00DA0598" w:rsidRPr="000F28C1" w:rsidRDefault="00DA0598" w:rsidP="000F28C1">
            <w:pPr>
              <w:pStyle w:val="TabellRader"/>
              <w:jc w:val="left"/>
            </w:pPr>
            <w:r w:rsidRPr="000F28C1">
              <w:t>80</w:t>
            </w:r>
          </w:p>
        </w:tc>
        <w:tc>
          <w:tcPr>
            <w:tcW w:w="1201" w:type="pct"/>
            <w:tcBorders>
              <w:top w:val="single" w:sz="6" w:space="0" w:color="auto"/>
            </w:tcBorders>
            <w:shd w:val="clear" w:color="auto" w:fill="auto"/>
          </w:tcPr>
          <w:p w14:paraId="3829D5AB" w14:textId="77777777" w:rsidR="00DA0598" w:rsidRPr="000F28C1" w:rsidRDefault="00DA0598" w:rsidP="000F28C1">
            <w:pPr>
              <w:pStyle w:val="TabellRader"/>
              <w:jc w:val="left"/>
            </w:pPr>
            <w:r w:rsidRPr="000F28C1">
              <w:t>1,2,3,4,5,6,8,9,10,11,13,14,15,17,18,21,22</w:t>
            </w:r>
          </w:p>
        </w:tc>
        <w:tc>
          <w:tcPr>
            <w:tcW w:w="484" w:type="pct"/>
            <w:tcBorders>
              <w:top w:val="single" w:sz="6" w:space="0" w:color="auto"/>
            </w:tcBorders>
            <w:shd w:val="clear" w:color="auto" w:fill="auto"/>
          </w:tcPr>
          <w:p w14:paraId="37F6DFAE" w14:textId="77777777" w:rsidR="00DA0598" w:rsidRPr="000F28C1" w:rsidRDefault="00DA0598" w:rsidP="000F28C1">
            <w:pPr>
              <w:pStyle w:val="TabellRader"/>
              <w:jc w:val="left"/>
            </w:pPr>
            <w:r w:rsidRPr="000F28C1">
              <w:t>KS, ÖK</w:t>
            </w:r>
          </w:p>
        </w:tc>
        <w:tc>
          <w:tcPr>
            <w:tcW w:w="1271" w:type="pct"/>
            <w:tcBorders>
              <w:top w:val="single" w:sz="6" w:space="0" w:color="auto"/>
            </w:tcBorders>
            <w:shd w:val="clear" w:color="auto" w:fill="auto"/>
          </w:tcPr>
          <w:p w14:paraId="14EFF8E5" w14:textId="77777777" w:rsidR="00DA0598" w:rsidRPr="000F28C1" w:rsidRDefault="00DA0598" w:rsidP="000F28C1">
            <w:pPr>
              <w:pStyle w:val="TabellRader"/>
            </w:pPr>
            <w:r w:rsidRPr="000F28C1">
              <w:t>8 197 948 057</w:t>
            </w:r>
          </w:p>
        </w:tc>
      </w:tr>
      <w:tr w:rsidR="000F28C1" w:rsidRPr="004D135A" w14:paraId="516C9666" w14:textId="77777777" w:rsidTr="000F28C1">
        <w:tc>
          <w:tcPr>
            <w:tcW w:w="1442" w:type="pct"/>
            <w:tcBorders>
              <w:top w:val="single" w:sz="6" w:space="0" w:color="auto"/>
            </w:tcBorders>
            <w:shd w:val="clear" w:color="auto" w:fill="auto"/>
          </w:tcPr>
          <w:p w14:paraId="19996F2F" w14:textId="77777777" w:rsidR="00DA0598" w:rsidRPr="000F28C1" w:rsidRDefault="00DA0598" w:rsidP="000F28C1">
            <w:pPr>
              <w:pStyle w:val="TabellRader"/>
              <w:jc w:val="left"/>
            </w:pPr>
            <w:r w:rsidRPr="000F28C1">
              <w:t>Ungern</w:t>
            </w:r>
          </w:p>
        </w:tc>
        <w:tc>
          <w:tcPr>
            <w:tcW w:w="602" w:type="pct"/>
            <w:tcBorders>
              <w:top w:val="single" w:sz="6" w:space="0" w:color="auto"/>
            </w:tcBorders>
            <w:shd w:val="clear" w:color="auto" w:fill="auto"/>
          </w:tcPr>
          <w:p w14:paraId="2E4B0BC8" w14:textId="77777777" w:rsidR="00DA0598" w:rsidRPr="000F28C1" w:rsidRDefault="00DA0598" w:rsidP="000F28C1">
            <w:pPr>
              <w:pStyle w:val="TabellRader"/>
              <w:jc w:val="left"/>
            </w:pPr>
            <w:r w:rsidRPr="000F28C1">
              <w:t>13</w:t>
            </w:r>
          </w:p>
        </w:tc>
        <w:tc>
          <w:tcPr>
            <w:tcW w:w="1201" w:type="pct"/>
            <w:tcBorders>
              <w:top w:val="single" w:sz="6" w:space="0" w:color="auto"/>
            </w:tcBorders>
            <w:shd w:val="clear" w:color="auto" w:fill="auto"/>
          </w:tcPr>
          <w:p w14:paraId="100FC9DB" w14:textId="77777777" w:rsidR="00DA0598" w:rsidRPr="000F28C1" w:rsidRDefault="00DA0598" w:rsidP="000F28C1">
            <w:pPr>
              <w:pStyle w:val="TabellRader"/>
              <w:jc w:val="left"/>
            </w:pPr>
            <w:r w:rsidRPr="000F28C1">
              <w:t>2,3,4,5,8,10,13,15,17,21,22</w:t>
            </w:r>
          </w:p>
        </w:tc>
        <w:tc>
          <w:tcPr>
            <w:tcW w:w="484" w:type="pct"/>
            <w:tcBorders>
              <w:top w:val="single" w:sz="6" w:space="0" w:color="auto"/>
            </w:tcBorders>
            <w:shd w:val="clear" w:color="auto" w:fill="auto"/>
          </w:tcPr>
          <w:p w14:paraId="48BF9400" w14:textId="77777777" w:rsidR="00DA0598" w:rsidRPr="000F28C1" w:rsidRDefault="00DA0598" w:rsidP="000F28C1">
            <w:pPr>
              <w:pStyle w:val="TabellRader"/>
              <w:jc w:val="left"/>
            </w:pPr>
            <w:r w:rsidRPr="000F28C1">
              <w:t>KS, ÖK</w:t>
            </w:r>
          </w:p>
        </w:tc>
        <w:tc>
          <w:tcPr>
            <w:tcW w:w="1271" w:type="pct"/>
            <w:tcBorders>
              <w:top w:val="single" w:sz="6" w:space="0" w:color="auto"/>
            </w:tcBorders>
            <w:shd w:val="clear" w:color="auto" w:fill="auto"/>
          </w:tcPr>
          <w:p w14:paraId="789D9BBD" w14:textId="77777777" w:rsidR="00DA0598" w:rsidRPr="000F28C1" w:rsidRDefault="00DA0598" w:rsidP="000F28C1">
            <w:pPr>
              <w:pStyle w:val="TabellRader"/>
            </w:pPr>
            <w:r w:rsidRPr="000F28C1">
              <w:t>5 045 837 315</w:t>
            </w:r>
          </w:p>
        </w:tc>
      </w:tr>
      <w:tr w:rsidR="000F28C1" w:rsidRPr="004D135A" w14:paraId="18291503" w14:textId="77777777" w:rsidTr="000F28C1">
        <w:tc>
          <w:tcPr>
            <w:tcW w:w="1442" w:type="pct"/>
            <w:tcBorders>
              <w:top w:val="single" w:sz="6" w:space="0" w:color="auto"/>
            </w:tcBorders>
            <w:shd w:val="clear" w:color="auto" w:fill="auto"/>
          </w:tcPr>
          <w:p w14:paraId="4DD2A0E5" w14:textId="77777777" w:rsidR="00DA0598" w:rsidRPr="000F28C1" w:rsidRDefault="00DA0598" w:rsidP="000F28C1">
            <w:pPr>
              <w:pStyle w:val="TabellRader"/>
              <w:jc w:val="left"/>
            </w:pPr>
            <w:r w:rsidRPr="000F28C1">
              <w:t>Österrike</w:t>
            </w:r>
          </w:p>
        </w:tc>
        <w:tc>
          <w:tcPr>
            <w:tcW w:w="602" w:type="pct"/>
            <w:tcBorders>
              <w:top w:val="single" w:sz="6" w:space="0" w:color="auto"/>
            </w:tcBorders>
            <w:shd w:val="clear" w:color="auto" w:fill="auto"/>
          </w:tcPr>
          <w:p w14:paraId="247342DE" w14:textId="77777777" w:rsidR="00DA0598" w:rsidRPr="000F28C1" w:rsidRDefault="00DA0598" w:rsidP="000F28C1">
            <w:pPr>
              <w:pStyle w:val="TabellRader"/>
              <w:jc w:val="left"/>
            </w:pPr>
            <w:r w:rsidRPr="000F28C1">
              <w:t>9</w:t>
            </w:r>
          </w:p>
        </w:tc>
        <w:tc>
          <w:tcPr>
            <w:tcW w:w="1201" w:type="pct"/>
            <w:tcBorders>
              <w:top w:val="single" w:sz="6" w:space="0" w:color="auto"/>
            </w:tcBorders>
            <w:shd w:val="clear" w:color="auto" w:fill="auto"/>
          </w:tcPr>
          <w:p w14:paraId="74D8F1AC" w14:textId="77777777" w:rsidR="00DA0598" w:rsidRPr="000F28C1" w:rsidRDefault="00DA0598" w:rsidP="000F28C1">
            <w:pPr>
              <w:pStyle w:val="TabellRader"/>
              <w:jc w:val="left"/>
            </w:pPr>
            <w:r w:rsidRPr="000F28C1">
              <w:t>2,3,5,8,10,13,15,17,21,22</w:t>
            </w:r>
          </w:p>
        </w:tc>
        <w:tc>
          <w:tcPr>
            <w:tcW w:w="484" w:type="pct"/>
            <w:tcBorders>
              <w:top w:val="single" w:sz="6" w:space="0" w:color="auto"/>
            </w:tcBorders>
            <w:shd w:val="clear" w:color="auto" w:fill="auto"/>
          </w:tcPr>
          <w:p w14:paraId="41BC4813" w14:textId="77777777" w:rsidR="00DA0598" w:rsidRPr="000F28C1" w:rsidRDefault="00DA0598" w:rsidP="000F28C1">
            <w:pPr>
              <w:pStyle w:val="TabellRader"/>
              <w:jc w:val="left"/>
            </w:pPr>
            <w:r w:rsidRPr="000F28C1">
              <w:t>KS, ÖK</w:t>
            </w:r>
          </w:p>
        </w:tc>
        <w:tc>
          <w:tcPr>
            <w:tcW w:w="1271" w:type="pct"/>
            <w:tcBorders>
              <w:top w:val="single" w:sz="6" w:space="0" w:color="auto"/>
            </w:tcBorders>
            <w:shd w:val="clear" w:color="auto" w:fill="auto"/>
          </w:tcPr>
          <w:p w14:paraId="6F25CCA7" w14:textId="77777777" w:rsidR="00DA0598" w:rsidRPr="000F28C1" w:rsidRDefault="00DA0598" w:rsidP="000F28C1">
            <w:pPr>
              <w:pStyle w:val="TabellRader"/>
            </w:pPr>
            <w:r w:rsidRPr="000F28C1">
              <w:t>27 080 500</w:t>
            </w:r>
          </w:p>
        </w:tc>
      </w:tr>
      <w:tr w:rsidR="000F28C1" w:rsidRPr="00CD63C5" w14:paraId="6CD7875D" w14:textId="77777777" w:rsidTr="000F28C1">
        <w:tc>
          <w:tcPr>
            <w:tcW w:w="1442" w:type="pct"/>
            <w:tcBorders>
              <w:top w:val="single" w:sz="6" w:space="0" w:color="auto"/>
            </w:tcBorders>
            <w:shd w:val="clear" w:color="auto" w:fill="auto"/>
          </w:tcPr>
          <w:p w14:paraId="77F7C8CA" w14:textId="77777777" w:rsidR="00DA0598" w:rsidRPr="000F28C1" w:rsidRDefault="00DA0598" w:rsidP="002E7FFE">
            <w:pPr>
              <w:pStyle w:val="TabellRader"/>
              <w:jc w:val="left"/>
              <w:rPr>
                <w:b/>
                <w:bCs/>
              </w:rPr>
            </w:pPr>
            <w:r w:rsidRPr="000F28C1">
              <w:rPr>
                <w:b/>
                <w:bCs/>
              </w:rPr>
              <w:t>Totalt</w:t>
            </w:r>
          </w:p>
        </w:tc>
        <w:tc>
          <w:tcPr>
            <w:tcW w:w="602" w:type="pct"/>
            <w:tcBorders>
              <w:top w:val="single" w:sz="6" w:space="0" w:color="auto"/>
            </w:tcBorders>
            <w:shd w:val="clear" w:color="auto" w:fill="auto"/>
          </w:tcPr>
          <w:p w14:paraId="77DEF586" w14:textId="77777777" w:rsidR="00DA0598" w:rsidRPr="000F28C1" w:rsidRDefault="00DA0598" w:rsidP="000F28C1">
            <w:pPr>
              <w:pStyle w:val="TabellRader"/>
              <w:jc w:val="left"/>
              <w:rPr>
                <w:b/>
                <w:bCs/>
              </w:rPr>
            </w:pPr>
            <w:r w:rsidRPr="000F28C1">
              <w:rPr>
                <w:b/>
                <w:bCs/>
              </w:rPr>
              <w:t>478</w:t>
            </w:r>
          </w:p>
        </w:tc>
        <w:tc>
          <w:tcPr>
            <w:tcW w:w="1201" w:type="pct"/>
            <w:tcBorders>
              <w:top w:val="single" w:sz="6" w:space="0" w:color="auto"/>
            </w:tcBorders>
            <w:shd w:val="clear" w:color="auto" w:fill="auto"/>
          </w:tcPr>
          <w:p w14:paraId="3F7E1788"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63598E00"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7DA98EC8" w14:textId="77777777" w:rsidR="00DA0598" w:rsidRPr="000F28C1" w:rsidRDefault="00DA0598" w:rsidP="000F28C1">
            <w:pPr>
              <w:pStyle w:val="TabellRader"/>
              <w:rPr>
                <w:b/>
                <w:bCs/>
              </w:rPr>
            </w:pPr>
            <w:r w:rsidRPr="000F28C1">
              <w:rPr>
                <w:b/>
                <w:bCs/>
              </w:rPr>
              <w:t>34</w:t>
            </w:r>
            <w:r w:rsidRPr="000F28C1">
              <w:rPr>
                <w:rFonts w:ascii="Cambria" w:hAnsi="Cambria" w:cs="Cambria"/>
                <w:b/>
                <w:bCs/>
              </w:rPr>
              <w:t> </w:t>
            </w:r>
            <w:r w:rsidRPr="000F28C1">
              <w:rPr>
                <w:b/>
                <w:bCs/>
              </w:rPr>
              <w:t>477</w:t>
            </w:r>
            <w:r w:rsidRPr="000F28C1">
              <w:rPr>
                <w:rFonts w:ascii="Cambria" w:hAnsi="Cambria" w:cs="Cambria"/>
                <w:b/>
                <w:bCs/>
              </w:rPr>
              <w:t> </w:t>
            </w:r>
            <w:r w:rsidRPr="000F28C1">
              <w:rPr>
                <w:b/>
                <w:bCs/>
              </w:rPr>
              <w:t>292 191</w:t>
            </w:r>
          </w:p>
        </w:tc>
      </w:tr>
      <w:tr w:rsidR="000F28C1" w14:paraId="342AC690" w14:textId="77777777" w:rsidTr="000F28C1">
        <w:tc>
          <w:tcPr>
            <w:tcW w:w="5000" w:type="pct"/>
            <w:gridSpan w:val="5"/>
            <w:tcBorders>
              <w:top w:val="single" w:sz="6" w:space="0" w:color="auto"/>
            </w:tcBorders>
            <w:shd w:val="clear" w:color="auto" w:fill="auto"/>
          </w:tcPr>
          <w:p w14:paraId="2557CB9B" w14:textId="77777777" w:rsidR="00DA0598" w:rsidRPr="000F28C1" w:rsidRDefault="00DA0598" w:rsidP="000F28C1">
            <w:pPr>
              <w:pStyle w:val="TabellRader"/>
            </w:pPr>
          </w:p>
        </w:tc>
      </w:tr>
      <w:tr w:rsidR="000F28C1" w14:paraId="44B34CE1" w14:textId="77777777" w:rsidTr="000F28C1">
        <w:tc>
          <w:tcPr>
            <w:tcW w:w="5000" w:type="pct"/>
            <w:gridSpan w:val="5"/>
            <w:tcBorders>
              <w:top w:val="single" w:sz="6" w:space="0" w:color="auto"/>
            </w:tcBorders>
            <w:shd w:val="clear" w:color="auto" w:fill="auto"/>
          </w:tcPr>
          <w:p w14:paraId="42C96EFA" w14:textId="7B16D0BF" w:rsidR="00DA0598" w:rsidRPr="000F28C1" w:rsidRDefault="00DA0598" w:rsidP="000F28C1">
            <w:pPr>
              <w:pStyle w:val="TabellRader"/>
              <w:jc w:val="left"/>
              <w:rPr>
                <w:b/>
                <w:bCs/>
              </w:rPr>
            </w:pPr>
            <w:r w:rsidRPr="000F28C1">
              <w:rPr>
                <w:b/>
                <w:bCs/>
              </w:rPr>
              <w:t>ÖVRIGA EUROPA</w:t>
            </w:r>
          </w:p>
        </w:tc>
      </w:tr>
      <w:tr w:rsidR="000F28C1" w:rsidRPr="002D13D3" w14:paraId="544B4B63" w14:textId="77777777" w:rsidTr="000F28C1">
        <w:tc>
          <w:tcPr>
            <w:tcW w:w="1442" w:type="pct"/>
            <w:tcBorders>
              <w:top w:val="single" w:sz="6" w:space="0" w:color="auto"/>
            </w:tcBorders>
            <w:shd w:val="clear" w:color="auto" w:fill="auto"/>
          </w:tcPr>
          <w:p w14:paraId="2D992855" w14:textId="77777777" w:rsidR="00DA0598" w:rsidRPr="000F28C1" w:rsidRDefault="00DA0598" w:rsidP="000F28C1">
            <w:pPr>
              <w:pStyle w:val="TabellRader"/>
              <w:jc w:val="left"/>
            </w:pPr>
            <w:r w:rsidRPr="000F28C1">
              <w:t>Island</w:t>
            </w:r>
          </w:p>
        </w:tc>
        <w:tc>
          <w:tcPr>
            <w:tcW w:w="602" w:type="pct"/>
            <w:tcBorders>
              <w:top w:val="single" w:sz="6" w:space="0" w:color="auto"/>
            </w:tcBorders>
            <w:shd w:val="clear" w:color="auto" w:fill="auto"/>
          </w:tcPr>
          <w:p w14:paraId="67AD217D" w14:textId="77777777" w:rsidR="00DA0598" w:rsidRPr="000F28C1" w:rsidRDefault="00DA0598" w:rsidP="000F28C1">
            <w:pPr>
              <w:pStyle w:val="TabellRader"/>
              <w:jc w:val="left"/>
            </w:pPr>
            <w:r w:rsidRPr="000F28C1">
              <w:t>7</w:t>
            </w:r>
          </w:p>
        </w:tc>
        <w:tc>
          <w:tcPr>
            <w:tcW w:w="1201" w:type="pct"/>
            <w:tcBorders>
              <w:top w:val="single" w:sz="6" w:space="0" w:color="auto"/>
            </w:tcBorders>
            <w:shd w:val="clear" w:color="auto" w:fill="auto"/>
          </w:tcPr>
          <w:p w14:paraId="77EAA5BA" w14:textId="77777777" w:rsidR="00DA0598" w:rsidRPr="000F28C1" w:rsidRDefault="00DA0598" w:rsidP="000F28C1">
            <w:pPr>
              <w:pStyle w:val="TabellRader"/>
              <w:jc w:val="left"/>
            </w:pPr>
            <w:r w:rsidRPr="000F28C1">
              <w:t>2,5,10,13,15,17,21,22</w:t>
            </w:r>
          </w:p>
        </w:tc>
        <w:tc>
          <w:tcPr>
            <w:tcW w:w="484" w:type="pct"/>
            <w:tcBorders>
              <w:top w:val="single" w:sz="6" w:space="0" w:color="auto"/>
            </w:tcBorders>
            <w:shd w:val="clear" w:color="auto" w:fill="auto"/>
          </w:tcPr>
          <w:p w14:paraId="7FE4D14B"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083E2CDA" w14:textId="77777777" w:rsidR="00DA0598" w:rsidRPr="000F28C1" w:rsidRDefault="00DA0598" w:rsidP="000F28C1">
            <w:pPr>
              <w:pStyle w:val="TabellRader"/>
            </w:pPr>
            <w:r w:rsidRPr="000F28C1">
              <w:t>9 600 000</w:t>
            </w:r>
          </w:p>
        </w:tc>
      </w:tr>
      <w:tr w:rsidR="000F28C1" w:rsidRPr="002D13D3" w14:paraId="37AD8389" w14:textId="77777777" w:rsidTr="000F28C1">
        <w:tc>
          <w:tcPr>
            <w:tcW w:w="1442" w:type="pct"/>
            <w:tcBorders>
              <w:top w:val="single" w:sz="6" w:space="0" w:color="auto"/>
            </w:tcBorders>
            <w:shd w:val="clear" w:color="auto" w:fill="auto"/>
          </w:tcPr>
          <w:p w14:paraId="6797E489" w14:textId="77777777" w:rsidR="00DA0598" w:rsidRPr="000F28C1" w:rsidRDefault="00DA0598" w:rsidP="000F28C1">
            <w:pPr>
              <w:pStyle w:val="TabellRader"/>
              <w:jc w:val="left"/>
            </w:pPr>
            <w:r w:rsidRPr="000F28C1">
              <w:t>Liechtenstein</w:t>
            </w:r>
          </w:p>
        </w:tc>
        <w:tc>
          <w:tcPr>
            <w:tcW w:w="602" w:type="pct"/>
            <w:tcBorders>
              <w:top w:val="single" w:sz="6" w:space="0" w:color="auto"/>
            </w:tcBorders>
            <w:shd w:val="clear" w:color="auto" w:fill="auto"/>
          </w:tcPr>
          <w:p w14:paraId="4927583A" w14:textId="77777777" w:rsidR="00DA0598" w:rsidRPr="000F28C1" w:rsidRDefault="00DA0598" w:rsidP="000F28C1">
            <w:pPr>
              <w:pStyle w:val="TabellRader"/>
              <w:jc w:val="left"/>
            </w:pPr>
            <w:r w:rsidRPr="000F28C1">
              <w:t>1</w:t>
            </w:r>
          </w:p>
        </w:tc>
        <w:tc>
          <w:tcPr>
            <w:tcW w:w="1201" w:type="pct"/>
            <w:tcBorders>
              <w:top w:val="single" w:sz="6" w:space="0" w:color="auto"/>
            </w:tcBorders>
            <w:shd w:val="clear" w:color="auto" w:fill="auto"/>
          </w:tcPr>
          <w:p w14:paraId="05707799" w14:textId="77777777" w:rsidR="00DA0598" w:rsidRPr="000F28C1" w:rsidRDefault="00DA0598" w:rsidP="000F28C1">
            <w:pPr>
              <w:pStyle w:val="TabellRader"/>
              <w:jc w:val="left"/>
            </w:pPr>
            <w:r w:rsidRPr="000F28C1">
              <w:t>13</w:t>
            </w:r>
          </w:p>
        </w:tc>
        <w:tc>
          <w:tcPr>
            <w:tcW w:w="484" w:type="pct"/>
            <w:tcBorders>
              <w:top w:val="single" w:sz="6" w:space="0" w:color="auto"/>
            </w:tcBorders>
            <w:shd w:val="clear" w:color="auto" w:fill="auto"/>
          </w:tcPr>
          <w:p w14:paraId="46A8E9D8"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591FE553" w14:textId="77777777" w:rsidR="00DA0598" w:rsidRPr="000F28C1" w:rsidRDefault="00DA0598" w:rsidP="000F28C1">
            <w:pPr>
              <w:pStyle w:val="TabellRader"/>
            </w:pPr>
            <w:r w:rsidRPr="000F28C1">
              <w:t>0</w:t>
            </w:r>
          </w:p>
        </w:tc>
      </w:tr>
      <w:tr w:rsidR="000F28C1" w:rsidRPr="002D13D3" w14:paraId="0972D071" w14:textId="77777777" w:rsidTr="000F28C1">
        <w:tc>
          <w:tcPr>
            <w:tcW w:w="1442" w:type="pct"/>
            <w:tcBorders>
              <w:top w:val="single" w:sz="6" w:space="0" w:color="auto"/>
            </w:tcBorders>
            <w:shd w:val="clear" w:color="auto" w:fill="auto"/>
          </w:tcPr>
          <w:p w14:paraId="169BE534" w14:textId="77777777" w:rsidR="00DA0598" w:rsidRPr="000F28C1" w:rsidRDefault="00DA0598" w:rsidP="000F28C1">
            <w:pPr>
              <w:pStyle w:val="TabellRader"/>
              <w:jc w:val="left"/>
            </w:pPr>
            <w:r w:rsidRPr="000F28C1">
              <w:t>Montenegro</w:t>
            </w:r>
          </w:p>
        </w:tc>
        <w:tc>
          <w:tcPr>
            <w:tcW w:w="602" w:type="pct"/>
            <w:tcBorders>
              <w:top w:val="single" w:sz="6" w:space="0" w:color="auto"/>
            </w:tcBorders>
            <w:shd w:val="clear" w:color="auto" w:fill="auto"/>
          </w:tcPr>
          <w:p w14:paraId="75B4CBD6" w14:textId="77777777" w:rsidR="00DA0598" w:rsidRPr="000F28C1" w:rsidRDefault="00DA0598" w:rsidP="000F28C1">
            <w:pPr>
              <w:pStyle w:val="TabellRader"/>
              <w:jc w:val="left"/>
            </w:pPr>
            <w:r w:rsidRPr="000F28C1">
              <w:t>1</w:t>
            </w:r>
          </w:p>
        </w:tc>
        <w:tc>
          <w:tcPr>
            <w:tcW w:w="1201" w:type="pct"/>
            <w:tcBorders>
              <w:top w:val="single" w:sz="6" w:space="0" w:color="auto"/>
            </w:tcBorders>
            <w:shd w:val="clear" w:color="auto" w:fill="auto"/>
          </w:tcPr>
          <w:p w14:paraId="33FCC9AD" w14:textId="77777777" w:rsidR="00DA0598" w:rsidRPr="000F28C1" w:rsidRDefault="00DA0598" w:rsidP="000F28C1">
            <w:pPr>
              <w:pStyle w:val="TabellRader"/>
              <w:jc w:val="left"/>
            </w:pPr>
            <w:r w:rsidRPr="000F28C1">
              <w:t>11</w:t>
            </w:r>
          </w:p>
        </w:tc>
        <w:tc>
          <w:tcPr>
            <w:tcW w:w="484" w:type="pct"/>
            <w:tcBorders>
              <w:top w:val="single" w:sz="6" w:space="0" w:color="auto"/>
            </w:tcBorders>
            <w:shd w:val="clear" w:color="auto" w:fill="auto"/>
          </w:tcPr>
          <w:p w14:paraId="03D1D249"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237CE53B" w14:textId="77777777" w:rsidR="00DA0598" w:rsidRPr="000F28C1" w:rsidRDefault="00DA0598" w:rsidP="000F28C1">
            <w:pPr>
              <w:pStyle w:val="TabellRader"/>
            </w:pPr>
            <w:r w:rsidRPr="000F28C1">
              <w:t>200 000</w:t>
            </w:r>
          </w:p>
        </w:tc>
      </w:tr>
      <w:tr w:rsidR="000F28C1" w:rsidRPr="002D13D3" w14:paraId="58FA3C31" w14:textId="77777777" w:rsidTr="000F28C1">
        <w:tc>
          <w:tcPr>
            <w:tcW w:w="1442" w:type="pct"/>
            <w:tcBorders>
              <w:top w:val="single" w:sz="6" w:space="0" w:color="auto"/>
            </w:tcBorders>
            <w:shd w:val="clear" w:color="auto" w:fill="auto"/>
          </w:tcPr>
          <w:p w14:paraId="14B347E2" w14:textId="77777777" w:rsidR="00DA0598" w:rsidRPr="000F28C1" w:rsidRDefault="00DA0598" w:rsidP="000F28C1">
            <w:pPr>
              <w:pStyle w:val="TabellRader"/>
              <w:jc w:val="left"/>
            </w:pPr>
            <w:r w:rsidRPr="000F28C1">
              <w:t>Norge</w:t>
            </w:r>
          </w:p>
        </w:tc>
        <w:tc>
          <w:tcPr>
            <w:tcW w:w="602" w:type="pct"/>
            <w:tcBorders>
              <w:top w:val="single" w:sz="6" w:space="0" w:color="auto"/>
            </w:tcBorders>
            <w:shd w:val="clear" w:color="auto" w:fill="auto"/>
          </w:tcPr>
          <w:p w14:paraId="3CD971DC" w14:textId="77777777" w:rsidR="00DA0598" w:rsidRPr="000F28C1" w:rsidRDefault="00DA0598" w:rsidP="000F28C1">
            <w:pPr>
              <w:pStyle w:val="TabellRader"/>
              <w:jc w:val="left"/>
            </w:pPr>
            <w:r w:rsidRPr="000F28C1">
              <w:t>61</w:t>
            </w:r>
          </w:p>
        </w:tc>
        <w:tc>
          <w:tcPr>
            <w:tcW w:w="1201" w:type="pct"/>
            <w:tcBorders>
              <w:top w:val="single" w:sz="6" w:space="0" w:color="auto"/>
            </w:tcBorders>
            <w:shd w:val="clear" w:color="auto" w:fill="auto"/>
          </w:tcPr>
          <w:p w14:paraId="7CF1C6B5" w14:textId="77777777" w:rsidR="00DA0598" w:rsidRPr="000F28C1" w:rsidRDefault="00DA0598" w:rsidP="000F28C1">
            <w:pPr>
              <w:pStyle w:val="TabellRader"/>
              <w:jc w:val="left"/>
            </w:pPr>
            <w:r w:rsidRPr="000F28C1">
              <w:t>1,2,3,4,5,6,7,8,10,11,13,15,17,18,21,22</w:t>
            </w:r>
          </w:p>
        </w:tc>
        <w:tc>
          <w:tcPr>
            <w:tcW w:w="484" w:type="pct"/>
            <w:tcBorders>
              <w:top w:val="single" w:sz="6" w:space="0" w:color="auto"/>
            </w:tcBorders>
            <w:shd w:val="clear" w:color="auto" w:fill="auto"/>
          </w:tcPr>
          <w:p w14:paraId="6260FA06" w14:textId="77777777" w:rsidR="00DA0598" w:rsidRPr="000F28C1" w:rsidRDefault="00DA0598" w:rsidP="002E7FFE">
            <w:pPr>
              <w:pStyle w:val="TabellRader"/>
              <w:jc w:val="left"/>
            </w:pPr>
            <w:r w:rsidRPr="000F28C1">
              <w:t>KS, ÖK</w:t>
            </w:r>
          </w:p>
        </w:tc>
        <w:tc>
          <w:tcPr>
            <w:tcW w:w="1271" w:type="pct"/>
            <w:tcBorders>
              <w:top w:val="single" w:sz="6" w:space="0" w:color="auto"/>
            </w:tcBorders>
            <w:shd w:val="clear" w:color="auto" w:fill="auto"/>
          </w:tcPr>
          <w:p w14:paraId="3D64A427" w14:textId="77777777" w:rsidR="00DA0598" w:rsidRPr="000F28C1" w:rsidRDefault="00DA0598" w:rsidP="000F28C1">
            <w:pPr>
              <w:pStyle w:val="TabellRader"/>
            </w:pPr>
            <w:r w:rsidRPr="000F28C1">
              <w:t>532 290 533</w:t>
            </w:r>
          </w:p>
        </w:tc>
      </w:tr>
      <w:tr w:rsidR="000F28C1" w:rsidRPr="002D13D3" w14:paraId="30912A35" w14:textId="77777777" w:rsidTr="000F28C1">
        <w:tc>
          <w:tcPr>
            <w:tcW w:w="1442" w:type="pct"/>
            <w:tcBorders>
              <w:top w:val="single" w:sz="6" w:space="0" w:color="auto"/>
            </w:tcBorders>
            <w:shd w:val="clear" w:color="auto" w:fill="auto"/>
          </w:tcPr>
          <w:p w14:paraId="12E3FD58" w14:textId="77777777" w:rsidR="00DA0598" w:rsidRPr="000F28C1" w:rsidRDefault="00DA0598" w:rsidP="000F28C1">
            <w:pPr>
              <w:pStyle w:val="TabellRader"/>
              <w:jc w:val="left"/>
            </w:pPr>
            <w:r w:rsidRPr="000F28C1">
              <w:t>Schweiz</w:t>
            </w:r>
          </w:p>
        </w:tc>
        <w:tc>
          <w:tcPr>
            <w:tcW w:w="602" w:type="pct"/>
            <w:tcBorders>
              <w:top w:val="single" w:sz="6" w:space="0" w:color="auto"/>
            </w:tcBorders>
            <w:shd w:val="clear" w:color="auto" w:fill="auto"/>
          </w:tcPr>
          <w:p w14:paraId="4F7ACEC4" w14:textId="77777777" w:rsidR="00DA0598" w:rsidRPr="000F28C1" w:rsidRDefault="00DA0598" w:rsidP="000F28C1">
            <w:pPr>
              <w:pStyle w:val="TabellRader"/>
              <w:jc w:val="left"/>
            </w:pPr>
            <w:r w:rsidRPr="000F28C1">
              <w:t>23</w:t>
            </w:r>
          </w:p>
        </w:tc>
        <w:tc>
          <w:tcPr>
            <w:tcW w:w="1201" w:type="pct"/>
            <w:tcBorders>
              <w:top w:val="single" w:sz="6" w:space="0" w:color="auto"/>
            </w:tcBorders>
            <w:shd w:val="clear" w:color="auto" w:fill="auto"/>
          </w:tcPr>
          <w:p w14:paraId="355B1F14" w14:textId="77777777" w:rsidR="00DA0598" w:rsidRPr="000F28C1" w:rsidRDefault="00DA0598" w:rsidP="000F28C1">
            <w:pPr>
              <w:pStyle w:val="TabellRader"/>
              <w:jc w:val="left"/>
            </w:pPr>
            <w:r w:rsidRPr="000F28C1">
              <w:t>2,3,4,5,8,13,14,15,17,18,21,22</w:t>
            </w:r>
          </w:p>
        </w:tc>
        <w:tc>
          <w:tcPr>
            <w:tcW w:w="484" w:type="pct"/>
            <w:tcBorders>
              <w:top w:val="single" w:sz="6" w:space="0" w:color="auto"/>
            </w:tcBorders>
            <w:shd w:val="clear" w:color="auto" w:fill="auto"/>
          </w:tcPr>
          <w:p w14:paraId="03C40EFF" w14:textId="77777777" w:rsidR="00DA0598" w:rsidRPr="000F28C1" w:rsidRDefault="00DA0598" w:rsidP="002E7FFE">
            <w:pPr>
              <w:pStyle w:val="TabellRader"/>
              <w:jc w:val="left"/>
            </w:pPr>
            <w:r w:rsidRPr="000F28C1">
              <w:t>KS, ÖK</w:t>
            </w:r>
          </w:p>
        </w:tc>
        <w:tc>
          <w:tcPr>
            <w:tcW w:w="1271" w:type="pct"/>
            <w:tcBorders>
              <w:top w:val="single" w:sz="6" w:space="0" w:color="auto"/>
            </w:tcBorders>
            <w:shd w:val="clear" w:color="auto" w:fill="auto"/>
          </w:tcPr>
          <w:p w14:paraId="1380001E" w14:textId="77777777" w:rsidR="00DA0598" w:rsidRPr="000F28C1" w:rsidRDefault="00DA0598" w:rsidP="000F28C1">
            <w:pPr>
              <w:pStyle w:val="TabellRader"/>
            </w:pPr>
            <w:r w:rsidRPr="000F28C1">
              <w:t>235 268 876</w:t>
            </w:r>
          </w:p>
        </w:tc>
      </w:tr>
      <w:tr w:rsidR="000F28C1" w:rsidRPr="002D13D3" w14:paraId="26F922C9" w14:textId="77777777" w:rsidTr="000F28C1">
        <w:tc>
          <w:tcPr>
            <w:tcW w:w="1442" w:type="pct"/>
            <w:tcBorders>
              <w:top w:val="single" w:sz="6" w:space="0" w:color="auto"/>
            </w:tcBorders>
            <w:shd w:val="clear" w:color="auto" w:fill="auto"/>
          </w:tcPr>
          <w:p w14:paraId="4C0D0CA5" w14:textId="77777777" w:rsidR="00DA0598" w:rsidRPr="000F28C1" w:rsidRDefault="00DA0598" w:rsidP="000F28C1">
            <w:pPr>
              <w:pStyle w:val="TabellRader"/>
              <w:jc w:val="left"/>
            </w:pPr>
            <w:r w:rsidRPr="000F28C1">
              <w:t>Storbritannien</w:t>
            </w:r>
          </w:p>
        </w:tc>
        <w:tc>
          <w:tcPr>
            <w:tcW w:w="602" w:type="pct"/>
            <w:tcBorders>
              <w:top w:val="single" w:sz="6" w:space="0" w:color="auto"/>
            </w:tcBorders>
            <w:shd w:val="clear" w:color="auto" w:fill="auto"/>
          </w:tcPr>
          <w:p w14:paraId="2BAAE42B" w14:textId="77777777" w:rsidR="00DA0598" w:rsidRPr="000F28C1" w:rsidRDefault="00DA0598" w:rsidP="000F28C1">
            <w:pPr>
              <w:pStyle w:val="TabellRader"/>
              <w:jc w:val="left"/>
            </w:pPr>
            <w:r w:rsidRPr="000F28C1">
              <w:t>78</w:t>
            </w:r>
          </w:p>
        </w:tc>
        <w:tc>
          <w:tcPr>
            <w:tcW w:w="1201" w:type="pct"/>
            <w:tcBorders>
              <w:top w:val="single" w:sz="6" w:space="0" w:color="auto"/>
            </w:tcBorders>
            <w:shd w:val="clear" w:color="auto" w:fill="auto"/>
          </w:tcPr>
          <w:p w14:paraId="5600115F" w14:textId="77777777" w:rsidR="00DA0598" w:rsidRPr="000F28C1" w:rsidRDefault="00DA0598" w:rsidP="000F28C1">
            <w:pPr>
              <w:pStyle w:val="TabellRader"/>
              <w:jc w:val="left"/>
            </w:pPr>
            <w:r w:rsidRPr="000F28C1">
              <w:t>1,2,3,4,5,6,8,9,10,11,13,14,15,17,18,21,22</w:t>
            </w:r>
          </w:p>
        </w:tc>
        <w:tc>
          <w:tcPr>
            <w:tcW w:w="484" w:type="pct"/>
            <w:tcBorders>
              <w:top w:val="single" w:sz="6" w:space="0" w:color="auto"/>
            </w:tcBorders>
            <w:shd w:val="clear" w:color="auto" w:fill="auto"/>
          </w:tcPr>
          <w:p w14:paraId="5BA75BDA" w14:textId="77777777" w:rsidR="00DA0598" w:rsidRPr="000F28C1" w:rsidRDefault="00DA0598" w:rsidP="002E7FFE">
            <w:pPr>
              <w:pStyle w:val="TabellRader"/>
              <w:jc w:val="left"/>
            </w:pPr>
          </w:p>
        </w:tc>
        <w:tc>
          <w:tcPr>
            <w:tcW w:w="1271" w:type="pct"/>
            <w:tcBorders>
              <w:top w:val="single" w:sz="6" w:space="0" w:color="auto"/>
            </w:tcBorders>
            <w:shd w:val="clear" w:color="auto" w:fill="auto"/>
          </w:tcPr>
          <w:p w14:paraId="3E7B9B14" w14:textId="77777777" w:rsidR="00DA0598" w:rsidRPr="000F28C1" w:rsidRDefault="00DA0598" w:rsidP="000F28C1">
            <w:pPr>
              <w:pStyle w:val="TabellRader"/>
            </w:pPr>
            <w:r w:rsidRPr="000F28C1">
              <w:t>1 165 386 538</w:t>
            </w:r>
          </w:p>
        </w:tc>
      </w:tr>
      <w:tr w:rsidR="000F28C1" w:rsidRPr="002D13D3" w14:paraId="220397FE" w14:textId="77777777" w:rsidTr="000F28C1">
        <w:tc>
          <w:tcPr>
            <w:tcW w:w="1442" w:type="pct"/>
            <w:tcBorders>
              <w:top w:val="single" w:sz="6" w:space="0" w:color="auto"/>
            </w:tcBorders>
            <w:shd w:val="clear" w:color="auto" w:fill="auto"/>
          </w:tcPr>
          <w:p w14:paraId="3EB84EAA" w14:textId="77777777" w:rsidR="00DA0598" w:rsidRPr="000F28C1" w:rsidRDefault="00DA0598" w:rsidP="000F28C1">
            <w:pPr>
              <w:pStyle w:val="TabellRader"/>
              <w:jc w:val="left"/>
            </w:pPr>
            <w:r w:rsidRPr="000F28C1">
              <w:t>Turkiet</w:t>
            </w:r>
          </w:p>
        </w:tc>
        <w:tc>
          <w:tcPr>
            <w:tcW w:w="602" w:type="pct"/>
            <w:tcBorders>
              <w:top w:val="single" w:sz="6" w:space="0" w:color="auto"/>
            </w:tcBorders>
            <w:shd w:val="clear" w:color="auto" w:fill="auto"/>
          </w:tcPr>
          <w:p w14:paraId="3FAE9AD6" w14:textId="77777777" w:rsidR="00DA0598" w:rsidRPr="000F28C1" w:rsidRDefault="00DA0598" w:rsidP="000F28C1">
            <w:pPr>
              <w:pStyle w:val="TabellRader"/>
              <w:jc w:val="left"/>
            </w:pPr>
            <w:r w:rsidRPr="000F28C1">
              <w:t>4</w:t>
            </w:r>
          </w:p>
        </w:tc>
        <w:tc>
          <w:tcPr>
            <w:tcW w:w="1201" w:type="pct"/>
            <w:tcBorders>
              <w:top w:val="single" w:sz="6" w:space="0" w:color="auto"/>
            </w:tcBorders>
            <w:shd w:val="clear" w:color="auto" w:fill="auto"/>
          </w:tcPr>
          <w:p w14:paraId="2876DDBC" w14:textId="77777777" w:rsidR="00DA0598" w:rsidRPr="000F28C1" w:rsidRDefault="00DA0598" w:rsidP="000F28C1">
            <w:pPr>
              <w:pStyle w:val="TabellRader"/>
              <w:jc w:val="left"/>
            </w:pPr>
            <w:r w:rsidRPr="000F28C1">
              <w:t>10,13</w:t>
            </w:r>
          </w:p>
        </w:tc>
        <w:tc>
          <w:tcPr>
            <w:tcW w:w="484" w:type="pct"/>
            <w:tcBorders>
              <w:top w:val="single" w:sz="6" w:space="0" w:color="auto"/>
            </w:tcBorders>
            <w:shd w:val="clear" w:color="auto" w:fill="auto"/>
          </w:tcPr>
          <w:p w14:paraId="73252E8A"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74775BA4" w14:textId="77777777" w:rsidR="00DA0598" w:rsidRPr="000F28C1" w:rsidRDefault="00DA0598" w:rsidP="000F28C1">
            <w:pPr>
              <w:pStyle w:val="TabellRader"/>
            </w:pPr>
            <w:r w:rsidRPr="000F28C1">
              <w:t>52 650 000</w:t>
            </w:r>
          </w:p>
        </w:tc>
      </w:tr>
      <w:tr w:rsidR="000F28C1" w:rsidRPr="002D13D3" w14:paraId="5B8A3D8F" w14:textId="77777777" w:rsidTr="000F28C1">
        <w:tc>
          <w:tcPr>
            <w:tcW w:w="1442" w:type="pct"/>
            <w:tcBorders>
              <w:top w:val="single" w:sz="6" w:space="0" w:color="auto"/>
            </w:tcBorders>
            <w:shd w:val="clear" w:color="auto" w:fill="auto"/>
          </w:tcPr>
          <w:p w14:paraId="7EEAB706" w14:textId="77777777" w:rsidR="00DA0598" w:rsidRPr="000F28C1" w:rsidRDefault="00DA0598" w:rsidP="000F28C1">
            <w:pPr>
              <w:pStyle w:val="TabellRader"/>
              <w:jc w:val="left"/>
            </w:pPr>
            <w:r w:rsidRPr="000F28C1">
              <w:t>Ukraina</w:t>
            </w:r>
          </w:p>
        </w:tc>
        <w:tc>
          <w:tcPr>
            <w:tcW w:w="602" w:type="pct"/>
            <w:tcBorders>
              <w:top w:val="single" w:sz="6" w:space="0" w:color="auto"/>
            </w:tcBorders>
            <w:shd w:val="clear" w:color="auto" w:fill="auto"/>
          </w:tcPr>
          <w:p w14:paraId="0D7C5386" w14:textId="77777777" w:rsidR="00DA0598" w:rsidRPr="000F28C1" w:rsidRDefault="00DA0598" w:rsidP="000F28C1">
            <w:pPr>
              <w:pStyle w:val="TabellRader"/>
              <w:jc w:val="left"/>
            </w:pPr>
            <w:r w:rsidRPr="000F28C1">
              <w:t>30</w:t>
            </w:r>
          </w:p>
        </w:tc>
        <w:tc>
          <w:tcPr>
            <w:tcW w:w="1201" w:type="pct"/>
            <w:tcBorders>
              <w:top w:val="single" w:sz="6" w:space="0" w:color="auto"/>
            </w:tcBorders>
            <w:shd w:val="clear" w:color="auto" w:fill="auto"/>
          </w:tcPr>
          <w:p w14:paraId="759CF658" w14:textId="77777777" w:rsidR="00DA0598" w:rsidRPr="000F28C1" w:rsidRDefault="00DA0598" w:rsidP="000F28C1">
            <w:pPr>
              <w:pStyle w:val="TabellRader"/>
              <w:jc w:val="left"/>
            </w:pPr>
            <w:r w:rsidRPr="000F28C1">
              <w:t>2,3,4,5,6,7,9,10,11,13,14,15,16,17,18,19,</w:t>
            </w:r>
          </w:p>
          <w:p w14:paraId="21A396CA" w14:textId="77777777" w:rsidR="00DA0598" w:rsidRPr="000F28C1" w:rsidRDefault="00DA0598" w:rsidP="000F28C1">
            <w:pPr>
              <w:pStyle w:val="TabellRader"/>
              <w:jc w:val="left"/>
            </w:pPr>
            <w:r w:rsidRPr="000F28C1">
              <w:t>20,21,22</w:t>
            </w:r>
          </w:p>
        </w:tc>
        <w:tc>
          <w:tcPr>
            <w:tcW w:w="484" w:type="pct"/>
            <w:tcBorders>
              <w:top w:val="single" w:sz="6" w:space="0" w:color="auto"/>
            </w:tcBorders>
            <w:shd w:val="clear" w:color="auto" w:fill="auto"/>
          </w:tcPr>
          <w:p w14:paraId="1BDC90F0" w14:textId="77777777" w:rsidR="00DA0598" w:rsidRPr="000F28C1" w:rsidRDefault="00DA0598" w:rsidP="002E7FFE">
            <w:pPr>
              <w:pStyle w:val="TabellRader"/>
              <w:jc w:val="left"/>
            </w:pPr>
            <w:r w:rsidRPr="000F28C1">
              <w:t>KS, ÖK</w:t>
            </w:r>
          </w:p>
        </w:tc>
        <w:tc>
          <w:tcPr>
            <w:tcW w:w="1271" w:type="pct"/>
            <w:tcBorders>
              <w:top w:val="single" w:sz="6" w:space="0" w:color="auto"/>
            </w:tcBorders>
            <w:shd w:val="clear" w:color="auto" w:fill="auto"/>
          </w:tcPr>
          <w:p w14:paraId="77B0FA96" w14:textId="77777777" w:rsidR="00DA0598" w:rsidRPr="000F28C1" w:rsidRDefault="00DA0598" w:rsidP="000F28C1">
            <w:pPr>
              <w:pStyle w:val="TabellRader"/>
            </w:pPr>
            <w:r w:rsidRPr="000F28C1">
              <w:t>450 832 269</w:t>
            </w:r>
          </w:p>
        </w:tc>
      </w:tr>
      <w:tr w:rsidR="000F28C1" w14:paraId="436C333A" w14:textId="77777777" w:rsidTr="000F28C1">
        <w:tc>
          <w:tcPr>
            <w:tcW w:w="1442" w:type="pct"/>
            <w:tcBorders>
              <w:top w:val="single" w:sz="6" w:space="0" w:color="auto"/>
            </w:tcBorders>
            <w:shd w:val="clear" w:color="auto" w:fill="auto"/>
          </w:tcPr>
          <w:p w14:paraId="61687488"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tcBorders>
            <w:shd w:val="clear" w:color="auto" w:fill="auto"/>
          </w:tcPr>
          <w:p w14:paraId="7F4B8096" w14:textId="77777777" w:rsidR="00DA0598" w:rsidRPr="000F28C1" w:rsidRDefault="00DA0598" w:rsidP="000F28C1">
            <w:pPr>
              <w:pStyle w:val="TabellRader"/>
              <w:jc w:val="left"/>
              <w:rPr>
                <w:b/>
                <w:bCs/>
              </w:rPr>
            </w:pPr>
            <w:r w:rsidRPr="000F28C1">
              <w:rPr>
                <w:b/>
                <w:bCs/>
              </w:rPr>
              <w:t>197</w:t>
            </w:r>
          </w:p>
        </w:tc>
        <w:tc>
          <w:tcPr>
            <w:tcW w:w="1201" w:type="pct"/>
            <w:tcBorders>
              <w:top w:val="single" w:sz="6" w:space="0" w:color="auto"/>
            </w:tcBorders>
            <w:shd w:val="clear" w:color="auto" w:fill="auto"/>
          </w:tcPr>
          <w:p w14:paraId="0E90EC03"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68BAE9C2"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65A699EE" w14:textId="77777777" w:rsidR="00DA0598" w:rsidRPr="000F28C1" w:rsidRDefault="00DA0598" w:rsidP="000F28C1">
            <w:pPr>
              <w:pStyle w:val="TabellRader"/>
              <w:rPr>
                <w:b/>
                <w:bCs/>
              </w:rPr>
            </w:pPr>
            <w:r w:rsidRPr="000F28C1">
              <w:rPr>
                <w:b/>
                <w:bCs/>
              </w:rPr>
              <w:t>2</w:t>
            </w:r>
            <w:r w:rsidRPr="000F28C1">
              <w:rPr>
                <w:rFonts w:ascii="Cambria" w:hAnsi="Cambria" w:cs="Cambria"/>
                <w:b/>
                <w:bCs/>
              </w:rPr>
              <w:t> </w:t>
            </w:r>
            <w:r w:rsidRPr="000F28C1">
              <w:rPr>
                <w:b/>
                <w:bCs/>
              </w:rPr>
              <w:t>446</w:t>
            </w:r>
            <w:r w:rsidRPr="000F28C1">
              <w:rPr>
                <w:rFonts w:ascii="Cambria" w:hAnsi="Cambria" w:cs="Cambria"/>
                <w:b/>
                <w:bCs/>
              </w:rPr>
              <w:t> </w:t>
            </w:r>
            <w:r w:rsidRPr="000F28C1">
              <w:rPr>
                <w:b/>
                <w:bCs/>
              </w:rPr>
              <w:t>228 216</w:t>
            </w:r>
          </w:p>
        </w:tc>
      </w:tr>
      <w:tr w:rsidR="000F28C1" w14:paraId="72B5D459" w14:textId="77777777" w:rsidTr="000F28C1">
        <w:tc>
          <w:tcPr>
            <w:tcW w:w="1442" w:type="pct"/>
            <w:tcBorders>
              <w:top w:val="single" w:sz="6" w:space="0" w:color="auto"/>
            </w:tcBorders>
            <w:shd w:val="clear" w:color="auto" w:fill="auto"/>
          </w:tcPr>
          <w:p w14:paraId="28F603E6" w14:textId="77777777" w:rsidR="00DA0598" w:rsidRPr="000F28C1" w:rsidRDefault="00DA0598" w:rsidP="000F28C1">
            <w:pPr>
              <w:pStyle w:val="TabellRader"/>
            </w:pPr>
          </w:p>
        </w:tc>
        <w:tc>
          <w:tcPr>
            <w:tcW w:w="602" w:type="pct"/>
            <w:tcBorders>
              <w:top w:val="single" w:sz="6" w:space="0" w:color="auto"/>
            </w:tcBorders>
            <w:shd w:val="clear" w:color="auto" w:fill="auto"/>
          </w:tcPr>
          <w:p w14:paraId="01006181" w14:textId="77777777" w:rsidR="00DA0598" w:rsidRPr="000F28C1" w:rsidRDefault="00DA0598" w:rsidP="000F28C1">
            <w:pPr>
              <w:pStyle w:val="TabellRader"/>
              <w:jc w:val="left"/>
            </w:pPr>
          </w:p>
        </w:tc>
        <w:tc>
          <w:tcPr>
            <w:tcW w:w="1201" w:type="pct"/>
            <w:tcBorders>
              <w:top w:val="single" w:sz="6" w:space="0" w:color="auto"/>
            </w:tcBorders>
            <w:shd w:val="clear" w:color="auto" w:fill="auto"/>
          </w:tcPr>
          <w:p w14:paraId="06A94844" w14:textId="77777777" w:rsidR="00DA0598" w:rsidRPr="000F28C1" w:rsidRDefault="00DA0598" w:rsidP="000F28C1">
            <w:pPr>
              <w:pStyle w:val="TabellRader"/>
              <w:jc w:val="left"/>
            </w:pPr>
          </w:p>
        </w:tc>
        <w:tc>
          <w:tcPr>
            <w:tcW w:w="484" w:type="pct"/>
            <w:tcBorders>
              <w:top w:val="single" w:sz="6" w:space="0" w:color="auto"/>
            </w:tcBorders>
            <w:shd w:val="clear" w:color="auto" w:fill="auto"/>
          </w:tcPr>
          <w:p w14:paraId="2746073D" w14:textId="77777777" w:rsidR="00DA0598" w:rsidRPr="000F28C1" w:rsidRDefault="00DA0598" w:rsidP="000F28C1">
            <w:pPr>
              <w:pStyle w:val="TabellRader"/>
            </w:pPr>
          </w:p>
        </w:tc>
        <w:tc>
          <w:tcPr>
            <w:tcW w:w="1271" w:type="pct"/>
            <w:tcBorders>
              <w:top w:val="single" w:sz="6" w:space="0" w:color="auto"/>
            </w:tcBorders>
            <w:shd w:val="clear" w:color="auto" w:fill="auto"/>
          </w:tcPr>
          <w:p w14:paraId="4490666A" w14:textId="77777777" w:rsidR="00DA0598" w:rsidRPr="000F28C1" w:rsidRDefault="00DA0598" w:rsidP="000F28C1">
            <w:pPr>
              <w:pStyle w:val="TabellRader"/>
            </w:pPr>
          </w:p>
        </w:tc>
      </w:tr>
      <w:tr w:rsidR="000F28C1" w14:paraId="01001FC1" w14:textId="77777777" w:rsidTr="000F28C1">
        <w:tc>
          <w:tcPr>
            <w:tcW w:w="5000" w:type="pct"/>
            <w:gridSpan w:val="5"/>
            <w:tcBorders>
              <w:top w:val="single" w:sz="6" w:space="0" w:color="auto"/>
            </w:tcBorders>
            <w:shd w:val="clear" w:color="auto" w:fill="auto"/>
          </w:tcPr>
          <w:p w14:paraId="7CFC957F" w14:textId="051A64CB" w:rsidR="00DA0598" w:rsidRPr="000F28C1" w:rsidRDefault="00DA0598" w:rsidP="000F28C1">
            <w:pPr>
              <w:pStyle w:val="TabellRader"/>
              <w:jc w:val="left"/>
              <w:rPr>
                <w:b/>
                <w:bCs/>
              </w:rPr>
            </w:pPr>
            <w:r w:rsidRPr="000F28C1">
              <w:rPr>
                <w:b/>
                <w:bCs/>
              </w:rPr>
              <w:t>NORDAMERIKA</w:t>
            </w:r>
          </w:p>
        </w:tc>
      </w:tr>
      <w:tr w:rsidR="000F28C1" w:rsidRPr="00D30B33" w14:paraId="6E8F301A" w14:textId="77777777" w:rsidTr="000F28C1">
        <w:tc>
          <w:tcPr>
            <w:tcW w:w="1442" w:type="pct"/>
            <w:tcBorders>
              <w:top w:val="single" w:sz="6" w:space="0" w:color="auto"/>
            </w:tcBorders>
            <w:shd w:val="clear" w:color="auto" w:fill="auto"/>
          </w:tcPr>
          <w:p w14:paraId="7CCED0E7" w14:textId="77777777" w:rsidR="00DA0598" w:rsidRPr="000F28C1" w:rsidRDefault="00DA0598" w:rsidP="000F28C1">
            <w:pPr>
              <w:pStyle w:val="TabellRader"/>
              <w:jc w:val="left"/>
            </w:pPr>
            <w:r w:rsidRPr="000F28C1">
              <w:t>Kanada</w:t>
            </w:r>
          </w:p>
        </w:tc>
        <w:tc>
          <w:tcPr>
            <w:tcW w:w="602" w:type="pct"/>
            <w:tcBorders>
              <w:top w:val="single" w:sz="6" w:space="0" w:color="auto"/>
            </w:tcBorders>
            <w:shd w:val="clear" w:color="auto" w:fill="auto"/>
          </w:tcPr>
          <w:p w14:paraId="25312B0D" w14:textId="77777777" w:rsidR="00DA0598" w:rsidRPr="000F28C1" w:rsidRDefault="00DA0598" w:rsidP="000F28C1">
            <w:pPr>
              <w:pStyle w:val="TabellRader"/>
              <w:jc w:val="left"/>
            </w:pPr>
            <w:r w:rsidRPr="000F28C1">
              <w:t>10</w:t>
            </w:r>
          </w:p>
        </w:tc>
        <w:tc>
          <w:tcPr>
            <w:tcW w:w="1201" w:type="pct"/>
            <w:tcBorders>
              <w:top w:val="single" w:sz="6" w:space="0" w:color="auto"/>
            </w:tcBorders>
            <w:shd w:val="clear" w:color="auto" w:fill="auto"/>
          </w:tcPr>
          <w:p w14:paraId="6A4D5DC6" w14:textId="77777777" w:rsidR="00DA0598" w:rsidRPr="000F28C1" w:rsidRDefault="00DA0598" w:rsidP="000F28C1">
            <w:pPr>
              <w:pStyle w:val="TabellRader"/>
              <w:jc w:val="left"/>
            </w:pPr>
            <w:r w:rsidRPr="000F28C1">
              <w:t>2,3,4,5,6,8,11,13,15,17,18,21,22</w:t>
            </w:r>
          </w:p>
        </w:tc>
        <w:tc>
          <w:tcPr>
            <w:tcW w:w="484" w:type="pct"/>
            <w:tcBorders>
              <w:top w:val="single" w:sz="6" w:space="0" w:color="auto"/>
            </w:tcBorders>
            <w:shd w:val="clear" w:color="auto" w:fill="auto"/>
          </w:tcPr>
          <w:p w14:paraId="35135CC8" w14:textId="77777777" w:rsidR="00DA0598" w:rsidRPr="000F28C1" w:rsidRDefault="00DA0598" w:rsidP="000F28C1">
            <w:pPr>
              <w:pStyle w:val="TabellRader"/>
            </w:pPr>
            <w:r w:rsidRPr="000F28C1">
              <w:t>KS, ÖK</w:t>
            </w:r>
          </w:p>
        </w:tc>
        <w:tc>
          <w:tcPr>
            <w:tcW w:w="1271" w:type="pct"/>
            <w:tcBorders>
              <w:top w:val="single" w:sz="6" w:space="0" w:color="auto"/>
            </w:tcBorders>
            <w:shd w:val="clear" w:color="auto" w:fill="auto"/>
          </w:tcPr>
          <w:p w14:paraId="42DB350E" w14:textId="77777777" w:rsidR="00DA0598" w:rsidRPr="000F28C1" w:rsidRDefault="00DA0598" w:rsidP="000F28C1">
            <w:pPr>
              <w:pStyle w:val="TabellRader"/>
            </w:pPr>
            <w:r w:rsidRPr="000F28C1">
              <w:t>1 882 084 210</w:t>
            </w:r>
          </w:p>
        </w:tc>
      </w:tr>
      <w:tr w:rsidR="000F28C1" w:rsidRPr="00D30B33" w14:paraId="299F39E2" w14:textId="77777777" w:rsidTr="000F28C1">
        <w:tc>
          <w:tcPr>
            <w:tcW w:w="1442" w:type="pct"/>
            <w:tcBorders>
              <w:top w:val="single" w:sz="6" w:space="0" w:color="auto"/>
            </w:tcBorders>
            <w:shd w:val="clear" w:color="auto" w:fill="auto"/>
          </w:tcPr>
          <w:p w14:paraId="0635435E" w14:textId="77777777" w:rsidR="00DA0598" w:rsidRPr="000F28C1" w:rsidRDefault="00DA0598" w:rsidP="000F28C1">
            <w:pPr>
              <w:pStyle w:val="TabellRader"/>
              <w:jc w:val="left"/>
            </w:pPr>
            <w:r w:rsidRPr="000F28C1">
              <w:t>USA</w:t>
            </w:r>
          </w:p>
        </w:tc>
        <w:tc>
          <w:tcPr>
            <w:tcW w:w="602" w:type="pct"/>
            <w:tcBorders>
              <w:top w:val="single" w:sz="6" w:space="0" w:color="auto"/>
            </w:tcBorders>
            <w:shd w:val="clear" w:color="auto" w:fill="auto"/>
          </w:tcPr>
          <w:p w14:paraId="4466329B" w14:textId="77777777" w:rsidR="00DA0598" w:rsidRPr="000F28C1" w:rsidRDefault="00DA0598" w:rsidP="000F28C1">
            <w:pPr>
              <w:pStyle w:val="TabellRader"/>
              <w:jc w:val="left"/>
            </w:pPr>
            <w:r w:rsidRPr="000F28C1">
              <w:t>98</w:t>
            </w:r>
          </w:p>
        </w:tc>
        <w:tc>
          <w:tcPr>
            <w:tcW w:w="1201" w:type="pct"/>
            <w:tcBorders>
              <w:top w:val="single" w:sz="6" w:space="0" w:color="auto"/>
            </w:tcBorders>
            <w:shd w:val="clear" w:color="auto" w:fill="auto"/>
          </w:tcPr>
          <w:p w14:paraId="1FB04CC3" w14:textId="77777777" w:rsidR="00DA0598" w:rsidRPr="000F28C1" w:rsidRDefault="00DA0598" w:rsidP="000F28C1">
            <w:pPr>
              <w:pStyle w:val="TabellRader"/>
              <w:jc w:val="left"/>
            </w:pPr>
            <w:r w:rsidRPr="000F28C1">
              <w:t>1,2,3,4,5,6,8,10,11,13,14,15,17,18,21,22</w:t>
            </w:r>
          </w:p>
        </w:tc>
        <w:tc>
          <w:tcPr>
            <w:tcW w:w="484" w:type="pct"/>
            <w:tcBorders>
              <w:top w:val="single" w:sz="6" w:space="0" w:color="auto"/>
            </w:tcBorders>
            <w:shd w:val="clear" w:color="auto" w:fill="auto"/>
          </w:tcPr>
          <w:p w14:paraId="497D9042" w14:textId="77777777" w:rsidR="00DA0598" w:rsidRPr="000F28C1" w:rsidRDefault="00DA0598" w:rsidP="000F28C1">
            <w:pPr>
              <w:pStyle w:val="TabellRader"/>
            </w:pPr>
            <w:r w:rsidRPr="000F28C1">
              <w:t>KS, ÖK</w:t>
            </w:r>
          </w:p>
        </w:tc>
        <w:tc>
          <w:tcPr>
            <w:tcW w:w="1271" w:type="pct"/>
            <w:tcBorders>
              <w:top w:val="single" w:sz="6" w:space="0" w:color="auto"/>
            </w:tcBorders>
            <w:shd w:val="clear" w:color="auto" w:fill="auto"/>
          </w:tcPr>
          <w:p w14:paraId="71140F63" w14:textId="77777777" w:rsidR="00DA0598" w:rsidRPr="000F28C1" w:rsidRDefault="00DA0598" w:rsidP="000F28C1">
            <w:pPr>
              <w:pStyle w:val="TabellRader"/>
            </w:pPr>
            <w:r w:rsidRPr="000F28C1">
              <w:t>9 248 418 108</w:t>
            </w:r>
          </w:p>
        </w:tc>
      </w:tr>
      <w:tr w:rsidR="000F28C1" w:rsidRPr="004E3B9D" w14:paraId="230840D8" w14:textId="77777777" w:rsidTr="000F28C1">
        <w:tc>
          <w:tcPr>
            <w:tcW w:w="1442" w:type="pct"/>
            <w:tcBorders>
              <w:top w:val="single" w:sz="6" w:space="0" w:color="auto"/>
            </w:tcBorders>
            <w:shd w:val="clear" w:color="auto" w:fill="auto"/>
          </w:tcPr>
          <w:p w14:paraId="5C7C62C0"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tcBorders>
            <w:shd w:val="clear" w:color="auto" w:fill="auto"/>
          </w:tcPr>
          <w:p w14:paraId="2AE53CD0" w14:textId="77777777" w:rsidR="00DA0598" w:rsidRPr="000F28C1" w:rsidRDefault="00DA0598" w:rsidP="000F28C1">
            <w:pPr>
              <w:pStyle w:val="TabellRader"/>
              <w:jc w:val="left"/>
              <w:rPr>
                <w:b/>
                <w:bCs/>
              </w:rPr>
            </w:pPr>
            <w:r w:rsidRPr="000F28C1">
              <w:rPr>
                <w:b/>
                <w:bCs/>
              </w:rPr>
              <w:t>106</w:t>
            </w:r>
          </w:p>
        </w:tc>
        <w:tc>
          <w:tcPr>
            <w:tcW w:w="1201" w:type="pct"/>
            <w:tcBorders>
              <w:top w:val="single" w:sz="6" w:space="0" w:color="auto"/>
            </w:tcBorders>
            <w:shd w:val="clear" w:color="auto" w:fill="auto"/>
          </w:tcPr>
          <w:p w14:paraId="375AC1F8" w14:textId="77777777" w:rsidR="00DA0598" w:rsidRPr="000F28C1" w:rsidRDefault="00DA0598" w:rsidP="000F28C1">
            <w:pPr>
              <w:pStyle w:val="TabellRader"/>
              <w:rPr>
                <w:b/>
                <w:bCs/>
              </w:rPr>
            </w:pPr>
          </w:p>
        </w:tc>
        <w:tc>
          <w:tcPr>
            <w:tcW w:w="484" w:type="pct"/>
            <w:tcBorders>
              <w:top w:val="single" w:sz="6" w:space="0" w:color="auto"/>
            </w:tcBorders>
            <w:shd w:val="clear" w:color="auto" w:fill="auto"/>
          </w:tcPr>
          <w:p w14:paraId="2FD008BB" w14:textId="77777777" w:rsidR="00DA0598" w:rsidRPr="000F28C1" w:rsidRDefault="00DA0598" w:rsidP="000F28C1">
            <w:pPr>
              <w:pStyle w:val="TabellRader"/>
              <w:rPr>
                <w:b/>
                <w:bCs/>
              </w:rPr>
            </w:pPr>
            <w:r w:rsidRPr="000F28C1">
              <w:rPr>
                <w:rFonts w:ascii="Cambria" w:hAnsi="Cambria" w:cs="Cambria"/>
                <w:b/>
                <w:bCs/>
              </w:rPr>
              <w:t> </w:t>
            </w:r>
          </w:p>
        </w:tc>
        <w:tc>
          <w:tcPr>
            <w:tcW w:w="1271" w:type="pct"/>
            <w:tcBorders>
              <w:top w:val="single" w:sz="6" w:space="0" w:color="auto"/>
            </w:tcBorders>
            <w:shd w:val="clear" w:color="auto" w:fill="auto"/>
          </w:tcPr>
          <w:p w14:paraId="5AEBCC44" w14:textId="77777777" w:rsidR="00DA0598" w:rsidRPr="000F28C1" w:rsidRDefault="00DA0598" w:rsidP="000F28C1">
            <w:pPr>
              <w:pStyle w:val="TabellRader"/>
              <w:rPr>
                <w:b/>
                <w:bCs/>
              </w:rPr>
            </w:pPr>
            <w:r w:rsidRPr="000F28C1">
              <w:rPr>
                <w:b/>
                <w:bCs/>
              </w:rPr>
              <w:t>11</w:t>
            </w:r>
            <w:r w:rsidRPr="000F28C1">
              <w:rPr>
                <w:rFonts w:ascii="Cambria" w:hAnsi="Cambria" w:cs="Cambria"/>
                <w:b/>
                <w:bCs/>
              </w:rPr>
              <w:t> </w:t>
            </w:r>
            <w:r w:rsidRPr="000F28C1">
              <w:rPr>
                <w:b/>
                <w:bCs/>
              </w:rPr>
              <w:t>130</w:t>
            </w:r>
            <w:r w:rsidRPr="000F28C1">
              <w:rPr>
                <w:rFonts w:ascii="Cambria" w:hAnsi="Cambria" w:cs="Cambria"/>
                <w:b/>
                <w:bCs/>
              </w:rPr>
              <w:t> </w:t>
            </w:r>
            <w:r w:rsidRPr="000F28C1">
              <w:rPr>
                <w:b/>
                <w:bCs/>
              </w:rPr>
              <w:t>502 318</w:t>
            </w:r>
          </w:p>
        </w:tc>
      </w:tr>
      <w:tr w:rsidR="000F28C1" w14:paraId="429A3209" w14:textId="77777777" w:rsidTr="000F28C1">
        <w:tc>
          <w:tcPr>
            <w:tcW w:w="1442" w:type="pct"/>
            <w:tcBorders>
              <w:top w:val="single" w:sz="6" w:space="0" w:color="auto"/>
            </w:tcBorders>
            <w:shd w:val="clear" w:color="auto" w:fill="auto"/>
          </w:tcPr>
          <w:p w14:paraId="0EAC66C7" w14:textId="77777777" w:rsidR="00DA0598" w:rsidRPr="000F28C1" w:rsidRDefault="00DA0598" w:rsidP="000F28C1">
            <w:pPr>
              <w:pStyle w:val="TabellRader"/>
            </w:pPr>
          </w:p>
        </w:tc>
        <w:tc>
          <w:tcPr>
            <w:tcW w:w="602" w:type="pct"/>
            <w:tcBorders>
              <w:top w:val="single" w:sz="6" w:space="0" w:color="auto"/>
            </w:tcBorders>
            <w:shd w:val="clear" w:color="auto" w:fill="auto"/>
          </w:tcPr>
          <w:p w14:paraId="06EF9EA3" w14:textId="77777777" w:rsidR="00DA0598" w:rsidRPr="000F28C1" w:rsidRDefault="00DA0598" w:rsidP="000F28C1">
            <w:pPr>
              <w:pStyle w:val="TabellRader"/>
              <w:jc w:val="left"/>
            </w:pPr>
          </w:p>
        </w:tc>
        <w:tc>
          <w:tcPr>
            <w:tcW w:w="1201" w:type="pct"/>
            <w:tcBorders>
              <w:top w:val="single" w:sz="6" w:space="0" w:color="auto"/>
            </w:tcBorders>
            <w:shd w:val="clear" w:color="auto" w:fill="auto"/>
          </w:tcPr>
          <w:p w14:paraId="31A58B7D" w14:textId="77777777" w:rsidR="00DA0598" w:rsidRPr="000F28C1" w:rsidRDefault="00DA0598" w:rsidP="000F28C1">
            <w:pPr>
              <w:pStyle w:val="TabellRader"/>
              <w:jc w:val="left"/>
            </w:pPr>
          </w:p>
        </w:tc>
        <w:tc>
          <w:tcPr>
            <w:tcW w:w="484" w:type="pct"/>
            <w:tcBorders>
              <w:top w:val="single" w:sz="6" w:space="0" w:color="auto"/>
            </w:tcBorders>
            <w:shd w:val="clear" w:color="auto" w:fill="auto"/>
          </w:tcPr>
          <w:p w14:paraId="36E4FDB2" w14:textId="77777777" w:rsidR="00DA0598" w:rsidRPr="000F28C1" w:rsidRDefault="00DA0598" w:rsidP="000F28C1">
            <w:pPr>
              <w:pStyle w:val="TabellRader"/>
            </w:pPr>
          </w:p>
        </w:tc>
        <w:tc>
          <w:tcPr>
            <w:tcW w:w="1271" w:type="pct"/>
            <w:tcBorders>
              <w:top w:val="single" w:sz="6" w:space="0" w:color="auto"/>
            </w:tcBorders>
            <w:shd w:val="clear" w:color="auto" w:fill="auto"/>
          </w:tcPr>
          <w:p w14:paraId="09E573DA" w14:textId="77777777" w:rsidR="00DA0598" w:rsidRPr="000F28C1" w:rsidRDefault="00DA0598" w:rsidP="000F28C1">
            <w:pPr>
              <w:pStyle w:val="TabellRader"/>
            </w:pPr>
          </w:p>
        </w:tc>
      </w:tr>
      <w:tr w:rsidR="000F28C1" w14:paraId="507EB96B" w14:textId="77777777" w:rsidTr="000F28C1">
        <w:tc>
          <w:tcPr>
            <w:tcW w:w="5000" w:type="pct"/>
            <w:gridSpan w:val="5"/>
            <w:tcBorders>
              <w:top w:val="single" w:sz="6" w:space="0" w:color="auto"/>
            </w:tcBorders>
            <w:shd w:val="clear" w:color="auto" w:fill="auto"/>
          </w:tcPr>
          <w:p w14:paraId="2A8F24AD" w14:textId="7E8A72A7" w:rsidR="00DA0598" w:rsidRPr="000F28C1" w:rsidRDefault="00DA0598" w:rsidP="000F28C1">
            <w:pPr>
              <w:pStyle w:val="TabellRader"/>
              <w:jc w:val="left"/>
              <w:rPr>
                <w:b/>
                <w:bCs/>
              </w:rPr>
            </w:pPr>
            <w:r w:rsidRPr="000F28C1">
              <w:rPr>
                <w:b/>
                <w:bCs/>
              </w:rPr>
              <w:t>CENTRALAMERIKA</w:t>
            </w:r>
          </w:p>
        </w:tc>
      </w:tr>
      <w:tr w:rsidR="000F28C1" w:rsidRPr="0015561D" w14:paraId="7F581EDA" w14:textId="77777777" w:rsidTr="000F28C1">
        <w:tc>
          <w:tcPr>
            <w:tcW w:w="1442" w:type="pct"/>
            <w:tcBorders>
              <w:top w:val="single" w:sz="6" w:space="0" w:color="auto"/>
            </w:tcBorders>
            <w:shd w:val="clear" w:color="auto" w:fill="auto"/>
          </w:tcPr>
          <w:p w14:paraId="289C1D08" w14:textId="77777777" w:rsidR="00DA0598" w:rsidRPr="000F28C1" w:rsidRDefault="00DA0598" w:rsidP="000F28C1">
            <w:pPr>
              <w:pStyle w:val="TabellRader"/>
              <w:jc w:val="left"/>
            </w:pPr>
            <w:r w:rsidRPr="000F28C1">
              <w:t>Mexiko</w:t>
            </w:r>
          </w:p>
        </w:tc>
        <w:tc>
          <w:tcPr>
            <w:tcW w:w="602" w:type="pct"/>
            <w:tcBorders>
              <w:top w:val="single" w:sz="6" w:space="0" w:color="auto"/>
            </w:tcBorders>
            <w:shd w:val="clear" w:color="auto" w:fill="auto"/>
          </w:tcPr>
          <w:p w14:paraId="0812899C" w14:textId="77777777" w:rsidR="00DA0598" w:rsidRPr="000F28C1" w:rsidRDefault="00DA0598" w:rsidP="000F28C1">
            <w:pPr>
              <w:pStyle w:val="TabellRader"/>
              <w:jc w:val="left"/>
            </w:pPr>
            <w:r w:rsidRPr="000F28C1">
              <w:t>1</w:t>
            </w:r>
          </w:p>
        </w:tc>
        <w:tc>
          <w:tcPr>
            <w:tcW w:w="1201" w:type="pct"/>
            <w:tcBorders>
              <w:top w:val="single" w:sz="6" w:space="0" w:color="auto"/>
            </w:tcBorders>
            <w:shd w:val="clear" w:color="auto" w:fill="auto"/>
          </w:tcPr>
          <w:p w14:paraId="4A35E702" w14:textId="77777777" w:rsidR="00DA0598" w:rsidRPr="000F28C1" w:rsidRDefault="00DA0598" w:rsidP="000F28C1">
            <w:pPr>
              <w:pStyle w:val="TabellRader"/>
              <w:jc w:val="left"/>
            </w:pPr>
            <w:r w:rsidRPr="000F28C1">
              <w:t>13</w:t>
            </w:r>
          </w:p>
        </w:tc>
        <w:tc>
          <w:tcPr>
            <w:tcW w:w="484" w:type="pct"/>
            <w:tcBorders>
              <w:top w:val="single" w:sz="6" w:space="0" w:color="auto"/>
            </w:tcBorders>
            <w:shd w:val="clear" w:color="auto" w:fill="auto"/>
          </w:tcPr>
          <w:p w14:paraId="10EC208E"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4DA99F7B" w14:textId="77777777" w:rsidR="00DA0598" w:rsidRPr="000F28C1" w:rsidRDefault="00DA0598" w:rsidP="000F28C1">
            <w:pPr>
              <w:pStyle w:val="TabellRader"/>
            </w:pPr>
            <w:r w:rsidRPr="000F28C1">
              <w:t>0</w:t>
            </w:r>
          </w:p>
        </w:tc>
      </w:tr>
      <w:tr w:rsidR="000F28C1" w:rsidRPr="0015561D" w14:paraId="779D0075" w14:textId="77777777" w:rsidTr="000F28C1">
        <w:tc>
          <w:tcPr>
            <w:tcW w:w="1442" w:type="pct"/>
            <w:tcBorders>
              <w:top w:val="single" w:sz="6" w:space="0" w:color="auto"/>
            </w:tcBorders>
            <w:shd w:val="clear" w:color="auto" w:fill="auto"/>
          </w:tcPr>
          <w:p w14:paraId="72A483FC"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tcBorders>
            <w:shd w:val="clear" w:color="auto" w:fill="auto"/>
          </w:tcPr>
          <w:p w14:paraId="2C683EE1" w14:textId="77777777" w:rsidR="00DA0598" w:rsidRPr="000F28C1" w:rsidRDefault="00DA0598" w:rsidP="000F28C1">
            <w:pPr>
              <w:pStyle w:val="TabellRader"/>
              <w:jc w:val="left"/>
              <w:rPr>
                <w:b/>
                <w:bCs/>
              </w:rPr>
            </w:pPr>
            <w:r w:rsidRPr="000F28C1">
              <w:rPr>
                <w:b/>
                <w:bCs/>
              </w:rPr>
              <w:t>1</w:t>
            </w:r>
          </w:p>
        </w:tc>
        <w:tc>
          <w:tcPr>
            <w:tcW w:w="1201" w:type="pct"/>
            <w:tcBorders>
              <w:top w:val="single" w:sz="6" w:space="0" w:color="auto"/>
            </w:tcBorders>
            <w:shd w:val="clear" w:color="auto" w:fill="auto"/>
          </w:tcPr>
          <w:p w14:paraId="3640F99B"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75B48E2A" w14:textId="77777777" w:rsidR="00DA0598" w:rsidRPr="000F28C1" w:rsidRDefault="00DA0598" w:rsidP="002E7FFE">
            <w:pPr>
              <w:pStyle w:val="TabellRader"/>
              <w:jc w:val="left"/>
              <w:rPr>
                <w:b/>
                <w:bCs/>
              </w:rPr>
            </w:pPr>
            <w:r w:rsidRPr="000F28C1">
              <w:rPr>
                <w:rFonts w:ascii="Cambria" w:hAnsi="Cambria" w:cs="Cambria"/>
                <w:b/>
                <w:bCs/>
              </w:rPr>
              <w:t> </w:t>
            </w:r>
          </w:p>
        </w:tc>
        <w:tc>
          <w:tcPr>
            <w:tcW w:w="1271" w:type="pct"/>
            <w:tcBorders>
              <w:top w:val="single" w:sz="6" w:space="0" w:color="auto"/>
            </w:tcBorders>
            <w:shd w:val="clear" w:color="auto" w:fill="auto"/>
          </w:tcPr>
          <w:p w14:paraId="2ABEDFD0" w14:textId="77777777" w:rsidR="00DA0598" w:rsidRPr="000F28C1" w:rsidRDefault="00DA0598" w:rsidP="000F28C1">
            <w:pPr>
              <w:pStyle w:val="TabellRader"/>
              <w:rPr>
                <w:b/>
                <w:bCs/>
              </w:rPr>
            </w:pPr>
            <w:r w:rsidRPr="000F28C1">
              <w:rPr>
                <w:b/>
                <w:bCs/>
              </w:rPr>
              <w:t>0</w:t>
            </w:r>
          </w:p>
        </w:tc>
      </w:tr>
      <w:tr w:rsidR="000F28C1" w14:paraId="6BE7F9EE" w14:textId="77777777" w:rsidTr="00534119">
        <w:tc>
          <w:tcPr>
            <w:tcW w:w="1442" w:type="pct"/>
            <w:tcBorders>
              <w:top w:val="single" w:sz="6" w:space="0" w:color="auto"/>
              <w:bottom w:val="single" w:sz="6" w:space="0" w:color="auto"/>
            </w:tcBorders>
            <w:shd w:val="clear" w:color="auto" w:fill="auto"/>
          </w:tcPr>
          <w:p w14:paraId="5D2776CC" w14:textId="77777777" w:rsidR="00DA0598" w:rsidRPr="000F28C1" w:rsidRDefault="00DA0598" w:rsidP="000F28C1">
            <w:pPr>
              <w:pStyle w:val="TabellRader"/>
            </w:pPr>
          </w:p>
        </w:tc>
        <w:tc>
          <w:tcPr>
            <w:tcW w:w="602" w:type="pct"/>
            <w:tcBorders>
              <w:top w:val="single" w:sz="6" w:space="0" w:color="auto"/>
              <w:bottom w:val="single" w:sz="6" w:space="0" w:color="auto"/>
            </w:tcBorders>
            <w:shd w:val="clear" w:color="auto" w:fill="auto"/>
          </w:tcPr>
          <w:p w14:paraId="4E055856" w14:textId="77777777" w:rsidR="00DA0598" w:rsidRPr="000F28C1" w:rsidRDefault="00DA0598" w:rsidP="000F28C1">
            <w:pPr>
              <w:pStyle w:val="TabellRader"/>
              <w:jc w:val="left"/>
            </w:pPr>
          </w:p>
        </w:tc>
        <w:tc>
          <w:tcPr>
            <w:tcW w:w="1201" w:type="pct"/>
            <w:tcBorders>
              <w:top w:val="single" w:sz="6" w:space="0" w:color="auto"/>
              <w:bottom w:val="single" w:sz="6" w:space="0" w:color="auto"/>
            </w:tcBorders>
            <w:shd w:val="clear" w:color="auto" w:fill="auto"/>
          </w:tcPr>
          <w:p w14:paraId="3E1AA81E" w14:textId="77777777" w:rsidR="00DA0598" w:rsidRPr="000F28C1" w:rsidRDefault="00DA0598" w:rsidP="000F28C1">
            <w:pPr>
              <w:pStyle w:val="TabellRader"/>
              <w:jc w:val="left"/>
            </w:pPr>
          </w:p>
        </w:tc>
        <w:tc>
          <w:tcPr>
            <w:tcW w:w="484" w:type="pct"/>
            <w:tcBorders>
              <w:top w:val="single" w:sz="6" w:space="0" w:color="auto"/>
              <w:bottom w:val="single" w:sz="6" w:space="0" w:color="auto"/>
            </w:tcBorders>
            <w:shd w:val="clear" w:color="auto" w:fill="auto"/>
          </w:tcPr>
          <w:p w14:paraId="1FB06EAD" w14:textId="77777777" w:rsidR="00DA0598" w:rsidRPr="000F28C1" w:rsidRDefault="00DA0598" w:rsidP="000F28C1">
            <w:pPr>
              <w:pStyle w:val="TabellRader"/>
            </w:pPr>
          </w:p>
        </w:tc>
        <w:tc>
          <w:tcPr>
            <w:tcW w:w="1271" w:type="pct"/>
            <w:tcBorders>
              <w:top w:val="single" w:sz="6" w:space="0" w:color="auto"/>
              <w:bottom w:val="single" w:sz="6" w:space="0" w:color="auto"/>
            </w:tcBorders>
            <w:shd w:val="clear" w:color="auto" w:fill="auto"/>
          </w:tcPr>
          <w:p w14:paraId="4E92AC47" w14:textId="77777777" w:rsidR="00DA0598" w:rsidRPr="000F28C1" w:rsidRDefault="00DA0598" w:rsidP="000F28C1">
            <w:pPr>
              <w:pStyle w:val="TabellRader"/>
            </w:pPr>
          </w:p>
        </w:tc>
      </w:tr>
      <w:tr w:rsidR="000F28C1" w14:paraId="4F998C34" w14:textId="77777777" w:rsidTr="00534119">
        <w:tc>
          <w:tcPr>
            <w:tcW w:w="5000" w:type="pct"/>
            <w:gridSpan w:val="5"/>
            <w:tcBorders>
              <w:top w:val="single" w:sz="6" w:space="0" w:color="auto"/>
              <w:bottom w:val="single" w:sz="4" w:space="0" w:color="auto"/>
            </w:tcBorders>
            <w:shd w:val="clear" w:color="auto" w:fill="auto"/>
          </w:tcPr>
          <w:p w14:paraId="14C473C2" w14:textId="741C4C0F" w:rsidR="00DA0598" w:rsidRPr="000F28C1" w:rsidRDefault="00DA0598" w:rsidP="000F28C1">
            <w:pPr>
              <w:pStyle w:val="TabellRader"/>
              <w:jc w:val="left"/>
              <w:rPr>
                <w:b/>
                <w:bCs/>
              </w:rPr>
            </w:pPr>
            <w:r w:rsidRPr="000F28C1">
              <w:rPr>
                <w:b/>
                <w:bCs/>
              </w:rPr>
              <w:t>SYDAMERIKA</w:t>
            </w:r>
          </w:p>
        </w:tc>
      </w:tr>
      <w:tr w:rsidR="000F28C1" w:rsidRPr="001D3D8C" w14:paraId="104C8A88" w14:textId="77777777" w:rsidTr="00534119">
        <w:tc>
          <w:tcPr>
            <w:tcW w:w="1442" w:type="pct"/>
            <w:tcBorders>
              <w:top w:val="single" w:sz="4" w:space="0" w:color="auto"/>
            </w:tcBorders>
            <w:shd w:val="clear" w:color="auto" w:fill="auto"/>
          </w:tcPr>
          <w:p w14:paraId="50A47F9B" w14:textId="77777777" w:rsidR="00DA0598" w:rsidRPr="000F28C1" w:rsidRDefault="00DA0598" w:rsidP="000F28C1">
            <w:pPr>
              <w:pStyle w:val="TabellRader"/>
              <w:jc w:val="left"/>
            </w:pPr>
            <w:r w:rsidRPr="000F28C1">
              <w:lastRenderedPageBreak/>
              <w:t>Argentina</w:t>
            </w:r>
          </w:p>
        </w:tc>
        <w:tc>
          <w:tcPr>
            <w:tcW w:w="602" w:type="pct"/>
            <w:tcBorders>
              <w:top w:val="single" w:sz="4" w:space="0" w:color="auto"/>
            </w:tcBorders>
            <w:shd w:val="clear" w:color="auto" w:fill="auto"/>
          </w:tcPr>
          <w:p w14:paraId="51C0398B" w14:textId="77777777" w:rsidR="00DA0598" w:rsidRPr="000F28C1" w:rsidRDefault="00DA0598" w:rsidP="000F28C1">
            <w:pPr>
              <w:pStyle w:val="TabellRader"/>
              <w:jc w:val="left"/>
            </w:pPr>
            <w:r w:rsidRPr="000F28C1">
              <w:t>1</w:t>
            </w:r>
          </w:p>
        </w:tc>
        <w:tc>
          <w:tcPr>
            <w:tcW w:w="1201" w:type="pct"/>
            <w:tcBorders>
              <w:top w:val="single" w:sz="4" w:space="0" w:color="auto"/>
            </w:tcBorders>
            <w:shd w:val="clear" w:color="auto" w:fill="auto"/>
          </w:tcPr>
          <w:p w14:paraId="566C7A56" w14:textId="77777777" w:rsidR="00DA0598" w:rsidRPr="000F28C1" w:rsidRDefault="00DA0598" w:rsidP="000F28C1">
            <w:pPr>
              <w:pStyle w:val="TabellRader"/>
              <w:jc w:val="left"/>
            </w:pPr>
            <w:r w:rsidRPr="000F28C1">
              <w:t>13</w:t>
            </w:r>
          </w:p>
        </w:tc>
        <w:tc>
          <w:tcPr>
            <w:tcW w:w="484" w:type="pct"/>
            <w:tcBorders>
              <w:top w:val="single" w:sz="4" w:space="0" w:color="auto"/>
            </w:tcBorders>
            <w:shd w:val="clear" w:color="auto" w:fill="auto"/>
          </w:tcPr>
          <w:p w14:paraId="1A9E2437" w14:textId="77777777" w:rsidR="00DA0598" w:rsidRPr="000F28C1" w:rsidRDefault="00DA0598" w:rsidP="002E7FFE">
            <w:pPr>
              <w:pStyle w:val="TabellRader"/>
              <w:jc w:val="left"/>
            </w:pPr>
            <w:r w:rsidRPr="000F28C1">
              <w:t>ÖK</w:t>
            </w:r>
          </w:p>
        </w:tc>
        <w:tc>
          <w:tcPr>
            <w:tcW w:w="1271" w:type="pct"/>
            <w:tcBorders>
              <w:top w:val="single" w:sz="4" w:space="0" w:color="auto"/>
            </w:tcBorders>
            <w:shd w:val="clear" w:color="auto" w:fill="auto"/>
          </w:tcPr>
          <w:p w14:paraId="3FE005D5" w14:textId="77777777" w:rsidR="00DA0598" w:rsidRPr="000F28C1" w:rsidRDefault="00DA0598" w:rsidP="000F28C1">
            <w:pPr>
              <w:pStyle w:val="TabellRader"/>
            </w:pPr>
            <w:r w:rsidRPr="000F28C1">
              <w:t>0</w:t>
            </w:r>
          </w:p>
        </w:tc>
      </w:tr>
      <w:tr w:rsidR="000F28C1" w:rsidRPr="001D3D8C" w14:paraId="27CE1B9F" w14:textId="77777777" w:rsidTr="000F28C1">
        <w:tc>
          <w:tcPr>
            <w:tcW w:w="1442" w:type="pct"/>
            <w:tcBorders>
              <w:top w:val="single" w:sz="6" w:space="0" w:color="auto"/>
            </w:tcBorders>
            <w:shd w:val="clear" w:color="auto" w:fill="auto"/>
          </w:tcPr>
          <w:p w14:paraId="636B4830" w14:textId="77777777" w:rsidR="00DA0598" w:rsidRPr="000F28C1" w:rsidRDefault="00DA0598" w:rsidP="000F28C1">
            <w:pPr>
              <w:pStyle w:val="TabellRader"/>
              <w:jc w:val="left"/>
            </w:pPr>
            <w:r w:rsidRPr="000F28C1">
              <w:t>Brasilien</w:t>
            </w:r>
          </w:p>
        </w:tc>
        <w:tc>
          <w:tcPr>
            <w:tcW w:w="602" w:type="pct"/>
            <w:tcBorders>
              <w:top w:val="single" w:sz="6" w:space="0" w:color="auto"/>
            </w:tcBorders>
            <w:shd w:val="clear" w:color="auto" w:fill="auto"/>
          </w:tcPr>
          <w:p w14:paraId="25BD4FE7" w14:textId="77777777" w:rsidR="00DA0598" w:rsidRPr="000F28C1" w:rsidRDefault="00DA0598" w:rsidP="000F28C1">
            <w:pPr>
              <w:pStyle w:val="TabellRader"/>
              <w:jc w:val="left"/>
            </w:pPr>
            <w:r w:rsidRPr="000F28C1">
              <w:t>14</w:t>
            </w:r>
          </w:p>
        </w:tc>
        <w:tc>
          <w:tcPr>
            <w:tcW w:w="1201" w:type="pct"/>
            <w:tcBorders>
              <w:top w:val="single" w:sz="6" w:space="0" w:color="auto"/>
            </w:tcBorders>
            <w:shd w:val="clear" w:color="auto" w:fill="auto"/>
          </w:tcPr>
          <w:p w14:paraId="6AAF0B0F" w14:textId="77777777" w:rsidR="00DA0598" w:rsidRPr="000F28C1" w:rsidRDefault="00DA0598" w:rsidP="000F28C1">
            <w:pPr>
              <w:pStyle w:val="TabellRader"/>
              <w:jc w:val="left"/>
            </w:pPr>
            <w:r w:rsidRPr="000F28C1">
              <w:t>2,3,4,5,8,10,11,13,14,15,17,18,21,22</w:t>
            </w:r>
          </w:p>
        </w:tc>
        <w:tc>
          <w:tcPr>
            <w:tcW w:w="484" w:type="pct"/>
            <w:tcBorders>
              <w:top w:val="single" w:sz="6" w:space="0" w:color="auto"/>
            </w:tcBorders>
            <w:shd w:val="clear" w:color="auto" w:fill="auto"/>
          </w:tcPr>
          <w:p w14:paraId="58483CDA" w14:textId="77777777" w:rsidR="00DA0598" w:rsidRPr="000F28C1" w:rsidRDefault="00DA0598" w:rsidP="002E7FFE">
            <w:pPr>
              <w:pStyle w:val="TabellRader"/>
              <w:jc w:val="left"/>
            </w:pPr>
            <w:r w:rsidRPr="000F28C1">
              <w:t>KS, ÖK</w:t>
            </w:r>
          </w:p>
        </w:tc>
        <w:tc>
          <w:tcPr>
            <w:tcW w:w="1271" w:type="pct"/>
            <w:tcBorders>
              <w:top w:val="single" w:sz="6" w:space="0" w:color="auto"/>
            </w:tcBorders>
            <w:shd w:val="clear" w:color="auto" w:fill="auto"/>
          </w:tcPr>
          <w:p w14:paraId="66536171" w14:textId="77777777" w:rsidR="00DA0598" w:rsidRPr="000F28C1" w:rsidRDefault="00DA0598" w:rsidP="000F28C1">
            <w:pPr>
              <w:pStyle w:val="TabellRader"/>
            </w:pPr>
            <w:r w:rsidRPr="000F28C1">
              <w:t>157 643 220</w:t>
            </w:r>
          </w:p>
        </w:tc>
      </w:tr>
      <w:tr w:rsidR="000F28C1" w:rsidRPr="001D3D8C" w14:paraId="7D3D5C15" w14:textId="77777777" w:rsidTr="000F28C1">
        <w:tc>
          <w:tcPr>
            <w:tcW w:w="1442" w:type="pct"/>
            <w:tcBorders>
              <w:top w:val="single" w:sz="6" w:space="0" w:color="auto"/>
            </w:tcBorders>
            <w:shd w:val="clear" w:color="auto" w:fill="auto"/>
          </w:tcPr>
          <w:p w14:paraId="290667FF" w14:textId="77777777" w:rsidR="00DA0598" w:rsidRPr="000F28C1" w:rsidRDefault="00DA0598" w:rsidP="000F28C1">
            <w:pPr>
              <w:pStyle w:val="TabellRader"/>
              <w:jc w:val="left"/>
            </w:pPr>
            <w:r w:rsidRPr="000F28C1">
              <w:t>Chile</w:t>
            </w:r>
          </w:p>
        </w:tc>
        <w:tc>
          <w:tcPr>
            <w:tcW w:w="602" w:type="pct"/>
            <w:tcBorders>
              <w:top w:val="single" w:sz="6" w:space="0" w:color="auto"/>
            </w:tcBorders>
            <w:shd w:val="clear" w:color="auto" w:fill="auto"/>
          </w:tcPr>
          <w:p w14:paraId="75D0752E" w14:textId="77777777" w:rsidR="00DA0598" w:rsidRPr="000F28C1" w:rsidRDefault="00DA0598" w:rsidP="000F28C1">
            <w:pPr>
              <w:pStyle w:val="TabellRader"/>
              <w:jc w:val="left"/>
            </w:pPr>
            <w:r w:rsidRPr="000F28C1">
              <w:t>1</w:t>
            </w:r>
          </w:p>
        </w:tc>
        <w:tc>
          <w:tcPr>
            <w:tcW w:w="1201" w:type="pct"/>
            <w:tcBorders>
              <w:top w:val="single" w:sz="6" w:space="0" w:color="auto"/>
            </w:tcBorders>
            <w:shd w:val="clear" w:color="auto" w:fill="auto"/>
          </w:tcPr>
          <w:p w14:paraId="592C53DB" w14:textId="77777777" w:rsidR="00DA0598" w:rsidRPr="000F28C1" w:rsidRDefault="00DA0598" w:rsidP="000F28C1">
            <w:pPr>
              <w:pStyle w:val="TabellRader"/>
              <w:jc w:val="left"/>
            </w:pPr>
            <w:r w:rsidRPr="000F28C1">
              <w:t>13</w:t>
            </w:r>
          </w:p>
        </w:tc>
        <w:tc>
          <w:tcPr>
            <w:tcW w:w="484" w:type="pct"/>
            <w:tcBorders>
              <w:top w:val="single" w:sz="6" w:space="0" w:color="auto"/>
            </w:tcBorders>
            <w:shd w:val="clear" w:color="auto" w:fill="auto"/>
          </w:tcPr>
          <w:p w14:paraId="1499D300"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6C4063B1" w14:textId="77777777" w:rsidR="00DA0598" w:rsidRPr="000F28C1" w:rsidRDefault="00DA0598" w:rsidP="000F28C1">
            <w:pPr>
              <w:pStyle w:val="TabellRader"/>
            </w:pPr>
            <w:r w:rsidRPr="000F28C1">
              <w:t>0</w:t>
            </w:r>
          </w:p>
        </w:tc>
      </w:tr>
      <w:tr w:rsidR="000F28C1" w:rsidRPr="001D3D8C" w14:paraId="3DB54F1A" w14:textId="77777777" w:rsidTr="000F28C1">
        <w:tc>
          <w:tcPr>
            <w:tcW w:w="1442" w:type="pct"/>
            <w:tcBorders>
              <w:top w:val="single" w:sz="6" w:space="0" w:color="auto"/>
            </w:tcBorders>
            <w:shd w:val="clear" w:color="auto" w:fill="auto"/>
          </w:tcPr>
          <w:p w14:paraId="3602894A" w14:textId="77777777" w:rsidR="00DA0598" w:rsidRPr="000F28C1" w:rsidRDefault="00DA0598" w:rsidP="000F28C1">
            <w:pPr>
              <w:pStyle w:val="TabellRader"/>
              <w:jc w:val="left"/>
            </w:pPr>
            <w:r w:rsidRPr="000F28C1">
              <w:t>Peru</w:t>
            </w:r>
          </w:p>
        </w:tc>
        <w:tc>
          <w:tcPr>
            <w:tcW w:w="602" w:type="pct"/>
            <w:tcBorders>
              <w:top w:val="single" w:sz="6" w:space="0" w:color="auto"/>
            </w:tcBorders>
            <w:shd w:val="clear" w:color="auto" w:fill="auto"/>
          </w:tcPr>
          <w:p w14:paraId="1A59B8DF" w14:textId="77777777" w:rsidR="00DA0598" w:rsidRPr="000F28C1" w:rsidRDefault="00DA0598" w:rsidP="000F28C1">
            <w:pPr>
              <w:pStyle w:val="TabellRader"/>
              <w:jc w:val="left"/>
            </w:pPr>
            <w:r w:rsidRPr="000F28C1">
              <w:t>1</w:t>
            </w:r>
          </w:p>
        </w:tc>
        <w:tc>
          <w:tcPr>
            <w:tcW w:w="1201" w:type="pct"/>
            <w:tcBorders>
              <w:top w:val="single" w:sz="6" w:space="0" w:color="auto"/>
            </w:tcBorders>
            <w:shd w:val="clear" w:color="auto" w:fill="auto"/>
          </w:tcPr>
          <w:p w14:paraId="7F160672" w14:textId="77777777" w:rsidR="00DA0598" w:rsidRPr="000F28C1" w:rsidRDefault="00DA0598" w:rsidP="000F28C1">
            <w:pPr>
              <w:pStyle w:val="TabellRader"/>
              <w:jc w:val="left"/>
            </w:pPr>
            <w:r w:rsidRPr="000F28C1">
              <w:t>11</w:t>
            </w:r>
          </w:p>
        </w:tc>
        <w:tc>
          <w:tcPr>
            <w:tcW w:w="484" w:type="pct"/>
            <w:tcBorders>
              <w:top w:val="single" w:sz="6" w:space="0" w:color="auto"/>
            </w:tcBorders>
            <w:shd w:val="clear" w:color="auto" w:fill="auto"/>
          </w:tcPr>
          <w:p w14:paraId="0B022F8A"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6DE678CD" w14:textId="77777777" w:rsidR="00DA0598" w:rsidRPr="000F28C1" w:rsidRDefault="00DA0598" w:rsidP="000F28C1">
            <w:pPr>
              <w:pStyle w:val="TabellRader"/>
            </w:pPr>
            <w:r w:rsidRPr="000F28C1">
              <w:t>160 000</w:t>
            </w:r>
          </w:p>
        </w:tc>
      </w:tr>
      <w:tr w:rsidR="000F28C1" w:rsidRPr="001D3D8C" w14:paraId="48A6DC1D" w14:textId="77777777" w:rsidTr="000F28C1">
        <w:tc>
          <w:tcPr>
            <w:tcW w:w="1442" w:type="pct"/>
            <w:tcBorders>
              <w:top w:val="single" w:sz="6" w:space="0" w:color="auto"/>
            </w:tcBorders>
            <w:shd w:val="clear" w:color="auto" w:fill="auto"/>
          </w:tcPr>
          <w:p w14:paraId="6FA87162" w14:textId="77777777" w:rsidR="00DA0598" w:rsidRPr="000F28C1" w:rsidRDefault="00DA0598" w:rsidP="000F28C1">
            <w:pPr>
              <w:pStyle w:val="TabellRader"/>
              <w:jc w:val="left"/>
            </w:pPr>
            <w:r w:rsidRPr="000F28C1">
              <w:t>Uruguay</w:t>
            </w:r>
          </w:p>
        </w:tc>
        <w:tc>
          <w:tcPr>
            <w:tcW w:w="602" w:type="pct"/>
            <w:tcBorders>
              <w:top w:val="single" w:sz="6" w:space="0" w:color="auto"/>
            </w:tcBorders>
            <w:shd w:val="clear" w:color="auto" w:fill="auto"/>
          </w:tcPr>
          <w:p w14:paraId="2C12ADBF" w14:textId="77777777" w:rsidR="00DA0598" w:rsidRPr="000F28C1" w:rsidRDefault="00DA0598" w:rsidP="000F28C1">
            <w:pPr>
              <w:pStyle w:val="TabellRader"/>
              <w:jc w:val="left"/>
            </w:pPr>
            <w:r w:rsidRPr="000F28C1">
              <w:t>1</w:t>
            </w:r>
          </w:p>
        </w:tc>
        <w:tc>
          <w:tcPr>
            <w:tcW w:w="1201" w:type="pct"/>
            <w:tcBorders>
              <w:top w:val="single" w:sz="6" w:space="0" w:color="auto"/>
            </w:tcBorders>
            <w:shd w:val="clear" w:color="auto" w:fill="auto"/>
          </w:tcPr>
          <w:p w14:paraId="63A036A6" w14:textId="77777777" w:rsidR="00DA0598" w:rsidRPr="000F28C1" w:rsidRDefault="00DA0598" w:rsidP="000F28C1">
            <w:pPr>
              <w:pStyle w:val="TabellRader"/>
              <w:jc w:val="left"/>
            </w:pPr>
            <w:r w:rsidRPr="000F28C1">
              <w:t>13</w:t>
            </w:r>
          </w:p>
        </w:tc>
        <w:tc>
          <w:tcPr>
            <w:tcW w:w="484" w:type="pct"/>
            <w:tcBorders>
              <w:top w:val="single" w:sz="6" w:space="0" w:color="auto"/>
            </w:tcBorders>
            <w:shd w:val="clear" w:color="auto" w:fill="auto"/>
          </w:tcPr>
          <w:p w14:paraId="145D7C56"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6177B6A6" w14:textId="77777777" w:rsidR="00DA0598" w:rsidRPr="000F28C1" w:rsidRDefault="00DA0598" w:rsidP="000F28C1">
            <w:pPr>
              <w:pStyle w:val="TabellRader"/>
            </w:pPr>
            <w:r w:rsidRPr="000F28C1">
              <w:t>0</w:t>
            </w:r>
          </w:p>
        </w:tc>
      </w:tr>
      <w:tr w:rsidR="000F28C1" w:rsidRPr="00BF6A2A" w14:paraId="1640FC1F" w14:textId="77777777" w:rsidTr="000F28C1">
        <w:tc>
          <w:tcPr>
            <w:tcW w:w="1442" w:type="pct"/>
            <w:tcBorders>
              <w:top w:val="single" w:sz="6" w:space="0" w:color="auto"/>
            </w:tcBorders>
            <w:shd w:val="clear" w:color="auto" w:fill="auto"/>
          </w:tcPr>
          <w:p w14:paraId="44572E42"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tcBorders>
            <w:shd w:val="clear" w:color="auto" w:fill="auto"/>
          </w:tcPr>
          <w:p w14:paraId="5F967F21" w14:textId="77777777" w:rsidR="00DA0598" w:rsidRPr="000F28C1" w:rsidRDefault="00DA0598" w:rsidP="000F28C1">
            <w:pPr>
              <w:pStyle w:val="TabellRader"/>
              <w:jc w:val="left"/>
              <w:rPr>
                <w:b/>
                <w:bCs/>
              </w:rPr>
            </w:pPr>
            <w:r w:rsidRPr="000F28C1">
              <w:rPr>
                <w:b/>
                <w:bCs/>
              </w:rPr>
              <w:t>15</w:t>
            </w:r>
          </w:p>
        </w:tc>
        <w:tc>
          <w:tcPr>
            <w:tcW w:w="1201" w:type="pct"/>
            <w:tcBorders>
              <w:top w:val="single" w:sz="6" w:space="0" w:color="auto"/>
            </w:tcBorders>
            <w:shd w:val="clear" w:color="auto" w:fill="auto"/>
          </w:tcPr>
          <w:p w14:paraId="2B97F712"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7FEE3E75" w14:textId="77777777" w:rsidR="00DA0598" w:rsidRPr="000F28C1" w:rsidRDefault="00DA0598" w:rsidP="002E7FFE">
            <w:pPr>
              <w:pStyle w:val="TabellRader"/>
              <w:jc w:val="left"/>
              <w:rPr>
                <w:b/>
                <w:bCs/>
              </w:rPr>
            </w:pPr>
          </w:p>
        </w:tc>
        <w:tc>
          <w:tcPr>
            <w:tcW w:w="1271" w:type="pct"/>
            <w:tcBorders>
              <w:top w:val="single" w:sz="6" w:space="0" w:color="auto"/>
            </w:tcBorders>
            <w:shd w:val="clear" w:color="auto" w:fill="auto"/>
          </w:tcPr>
          <w:p w14:paraId="71DF154C" w14:textId="77777777" w:rsidR="00DA0598" w:rsidRPr="000F28C1" w:rsidRDefault="00DA0598" w:rsidP="000F28C1">
            <w:pPr>
              <w:pStyle w:val="TabellRader"/>
              <w:rPr>
                <w:b/>
                <w:bCs/>
              </w:rPr>
            </w:pPr>
            <w:r w:rsidRPr="000F28C1">
              <w:rPr>
                <w:b/>
                <w:bCs/>
              </w:rPr>
              <w:t>157</w:t>
            </w:r>
            <w:r w:rsidRPr="000F28C1">
              <w:rPr>
                <w:rFonts w:ascii="Cambria" w:hAnsi="Cambria" w:cs="Cambria"/>
                <w:b/>
                <w:bCs/>
              </w:rPr>
              <w:t> </w:t>
            </w:r>
            <w:r w:rsidRPr="000F28C1">
              <w:rPr>
                <w:b/>
                <w:bCs/>
              </w:rPr>
              <w:t>803 220</w:t>
            </w:r>
          </w:p>
        </w:tc>
      </w:tr>
      <w:tr w:rsidR="000F28C1" w14:paraId="5D6B1B70" w14:textId="77777777" w:rsidTr="000F28C1">
        <w:tc>
          <w:tcPr>
            <w:tcW w:w="1442" w:type="pct"/>
            <w:tcBorders>
              <w:top w:val="single" w:sz="6" w:space="0" w:color="auto"/>
            </w:tcBorders>
            <w:shd w:val="clear" w:color="auto" w:fill="auto"/>
          </w:tcPr>
          <w:p w14:paraId="5615004F" w14:textId="77777777" w:rsidR="00DA0598" w:rsidRPr="000F28C1" w:rsidRDefault="00DA0598" w:rsidP="000F28C1">
            <w:pPr>
              <w:pStyle w:val="TabellRader"/>
            </w:pPr>
          </w:p>
        </w:tc>
        <w:tc>
          <w:tcPr>
            <w:tcW w:w="602" w:type="pct"/>
            <w:tcBorders>
              <w:top w:val="single" w:sz="6" w:space="0" w:color="auto"/>
            </w:tcBorders>
            <w:shd w:val="clear" w:color="auto" w:fill="auto"/>
          </w:tcPr>
          <w:p w14:paraId="7EB9C8BD" w14:textId="77777777" w:rsidR="00DA0598" w:rsidRPr="000F28C1" w:rsidRDefault="00DA0598" w:rsidP="000F28C1">
            <w:pPr>
              <w:pStyle w:val="TabellRader"/>
              <w:jc w:val="left"/>
            </w:pPr>
          </w:p>
        </w:tc>
        <w:tc>
          <w:tcPr>
            <w:tcW w:w="1201" w:type="pct"/>
            <w:tcBorders>
              <w:top w:val="single" w:sz="6" w:space="0" w:color="auto"/>
            </w:tcBorders>
            <w:shd w:val="clear" w:color="auto" w:fill="auto"/>
          </w:tcPr>
          <w:p w14:paraId="3856E608" w14:textId="77777777" w:rsidR="00DA0598" w:rsidRPr="000F28C1" w:rsidRDefault="00DA0598" w:rsidP="000F28C1">
            <w:pPr>
              <w:pStyle w:val="TabellRader"/>
              <w:jc w:val="left"/>
            </w:pPr>
          </w:p>
        </w:tc>
        <w:tc>
          <w:tcPr>
            <w:tcW w:w="484" w:type="pct"/>
            <w:tcBorders>
              <w:top w:val="single" w:sz="6" w:space="0" w:color="auto"/>
            </w:tcBorders>
            <w:shd w:val="clear" w:color="auto" w:fill="auto"/>
          </w:tcPr>
          <w:p w14:paraId="78C3A5FB" w14:textId="77777777" w:rsidR="00DA0598" w:rsidRPr="000F28C1" w:rsidRDefault="00DA0598" w:rsidP="002E7FFE">
            <w:pPr>
              <w:pStyle w:val="TabellRader"/>
              <w:jc w:val="left"/>
            </w:pPr>
          </w:p>
        </w:tc>
        <w:tc>
          <w:tcPr>
            <w:tcW w:w="1271" w:type="pct"/>
            <w:tcBorders>
              <w:top w:val="single" w:sz="6" w:space="0" w:color="auto"/>
            </w:tcBorders>
            <w:shd w:val="clear" w:color="auto" w:fill="auto"/>
          </w:tcPr>
          <w:p w14:paraId="04C38FAA" w14:textId="77777777" w:rsidR="00DA0598" w:rsidRPr="000F28C1" w:rsidRDefault="00DA0598" w:rsidP="000F28C1">
            <w:pPr>
              <w:pStyle w:val="TabellRader"/>
            </w:pPr>
          </w:p>
        </w:tc>
      </w:tr>
      <w:tr w:rsidR="000F28C1" w14:paraId="11089E51" w14:textId="77777777" w:rsidTr="000F28C1">
        <w:tc>
          <w:tcPr>
            <w:tcW w:w="5000" w:type="pct"/>
            <w:gridSpan w:val="5"/>
            <w:tcBorders>
              <w:top w:val="single" w:sz="6" w:space="0" w:color="auto"/>
            </w:tcBorders>
            <w:shd w:val="clear" w:color="auto" w:fill="auto"/>
          </w:tcPr>
          <w:p w14:paraId="7EB56C4C" w14:textId="109037CF" w:rsidR="00DA0598" w:rsidRPr="000F28C1" w:rsidRDefault="00DA0598" w:rsidP="000F28C1">
            <w:pPr>
              <w:pStyle w:val="TabellRader"/>
              <w:jc w:val="left"/>
              <w:rPr>
                <w:b/>
                <w:bCs/>
              </w:rPr>
            </w:pPr>
            <w:r w:rsidRPr="000F28C1">
              <w:rPr>
                <w:b/>
                <w:bCs/>
              </w:rPr>
              <w:t>NORDOSTASIEN</w:t>
            </w:r>
          </w:p>
        </w:tc>
      </w:tr>
      <w:tr w:rsidR="000F28C1" w:rsidRPr="001D3D8C" w14:paraId="495AE360" w14:textId="77777777" w:rsidTr="000F28C1">
        <w:tc>
          <w:tcPr>
            <w:tcW w:w="1442" w:type="pct"/>
            <w:tcBorders>
              <w:top w:val="single" w:sz="6" w:space="0" w:color="auto"/>
            </w:tcBorders>
            <w:shd w:val="clear" w:color="auto" w:fill="auto"/>
          </w:tcPr>
          <w:p w14:paraId="12AE42E6" w14:textId="77777777" w:rsidR="00DA0598" w:rsidRPr="000F28C1" w:rsidRDefault="00DA0598" w:rsidP="000F28C1">
            <w:pPr>
              <w:pStyle w:val="TabellRader"/>
              <w:jc w:val="left"/>
            </w:pPr>
            <w:r w:rsidRPr="000F28C1">
              <w:t>Japan</w:t>
            </w:r>
          </w:p>
        </w:tc>
        <w:tc>
          <w:tcPr>
            <w:tcW w:w="602" w:type="pct"/>
            <w:tcBorders>
              <w:top w:val="single" w:sz="6" w:space="0" w:color="auto"/>
            </w:tcBorders>
            <w:shd w:val="clear" w:color="auto" w:fill="auto"/>
          </w:tcPr>
          <w:p w14:paraId="4249313E" w14:textId="77777777" w:rsidR="00DA0598" w:rsidRPr="000F28C1" w:rsidRDefault="00DA0598" w:rsidP="000F28C1">
            <w:pPr>
              <w:pStyle w:val="TabellRader"/>
              <w:jc w:val="left"/>
            </w:pPr>
            <w:r w:rsidRPr="000F28C1">
              <w:t>20</w:t>
            </w:r>
          </w:p>
        </w:tc>
        <w:tc>
          <w:tcPr>
            <w:tcW w:w="1201" w:type="pct"/>
            <w:tcBorders>
              <w:top w:val="single" w:sz="6" w:space="0" w:color="auto"/>
            </w:tcBorders>
            <w:shd w:val="clear" w:color="auto" w:fill="auto"/>
          </w:tcPr>
          <w:p w14:paraId="0CF30080" w14:textId="77777777" w:rsidR="00DA0598" w:rsidRPr="000F28C1" w:rsidRDefault="00DA0598" w:rsidP="000F28C1">
            <w:pPr>
              <w:pStyle w:val="TabellRader"/>
              <w:jc w:val="left"/>
            </w:pPr>
            <w:r w:rsidRPr="000F28C1">
              <w:t>2,3,4,5,13,14,15,17,18,21,22</w:t>
            </w:r>
          </w:p>
        </w:tc>
        <w:tc>
          <w:tcPr>
            <w:tcW w:w="484" w:type="pct"/>
            <w:tcBorders>
              <w:top w:val="single" w:sz="6" w:space="0" w:color="auto"/>
            </w:tcBorders>
            <w:shd w:val="clear" w:color="auto" w:fill="auto"/>
          </w:tcPr>
          <w:p w14:paraId="6166F455" w14:textId="77777777" w:rsidR="00DA0598" w:rsidRPr="000F28C1" w:rsidRDefault="00DA0598" w:rsidP="000F28C1">
            <w:pPr>
              <w:pStyle w:val="TabellRader"/>
            </w:pPr>
            <w:r w:rsidRPr="000F28C1">
              <w:t>KS, ÖK</w:t>
            </w:r>
          </w:p>
        </w:tc>
        <w:tc>
          <w:tcPr>
            <w:tcW w:w="1271" w:type="pct"/>
            <w:tcBorders>
              <w:top w:val="single" w:sz="6" w:space="0" w:color="auto"/>
            </w:tcBorders>
            <w:shd w:val="clear" w:color="auto" w:fill="auto"/>
          </w:tcPr>
          <w:p w14:paraId="45B845CF" w14:textId="77777777" w:rsidR="00DA0598" w:rsidRPr="000F28C1" w:rsidRDefault="00DA0598" w:rsidP="000F28C1">
            <w:pPr>
              <w:pStyle w:val="TabellRader"/>
            </w:pPr>
            <w:r w:rsidRPr="000F28C1">
              <w:t>646 345 681</w:t>
            </w:r>
          </w:p>
        </w:tc>
      </w:tr>
      <w:tr w:rsidR="000F28C1" w:rsidRPr="001D3D8C" w14:paraId="25417EDD" w14:textId="77777777" w:rsidTr="000F28C1">
        <w:tc>
          <w:tcPr>
            <w:tcW w:w="1442" w:type="pct"/>
            <w:tcBorders>
              <w:top w:val="single" w:sz="6" w:space="0" w:color="auto"/>
            </w:tcBorders>
            <w:shd w:val="clear" w:color="auto" w:fill="auto"/>
          </w:tcPr>
          <w:p w14:paraId="3ED1B729" w14:textId="77777777" w:rsidR="00DA0598" w:rsidRPr="000F28C1" w:rsidRDefault="00DA0598" w:rsidP="000F28C1">
            <w:pPr>
              <w:pStyle w:val="TabellRader"/>
              <w:jc w:val="left"/>
            </w:pPr>
            <w:r w:rsidRPr="000F28C1">
              <w:t>Sydkorea</w:t>
            </w:r>
          </w:p>
        </w:tc>
        <w:tc>
          <w:tcPr>
            <w:tcW w:w="602" w:type="pct"/>
            <w:tcBorders>
              <w:top w:val="single" w:sz="6" w:space="0" w:color="auto"/>
            </w:tcBorders>
            <w:shd w:val="clear" w:color="auto" w:fill="auto"/>
          </w:tcPr>
          <w:p w14:paraId="0E6C7F35" w14:textId="77777777" w:rsidR="00DA0598" w:rsidRPr="000F28C1" w:rsidRDefault="00DA0598" w:rsidP="000F28C1">
            <w:pPr>
              <w:pStyle w:val="TabellRader"/>
              <w:jc w:val="left"/>
            </w:pPr>
            <w:r w:rsidRPr="000F28C1">
              <w:t>15</w:t>
            </w:r>
          </w:p>
        </w:tc>
        <w:tc>
          <w:tcPr>
            <w:tcW w:w="1201" w:type="pct"/>
            <w:tcBorders>
              <w:top w:val="single" w:sz="6" w:space="0" w:color="auto"/>
            </w:tcBorders>
            <w:shd w:val="clear" w:color="auto" w:fill="auto"/>
          </w:tcPr>
          <w:p w14:paraId="7358C986" w14:textId="77777777" w:rsidR="00DA0598" w:rsidRPr="000F28C1" w:rsidRDefault="00DA0598" w:rsidP="000F28C1">
            <w:pPr>
              <w:pStyle w:val="TabellRader"/>
              <w:jc w:val="left"/>
            </w:pPr>
            <w:r w:rsidRPr="000F28C1">
              <w:t>2,5,8,10,13,14,15,21,22</w:t>
            </w:r>
          </w:p>
        </w:tc>
        <w:tc>
          <w:tcPr>
            <w:tcW w:w="484" w:type="pct"/>
            <w:tcBorders>
              <w:top w:val="single" w:sz="6" w:space="0" w:color="auto"/>
            </w:tcBorders>
            <w:shd w:val="clear" w:color="auto" w:fill="auto"/>
          </w:tcPr>
          <w:p w14:paraId="30381F81" w14:textId="77777777" w:rsidR="00DA0598" w:rsidRPr="000F28C1" w:rsidRDefault="00DA0598" w:rsidP="000F28C1">
            <w:pPr>
              <w:pStyle w:val="TabellRader"/>
            </w:pPr>
            <w:r w:rsidRPr="000F28C1">
              <w:t>KS, ÖK</w:t>
            </w:r>
          </w:p>
        </w:tc>
        <w:tc>
          <w:tcPr>
            <w:tcW w:w="1271" w:type="pct"/>
            <w:tcBorders>
              <w:top w:val="single" w:sz="6" w:space="0" w:color="auto"/>
            </w:tcBorders>
            <w:shd w:val="clear" w:color="auto" w:fill="auto"/>
          </w:tcPr>
          <w:p w14:paraId="741D5B39" w14:textId="77777777" w:rsidR="00DA0598" w:rsidRPr="000F28C1" w:rsidRDefault="00DA0598" w:rsidP="000F28C1">
            <w:pPr>
              <w:pStyle w:val="TabellRader"/>
            </w:pPr>
            <w:r w:rsidRPr="000F28C1">
              <w:t>627 661 957</w:t>
            </w:r>
          </w:p>
        </w:tc>
      </w:tr>
      <w:tr w:rsidR="000F28C1" w:rsidRPr="00A70EB3" w14:paraId="3EDEEE0E" w14:textId="77777777" w:rsidTr="000F28C1">
        <w:tc>
          <w:tcPr>
            <w:tcW w:w="1442" w:type="pct"/>
            <w:tcBorders>
              <w:top w:val="single" w:sz="6" w:space="0" w:color="auto"/>
            </w:tcBorders>
            <w:shd w:val="clear" w:color="auto" w:fill="auto"/>
          </w:tcPr>
          <w:p w14:paraId="5CACA027"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tcBorders>
            <w:shd w:val="clear" w:color="auto" w:fill="auto"/>
          </w:tcPr>
          <w:p w14:paraId="6588D706" w14:textId="77777777" w:rsidR="00DA0598" w:rsidRPr="000F28C1" w:rsidRDefault="00DA0598" w:rsidP="000F28C1">
            <w:pPr>
              <w:pStyle w:val="TabellRader"/>
              <w:jc w:val="left"/>
              <w:rPr>
                <w:b/>
                <w:bCs/>
              </w:rPr>
            </w:pPr>
            <w:r w:rsidRPr="000F28C1">
              <w:rPr>
                <w:b/>
                <w:bCs/>
              </w:rPr>
              <w:t>33</w:t>
            </w:r>
          </w:p>
        </w:tc>
        <w:tc>
          <w:tcPr>
            <w:tcW w:w="1201" w:type="pct"/>
            <w:tcBorders>
              <w:top w:val="single" w:sz="6" w:space="0" w:color="auto"/>
            </w:tcBorders>
            <w:shd w:val="clear" w:color="auto" w:fill="auto"/>
          </w:tcPr>
          <w:p w14:paraId="4DADFFBC"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2738A11F"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4289E33A" w14:textId="77777777" w:rsidR="00DA0598" w:rsidRPr="000F28C1" w:rsidRDefault="00DA0598" w:rsidP="000F28C1">
            <w:pPr>
              <w:pStyle w:val="TabellRader"/>
              <w:rPr>
                <w:b/>
                <w:bCs/>
              </w:rPr>
            </w:pPr>
            <w:r w:rsidRPr="000F28C1">
              <w:rPr>
                <w:b/>
                <w:bCs/>
              </w:rPr>
              <w:t>1</w:t>
            </w:r>
            <w:r w:rsidRPr="000F28C1">
              <w:rPr>
                <w:rFonts w:ascii="Cambria" w:hAnsi="Cambria" w:cs="Cambria"/>
                <w:b/>
                <w:bCs/>
              </w:rPr>
              <w:t> </w:t>
            </w:r>
            <w:r w:rsidRPr="000F28C1">
              <w:rPr>
                <w:b/>
                <w:bCs/>
              </w:rPr>
              <w:t>274</w:t>
            </w:r>
            <w:r w:rsidRPr="000F28C1">
              <w:rPr>
                <w:rFonts w:ascii="Cambria" w:hAnsi="Cambria" w:cs="Cambria"/>
                <w:b/>
                <w:bCs/>
              </w:rPr>
              <w:t> </w:t>
            </w:r>
            <w:r w:rsidRPr="000F28C1">
              <w:rPr>
                <w:b/>
                <w:bCs/>
              </w:rPr>
              <w:t>007 638</w:t>
            </w:r>
          </w:p>
        </w:tc>
      </w:tr>
      <w:tr w:rsidR="000F28C1" w14:paraId="126E5DE4" w14:textId="77777777" w:rsidTr="000F28C1">
        <w:tc>
          <w:tcPr>
            <w:tcW w:w="1442" w:type="pct"/>
            <w:tcBorders>
              <w:top w:val="single" w:sz="6" w:space="0" w:color="auto"/>
            </w:tcBorders>
            <w:shd w:val="clear" w:color="auto" w:fill="auto"/>
          </w:tcPr>
          <w:p w14:paraId="4B7643D1" w14:textId="77777777" w:rsidR="00DA0598" w:rsidRPr="000F28C1" w:rsidRDefault="00DA0598" w:rsidP="000F28C1">
            <w:pPr>
              <w:pStyle w:val="TabellRader"/>
              <w:rPr>
                <w:b/>
                <w:bCs/>
              </w:rPr>
            </w:pPr>
          </w:p>
        </w:tc>
        <w:tc>
          <w:tcPr>
            <w:tcW w:w="602" w:type="pct"/>
            <w:tcBorders>
              <w:top w:val="single" w:sz="6" w:space="0" w:color="auto"/>
            </w:tcBorders>
            <w:shd w:val="clear" w:color="auto" w:fill="auto"/>
          </w:tcPr>
          <w:p w14:paraId="1314773B" w14:textId="77777777" w:rsidR="00DA0598" w:rsidRPr="000F28C1" w:rsidRDefault="00DA0598" w:rsidP="000F28C1">
            <w:pPr>
              <w:pStyle w:val="TabellRader"/>
              <w:jc w:val="left"/>
              <w:rPr>
                <w:b/>
                <w:bCs/>
              </w:rPr>
            </w:pPr>
          </w:p>
        </w:tc>
        <w:tc>
          <w:tcPr>
            <w:tcW w:w="1201" w:type="pct"/>
            <w:tcBorders>
              <w:top w:val="single" w:sz="6" w:space="0" w:color="auto"/>
            </w:tcBorders>
            <w:shd w:val="clear" w:color="auto" w:fill="auto"/>
          </w:tcPr>
          <w:p w14:paraId="132EBECB"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035A399B"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3760AA34" w14:textId="77777777" w:rsidR="00DA0598" w:rsidRPr="000F28C1" w:rsidRDefault="00DA0598" w:rsidP="000F28C1">
            <w:pPr>
              <w:pStyle w:val="TabellRader"/>
              <w:rPr>
                <w:b/>
                <w:bCs/>
              </w:rPr>
            </w:pPr>
          </w:p>
        </w:tc>
      </w:tr>
      <w:tr w:rsidR="000F28C1" w14:paraId="53A96E48" w14:textId="77777777" w:rsidTr="000F28C1">
        <w:tc>
          <w:tcPr>
            <w:tcW w:w="5000" w:type="pct"/>
            <w:gridSpan w:val="5"/>
            <w:tcBorders>
              <w:top w:val="single" w:sz="6" w:space="0" w:color="auto"/>
            </w:tcBorders>
            <w:shd w:val="clear" w:color="auto" w:fill="auto"/>
          </w:tcPr>
          <w:p w14:paraId="6FF98D2A" w14:textId="32578DCE" w:rsidR="00DA0598" w:rsidRPr="000F28C1" w:rsidRDefault="00DA0598" w:rsidP="000F28C1">
            <w:pPr>
              <w:pStyle w:val="TabellRader"/>
              <w:jc w:val="left"/>
              <w:rPr>
                <w:b/>
                <w:bCs/>
              </w:rPr>
            </w:pPr>
            <w:r w:rsidRPr="000F28C1">
              <w:rPr>
                <w:b/>
                <w:bCs/>
              </w:rPr>
              <w:t>SYDOSTASIEN</w:t>
            </w:r>
          </w:p>
        </w:tc>
      </w:tr>
      <w:tr w:rsidR="000F28C1" w:rsidRPr="001D3D8C" w14:paraId="64B6ECF4" w14:textId="77777777" w:rsidTr="000F28C1">
        <w:tc>
          <w:tcPr>
            <w:tcW w:w="1442" w:type="pct"/>
            <w:tcBorders>
              <w:top w:val="single" w:sz="6" w:space="0" w:color="auto"/>
            </w:tcBorders>
            <w:shd w:val="clear" w:color="auto" w:fill="auto"/>
          </w:tcPr>
          <w:p w14:paraId="25F89AE5" w14:textId="77777777" w:rsidR="00DA0598" w:rsidRPr="000F28C1" w:rsidRDefault="00DA0598" w:rsidP="000F28C1">
            <w:pPr>
              <w:pStyle w:val="TabellRader"/>
              <w:jc w:val="left"/>
            </w:pPr>
            <w:r w:rsidRPr="000F28C1">
              <w:t>Brunei</w:t>
            </w:r>
          </w:p>
        </w:tc>
        <w:tc>
          <w:tcPr>
            <w:tcW w:w="602" w:type="pct"/>
            <w:tcBorders>
              <w:top w:val="single" w:sz="6" w:space="0" w:color="auto"/>
            </w:tcBorders>
            <w:shd w:val="clear" w:color="auto" w:fill="auto"/>
          </w:tcPr>
          <w:p w14:paraId="4D5B1BC2" w14:textId="77777777" w:rsidR="00DA0598" w:rsidRPr="000F28C1" w:rsidRDefault="00DA0598" w:rsidP="000F28C1">
            <w:pPr>
              <w:pStyle w:val="TabellRader"/>
              <w:jc w:val="left"/>
            </w:pPr>
            <w:r w:rsidRPr="000F28C1">
              <w:t>1</w:t>
            </w:r>
          </w:p>
        </w:tc>
        <w:tc>
          <w:tcPr>
            <w:tcW w:w="1201" w:type="pct"/>
            <w:tcBorders>
              <w:top w:val="single" w:sz="6" w:space="0" w:color="auto"/>
            </w:tcBorders>
            <w:shd w:val="clear" w:color="auto" w:fill="auto"/>
          </w:tcPr>
          <w:p w14:paraId="3B44AFC7" w14:textId="77777777" w:rsidR="00DA0598" w:rsidRPr="000F28C1" w:rsidRDefault="00DA0598" w:rsidP="000F28C1">
            <w:pPr>
              <w:pStyle w:val="TabellRader"/>
              <w:jc w:val="left"/>
            </w:pPr>
            <w:r w:rsidRPr="000F28C1">
              <w:t>2,22</w:t>
            </w:r>
          </w:p>
        </w:tc>
        <w:tc>
          <w:tcPr>
            <w:tcW w:w="484" w:type="pct"/>
            <w:tcBorders>
              <w:top w:val="single" w:sz="6" w:space="0" w:color="auto"/>
            </w:tcBorders>
            <w:shd w:val="clear" w:color="auto" w:fill="auto"/>
          </w:tcPr>
          <w:p w14:paraId="55183803"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1D29B950" w14:textId="77777777" w:rsidR="00DA0598" w:rsidRPr="000F28C1" w:rsidRDefault="00DA0598" w:rsidP="000F28C1">
            <w:pPr>
              <w:pStyle w:val="TabellRader"/>
            </w:pPr>
            <w:r w:rsidRPr="000F28C1">
              <w:t>0</w:t>
            </w:r>
          </w:p>
        </w:tc>
      </w:tr>
      <w:tr w:rsidR="000F28C1" w:rsidRPr="001D3D8C" w14:paraId="6DE7E203" w14:textId="77777777" w:rsidTr="000F28C1">
        <w:tc>
          <w:tcPr>
            <w:tcW w:w="1442" w:type="pct"/>
            <w:tcBorders>
              <w:top w:val="single" w:sz="6" w:space="0" w:color="auto"/>
            </w:tcBorders>
            <w:shd w:val="clear" w:color="auto" w:fill="auto"/>
          </w:tcPr>
          <w:p w14:paraId="58AD4400" w14:textId="77777777" w:rsidR="00DA0598" w:rsidRPr="000F28C1" w:rsidRDefault="00DA0598" w:rsidP="000F28C1">
            <w:pPr>
              <w:pStyle w:val="TabellRader"/>
              <w:jc w:val="left"/>
            </w:pPr>
            <w:r w:rsidRPr="000F28C1">
              <w:t>Indonesien</w:t>
            </w:r>
          </w:p>
        </w:tc>
        <w:tc>
          <w:tcPr>
            <w:tcW w:w="602" w:type="pct"/>
            <w:tcBorders>
              <w:top w:val="single" w:sz="6" w:space="0" w:color="auto"/>
            </w:tcBorders>
            <w:shd w:val="clear" w:color="auto" w:fill="auto"/>
          </w:tcPr>
          <w:p w14:paraId="0A169B68" w14:textId="77777777" w:rsidR="00DA0598" w:rsidRPr="000F28C1" w:rsidRDefault="00DA0598" w:rsidP="000F28C1">
            <w:pPr>
              <w:pStyle w:val="TabellRader"/>
              <w:jc w:val="left"/>
            </w:pPr>
            <w:r w:rsidRPr="000F28C1">
              <w:t>6</w:t>
            </w:r>
          </w:p>
        </w:tc>
        <w:tc>
          <w:tcPr>
            <w:tcW w:w="1201" w:type="pct"/>
            <w:tcBorders>
              <w:top w:val="single" w:sz="6" w:space="0" w:color="auto"/>
            </w:tcBorders>
            <w:shd w:val="clear" w:color="auto" w:fill="auto"/>
          </w:tcPr>
          <w:p w14:paraId="20548B5F" w14:textId="77777777" w:rsidR="00DA0598" w:rsidRPr="000F28C1" w:rsidRDefault="00DA0598" w:rsidP="000F28C1">
            <w:pPr>
              <w:pStyle w:val="TabellRader"/>
              <w:jc w:val="left"/>
            </w:pPr>
            <w:r w:rsidRPr="000F28C1">
              <w:t>11</w:t>
            </w:r>
          </w:p>
        </w:tc>
        <w:tc>
          <w:tcPr>
            <w:tcW w:w="484" w:type="pct"/>
            <w:tcBorders>
              <w:top w:val="single" w:sz="6" w:space="0" w:color="auto"/>
            </w:tcBorders>
            <w:shd w:val="clear" w:color="auto" w:fill="auto"/>
          </w:tcPr>
          <w:p w14:paraId="667383E4"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7897AD7F" w14:textId="77777777" w:rsidR="00DA0598" w:rsidRPr="000F28C1" w:rsidRDefault="00DA0598" w:rsidP="000F28C1">
            <w:pPr>
              <w:pStyle w:val="TabellRader"/>
            </w:pPr>
            <w:r w:rsidRPr="000F28C1">
              <w:t>548 000</w:t>
            </w:r>
          </w:p>
        </w:tc>
      </w:tr>
      <w:tr w:rsidR="000F28C1" w:rsidRPr="001D3D8C" w14:paraId="1269A2B5" w14:textId="77777777" w:rsidTr="000F28C1">
        <w:tc>
          <w:tcPr>
            <w:tcW w:w="1442" w:type="pct"/>
            <w:tcBorders>
              <w:top w:val="single" w:sz="6" w:space="0" w:color="auto"/>
            </w:tcBorders>
            <w:shd w:val="clear" w:color="auto" w:fill="auto"/>
          </w:tcPr>
          <w:p w14:paraId="73D6771C" w14:textId="77777777" w:rsidR="00DA0598" w:rsidRPr="000F28C1" w:rsidRDefault="00DA0598" w:rsidP="000F28C1">
            <w:pPr>
              <w:pStyle w:val="TabellRader"/>
              <w:jc w:val="left"/>
            </w:pPr>
            <w:r w:rsidRPr="000F28C1">
              <w:t>Malaysia</w:t>
            </w:r>
          </w:p>
        </w:tc>
        <w:tc>
          <w:tcPr>
            <w:tcW w:w="602" w:type="pct"/>
            <w:tcBorders>
              <w:top w:val="single" w:sz="6" w:space="0" w:color="auto"/>
            </w:tcBorders>
            <w:shd w:val="clear" w:color="auto" w:fill="auto"/>
          </w:tcPr>
          <w:p w14:paraId="05A46E47" w14:textId="77777777" w:rsidR="00DA0598" w:rsidRPr="000F28C1" w:rsidRDefault="00DA0598" w:rsidP="000F28C1">
            <w:pPr>
              <w:pStyle w:val="TabellRader"/>
              <w:jc w:val="left"/>
            </w:pPr>
            <w:r w:rsidRPr="000F28C1">
              <w:t>3</w:t>
            </w:r>
          </w:p>
        </w:tc>
        <w:tc>
          <w:tcPr>
            <w:tcW w:w="1201" w:type="pct"/>
            <w:tcBorders>
              <w:top w:val="single" w:sz="6" w:space="0" w:color="auto"/>
            </w:tcBorders>
            <w:shd w:val="clear" w:color="auto" w:fill="auto"/>
          </w:tcPr>
          <w:p w14:paraId="10274C13" w14:textId="77777777" w:rsidR="00DA0598" w:rsidRPr="000F28C1" w:rsidRDefault="00DA0598" w:rsidP="000F28C1">
            <w:pPr>
              <w:pStyle w:val="TabellRader"/>
              <w:jc w:val="left"/>
            </w:pPr>
            <w:r w:rsidRPr="000F28C1">
              <w:t>2,3,13,21</w:t>
            </w:r>
          </w:p>
        </w:tc>
        <w:tc>
          <w:tcPr>
            <w:tcW w:w="484" w:type="pct"/>
            <w:tcBorders>
              <w:top w:val="single" w:sz="6" w:space="0" w:color="auto"/>
            </w:tcBorders>
            <w:shd w:val="clear" w:color="auto" w:fill="auto"/>
          </w:tcPr>
          <w:p w14:paraId="4E9E23CF" w14:textId="77777777" w:rsidR="00DA0598" w:rsidRPr="000F28C1" w:rsidRDefault="00DA0598" w:rsidP="002E7FFE">
            <w:pPr>
              <w:pStyle w:val="TabellRader"/>
              <w:jc w:val="left"/>
            </w:pPr>
            <w:r w:rsidRPr="000F28C1">
              <w:t>KS, ÖK</w:t>
            </w:r>
          </w:p>
        </w:tc>
        <w:tc>
          <w:tcPr>
            <w:tcW w:w="1271" w:type="pct"/>
            <w:tcBorders>
              <w:top w:val="single" w:sz="6" w:space="0" w:color="auto"/>
            </w:tcBorders>
            <w:shd w:val="clear" w:color="auto" w:fill="auto"/>
          </w:tcPr>
          <w:p w14:paraId="23D08ACD" w14:textId="77777777" w:rsidR="00DA0598" w:rsidRPr="000F28C1" w:rsidRDefault="00DA0598" w:rsidP="000F28C1">
            <w:pPr>
              <w:pStyle w:val="TabellRader"/>
            </w:pPr>
            <w:r w:rsidRPr="000F28C1">
              <w:t>330 000</w:t>
            </w:r>
          </w:p>
        </w:tc>
      </w:tr>
      <w:tr w:rsidR="000F28C1" w:rsidRPr="001D3D8C" w14:paraId="52C2E02A" w14:textId="77777777" w:rsidTr="000F28C1">
        <w:tc>
          <w:tcPr>
            <w:tcW w:w="1442" w:type="pct"/>
            <w:tcBorders>
              <w:top w:val="single" w:sz="6" w:space="0" w:color="auto"/>
            </w:tcBorders>
            <w:shd w:val="clear" w:color="auto" w:fill="auto"/>
          </w:tcPr>
          <w:p w14:paraId="7993B11F" w14:textId="77777777" w:rsidR="00DA0598" w:rsidRPr="000F28C1" w:rsidRDefault="00DA0598" w:rsidP="000F28C1">
            <w:pPr>
              <w:pStyle w:val="TabellRader"/>
              <w:jc w:val="left"/>
            </w:pPr>
            <w:r w:rsidRPr="000F28C1">
              <w:t>Singapore</w:t>
            </w:r>
          </w:p>
        </w:tc>
        <w:tc>
          <w:tcPr>
            <w:tcW w:w="602" w:type="pct"/>
            <w:tcBorders>
              <w:top w:val="single" w:sz="6" w:space="0" w:color="auto"/>
            </w:tcBorders>
            <w:shd w:val="clear" w:color="auto" w:fill="auto"/>
          </w:tcPr>
          <w:p w14:paraId="31FEFB62" w14:textId="77777777" w:rsidR="00DA0598" w:rsidRPr="000F28C1" w:rsidRDefault="00DA0598" w:rsidP="000F28C1">
            <w:pPr>
              <w:pStyle w:val="TabellRader"/>
              <w:jc w:val="left"/>
            </w:pPr>
            <w:r w:rsidRPr="000F28C1">
              <w:t>12</w:t>
            </w:r>
          </w:p>
        </w:tc>
        <w:tc>
          <w:tcPr>
            <w:tcW w:w="1201" w:type="pct"/>
            <w:tcBorders>
              <w:top w:val="single" w:sz="6" w:space="0" w:color="auto"/>
            </w:tcBorders>
            <w:shd w:val="clear" w:color="auto" w:fill="auto"/>
          </w:tcPr>
          <w:p w14:paraId="1DFEA1AA" w14:textId="77777777" w:rsidR="00DA0598" w:rsidRPr="000F28C1" w:rsidRDefault="00DA0598" w:rsidP="000F28C1">
            <w:pPr>
              <w:pStyle w:val="TabellRader"/>
              <w:jc w:val="left"/>
            </w:pPr>
            <w:r w:rsidRPr="000F28C1">
              <w:t>4,5,7,8,9,13,14,21,22</w:t>
            </w:r>
          </w:p>
        </w:tc>
        <w:tc>
          <w:tcPr>
            <w:tcW w:w="484" w:type="pct"/>
            <w:tcBorders>
              <w:top w:val="single" w:sz="6" w:space="0" w:color="auto"/>
            </w:tcBorders>
            <w:shd w:val="clear" w:color="auto" w:fill="auto"/>
          </w:tcPr>
          <w:p w14:paraId="4C8CC00A" w14:textId="77777777" w:rsidR="00DA0598" w:rsidRPr="000F28C1" w:rsidRDefault="00DA0598" w:rsidP="002E7FFE">
            <w:pPr>
              <w:pStyle w:val="TabellRader"/>
              <w:jc w:val="left"/>
            </w:pPr>
            <w:r w:rsidRPr="000F28C1">
              <w:t>KS, ÖK</w:t>
            </w:r>
          </w:p>
        </w:tc>
        <w:tc>
          <w:tcPr>
            <w:tcW w:w="1271" w:type="pct"/>
            <w:tcBorders>
              <w:top w:val="single" w:sz="6" w:space="0" w:color="auto"/>
            </w:tcBorders>
            <w:shd w:val="clear" w:color="auto" w:fill="auto"/>
          </w:tcPr>
          <w:p w14:paraId="4EB00BD6" w14:textId="77777777" w:rsidR="00DA0598" w:rsidRPr="000F28C1" w:rsidRDefault="00DA0598" w:rsidP="000F28C1">
            <w:pPr>
              <w:pStyle w:val="TabellRader"/>
            </w:pPr>
            <w:r w:rsidRPr="000F28C1">
              <w:t>181 863 050</w:t>
            </w:r>
          </w:p>
        </w:tc>
      </w:tr>
      <w:tr w:rsidR="000F28C1" w:rsidRPr="001D3D8C" w14:paraId="6699AB53" w14:textId="77777777" w:rsidTr="000F28C1">
        <w:tc>
          <w:tcPr>
            <w:tcW w:w="1442" w:type="pct"/>
            <w:tcBorders>
              <w:top w:val="single" w:sz="6" w:space="0" w:color="auto"/>
            </w:tcBorders>
            <w:shd w:val="clear" w:color="auto" w:fill="auto"/>
          </w:tcPr>
          <w:p w14:paraId="191E99C8" w14:textId="77777777" w:rsidR="00DA0598" w:rsidRPr="000F28C1" w:rsidRDefault="00DA0598" w:rsidP="000F28C1">
            <w:pPr>
              <w:pStyle w:val="TabellRader"/>
              <w:jc w:val="left"/>
            </w:pPr>
            <w:r w:rsidRPr="000F28C1">
              <w:t>Thailand</w:t>
            </w:r>
          </w:p>
        </w:tc>
        <w:tc>
          <w:tcPr>
            <w:tcW w:w="602" w:type="pct"/>
            <w:tcBorders>
              <w:top w:val="single" w:sz="6" w:space="0" w:color="auto"/>
            </w:tcBorders>
            <w:shd w:val="clear" w:color="auto" w:fill="auto"/>
          </w:tcPr>
          <w:p w14:paraId="45FE3E0F" w14:textId="77777777" w:rsidR="00DA0598" w:rsidRPr="000F28C1" w:rsidRDefault="00DA0598" w:rsidP="000F28C1">
            <w:pPr>
              <w:pStyle w:val="TabellRader"/>
              <w:jc w:val="left"/>
            </w:pPr>
            <w:r w:rsidRPr="000F28C1">
              <w:t>3</w:t>
            </w:r>
          </w:p>
        </w:tc>
        <w:tc>
          <w:tcPr>
            <w:tcW w:w="1201" w:type="pct"/>
            <w:tcBorders>
              <w:top w:val="single" w:sz="6" w:space="0" w:color="auto"/>
            </w:tcBorders>
            <w:shd w:val="clear" w:color="auto" w:fill="auto"/>
          </w:tcPr>
          <w:p w14:paraId="459FAC53" w14:textId="77777777" w:rsidR="00DA0598" w:rsidRPr="000F28C1" w:rsidRDefault="00DA0598" w:rsidP="000F28C1">
            <w:pPr>
              <w:pStyle w:val="TabellRader"/>
              <w:jc w:val="left"/>
            </w:pPr>
            <w:r w:rsidRPr="000F28C1">
              <w:t>4,5,10,11,14,15,17,21,22</w:t>
            </w:r>
          </w:p>
        </w:tc>
        <w:tc>
          <w:tcPr>
            <w:tcW w:w="484" w:type="pct"/>
            <w:tcBorders>
              <w:top w:val="single" w:sz="6" w:space="0" w:color="auto"/>
            </w:tcBorders>
            <w:shd w:val="clear" w:color="auto" w:fill="auto"/>
          </w:tcPr>
          <w:p w14:paraId="19A2D50E" w14:textId="77777777" w:rsidR="00DA0598" w:rsidRPr="000F28C1" w:rsidRDefault="00DA0598" w:rsidP="002E7FFE">
            <w:pPr>
              <w:pStyle w:val="TabellRader"/>
              <w:jc w:val="left"/>
            </w:pPr>
            <w:r w:rsidRPr="000F28C1">
              <w:t>KS, ÖK</w:t>
            </w:r>
          </w:p>
        </w:tc>
        <w:tc>
          <w:tcPr>
            <w:tcW w:w="1271" w:type="pct"/>
            <w:tcBorders>
              <w:top w:val="single" w:sz="6" w:space="0" w:color="auto"/>
            </w:tcBorders>
            <w:shd w:val="clear" w:color="auto" w:fill="auto"/>
          </w:tcPr>
          <w:p w14:paraId="16D438F4" w14:textId="77777777" w:rsidR="00DA0598" w:rsidRPr="000F28C1" w:rsidRDefault="00DA0598" w:rsidP="000F28C1">
            <w:pPr>
              <w:pStyle w:val="TabellRader"/>
            </w:pPr>
            <w:r w:rsidRPr="000F28C1">
              <w:t>36 478 988</w:t>
            </w:r>
          </w:p>
        </w:tc>
      </w:tr>
      <w:tr w:rsidR="000F28C1" w14:paraId="1CB60688" w14:textId="77777777" w:rsidTr="000F28C1">
        <w:tc>
          <w:tcPr>
            <w:tcW w:w="1442" w:type="pct"/>
            <w:tcBorders>
              <w:top w:val="single" w:sz="6" w:space="0" w:color="auto"/>
            </w:tcBorders>
            <w:shd w:val="clear" w:color="auto" w:fill="auto"/>
          </w:tcPr>
          <w:p w14:paraId="304E8252"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tcBorders>
            <w:shd w:val="clear" w:color="auto" w:fill="auto"/>
          </w:tcPr>
          <w:p w14:paraId="4EEA3E3C" w14:textId="77777777" w:rsidR="00DA0598" w:rsidRPr="000F28C1" w:rsidRDefault="00DA0598" w:rsidP="000F28C1">
            <w:pPr>
              <w:pStyle w:val="TabellRader"/>
              <w:jc w:val="left"/>
              <w:rPr>
                <w:b/>
                <w:bCs/>
              </w:rPr>
            </w:pPr>
            <w:r w:rsidRPr="000F28C1">
              <w:rPr>
                <w:b/>
                <w:bCs/>
              </w:rPr>
              <w:t>24</w:t>
            </w:r>
          </w:p>
        </w:tc>
        <w:tc>
          <w:tcPr>
            <w:tcW w:w="1201" w:type="pct"/>
            <w:tcBorders>
              <w:top w:val="single" w:sz="6" w:space="0" w:color="auto"/>
            </w:tcBorders>
            <w:shd w:val="clear" w:color="auto" w:fill="auto"/>
          </w:tcPr>
          <w:p w14:paraId="0B62515A" w14:textId="77777777" w:rsidR="00DA0598" w:rsidRPr="000F28C1" w:rsidRDefault="00DA0598" w:rsidP="000F28C1">
            <w:pPr>
              <w:pStyle w:val="TabellRader"/>
              <w:rPr>
                <w:b/>
                <w:bCs/>
              </w:rPr>
            </w:pPr>
          </w:p>
        </w:tc>
        <w:tc>
          <w:tcPr>
            <w:tcW w:w="484" w:type="pct"/>
            <w:tcBorders>
              <w:top w:val="single" w:sz="6" w:space="0" w:color="auto"/>
            </w:tcBorders>
            <w:shd w:val="clear" w:color="auto" w:fill="auto"/>
          </w:tcPr>
          <w:p w14:paraId="55D79D18"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4BB292C9" w14:textId="77777777" w:rsidR="00DA0598" w:rsidRPr="000F28C1" w:rsidRDefault="00DA0598" w:rsidP="000F28C1">
            <w:pPr>
              <w:pStyle w:val="TabellRader"/>
              <w:rPr>
                <w:b/>
                <w:bCs/>
              </w:rPr>
            </w:pPr>
            <w:r w:rsidRPr="000F28C1">
              <w:rPr>
                <w:b/>
                <w:bCs/>
              </w:rPr>
              <w:t>219</w:t>
            </w:r>
            <w:r w:rsidRPr="000F28C1">
              <w:rPr>
                <w:rFonts w:ascii="Cambria" w:hAnsi="Cambria" w:cs="Cambria"/>
                <w:b/>
                <w:bCs/>
              </w:rPr>
              <w:t> </w:t>
            </w:r>
            <w:r w:rsidRPr="000F28C1">
              <w:rPr>
                <w:b/>
                <w:bCs/>
              </w:rPr>
              <w:t>220 038</w:t>
            </w:r>
          </w:p>
        </w:tc>
      </w:tr>
      <w:tr w:rsidR="000F28C1" w14:paraId="3730D760" w14:textId="77777777" w:rsidTr="000F28C1">
        <w:tc>
          <w:tcPr>
            <w:tcW w:w="1442" w:type="pct"/>
            <w:tcBorders>
              <w:top w:val="single" w:sz="6" w:space="0" w:color="auto"/>
            </w:tcBorders>
            <w:shd w:val="clear" w:color="auto" w:fill="auto"/>
          </w:tcPr>
          <w:p w14:paraId="0E255D43" w14:textId="77777777" w:rsidR="00DA0598" w:rsidRPr="000F28C1" w:rsidRDefault="00DA0598" w:rsidP="000F28C1">
            <w:pPr>
              <w:pStyle w:val="TabellRader"/>
              <w:rPr>
                <w:b/>
                <w:bCs/>
              </w:rPr>
            </w:pPr>
          </w:p>
        </w:tc>
        <w:tc>
          <w:tcPr>
            <w:tcW w:w="602" w:type="pct"/>
            <w:tcBorders>
              <w:top w:val="single" w:sz="6" w:space="0" w:color="auto"/>
            </w:tcBorders>
            <w:shd w:val="clear" w:color="auto" w:fill="auto"/>
          </w:tcPr>
          <w:p w14:paraId="4A777C40" w14:textId="77777777" w:rsidR="00DA0598" w:rsidRPr="000F28C1" w:rsidRDefault="00DA0598" w:rsidP="000F28C1">
            <w:pPr>
              <w:pStyle w:val="TabellRader"/>
              <w:jc w:val="left"/>
              <w:rPr>
                <w:b/>
                <w:bCs/>
              </w:rPr>
            </w:pPr>
          </w:p>
        </w:tc>
        <w:tc>
          <w:tcPr>
            <w:tcW w:w="1201" w:type="pct"/>
            <w:tcBorders>
              <w:top w:val="single" w:sz="6" w:space="0" w:color="auto"/>
            </w:tcBorders>
            <w:shd w:val="clear" w:color="auto" w:fill="auto"/>
          </w:tcPr>
          <w:p w14:paraId="64E683D5" w14:textId="77777777" w:rsidR="00DA0598" w:rsidRPr="000F28C1" w:rsidRDefault="00DA0598" w:rsidP="000F28C1">
            <w:pPr>
              <w:pStyle w:val="TabellRader"/>
              <w:jc w:val="left"/>
              <w:rPr>
                <w:b/>
                <w:bCs/>
              </w:rPr>
            </w:pPr>
            <w:r w:rsidRPr="000F28C1">
              <w:rPr>
                <w:rFonts w:ascii="Cambria" w:hAnsi="Cambria" w:cs="Cambria"/>
                <w:b/>
                <w:bCs/>
              </w:rPr>
              <w:t> </w:t>
            </w:r>
          </w:p>
        </w:tc>
        <w:tc>
          <w:tcPr>
            <w:tcW w:w="484" w:type="pct"/>
            <w:tcBorders>
              <w:top w:val="single" w:sz="6" w:space="0" w:color="auto"/>
            </w:tcBorders>
            <w:shd w:val="clear" w:color="auto" w:fill="auto"/>
          </w:tcPr>
          <w:p w14:paraId="7A5C6162"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4510F918" w14:textId="77777777" w:rsidR="00DA0598" w:rsidRPr="000F28C1" w:rsidRDefault="00DA0598" w:rsidP="000F28C1">
            <w:pPr>
              <w:pStyle w:val="TabellRader"/>
              <w:rPr>
                <w:b/>
                <w:bCs/>
              </w:rPr>
            </w:pPr>
            <w:r w:rsidRPr="000F28C1">
              <w:rPr>
                <w:rFonts w:ascii="Cambria" w:hAnsi="Cambria" w:cs="Cambria"/>
                <w:b/>
                <w:bCs/>
              </w:rPr>
              <w:t> </w:t>
            </w:r>
          </w:p>
        </w:tc>
      </w:tr>
      <w:tr w:rsidR="000F28C1" w14:paraId="3386B3D9" w14:textId="77777777" w:rsidTr="000F28C1">
        <w:tc>
          <w:tcPr>
            <w:tcW w:w="5000" w:type="pct"/>
            <w:gridSpan w:val="5"/>
            <w:tcBorders>
              <w:top w:val="single" w:sz="6" w:space="0" w:color="auto"/>
            </w:tcBorders>
            <w:shd w:val="clear" w:color="auto" w:fill="auto"/>
          </w:tcPr>
          <w:p w14:paraId="7B98E499" w14:textId="04914AD8" w:rsidR="00DA0598" w:rsidRPr="000F28C1" w:rsidRDefault="00DA0598" w:rsidP="000F28C1">
            <w:pPr>
              <w:pStyle w:val="TabellRader"/>
              <w:jc w:val="left"/>
              <w:rPr>
                <w:b/>
                <w:bCs/>
              </w:rPr>
            </w:pPr>
            <w:r w:rsidRPr="000F28C1">
              <w:rPr>
                <w:b/>
                <w:bCs/>
              </w:rPr>
              <w:t>SYDASIEN</w:t>
            </w:r>
          </w:p>
        </w:tc>
      </w:tr>
      <w:tr w:rsidR="000F28C1" w:rsidRPr="001D3D8C" w14:paraId="662EEB0D" w14:textId="77777777" w:rsidTr="000F28C1">
        <w:tc>
          <w:tcPr>
            <w:tcW w:w="1442" w:type="pct"/>
            <w:tcBorders>
              <w:top w:val="single" w:sz="6" w:space="0" w:color="auto"/>
            </w:tcBorders>
            <w:shd w:val="clear" w:color="auto" w:fill="auto"/>
          </w:tcPr>
          <w:p w14:paraId="51AE65D2" w14:textId="77777777" w:rsidR="00DA0598" w:rsidRPr="000F28C1" w:rsidRDefault="00DA0598" w:rsidP="000F28C1">
            <w:pPr>
              <w:pStyle w:val="TabellRader"/>
              <w:jc w:val="left"/>
            </w:pPr>
            <w:r w:rsidRPr="000F28C1">
              <w:t>Indien</w:t>
            </w:r>
          </w:p>
        </w:tc>
        <w:tc>
          <w:tcPr>
            <w:tcW w:w="602" w:type="pct"/>
            <w:tcBorders>
              <w:top w:val="single" w:sz="6" w:space="0" w:color="auto"/>
            </w:tcBorders>
            <w:shd w:val="clear" w:color="auto" w:fill="auto"/>
          </w:tcPr>
          <w:p w14:paraId="2A8508E6" w14:textId="77777777" w:rsidR="00DA0598" w:rsidRPr="000F28C1" w:rsidRDefault="00DA0598" w:rsidP="000F28C1">
            <w:pPr>
              <w:pStyle w:val="TabellRader"/>
              <w:jc w:val="left"/>
            </w:pPr>
            <w:r w:rsidRPr="000F28C1">
              <w:t>14</w:t>
            </w:r>
          </w:p>
        </w:tc>
        <w:tc>
          <w:tcPr>
            <w:tcW w:w="1201" w:type="pct"/>
            <w:tcBorders>
              <w:top w:val="single" w:sz="6" w:space="0" w:color="auto"/>
            </w:tcBorders>
            <w:shd w:val="clear" w:color="auto" w:fill="auto"/>
          </w:tcPr>
          <w:p w14:paraId="4CB330B4" w14:textId="77777777" w:rsidR="00DA0598" w:rsidRPr="000F28C1" w:rsidRDefault="00DA0598" w:rsidP="000F28C1">
            <w:pPr>
              <w:pStyle w:val="TabellRader"/>
              <w:jc w:val="left"/>
            </w:pPr>
            <w:r w:rsidRPr="000F28C1">
              <w:t>2,3,5,10,13,14,18,21,22</w:t>
            </w:r>
          </w:p>
        </w:tc>
        <w:tc>
          <w:tcPr>
            <w:tcW w:w="484" w:type="pct"/>
            <w:tcBorders>
              <w:top w:val="single" w:sz="6" w:space="0" w:color="auto"/>
            </w:tcBorders>
            <w:shd w:val="clear" w:color="auto" w:fill="auto"/>
          </w:tcPr>
          <w:p w14:paraId="1160385E" w14:textId="77777777" w:rsidR="00DA0598" w:rsidRPr="000F28C1" w:rsidRDefault="00DA0598" w:rsidP="002E7FFE">
            <w:pPr>
              <w:pStyle w:val="TabellRader"/>
              <w:jc w:val="left"/>
            </w:pPr>
            <w:r w:rsidRPr="000F28C1">
              <w:t>KS, ÖK</w:t>
            </w:r>
          </w:p>
        </w:tc>
        <w:tc>
          <w:tcPr>
            <w:tcW w:w="1271" w:type="pct"/>
            <w:tcBorders>
              <w:top w:val="single" w:sz="6" w:space="0" w:color="auto"/>
            </w:tcBorders>
            <w:shd w:val="clear" w:color="auto" w:fill="auto"/>
          </w:tcPr>
          <w:p w14:paraId="335F32DC" w14:textId="77777777" w:rsidR="00DA0598" w:rsidRPr="000F28C1" w:rsidRDefault="00DA0598" w:rsidP="000F28C1">
            <w:pPr>
              <w:pStyle w:val="TabellRader"/>
            </w:pPr>
            <w:r w:rsidRPr="000F28C1">
              <w:t>8 821 614</w:t>
            </w:r>
          </w:p>
        </w:tc>
      </w:tr>
      <w:tr w:rsidR="000F28C1" w:rsidRPr="001D3D8C" w14:paraId="4C33ABD8" w14:textId="77777777" w:rsidTr="000F28C1">
        <w:tc>
          <w:tcPr>
            <w:tcW w:w="1442" w:type="pct"/>
            <w:tcBorders>
              <w:top w:val="single" w:sz="6" w:space="0" w:color="auto"/>
            </w:tcBorders>
            <w:shd w:val="clear" w:color="auto" w:fill="auto"/>
          </w:tcPr>
          <w:p w14:paraId="30FC365A" w14:textId="77777777" w:rsidR="00DA0598" w:rsidRPr="000F28C1" w:rsidRDefault="00DA0598" w:rsidP="000F28C1">
            <w:pPr>
              <w:pStyle w:val="TabellRader"/>
              <w:jc w:val="left"/>
            </w:pPr>
            <w:r w:rsidRPr="000F28C1">
              <w:t>Pakistan</w:t>
            </w:r>
          </w:p>
        </w:tc>
        <w:tc>
          <w:tcPr>
            <w:tcW w:w="602" w:type="pct"/>
            <w:tcBorders>
              <w:top w:val="single" w:sz="6" w:space="0" w:color="auto"/>
            </w:tcBorders>
            <w:shd w:val="clear" w:color="auto" w:fill="auto"/>
          </w:tcPr>
          <w:p w14:paraId="56BDF25C" w14:textId="77777777" w:rsidR="00DA0598" w:rsidRPr="000F28C1" w:rsidRDefault="00DA0598" w:rsidP="000F28C1">
            <w:pPr>
              <w:pStyle w:val="TabellRader"/>
              <w:jc w:val="left"/>
            </w:pPr>
            <w:r w:rsidRPr="000F28C1">
              <w:t>3</w:t>
            </w:r>
          </w:p>
        </w:tc>
        <w:tc>
          <w:tcPr>
            <w:tcW w:w="1201" w:type="pct"/>
            <w:tcBorders>
              <w:top w:val="single" w:sz="6" w:space="0" w:color="auto"/>
            </w:tcBorders>
            <w:shd w:val="clear" w:color="auto" w:fill="auto"/>
          </w:tcPr>
          <w:p w14:paraId="5007A131" w14:textId="77777777" w:rsidR="00DA0598" w:rsidRPr="000F28C1" w:rsidRDefault="00DA0598" w:rsidP="000F28C1">
            <w:pPr>
              <w:pStyle w:val="TabellRader"/>
              <w:jc w:val="left"/>
            </w:pPr>
            <w:r w:rsidRPr="000F28C1">
              <w:t>4,5,10,11,18,21,22</w:t>
            </w:r>
          </w:p>
        </w:tc>
        <w:tc>
          <w:tcPr>
            <w:tcW w:w="484" w:type="pct"/>
            <w:tcBorders>
              <w:top w:val="single" w:sz="6" w:space="0" w:color="auto"/>
            </w:tcBorders>
            <w:shd w:val="clear" w:color="auto" w:fill="auto"/>
          </w:tcPr>
          <w:p w14:paraId="4FBFB29C"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0833F466" w14:textId="77777777" w:rsidR="00DA0598" w:rsidRPr="000F28C1" w:rsidRDefault="00DA0598" w:rsidP="000F28C1">
            <w:pPr>
              <w:pStyle w:val="TabellRader"/>
            </w:pPr>
            <w:r w:rsidRPr="000F28C1">
              <w:t>8 300 000</w:t>
            </w:r>
          </w:p>
        </w:tc>
      </w:tr>
      <w:tr w:rsidR="000F28C1" w:rsidRPr="006229A7" w14:paraId="6F318CD9" w14:textId="77777777" w:rsidTr="000F28C1">
        <w:tc>
          <w:tcPr>
            <w:tcW w:w="1442" w:type="pct"/>
            <w:tcBorders>
              <w:top w:val="single" w:sz="6" w:space="0" w:color="auto"/>
            </w:tcBorders>
            <w:shd w:val="clear" w:color="auto" w:fill="auto"/>
          </w:tcPr>
          <w:p w14:paraId="75545F8C"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tcBorders>
            <w:shd w:val="clear" w:color="auto" w:fill="auto"/>
          </w:tcPr>
          <w:p w14:paraId="40E27525" w14:textId="77777777" w:rsidR="00DA0598" w:rsidRPr="000F28C1" w:rsidRDefault="00DA0598" w:rsidP="000F28C1">
            <w:pPr>
              <w:pStyle w:val="TabellRader"/>
              <w:jc w:val="left"/>
              <w:rPr>
                <w:b/>
                <w:bCs/>
              </w:rPr>
            </w:pPr>
            <w:r w:rsidRPr="000F28C1">
              <w:rPr>
                <w:b/>
                <w:bCs/>
              </w:rPr>
              <w:t>17</w:t>
            </w:r>
          </w:p>
        </w:tc>
        <w:tc>
          <w:tcPr>
            <w:tcW w:w="1201" w:type="pct"/>
            <w:tcBorders>
              <w:top w:val="single" w:sz="6" w:space="0" w:color="auto"/>
            </w:tcBorders>
            <w:shd w:val="clear" w:color="auto" w:fill="auto"/>
          </w:tcPr>
          <w:p w14:paraId="4AB4ECE0"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19F01E73"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2BCCE9C9" w14:textId="77777777" w:rsidR="00DA0598" w:rsidRPr="000F28C1" w:rsidRDefault="00DA0598" w:rsidP="000F28C1">
            <w:pPr>
              <w:pStyle w:val="TabellRader"/>
              <w:rPr>
                <w:b/>
                <w:bCs/>
              </w:rPr>
            </w:pPr>
            <w:r w:rsidRPr="000F28C1">
              <w:rPr>
                <w:b/>
                <w:bCs/>
              </w:rPr>
              <w:t>17</w:t>
            </w:r>
            <w:r w:rsidRPr="000F28C1">
              <w:rPr>
                <w:rFonts w:ascii="Cambria" w:hAnsi="Cambria" w:cs="Cambria"/>
                <w:b/>
                <w:bCs/>
              </w:rPr>
              <w:t> </w:t>
            </w:r>
            <w:r w:rsidRPr="000F28C1">
              <w:rPr>
                <w:b/>
                <w:bCs/>
              </w:rPr>
              <w:t>121 614</w:t>
            </w:r>
          </w:p>
        </w:tc>
      </w:tr>
      <w:tr w:rsidR="000F28C1" w14:paraId="0E74A70A" w14:textId="77777777" w:rsidTr="000F28C1">
        <w:tc>
          <w:tcPr>
            <w:tcW w:w="1442" w:type="pct"/>
            <w:tcBorders>
              <w:top w:val="single" w:sz="6" w:space="0" w:color="auto"/>
            </w:tcBorders>
            <w:shd w:val="clear" w:color="auto" w:fill="auto"/>
          </w:tcPr>
          <w:p w14:paraId="5AF54FF3" w14:textId="77777777" w:rsidR="00DA0598" w:rsidRPr="000F28C1" w:rsidRDefault="00DA0598" w:rsidP="000F28C1">
            <w:pPr>
              <w:pStyle w:val="TabellRader"/>
              <w:rPr>
                <w:b/>
                <w:bCs/>
              </w:rPr>
            </w:pPr>
          </w:p>
        </w:tc>
        <w:tc>
          <w:tcPr>
            <w:tcW w:w="602" w:type="pct"/>
            <w:tcBorders>
              <w:top w:val="single" w:sz="6" w:space="0" w:color="auto"/>
            </w:tcBorders>
            <w:shd w:val="clear" w:color="auto" w:fill="auto"/>
          </w:tcPr>
          <w:p w14:paraId="10090581" w14:textId="77777777" w:rsidR="00DA0598" w:rsidRPr="000F28C1" w:rsidRDefault="00DA0598" w:rsidP="000F28C1">
            <w:pPr>
              <w:pStyle w:val="TabellRader"/>
              <w:jc w:val="left"/>
              <w:rPr>
                <w:b/>
                <w:bCs/>
              </w:rPr>
            </w:pPr>
          </w:p>
        </w:tc>
        <w:tc>
          <w:tcPr>
            <w:tcW w:w="1201" w:type="pct"/>
            <w:tcBorders>
              <w:top w:val="single" w:sz="6" w:space="0" w:color="auto"/>
            </w:tcBorders>
            <w:shd w:val="clear" w:color="auto" w:fill="auto"/>
          </w:tcPr>
          <w:p w14:paraId="4524F2BD"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35812470"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365FA61E" w14:textId="77777777" w:rsidR="00DA0598" w:rsidRPr="000F28C1" w:rsidRDefault="00DA0598" w:rsidP="000F28C1">
            <w:pPr>
              <w:pStyle w:val="TabellRader"/>
              <w:rPr>
                <w:b/>
                <w:bCs/>
              </w:rPr>
            </w:pPr>
          </w:p>
        </w:tc>
      </w:tr>
      <w:tr w:rsidR="000F28C1" w14:paraId="0534E153" w14:textId="77777777" w:rsidTr="000F28C1">
        <w:tc>
          <w:tcPr>
            <w:tcW w:w="5000" w:type="pct"/>
            <w:gridSpan w:val="5"/>
            <w:tcBorders>
              <w:top w:val="single" w:sz="6" w:space="0" w:color="auto"/>
            </w:tcBorders>
            <w:shd w:val="clear" w:color="auto" w:fill="auto"/>
          </w:tcPr>
          <w:p w14:paraId="5CDC299A" w14:textId="6CD9440F" w:rsidR="00DA0598" w:rsidRPr="000F28C1" w:rsidRDefault="00DA0598" w:rsidP="000F28C1">
            <w:pPr>
              <w:pStyle w:val="TabellRader"/>
              <w:jc w:val="left"/>
              <w:rPr>
                <w:b/>
                <w:bCs/>
              </w:rPr>
            </w:pPr>
            <w:r w:rsidRPr="000F28C1">
              <w:rPr>
                <w:b/>
                <w:bCs/>
              </w:rPr>
              <w:t>MELLANÖSTERN</w:t>
            </w:r>
          </w:p>
        </w:tc>
      </w:tr>
      <w:tr w:rsidR="000F28C1" w:rsidRPr="00D644B8" w14:paraId="0D658BD8" w14:textId="77777777" w:rsidTr="000F28C1">
        <w:tc>
          <w:tcPr>
            <w:tcW w:w="1442" w:type="pct"/>
            <w:tcBorders>
              <w:top w:val="single" w:sz="6" w:space="0" w:color="auto"/>
            </w:tcBorders>
            <w:shd w:val="clear" w:color="auto" w:fill="auto"/>
          </w:tcPr>
          <w:p w14:paraId="58B4E19A" w14:textId="77777777" w:rsidR="00DA0598" w:rsidRPr="000F28C1" w:rsidRDefault="00DA0598" w:rsidP="000F28C1">
            <w:pPr>
              <w:pStyle w:val="TabellRader"/>
              <w:jc w:val="left"/>
            </w:pPr>
            <w:r w:rsidRPr="000F28C1">
              <w:t>Förenade Arabemiraten</w:t>
            </w:r>
          </w:p>
        </w:tc>
        <w:tc>
          <w:tcPr>
            <w:tcW w:w="602" w:type="pct"/>
            <w:tcBorders>
              <w:top w:val="single" w:sz="6" w:space="0" w:color="auto"/>
            </w:tcBorders>
            <w:shd w:val="clear" w:color="auto" w:fill="auto"/>
          </w:tcPr>
          <w:p w14:paraId="2E3FB07B" w14:textId="77777777" w:rsidR="00DA0598" w:rsidRPr="000F28C1" w:rsidRDefault="00DA0598" w:rsidP="000F28C1">
            <w:pPr>
              <w:pStyle w:val="TabellRader"/>
              <w:jc w:val="left"/>
            </w:pPr>
            <w:r w:rsidRPr="000F28C1">
              <w:t>5</w:t>
            </w:r>
          </w:p>
        </w:tc>
        <w:tc>
          <w:tcPr>
            <w:tcW w:w="1201" w:type="pct"/>
            <w:tcBorders>
              <w:top w:val="single" w:sz="6" w:space="0" w:color="auto"/>
            </w:tcBorders>
            <w:shd w:val="clear" w:color="auto" w:fill="auto"/>
          </w:tcPr>
          <w:p w14:paraId="5C6228DC" w14:textId="77777777" w:rsidR="00DA0598" w:rsidRPr="000F28C1" w:rsidRDefault="00DA0598" w:rsidP="000F28C1">
            <w:pPr>
              <w:pStyle w:val="TabellRader"/>
              <w:jc w:val="left"/>
            </w:pPr>
            <w:r w:rsidRPr="000F28C1">
              <w:t>2,4,5,6,10,11,15,16,17,18,21,22</w:t>
            </w:r>
          </w:p>
        </w:tc>
        <w:tc>
          <w:tcPr>
            <w:tcW w:w="484" w:type="pct"/>
            <w:tcBorders>
              <w:top w:val="single" w:sz="6" w:space="0" w:color="auto"/>
            </w:tcBorders>
            <w:shd w:val="clear" w:color="auto" w:fill="auto"/>
          </w:tcPr>
          <w:p w14:paraId="3CC67962"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252B68F0" w14:textId="77777777" w:rsidR="00DA0598" w:rsidRPr="000F28C1" w:rsidRDefault="00DA0598" w:rsidP="000F28C1">
            <w:pPr>
              <w:pStyle w:val="TabellRader"/>
            </w:pPr>
            <w:r w:rsidRPr="000F28C1">
              <w:t>443 645 000</w:t>
            </w:r>
          </w:p>
        </w:tc>
      </w:tr>
      <w:tr w:rsidR="000F28C1" w:rsidRPr="00D644B8" w14:paraId="7D738EBE" w14:textId="77777777" w:rsidTr="000F28C1">
        <w:tc>
          <w:tcPr>
            <w:tcW w:w="1442" w:type="pct"/>
            <w:tcBorders>
              <w:top w:val="single" w:sz="6" w:space="0" w:color="auto"/>
            </w:tcBorders>
            <w:shd w:val="clear" w:color="auto" w:fill="auto"/>
          </w:tcPr>
          <w:p w14:paraId="0BB289FB" w14:textId="77777777" w:rsidR="00DA0598" w:rsidRPr="000F28C1" w:rsidRDefault="00DA0598" w:rsidP="000F28C1">
            <w:pPr>
              <w:pStyle w:val="TabellRader"/>
              <w:jc w:val="left"/>
            </w:pPr>
            <w:r w:rsidRPr="000F28C1">
              <w:t>Kuwait</w:t>
            </w:r>
          </w:p>
        </w:tc>
        <w:tc>
          <w:tcPr>
            <w:tcW w:w="602" w:type="pct"/>
            <w:tcBorders>
              <w:top w:val="single" w:sz="6" w:space="0" w:color="auto"/>
            </w:tcBorders>
            <w:shd w:val="clear" w:color="auto" w:fill="auto"/>
          </w:tcPr>
          <w:p w14:paraId="5B64119D" w14:textId="77777777" w:rsidR="00DA0598" w:rsidRPr="000F28C1" w:rsidRDefault="00DA0598" w:rsidP="000F28C1">
            <w:pPr>
              <w:pStyle w:val="TabellRader"/>
              <w:jc w:val="left"/>
            </w:pPr>
            <w:r w:rsidRPr="000F28C1">
              <w:t>2</w:t>
            </w:r>
          </w:p>
        </w:tc>
        <w:tc>
          <w:tcPr>
            <w:tcW w:w="1201" w:type="pct"/>
            <w:tcBorders>
              <w:top w:val="single" w:sz="6" w:space="0" w:color="auto"/>
            </w:tcBorders>
            <w:shd w:val="clear" w:color="auto" w:fill="auto"/>
          </w:tcPr>
          <w:p w14:paraId="29048D0D" w14:textId="77777777" w:rsidR="00DA0598" w:rsidRPr="000F28C1" w:rsidRDefault="00DA0598" w:rsidP="000F28C1">
            <w:pPr>
              <w:pStyle w:val="TabellRader"/>
              <w:jc w:val="left"/>
            </w:pPr>
            <w:r w:rsidRPr="000F28C1">
              <w:t>7,17,21,22</w:t>
            </w:r>
          </w:p>
        </w:tc>
        <w:tc>
          <w:tcPr>
            <w:tcW w:w="484" w:type="pct"/>
            <w:tcBorders>
              <w:top w:val="single" w:sz="6" w:space="0" w:color="auto"/>
            </w:tcBorders>
            <w:shd w:val="clear" w:color="auto" w:fill="auto"/>
          </w:tcPr>
          <w:p w14:paraId="2EA3FD79"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643FC4F3" w14:textId="77777777" w:rsidR="00DA0598" w:rsidRPr="000F28C1" w:rsidRDefault="00DA0598" w:rsidP="000F28C1">
            <w:pPr>
              <w:pStyle w:val="TabellRader"/>
            </w:pPr>
            <w:r w:rsidRPr="000F28C1">
              <w:t>0</w:t>
            </w:r>
          </w:p>
        </w:tc>
      </w:tr>
      <w:tr w:rsidR="000F28C1" w:rsidRPr="00D644B8" w14:paraId="3FC2D1D2" w14:textId="77777777" w:rsidTr="000F28C1">
        <w:tc>
          <w:tcPr>
            <w:tcW w:w="1442" w:type="pct"/>
            <w:tcBorders>
              <w:top w:val="single" w:sz="6" w:space="0" w:color="auto"/>
            </w:tcBorders>
            <w:shd w:val="clear" w:color="auto" w:fill="auto"/>
          </w:tcPr>
          <w:p w14:paraId="55380183" w14:textId="77777777" w:rsidR="00DA0598" w:rsidRPr="000F28C1" w:rsidRDefault="00DA0598" w:rsidP="000F28C1">
            <w:pPr>
              <w:pStyle w:val="TabellRader"/>
              <w:jc w:val="left"/>
            </w:pPr>
            <w:r w:rsidRPr="000F28C1">
              <w:t>Saudiarabien</w:t>
            </w:r>
          </w:p>
        </w:tc>
        <w:tc>
          <w:tcPr>
            <w:tcW w:w="602" w:type="pct"/>
            <w:tcBorders>
              <w:top w:val="single" w:sz="6" w:space="0" w:color="auto"/>
            </w:tcBorders>
            <w:shd w:val="clear" w:color="auto" w:fill="auto"/>
          </w:tcPr>
          <w:p w14:paraId="609EED68" w14:textId="77777777" w:rsidR="00DA0598" w:rsidRPr="000F28C1" w:rsidRDefault="00DA0598" w:rsidP="000F28C1">
            <w:pPr>
              <w:pStyle w:val="TabellRader"/>
              <w:jc w:val="left"/>
            </w:pPr>
            <w:r w:rsidRPr="000F28C1">
              <w:t>2</w:t>
            </w:r>
          </w:p>
        </w:tc>
        <w:tc>
          <w:tcPr>
            <w:tcW w:w="1201" w:type="pct"/>
            <w:tcBorders>
              <w:top w:val="single" w:sz="6" w:space="0" w:color="auto"/>
            </w:tcBorders>
            <w:shd w:val="clear" w:color="auto" w:fill="auto"/>
          </w:tcPr>
          <w:p w14:paraId="4C06A16C" w14:textId="77777777" w:rsidR="00DA0598" w:rsidRPr="000F28C1" w:rsidRDefault="00DA0598" w:rsidP="000F28C1">
            <w:pPr>
              <w:pStyle w:val="TabellRader"/>
              <w:jc w:val="left"/>
            </w:pPr>
            <w:r w:rsidRPr="000F28C1">
              <w:t>4,11,16,22</w:t>
            </w:r>
          </w:p>
        </w:tc>
        <w:tc>
          <w:tcPr>
            <w:tcW w:w="484" w:type="pct"/>
            <w:tcBorders>
              <w:top w:val="single" w:sz="6" w:space="0" w:color="auto"/>
            </w:tcBorders>
            <w:shd w:val="clear" w:color="auto" w:fill="auto"/>
          </w:tcPr>
          <w:p w14:paraId="356B82A1"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787F1E85" w14:textId="77777777" w:rsidR="00DA0598" w:rsidRPr="000F28C1" w:rsidRDefault="00DA0598" w:rsidP="000F28C1">
            <w:pPr>
              <w:pStyle w:val="TabellRader"/>
            </w:pPr>
            <w:r w:rsidRPr="000F28C1">
              <w:t>0</w:t>
            </w:r>
          </w:p>
        </w:tc>
      </w:tr>
      <w:tr w:rsidR="000F28C1" w:rsidRPr="00BF6A2A" w14:paraId="111A16A8" w14:textId="77777777" w:rsidTr="000F28C1">
        <w:tc>
          <w:tcPr>
            <w:tcW w:w="1442" w:type="pct"/>
            <w:tcBorders>
              <w:top w:val="single" w:sz="6" w:space="0" w:color="auto"/>
            </w:tcBorders>
            <w:shd w:val="clear" w:color="auto" w:fill="auto"/>
          </w:tcPr>
          <w:p w14:paraId="2FF848B8"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tcBorders>
            <w:shd w:val="clear" w:color="auto" w:fill="auto"/>
          </w:tcPr>
          <w:p w14:paraId="630A961B" w14:textId="77777777" w:rsidR="00DA0598" w:rsidRPr="000F28C1" w:rsidRDefault="00DA0598" w:rsidP="000F28C1">
            <w:pPr>
              <w:pStyle w:val="TabellRader"/>
              <w:jc w:val="left"/>
              <w:rPr>
                <w:b/>
                <w:bCs/>
              </w:rPr>
            </w:pPr>
            <w:r w:rsidRPr="000F28C1">
              <w:rPr>
                <w:b/>
                <w:bCs/>
              </w:rPr>
              <w:t>9</w:t>
            </w:r>
          </w:p>
        </w:tc>
        <w:tc>
          <w:tcPr>
            <w:tcW w:w="1201" w:type="pct"/>
            <w:tcBorders>
              <w:top w:val="single" w:sz="6" w:space="0" w:color="auto"/>
            </w:tcBorders>
            <w:shd w:val="clear" w:color="auto" w:fill="auto"/>
          </w:tcPr>
          <w:p w14:paraId="282D6CCA"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71B35932"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0871CEE0" w14:textId="77777777" w:rsidR="00DA0598" w:rsidRPr="000F28C1" w:rsidRDefault="00DA0598" w:rsidP="000F28C1">
            <w:pPr>
              <w:pStyle w:val="TabellRader"/>
              <w:rPr>
                <w:b/>
                <w:bCs/>
              </w:rPr>
            </w:pPr>
            <w:r w:rsidRPr="000F28C1">
              <w:rPr>
                <w:b/>
                <w:bCs/>
              </w:rPr>
              <w:t>443</w:t>
            </w:r>
            <w:r w:rsidRPr="000F28C1">
              <w:rPr>
                <w:rFonts w:ascii="Cambria" w:hAnsi="Cambria" w:cs="Cambria"/>
                <w:b/>
                <w:bCs/>
              </w:rPr>
              <w:t> </w:t>
            </w:r>
            <w:r w:rsidRPr="000F28C1">
              <w:rPr>
                <w:b/>
                <w:bCs/>
              </w:rPr>
              <w:t>645 000</w:t>
            </w:r>
          </w:p>
        </w:tc>
      </w:tr>
      <w:tr w:rsidR="000F28C1" w:rsidRPr="00BF6A2A" w14:paraId="4BE8BEE2" w14:textId="77777777" w:rsidTr="000F28C1">
        <w:tc>
          <w:tcPr>
            <w:tcW w:w="1442" w:type="pct"/>
            <w:tcBorders>
              <w:top w:val="single" w:sz="6" w:space="0" w:color="auto"/>
            </w:tcBorders>
            <w:shd w:val="clear" w:color="auto" w:fill="auto"/>
          </w:tcPr>
          <w:p w14:paraId="30E3F61C" w14:textId="77777777" w:rsidR="00DA0598" w:rsidRPr="000F28C1" w:rsidRDefault="00DA0598" w:rsidP="000F28C1">
            <w:pPr>
              <w:pStyle w:val="TabellRader"/>
              <w:rPr>
                <w:b/>
                <w:bCs/>
              </w:rPr>
            </w:pPr>
          </w:p>
        </w:tc>
        <w:tc>
          <w:tcPr>
            <w:tcW w:w="602" w:type="pct"/>
            <w:tcBorders>
              <w:top w:val="single" w:sz="6" w:space="0" w:color="auto"/>
            </w:tcBorders>
            <w:shd w:val="clear" w:color="auto" w:fill="auto"/>
          </w:tcPr>
          <w:p w14:paraId="34656A29" w14:textId="77777777" w:rsidR="00DA0598" w:rsidRPr="000F28C1" w:rsidRDefault="00DA0598" w:rsidP="000F28C1">
            <w:pPr>
              <w:pStyle w:val="TabellRader"/>
              <w:jc w:val="left"/>
              <w:rPr>
                <w:b/>
                <w:bCs/>
              </w:rPr>
            </w:pPr>
          </w:p>
        </w:tc>
        <w:tc>
          <w:tcPr>
            <w:tcW w:w="1201" w:type="pct"/>
            <w:tcBorders>
              <w:top w:val="single" w:sz="6" w:space="0" w:color="auto"/>
            </w:tcBorders>
            <w:shd w:val="clear" w:color="auto" w:fill="auto"/>
          </w:tcPr>
          <w:p w14:paraId="31A68681"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5C82D402"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220C4611" w14:textId="77777777" w:rsidR="00DA0598" w:rsidRPr="000F28C1" w:rsidRDefault="00DA0598" w:rsidP="000F28C1">
            <w:pPr>
              <w:pStyle w:val="TabellRader"/>
              <w:rPr>
                <w:b/>
                <w:bCs/>
              </w:rPr>
            </w:pPr>
          </w:p>
        </w:tc>
      </w:tr>
      <w:tr w:rsidR="000F28C1" w14:paraId="030B5115" w14:textId="77777777" w:rsidTr="000F28C1">
        <w:tc>
          <w:tcPr>
            <w:tcW w:w="5000" w:type="pct"/>
            <w:gridSpan w:val="5"/>
            <w:tcBorders>
              <w:top w:val="single" w:sz="6" w:space="0" w:color="auto"/>
            </w:tcBorders>
            <w:shd w:val="clear" w:color="auto" w:fill="auto"/>
          </w:tcPr>
          <w:p w14:paraId="7DAD7917" w14:textId="198D2877" w:rsidR="00DA0598" w:rsidRPr="000F28C1" w:rsidRDefault="00DA0598" w:rsidP="000F28C1">
            <w:pPr>
              <w:pStyle w:val="TabellRader"/>
              <w:jc w:val="left"/>
              <w:rPr>
                <w:b/>
                <w:bCs/>
              </w:rPr>
            </w:pPr>
            <w:r w:rsidRPr="000F28C1">
              <w:rPr>
                <w:b/>
                <w:bCs/>
              </w:rPr>
              <w:t>ÖVRIGA AFRIKA</w:t>
            </w:r>
          </w:p>
        </w:tc>
      </w:tr>
      <w:tr w:rsidR="000F28C1" w:rsidRPr="006E32A4" w14:paraId="7DFB77E5" w14:textId="77777777" w:rsidTr="000F28C1">
        <w:tc>
          <w:tcPr>
            <w:tcW w:w="1442" w:type="pct"/>
            <w:tcBorders>
              <w:top w:val="single" w:sz="6" w:space="0" w:color="auto"/>
            </w:tcBorders>
            <w:shd w:val="clear" w:color="auto" w:fill="auto"/>
          </w:tcPr>
          <w:p w14:paraId="6432517E" w14:textId="77777777" w:rsidR="00DA0598" w:rsidRPr="000F28C1" w:rsidRDefault="00DA0598" w:rsidP="000F28C1">
            <w:pPr>
              <w:pStyle w:val="TabellRader"/>
              <w:jc w:val="left"/>
            </w:pPr>
            <w:r w:rsidRPr="000F28C1">
              <w:t>Kenya</w:t>
            </w:r>
          </w:p>
        </w:tc>
        <w:tc>
          <w:tcPr>
            <w:tcW w:w="602" w:type="pct"/>
            <w:tcBorders>
              <w:top w:val="single" w:sz="6" w:space="0" w:color="auto"/>
            </w:tcBorders>
            <w:shd w:val="clear" w:color="auto" w:fill="auto"/>
          </w:tcPr>
          <w:p w14:paraId="796D37D2" w14:textId="77777777" w:rsidR="00DA0598" w:rsidRPr="000F28C1" w:rsidRDefault="00DA0598" w:rsidP="000F28C1">
            <w:pPr>
              <w:pStyle w:val="TabellRader"/>
              <w:jc w:val="left"/>
            </w:pPr>
            <w:r w:rsidRPr="000F28C1">
              <w:t>2</w:t>
            </w:r>
          </w:p>
        </w:tc>
        <w:tc>
          <w:tcPr>
            <w:tcW w:w="1201" w:type="pct"/>
            <w:tcBorders>
              <w:top w:val="single" w:sz="6" w:space="0" w:color="auto"/>
            </w:tcBorders>
            <w:shd w:val="clear" w:color="auto" w:fill="auto"/>
          </w:tcPr>
          <w:p w14:paraId="6E037D74" w14:textId="77777777" w:rsidR="00DA0598" w:rsidRPr="000F28C1" w:rsidRDefault="00DA0598" w:rsidP="000F28C1">
            <w:pPr>
              <w:pStyle w:val="TabellRader"/>
              <w:jc w:val="left"/>
            </w:pPr>
            <w:r w:rsidRPr="000F28C1">
              <w:t>14,17,21</w:t>
            </w:r>
          </w:p>
        </w:tc>
        <w:tc>
          <w:tcPr>
            <w:tcW w:w="484" w:type="pct"/>
            <w:tcBorders>
              <w:top w:val="single" w:sz="6" w:space="0" w:color="auto"/>
            </w:tcBorders>
            <w:shd w:val="clear" w:color="auto" w:fill="auto"/>
          </w:tcPr>
          <w:p w14:paraId="16F0C93F" w14:textId="77777777" w:rsidR="00DA0598" w:rsidRPr="000F28C1" w:rsidRDefault="00DA0598" w:rsidP="002E7FFE">
            <w:pPr>
              <w:pStyle w:val="TabellRader"/>
              <w:jc w:val="left"/>
            </w:pPr>
            <w:r w:rsidRPr="000F28C1">
              <w:t>ÖK</w:t>
            </w:r>
          </w:p>
        </w:tc>
        <w:tc>
          <w:tcPr>
            <w:tcW w:w="1271" w:type="pct"/>
            <w:tcBorders>
              <w:top w:val="single" w:sz="6" w:space="0" w:color="auto"/>
            </w:tcBorders>
            <w:shd w:val="clear" w:color="auto" w:fill="auto"/>
          </w:tcPr>
          <w:p w14:paraId="2E654457" w14:textId="77777777" w:rsidR="00DA0598" w:rsidRPr="000F28C1" w:rsidRDefault="00DA0598" w:rsidP="000F28C1">
            <w:pPr>
              <w:pStyle w:val="TabellRader"/>
            </w:pPr>
            <w:r w:rsidRPr="000F28C1">
              <w:t>12 758 832</w:t>
            </w:r>
          </w:p>
        </w:tc>
      </w:tr>
      <w:tr w:rsidR="000F28C1" w:rsidRPr="006E32A4" w14:paraId="082C48BA" w14:textId="77777777" w:rsidTr="00534119">
        <w:tc>
          <w:tcPr>
            <w:tcW w:w="1442" w:type="pct"/>
            <w:tcBorders>
              <w:top w:val="single" w:sz="6" w:space="0" w:color="auto"/>
              <w:bottom w:val="single" w:sz="6" w:space="0" w:color="auto"/>
            </w:tcBorders>
            <w:shd w:val="clear" w:color="auto" w:fill="auto"/>
          </w:tcPr>
          <w:p w14:paraId="33339889" w14:textId="77777777" w:rsidR="00DA0598" w:rsidRPr="000F28C1" w:rsidRDefault="00DA0598" w:rsidP="000F28C1">
            <w:pPr>
              <w:pStyle w:val="TabellRader"/>
              <w:jc w:val="left"/>
            </w:pPr>
            <w:r w:rsidRPr="000F28C1">
              <w:t>Sydafrika</w:t>
            </w:r>
          </w:p>
        </w:tc>
        <w:tc>
          <w:tcPr>
            <w:tcW w:w="602" w:type="pct"/>
            <w:tcBorders>
              <w:top w:val="single" w:sz="6" w:space="0" w:color="auto"/>
              <w:bottom w:val="single" w:sz="6" w:space="0" w:color="auto"/>
            </w:tcBorders>
            <w:shd w:val="clear" w:color="auto" w:fill="auto"/>
          </w:tcPr>
          <w:p w14:paraId="5D6F7B7C" w14:textId="77777777" w:rsidR="00DA0598" w:rsidRPr="000F28C1" w:rsidRDefault="00DA0598" w:rsidP="000F28C1">
            <w:pPr>
              <w:pStyle w:val="TabellRader"/>
              <w:jc w:val="left"/>
            </w:pPr>
            <w:r w:rsidRPr="000F28C1">
              <w:t>6</w:t>
            </w:r>
          </w:p>
        </w:tc>
        <w:tc>
          <w:tcPr>
            <w:tcW w:w="1201" w:type="pct"/>
            <w:tcBorders>
              <w:top w:val="single" w:sz="6" w:space="0" w:color="auto"/>
              <w:bottom w:val="single" w:sz="6" w:space="0" w:color="auto"/>
            </w:tcBorders>
            <w:shd w:val="clear" w:color="auto" w:fill="auto"/>
          </w:tcPr>
          <w:p w14:paraId="18E13B56" w14:textId="77777777" w:rsidR="00DA0598" w:rsidRPr="000F28C1" w:rsidRDefault="00DA0598" w:rsidP="000F28C1">
            <w:pPr>
              <w:pStyle w:val="TabellRader"/>
              <w:jc w:val="left"/>
            </w:pPr>
            <w:r w:rsidRPr="000F28C1">
              <w:t>2,3,4,13,18,21,22</w:t>
            </w:r>
          </w:p>
        </w:tc>
        <w:tc>
          <w:tcPr>
            <w:tcW w:w="484" w:type="pct"/>
            <w:tcBorders>
              <w:top w:val="single" w:sz="6" w:space="0" w:color="auto"/>
              <w:bottom w:val="single" w:sz="6" w:space="0" w:color="auto"/>
            </w:tcBorders>
            <w:shd w:val="clear" w:color="auto" w:fill="auto"/>
          </w:tcPr>
          <w:p w14:paraId="13AE0C51" w14:textId="77777777" w:rsidR="00DA0598" w:rsidRPr="000F28C1" w:rsidRDefault="00DA0598" w:rsidP="002E7FFE">
            <w:pPr>
              <w:pStyle w:val="TabellRader"/>
              <w:jc w:val="left"/>
            </w:pPr>
            <w:r w:rsidRPr="000F28C1">
              <w:t>KS, ÖK</w:t>
            </w:r>
          </w:p>
        </w:tc>
        <w:tc>
          <w:tcPr>
            <w:tcW w:w="1271" w:type="pct"/>
            <w:tcBorders>
              <w:top w:val="single" w:sz="6" w:space="0" w:color="auto"/>
              <w:bottom w:val="single" w:sz="6" w:space="0" w:color="auto"/>
            </w:tcBorders>
            <w:shd w:val="clear" w:color="auto" w:fill="auto"/>
          </w:tcPr>
          <w:p w14:paraId="171B2A23" w14:textId="77777777" w:rsidR="00DA0598" w:rsidRPr="000F28C1" w:rsidRDefault="00DA0598" w:rsidP="000F28C1">
            <w:pPr>
              <w:pStyle w:val="TabellRader"/>
            </w:pPr>
            <w:r w:rsidRPr="000F28C1">
              <w:t>19 011 483</w:t>
            </w:r>
          </w:p>
        </w:tc>
      </w:tr>
      <w:tr w:rsidR="000F28C1" w14:paraId="48369B5A" w14:textId="77777777" w:rsidTr="00534119">
        <w:tc>
          <w:tcPr>
            <w:tcW w:w="1442" w:type="pct"/>
            <w:tcBorders>
              <w:top w:val="single" w:sz="6" w:space="0" w:color="auto"/>
              <w:bottom w:val="single" w:sz="4" w:space="0" w:color="auto"/>
            </w:tcBorders>
            <w:shd w:val="clear" w:color="auto" w:fill="auto"/>
          </w:tcPr>
          <w:p w14:paraId="25EEAA0A"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bottom w:val="single" w:sz="4" w:space="0" w:color="auto"/>
            </w:tcBorders>
            <w:shd w:val="clear" w:color="auto" w:fill="auto"/>
          </w:tcPr>
          <w:p w14:paraId="4FFE0A63" w14:textId="77777777" w:rsidR="00DA0598" w:rsidRPr="000F28C1" w:rsidRDefault="00DA0598" w:rsidP="000F28C1">
            <w:pPr>
              <w:pStyle w:val="TabellRader"/>
              <w:jc w:val="left"/>
              <w:rPr>
                <w:b/>
                <w:bCs/>
              </w:rPr>
            </w:pPr>
            <w:r w:rsidRPr="000F28C1">
              <w:rPr>
                <w:b/>
                <w:bCs/>
              </w:rPr>
              <w:t>8</w:t>
            </w:r>
          </w:p>
        </w:tc>
        <w:tc>
          <w:tcPr>
            <w:tcW w:w="1201" w:type="pct"/>
            <w:tcBorders>
              <w:top w:val="single" w:sz="6" w:space="0" w:color="auto"/>
              <w:bottom w:val="single" w:sz="4" w:space="0" w:color="auto"/>
            </w:tcBorders>
            <w:shd w:val="clear" w:color="auto" w:fill="auto"/>
          </w:tcPr>
          <w:p w14:paraId="5FE1601D" w14:textId="77777777" w:rsidR="00DA0598" w:rsidRPr="000F28C1" w:rsidRDefault="00DA0598" w:rsidP="000F28C1">
            <w:pPr>
              <w:pStyle w:val="TabellRader"/>
              <w:jc w:val="left"/>
              <w:rPr>
                <w:b/>
                <w:bCs/>
              </w:rPr>
            </w:pPr>
          </w:p>
        </w:tc>
        <w:tc>
          <w:tcPr>
            <w:tcW w:w="484" w:type="pct"/>
            <w:tcBorders>
              <w:top w:val="single" w:sz="6" w:space="0" w:color="auto"/>
              <w:bottom w:val="single" w:sz="4" w:space="0" w:color="auto"/>
            </w:tcBorders>
            <w:shd w:val="clear" w:color="auto" w:fill="auto"/>
          </w:tcPr>
          <w:p w14:paraId="643124CE" w14:textId="77777777" w:rsidR="00DA0598" w:rsidRPr="000F28C1" w:rsidRDefault="00DA0598" w:rsidP="000F28C1">
            <w:pPr>
              <w:pStyle w:val="TabellRader"/>
              <w:rPr>
                <w:b/>
                <w:bCs/>
              </w:rPr>
            </w:pPr>
          </w:p>
        </w:tc>
        <w:tc>
          <w:tcPr>
            <w:tcW w:w="1271" w:type="pct"/>
            <w:tcBorders>
              <w:top w:val="single" w:sz="6" w:space="0" w:color="auto"/>
              <w:bottom w:val="single" w:sz="4" w:space="0" w:color="auto"/>
            </w:tcBorders>
            <w:shd w:val="clear" w:color="auto" w:fill="auto"/>
          </w:tcPr>
          <w:p w14:paraId="4C5DDEBB" w14:textId="77777777" w:rsidR="00DA0598" w:rsidRPr="000F28C1" w:rsidRDefault="00DA0598" w:rsidP="000F28C1">
            <w:pPr>
              <w:pStyle w:val="TabellRader"/>
              <w:rPr>
                <w:b/>
                <w:bCs/>
              </w:rPr>
            </w:pPr>
            <w:r w:rsidRPr="000F28C1">
              <w:rPr>
                <w:b/>
                <w:bCs/>
              </w:rPr>
              <w:t>31</w:t>
            </w:r>
            <w:r w:rsidRPr="000F28C1">
              <w:rPr>
                <w:rFonts w:ascii="Cambria" w:hAnsi="Cambria" w:cs="Cambria"/>
                <w:b/>
                <w:bCs/>
              </w:rPr>
              <w:t> </w:t>
            </w:r>
            <w:r w:rsidRPr="000F28C1">
              <w:rPr>
                <w:b/>
                <w:bCs/>
              </w:rPr>
              <w:t>770 315</w:t>
            </w:r>
          </w:p>
        </w:tc>
      </w:tr>
      <w:tr w:rsidR="000F28C1" w14:paraId="48597545" w14:textId="77777777" w:rsidTr="00534119">
        <w:tc>
          <w:tcPr>
            <w:tcW w:w="1442" w:type="pct"/>
            <w:tcBorders>
              <w:top w:val="single" w:sz="4" w:space="0" w:color="auto"/>
            </w:tcBorders>
            <w:shd w:val="clear" w:color="auto" w:fill="auto"/>
          </w:tcPr>
          <w:p w14:paraId="71F2A95A" w14:textId="77777777" w:rsidR="00DA0598" w:rsidRPr="000F28C1" w:rsidRDefault="00DA0598" w:rsidP="000F28C1">
            <w:pPr>
              <w:pStyle w:val="TabellRader"/>
              <w:rPr>
                <w:b/>
                <w:bCs/>
              </w:rPr>
            </w:pPr>
          </w:p>
        </w:tc>
        <w:tc>
          <w:tcPr>
            <w:tcW w:w="602" w:type="pct"/>
            <w:tcBorders>
              <w:top w:val="single" w:sz="4" w:space="0" w:color="auto"/>
            </w:tcBorders>
            <w:shd w:val="clear" w:color="auto" w:fill="auto"/>
          </w:tcPr>
          <w:p w14:paraId="0557E3DA" w14:textId="77777777" w:rsidR="00DA0598" w:rsidRPr="000F28C1" w:rsidRDefault="00DA0598" w:rsidP="000F28C1">
            <w:pPr>
              <w:pStyle w:val="TabellRader"/>
              <w:jc w:val="left"/>
              <w:rPr>
                <w:b/>
                <w:bCs/>
              </w:rPr>
            </w:pPr>
          </w:p>
        </w:tc>
        <w:tc>
          <w:tcPr>
            <w:tcW w:w="1201" w:type="pct"/>
            <w:tcBorders>
              <w:top w:val="single" w:sz="4" w:space="0" w:color="auto"/>
            </w:tcBorders>
            <w:shd w:val="clear" w:color="auto" w:fill="auto"/>
          </w:tcPr>
          <w:p w14:paraId="17CCC2F1" w14:textId="77777777" w:rsidR="00DA0598" w:rsidRPr="000F28C1" w:rsidRDefault="00DA0598" w:rsidP="000F28C1">
            <w:pPr>
              <w:pStyle w:val="TabellRader"/>
              <w:jc w:val="left"/>
              <w:rPr>
                <w:b/>
                <w:bCs/>
              </w:rPr>
            </w:pPr>
          </w:p>
        </w:tc>
        <w:tc>
          <w:tcPr>
            <w:tcW w:w="484" w:type="pct"/>
            <w:tcBorders>
              <w:top w:val="single" w:sz="4" w:space="0" w:color="auto"/>
            </w:tcBorders>
            <w:shd w:val="clear" w:color="auto" w:fill="auto"/>
          </w:tcPr>
          <w:p w14:paraId="255F597D" w14:textId="77777777" w:rsidR="00DA0598" w:rsidRPr="000F28C1" w:rsidRDefault="00DA0598" w:rsidP="000F28C1">
            <w:pPr>
              <w:pStyle w:val="TabellRader"/>
              <w:rPr>
                <w:b/>
                <w:bCs/>
              </w:rPr>
            </w:pPr>
          </w:p>
        </w:tc>
        <w:tc>
          <w:tcPr>
            <w:tcW w:w="1271" w:type="pct"/>
            <w:tcBorders>
              <w:top w:val="single" w:sz="4" w:space="0" w:color="auto"/>
            </w:tcBorders>
            <w:shd w:val="clear" w:color="auto" w:fill="auto"/>
          </w:tcPr>
          <w:p w14:paraId="55F8E441" w14:textId="77777777" w:rsidR="00DA0598" w:rsidRPr="000F28C1" w:rsidRDefault="00DA0598" w:rsidP="000F28C1">
            <w:pPr>
              <w:pStyle w:val="TabellRader"/>
              <w:rPr>
                <w:b/>
                <w:bCs/>
              </w:rPr>
            </w:pPr>
          </w:p>
        </w:tc>
      </w:tr>
      <w:tr w:rsidR="000F28C1" w14:paraId="22BF1ACF" w14:textId="77777777" w:rsidTr="000F28C1">
        <w:tc>
          <w:tcPr>
            <w:tcW w:w="5000" w:type="pct"/>
            <w:gridSpan w:val="5"/>
            <w:tcBorders>
              <w:top w:val="single" w:sz="6" w:space="0" w:color="auto"/>
            </w:tcBorders>
            <w:shd w:val="clear" w:color="auto" w:fill="auto"/>
          </w:tcPr>
          <w:p w14:paraId="0C39DC24" w14:textId="5717F54D" w:rsidR="00DA0598" w:rsidRPr="000F28C1" w:rsidRDefault="00DA0598" w:rsidP="000F28C1">
            <w:pPr>
              <w:pStyle w:val="TabellRader"/>
              <w:jc w:val="left"/>
              <w:rPr>
                <w:b/>
                <w:bCs/>
              </w:rPr>
            </w:pPr>
            <w:r w:rsidRPr="000F28C1">
              <w:rPr>
                <w:b/>
                <w:bCs/>
              </w:rPr>
              <w:t>OCEANIEN</w:t>
            </w:r>
          </w:p>
        </w:tc>
      </w:tr>
      <w:tr w:rsidR="000F28C1" w:rsidRPr="00271AFD" w14:paraId="1506C7FD" w14:textId="77777777" w:rsidTr="000F28C1">
        <w:tc>
          <w:tcPr>
            <w:tcW w:w="1442" w:type="pct"/>
            <w:tcBorders>
              <w:top w:val="single" w:sz="6" w:space="0" w:color="auto"/>
            </w:tcBorders>
            <w:shd w:val="clear" w:color="auto" w:fill="auto"/>
          </w:tcPr>
          <w:p w14:paraId="187446DA" w14:textId="77777777" w:rsidR="00DA0598" w:rsidRPr="000F28C1" w:rsidRDefault="00DA0598" w:rsidP="000F28C1">
            <w:pPr>
              <w:pStyle w:val="TabellRader"/>
              <w:jc w:val="left"/>
            </w:pPr>
            <w:r w:rsidRPr="000F28C1">
              <w:t>Australien</w:t>
            </w:r>
          </w:p>
        </w:tc>
        <w:tc>
          <w:tcPr>
            <w:tcW w:w="602" w:type="pct"/>
            <w:tcBorders>
              <w:top w:val="single" w:sz="6" w:space="0" w:color="auto"/>
            </w:tcBorders>
            <w:shd w:val="clear" w:color="auto" w:fill="auto"/>
          </w:tcPr>
          <w:p w14:paraId="3FCECFE5" w14:textId="77777777" w:rsidR="00DA0598" w:rsidRPr="000F28C1" w:rsidRDefault="00DA0598" w:rsidP="000F28C1">
            <w:pPr>
              <w:pStyle w:val="TabellRader"/>
              <w:jc w:val="left"/>
            </w:pPr>
            <w:r w:rsidRPr="000F28C1">
              <w:t>16</w:t>
            </w:r>
          </w:p>
        </w:tc>
        <w:tc>
          <w:tcPr>
            <w:tcW w:w="1201" w:type="pct"/>
            <w:tcBorders>
              <w:top w:val="single" w:sz="6" w:space="0" w:color="auto"/>
            </w:tcBorders>
            <w:shd w:val="clear" w:color="auto" w:fill="auto"/>
          </w:tcPr>
          <w:p w14:paraId="7C0A4E98" w14:textId="77777777" w:rsidR="00DA0598" w:rsidRPr="000F28C1" w:rsidRDefault="00DA0598" w:rsidP="000F28C1">
            <w:pPr>
              <w:pStyle w:val="TabellRader"/>
              <w:jc w:val="left"/>
            </w:pPr>
            <w:r w:rsidRPr="000F28C1">
              <w:t>2,3,5,8,11,13,15,17,18,21,22</w:t>
            </w:r>
          </w:p>
        </w:tc>
        <w:tc>
          <w:tcPr>
            <w:tcW w:w="484" w:type="pct"/>
            <w:tcBorders>
              <w:top w:val="single" w:sz="6" w:space="0" w:color="auto"/>
            </w:tcBorders>
            <w:shd w:val="clear" w:color="auto" w:fill="auto"/>
          </w:tcPr>
          <w:p w14:paraId="32760538" w14:textId="77777777" w:rsidR="00DA0598" w:rsidRPr="000F28C1" w:rsidRDefault="00DA0598" w:rsidP="000F28C1">
            <w:pPr>
              <w:pStyle w:val="TabellRader"/>
            </w:pPr>
            <w:r w:rsidRPr="000F28C1">
              <w:t>KS, ÖK</w:t>
            </w:r>
          </w:p>
        </w:tc>
        <w:tc>
          <w:tcPr>
            <w:tcW w:w="1271" w:type="pct"/>
            <w:tcBorders>
              <w:top w:val="single" w:sz="6" w:space="0" w:color="auto"/>
            </w:tcBorders>
            <w:shd w:val="clear" w:color="auto" w:fill="auto"/>
          </w:tcPr>
          <w:p w14:paraId="74B313AD" w14:textId="77777777" w:rsidR="00DA0598" w:rsidRPr="000F28C1" w:rsidRDefault="00DA0598" w:rsidP="000F28C1">
            <w:pPr>
              <w:pStyle w:val="TabellRader"/>
            </w:pPr>
            <w:r w:rsidRPr="000F28C1">
              <w:t>37 078 746</w:t>
            </w:r>
          </w:p>
        </w:tc>
      </w:tr>
      <w:tr w:rsidR="000F28C1" w:rsidRPr="00271AFD" w14:paraId="638F6459" w14:textId="77777777" w:rsidTr="000F28C1">
        <w:tc>
          <w:tcPr>
            <w:tcW w:w="1442" w:type="pct"/>
            <w:tcBorders>
              <w:top w:val="single" w:sz="6" w:space="0" w:color="auto"/>
            </w:tcBorders>
            <w:shd w:val="clear" w:color="auto" w:fill="auto"/>
          </w:tcPr>
          <w:p w14:paraId="4032FD5E" w14:textId="77777777" w:rsidR="00DA0598" w:rsidRPr="000F28C1" w:rsidRDefault="00DA0598" w:rsidP="000F28C1">
            <w:pPr>
              <w:pStyle w:val="TabellRader"/>
              <w:jc w:val="left"/>
            </w:pPr>
            <w:r w:rsidRPr="000F28C1">
              <w:t>Nya Zeeland</w:t>
            </w:r>
          </w:p>
        </w:tc>
        <w:tc>
          <w:tcPr>
            <w:tcW w:w="602" w:type="pct"/>
            <w:tcBorders>
              <w:top w:val="single" w:sz="6" w:space="0" w:color="auto"/>
            </w:tcBorders>
            <w:shd w:val="clear" w:color="auto" w:fill="auto"/>
          </w:tcPr>
          <w:p w14:paraId="7F2ECB6C" w14:textId="77777777" w:rsidR="00DA0598" w:rsidRPr="000F28C1" w:rsidRDefault="00DA0598" w:rsidP="000F28C1">
            <w:pPr>
              <w:pStyle w:val="TabellRader"/>
              <w:jc w:val="left"/>
            </w:pPr>
            <w:r w:rsidRPr="000F28C1">
              <w:t>10</w:t>
            </w:r>
          </w:p>
        </w:tc>
        <w:tc>
          <w:tcPr>
            <w:tcW w:w="1201" w:type="pct"/>
            <w:tcBorders>
              <w:top w:val="single" w:sz="6" w:space="0" w:color="auto"/>
            </w:tcBorders>
            <w:shd w:val="clear" w:color="auto" w:fill="auto"/>
          </w:tcPr>
          <w:p w14:paraId="413EEAFE" w14:textId="77777777" w:rsidR="00DA0598" w:rsidRPr="000F28C1" w:rsidRDefault="00DA0598" w:rsidP="000F28C1">
            <w:pPr>
              <w:pStyle w:val="TabellRader"/>
              <w:jc w:val="left"/>
            </w:pPr>
            <w:r w:rsidRPr="000F28C1">
              <w:t>2,3,5,13,14,15,17,21,22</w:t>
            </w:r>
          </w:p>
        </w:tc>
        <w:tc>
          <w:tcPr>
            <w:tcW w:w="484" w:type="pct"/>
            <w:tcBorders>
              <w:top w:val="single" w:sz="6" w:space="0" w:color="auto"/>
            </w:tcBorders>
            <w:shd w:val="clear" w:color="auto" w:fill="auto"/>
          </w:tcPr>
          <w:p w14:paraId="25C9D663" w14:textId="77777777" w:rsidR="00DA0598" w:rsidRPr="000F28C1" w:rsidRDefault="00DA0598" w:rsidP="000F28C1">
            <w:pPr>
              <w:pStyle w:val="TabellRader"/>
            </w:pPr>
            <w:r w:rsidRPr="000F28C1">
              <w:t>KS, ÖK</w:t>
            </w:r>
          </w:p>
        </w:tc>
        <w:tc>
          <w:tcPr>
            <w:tcW w:w="1271" w:type="pct"/>
            <w:tcBorders>
              <w:top w:val="single" w:sz="6" w:space="0" w:color="auto"/>
            </w:tcBorders>
            <w:shd w:val="clear" w:color="auto" w:fill="auto"/>
          </w:tcPr>
          <w:p w14:paraId="4B324BB6" w14:textId="77777777" w:rsidR="00DA0598" w:rsidRPr="000F28C1" w:rsidRDefault="00DA0598" w:rsidP="000F28C1">
            <w:pPr>
              <w:pStyle w:val="TabellRader"/>
            </w:pPr>
            <w:r w:rsidRPr="000F28C1">
              <w:t>34 844 700</w:t>
            </w:r>
          </w:p>
        </w:tc>
      </w:tr>
      <w:tr w:rsidR="000F28C1" w:rsidRPr="00D23F9B" w14:paraId="132771A1" w14:textId="77777777" w:rsidTr="000F28C1">
        <w:tc>
          <w:tcPr>
            <w:tcW w:w="1442" w:type="pct"/>
            <w:tcBorders>
              <w:top w:val="single" w:sz="6" w:space="0" w:color="auto"/>
            </w:tcBorders>
            <w:shd w:val="clear" w:color="auto" w:fill="auto"/>
          </w:tcPr>
          <w:p w14:paraId="0F09A55E"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tcBorders>
            <w:shd w:val="clear" w:color="auto" w:fill="auto"/>
          </w:tcPr>
          <w:p w14:paraId="0019C45E" w14:textId="77777777" w:rsidR="00DA0598" w:rsidRPr="000F28C1" w:rsidRDefault="00DA0598" w:rsidP="000F28C1">
            <w:pPr>
              <w:pStyle w:val="TabellRader"/>
              <w:jc w:val="left"/>
              <w:rPr>
                <w:b/>
                <w:bCs/>
              </w:rPr>
            </w:pPr>
            <w:r w:rsidRPr="000F28C1">
              <w:rPr>
                <w:b/>
                <w:bCs/>
              </w:rPr>
              <w:t>24</w:t>
            </w:r>
          </w:p>
        </w:tc>
        <w:tc>
          <w:tcPr>
            <w:tcW w:w="1201" w:type="pct"/>
            <w:tcBorders>
              <w:top w:val="single" w:sz="6" w:space="0" w:color="auto"/>
            </w:tcBorders>
            <w:shd w:val="clear" w:color="auto" w:fill="auto"/>
          </w:tcPr>
          <w:p w14:paraId="778F0CFB" w14:textId="77777777" w:rsidR="00DA0598" w:rsidRPr="000F28C1" w:rsidRDefault="00DA0598" w:rsidP="000F28C1">
            <w:pPr>
              <w:pStyle w:val="TabellRader"/>
              <w:jc w:val="left"/>
              <w:rPr>
                <w:b/>
                <w:bCs/>
              </w:rPr>
            </w:pPr>
          </w:p>
        </w:tc>
        <w:tc>
          <w:tcPr>
            <w:tcW w:w="484" w:type="pct"/>
            <w:tcBorders>
              <w:top w:val="single" w:sz="6" w:space="0" w:color="auto"/>
            </w:tcBorders>
            <w:shd w:val="clear" w:color="auto" w:fill="auto"/>
          </w:tcPr>
          <w:p w14:paraId="45F1FA49" w14:textId="77777777" w:rsidR="00DA0598" w:rsidRPr="000F28C1" w:rsidRDefault="00DA0598" w:rsidP="000F28C1">
            <w:pPr>
              <w:pStyle w:val="TabellRader"/>
              <w:rPr>
                <w:b/>
                <w:bCs/>
              </w:rPr>
            </w:pPr>
          </w:p>
        </w:tc>
        <w:tc>
          <w:tcPr>
            <w:tcW w:w="1271" w:type="pct"/>
            <w:tcBorders>
              <w:top w:val="single" w:sz="6" w:space="0" w:color="auto"/>
            </w:tcBorders>
            <w:shd w:val="clear" w:color="auto" w:fill="auto"/>
          </w:tcPr>
          <w:p w14:paraId="6F1BA8CB" w14:textId="77777777" w:rsidR="00DA0598" w:rsidRPr="000F28C1" w:rsidRDefault="00DA0598" w:rsidP="000F28C1">
            <w:pPr>
              <w:pStyle w:val="TabellRader"/>
              <w:rPr>
                <w:b/>
                <w:bCs/>
              </w:rPr>
            </w:pPr>
            <w:r w:rsidRPr="000F28C1">
              <w:rPr>
                <w:b/>
                <w:bCs/>
              </w:rPr>
              <w:t>71</w:t>
            </w:r>
            <w:r w:rsidRPr="000F28C1">
              <w:rPr>
                <w:rFonts w:ascii="Cambria" w:hAnsi="Cambria" w:cs="Cambria"/>
                <w:b/>
                <w:bCs/>
              </w:rPr>
              <w:t> </w:t>
            </w:r>
            <w:r w:rsidRPr="000F28C1">
              <w:rPr>
                <w:b/>
                <w:bCs/>
              </w:rPr>
              <w:t>923 446</w:t>
            </w:r>
          </w:p>
        </w:tc>
      </w:tr>
      <w:tr w:rsidR="000F28C1" w:rsidRPr="009B58D4" w14:paraId="19372699" w14:textId="77777777" w:rsidTr="00534119">
        <w:tc>
          <w:tcPr>
            <w:tcW w:w="1442" w:type="pct"/>
            <w:tcBorders>
              <w:top w:val="single" w:sz="6" w:space="0" w:color="auto"/>
              <w:bottom w:val="single" w:sz="6" w:space="0" w:color="auto"/>
            </w:tcBorders>
            <w:shd w:val="clear" w:color="auto" w:fill="auto"/>
          </w:tcPr>
          <w:p w14:paraId="6B3EE6F5" w14:textId="77777777" w:rsidR="00DA0598" w:rsidRPr="000F28C1" w:rsidRDefault="00DA0598" w:rsidP="000F28C1">
            <w:pPr>
              <w:pStyle w:val="TabellRader"/>
              <w:rPr>
                <w:b/>
                <w:bCs/>
              </w:rPr>
            </w:pPr>
          </w:p>
        </w:tc>
        <w:tc>
          <w:tcPr>
            <w:tcW w:w="602" w:type="pct"/>
            <w:tcBorders>
              <w:top w:val="single" w:sz="6" w:space="0" w:color="auto"/>
              <w:bottom w:val="single" w:sz="6" w:space="0" w:color="auto"/>
            </w:tcBorders>
            <w:shd w:val="clear" w:color="auto" w:fill="auto"/>
          </w:tcPr>
          <w:p w14:paraId="672F2B0E" w14:textId="77777777" w:rsidR="00DA0598" w:rsidRPr="000F28C1" w:rsidRDefault="00DA0598" w:rsidP="000F28C1">
            <w:pPr>
              <w:pStyle w:val="TabellRader"/>
              <w:jc w:val="left"/>
              <w:rPr>
                <w:b/>
                <w:bCs/>
              </w:rPr>
            </w:pPr>
          </w:p>
        </w:tc>
        <w:tc>
          <w:tcPr>
            <w:tcW w:w="1201" w:type="pct"/>
            <w:tcBorders>
              <w:top w:val="single" w:sz="6" w:space="0" w:color="auto"/>
              <w:bottom w:val="single" w:sz="6" w:space="0" w:color="auto"/>
            </w:tcBorders>
            <w:shd w:val="clear" w:color="auto" w:fill="auto"/>
          </w:tcPr>
          <w:p w14:paraId="1793A137" w14:textId="77777777" w:rsidR="00DA0598" w:rsidRPr="000F28C1" w:rsidRDefault="00DA0598" w:rsidP="000F28C1">
            <w:pPr>
              <w:pStyle w:val="TabellRader"/>
              <w:jc w:val="left"/>
              <w:rPr>
                <w:b/>
                <w:bCs/>
              </w:rPr>
            </w:pPr>
          </w:p>
        </w:tc>
        <w:tc>
          <w:tcPr>
            <w:tcW w:w="484" w:type="pct"/>
            <w:tcBorders>
              <w:top w:val="single" w:sz="6" w:space="0" w:color="auto"/>
              <w:bottom w:val="single" w:sz="6" w:space="0" w:color="auto"/>
            </w:tcBorders>
            <w:shd w:val="clear" w:color="auto" w:fill="auto"/>
          </w:tcPr>
          <w:p w14:paraId="159C6864" w14:textId="77777777" w:rsidR="00DA0598" w:rsidRPr="000F28C1" w:rsidRDefault="00DA0598" w:rsidP="000F28C1">
            <w:pPr>
              <w:pStyle w:val="TabellRader"/>
              <w:rPr>
                <w:b/>
                <w:bCs/>
              </w:rPr>
            </w:pPr>
          </w:p>
        </w:tc>
        <w:tc>
          <w:tcPr>
            <w:tcW w:w="1271" w:type="pct"/>
            <w:tcBorders>
              <w:top w:val="single" w:sz="6" w:space="0" w:color="auto"/>
              <w:bottom w:val="single" w:sz="6" w:space="0" w:color="auto"/>
            </w:tcBorders>
            <w:shd w:val="clear" w:color="auto" w:fill="auto"/>
          </w:tcPr>
          <w:p w14:paraId="2C5D7AA7" w14:textId="77777777" w:rsidR="00DA0598" w:rsidRPr="000F28C1" w:rsidRDefault="00DA0598" w:rsidP="000F28C1">
            <w:pPr>
              <w:pStyle w:val="TabellRader"/>
              <w:rPr>
                <w:b/>
                <w:bCs/>
              </w:rPr>
            </w:pPr>
          </w:p>
        </w:tc>
      </w:tr>
      <w:tr w:rsidR="000F28C1" w:rsidRPr="00FE102C" w14:paraId="657FDEC9" w14:textId="77777777" w:rsidTr="00534119">
        <w:tc>
          <w:tcPr>
            <w:tcW w:w="1442" w:type="pct"/>
            <w:tcBorders>
              <w:top w:val="single" w:sz="6" w:space="0" w:color="auto"/>
              <w:bottom w:val="single" w:sz="4" w:space="0" w:color="auto"/>
            </w:tcBorders>
            <w:shd w:val="clear" w:color="auto" w:fill="auto"/>
          </w:tcPr>
          <w:p w14:paraId="73D06B75" w14:textId="77777777" w:rsidR="00DA0598" w:rsidRPr="000F28C1" w:rsidRDefault="00DA0598" w:rsidP="000F28C1">
            <w:pPr>
              <w:pStyle w:val="TabellRader"/>
              <w:jc w:val="left"/>
              <w:rPr>
                <w:b/>
                <w:bCs/>
              </w:rPr>
            </w:pPr>
            <w:r w:rsidRPr="000F28C1">
              <w:rPr>
                <w:b/>
                <w:bCs/>
              </w:rPr>
              <w:t>TOTALT</w:t>
            </w:r>
          </w:p>
        </w:tc>
        <w:tc>
          <w:tcPr>
            <w:tcW w:w="602" w:type="pct"/>
            <w:tcBorders>
              <w:top w:val="single" w:sz="6" w:space="0" w:color="auto"/>
              <w:bottom w:val="single" w:sz="4" w:space="0" w:color="auto"/>
            </w:tcBorders>
            <w:shd w:val="clear" w:color="auto" w:fill="auto"/>
          </w:tcPr>
          <w:p w14:paraId="1DB76A55" w14:textId="77777777" w:rsidR="00DA0598" w:rsidRPr="000F28C1" w:rsidRDefault="00DA0598" w:rsidP="000F28C1">
            <w:pPr>
              <w:pStyle w:val="TabellRader"/>
              <w:jc w:val="left"/>
              <w:rPr>
                <w:b/>
                <w:bCs/>
              </w:rPr>
            </w:pPr>
            <w:r w:rsidRPr="000F28C1">
              <w:rPr>
                <w:b/>
                <w:bCs/>
              </w:rPr>
              <w:t>893</w:t>
            </w:r>
          </w:p>
        </w:tc>
        <w:tc>
          <w:tcPr>
            <w:tcW w:w="1201" w:type="pct"/>
            <w:tcBorders>
              <w:top w:val="single" w:sz="6" w:space="0" w:color="auto"/>
              <w:bottom w:val="single" w:sz="4" w:space="0" w:color="auto"/>
            </w:tcBorders>
            <w:shd w:val="clear" w:color="auto" w:fill="auto"/>
          </w:tcPr>
          <w:p w14:paraId="2076F80D" w14:textId="77777777" w:rsidR="00DA0598" w:rsidRPr="000F28C1" w:rsidRDefault="00DA0598" w:rsidP="000F28C1">
            <w:pPr>
              <w:pStyle w:val="TabellRader"/>
              <w:jc w:val="left"/>
              <w:rPr>
                <w:b/>
                <w:bCs/>
              </w:rPr>
            </w:pPr>
            <w:r w:rsidRPr="000F28C1">
              <w:rPr>
                <w:b/>
                <w:bCs/>
              </w:rPr>
              <w:t xml:space="preserve"> </w:t>
            </w:r>
          </w:p>
        </w:tc>
        <w:tc>
          <w:tcPr>
            <w:tcW w:w="484" w:type="pct"/>
            <w:tcBorders>
              <w:top w:val="single" w:sz="6" w:space="0" w:color="auto"/>
              <w:bottom w:val="single" w:sz="4" w:space="0" w:color="auto"/>
            </w:tcBorders>
            <w:shd w:val="clear" w:color="auto" w:fill="auto"/>
          </w:tcPr>
          <w:p w14:paraId="0F16D4E8" w14:textId="77777777" w:rsidR="00DA0598" w:rsidRPr="000F28C1" w:rsidRDefault="00DA0598" w:rsidP="000F28C1">
            <w:pPr>
              <w:pStyle w:val="TabellRader"/>
              <w:rPr>
                <w:b/>
                <w:bCs/>
              </w:rPr>
            </w:pPr>
          </w:p>
        </w:tc>
        <w:tc>
          <w:tcPr>
            <w:tcW w:w="1271" w:type="pct"/>
            <w:tcBorders>
              <w:top w:val="single" w:sz="6" w:space="0" w:color="auto"/>
              <w:bottom w:val="single" w:sz="4" w:space="0" w:color="auto"/>
            </w:tcBorders>
            <w:shd w:val="clear" w:color="auto" w:fill="auto"/>
          </w:tcPr>
          <w:p w14:paraId="79F27503" w14:textId="77777777" w:rsidR="00DA0598" w:rsidRPr="000F28C1" w:rsidRDefault="00DA0598" w:rsidP="000F28C1">
            <w:pPr>
              <w:pStyle w:val="TabellRader"/>
              <w:rPr>
                <w:b/>
                <w:bCs/>
              </w:rPr>
            </w:pPr>
            <w:r w:rsidRPr="000F28C1">
              <w:rPr>
                <w:b/>
                <w:bCs/>
              </w:rPr>
              <w:t>50</w:t>
            </w:r>
            <w:r w:rsidRPr="000F28C1">
              <w:rPr>
                <w:rFonts w:ascii="Cambria" w:hAnsi="Cambria" w:cs="Cambria"/>
                <w:b/>
                <w:bCs/>
              </w:rPr>
              <w:t> </w:t>
            </w:r>
            <w:r w:rsidRPr="000F28C1">
              <w:rPr>
                <w:b/>
                <w:bCs/>
              </w:rPr>
              <w:t>550</w:t>
            </w:r>
            <w:r w:rsidRPr="000F28C1">
              <w:rPr>
                <w:rFonts w:ascii="Cambria" w:hAnsi="Cambria" w:cs="Cambria"/>
                <w:b/>
                <w:bCs/>
              </w:rPr>
              <w:t> </w:t>
            </w:r>
            <w:r w:rsidRPr="000F28C1">
              <w:rPr>
                <w:b/>
                <w:bCs/>
              </w:rPr>
              <w:t>908 217</w:t>
            </w:r>
          </w:p>
        </w:tc>
      </w:tr>
    </w:tbl>
    <w:p w14:paraId="5AE06104" w14:textId="77777777" w:rsidR="00DA0598" w:rsidRDefault="00DA0598" w:rsidP="001C36BC">
      <w:pPr>
        <w:pStyle w:val="Rubrik3utannumrering"/>
      </w:pPr>
      <w:r>
        <w:t>Särskilt om donationer av krigsmateriel till Ukraina</w:t>
      </w:r>
    </w:p>
    <w:p w14:paraId="104F4CCD" w14:textId="7F27C4E7" w:rsidR="00DA0598" w:rsidRDefault="00DA0598" w:rsidP="00CE6738">
      <w:pPr>
        <w:pStyle w:val="Brdtextmedindrag"/>
        <w:ind w:firstLine="0"/>
      </w:pPr>
      <w:bookmarkStart w:id="46" w:name="_Hlk192517769"/>
      <w:r w:rsidRPr="001C36BC">
        <w:t>I tabell 6–8 redovisas utförseltillstånd för försäljning av krigsmateriel. Under 2024 har ISP därutöver beviljat tillstånd för utförsel av sådan krigsmateriel som regeringen, efter riksdagens godkännande, beslutat att donera till Ukraina. I tabell 9 redovisas antalet tillstånd för donation till Ukraina samt på aggregerad nivå vilka materielkategorier tillstånden avsett. Det totala antalet sådana tillstånd uppgick under 2024 till 52 vilket var mer än en fördubbling jämfört med året innan då 21 tillstånd utfärdades</w:t>
      </w:r>
      <w:bookmarkEnd w:id="46"/>
      <w:r>
        <w:t>.</w:t>
      </w:r>
    </w:p>
    <w:p w14:paraId="25F17386" w14:textId="5EBA9276"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9</w:t>
      </w:r>
      <w:r w:rsidR="008056F2">
        <w:rPr>
          <w:noProof/>
        </w:rPr>
        <w:fldChar w:fldCharType="end"/>
      </w:r>
      <w:r>
        <w:tab/>
      </w:r>
      <w:r w:rsidRPr="001C36BC">
        <w:t>Beviljade tillstånd för donation av krigsmateriel till Ukraina 2024</w:t>
      </w:r>
    </w:p>
    <w:p w14:paraId="3AE9936D" w14:textId="24F3FADB"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962"/>
        <w:gridCol w:w="872"/>
        <w:gridCol w:w="3063"/>
      </w:tblGrid>
      <w:tr w:rsidR="001C36BC" w14:paraId="4DF1B021" w14:textId="77777777" w:rsidTr="001C36BC">
        <w:trPr>
          <w:tblHeader/>
        </w:trPr>
        <w:tc>
          <w:tcPr>
            <w:tcW w:w="1664" w:type="pct"/>
            <w:tcBorders>
              <w:top w:val="single" w:sz="8" w:space="0" w:color="auto"/>
              <w:bottom w:val="single" w:sz="6" w:space="0" w:color="auto"/>
            </w:tcBorders>
            <w:shd w:val="clear" w:color="auto" w:fill="auto"/>
          </w:tcPr>
          <w:p w14:paraId="2DC99BD5" w14:textId="2AEBE5CE" w:rsidR="00DA0598" w:rsidRDefault="00DA0598" w:rsidP="003D6F49">
            <w:pPr>
              <w:pStyle w:val="TabellHuvud"/>
              <w:jc w:val="left"/>
            </w:pPr>
            <w:r>
              <w:t>Land</w:t>
            </w:r>
          </w:p>
        </w:tc>
        <w:tc>
          <w:tcPr>
            <w:tcW w:w="739" w:type="pct"/>
            <w:tcBorders>
              <w:top w:val="single" w:sz="8" w:space="0" w:color="auto"/>
              <w:bottom w:val="single" w:sz="6" w:space="0" w:color="auto"/>
            </w:tcBorders>
            <w:shd w:val="clear" w:color="auto" w:fill="auto"/>
          </w:tcPr>
          <w:p w14:paraId="2A6C0F0D" w14:textId="3AB13D09" w:rsidR="00DA0598" w:rsidRDefault="00DA0598" w:rsidP="003D6F49">
            <w:pPr>
              <w:pStyle w:val="TabellHuvud"/>
            </w:pPr>
            <w:r>
              <w:t>Antal</w:t>
            </w:r>
          </w:p>
        </w:tc>
        <w:tc>
          <w:tcPr>
            <w:tcW w:w="2597" w:type="pct"/>
            <w:tcBorders>
              <w:top w:val="single" w:sz="8" w:space="0" w:color="auto"/>
              <w:bottom w:val="single" w:sz="6" w:space="0" w:color="auto"/>
            </w:tcBorders>
            <w:shd w:val="clear" w:color="auto" w:fill="auto"/>
          </w:tcPr>
          <w:p w14:paraId="0E8A22F1" w14:textId="6489FBDB" w:rsidR="00DA0598" w:rsidRDefault="00DA0598" w:rsidP="001C36BC">
            <w:pPr>
              <w:pStyle w:val="TabellHuvud"/>
              <w:jc w:val="left"/>
            </w:pPr>
            <w:r>
              <w:t>Materielkategorier</w:t>
            </w:r>
          </w:p>
        </w:tc>
      </w:tr>
      <w:tr w:rsidR="001C36BC" w14:paraId="7D04670F" w14:textId="77777777" w:rsidTr="001C36BC">
        <w:trPr>
          <w:tblHeader/>
        </w:trPr>
        <w:tc>
          <w:tcPr>
            <w:tcW w:w="1664" w:type="pct"/>
            <w:tcBorders>
              <w:top w:val="single" w:sz="8" w:space="0" w:color="auto"/>
              <w:bottom w:val="single" w:sz="6" w:space="0" w:color="auto"/>
            </w:tcBorders>
            <w:shd w:val="clear" w:color="auto" w:fill="auto"/>
          </w:tcPr>
          <w:p w14:paraId="53A53B82" w14:textId="77777777" w:rsidR="00DA0598" w:rsidRPr="001C36BC" w:rsidRDefault="00DA0598" w:rsidP="001C36BC">
            <w:pPr>
              <w:pStyle w:val="TabellHuvud"/>
              <w:jc w:val="left"/>
              <w:rPr>
                <w:b w:val="0"/>
                <w:bCs/>
              </w:rPr>
            </w:pPr>
            <w:r w:rsidRPr="001C36BC">
              <w:rPr>
                <w:b w:val="0"/>
                <w:bCs/>
              </w:rPr>
              <w:t>Ukraina</w:t>
            </w:r>
          </w:p>
        </w:tc>
        <w:tc>
          <w:tcPr>
            <w:tcW w:w="739" w:type="pct"/>
            <w:tcBorders>
              <w:top w:val="single" w:sz="8" w:space="0" w:color="auto"/>
              <w:bottom w:val="single" w:sz="6" w:space="0" w:color="auto"/>
            </w:tcBorders>
            <w:shd w:val="clear" w:color="auto" w:fill="auto"/>
          </w:tcPr>
          <w:p w14:paraId="04E8DE38" w14:textId="77777777" w:rsidR="00DA0598" w:rsidRPr="001C36BC" w:rsidRDefault="00DA0598" w:rsidP="001C36BC">
            <w:pPr>
              <w:pStyle w:val="TabellHuvud"/>
              <w:rPr>
                <w:b w:val="0"/>
                <w:bCs/>
              </w:rPr>
            </w:pPr>
            <w:r w:rsidRPr="001C36BC">
              <w:rPr>
                <w:b w:val="0"/>
                <w:bCs/>
              </w:rPr>
              <w:t>52</w:t>
            </w:r>
          </w:p>
        </w:tc>
        <w:tc>
          <w:tcPr>
            <w:tcW w:w="2597" w:type="pct"/>
            <w:tcBorders>
              <w:top w:val="single" w:sz="8" w:space="0" w:color="auto"/>
              <w:bottom w:val="single" w:sz="6" w:space="0" w:color="auto"/>
            </w:tcBorders>
            <w:shd w:val="clear" w:color="auto" w:fill="auto"/>
          </w:tcPr>
          <w:p w14:paraId="74A1C4B6" w14:textId="77777777" w:rsidR="00DA0598" w:rsidRPr="001C36BC" w:rsidRDefault="00DA0598" w:rsidP="001C36BC">
            <w:pPr>
              <w:pStyle w:val="TabellHuvud"/>
              <w:jc w:val="left"/>
              <w:rPr>
                <w:b w:val="0"/>
                <w:bCs/>
              </w:rPr>
            </w:pPr>
            <w:r w:rsidRPr="001C36BC">
              <w:rPr>
                <w:b w:val="0"/>
                <w:bCs/>
              </w:rPr>
              <w:t>ML1/KS, ML1/ÖK, ML2/KS, ML2/ÖK, ML3/KS, ML3/ÖK, ML4/KS, ML4/ÖK, ML5/KS, ML5/ÖK, ML6/KS, ML6/ÖK, ML7/ÖK, ML8/KS, ML9/KS, ML10/ÖK, ML11/ÖK, ML13/ÖK, ML14/ÖK, ML15/ÖK, ML16/ÖK, ML17/ÖK, ML18/ÖK, ML21/ÖK, ML22/ÖK</w:t>
            </w:r>
          </w:p>
        </w:tc>
      </w:tr>
    </w:tbl>
    <w:p w14:paraId="33165301" w14:textId="1C94BFB2" w:rsidR="00DA0598" w:rsidRDefault="00DA0598" w:rsidP="001C36BC">
      <w:pPr>
        <w:pStyle w:val="Rubrik3utannumrering"/>
      </w:pPr>
      <w:r>
        <w:t>Följdleveranser och internationella materielsamarbeten</w:t>
      </w:r>
    </w:p>
    <w:p w14:paraId="42880940" w14:textId="08FA24CB" w:rsidR="00DA0598" w:rsidRDefault="00DA0598" w:rsidP="002F5D84">
      <w:pPr>
        <w:pStyle w:val="Brdtext"/>
      </w:pPr>
      <w:r w:rsidRPr="002F5D84">
        <w:t>Följdleveranser till tidigare levererad krigsmateriel har en särställning i de svenska riktlinjerna för utförsel. Enligt riktlinjerna bör tillstånd beviljas för utförsel av reservdelar till krigsmateriel som tidigare har exporterats eller överförts med tillstånd, om det inte finns ett ovillkorligt hinder. Detsamma bör gälla beträffande speciell ammunition till tidigare levererad krigsmateriel och andra leveranser som har direkt samband med tidigare levererad krigsmateriel. Följdleveranser bör bedömas från fall till fall enligt dessa förutsättningar. De tidigare riktlinjerna gäller följdleveranser till export som godkändes före den 15 april 2018</w:t>
      </w:r>
      <w:r>
        <w:t>.</w:t>
      </w:r>
    </w:p>
    <w:p w14:paraId="1BF651B8" w14:textId="7D25F832" w:rsidR="00DA0598" w:rsidRDefault="00DA0598" w:rsidP="002F5D84">
      <w:pPr>
        <w:pStyle w:val="Brdtextmedindrag"/>
      </w:pPr>
      <w:r w:rsidRPr="002F5D84">
        <w:t xml:space="preserve">Såväl riksdagen som regeringen har vid upprepade tillfällen fastslagit att internationella samarbeten rörande utveckling och produktion av </w:t>
      </w:r>
      <w:r w:rsidRPr="002F5D84">
        <w:lastRenderedPageBreak/>
        <w:t>krigsmateriel är en förutsättning för svensk försvarsindustri. I propositionen Skärpt exportkontroll av krigsmateriel (prop. 2017/18:23) uttalar regeringen att samarbete med de nordiska länderna, sexnationerskretsen, länder inom EU samt Australien, Brasilien, Japan, Kanada, Liechtenstein, Nya Zeeland, Sydafrika, Sydkorea och USA är av störst intresse. I propositionen anges vidare att det vid internationella samarbeten ska göras en avvägning inom ramen för helhetsbedömningen av hur behovet av det internationella samarbetet ska förenas med intresset av en effektiv exportkontroll. Det konstateras att det inte är självklart att Sverige alltid kan räkna med att få gehör för alla aspekter som är unika för vårt synsätt när det gäller utförsel till tredjeland</w:t>
      </w:r>
      <w:r>
        <w:t>.</w:t>
      </w:r>
    </w:p>
    <w:p w14:paraId="439F59CC" w14:textId="4C075A9D" w:rsidR="00DA0598" w:rsidRDefault="00DA0598" w:rsidP="002F5D84">
      <w:pPr>
        <w:pStyle w:val="Brdtextmedindrag"/>
      </w:pPr>
      <w:r w:rsidRPr="002F5D84">
        <w:t>Historiskt har det fästs intresse vid de tillstånd som utfärdats för export till länder utanför den traditionella samarbetskretsen. I tabell 10 redovisas mer detaljerad information om beviljade tillstånd till slutanvändarländer utanför kretsen av länderna ovan. Dels anges huruvida tillstånden har avsett följdleveranser eller affärer utan koppling till tidigare export, dels om dessa tillstånd beviljats inom ramen för internationell samverkan med ett land inom den traditionella samarbetskretsen, eller om exporten skett direkt från Sverige till slutmottagaren. I kolumnen längst till höger anges vilka materielkategorier som beviljats för eventuella nya affärer. Notera att ett utförseltillstånd både kan avse en följdleverans och ett internationellt samarbete</w:t>
      </w:r>
      <w:r>
        <w:t>.</w:t>
      </w:r>
    </w:p>
    <w:p w14:paraId="25A61EBC" w14:textId="1677C132" w:rsidR="00DA0598" w:rsidRDefault="00DA0598" w:rsidP="004624EC">
      <w:pPr>
        <w:pStyle w:val="TabellRubrik"/>
        <w:ind w:left="0" w:firstLine="0"/>
      </w:pPr>
      <w:bookmarkStart w:id="47" w:name="_Hlk192670707"/>
      <w:r>
        <w:t xml:space="preserve">Tabell </w:t>
      </w:r>
      <w:r w:rsidR="008056F2">
        <w:fldChar w:fldCharType="begin"/>
      </w:r>
      <w:r w:rsidR="008056F2">
        <w:instrText xml:space="preserve"> SEQ Tabell \* Arabic \s 1  \* MERGEFORMAT </w:instrText>
      </w:r>
      <w:r w:rsidR="008056F2">
        <w:fldChar w:fldCharType="separate"/>
      </w:r>
      <w:r w:rsidR="008A3FE2">
        <w:rPr>
          <w:noProof/>
        </w:rPr>
        <w:t>10</w:t>
      </w:r>
      <w:r w:rsidR="008056F2">
        <w:rPr>
          <w:noProof/>
        </w:rPr>
        <w:fldChar w:fldCharType="end"/>
      </w:r>
      <w:r>
        <w:tab/>
      </w:r>
      <w:r w:rsidRPr="00D0634C">
        <w:t>Detaljerad beskrivning av beviljade utförseltillstånd för försäljning av krigsmateriel till vissa länder 2024</w:t>
      </w:r>
    </w:p>
    <w:p w14:paraId="70F5CEFC" w14:textId="6C61B3D5"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100"/>
        <w:gridCol w:w="1102"/>
        <w:gridCol w:w="1158"/>
        <w:gridCol w:w="1128"/>
        <w:gridCol w:w="1409"/>
      </w:tblGrid>
      <w:tr w:rsidR="002A53D5" w14:paraId="66A4C85C" w14:textId="77777777" w:rsidTr="009A4591">
        <w:tc>
          <w:tcPr>
            <w:tcW w:w="933" w:type="pct"/>
            <w:tcBorders>
              <w:top w:val="single" w:sz="8" w:space="0" w:color="auto"/>
              <w:bottom w:val="single" w:sz="6" w:space="0" w:color="auto"/>
            </w:tcBorders>
            <w:shd w:val="clear" w:color="auto" w:fill="auto"/>
          </w:tcPr>
          <w:p w14:paraId="21129EB2" w14:textId="49437837" w:rsidR="00DA0598" w:rsidRDefault="00DA0598" w:rsidP="003D6F49">
            <w:pPr>
              <w:pStyle w:val="TabellHuvud"/>
              <w:jc w:val="left"/>
            </w:pPr>
            <w:r>
              <w:t>Land</w:t>
            </w:r>
          </w:p>
        </w:tc>
        <w:tc>
          <w:tcPr>
            <w:tcW w:w="934" w:type="pct"/>
            <w:tcBorders>
              <w:top w:val="single" w:sz="8" w:space="0" w:color="auto"/>
              <w:bottom w:val="single" w:sz="6" w:space="0" w:color="auto"/>
            </w:tcBorders>
            <w:shd w:val="clear" w:color="auto" w:fill="auto"/>
          </w:tcPr>
          <w:p w14:paraId="625EE3F6" w14:textId="44BDD239" w:rsidR="00DA0598" w:rsidRDefault="00DA0598" w:rsidP="003D6F49">
            <w:pPr>
              <w:pStyle w:val="TabellHuvud"/>
            </w:pPr>
            <w:r>
              <w:t>Totalt antal beviljade tillstånd</w:t>
            </w:r>
          </w:p>
        </w:tc>
        <w:tc>
          <w:tcPr>
            <w:tcW w:w="982" w:type="pct"/>
            <w:tcBorders>
              <w:top w:val="single" w:sz="8" w:space="0" w:color="auto"/>
              <w:bottom w:val="single" w:sz="6" w:space="0" w:color="auto"/>
            </w:tcBorders>
            <w:shd w:val="clear" w:color="auto" w:fill="auto"/>
          </w:tcPr>
          <w:p w14:paraId="6D5C3147" w14:textId="05B70B06" w:rsidR="00DA0598" w:rsidRDefault="00DA0598" w:rsidP="003D6F49">
            <w:pPr>
              <w:pStyle w:val="TabellHuvud"/>
            </w:pPr>
            <w:r>
              <w:t>Varav följdleveranser</w:t>
            </w:r>
          </w:p>
        </w:tc>
        <w:tc>
          <w:tcPr>
            <w:tcW w:w="956" w:type="pct"/>
            <w:tcBorders>
              <w:top w:val="single" w:sz="8" w:space="0" w:color="auto"/>
              <w:bottom w:val="single" w:sz="6" w:space="0" w:color="auto"/>
            </w:tcBorders>
            <w:shd w:val="clear" w:color="auto" w:fill="auto"/>
          </w:tcPr>
          <w:p w14:paraId="04DB53A1" w14:textId="5348FB15" w:rsidR="00DA0598" w:rsidRDefault="00DA0598" w:rsidP="003D6F49">
            <w:pPr>
              <w:pStyle w:val="TabellHuvud"/>
            </w:pPr>
            <w:r>
              <w:t>Varav internationella samarbeten</w:t>
            </w:r>
          </w:p>
        </w:tc>
        <w:tc>
          <w:tcPr>
            <w:tcW w:w="1195" w:type="pct"/>
            <w:tcBorders>
              <w:top w:val="single" w:sz="8" w:space="0" w:color="auto"/>
              <w:bottom w:val="single" w:sz="6" w:space="0" w:color="auto"/>
            </w:tcBorders>
            <w:shd w:val="clear" w:color="auto" w:fill="auto"/>
          </w:tcPr>
          <w:p w14:paraId="6D23EB14" w14:textId="3723DF2A" w:rsidR="00DA0598" w:rsidRDefault="00DA0598" w:rsidP="002A53D5">
            <w:pPr>
              <w:pStyle w:val="TabellHuvud"/>
              <w:jc w:val="left"/>
            </w:pPr>
            <w:r>
              <w:t>Materielkategorier – nya affärer</w:t>
            </w:r>
          </w:p>
        </w:tc>
      </w:tr>
      <w:tr w:rsidR="002A53D5" w:rsidRPr="00604894" w:rsidDel="008613DB" w14:paraId="5A7BF247" w14:textId="77777777" w:rsidTr="009A4591">
        <w:tc>
          <w:tcPr>
            <w:tcW w:w="933" w:type="pct"/>
            <w:tcBorders>
              <w:top w:val="single" w:sz="8" w:space="0" w:color="auto"/>
              <w:bottom w:val="single" w:sz="6" w:space="0" w:color="auto"/>
            </w:tcBorders>
            <w:shd w:val="clear" w:color="auto" w:fill="auto"/>
          </w:tcPr>
          <w:p w14:paraId="3D4F8EAD" w14:textId="77777777" w:rsidR="00DA0598" w:rsidRPr="002A53D5" w:rsidRDefault="00DA0598" w:rsidP="009A4591">
            <w:pPr>
              <w:pStyle w:val="TabellRader"/>
              <w:jc w:val="left"/>
              <w:rPr>
                <w:b/>
                <w:bCs/>
              </w:rPr>
            </w:pPr>
            <w:r w:rsidRPr="002A53D5">
              <w:t>Algeriet</w:t>
            </w:r>
          </w:p>
        </w:tc>
        <w:tc>
          <w:tcPr>
            <w:tcW w:w="934" w:type="pct"/>
            <w:tcBorders>
              <w:top w:val="single" w:sz="8" w:space="0" w:color="auto"/>
              <w:bottom w:val="single" w:sz="6" w:space="0" w:color="auto"/>
            </w:tcBorders>
            <w:shd w:val="clear" w:color="auto" w:fill="auto"/>
          </w:tcPr>
          <w:p w14:paraId="30214E74" w14:textId="77777777" w:rsidR="00DA0598" w:rsidRPr="002A53D5" w:rsidRDefault="00DA0598" w:rsidP="009A4591">
            <w:pPr>
              <w:pStyle w:val="TabellRader"/>
              <w:rPr>
                <w:b/>
                <w:bCs/>
              </w:rPr>
            </w:pPr>
            <w:r w:rsidRPr="002A53D5">
              <w:t>3</w:t>
            </w:r>
          </w:p>
        </w:tc>
        <w:tc>
          <w:tcPr>
            <w:tcW w:w="982" w:type="pct"/>
            <w:tcBorders>
              <w:top w:val="single" w:sz="8" w:space="0" w:color="auto"/>
              <w:bottom w:val="single" w:sz="6" w:space="0" w:color="auto"/>
            </w:tcBorders>
            <w:shd w:val="clear" w:color="auto" w:fill="auto"/>
          </w:tcPr>
          <w:p w14:paraId="08CB762F" w14:textId="77777777" w:rsidR="00DA0598" w:rsidRPr="002A53D5" w:rsidRDefault="00DA0598" w:rsidP="009A4591">
            <w:pPr>
              <w:pStyle w:val="TabellRader"/>
              <w:rPr>
                <w:b/>
                <w:bCs/>
              </w:rPr>
            </w:pPr>
            <w:r w:rsidRPr="002A53D5">
              <w:t>3</w:t>
            </w:r>
          </w:p>
        </w:tc>
        <w:tc>
          <w:tcPr>
            <w:tcW w:w="956" w:type="pct"/>
            <w:tcBorders>
              <w:top w:val="single" w:sz="8" w:space="0" w:color="auto"/>
              <w:bottom w:val="single" w:sz="6" w:space="0" w:color="auto"/>
            </w:tcBorders>
            <w:shd w:val="clear" w:color="auto" w:fill="auto"/>
          </w:tcPr>
          <w:p w14:paraId="0081ABD7" w14:textId="77777777" w:rsidR="00DA0598" w:rsidRPr="002A53D5" w:rsidRDefault="00DA0598" w:rsidP="009A4591">
            <w:pPr>
              <w:pStyle w:val="TabellRader"/>
              <w:rPr>
                <w:b/>
                <w:bCs/>
              </w:rPr>
            </w:pPr>
            <w:r w:rsidRPr="002A53D5">
              <w:t>2</w:t>
            </w:r>
          </w:p>
        </w:tc>
        <w:tc>
          <w:tcPr>
            <w:tcW w:w="1195" w:type="pct"/>
            <w:tcBorders>
              <w:top w:val="single" w:sz="8" w:space="0" w:color="auto"/>
              <w:bottom w:val="single" w:sz="6" w:space="0" w:color="auto"/>
            </w:tcBorders>
            <w:shd w:val="clear" w:color="auto" w:fill="auto"/>
          </w:tcPr>
          <w:p w14:paraId="09AA0484" w14:textId="77777777" w:rsidR="00DA0598" w:rsidRPr="002A53D5" w:rsidDel="008613DB" w:rsidRDefault="00DA0598" w:rsidP="009A4591">
            <w:pPr>
              <w:pStyle w:val="TabellRader"/>
              <w:rPr>
                <w:b/>
              </w:rPr>
            </w:pPr>
          </w:p>
        </w:tc>
      </w:tr>
      <w:tr w:rsidR="002A53D5" w:rsidRPr="00604894" w:rsidDel="008613DB" w14:paraId="6BB2024F" w14:textId="77777777" w:rsidTr="009A4591">
        <w:tc>
          <w:tcPr>
            <w:tcW w:w="933" w:type="pct"/>
            <w:tcBorders>
              <w:top w:val="single" w:sz="8" w:space="0" w:color="auto"/>
              <w:bottom w:val="single" w:sz="6" w:space="0" w:color="auto"/>
            </w:tcBorders>
            <w:shd w:val="clear" w:color="auto" w:fill="auto"/>
          </w:tcPr>
          <w:p w14:paraId="600A6738" w14:textId="77777777" w:rsidR="00DA0598" w:rsidRPr="002A53D5" w:rsidRDefault="00DA0598" w:rsidP="009A4591">
            <w:pPr>
              <w:pStyle w:val="TabellRader"/>
              <w:jc w:val="left"/>
              <w:rPr>
                <w:b/>
                <w:bCs/>
              </w:rPr>
            </w:pPr>
            <w:r w:rsidRPr="002A53D5">
              <w:t>Argentina</w:t>
            </w:r>
          </w:p>
        </w:tc>
        <w:tc>
          <w:tcPr>
            <w:tcW w:w="934" w:type="pct"/>
            <w:tcBorders>
              <w:top w:val="single" w:sz="8" w:space="0" w:color="auto"/>
              <w:bottom w:val="single" w:sz="6" w:space="0" w:color="auto"/>
            </w:tcBorders>
            <w:shd w:val="clear" w:color="auto" w:fill="auto"/>
          </w:tcPr>
          <w:p w14:paraId="0A26B433" w14:textId="77777777" w:rsidR="00DA0598" w:rsidRPr="002A53D5" w:rsidRDefault="00DA0598" w:rsidP="009A4591">
            <w:pPr>
              <w:pStyle w:val="TabellRader"/>
              <w:rPr>
                <w:b/>
                <w:bCs/>
              </w:rPr>
            </w:pPr>
            <w:r w:rsidRPr="002A53D5">
              <w:t>1</w:t>
            </w:r>
          </w:p>
        </w:tc>
        <w:tc>
          <w:tcPr>
            <w:tcW w:w="982" w:type="pct"/>
            <w:tcBorders>
              <w:top w:val="single" w:sz="8" w:space="0" w:color="auto"/>
              <w:bottom w:val="single" w:sz="6" w:space="0" w:color="auto"/>
            </w:tcBorders>
            <w:shd w:val="clear" w:color="auto" w:fill="auto"/>
          </w:tcPr>
          <w:p w14:paraId="09DBCEBD" w14:textId="77777777" w:rsidR="00DA0598" w:rsidRPr="002A53D5" w:rsidRDefault="00DA0598" w:rsidP="009A4591">
            <w:pPr>
              <w:pStyle w:val="TabellRader"/>
              <w:rPr>
                <w:b/>
                <w:bCs/>
              </w:rPr>
            </w:pPr>
            <w:r w:rsidRPr="002A53D5">
              <w:t>1</w:t>
            </w:r>
          </w:p>
        </w:tc>
        <w:tc>
          <w:tcPr>
            <w:tcW w:w="956" w:type="pct"/>
            <w:tcBorders>
              <w:top w:val="single" w:sz="8" w:space="0" w:color="auto"/>
              <w:bottom w:val="single" w:sz="6" w:space="0" w:color="auto"/>
            </w:tcBorders>
            <w:shd w:val="clear" w:color="auto" w:fill="auto"/>
          </w:tcPr>
          <w:p w14:paraId="5096E3B4"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47AA4F53" w14:textId="77777777" w:rsidR="00DA0598" w:rsidRPr="002A53D5" w:rsidDel="008613DB" w:rsidRDefault="00DA0598" w:rsidP="009A4591">
            <w:pPr>
              <w:pStyle w:val="TabellRader"/>
              <w:rPr>
                <w:b/>
              </w:rPr>
            </w:pPr>
          </w:p>
        </w:tc>
      </w:tr>
      <w:tr w:rsidR="002A53D5" w:rsidRPr="00604894" w:rsidDel="008613DB" w14:paraId="4F1B3F63" w14:textId="77777777" w:rsidTr="009A4591">
        <w:tc>
          <w:tcPr>
            <w:tcW w:w="933" w:type="pct"/>
            <w:tcBorders>
              <w:top w:val="single" w:sz="8" w:space="0" w:color="auto"/>
              <w:bottom w:val="single" w:sz="6" w:space="0" w:color="auto"/>
            </w:tcBorders>
            <w:shd w:val="clear" w:color="auto" w:fill="auto"/>
          </w:tcPr>
          <w:p w14:paraId="270F84C4" w14:textId="77777777" w:rsidR="00DA0598" w:rsidRPr="002A53D5" w:rsidRDefault="00DA0598" w:rsidP="009A4591">
            <w:pPr>
              <w:pStyle w:val="TabellRader"/>
              <w:jc w:val="left"/>
              <w:rPr>
                <w:b/>
                <w:bCs/>
              </w:rPr>
            </w:pPr>
            <w:r w:rsidRPr="002A53D5">
              <w:t>Brunei</w:t>
            </w:r>
          </w:p>
        </w:tc>
        <w:tc>
          <w:tcPr>
            <w:tcW w:w="934" w:type="pct"/>
            <w:tcBorders>
              <w:top w:val="single" w:sz="8" w:space="0" w:color="auto"/>
              <w:bottom w:val="single" w:sz="6" w:space="0" w:color="auto"/>
            </w:tcBorders>
            <w:shd w:val="clear" w:color="auto" w:fill="auto"/>
          </w:tcPr>
          <w:p w14:paraId="1965149E" w14:textId="77777777" w:rsidR="00DA0598" w:rsidRPr="002A53D5" w:rsidRDefault="00DA0598" w:rsidP="009A4591">
            <w:pPr>
              <w:pStyle w:val="TabellRader"/>
              <w:rPr>
                <w:b/>
                <w:bCs/>
              </w:rPr>
            </w:pPr>
            <w:r w:rsidRPr="002A53D5">
              <w:t>1</w:t>
            </w:r>
          </w:p>
        </w:tc>
        <w:tc>
          <w:tcPr>
            <w:tcW w:w="982" w:type="pct"/>
            <w:tcBorders>
              <w:top w:val="single" w:sz="8" w:space="0" w:color="auto"/>
              <w:bottom w:val="single" w:sz="6" w:space="0" w:color="auto"/>
            </w:tcBorders>
            <w:shd w:val="clear" w:color="auto" w:fill="auto"/>
          </w:tcPr>
          <w:p w14:paraId="55D4BAD4" w14:textId="77777777" w:rsidR="00DA0598" w:rsidRPr="002A53D5" w:rsidRDefault="00DA0598" w:rsidP="009A4591">
            <w:pPr>
              <w:pStyle w:val="TabellRader"/>
              <w:rPr>
                <w:b/>
                <w:bCs/>
              </w:rPr>
            </w:pPr>
            <w:r w:rsidRPr="002A53D5">
              <w:t>1</w:t>
            </w:r>
          </w:p>
        </w:tc>
        <w:tc>
          <w:tcPr>
            <w:tcW w:w="956" w:type="pct"/>
            <w:tcBorders>
              <w:top w:val="single" w:sz="8" w:space="0" w:color="auto"/>
              <w:bottom w:val="single" w:sz="6" w:space="0" w:color="auto"/>
            </w:tcBorders>
            <w:shd w:val="clear" w:color="auto" w:fill="auto"/>
          </w:tcPr>
          <w:p w14:paraId="5D103127"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513A92B6" w14:textId="77777777" w:rsidR="00DA0598" w:rsidRPr="002A53D5" w:rsidDel="008613DB" w:rsidRDefault="00DA0598" w:rsidP="009A4591">
            <w:pPr>
              <w:pStyle w:val="TabellRader"/>
              <w:rPr>
                <w:b/>
              </w:rPr>
            </w:pPr>
          </w:p>
        </w:tc>
      </w:tr>
      <w:tr w:rsidR="002A53D5" w:rsidRPr="00604894" w:rsidDel="008613DB" w14:paraId="0108DD5A" w14:textId="77777777" w:rsidTr="009A4591">
        <w:tc>
          <w:tcPr>
            <w:tcW w:w="933" w:type="pct"/>
            <w:tcBorders>
              <w:top w:val="single" w:sz="8" w:space="0" w:color="auto"/>
              <w:bottom w:val="single" w:sz="6" w:space="0" w:color="auto"/>
            </w:tcBorders>
            <w:shd w:val="clear" w:color="auto" w:fill="auto"/>
          </w:tcPr>
          <w:p w14:paraId="635B88B0" w14:textId="77777777" w:rsidR="00DA0598" w:rsidRPr="002A53D5" w:rsidRDefault="00DA0598" w:rsidP="009A4591">
            <w:pPr>
              <w:pStyle w:val="TabellRader"/>
              <w:jc w:val="left"/>
              <w:rPr>
                <w:b/>
                <w:bCs/>
              </w:rPr>
            </w:pPr>
            <w:r w:rsidRPr="002A53D5">
              <w:t>Chile</w:t>
            </w:r>
          </w:p>
        </w:tc>
        <w:tc>
          <w:tcPr>
            <w:tcW w:w="934" w:type="pct"/>
            <w:tcBorders>
              <w:top w:val="single" w:sz="8" w:space="0" w:color="auto"/>
              <w:bottom w:val="single" w:sz="6" w:space="0" w:color="auto"/>
            </w:tcBorders>
            <w:shd w:val="clear" w:color="auto" w:fill="auto"/>
          </w:tcPr>
          <w:p w14:paraId="4997ABF7" w14:textId="77777777" w:rsidR="00DA0598" w:rsidRPr="002A53D5" w:rsidRDefault="00DA0598" w:rsidP="009A4591">
            <w:pPr>
              <w:pStyle w:val="TabellRader"/>
              <w:rPr>
                <w:b/>
                <w:bCs/>
              </w:rPr>
            </w:pPr>
            <w:r w:rsidRPr="002A53D5">
              <w:t>1</w:t>
            </w:r>
          </w:p>
        </w:tc>
        <w:tc>
          <w:tcPr>
            <w:tcW w:w="982" w:type="pct"/>
            <w:tcBorders>
              <w:top w:val="single" w:sz="8" w:space="0" w:color="auto"/>
              <w:bottom w:val="single" w:sz="6" w:space="0" w:color="auto"/>
            </w:tcBorders>
            <w:shd w:val="clear" w:color="auto" w:fill="auto"/>
          </w:tcPr>
          <w:p w14:paraId="5AAD0F60" w14:textId="77777777" w:rsidR="00DA0598" w:rsidRPr="002A53D5" w:rsidRDefault="00DA0598" w:rsidP="009A4591">
            <w:pPr>
              <w:pStyle w:val="TabellRader"/>
              <w:rPr>
                <w:b/>
                <w:bCs/>
              </w:rPr>
            </w:pPr>
            <w:r w:rsidRPr="002A53D5">
              <w:t>1</w:t>
            </w:r>
          </w:p>
        </w:tc>
        <w:tc>
          <w:tcPr>
            <w:tcW w:w="956" w:type="pct"/>
            <w:tcBorders>
              <w:top w:val="single" w:sz="8" w:space="0" w:color="auto"/>
              <w:bottom w:val="single" w:sz="6" w:space="0" w:color="auto"/>
            </w:tcBorders>
            <w:shd w:val="clear" w:color="auto" w:fill="auto"/>
          </w:tcPr>
          <w:p w14:paraId="3C33BE40"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28167811" w14:textId="77777777" w:rsidR="00DA0598" w:rsidRPr="002A53D5" w:rsidDel="008613DB" w:rsidRDefault="00DA0598" w:rsidP="009A4591">
            <w:pPr>
              <w:pStyle w:val="TabellRader"/>
              <w:rPr>
                <w:b/>
              </w:rPr>
            </w:pPr>
          </w:p>
        </w:tc>
      </w:tr>
      <w:tr w:rsidR="002A53D5" w:rsidRPr="00604894" w14:paraId="156FC265" w14:textId="77777777" w:rsidTr="009A4591">
        <w:tc>
          <w:tcPr>
            <w:tcW w:w="933" w:type="pct"/>
            <w:tcBorders>
              <w:top w:val="single" w:sz="8" w:space="0" w:color="auto"/>
              <w:bottom w:val="single" w:sz="6" w:space="0" w:color="auto"/>
            </w:tcBorders>
            <w:shd w:val="clear" w:color="auto" w:fill="auto"/>
          </w:tcPr>
          <w:p w14:paraId="4C206983" w14:textId="77777777" w:rsidR="00DA0598" w:rsidRPr="002A53D5" w:rsidRDefault="00DA0598" w:rsidP="009A4591">
            <w:pPr>
              <w:pStyle w:val="TabellRader"/>
              <w:jc w:val="left"/>
              <w:rPr>
                <w:b/>
                <w:bCs/>
              </w:rPr>
            </w:pPr>
            <w:r w:rsidRPr="002A53D5">
              <w:t>FAE</w:t>
            </w:r>
          </w:p>
        </w:tc>
        <w:tc>
          <w:tcPr>
            <w:tcW w:w="934" w:type="pct"/>
            <w:tcBorders>
              <w:top w:val="single" w:sz="8" w:space="0" w:color="auto"/>
              <w:bottom w:val="single" w:sz="6" w:space="0" w:color="auto"/>
            </w:tcBorders>
            <w:shd w:val="clear" w:color="auto" w:fill="auto"/>
          </w:tcPr>
          <w:p w14:paraId="127C99B1" w14:textId="77777777" w:rsidR="00DA0598" w:rsidRPr="002A53D5" w:rsidRDefault="00DA0598" w:rsidP="009A4591">
            <w:pPr>
              <w:pStyle w:val="TabellRader"/>
              <w:rPr>
                <w:b/>
                <w:bCs/>
              </w:rPr>
            </w:pPr>
            <w:r w:rsidRPr="002A53D5">
              <w:t>5</w:t>
            </w:r>
          </w:p>
        </w:tc>
        <w:tc>
          <w:tcPr>
            <w:tcW w:w="982" w:type="pct"/>
            <w:tcBorders>
              <w:top w:val="single" w:sz="8" w:space="0" w:color="auto"/>
              <w:bottom w:val="single" w:sz="6" w:space="0" w:color="auto"/>
            </w:tcBorders>
            <w:shd w:val="clear" w:color="auto" w:fill="auto"/>
          </w:tcPr>
          <w:p w14:paraId="5120C4BC" w14:textId="77777777" w:rsidR="00DA0598" w:rsidRPr="002A53D5" w:rsidRDefault="00DA0598" w:rsidP="009A4591">
            <w:pPr>
              <w:pStyle w:val="TabellRader"/>
              <w:rPr>
                <w:b/>
                <w:bCs/>
              </w:rPr>
            </w:pPr>
            <w:r w:rsidRPr="002A53D5">
              <w:t>4</w:t>
            </w:r>
          </w:p>
        </w:tc>
        <w:tc>
          <w:tcPr>
            <w:tcW w:w="956" w:type="pct"/>
            <w:tcBorders>
              <w:top w:val="single" w:sz="8" w:space="0" w:color="auto"/>
              <w:bottom w:val="single" w:sz="6" w:space="0" w:color="auto"/>
            </w:tcBorders>
            <w:shd w:val="clear" w:color="auto" w:fill="auto"/>
          </w:tcPr>
          <w:p w14:paraId="71284B4B"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31DD64C6" w14:textId="77777777" w:rsidR="00DA0598" w:rsidRPr="002A53D5" w:rsidRDefault="00DA0598" w:rsidP="009A4591">
            <w:pPr>
              <w:pStyle w:val="TabellRader"/>
              <w:jc w:val="left"/>
              <w:rPr>
                <w:b/>
                <w:bCs/>
              </w:rPr>
            </w:pPr>
            <w:r w:rsidRPr="002A53D5">
              <w:t>ML5, ML6, ML21, ML22</w:t>
            </w:r>
          </w:p>
        </w:tc>
      </w:tr>
      <w:tr w:rsidR="002A53D5" w:rsidRPr="00604894" w14:paraId="460A7C7F" w14:textId="77777777" w:rsidTr="009A4591">
        <w:tc>
          <w:tcPr>
            <w:tcW w:w="933" w:type="pct"/>
            <w:tcBorders>
              <w:top w:val="single" w:sz="8" w:space="0" w:color="auto"/>
              <w:bottom w:val="single" w:sz="6" w:space="0" w:color="auto"/>
            </w:tcBorders>
            <w:shd w:val="clear" w:color="auto" w:fill="auto"/>
          </w:tcPr>
          <w:p w14:paraId="7B815496" w14:textId="77777777" w:rsidR="00DA0598" w:rsidRPr="002A53D5" w:rsidRDefault="00DA0598" w:rsidP="009A4591">
            <w:pPr>
              <w:pStyle w:val="TabellRader"/>
              <w:jc w:val="left"/>
              <w:rPr>
                <w:b/>
                <w:bCs/>
              </w:rPr>
            </w:pPr>
            <w:r w:rsidRPr="002A53D5">
              <w:t>Indien</w:t>
            </w:r>
          </w:p>
        </w:tc>
        <w:tc>
          <w:tcPr>
            <w:tcW w:w="934" w:type="pct"/>
            <w:tcBorders>
              <w:top w:val="single" w:sz="8" w:space="0" w:color="auto"/>
              <w:bottom w:val="single" w:sz="6" w:space="0" w:color="auto"/>
            </w:tcBorders>
            <w:shd w:val="clear" w:color="auto" w:fill="auto"/>
          </w:tcPr>
          <w:p w14:paraId="2B96EBAA" w14:textId="77777777" w:rsidR="00DA0598" w:rsidRPr="002A53D5" w:rsidRDefault="00DA0598" w:rsidP="009A4591">
            <w:pPr>
              <w:pStyle w:val="TabellRader"/>
              <w:rPr>
                <w:b/>
                <w:bCs/>
              </w:rPr>
            </w:pPr>
            <w:r w:rsidRPr="002A53D5">
              <w:t>14</w:t>
            </w:r>
          </w:p>
        </w:tc>
        <w:tc>
          <w:tcPr>
            <w:tcW w:w="982" w:type="pct"/>
            <w:tcBorders>
              <w:top w:val="single" w:sz="8" w:space="0" w:color="auto"/>
              <w:bottom w:val="single" w:sz="6" w:space="0" w:color="auto"/>
            </w:tcBorders>
            <w:shd w:val="clear" w:color="auto" w:fill="auto"/>
          </w:tcPr>
          <w:p w14:paraId="57DBA542" w14:textId="77777777" w:rsidR="00DA0598" w:rsidRPr="002A53D5" w:rsidRDefault="00DA0598" w:rsidP="009A4591">
            <w:pPr>
              <w:pStyle w:val="TabellRader"/>
              <w:rPr>
                <w:b/>
                <w:bCs/>
              </w:rPr>
            </w:pPr>
            <w:r w:rsidRPr="002A53D5">
              <w:t>13</w:t>
            </w:r>
          </w:p>
        </w:tc>
        <w:tc>
          <w:tcPr>
            <w:tcW w:w="956" w:type="pct"/>
            <w:tcBorders>
              <w:top w:val="single" w:sz="8" w:space="0" w:color="auto"/>
              <w:bottom w:val="single" w:sz="6" w:space="0" w:color="auto"/>
            </w:tcBorders>
            <w:shd w:val="clear" w:color="auto" w:fill="auto"/>
          </w:tcPr>
          <w:p w14:paraId="205FC047" w14:textId="77777777" w:rsidR="00DA0598" w:rsidRPr="002A53D5" w:rsidRDefault="00DA0598" w:rsidP="009A4591">
            <w:pPr>
              <w:pStyle w:val="TabellRader"/>
              <w:rPr>
                <w:b/>
                <w:bCs/>
              </w:rPr>
            </w:pPr>
            <w:r w:rsidRPr="002A53D5">
              <w:t>2</w:t>
            </w:r>
          </w:p>
        </w:tc>
        <w:tc>
          <w:tcPr>
            <w:tcW w:w="1195" w:type="pct"/>
            <w:tcBorders>
              <w:top w:val="single" w:sz="8" w:space="0" w:color="auto"/>
              <w:bottom w:val="single" w:sz="6" w:space="0" w:color="auto"/>
            </w:tcBorders>
            <w:shd w:val="clear" w:color="auto" w:fill="auto"/>
          </w:tcPr>
          <w:p w14:paraId="14601B78" w14:textId="77777777" w:rsidR="00DA0598" w:rsidRPr="002A53D5" w:rsidRDefault="00DA0598" w:rsidP="009A4591">
            <w:pPr>
              <w:pStyle w:val="TabellRader"/>
              <w:jc w:val="left"/>
              <w:rPr>
                <w:b/>
                <w:bCs/>
              </w:rPr>
            </w:pPr>
            <w:r w:rsidRPr="002A53D5">
              <w:t xml:space="preserve">ML10, ML22 </w:t>
            </w:r>
          </w:p>
        </w:tc>
      </w:tr>
      <w:tr w:rsidR="002A53D5" w:rsidRPr="00604894" w14:paraId="36349ECD" w14:textId="77777777" w:rsidTr="009A4591">
        <w:tc>
          <w:tcPr>
            <w:tcW w:w="933" w:type="pct"/>
            <w:tcBorders>
              <w:top w:val="single" w:sz="8" w:space="0" w:color="auto"/>
              <w:bottom w:val="single" w:sz="6" w:space="0" w:color="auto"/>
            </w:tcBorders>
            <w:shd w:val="clear" w:color="auto" w:fill="auto"/>
          </w:tcPr>
          <w:p w14:paraId="1B56ECEE" w14:textId="77777777" w:rsidR="00DA0598" w:rsidRPr="002A53D5" w:rsidRDefault="00DA0598" w:rsidP="009A4591">
            <w:pPr>
              <w:pStyle w:val="TabellRader"/>
              <w:jc w:val="left"/>
              <w:rPr>
                <w:b/>
                <w:bCs/>
              </w:rPr>
            </w:pPr>
            <w:r w:rsidRPr="002A53D5">
              <w:t>Indonesien</w:t>
            </w:r>
          </w:p>
        </w:tc>
        <w:tc>
          <w:tcPr>
            <w:tcW w:w="934" w:type="pct"/>
            <w:tcBorders>
              <w:top w:val="single" w:sz="8" w:space="0" w:color="auto"/>
              <w:bottom w:val="single" w:sz="6" w:space="0" w:color="auto"/>
            </w:tcBorders>
            <w:shd w:val="clear" w:color="auto" w:fill="auto"/>
          </w:tcPr>
          <w:p w14:paraId="70CC234D" w14:textId="77777777" w:rsidR="00DA0598" w:rsidRPr="002A53D5" w:rsidRDefault="00DA0598" w:rsidP="009A4591">
            <w:pPr>
              <w:pStyle w:val="TabellRader"/>
              <w:rPr>
                <w:b/>
                <w:bCs/>
              </w:rPr>
            </w:pPr>
            <w:r w:rsidRPr="002A53D5">
              <w:t>6</w:t>
            </w:r>
          </w:p>
        </w:tc>
        <w:tc>
          <w:tcPr>
            <w:tcW w:w="982" w:type="pct"/>
            <w:tcBorders>
              <w:top w:val="single" w:sz="8" w:space="0" w:color="auto"/>
              <w:bottom w:val="single" w:sz="6" w:space="0" w:color="auto"/>
            </w:tcBorders>
            <w:shd w:val="clear" w:color="auto" w:fill="auto"/>
          </w:tcPr>
          <w:p w14:paraId="62732DB1" w14:textId="77777777" w:rsidR="00DA0598" w:rsidRPr="002A53D5" w:rsidRDefault="00DA0598" w:rsidP="009A4591">
            <w:pPr>
              <w:pStyle w:val="TabellRader"/>
              <w:rPr>
                <w:b/>
                <w:bCs/>
              </w:rPr>
            </w:pPr>
            <w:r w:rsidRPr="002A53D5">
              <w:t>6</w:t>
            </w:r>
          </w:p>
        </w:tc>
        <w:tc>
          <w:tcPr>
            <w:tcW w:w="956" w:type="pct"/>
            <w:tcBorders>
              <w:top w:val="single" w:sz="8" w:space="0" w:color="auto"/>
              <w:bottom w:val="single" w:sz="6" w:space="0" w:color="auto"/>
            </w:tcBorders>
            <w:shd w:val="clear" w:color="auto" w:fill="auto"/>
          </w:tcPr>
          <w:p w14:paraId="77ACCEB7" w14:textId="77777777" w:rsidR="00DA0598" w:rsidRPr="002A53D5" w:rsidRDefault="00DA0598" w:rsidP="009A4591">
            <w:pPr>
              <w:pStyle w:val="TabellRader"/>
              <w:rPr>
                <w:b/>
                <w:bCs/>
              </w:rPr>
            </w:pPr>
            <w:r w:rsidRPr="002A53D5">
              <w:t>2</w:t>
            </w:r>
          </w:p>
        </w:tc>
        <w:tc>
          <w:tcPr>
            <w:tcW w:w="1195" w:type="pct"/>
            <w:tcBorders>
              <w:top w:val="single" w:sz="8" w:space="0" w:color="auto"/>
              <w:bottom w:val="single" w:sz="6" w:space="0" w:color="auto"/>
            </w:tcBorders>
            <w:shd w:val="clear" w:color="auto" w:fill="auto"/>
          </w:tcPr>
          <w:p w14:paraId="3B834681" w14:textId="77777777" w:rsidR="00DA0598" w:rsidRPr="002A53D5" w:rsidRDefault="00DA0598" w:rsidP="009A4591">
            <w:pPr>
              <w:pStyle w:val="TabellRader"/>
              <w:jc w:val="left"/>
              <w:rPr>
                <w:b/>
              </w:rPr>
            </w:pPr>
          </w:p>
        </w:tc>
      </w:tr>
      <w:tr w:rsidR="002A53D5" w:rsidRPr="00604894" w:rsidDel="00254CA1" w14:paraId="06147A06" w14:textId="77777777" w:rsidTr="009A4591">
        <w:tc>
          <w:tcPr>
            <w:tcW w:w="933" w:type="pct"/>
            <w:tcBorders>
              <w:top w:val="single" w:sz="8" w:space="0" w:color="auto"/>
              <w:bottom w:val="single" w:sz="6" w:space="0" w:color="auto"/>
            </w:tcBorders>
            <w:shd w:val="clear" w:color="auto" w:fill="auto"/>
          </w:tcPr>
          <w:p w14:paraId="1BBCF372" w14:textId="77777777" w:rsidR="00DA0598" w:rsidRPr="002A53D5" w:rsidRDefault="00DA0598" w:rsidP="009A4591">
            <w:pPr>
              <w:pStyle w:val="TabellRader"/>
              <w:jc w:val="left"/>
              <w:rPr>
                <w:b/>
                <w:bCs/>
              </w:rPr>
            </w:pPr>
            <w:r w:rsidRPr="002A53D5">
              <w:t>Kenya</w:t>
            </w:r>
          </w:p>
        </w:tc>
        <w:tc>
          <w:tcPr>
            <w:tcW w:w="934" w:type="pct"/>
            <w:tcBorders>
              <w:top w:val="single" w:sz="8" w:space="0" w:color="auto"/>
              <w:bottom w:val="single" w:sz="6" w:space="0" w:color="auto"/>
            </w:tcBorders>
            <w:shd w:val="clear" w:color="auto" w:fill="auto"/>
          </w:tcPr>
          <w:p w14:paraId="3AD40F24" w14:textId="77777777" w:rsidR="00DA0598" w:rsidRPr="002A53D5" w:rsidRDefault="00DA0598" w:rsidP="009A4591">
            <w:pPr>
              <w:pStyle w:val="TabellRader"/>
              <w:rPr>
                <w:b/>
                <w:bCs/>
              </w:rPr>
            </w:pPr>
            <w:r w:rsidRPr="002A53D5">
              <w:t>2</w:t>
            </w:r>
          </w:p>
        </w:tc>
        <w:tc>
          <w:tcPr>
            <w:tcW w:w="982" w:type="pct"/>
            <w:tcBorders>
              <w:top w:val="single" w:sz="8" w:space="0" w:color="auto"/>
              <w:bottom w:val="single" w:sz="6" w:space="0" w:color="auto"/>
            </w:tcBorders>
            <w:shd w:val="clear" w:color="auto" w:fill="auto"/>
          </w:tcPr>
          <w:p w14:paraId="7455B0CA" w14:textId="77777777" w:rsidR="00DA0598" w:rsidRPr="002A53D5" w:rsidRDefault="00DA0598" w:rsidP="009A4591">
            <w:pPr>
              <w:pStyle w:val="TabellRader"/>
              <w:rPr>
                <w:b/>
                <w:bCs/>
              </w:rPr>
            </w:pPr>
            <w:r w:rsidRPr="002A53D5">
              <w:t>1</w:t>
            </w:r>
          </w:p>
        </w:tc>
        <w:tc>
          <w:tcPr>
            <w:tcW w:w="956" w:type="pct"/>
            <w:tcBorders>
              <w:top w:val="single" w:sz="8" w:space="0" w:color="auto"/>
              <w:bottom w:val="single" w:sz="6" w:space="0" w:color="auto"/>
            </w:tcBorders>
            <w:shd w:val="clear" w:color="auto" w:fill="auto"/>
          </w:tcPr>
          <w:p w14:paraId="166C37FC"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50AC891A" w14:textId="77777777" w:rsidR="00DA0598" w:rsidRPr="002A53D5" w:rsidDel="00254CA1" w:rsidRDefault="00DA0598" w:rsidP="009A4591">
            <w:pPr>
              <w:pStyle w:val="TabellRader"/>
              <w:jc w:val="left"/>
              <w:rPr>
                <w:b/>
                <w:bCs/>
              </w:rPr>
            </w:pPr>
            <w:r w:rsidRPr="002A53D5">
              <w:t>ML14, ML17, ML21, ML22</w:t>
            </w:r>
          </w:p>
        </w:tc>
      </w:tr>
      <w:tr w:rsidR="002A53D5" w:rsidRPr="00604894" w:rsidDel="00254CA1" w14:paraId="77216E36" w14:textId="77777777" w:rsidTr="009A4591">
        <w:tc>
          <w:tcPr>
            <w:tcW w:w="933" w:type="pct"/>
            <w:tcBorders>
              <w:top w:val="single" w:sz="8" w:space="0" w:color="auto"/>
              <w:bottom w:val="single" w:sz="6" w:space="0" w:color="auto"/>
            </w:tcBorders>
            <w:shd w:val="clear" w:color="auto" w:fill="auto"/>
          </w:tcPr>
          <w:p w14:paraId="5A99E7E8" w14:textId="77777777" w:rsidR="00DA0598" w:rsidRPr="002A53D5" w:rsidRDefault="00DA0598" w:rsidP="009A4591">
            <w:pPr>
              <w:pStyle w:val="TabellRader"/>
              <w:jc w:val="left"/>
              <w:rPr>
                <w:b/>
                <w:bCs/>
              </w:rPr>
            </w:pPr>
            <w:r w:rsidRPr="002A53D5">
              <w:t>Kuwait</w:t>
            </w:r>
          </w:p>
        </w:tc>
        <w:tc>
          <w:tcPr>
            <w:tcW w:w="934" w:type="pct"/>
            <w:tcBorders>
              <w:top w:val="single" w:sz="8" w:space="0" w:color="auto"/>
              <w:bottom w:val="single" w:sz="6" w:space="0" w:color="auto"/>
            </w:tcBorders>
            <w:shd w:val="clear" w:color="auto" w:fill="auto"/>
          </w:tcPr>
          <w:p w14:paraId="5D62A42B" w14:textId="77777777" w:rsidR="00DA0598" w:rsidRPr="002A53D5" w:rsidRDefault="00DA0598" w:rsidP="009A4591">
            <w:pPr>
              <w:pStyle w:val="TabellRader"/>
              <w:rPr>
                <w:b/>
                <w:bCs/>
              </w:rPr>
            </w:pPr>
            <w:r w:rsidRPr="002A53D5">
              <w:t>2</w:t>
            </w:r>
          </w:p>
        </w:tc>
        <w:tc>
          <w:tcPr>
            <w:tcW w:w="982" w:type="pct"/>
            <w:tcBorders>
              <w:top w:val="single" w:sz="8" w:space="0" w:color="auto"/>
              <w:bottom w:val="single" w:sz="6" w:space="0" w:color="auto"/>
            </w:tcBorders>
            <w:shd w:val="clear" w:color="auto" w:fill="auto"/>
          </w:tcPr>
          <w:p w14:paraId="2C40ED40" w14:textId="77777777" w:rsidR="00DA0598" w:rsidRPr="002A53D5" w:rsidRDefault="00DA0598" w:rsidP="009A4591">
            <w:pPr>
              <w:pStyle w:val="TabellRader"/>
              <w:rPr>
                <w:b/>
                <w:bCs/>
              </w:rPr>
            </w:pPr>
            <w:r w:rsidRPr="002A53D5">
              <w:t>2</w:t>
            </w:r>
          </w:p>
        </w:tc>
        <w:tc>
          <w:tcPr>
            <w:tcW w:w="956" w:type="pct"/>
            <w:tcBorders>
              <w:top w:val="single" w:sz="8" w:space="0" w:color="auto"/>
              <w:bottom w:val="single" w:sz="6" w:space="0" w:color="auto"/>
            </w:tcBorders>
            <w:shd w:val="clear" w:color="auto" w:fill="auto"/>
          </w:tcPr>
          <w:p w14:paraId="51DA6BBE" w14:textId="77777777" w:rsidR="00DA0598" w:rsidRPr="002A53D5" w:rsidRDefault="00DA0598" w:rsidP="009A4591">
            <w:pPr>
              <w:pStyle w:val="TabellRader"/>
              <w:rPr>
                <w:b/>
                <w:bCs/>
              </w:rPr>
            </w:pPr>
            <w:r w:rsidRPr="002A53D5">
              <w:t>1</w:t>
            </w:r>
          </w:p>
        </w:tc>
        <w:tc>
          <w:tcPr>
            <w:tcW w:w="1195" w:type="pct"/>
            <w:tcBorders>
              <w:top w:val="single" w:sz="8" w:space="0" w:color="auto"/>
              <w:bottom w:val="single" w:sz="6" w:space="0" w:color="auto"/>
            </w:tcBorders>
            <w:shd w:val="clear" w:color="auto" w:fill="auto"/>
          </w:tcPr>
          <w:p w14:paraId="43643A68" w14:textId="77777777" w:rsidR="00DA0598" w:rsidRPr="002A53D5" w:rsidDel="00254CA1" w:rsidRDefault="00DA0598" w:rsidP="009A4591">
            <w:pPr>
              <w:pStyle w:val="TabellRader"/>
              <w:jc w:val="left"/>
              <w:rPr>
                <w:b/>
              </w:rPr>
            </w:pPr>
          </w:p>
        </w:tc>
      </w:tr>
      <w:tr w:rsidR="002A53D5" w:rsidRPr="00604894" w14:paraId="13A75025" w14:textId="77777777" w:rsidTr="009A4591">
        <w:tc>
          <w:tcPr>
            <w:tcW w:w="933" w:type="pct"/>
            <w:tcBorders>
              <w:top w:val="single" w:sz="8" w:space="0" w:color="auto"/>
              <w:bottom w:val="single" w:sz="6" w:space="0" w:color="auto"/>
            </w:tcBorders>
            <w:shd w:val="clear" w:color="auto" w:fill="auto"/>
          </w:tcPr>
          <w:p w14:paraId="588E03EE" w14:textId="77777777" w:rsidR="00DA0598" w:rsidRPr="002A53D5" w:rsidRDefault="00DA0598" w:rsidP="009A4591">
            <w:pPr>
              <w:pStyle w:val="TabellRader"/>
              <w:jc w:val="left"/>
              <w:rPr>
                <w:b/>
                <w:bCs/>
              </w:rPr>
            </w:pPr>
            <w:r w:rsidRPr="002A53D5">
              <w:t>Malaysia</w:t>
            </w:r>
          </w:p>
        </w:tc>
        <w:tc>
          <w:tcPr>
            <w:tcW w:w="934" w:type="pct"/>
            <w:tcBorders>
              <w:top w:val="single" w:sz="8" w:space="0" w:color="auto"/>
              <w:bottom w:val="single" w:sz="6" w:space="0" w:color="auto"/>
            </w:tcBorders>
            <w:shd w:val="clear" w:color="auto" w:fill="auto"/>
          </w:tcPr>
          <w:p w14:paraId="5B39941B" w14:textId="77777777" w:rsidR="00DA0598" w:rsidRPr="002A53D5" w:rsidRDefault="00DA0598" w:rsidP="009A4591">
            <w:pPr>
              <w:pStyle w:val="TabellRader"/>
              <w:rPr>
                <w:b/>
                <w:bCs/>
              </w:rPr>
            </w:pPr>
            <w:r w:rsidRPr="002A53D5">
              <w:t>3</w:t>
            </w:r>
          </w:p>
        </w:tc>
        <w:tc>
          <w:tcPr>
            <w:tcW w:w="982" w:type="pct"/>
            <w:tcBorders>
              <w:top w:val="single" w:sz="8" w:space="0" w:color="auto"/>
              <w:bottom w:val="single" w:sz="6" w:space="0" w:color="auto"/>
            </w:tcBorders>
            <w:shd w:val="clear" w:color="auto" w:fill="auto"/>
          </w:tcPr>
          <w:p w14:paraId="4AF3B70F" w14:textId="77777777" w:rsidR="00DA0598" w:rsidRPr="002A53D5" w:rsidRDefault="00DA0598" w:rsidP="009A4591">
            <w:pPr>
              <w:pStyle w:val="TabellRader"/>
              <w:rPr>
                <w:b/>
                <w:bCs/>
              </w:rPr>
            </w:pPr>
            <w:r w:rsidRPr="002A53D5">
              <w:t>3</w:t>
            </w:r>
          </w:p>
        </w:tc>
        <w:tc>
          <w:tcPr>
            <w:tcW w:w="956" w:type="pct"/>
            <w:tcBorders>
              <w:top w:val="single" w:sz="8" w:space="0" w:color="auto"/>
              <w:bottom w:val="single" w:sz="6" w:space="0" w:color="auto"/>
            </w:tcBorders>
            <w:shd w:val="clear" w:color="auto" w:fill="auto"/>
          </w:tcPr>
          <w:p w14:paraId="02C29FD5"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7F7A58A3" w14:textId="77777777" w:rsidR="00DA0598" w:rsidRPr="002A53D5" w:rsidRDefault="00DA0598" w:rsidP="009A4591">
            <w:pPr>
              <w:pStyle w:val="TabellRader"/>
              <w:jc w:val="left"/>
              <w:rPr>
                <w:b/>
              </w:rPr>
            </w:pPr>
          </w:p>
        </w:tc>
      </w:tr>
      <w:tr w:rsidR="002A53D5" w:rsidRPr="00604894" w14:paraId="55C6F01B" w14:textId="77777777" w:rsidTr="009A4591">
        <w:tc>
          <w:tcPr>
            <w:tcW w:w="933" w:type="pct"/>
            <w:tcBorders>
              <w:top w:val="single" w:sz="8" w:space="0" w:color="auto"/>
              <w:bottom w:val="single" w:sz="6" w:space="0" w:color="auto"/>
            </w:tcBorders>
            <w:shd w:val="clear" w:color="auto" w:fill="auto"/>
          </w:tcPr>
          <w:p w14:paraId="14BA4747" w14:textId="77777777" w:rsidR="00DA0598" w:rsidRPr="002A53D5" w:rsidRDefault="00DA0598" w:rsidP="009A4591">
            <w:pPr>
              <w:pStyle w:val="TabellRader"/>
              <w:jc w:val="left"/>
              <w:rPr>
                <w:b/>
                <w:bCs/>
              </w:rPr>
            </w:pPr>
            <w:r w:rsidRPr="002A53D5">
              <w:t>Mexiko</w:t>
            </w:r>
          </w:p>
        </w:tc>
        <w:tc>
          <w:tcPr>
            <w:tcW w:w="934" w:type="pct"/>
            <w:tcBorders>
              <w:top w:val="single" w:sz="8" w:space="0" w:color="auto"/>
              <w:bottom w:val="single" w:sz="6" w:space="0" w:color="auto"/>
            </w:tcBorders>
            <w:shd w:val="clear" w:color="auto" w:fill="auto"/>
          </w:tcPr>
          <w:p w14:paraId="494D2C3C" w14:textId="77777777" w:rsidR="00DA0598" w:rsidRPr="002A53D5" w:rsidRDefault="00DA0598" w:rsidP="009A4591">
            <w:pPr>
              <w:pStyle w:val="TabellRader"/>
              <w:rPr>
                <w:b/>
                <w:bCs/>
              </w:rPr>
            </w:pPr>
            <w:r w:rsidRPr="002A53D5">
              <w:t>1</w:t>
            </w:r>
          </w:p>
        </w:tc>
        <w:tc>
          <w:tcPr>
            <w:tcW w:w="982" w:type="pct"/>
            <w:tcBorders>
              <w:top w:val="single" w:sz="8" w:space="0" w:color="auto"/>
              <w:bottom w:val="single" w:sz="6" w:space="0" w:color="auto"/>
            </w:tcBorders>
            <w:shd w:val="clear" w:color="auto" w:fill="auto"/>
          </w:tcPr>
          <w:p w14:paraId="30A6D18A" w14:textId="77777777" w:rsidR="00DA0598" w:rsidRPr="002A53D5" w:rsidRDefault="00DA0598" w:rsidP="009A4591">
            <w:pPr>
              <w:pStyle w:val="TabellRader"/>
              <w:rPr>
                <w:b/>
                <w:bCs/>
              </w:rPr>
            </w:pPr>
            <w:r w:rsidRPr="002A53D5">
              <w:t>1</w:t>
            </w:r>
          </w:p>
        </w:tc>
        <w:tc>
          <w:tcPr>
            <w:tcW w:w="956" w:type="pct"/>
            <w:tcBorders>
              <w:top w:val="single" w:sz="8" w:space="0" w:color="auto"/>
              <w:bottom w:val="single" w:sz="6" w:space="0" w:color="auto"/>
            </w:tcBorders>
            <w:shd w:val="clear" w:color="auto" w:fill="auto"/>
          </w:tcPr>
          <w:p w14:paraId="0AC16983"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38F979EB" w14:textId="77777777" w:rsidR="00DA0598" w:rsidRPr="002A53D5" w:rsidRDefault="00DA0598" w:rsidP="009A4591">
            <w:pPr>
              <w:pStyle w:val="TabellRader"/>
              <w:jc w:val="left"/>
              <w:rPr>
                <w:b/>
              </w:rPr>
            </w:pPr>
          </w:p>
        </w:tc>
      </w:tr>
      <w:tr w:rsidR="002A53D5" w:rsidRPr="00604894" w14:paraId="2E7315F5" w14:textId="77777777" w:rsidTr="009A4591">
        <w:tc>
          <w:tcPr>
            <w:tcW w:w="933" w:type="pct"/>
            <w:tcBorders>
              <w:top w:val="single" w:sz="8" w:space="0" w:color="auto"/>
              <w:bottom w:val="single" w:sz="6" w:space="0" w:color="auto"/>
            </w:tcBorders>
            <w:shd w:val="clear" w:color="auto" w:fill="auto"/>
          </w:tcPr>
          <w:p w14:paraId="4BF61D71" w14:textId="77777777" w:rsidR="00DA0598" w:rsidRPr="002A53D5" w:rsidRDefault="00DA0598" w:rsidP="009A4591">
            <w:pPr>
              <w:pStyle w:val="TabellRader"/>
              <w:jc w:val="left"/>
              <w:rPr>
                <w:b/>
                <w:bCs/>
              </w:rPr>
            </w:pPr>
            <w:r w:rsidRPr="002A53D5">
              <w:t>Pakistan</w:t>
            </w:r>
          </w:p>
        </w:tc>
        <w:tc>
          <w:tcPr>
            <w:tcW w:w="934" w:type="pct"/>
            <w:tcBorders>
              <w:top w:val="single" w:sz="8" w:space="0" w:color="auto"/>
              <w:bottom w:val="single" w:sz="6" w:space="0" w:color="auto"/>
            </w:tcBorders>
            <w:shd w:val="clear" w:color="auto" w:fill="auto"/>
          </w:tcPr>
          <w:p w14:paraId="3BD44587" w14:textId="77777777" w:rsidR="00DA0598" w:rsidRPr="002A53D5" w:rsidRDefault="00DA0598" w:rsidP="009A4591">
            <w:pPr>
              <w:pStyle w:val="TabellRader"/>
              <w:rPr>
                <w:b/>
                <w:bCs/>
              </w:rPr>
            </w:pPr>
            <w:r w:rsidRPr="002A53D5">
              <w:t>3</w:t>
            </w:r>
          </w:p>
        </w:tc>
        <w:tc>
          <w:tcPr>
            <w:tcW w:w="982" w:type="pct"/>
            <w:tcBorders>
              <w:top w:val="single" w:sz="8" w:space="0" w:color="auto"/>
              <w:bottom w:val="single" w:sz="6" w:space="0" w:color="auto"/>
            </w:tcBorders>
            <w:shd w:val="clear" w:color="auto" w:fill="auto"/>
          </w:tcPr>
          <w:p w14:paraId="597C1ED6" w14:textId="77777777" w:rsidR="00DA0598" w:rsidRPr="002A53D5" w:rsidRDefault="00DA0598" w:rsidP="009A4591">
            <w:pPr>
              <w:pStyle w:val="TabellRader"/>
              <w:rPr>
                <w:b/>
                <w:bCs/>
              </w:rPr>
            </w:pPr>
            <w:r w:rsidRPr="002A53D5">
              <w:t>3</w:t>
            </w:r>
          </w:p>
        </w:tc>
        <w:tc>
          <w:tcPr>
            <w:tcW w:w="956" w:type="pct"/>
            <w:tcBorders>
              <w:top w:val="single" w:sz="8" w:space="0" w:color="auto"/>
              <w:bottom w:val="single" w:sz="6" w:space="0" w:color="auto"/>
            </w:tcBorders>
            <w:shd w:val="clear" w:color="auto" w:fill="auto"/>
          </w:tcPr>
          <w:p w14:paraId="09B7ECEF"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70094398" w14:textId="77777777" w:rsidR="00DA0598" w:rsidRPr="002A53D5" w:rsidRDefault="00DA0598" w:rsidP="009A4591">
            <w:pPr>
              <w:pStyle w:val="TabellRader"/>
              <w:jc w:val="left"/>
              <w:rPr>
                <w:b/>
              </w:rPr>
            </w:pPr>
          </w:p>
        </w:tc>
      </w:tr>
      <w:tr w:rsidR="002A53D5" w:rsidRPr="00604894" w14:paraId="46CEDF0B" w14:textId="77777777" w:rsidTr="009A4591">
        <w:tc>
          <w:tcPr>
            <w:tcW w:w="933" w:type="pct"/>
            <w:tcBorders>
              <w:top w:val="single" w:sz="8" w:space="0" w:color="auto"/>
              <w:bottom w:val="single" w:sz="6" w:space="0" w:color="auto"/>
            </w:tcBorders>
            <w:shd w:val="clear" w:color="auto" w:fill="auto"/>
          </w:tcPr>
          <w:p w14:paraId="101E15AC" w14:textId="77777777" w:rsidR="00DA0598" w:rsidRPr="002A53D5" w:rsidRDefault="00DA0598" w:rsidP="009A4591">
            <w:pPr>
              <w:pStyle w:val="TabellRader"/>
              <w:jc w:val="left"/>
              <w:rPr>
                <w:b/>
                <w:bCs/>
              </w:rPr>
            </w:pPr>
            <w:r w:rsidRPr="002A53D5">
              <w:t>Peru</w:t>
            </w:r>
          </w:p>
        </w:tc>
        <w:tc>
          <w:tcPr>
            <w:tcW w:w="934" w:type="pct"/>
            <w:tcBorders>
              <w:top w:val="single" w:sz="8" w:space="0" w:color="auto"/>
              <w:bottom w:val="single" w:sz="6" w:space="0" w:color="auto"/>
            </w:tcBorders>
            <w:shd w:val="clear" w:color="auto" w:fill="auto"/>
          </w:tcPr>
          <w:p w14:paraId="6D322DC4" w14:textId="77777777" w:rsidR="00DA0598" w:rsidRPr="002A53D5" w:rsidRDefault="00DA0598" w:rsidP="009A4591">
            <w:pPr>
              <w:pStyle w:val="TabellRader"/>
              <w:rPr>
                <w:b/>
                <w:bCs/>
              </w:rPr>
            </w:pPr>
            <w:r w:rsidRPr="002A53D5">
              <w:t>1</w:t>
            </w:r>
          </w:p>
        </w:tc>
        <w:tc>
          <w:tcPr>
            <w:tcW w:w="982" w:type="pct"/>
            <w:tcBorders>
              <w:top w:val="single" w:sz="8" w:space="0" w:color="auto"/>
              <w:bottom w:val="single" w:sz="6" w:space="0" w:color="auto"/>
            </w:tcBorders>
            <w:shd w:val="clear" w:color="auto" w:fill="auto"/>
          </w:tcPr>
          <w:p w14:paraId="3912A094" w14:textId="77777777" w:rsidR="00DA0598" w:rsidRPr="002A53D5" w:rsidRDefault="00DA0598" w:rsidP="009A4591">
            <w:pPr>
              <w:pStyle w:val="TabellRader"/>
              <w:rPr>
                <w:b/>
                <w:bCs/>
              </w:rPr>
            </w:pPr>
            <w:r w:rsidRPr="002A53D5">
              <w:t>0</w:t>
            </w:r>
          </w:p>
        </w:tc>
        <w:tc>
          <w:tcPr>
            <w:tcW w:w="956" w:type="pct"/>
            <w:tcBorders>
              <w:top w:val="single" w:sz="8" w:space="0" w:color="auto"/>
              <w:bottom w:val="single" w:sz="6" w:space="0" w:color="auto"/>
            </w:tcBorders>
            <w:shd w:val="clear" w:color="auto" w:fill="auto"/>
          </w:tcPr>
          <w:p w14:paraId="1AA728A8" w14:textId="77777777" w:rsidR="00DA0598" w:rsidRPr="002A53D5" w:rsidRDefault="00DA0598" w:rsidP="009A4591">
            <w:pPr>
              <w:pStyle w:val="TabellRader"/>
              <w:rPr>
                <w:b/>
                <w:bCs/>
              </w:rPr>
            </w:pPr>
            <w:r w:rsidRPr="002A53D5">
              <w:t>1</w:t>
            </w:r>
          </w:p>
        </w:tc>
        <w:tc>
          <w:tcPr>
            <w:tcW w:w="1195" w:type="pct"/>
            <w:tcBorders>
              <w:top w:val="single" w:sz="8" w:space="0" w:color="auto"/>
              <w:bottom w:val="single" w:sz="6" w:space="0" w:color="auto"/>
            </w:tcBorders>
            <w:shd w:val="clear" w:color="auto" w:fill="auto"/>
          </w:tcPr>
          <w:p w14:paraId="19CF752C" w14:textId="77777777" w:rsidR="00DA0598" w:rsidRPr="002A53D5" w:rsidRDefault="00DA0598" w:rsidP="009A4591">
            <w:pPr>
              <w:pStyle w:val="TabellRader"/>
              <w:jc w:val="left"/>
              <w:rPr>
                <w:b/>
                <w:bCs/>
              </w:rPr>
            </w:pPr>
            <w:r w:rsidRPr="002A53D5">
              <w:t>ML11</w:t>
            </w:r>
          </w:p>
        </w:tc>
      </w:tr>
      <w:tr w:rsidR="002A53D5" w:rsidRPr="00604894" w14:paraId="198D0614" w14:textId="77777777" w:rsidTr="009A4591">
        <w:tc>
          <w:tcPr>
            <w:tcW w:w="933" w:type="pct"/>
            <w:tcBorders>
              <w:top w:val="single" w:sz="8" w:space="0" w:color="auto"/>
              <w:bottom w:val="single" w:sz="6" w:space="0" w:color="auto"/>
            </w:tcBorders>
            <w:shd w:val="clear" w:color="auto" w:fill="auto"/>
          </w:tcPr>
          <w:p w14:paraId="094F7C78" w14:textId="77777777" w:rsidR="00DA0598" w:rsidRPr="002A53D5" w:rsidRDefault="00DA0598" w:rsidP="009A4591">
            <w:pPr>
              <w:pStyle w:val="TabellRader"/>
              <w:jc w:val="left"/>
              <w:rPr>
                <w:b/>
                <w:bCs/>
              </w:rPr>
            </w:pPr>
            <w:r w:rsidRPr="002A53D5">
              <w:t>Saudiarabien</w:t>
            </w:r>
          </w:p>
        </w:tc>
        <w:tc>
          <w:tcPr>
            <w:tcW w:w="934" w:type="pct"/>
            <w:tcBorders>
              <w:top w:val="single" w:sz="8" w:space="0" w:color="auto"/>
              <w:bottom w:val="single" w:sz="6" w:space="0" w:color="auto"/>
            </w:tcBorders>
            <w:shd w:val="clear" w:color="auto" w:fill="auto"/>
          </w:tcPr>
          <w:p w14:paraId="4966C868" w14:textId="77777777" w:rsidR="00DA0598" w:rsidRPr="002A53D5" w:rsidRDefault="00DA0598" w:rsidP="009A4591">
            <w:pPr>
              <w:pStyle w:val="TabellRader"/>
              <w:rPr>
                <w:b/>
                <w:bCs/>
              </w:rPr>
            </w:pPr>
            <w:r w:rsidRPr="002A53D5">
              <w:t>2</w:t>
            </w:r>
          </w:p>
        </w:tc>
        <w:tc>
          <w:tcPr>
            <w:tcW w:w="982" w:type="pct"/>
            <w:tcBorders>
              <w:top w:val="single" w:sz="8" w:space="0" w:color="auto"/>
              <w:bottom w:val="single" w:sz="6" w:space="0" w:color="auto"/>
            </w:tcBorders>
            <w:shd w:val="clear" w:color="auto" w:fill="auto"/>
          </w:tcPr>
          <w:p w14:paraId="07231C32" w14:textId="77777777" w:rsidR="00DA0598" w:rsidRPr="002A53D5" w:rsidRDefault="00DA0598" w:rsidP="009A4591">
            <w:pPr>
              <w:pStyle w:val="TabellRader"/>
              <w:rPr>
                <w:b/>
                <w:bCs/>
              </w:rPr>
            </w:pPr>
            <w:r w:rsidRPr="002A53D5">
              <w:t>2</w:t>
            </w:r>
          </w:p>
        </w:tc>
        <w:tc>
          <w:tcPr>
            <w:tcW w:w="956" w:type="pct"/>
            <w:tcBorders>
              <w:top w:val="single" w:sz="8" w:space="0" w:color="auto"/>
              <w:bottom w:val="single" w:sz="6" w:space="0" w:color="auto"/>
            </w:tcBorders>
            <w:shd w:val="clear" w:color="auto" w:fill="auto"/>
          </w:tcPr>
          <w:p w14:paraId="68FD588B" w14:textId="77777777" w:rsidR="00DA0598" w:rsidRPr="002A53D5" w:rsidRDefault="00DA0598" w:rsidP="009A4591">
            <w:pPr>
              <w:pStyle w:val="TabellRader"/>
              <w:rPr>
                <w:b/>
                <w:bCs/>
              </w:rPr>
            </w:pPr>
            <w:r w:rsidRPr="002A53D5">
              <w:t>2</w:t>
            </w:r>
          </w:p>
        </w:tc>
        <w:tc>
          <w:tcPr>
            <w:tcW w:w="1195" w:type="pct"/>
            <w:tcBorders>
              <w:top w:val="single" w:sz="8" w:space="0" w:color="auto"/>
              <w:bottom w:val="single" w:sz="6" w:space="0" w:color="auto"/>
            </w:tcBorders>
            <w:shd w:val="clear" w:color="auto" w:fill="auto"/>
          </w:tcPr>
          <w:p w14:paraId="5A3AB70B" w14:textId="77777777" w:rsidR="00DA0598" w:rsidRPr="002A53D5" w:rsidRDefault="00DA0598" w:rsidP="009A4591">
            <w:pPr>
              <w:pStyle w:val="TabellRader"/>
              <w:jc w:val="left"/>
              <w:rPr>
                <w:b/>
              </w:rPr>
            </w:pPr>
          </w:p>
        </w:tc>
      </w:tr>
      <w:tr w:rsidR="002A53D5" w:rsidRPr="00604894" w14:paraId="0A48D23F" w14:textId="77777777" w:rsidTr="009A4591">
        <w:tc>
          <w:tcPr>
            <w:tcW w:w="933" w:type="pct"/>
            <w:tcBorders>
              <w:top w:val="single" w:sz="8" w:space="0" w:color="auto"/>
              <w:bottom w:val="single" w:sz="6" w:space="0" w:color="auto"/>
            </w:tcBorders>
            <w:shd w:val="clear" w:color="auto" w:fill="auto"/>
          </w:tcPr>
          <w:p w14:paraId="522EE204" w14:textId="77777777" w:rsidR="00DA0598" w:rsidRPr="002A53D5" w:rsidRDefault="00DA0598" w:rsidP="009A4591">
            <w:pPr>
              <w:pStyle w:val="TabellRader"/>
              <w:jc w:val="left"/>
              <w:rPr>
                <w:b/>
                <w:bCs/>
              </w:rPr>
            </w:pPr>
            <w:r w:rsidRPr="002A53D5">
              <w:t>Singapore</w:t>
            </w:r>
          </w:p>
        </w:tc>
        <w:tc>
          <w:tcPr>
            <w:tcW w:w="934" w:type="pct"/>
            <w:tcBorders>
              <w:top w:val="single" w:sz="8" w:space="0" w:color="auto"/>
              <w:bottom w:val="single" w:sz="6" w:space="0" w:color="auto"/>
            </w:tcBorders>
            <w:shd w:val="clear" w:color="auto" w:fill="auto"/>
          </w:tcPr>
          <w:p w14:paraId="6BA1887F" w14:textId="77777777" w:rsidR="00DA0598" w:rsidRPr="002A53D5" w:rsidRDefault="00DA0598" w:rsidP="009A4591">
            <w:pPr>
              <w:pStyle w:val="TabellRader"/>
              <w:rPr>
                <w:b/>
                <w:bCs/>
              </w:rPr>
            </w:pPr>
            <w:r w:rsidRPr="002A53D5">
              <w:t>12</w:t>
            </w:r>
          </w:p>
        </w:tc>
        <w:tc>
          <w:tcPr>
            <w:tcW w:w="982" w:type="pct"/>
            <w:tcBorders>
              <w:top w:val="single" w:sz="8" w:space="0" w:color="auto"/>
              <w:bottom w:val="single" w:sz="6" w:space="0" w:color="auto"/>
            </w:tcBorders>
            <w:shd w:val="clear" w:color="auto" w:fill="auto"/>
          </w:tcPr>
          <w:p w14:paraId="2EFE5032" w14:textId="77777777" w:rsidR="00DA0598" w:rsidRPr="002A53D5" w:rsidRDefault="00DA0598" w:rsidP="009A4591">
            <w:pPr>
              <w:pStyle w:val="TabellRader"/>
              <w:rPr>
                <w:b/>
                <w:bCs/>
              </w:rPr>
            </w:pPr>
            <w:r w:rsidRPr="002A53D5">
              <w:t>10</w:t>
            </w:r>
          </w:p>
        </w:tc>
        <w:tc>
          <w:tcPr>
            <w:tcW w:w="956" w:type="pct"/>
            <w:tcBorders>
              <w:top w:val="single" w:sz="8" w:space="0" w:color="auto"/>
              <w:bottom w:val="single" w:sz="6" w:space="0" w:color="auto"/>
            </w:tcBorders>
            <w:shd w:val="clear" w:color="auto" w:fill="auto"/>
          </w:tcPr>
          <w:p w14:paraId="6D5762E8" w14:textId="77777777" w:rsidR="00DA0598" w:rsidRPr="002A53D5" w:rsidRDefault="00DA0598" w:rsidP="009A4591">
            <w:pPr>
              <w:pStyle w:val="TabellRader"/>
              <w:rPr>
                <w:b/>
                <w:bCs/>
              </w:rPr>
            </w:pPr>
            <w:r w:rsidRPr="002A53D5">
              <w:t>2</w:t>
            </w:r>
          </w:p>
        </w:tc>
        <w:tc>
          <w:tcPr>
            <w:tcW w:w="1195" w:type="pct"/>
            <w:tcBorders>
              <w:top w:val="single" w:sz="8" w:space="0" w:color="auto"/>
              <w:bottom w:val="single" w:sz="6" w:space="0" w:color="auto"/>
            </w:tcBorders>
            <w:shd w:val="clear" w:color="auto" w:fill="auto"/>
          </w:tcPr>
          <w:p w14:paraId="4C7A48D4" w14:textId="77777777" w:rsidR="00DA0598" w:rsidRPr="002A53D5" w:rsidRDefault="00DA0598" w:rsidP="009A4591">
            <w:pPr>
              <w:pStyle w:val="TabellRader"/>
              <w:jc w:val="left"/>
              <w:rPr>
                <w:b/>
                <w:bCs/>
              </w:rPr>
            </w:pPr>
            <w:r w:rsidRPr="002A53D5">
              <w:t>ML5, ML7, ML21, ML22</w:t>
            </w:r>
          </w:p>
        </w:tc>
      </w:tr>
      <w:tr w:rsidR="002A53D5" w:rsidRPr="00604894" w14:paraId="36997B1C" w14:textId="77777777" w:rsidTr="009A4591">
        <w:tc>
          <w:tcPr>
            <w:tcW w:w="933" w:type="pct"/>
            <w:tcBorders>
              <w:top w:val="single" w:sz="8" w:space="0" w:color="auto"/>
              <w:bottom w:val="single" w:sz="6" w:space="0" w:color="auto"/>
            </w:tcBorders>
            <w:shd w:val="clear" w:color="auto" w:fill="auto"/>
          </w:tcPr>
          <w:p w14:paraId="26B67D93" w14:textId="77777777" w:rsidR="00DA0598" w:rsidRPr="002A53D5" w:rsidRDefault="00DA0598" w:rsidP="009A4591">
            <w:pPr>
              <w:pStyle w:val="TabellRader"/>
              <w:jc w:val="left"/>
              <w:rPr>
                <w:b/>
                <w:bCs/>
              </w:rPr>
            </w:pPr>
            <w:r w:rsidRPr="002A53D5">
              <w:lastRenderedPageBreak/>
              <w:t>Thailand</w:t>
            </w:r>
          </w:p>
        </w:tc>
        <w:tc>
          <w:tcPr>
            <w:tcW w:w="934" w:type="pct"/>
            <w:tcBorders>
              <w:top w:val="single" w:sz="8" w:space="0" w:color="auto"/>
              <w:bottom w:val="single" w:sz="6" w:space="0" w:color="auto"/>
            </w:tcBorders>
            <w:shd w:val="clear" w:color="auto" w:fill="auto"/>
          </w:tcPr>
          <w:p w14:paraId="41FC3D34" w14:textId="77777777" w:rsidR="00DA0598" w:rsidRPr="002A53D5" w:rsidRDefault="00DA0598" w:rsidP="009A4591">
            <w:pPr>
              <w:pStyle w:val="TabellRader"/>
              <w:rPr>
                <w:b/>
                <w:bCs/>
              </w:rPr>
            </w:pPr>
            <w:r w:rsidRPr="002A53D5">
              <w:t>3</w:t>
            </w:r>
          </w:p>
        </w:tc>
        <w:tc>
          <w:tcPr>
            <w:tcW w:w="982" w:type="pct"/>
            <w:tcBorders>
              <w:top w:val="single" w:sz="8" w:space="0" w:color="auto"/>
              <w:bottom w:val="single" w:sz="6" w:space="0" w:color="auto"/>
            </w:tcBorders>
            <w:shd w:val="clear" w:color="auto" w:fill="auto"/>
          </w:tcPr>
          <w:p w14:paraId="04C4D4B4" w14:textId="77777777" w:rsidR="00DA0598" w:rsidRPr="002A53D5" w:rsidRDefault="00DA0598" w:rsidP="009A4591">
            <w:pPr>
              <w:pStyle w:val="TabellRader"/>
              <w:rPr>
                <w:b/>
                <w:bCs/>
              </w:rPr>
            </w:pPr>
            <w:r w:rsidRPr="002A53D5">
              <w:t>3</w:t>
            </w:r>
          </w:p>
        </w:tc>
        <w:tc>
          <w:tcPr>
            <w:tcW w:w="956" w:type="pct"/>
            <w:tcBorders>
              <w:top w:val="single" w:sz="8" w:space="0" w:color="auto"/>
              <w:bottom w:val="single" w:sz="6" w:space="0" w:color="auto"/>
            </w:tcBorders>
            <w:shd w:val="clear" w:color="auto" w:fill="auto"/>
          </w:tcPr>
          <w:p w14:paraId="0E20A495"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15569B88" w14:textId="77777777" w:rsidR="00DA0598" w:rsidRPr="002A53D5" w:rsidRDefault="00DA0598" w:rsidP="009A4591">
            <w:pPr>
              <w:pStyle w:val="TabellRader"/>
              <w:jc w:val="left"/>
              <w:rPr>
                <w:b/>
              </w:rPr>
            </w:pPr>
          </w:p>
        </w:tc>
      </w:tr>
      <w:tr w:rsidR="002A53D5" w:rsidRPr="00604894" w14:paraId="060CECFC" w14:textId="77777777" w:rsidTr="009A4591">
        <w:tc>
          <w:tcPr>
            <w:tcW w:w="933" w:type="pct"/>
            <w:tcBorders>
              <w:top w:val="single" w:sz="8" w:space="0" w:color="auto"/>
              <w:bottom w:val="single" w:sz="6" w:space="0" w:color="auto"/>
            </w:tcBorders>
            <w:shd w:val="clear" w:color="auto" w:fill="auto"/>
          </w:tcPr>
          <w:p w14:paraId="3914BEAF" w14:textId="77777777" w:rsidR="00DA0598" w:rsidRPr="002A53D5" w:rsidRDefault="00DA0598" w:rsidP="009A4591">
            <w:pPr>
              <w:pStyle w:val="TabellRader"/>
              <w:jc w:val="left"/>
              <w:rPr>
                <w:b/>
                <w:bCs/>
              </w:rPr>
            </w:pPr>
            <w:r w:rsidRPr="002A53D5">
              <w:t>Tunisien</w:t>
            </w:r>
          </w:p>
        </w:tc>
        <w:tc>
          <w:tcPr>
            <w:tcW w:w="934" w:type="pct"/>
            <w:tcBorders>
              <w:top w:val="single" w:sz="8" w:space="0" w:color="auto"/>
              <w:bottom w:val="single" w:sz="6" w:space="0" w:color="auto"/>
            </w:tcBorders>
            <w:shd w:val="clear" w:color="auto" w:fill="auto"/>
          </w:tcPr>
          <w:p w14:paraId="6BE40D6C" w14:textId="77777777" w:rsidR="00DA0598" w:rsidRPr="002A53D5" w:rsidRDefault="00DA0598" w:rsidP="009A4591">
            <w:pPr>
              <w:pStyle w:val="TabellRader"/>
              <w:rPr>
                <w:b/>
                <w:bCs/>
              </w:rPr>
            </w:pPr>
            <w:r w:rsidRPr="002A53D5">
              <w:t>1</w:t>
            </w:r>
          </w:p>
        </w:tc>
        <w:tc>
          <w:tcPr>
            <w:tcW w:w="982" w:type="pct"/>
            <w:tcBorders>
              <w:top w:val="single" w:sz="8" w:space="0" w:color="auto"/>
              <w:bottom w:val="single" w:sz="6" w:space="0" w:color="auto"/>
            </w:tcBorders>
            <w:shd w:val="clear" w:color="auto" w:fill="auto"/>
          </w:tcPr>
          <w:p w14:paraId="26E3DDE0" w14:textId="77777777" w:rsidR="00DA0598" w:rsidRPr="002A53D5" w:rsidRDefault="00DA0598" w:rsidP="009A4591">
            <w:pPr>
              <w:pStyle w:val="TabellRader"/>
              <w:rPr>
                <w:b/>
                <w:bCs/>
              </w:rPr>
            </w:pPr>
            <w:r w:rsidRPr="002A53D5">
              <w:t>1</w:t>
            </w:r>
          </w:p>
        </w:tc>
        <w:tc>
          <w:tcPr>
            <w:tcW w:w="956" w:type="pct"/>
            <w:tcBorders>
              <w:top w:val="single" w:sz="8" w:space="0" w:color="auto"/>
              <w:bottom w:val="single" w:sz="6" w:space="0" w:color="auto"/>
            </w:tcBorders>
            <w:shd w:val="clear" w:color="auto" w:fill="auto"/>
          </w:tcPr>
          <w:p w14:paraId="0EC394BF"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002E29F9" w14:textId="77777777" w:rsidR="00DA0598" w:rsidRPr="002A53D5" w:rsidRDefault="00DA0598" w:rsidP="009A4591">
            <w:pPr>
              <w:pStyle w:val="TabellRader"/>
              <w:jc w:val="left"/>
              <w:rPr>
                <w:b/>
              </w:rPr>
            </w:pPr>
          </w:p>
        </w:tc>
      </w:tr>
      <w:tr w:rsidR="002A53D5" w:rsidRPr="00604894" w14:paraId="6FB8417A" w14:textId="77777777" w:rsidTr="009A4591">
        <w:tc>
          <w:tcPr>
            <w:tcW w:w="933" w:type="pct"/>
            <w:tcBorders>
              <w:top w:val="single" w:sz="8" w:space="0" w:color="auto"/>
              <w:bottom w:val="single" w:sz="6" w:space="0" w:color="auto"/>
            </w:tcBorders>
            <w:shd w:val="clear" w:color="auto" w:fill="auto"/>
          </w:tcPr>
          <w:p w14:paraId="38EC2384" w14:textId="77777777" w:rsidR="00DA0598" w:rsidRPr="002A53D5" w:rsidRDefault="00DA0598" w:rsidP="009A4591">
            <w:pPr>
              <w:pStyle w:val="TabellRader"/>
              <w:jc w:val="left"/>
              <w:rPr>
                <w:b/>
                <w:bCs/>
              </w:rPr>
            </w:pPr>
            <w:r w:rsidRPr="002A53D5">
              <w:t>Turkiet</w:t>
            </w:r>
          </w:p>
        </w:tc>
        <w:tc>
          <w:tcPr>
            <w:tcW w:w="934" w:type="pct"/>
            <w:tcBorders>
              <w:top w:val="single" w:sz="8" w:space="0" w:color="auto"/>
              <w:bottom w:val="single" w:sz="6" w:space="0" w:color="auto"/>
            </w:tcBorders>
            <w:shd w:val="clear" w:color="auto" w:fill="auto"/>
          </w:tcPr>
          <w:p w14:paraId="561B47FE" w14:textId="77777777" w:rsidR="00DA0598" w:rsidRPr="002A53D5" w:rsidRDefault="00DA0598" w:rsidP="009A4591">
            <w:pPr>
              <w:pStyle w:val="TabellRader"/>
              <w:rPr>
                <w:b/>
                <w:bCs/>
              </w:rPr>
            </w:pPr>
            <w:r w:rsidRPr="002A53D5">
              <w:t>4</w:t>
            </w:r>
          </w:p>
        </w:tc>
        <w:tc>
          <w:tcPr>
            <w:tcW w:w="982" w:type="pct"/>
            <w:tcBorders>
              <w:top w:val="single" w:sz="8" w:space="0" w:color="auto"/>
              <w:bottom w:val="single" w:sz="6" w:space="0" w:color="auto"/>
            </w:tcBorders>
            <w:shd w:val="clear" w:color="auto" w:fill="auto"/>
          </w:tcPr>
          <w:p w14:paraId="6FA5C871" w14:textId="77777777" w:rsidR="00DA0598" w:rsidRPr="002A53D5" w:rsidRDefault="00DA0598" w:rsidP="009A4591">
            <w:pPr>
              <w:pStyle w:val="TabellRader"/>
              <w:rPr>
                <w:b/>
                <w:bCs/>
              </w:rPr>
            </w:pPr>
            <w:r w:rsidRPr="002A53D5">
              <w:t>3</w:t>
            </w:r>
          </w:p>
        </w:tc>
        <w:tc>
          <w:tcPr>
            <w:tcW w:w="956" w:type="pct"/>
            <w:tcBorders>
              <w:top w:val="single" w:sz="8" w:space="0" w:color="auto"/>
              <w:bottom w:val="single" w:sz="6" w:space="0" w:color="auto"/>
            </w:tcBorders>
            <w:shd w:val="clear" w:color="auto" w:fill="auto"/>
          </w:tcPr>
          <w:p w14:paraId="460789D7" w14:textId="77777777" w:rsidR="00DA0598" w:rsidRPr="002A53D5" w:rsidRDefault="00DA0598" w:rsidP="009A4591">
            <w:pPr>
              <w:pStyle w:val="TabellRader"/>
              <w:rPr>
                <w:b/>
                <w:bCs/>
              </w:rPr>
            </w:pPr>
            <w:r w:rsidRPr="002A53D5">
              <w:t>0</w:t>
            </w:r>
          </w:p>
        </w:tc>
        <w:tc>
          <w:tcPr>
            <w:tcW w:w="1195" w:type="pct"/>
            <w:tcBorders>
              <w:top w:val="single" w:sz="8" w:space="0" w:color="auto"/>
              <w:bottom w:val="single" w:sz="6" w:space="0" w:color="auto"/>
            </w:tcBorders>
            <w:shd w:val="clear" w:color="auto" w:fill="auto"/>
          </w:tcPr>
          <w:p w14:paraId="2A3FE170" w14:textId="77777777" w:rsidR="00DA0598" w:rsidRPr="002A53D5" w:rsidRDefault="00DA0598" w:rsidP="009A4591">
            <w:pPr>
              <w:pStyle w:val="TabellRader"/>
              <w:jc w:val="left"/>
              <w:rPr>
                <w:b/>
                <w:bCs/>
              </w:rPr>
            </w:pPr>
            <w:r w:rsidRPr="002A53D5">
              <w:t>ML10</w:t>
            </w:r>
          </w:p>
        </w:tc>
      </w:tr>
      <w:tr w:rsidR="002A53D5" w:rsidRPr="00604894" w14:paraId="52B7C5CE" w14:textId="77777777" w:rsidTr="009A4591">
        <w:tc>
          <w:tcPr>
            <w:tcW w:w="933" w:type="pct"/>
            <w:tcBorders>
              <w:top w:val="single" w:sz="8" w:space="0" w:color="auto"/>
              <w:bottom w:val="single" w:sz="6" w:space="0" w:color="auto"/>
            </w:tcBorders>
            <w:shd w:val="clear" w:color="auto" w:fill="auto"/>
          </w:tcPr>
          <w:p w14:paraId="0AB4E394" w14:textId="77777777" w:rsidR="00DA0598" w:rsidRPr="002A53D5" w:rsidRDefault="00DA0598" w:rsidP="009A4591">
            <w:pPr>
              <w:pStyle w:val="TabellRader"/>
              <w:jc w:val="left"/>
              <w:rPr>
                <w:b/>
                <w:bCs/>
              </w:rPr>
            </w:pPr>
            <w:r w:rsidRPr="002A53D5">
              <w:t>Ukraina</w:t>
            </w:r>
          </w:p>
        </w:tc>
        <w:tc>
          <w:tcPr>
            <w:tcW w:w="934" w:type="pct"/>
            <w:tcBorders>
              <w:top w:val="single" w:sz="8" w:space="0" w:color="auto"/>
              <w:bottom w:val="single" w:sz="6" w:space="0" w:color="auto"/>
            </w:tcBorders>
            <w:shd w:val="clear" w:color="auto" w:fill="auto"/>
          </w:tcPr>
          <w:p w14:paraId="588B5ACA" w14:textId="77777777" w:rsidR="00DA0598" w:rsidRPr="002A53D5" w:rsidRDefault="00DA0598" w:rsidP="009A4591">
            <w:pPr>
              <w:pStyle w:val="TabellRader"/>
              <w:rPr>
                <w:b/>
                <w:bCs/>
              </w:rPr>
            </w:pPr>
            <w:r w:rsidRPr="002A53D5">
              <w:t>30</w:t>
            </w:r>
          </w:p>
        </w:tc>
        <w:tc>
          <w:tcPr>
            <w:tcW w:w="982" w:type="pct"/>
            <w:tcBorders>
              <w:top w:val="single" w:sz="8" w:space="0" w:color="auto"/>
              <w:bottom w:val="single" w:sz="6" w:space="0" w:color="auto"/>
            </w:tcBorders>
            <w:shd w:val="clear" w:color="auto" w:fill="auto"/>
          </w:tcPr>
          <w:p w14:paraId="7526CFCC" w14:textId="77777777" w:rsidR="00DA0598" w:rsidRPr="002A53D5" w:rsidRDefault="00DA0598" w:rsidP="009A4591">
            <w:pPr>
              <w:pStyle w:val="TabellRader"/>
              <w:rPr>
                <w:b/>
                <w:bCs/>
              </w:rPr>
            </w:pPr>
            <w:r w:rsidRPr="002A53D5">
              <w:t>19</w:t>
            </w:r>
          </w:p>
        </w:tc>
        <w:tc>
          <w:tcPr>
            <w:tcW w:w="956" w:type="pct"/>
            <w:tcBorders>
              <w:top w:val="single" w:sz="8" w:space="0" w:color="auto"/>
              <w:bottom w:val="single" w:sz="6" w:space="0" w:color="auto"/>
            </w:tcBorders>
            <w:shd w:val="clear" w:color="auto" w:fill="auto"/>
          </w:tcPr>
          <w:p w14:paraId="6CFEABD5" w14:textId="77777777" w:rsidR="00DA0598" w:rsidRPr="002A53D5" w:rsidRDefault="00DA0598" w:rsidP="009A4591">
            <w:pPr>
              <w:pStyle w:val="TabellRader"/>
              <w:rPr>
                <w:b/>
                <w:bCs/>
              </w:rPr>
            </w:pPr>
            <w:r w:rsidRPr="002A53D5">
              <w:t>16</w:t>
            </w:r>
          </w:p>
        </w:tc>
        <w:tc>
          <w:tcPr>
            <w:tcW w:w="1195" w:type="pct"/>
            <w:tcBorders>
              <w:top w:val="single" w:sz="8" w:space="0" w:color="auto"/>
              <w:bottom w:val="single" w:sz="6" w:space="0" w:color="auto"/>
            </w:tcBorders>
            <w:shd w:val="clear" w:color="auto" w:fill="auto"/>
          </w:tcPr>
          <w:p w14:paraId="01130BC9" w14:textId="77777777" w:rsidR="00DA0598" w:rsidRPr="002A53D5" w:rsidRDefault="00DA0598" w:rsidP="009A4591">
            <w:pPr>
              <w:pStyle w:val="TabellRader"/>
              <w:jc w:val="left"/>
              <w:rPr>
                <w:b/>
                <w:bCs/>
              </w:rPr>
            </w:pPr>
            <w:r w:rsidRPr="002A53D5">
              <w:t>ML3, ML4, ML5, ML6, ML9, ML13, ML17, ML18, ML22</w:t>
            </w:r>
          </w:p>
        </w:tc>
      </w:tr>
      <w:tr w:rsidR="002A53D5" w14:paraId="210CED6B" w14:textId="77777777" w:rsidTr="009A4591">
        <w:tc>
          <w:tcPr>
            <w:tcW w:w="933" w:type="pct"/>
            <w:tcBorders>
              <w:top w:val="single" w:sz="8" w:space="0" w:color="auto"/>
              <w:bottom w:val="single" w:sz="6" w:space="0" w:color="auto"/>
            </w:tcBorders>
            <w:shd w:val="clear" w:color="auto" w:fill="auto"/>
          </w:tcPr>
          <w:p w14:paraId="6F2C5AFB" w14:textId="77777777" w:rsidR="00DA0598" w:rsidRPr="00B81260" w:rsidRDefault="00DA0598" w:rsidP="009A4591">
            <w:pPr>
              <w:pStyle w:val="TabellRader"/>
              <w:jc w:val="left"/>
              <w:rPr>
                <w:b/>
              </w:rPr>
            </w:pPr>
            <w:r w:rsidRPr="009A4591">
              <w:rPr>
                <w:b/>
              </w:rPr>
              <w:t>Totalt</w:t>
            </w:r>
          </w:p>
        </w:tc>
        <w:tc>
          <w:tcPr>
            <w:tcW w:w="934" w:type="pct"/>
            <w:tcBorders>
              <w:top w:val="single" w:sz="8" w:space="0" w:color="auto"/>
              <w:bottom w:val="single" w:sz="6" w:space="0" w:color="auto"/>
            </w:tcBorders>
            <w:shd w:val="clear" w:color="auto" w:fill="auto"/>
          </w:tcPr>
          <w:p w14:paraId="13AB511D" w14:textId="77777777" w:rsidR="00DA0598" w:rsidRPr="00B81260" w:rsidRDefault="00DA0598" w:rsidP="009A4591">
            <w:pPr>
              <w:pStyle w:val="TabellRader"/>
              <w:rPr>
                <w:b/>
              </w:rPr>
            </w:pPr>
            <w:r w:rsidRPr="009A4591">
              <w:rPr>
                <w:b/>
              </w:rPr>
              <w:t>95</w:t>
            </w:r>
          </w:p>
        </w:tc>
        <w:tc>
          <w:tcPr>
            <w:tcW w:w="982" w:type="pct"/>
            <w:tcBorders>
              <w:top w:val="single" w:sz="8" w:space="0" w:color="auto"/>
              <w:bottom w:val="single" w:sz="6" w:space="0" w:color="auto"/>
            </w:tcBorders>
            <w:shd w:val="clear" w:color="auto" w:fill="auto"/>
          </w:tcPr>
          <w:p w14:paraId="2E5377D0" w14:textId="77777777" w:rsidR="00DA0598" w:rsidRPr="00B81260" w:rsidRDefault="00DA0598" w:rsidP="009A4591">
            <w:pPr>
              <w:pStyle w:val="TabellRader"/>
              <w:rPr>
                <w:b/>
              </w:rPr>
            </w:pPr>
            <w:r w:rsidRPr="009A4591">
              <w:rPr>
                <w:b/>
              </w:rPr>
              <w:t>76</w:t>
            </w:r>
          </w:p>
        </w:tc>
        <w:tc>
          <w:tcPr>
            <w:tcW w:w="956" w:type="pct"/>
            <w:tcBorders>
              <w:top w:val="single" w:sz="8" w:space="0" w:color="auto"/>
              <w:bottom w:val="single" w:sz="6" w:space="0" w:color="auto"/>
            </w:tcBorders>
            <w:shd w:val="clear" w:color="auto" w:fill="auto"/>
          </w:tcPr>
          <w:p w14:paraId="53283BD4" w14:textId="77777777" w:rsidR="00DA0598" w:rsidRPr="00B81260" w:rsidRDefault="00DA0598" w:rsidP="009A4591">
            <w:pPr>
              <w:pStyle w:val="TabellRader"/>
              <w:rPr>
                <w:b/>
              </w:rPr>
            </w:pPr>
            <w:r w:rsidRPr="009A4591">
              <w:rPr>
                <w:b/>
              </w:rPr>
              <w:t>28</w:t>
            </w:r>
          </w:p>
        </w:tc>
        <w:tc>
          <w:tcPr>
            <w:tcW w:w="1195" w:type="pct"/>
            <w:tcBorders>
              <w:top w:val="single" w:sz="8" w:space="0" w:color="auto"/>
              <w:bottom w:val="single" w:sz="6" w:space="0" w:color="auto"/>
            </w:tcBorders>
            <w:shd w:val="clear" w:color="auto" w:fill="auto"/>
          </w:tcPr>
          <w:p w14:paraId="498C28FA" w14:textId="77777777" w:rsidR="00DA0598" w:rsidRPr="00B81260" w:rsidRDefault="00DA0598" w:rsidP="009A4591">
            <w:pPr>
              <w:pStyle w:val="TabellRader"/>
              <w:jc w:val="left"/>
              <w:rPr>
                <w:b/>
              </w:rPr>
            </w:pPr>
          </w:p>
        </w:tc>
      </w:tr>
    </w:tbl>
    <w:bookmarkEnd w:id="47"/>
    <w:p w14:paraId="628E9B9E" w14:textId="4AB55632" w:rsidR="00DA0598" w:rsidRDefault="00DA0598" w:rsidP="002A53D5">
      <w:pPr>
        <w:pStyle w:val="Rubrik3utannumrering"/>
      </w:pPr>
      <w:r>
        <w:t>Generella utförseltillstånd</w:t>
      </w:r>
    </w:p>
    <w:p w14:paraId="2AACE709" w14:textId="7569026A" w:rsidR="00DA0598" w:rsidRDefault="00DA0598" w:rsidP="002A53D5">
      <w:pPr>
        <w:pStyle w:val="Brdtext"/>
      </w:pPr>
      <w:r w:rsidRPr="002A53D5">
        <w:t>ISP beslutade 2012 att införa fem olika typer av generella tillstånd. Tillstånden möjliggör förenklad överföring inom Europeiska ekonomiska samarbetsområdet (EES). Användning av generella tillstånd kräver inte någon ansökan. Den som har ett grundläggande tillhandahållandetillstånd ska istället underrätta ISP senast fyra veckor före den första dagen ett generellt tillstånd används. Generella tillstånd är inte begränsade till kvantitet eller värde. Under 2021 beslutade ISP att ersätta tre av de tidigare tillstånden med ett nytt</w:t>
      </w:r>
      <w:r>
        <w:t>.</w:t>
      </w:r>
    </w:p>
    <w:p w14:paraId="78700067" w14:textId="7BCC7A8C" w:rsidR="00DA0598" w:rsidRDefault="00DA0598" w:rsidP="002A53D5">
      <w:pPr>
        <w:pStyle w:val="Brdtextmedindrag"/>
      </w:pPr>
      <w:r w:rsidRPr="002A53D5">
        <w:t>Till varje generellt tillstånd finns en bilaga som anger vilken krigsmateriel och tekniskt bistånd som omfattas av just det tillståndet. I tabell 11 redovisas de olika typerna av generella tillstånd som var giltiga under 2024</w:t>
      </w:r>
      <w:r>
        <w:t>.</w:t>
      </w:r>
    </w:p>
    <w:p w14:paraId="102A21FB" w14:textId="6B477E5E"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11</w:t>
      </w:r>
      <w:r w:rsidR="008056F2">
        <w:rPr>
          <w:noProof/>
        </w:rPr>
        <w:fldChar w:fldCharType="end"/>
      </w:r>
      <w:r>
        <w:tab/>
      </w:r>
      <w:r w:rsidRPr="002A53D5">
        <w:t>Typer av generella tillstånd rörande utförsel av krigsmateriel</w:t>
      </w:r>
    </w:p>
    <w:p w14:paraId="3B666051" w14:textId="710F244B"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852"/>
        <w:gridCol w:w="5045"/>
      </w:tblGrid>
      <w:tr w:rsidR="002A53D5" w14:paraId="7FCB9F87" w14:textId="77777777" w:rsidTr="002A53D5">
        <w:trPr>
          <w:tblHeader/>
        </w:trPr>
        <w:tc>
          <w:tcPr>
            <w:tcW w:w="722" w:type="pct"/>
            <w:tcBorders>
              <w:top w:val="single" w:sz="8" w:space="0" w:color="auto"/>
              <w:bottom w:val="single" w:sz="6" w:space="0" w:color="auto"/>
            </w:tcBorders>
            <w:shd w:val="clear" w:color="auto" w:fill="auto"/>
          </w:tcPr>
          <w:p w14:paraId="6189DDDD" w14:textId="7221E88E" w:rsidR="00DA0598" w:rsidRDefault="00DA0598" w:rsidP="003D6F49">
            <w:pPr>
              <w:pStyle w:val="TabellHuvud"/>
              <w:jc w:val="left"/>
            </w:pPr>
            <w:r>
              <w:t>TFS-nummer</w:t>
            </w:r>
          </w:p>
        </w:tc>
        <w:tc>
          <w:tcPr>
            <w:tcW w:w="4278" w:type="pct"/>
            <w:tcBorders>
              <w:top w:val="single" w:sz="8" w:space="0" w:color="auto"/>
              <w:bottom w:val="single" w:sz="6" w:space="0" w:color="auto"/>
            </w:tcBorders>
            <w:shd w:val="clear" w:color="auto" w:fill="auto"/>
          </w:tcPr>
          <w:p w14:paraId="01114A58" w14:textId="0871D61C" w:rsidR="00DA0598" w:rsidRDefault="00DA0598" w:rsidP="002A53D5">
            <w:pPr>
              <w:pStyle w:val="TabellHuvud"/>
              <w:jc w:val="left"/>
            </w:pPr>
            <w:r>
              <w:t>Omfattning</w:t>
            </w:r>
          </w:p>
        </w:tc>
      </w:tr>
      <w:tr w:rsidR="002A53D5" w14:paraId="0A8784C3" w14:textId="77777777" w:rsidTr="002A53D5">
        <w:trPr>
          <w:tblHeader/>
        </w:trPr>
        <w:tc>
          <w:tcPr>
            <w:tcW w:w="722" w:type="pct"/>
            <w:tcBorders>
              <w:top w:val="single" w:sz="8" w:space="0" w:color="auto"/>
              <w:bottom w:val="single" w:sz="6" w:space="0" w:color="auto"/>
            </w:tcBorders>
            <w:shd w:val="clear" w:color="auto" w:fill="auto"/>
          </w:tcPr>
          <w:p w14:paraId="2AD56FA4" w14:textId="77777777" w:rsidR="00DA0598" w:rsidRPr="002A53D5" w:rsidRDefault="00DA0598" w:rsidP="002A53D5">
            <w:pPr>
              <w:pStyle w:val="TabellHuvud"/>
              <w:jc w:val="left"/>
              <w:rPr>
                <w:b w:val="0"/>
                <w:bCs/>
              </w:rPr>
            </w:pPr>
            <w:r w:rsidRPr="002A53D5">
              <w:rPr>
                <w:b w:val="0"/>
                <w:bCs/>
              </w:rPr>
              <w:t>2012:7</w:t>
            </w:r>
          </w:p>
        </w:tc>
        <w:tc>
          <w:tcPr>
            <w:tcW w:w="4278" w:type="pct"/>
            <w:tcBorders>
              <w:top w:val="single" w:sz="8" w:space="0" w:color="auto"/>
              <w:bottom w:val="single" w:sz="6" w:space="0" w:color="auto"/>
            </w:tcBorders>
            <w:shd w:val="clear" w:color="auto" w:fill="auto"/>
          </w:tcPr>
          <w:p w14:paraId="5928BA7F" w14:textId="77777777" w:rsidR="00DA0598" w:rsidRPr="002A53D5" w:rsidRDefault="00DA0598" w:rsidP="002A53D5">
            <w:pPr>
              <w:pStyle w:val="TabellHuvud"/>
              <w:jc w:val="left"/>
              <w:rPr>
                <w:b w:val="0"/>
                <w:bCs/>
              </w:rPr>
            </w:pPr>
            <w:r w:rsidRPr="002A53D5">
              <w:rPr>
                <w:b w:val="0"/>
                <w:bCs/>
              </w:rPr>
              <w:t>Utförsel av krigsmateriel samt lämnade av tekniskt bistånd till en försvarsmakt eller en avtalsslutande myndighet i ett land inom Europeiska ekonomiska samarbetsområdet (EES).</w:t>
            </w:r>
          </w:p>
        </w:tc>
      </w:tr>
      <w:tr w:rsidR="002A53D5" w14:paraId="0F41FCE8" w14:textId="77777777" w:rsidTr="002A53D5">
        <w:trPr>
          <w:tblHeader/>
        </w:trPr>
        <w:tc>
          <w:tcPr>
            <w:tcW w:w="722" w:type="pct"/>
            <w:tcBorders>
              <w:top w:val="single" w:sz="8" w:space="0" w:color="auto"/>
              <w:bottom w:val="single" w:sz="6" w:space="0" w:color="auto"/>
            </w:tcBorders>
            <w:shd w:val="clear" w:color="auto" w:fill="auto"/>
          </w:tcPr>
          <w:p w14:paraId="0BFCF287" w14:textId="77777777" w:rsidR="00DA0598" w:rsidRPr="002A53D5" w:rsidRDefault="00DA0598" w:rsidP="002A53D5">
            <w:pPr>
              <w:pStyle w:val="TabellHuvud"/>
              <w:jc w:val="left"/>
              <w:rPr>
                <w:b w:val="0"/>
                <w:bCs/>
              </w:rPr>
            </w:pPr>
            <w:r w:rsidRPr="002A53D5">
              <w:rPr>
                <w:b w:val="0"/>
                <w:bCs/>
              </w:rPr>
              <w:t>2012:8</w:t>
            </w:r>
          </w:p>
        </w:tc>
        <w:tc>
          <w:tcPr>
            <w:tcW w:w="4278" w:type="pct"/>
            <w:tcBorders>
              <w:top w:val="single" w:sz="8" w:space="0" w:color="auto"/>
              <w:bottom w:val="single" w:sz="6" w:space="0" w:color="auto"/>
            </w:tcBorders>
            <w:shd w:val="clear" w:color="auto" w:fill="auto"/>
          </w:tcPr>
          <w:p w14:paraId="01F0D5AD" w14:textId="77777777" w:rsidR="00DA0598" w:rsidRPr="002A53D5" w:rsidRDefault="00DA0598" w:rsidP="002A53D5">
            <w:pPr>
              <w:pStyle w:val="TabellHuvud"/>
              <w:jc w:val="left"/>
              <w:rPr>
                <w:b w:val="0"/>
                <w:bCs/>
              </w:rPr>
            </w:pPr>
            <w:r w:rsidRPr="002A53D5">
              <w:rPr>
                <w:b w:val="0"/>
                <w:bCs/>
              </w:rPr>
              <w:t>Utförsel av krigsmateriel samt lämnade av tekniskt bistånd till en certifierad mottagare i ett land inom Europeiska ekonomiska samarbetsområdet (EES).</w:t>
            </w:r>
          </w:p>
        </w:tc>
      </w:tr>
      <w:tr w:rsidR="002A53D5" w14:paraId="6FC516A1" w14:textId="77777777" w:rsidTr="002A53D5">
        <w:trPr>
          <w:tblHeader/>
        </w:trPr>
        <w:tc>
          <w:tcPr>
            <w:tcW w:w="722" w:type="pct"/>
            <w:tcBorders>
              <w:top w:val="single" w:sz="8" w:space="0" w:color="auto"/>
              <w:bottom w:val="single" w:sz="6" w:space="0" w:color="auto"/>
            </w:tcBorders>
            <w:shd w:val="clear" w:color="auto" w:fill="auto"/>
          </w:tcPr>
          <w:p w14:paraId="71900674" w14:textId="77777777" w:rsidR="00DA0598" w:rsidRPr="002A53D5" w:rsidRDefault="00DA0598" w:rsidP="002A53D5">
            <w:pPr>
              <w:pStyle w:val="TabellHuvud"/>
              <w:jc w:val="left"/>
              <w:rPr>
                <w:b w:val="0"/>
                <w:bCs/>
              </w:rPr>
            </w:pPr>
            <w:r w:rsidRPr="002A53D5">
              <w:rPr>
                <w:b w:val="0"/>
                <w:bCs/>
              </w:rPr>
              <w:t>2021:2</w:t>
            </w:r>
          </w:p>
        </w:tc>
        <w:tc>
          <w:tcPr>
            <w:tcW w:w="4278" w:type="pct"/>
            <w:tcBorders>
              <w:top w:val="single" w:sz="8" w:space="0" w:color="auto"/>
              <w:bottom w:val="single" w:sz="6" w:space="0" w:color="auto"/>
            </w:tcBorders>
            <w:shd w:val="clear" w:color="auto" w:fill="auto"/>
          </w:tcPr>
          <w:p w14:paraId="3D548D7F" w14:textId="77777777" w:rsidR="00DA0598" w:rsidRPr="002A53D5" w:rsidRDefault="00DA0598" w:rsidP="002A53D5">
            <w:pPr>
              <w:pStyle w:val="TabellHuvud"/>
              <w:jc w:val="left"/>
              <w:rPr>
                <w:b w:val="0"/>
                <w:bCs/>
              </w:rPr>
            </w:pPr>
            <w:r w:rsidRPr="002A53D5">
              <w:rPr>
                <w:b w:val="0"/>
                <w:bCs/>
              </w:rPr>
              <w:t>Utförsel av krigsmateriel och lämnande av tekniskt bistånd till en viss mottagare i ett land inom Europeiska ekonomiska samarbetsområdet (EES) för demonstration, utvärdering, utställning, underhåll eller reparation samt efter underhåll, reparation eller demonstration i Sverige.</w:t>
            </w:r>
          </w:p>
        </w:tc>
      </w:tr>
    </w:tbl>
    <w:p w14:paraId="41CDBE52" w14:textId="13F4F5A3" w:rsidR="00DA0598" w:rsidRDefault="00DA0598" w:rsidP="00CE6738">
      <w:pPr>
        <w:pStyle w:val="Brdtextmedindrag"/>
        <w:ind w:firstLine="0"/>
      </w:pPr>
    </w:p>
    <w:p w14:paraId="09739009" w14:textId="11E132BA" w:rsidR="00DA0598" w:rsidRPr="002A53D5" w:rsidRDefault="00DA0598" w:rsidP="002A53D5">
      <w:pPr>
        <w:pStyle w:val="Brdtextmedindrag"/>
        <w:ind w:firstLine="0"/>
      </w:pPr>
      <w:r w:rsidRPr="002A53D5">
        <w:t xml:space="preserve">I tabell 12 redovisas antalet anmälningar om användning av de olika generella tillstånden under 2024. </w:t>
      </w:r>
    </w:p>
    <w:p w14:paraId="0763C3B8" w14:textId="57C22633"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12</w:t>
      </w:r>
      <w:r w:rsidR="008056F2">
        <w:rPr>
          <w:noProof/>
        </w:rPr>
        <w:fldChar w:fldCharType="end"/>
      </w:r>
      <w:r>
        <w:tab/>
      </w:r>
      <w:r w:rsidRPr="002A53D5">
        <w:t>Anmälan om användning av generella tillstånd 2024 rörande utförsel av krigsmateriel</w:t>
      </w:r>
    </w:p>
    <w:p w14:paraId="19581B86" w14:textId="677CD72C"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69"/>
        <w:gridCol w:w="1474"/>
        <w:gridCol w:w="1477"/>
        <w:gridCol w:w="1477"/>
      </w:tblGrid>
      <w:tr w:rsidR="0076768E" w14:paraId="126E3E1C" w14:textId="77777777" w:rsidTr="0076768E">
        <w:trPr>
          <w:tblHeader/>
        </w:trPr>
        <w:tc>
          <w:tcPr>
            <w:tcW w:w="1246" w:type="pct"/>
            <w:tcBorders>
              <w:top w:val="single" w:sz="8" w:space="0" w:color="auto"/>
              <w:bottom w:val="single" w:sz="6" w:space="0" w:color="auto"/>
            </w:tcBorders>
            <w:shd w:val="clear" w:color="auto" w:fill="auto"/>
          </w:tcPr>
          <w:p w14:paraId="6424A790" w14:textId="77777777" w:rsidR="00DA0598" w:rsidRDefault="00DA0598" w:rsidP="003D6F49">
            <w:pPr>
              <w:pStyle w:val="TabellHuvud"/>
              <w:jc w:val="left"/>
            </w:pPr>
          </w:p>
        </w:tc>
        <w:tc>
          <w:tcPr>
            <w:tcW w:w="1250" w:type="pct"/>
            <w:tcBorders>
              <w:top w:val="single" w:sz="8" w:space="0" w:color="auto"/>
              <w:bottom w:val="single" w:sz="6" w:space="0" w:color="auto"/>
            </w:tcBorders>
            <w:shd w:val="clear" w:color="auto" w:fill="auto"/>
          </w:tcPr>
          <w:p w14:paraId="6D3D2EE1" w14:textId="614E7604" w:rsidR="00DA0598" w:rsidRDefault="00DA0598" w:rsidP="003D6F49">
            <w:pPr>
              <w:pStyle w:val="TabellHuvud"/>
            </w:pPr>
            <w:r>
              <w:t>TFS 2012:7</w:t>
            </w:r>
          </w:p>
        </w:tc>
        <w:tc>
          <w:tcPr>
            <w:tcW w:w="1252" w:type="pct"/>
            <w:tcBorders>
              <w:top w:val="single" w:sz="8" w:space="0" w:color="auto"/>
              <w:bottom w:val="single" w:sz="6" w:space="0" w:color="auto"/>
            </w:tcBorders>
            <w:shd w:val="clear" w:color="auto" w:fill="auto"/>
          </w:tcPr>
          <w:p w14:paraId="5F3C5955" w14:textId="7022FD0D" w:rsidR="00DA0598" w:rsidRDefault="00DA0598" w:rsidP="003D6F49">
            <w:pPr>
              <w:pStyle w:val="TabellHuvud"/>
            </w:pPr>
            <w:r>
              <w:t>TFS 2012:8</w:t>
            </w:r>
          </w:p>
        </w:tc>
        <w:tc>
          <w:tcPr>
            <w:tcW w:w="1252" w:type="pct"/>
            <w:tcBorders>
              <w:top w:val="single" w:sz="8" w:space="0" w:color="auto"/>
              <w:bottom w:val="single" w:sz="6" w:space="0" w:color="auto"/>
            </w:tcBorders>
            <w:shd w:val="clear" w:color="auto" w:fill="auto"/>
          </w:tcPr>
          <w:p w14:paraId="293C0BCA" w14:textId="605B8CA2" w:rsidR="00DA0598" w:rsidRDefault="00DA0598" w:rsidP="003D6F49">
            <w:pPr>
              <w:pStyle w:val="TabellHuvud"/>
            </w:pPr>
            <w:r>
              <w:t>TFS 2021:2</w:t>
            </w:r>
          </w:p>
        </w:tc>
      </w:tr>
      <w:tr w:rsidR="0076768E" w14:paraId="4CFDC8C9" w14:textId="77777777" w:rsidTr="0076768E">
        <w:trPr>
          <w:tblHeader/>
        </w:trPr>
        <w:tc>
          <w:tcPr>
            <w:tcW w:w="1246" w:type="pct"/>
            <w:tcBorders>
              <w:top w:val="single" w:sz="8" w:space="0" w:color="auto"/>
              <w:bottom w:val="single" w:sz="6" w:space="0" w:color="auto"/>
            </w:tcBorders>
            <w:shd w:val="clear" w:color="auto" w:fill="auto"/>
          </w:tcPr>
          <w:p w14:paraId="6A6AC41F" w14:textId="77777777" w:rsidR="00DA0598" w:rsidRPr="0076768E" w:rsidRDefault="00DA0598" w:rsidP="0076768E">
            <w:pPr>
              <w:pStyle w:val="TabellHuvud"/>
              <w:jc w:val="left"/>
              <w:rPr>
                <w:b w:val="0"/>
                <w:bCs/>
              </w:rPr>
            </w:pPr>
            <w:r w:rsidRPr="0076768E">
              <w:rPr>
                <w:b w:val="0"/>
                <w:bCs/>
              </w:rPr>
              <w:t>Antal anmälningar</w:t>
            </w:r>
          </w:p>
        </w:tc>
        <w:tc>
          <w:tcPr>
            <w:tcW w:w="1250" w:type="pct"/>
            <w:tcBorders>
              <w:top w:val="single" w:sz="8" w:space="0" w:color="auto"/>
              <w:bottom w:val="single" w:sz="6" w:space="0" w:color="auto"/>
            </w:tcBorders>
            <w:shd w:val="clear" w:color="auto" w:fill="auto"/>
          </w:tcPr>
          <w:p w14:paraId="1CF2D5B8" w14:textId="77777777" w:rsidR="00DA0598" w:rsidRPr="0076768E" w:rsidRDefault="00DA0598" w:rsidP="0076768E">
            <w:pPr>
              <w:pStyle w:val="TabellHuvud"/>
              <w:rPr>
                <w:b w:val="0"/>
                <w:bCs/>
              </w:rPr>
            </w:pPr>
            <w:r w:rsidRPr="0076768E">
              <w:rPr>
                <w:b w:val="0"/>
                <w:bCs/>
              </w:rPr>
              <w:t>0</w:t>
            </w:r>
          </w:p>
        </w:tc>
        <w:tc>
          <w:tcPr>
            <w:tcW w:w="1252" w:type="pct"/>
            <w:tcBorders>
              <w:top w:val="single" w:sz="8" w:space="0" w:color="auto"/>
              <w:bottom w:val="single" w:sz="6" w:space="0" w:color="auto"/>
            </w:tcBorders>
            <w:shd w:val="clear" w:color="auto" w:fill="auto"/>
          </w:tcPr>
          <w:p w14:paraId="2AFDC25F" w14:textId="77777777" w:rsidR="00DA0598" w:rsidRPr="0076768E" w:rsidRDefault="00DA0598" w:rsidP="0076768E">
            <w:pPr>
              <w:pStyle w:val="TabellHuvud"/>
              <w:rPr>
                <w:b w:val="0"/>
                <w:bCs/>
              </w:rPr>
            </w:pPr>
            <w:r w:rsidRPr="0076768E">
              <w:rPr>
                <w:b w:val="0"/>
                <w:bCs/>
              </w:rPr>
              <w:t>0</w:t>
            </w:r>
          </w:p>
        </w:tc>
        <w:tc>
          <w:tcPr>
            <w:tcW w:w="1252" w:type="pct"/>
            <w:tcBorders>
              <w:top w:val="single" w:sz="8" w:space="0" w:color="auto"/>
              <w:bottom w:val="single" w:sz="6" w:space="0" w:color="auto"/>
            </w:tcBorders>
            <w:shd w:val="clear" w:color="auto" w:fill="auto"/>
          </w:tcPr>
          <w:p w14:paraId="641677C6" w14:textId="77777777" w:rsidR="00DA0598" w:rsidRPr="0076768E" w:rsidRDefault="00DA0598" w:rsidP="0076768E">
            <w:pPr>
              <w:pStyle w:val="TabellHuvud"/>
              <w:rPr>
                <w:b w:val="0"/>
                <w:bCs/>
              </w:rPr>
            </w:pPr>
            <w:r w:rsidRPr="0076768E">
              <w:rPr>
                <w:b w:val="0"/>
                <w:bCs/>
              </w:rPr>
              <w:t>2</w:t>
            </w:r>
          </w:p>
        </w:tc>
      </w:tr>
    </w:tbl>
    <w:p w14:paraId="1E67B23F" w14:textId="77777777" w:rsidR="00DA0598" w:rsidRDefault="00DA0598" w:rsidP="00CE6738">
      <w:pPr>
        <w:pStyle w:val="Brdtextmedindrag"/>
        <w:ind w:firstLine="0"/>
      </w:pPr>
    </w:p>
    <w:p w14:paraId="4ADFDE6A" w14:textId="4E4ABDEF" w:rsidR="00DA0598" w:rsidRDefault="00DA0598" w:rsidP="00CE6738">
      <w:pPr>
        <w:pStyle w:val="Brdtextmedindrag"/>
        <w:ind w:firstLine="0"/>
      </w:pPr>
      <w:r w:rsidRPr="0076768E">
        <w:lastRenderedPageBreak/>
        <w:t>I tabell 13 redovisas en summering över samtliga anmälningar om användning av de olika generella tillstånden sedan införandet 2012</w:t>
      </w:r>
      <w:r>
        <w:t>.</w:t>
      </w:r>
    </w:p>
    <w:p w14:paraId="20D8DBCD" w14:textId="6DDA30C0"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13</w:t>
      </w:r>
      <w:r w:rsidR="008056F2">
        <w:rPr>
          <w:noProof/>
        </w:rPr>
        <w:fldChar w:fldCharType="end"/>
      </w:r>
      <w:r>
        <w:tab/>
      </w:r>
      <w:r w:rsidRPr="0076768E">
        <w:t>Anmälan om användning av generella tillstånd rörande utförsel av krigsmateriel sedan införandet 2012</w:t>
      </w:r>
    </w:p>
    <w:p w14:paraId="3A75189F" w14:textId="32F9E325"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18"/>
        <w:gridCol w:w="844"/>
        <w:gridCol w:w="703"/>
        <w:gridCol w:w="721"/>
        <w:gridCol w:w="850"/>
        <w:gridCol w:w="709"/>
        <w:gridCol w:w="652"/>
      </w:tblGrid>
      <w:tr w:rsidR="0076768E" w14:paraId="4706BB1C" w14:textId="77777777" w:rsidTr="0076768E">
        <w:trPr>
          <w:tblHeader/>
        </w:trPr>
        <w:tc>
          <w:tcPr>
            <w:tcW w:w="1202" w:type="pct"/>
            <w:tcBorders>
              <w:top w:val="single" w:sz="8" w:space="0" w:color="auto"/>
              <w:bottom w:val="single" w:sz="6" w:space="0" w:color="auto"/>
            </w:tcBorders>
            <w:shd w:val="clear" w:color="auto" w:fill="auto"/>
          </w:tcPr>
          <w:p w14:paraId="393E5ABD" w14:textId="77777777" w:rsidR="00DA0598" w:rsidRDefault="00DA0598" w:rsidP="003D6F49">
            <w:pPr>
              <w:pStyle w:val="TabellHuvud"/>
              <w:jc w:val="left"/>
            </w:pPr>
          </w:p>
        </w:tc>
        <w:tc>
          <w:tcPr>
            <w:tcW w:w="716" w:type="pct"/>
            <w:tcBorders>
              <w:top w:val="single" w:sz="8" w:space="0" w:color="auto"/>
              <w:bottom w:val="single" w:sz="6" w:space="0" w:color="auto"/>
            </w:tcBorders>
            <w:shd w:val="clear" w:color="auto" w:fill="auto"/>
          </w:tcPr>
          <w:p w14:paraId="282BC95F" w14:textId="7DE091A4" w:rsidR="00DA0598" w:rsidRDefault="00DA0598" w:rsidP="003D6F49">
            <w:pPr>
              <w:pStyle w:val="TabellHuvud"/>
            </w:pPr>
            <w:r>
              <w:t>TFS 2012:7</w:t>
            </w:r>
          </w:p>
        </w:tc>
        <w:tc>
          <w:tcPr>
            <w:tcW w:w="596" w:type="pct"/>
            <w:tcBorders>
              <w:top w:val="single" w:sz="8" w:space="0" w:color="auto"/>
              <w:bottom w:val="single" w:sz="6" w:space="0" w:color="auto"/>
            </w:tcBorders>
            <w:shd w:val="clear" w:color="auto" w:fill="auto"/>
          </w:tcPr>
          <w:p w14:paraId="32D90AA5" w14:textId="321868D7" w:rsidR="00DA0598" w:rsidRDefault="00DA0598" w:rsidP="003D6F49">
            <w:pPr>
              <w:pStyle w:val="TabellHuvud"/>
            </w:pPr>
            <w:r>
              <w:t>TFS 2012:8</w:t>
            </w:r>
          </w:p>
        </w:tc>
        <w:tc>
          <w:tcPr>
            <w:tcW w:w="611" w:type="pct"/>
            <w:tcBorders>
              <w:top w:val="single" w:sz="8" w:space="0" w:color="auto"/>
              <w:bottom w:val="single" w:sz="6" w:space="0" w:color="auto"/>
            </w:tcBorders>
            <w:shd w:val="clear" w:color="auto" w:fill="auto"/>
          </w:tcPr>
          <w:p w14:paraId="4B7A1A35" w14:textId="58203CD0" w:rsidR="00DA0598" w:rsidRDefault="00DA0598" w:rsidP="003D6F49">
            <w:pPr>
              <w:pStyle w:val="TabellHuvud"/>
            </w:pPr>
            <w:r>
              <w:t>TFS 2012:9</w:t>
            </w:r>
          </w:p>
        </w:tc>
        <w:tc>
          <w:tcPr>
            <w:tcW w:w="721" w:type="pct"/>
            <w:tcBorders>
              <w:top w:val="single" w:sz="8" w:space="0" w:color="auto"/>
              <w:bottom w:val="single" w:sz="6" w:space="0" w:color="auto"/>
            </w:tcBorders>
            <w:shd w:val="clear" w:color="auto" w:fill="auto"/>
          </w:tcPr>
          <w:p w14:paraId="264C3AEC" w14:textId="76AFC827" w:rsidR="00DA0598" w:rsidRDefault="00DA0598" w:rsidP="003D6F49">
            <w:pPr>
              <w:pStyle w:val="TabellHuvud"/>
            </w:pPr>
            <w:r>
              <w:t>TFS 2012:10</w:t>
            </w:r>
          </w:p>
        </w:tc>
        <w:tc>
          <w:tcPr>
            <w:tcW w:w="601" w:type="pct"/>
            <w:tcBorders>
              <w:top w:val="single" w:sz="8" w:space="0" w:color="auto"/>
              <w:bottom w:val="single" w:sz="6" w:space="0" w:color="auto"/>
            </w:tcBorders>
            <w:shd w:val="clear" w:color="auto" w:fill="auto"/>
          </w:tcPr>
          <w:p w14:paraId="557D3724" w14:textId="2CAAE7BD" w:rsidR="00DA0598" w:rsidRDefault="00DA0598" w:rsidP="003D6F49">
            <w:pPr>
              <w:pStyle w:val="TabellHuvud"/>
            </w:pPr>
            <w:r>
              <w:t>TFS 2012:11</w:t>
            </w:r>
          </w:p>
        </w:tc>
        <w:tc>
          <w:tcPr>
            <w:tcW w:w="553" w:type="pct"/>
            <w:tcBorders>
              <w:top w:val="single" w:sz="8" w:space="0" w:color="auto"/>
              <w:bottom w:val="single" w:sz="6" w:space="0" w:color="auto"/>
            </w:tcBorders>
          </w:tcPr>
          <w:p w14:paraId="08D04249" w14:textId="4C6DED6C" w:rsidR="00DA0598" w:rsidRDefault="00DA0598" w:rsidP="003D6F49">
            <w:pPr>
              <w:pStyle w:val="TabellHuvud"/>
            </w:pPr>
            <w:r>
              <w:t>TFS 2021:2</w:t>
            </w:r>
          </w:p>
        </w:tc>
      </w:tr>
      <w:tr w:rsidR="0076768E" w14:paraId="34D752D8" w14:textId="77777777" w:rsidTr="0076768E">
        <w:trPr>
          <w:tblHeader/>
        </w:trPr>
        <w:tc>
          <w:tcPr>
            <w:tcW w:w="1202" w:type="pct"/>
            <w:tcBorders>
              <w:top w:val="single" w:sz="8" w:space="0" w:color="auto"/>
              <w:bottom w:val="single" w:sz="6" w:space="0" w:color="auto"/>
            </w:tcBorders>
            <w:shd w:val="clear" w:color="auto" w:fill="auto"/>
          </w:tcPr>
          <w:p w14:paraId="0DE91D71" w14:textId="77777777" w:rsidR="00DA0598" w:rsidRPr="0076768E" w:rsidRDefault="00DA0598" w:rsidP="0076768E">
            <w:pPr>
              <w:pStyle w:val="TabellHuvud"/>
              <w:jc w:val="left"/>
              <w:rPr>
                <w:b w:val="0"/>
                <w:bCs/>
              </w:rPr>
            </w:pPr>
            <w:r w:rsidRPr="0076768E">
              <w:rPr>
                <w:b w:val="0"/>
                <w:bCs/>
              </w:rPr>
              <w:t>Antal anmälningar</w:t>
            </w:r>
          </w:p>
        </w:tc>
        <w:tc>
          <w:tcPr>
            <w:tcW w:w="716" w:type="pct"/>
            <w:tcBorders>
              <w:top w:val="single" w:sz="8" w:space="0" w:color="auto"/>
              <w:bottom w:val="single" w:sz="6" w:space="0" w:color="auto"/>
            </w:tcBorders>
            <w:shd w:val="clear" w:color="auto" w:fill="auto"/>
          </w:tcPr>
          <w:p w14:paraId="431B3857" w14:textId="77777777" w:rsidR="00DA0598" w:rsidRPr="0076768E" w:rsidRDefault="00DA0598" w:rsidP="0076768E">
            <w:pPr>
              <w:pStyle w:val="TabellHuvud"/>
              <w:rPr>
                <w:b w:val="0"/>
                <w:bCs/>
              </w:rPr>
            </w:pPr>
            <w:r w:rsidRPr="0076768E">
              <w:rPr>
                <w:b w:val="0"/>
                <w:bCs/>
              </w:rPr>
              <w:t>20</w:t>
            </w:r>
          </w:p>
        </w:tc>
        <w:tc>
          <w:tcPr>
            <w:tcW w:w="596" w:type="pct"/>
            <w:tcBorders>
              <w:top w:val="single" w:sz="8" w:space="0" w:color="auto"/>
              <w:bottom w:val="single" w:sz="6" w:space="0" w:color="auto"/>
            </w:tcBorders>
            <w:shd w:val="clear" w:color="auto" w:fill="auto"/>
          </w:tcPr>
          <w:p w14:paraId="064D359B" w14:textId="77777777" w:rsidR="00DA0598" w:rsidRPr="0076768E" w:rsidRDefault="00DA0598" w:rsidP="0076768E">
            <w:pPr>
              <w:pStyle w:val="TabellHuvud"/>
              <w:rPr>
                <w:b w:val="0"/>
                <w:bCs/>
              </w:rPr>
            </w:pPr>
            <w:r w:rsidRPr="0076768E">
              <w:rPr>
                <w:b w:val="0"/>
                <w:bCs/>
              </w:rPr>
              <w:t>11</w:t>
            </w:r>
          </w:p>
        </w:tc>
        <w:tc>
          <w:tcPr>
            <w:tcW w:w="611" w:type="pct"/>
            <w:tcBorders>
              <w:top w:val="single" w:sz="8" w:space="0" w:color="auto"/>
              <w:bottom w:val="single" w:sz="6" w:space="0" w:color="auto"/>
            </w:tcBorders>
            <w:shd w:val="clear" w:color="auto" w:fill="auto"/>
          </w:tcPr>
          <w:p w14:paraId="5B0E202C" w14:textId="77777777" w:rsidR="00DA0598" w:rsidRPr="0076768E" w:rsidRDefault="00DA0598" w:rsidP="0076768E">
            <w:pPr>
              <w:pStyle w:val="TabellHuvud"/>
              <w:rPr>
                <w:b w:val="0"/>
                <w:bCs/>
              </w:rPr>
            </w:pPr>
            <w:r w:rsidRPr="0076768E">
              <w:rPr>
                <w:b w:val="0"/>
                <w:bCs/>
              </w:rPr>
              <w:t>29</w:t>
            </w:r>
          </w:p>
        </w:tc>
        <w:tc>
          <w:tcPr>
            <w:tcW w:w="721" w:type="pct"/>
            <w:tcBorders>
              <w:top w:val="single" w:sz="8" w:space="0" w:color="auto"/>
              <w:bottom w:val="single" w:sz="6" w:space="0" w:color="auto"/>
            </w:tcBorders>
            <w:shd w:val="clear" w:color="auto" w:fill="auto"/>
          </w:tcPr>
          <w:p w14:paraId="47F51FE9" w14:textId="77777777" w:rsidR="00DA0598" w:rsidRPr="0076768E" w:rsidRDefault="00DA0598" w:rsidP="0076768E">
            <w:pPr>
              <w:pStyle w:val="TabellHuvud"/>
              <w:rPr>
                <w:b w:val="0"/>
                <w:bCs/>
              </w:rPr>
            </w:pPr>
            <w:r w:rsidRPr="0076768E">
              <w:rPr>
                <w:b w:val="0"/>
                <w:bCs/>
              </w:rPr>
              <w:t>14</w:t>
            </w:r>
          </w:p>
        </w:tc>
        <w:tc>
          <w:tcPr>
            <w:tcW w:w="601" w:type="pct"/>
            <w:tcBorders>
              <w:top w:val="single" w:sz="8" w:space="0" w:color="auto"/>
              <w:bottom w:val="single" w:sz="6" w:space="0" w:color="auto"/>
            </w:tcBorders>
            <w:shd w:val="clear" w:color="auto" w:fill="auto"/>
          </w:tcPr>
          <w:p w14:paraId="21D60503" w14:textId="77777777" w:rsidR="00DA0598" w:rsidRPr="0076768E" w:rsidRDefault="00DA0598" w:rsidP="0076768E">
            <w:pPr>
              <w:pStyle w:val="TabellHuvud"/>
              <w:rPr>
                <w:b w:val="0"/>
                <w:bCs/>
              </w:rPr>
            </w:pPr>
            <w:r w:rsidRPr="0076768E">
              <w:rPr>
                <w:b w:val="0"/>
                <w:bCs/>
              </w:rPr>
              <w:t>16</w:t>
            </w:r>
          </w:p>
        </w:tc>
        <w:tc>
          <w:tcPr>
            <w:tcW w:w="553" w:type="pct"/>
            <w:tcBorders>
              <w:top w:val="single" w:sz="8" w:space="0" w:color="auto"/>
              <w:bottom w:val="single" w:sz="6" w:space="0" w:color="auto"/>
            </w:tcBorders>
          </w:tcPr>
          <w:p w14:paraId="2A8B15FD" w14:textId="77777777" w:rsidR="00DA0598" w:rsidRPr="0076768E" w:rsidRDefault="00DA0598" w:rsidP="0076768E">
            <w:pPr>
              <w:pStyle w:val="TabellHuvud"/>
              <w:rPr>
                <w:b w:val="0"/>
                <w:bCs/>
              </w:rPr>
            </w:pPr>
            <w:r w:rsidRPr="0076768E">
              <w:rPr>
                <w:b w:val="0"/>
                <w:bCs/>
              </w:rPr>
              <w:t>28</w:t>
            </w:r>
          </w:p>
        </w:tc>
      </w:tr>
    </w:tbl>
    <w:p w14:paraId="0E02708E" w14:textId="17AAB429" w:rsidR="00DA0598" w:rsidRDefault="00DA0598" w:rsidP="0076768E">
      <w:pPr>
        <w:pStyle w:val="Rubrik3utannumrering"/>
      </w:pPr>
      <w:r>
        <w:t>Avslag</w:t>
      </w:r>
    </w:p>
    <w:p w14:paraId="282D94CF" w14:textId="6051198B" w:rsidR="00DA0598" w:rsidRDefault="00DA0598" w:rsidP="0076768E">
      <w:pPr>
        <w:pStyle w:val="Brdtext"/>
        <w:rPr>
          <w:szCs w:val="24"/>
        </w:rPr>
      </w:pPr>
      <w:r>
        <w:rPr>
          <w:szCs w:val="24"/>
        </w:rPr>
        <w:t>Det svenska exportkontrollsystemet, med obligatorisk redovisning av marknadsföring utomlands och möjligheten till skriftliga förhandsbesked, leder till att huvuddelen av ISP:s negativa besked lämnas på ett tidigt stadium och att antalet faktiska ansökningar rörande icke önskvärda mottagarländer reduceras. En förnyad prövning görs dock alltid i samband med underrättelser om anbud och vid ansökningar om utförseltillstånd.</w:t>
      </w:r>
    </w:p>
    <w:p w14:paraId="1C120E81" w14:textId="598A8EAF" w:rsidR="00DA0598" w:rsidRDefault="00DA0598" w:rsidP="0076768E">
      <w:pPr>
        <w:pStyle w:val="Brdtextmedindrag"/>
        <w:rPr>
          <w:szCs w:val="24"/>
        </w:rPr>
      </w:pPr>
      <w:r>
        <w:rPr>
          <w:szCs w:val="24"/>
        </w:rPr>
        <w:t>Under 2024 beslutade ISP om sammanlagt 2 st</w:t>
      </w:r>
      <w:r w:rsidR="005239CB">
        <w:rPr>
          <w:szCs w:val="24"/>
        </w:rPr>
        <w:t>ycken</w:t>
      </w:r>
      <w:r>
        <w:rPr>
          <w:szCs w:val="24"/>
        </w:rPr>
        <w:t xml:space="preserve"> formella avslag. Med formella avslag menas dels förbud att lämna anbud, dels avslag på ansökningar om utförsel. I enlighet med bestämmelserna i EU:s gemensamma ståndpunkt underrättas övriga medlemsstater löpande om avslagen. I tabell 14 redovisas avslagsbesluten per land.</w:t>
      </w:r>
    </w:p>
    <w:p w14:paraId="2FE6FFBB" w14:textId="6E5EF50D"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14</w:t>
      </w:r>
      <w:r w:rsidR="008056F2">
        <w:rPr>
          <w:noProof/>
        </w:rPr>
        <w:fldChar w:fldCharType="end"/>
      </w:r>
      <w:r>
        <w:tab/>
      </w:r>
      <w:r w:rsidRPr="0076768E">
        <w:t>Antal meddelade beslut om avslag per land 2024</w:t>
      </w:r>
    </w:p>
    <w:p w14:paraId="4BED6720" w14:textId="6C30F6D2"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2946"/>
        <w:gridCol w:w="2951"/>
      </w:tblGrid>
      <w:tr w:rsidR="0076768E" w14:paraId="37A495E6" w14:textId="77777777" w:rsidTr="0076768E">
        <w:trPr>
          <w:tblHeader/>
        </w:trPr>
        <w:tc>
          <w:tcPr>
            <w:tcW w:w="2498" w:type="pct"/>
            <w:tcBorders>
              <w:top w:val="single" w:sz="8" w:space="0" w:color="auto"/>
              <w:bottom w:val="single" w:sz="6" w:space="0" w:color="auto"/>
            </w:tcBorders>
            <w:shd w:val="clear" w:color="auto" w:fill="auto"/>
          </w:tcPr>
          <w:p w14:paraId="6D9A0752" w14:textId="29FF7130" w:rsidR="00DA0598" w:rsidRDefault="00DA0598" w:rsidP="003D6F49">
            <w:pPr>
              <w:pStyle w:val="TabellHuvud"/>
              <w:jc w:val="left"/>
            </w:pPr>
            <w:r>
              <w:t xml:space="preserve">Land </w:t>
            </w:r>
          </w:p>
        </w:tc>
        <w:tc>
          <w:tcPr>
            <w:tcW w:w="2502" w:type="pct"/>
            <w:tcBorders>
              <w:top w:val="single" w:sz="8" w:space="0" w:color="auto"/>
              <w:bottom w:val="single" w:sz="6" w:space="0" w:color="auto"/>
            </w:tcBorders>
            <w:shd w:val="clear" w:color="auto" w:fill="auto"/>
          </w:tcPr>
          <w:p w14:paraId="4917C6AE" w14:textId="64752531" w:rsidR="00DA0598" w:rsidRDefault="00DA0598" w:rsidP="0076768E">
            <w:pPr>
              <w:pStyle w:val="TabellHuvud"/>
              <w:jc w:val="center"/>
            </w:pPr>
            <w:r>
              <w:t>Antal avslag</w:t>
            </w:r>
          </w:p>
        </w:tc>
      </w:tr>
      <w:tr w:rsidR="0076768E" w:rsidRPr="00153E7D" w14:paraId="7A809F8D" w14:textId="77777777" w:rsidTr="0076768E">
        <w:trPr>
          <w:tblHeader/>
        </w:trPr>
        <w:tc>
          <w:tcPr>
            <w:tcW w:w="2498" w:type="pct"/>
            <w:tcBorders>
              <w:top w:val="single" w:sz="8" w:space="0" w:color="auto"/>
              <w:bottom w:val="single" w:sz="6" w:space="0" w:color="auto"/>
            </w:tcBorders>
            <w:shd w:val="clear" w:color="auto" w:fill="auto"/>
          </w:tcPr>
          <w:p w14:paraId="389C0A18" w14:textId="4A3470FD" w:rsidR="00DA0598" w:rsidRPr="0076768E" w:rsidRDefault="00DA0598" w:rsidP="0076768E">
            <w:pPr>
              <w:pStyle w:val="TabellHuvud"/>
              <w:jc w:val="left"/>
              <w:rPr>
                <w:b w:val="0"/>
                <w:bCs/>
              </w:rPr>
            </w:pPr>
            <w:r w:rsidRPr="0076768E">
              <w:rPr>
                <w:b w:val="0"/>
                <w:bCs/>
              </w:rPr>
              <w:t>Thailand</w:t>
            </w:r>
          </w:p>
        </w:tc>
        <w:tc>
          <w:tcPr>
            <w:tcW w:w="2502" w:type="pct"/>
            <w:tcBorders>
              <w:top w:val="single" w:sz="8" w:space="0" w:color="auto"/>
              <w:bottom w:val="single" w:sz="6" w:space="0" w:color="auto"/>
            </w:tcBorders>
            <w:shd w:val="clear" w:color="auto" w:fill="auto"/>
          </w:tcPr>
          <w:p w14:paraId="553C045F" w14:textId="77777777" w:rsidR="00DA0598" w:rsidRPr="0076768E" w:rsidRDefault="00DA0598" w:rsidP="0076768E">
            <w:pPr>
              <w:pStyle w:val="TabellHuvud"/>
              <w:jc w:val="center"/>
              <w:rPr>
                <w:b w:val="0"/>
                <w:bCs/>
              </w:rPr>
            </w:pPr>
            <w:r w:rsidRPr="0076768E">
              <w:rPr>
                <w:b w:val="0"/>
                <w:bCs/>
              </w:rPr>
              <w:t>1</w:t>
            </w:r>
          </w:p>
        </w:tc>
      </w:tr>
      <w:tr w:rsidR="0076768E" w14:paraId="0C53C89D" w14:textId="77777777" w:rsidTr="0076768E">
        <w:trPr>
          <w:tblHeader/>
        </w:trPr>
        <w:tc>
          <w:tcPr>
            <w:tcW w:w="2498" w:type="pct"/>
            <w:tcBorders>
              <w:top w:val="single" w:sz="8" w:space="0" w:color="auto"/>
              <w:bottom w:val="single" w:sz="6" w:space="0" w:color="auto"/>
            </w:tcBorders>
            <w:shd w:val="clear" w:color="auto" w:fill="auto"/>
          </w:tcPr>
          <w:p w14:paraId="3375EBC5" w14:textId="77777777" w:rsidR="00DA0598" w:rsidRPr="0076768E" w:rsidRDefault="00DA0598" w:rsidP="0076768E">
            <w:pPr>
              <w:pStyle w:val="TabellHuvud"/>
              <w:jc w:val="left"/>
              <w:rPr>
                <w:b w:val="0"/>
                <w:bCs/>
              </w:rPr>
            </w:pPr>
            <w:r w:rsidRPr="0076768E">
              <w:rPr>
                <w:b w:val="0"/>
                <w:bCs/>
              </w:rPr>
              <w:t>Turkiet</w:t>
            </w:r>
          </w:p>
        </w:tc>
        <w:tc>
          <w:tcPr>
            <w:tcW w:w="2502" w:type="pct"/>
            <w:tcBorders>
              <w:top w:val="single" w:sz="8" w:space="0" w:color="auto"/>
              <w:bottom w:val="single" w:sz="6" w:space="0" w:color="auto"/>
            </w:tcBorders>
            <w:shd w:val="clear" w:color="auto" w:fill="auto"/>
          </w:tcPr>
          <w:p w14:paraId="4DE2AEAC" w14:textId="77777777" w:rsidR="00DA0598" w:rsidRPr="0076768E" w:rsidRDefault="00DA0598" w:rsidP="0076768E">
            <w:pPr>
              <w:pStyle w:val="TabellHuvud"/>
              <w:jc w:val="center"/>
              <w:rPr>
                <w:b w:val="0"/>
                <w:bCs/>
              </w:rPr>
            </w:pPr>
            <w:r w:rsidRPr="0076768E">
              <w:rPr>
                <w:b w:val="0"/>
                <w:bCs/>
              </w:rPr>
              <w:t>1</w:t>
            </w:r>
          </w:p>
        </w:tc>
      </w:tr>
      <w:tr w:rsidR="0076768E" w14:paraId="421CEE1D" w14:textId="77777777" w:rsidTr="0076768E">
        <w:trPr>
          <w:tblHeader/>
        </w:trPr>
        <w:tc>
          <w:tcPr>
            <w:tcW w:w="2498" w:type="pct"/>
            <w:tcBorders>
              <w:top w:val="single" w:sz="8" w:space="0" w:color="auto"/>
              <w:bottom w:val="single" w:sz="6" w:space="0" w:color="auto"/>
            </w:tcBorders>
            <w:shd w:val="clear" w:color="auto" w:fill="auto"/>
          </w:tcPr>
          <w:p w14:paraId="0543F77F" w14:textId="77777777" w:rsidR="00DA0598" w:rsidRPr="0076768E" w:rsidRDefault="00DA0598" w:rsidP="0076768E">
            <w:pPr>
              <w:pStyle w:val="TabellHuvud"/>
              <w:jc w:val="left"/>
            </w:pPr>
            <w:r w:rsidRPr="0076768E">
              <w:t>Totalt</w:t>
            </w:r>
          </w:p>
        </w:tc>
        <w:tc>
          <w:tcPr>
            <w:tcW w:w="2502" w:type="pct"/>
            <w:tcBorders>
              <w:top w:val="single" w:sz="8" w:space="0" w:color="auto"/>
              <w:bottom w:val="single" w:sz="6" w:space="0" w:color="auto"/>
            </w:tcBorders>
            <w:shd w:val="clear" w:color="auto" w:fill="auto"/>
          </w:tcPr>
          <w:p w14:paraId="1B7A690E" w14:textId="77777777" w:rsidR="00DA0598" w:rsidRPr="0076768E" w:rsidRDefault="00DA0598" w:rsidP="0076768E">
            <w:pPr>
              <w:pStyle w:val="TabellHuvud"/>
              <w:jc w:val="center"/>
            </w:pPr>
            <w:r w:rsidRPr="0076768E">
              <w:t>2</w:t>
            </w:r>
          </w:p>
        </w:tc>
      </w:tr>
    </w:tbl>
    <w:p w14:paraId="0DBF739F" w14:textId="77777777" w:rsidR="00DA0598" w:rsidRDefault="00DA0598" w:rsidP="00CE6738">
      <w:pPr>
        <w:pStyle w:val="Brdtextmedindrag"/>
        <w:ind w:firstLine="0"/>
      </w:pPr>
    </w:p>
    <w:p w14:paraId="71C078F3" w14:textId="7B1EE263" w:rsidR="00DA0598" w:rsidRDefault="00DA0598" w:rsidP="00CE6738">
      <w:pPr>
        <w:pStyle w:val="Brdtextmedindrag"/>
        <w:ind w:firstLine="0"/>
      </w:pPr>
      <w:r w:rsidRPr="0076768E">
        <w:t>I tabell 15 redovisas antalet avslagsbeslut per land uppdelat på femårsperioder sedan 2006</w:t>
      </w:r>
      <w:r>
        <w:t>.</w:t>
      </w:r>
    </w:p>
    <w:p w14:paraId="2F1315AF" w14:textId="3C4B78D3"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15</w:t>
      </w:r>
      <w:r w:rsidR="008056F2">
        <w:rPr>
          <w:noProof/>
        </w:rPr>
        <w:fldChar w:fldCharType="end"/>
      </w:r>
      <w:r>
        <w:tab/>
      </w:r>
      <w:r w:rsidRPr="00D1736F">
        <w:t>Antal meddelade avslag per land periodvist uppdelat sedan 2006</w:t>
      </w:r>
    </w:p>
    <w:p w14:paraId="0A33ADE6" w14:textId="546C41AB" w:rsidR="00DA0598" w:rsidRDefault="00DA0598" w:rsidP="00053D70">
      <w:pPr>
        <w:pStyle w:val="TabellUnderrubrik"/>
      </w:pPr>
    </w:p>
    <w:tbl>
      <w:tblPr>
        <w:tblW w:w="5000" w:type="pct"/>
        <w:tblLayout w:type="fixed"/>
        <w:tblCellMar>
          <w:left w:w="0" w:type="dxa"/>
        </w:tblCellMar>
        <w:tblLook w:val="06A0" w:firstRow="1" w:lastRow="0" w:firstColumn="1" w:lastColumn="0" w:noHBand="1" w:noVBand="1"/>
      </w:tblPr>
      <w:tblGrid>
        <w:gridCol w:w="852"/>
        <w:gridCol w:w="530"/>
        <w:gridCol w:w="1028"/>
        <w:gridCol w:w="624"/>
        <w:gridCol w:w="934"/>
        <w:gridCol w:w="488"/>
        <w:gridCol w:w="931"/>
        <w:gridCol w:w="510"/>
      </w:tblGrid>
      <w:tr w:rsidR="001C3A95" w14:paraId="595C0DF9" w14:textId="77777777" w:rsidTr="001C3A95">
        <w:trPr>
          <w:tblHeader/>
        </w:trPr>
        <w:tc>
          <w:tcPr>
            <w:tcW w:w="722" w:type="pct"/>
            <w:tcBorders>
              <w:top w:val="single" w:sz="8" w:space="0" w:color="auto"/>
              <w:bottom w:val="single" w:sz="6" w:space="0" w:color="auto"/>
            </w:tcBorders>
            <w:shd w:val="clear" w:color="auto" w:fill="auto"/>
          </w:tcPr>
          <w:p w14:paraId="7BA3036D" w14:textId="2BC4B096" w:rsidR="00DA0598" w:rsidRDefault="00DA0598" w:rsidP="003D6F49">
            <w:pPr>
              <w:pStyle w:val="TabellHuvud"/>
              <w:jc w:val="left"/>
            </w:pPr>
            <w:r>
              <w:t>År 2006–2010</w:t>
            </w:r>
          </w:p>
        </w:tc>
        <w:tc>
          <w:tcPr>
            <w:tcW w:w="449" w:type="pct"/>
            <w:tcBorders>
              <w:top w:val="single" w:sz="8" w:space="0" w:color="auto"/>
              <w:bottom w:val="single" w:sz="6" w:space="0" w:color="auto"/>
            </w:tcBorders>
            <w:shd w:val="clear" w:color="auto" w:fill="auto"/>
          </w:tcPr>
          <w:p w14:paraId="37C7799D" w14:textId="7B7758A0" w:rsidR="00DA0598" w:rsidRDefault="00DA0598" w:rsidP="001C3A95">
            <w:pPr>
              <w:pStyle w:val="TabellHuvud"/>
              <w:jc w:val="center"/>
            </w:pPr>
            <w:r>
              <w:t>Antal</w:t>
            </w:r>
          </w:p>
        </w:tc>
        <w:tc>
          <w:tcPr>
            <w:tcW w:w="872" w:type="pct"/>
            <w:tcBorders>
              <w:top w:val="single" w:sz="8" w:space="0" w:color="auto"/>
              <w:bottom w:val="single" w:sz="6" w:space="0" w:color="auto"/>
            </w:tcBorders>
            <w:shd w:val="clear" w:color="auto" w:fill="auto"/>
          </w:tcPr>
          <w:p w14:paraId="7A91502D" w14:textId="14CBB056" w:rsidR="00DA0598" w:rsidRDefault="00DA0598" w:rsidP="001C3A95">
            <w:pPr>
              <w:pStyle w:val="TabellHuvud"/>
              <w:jc w:val="left"/>
            </w:pPr>
            <w:r>
              <w:t>År 2011–2015</w:t>
            </w:r>
          </w:p>
        </w:tc>
        <w:tc>
          <w:tcPr>
            <w:tcW w:w="529" w:type="pct"/>
            <w:tcBorders>
              <w:top w:val="single" w:sz="8" w:space="0" w:color="auto"/>
              <w:bottom w:val="single" w:sz="6" w:space="0" w:color="auto"/>
            </w:tcBorders>
            <w:shd w:val="clear" w:color="auto" w:fill="auto"/>
          </w:tcPr>
          <w:p w14:paraId="33BDCDE0" w14:textId="03DE99CF" w:rsidR="00DA0598" w:rsidRDefault="00DA0598" w:rsidP="001C3A95">
            <w:pPr>
              <w:pStyle w:val="TabellHuvud"/>
              <w:jc w:val="center"/>
            </w:pPr>
            <w:r>
              <w:t>Antal</w:t>
            </w:r>
          </w:p>
        </w:tc>
        <w:tc>
          <w:tcPr>
            <w:tcW w:w="792" w:type="pct"/>
            <w:tcBorders>
              <w:top w:val="single" w:sz="8" w:space="0" w:color="auto"/>
              <w:bottom w:val="single" w:sz="6" w:space="0" w:color="auto"/>
            </w:tcBorders>
            <w:shd w:val="clear" w:color="auto" w:fill="auto"/>
          </w:tcPr>
          <w:p w14:paraId="138FEA36" w14:textId="44AC117B" w:rsidR="00DA0598" w:rsidRDefault="00DA0598" w:rsidP="001C3A95">
            <w:pPr>
              <w:pStyle w:val="TabellHuvud"/>
              <w:jc w:val="left"/>
            </w:pPr>
            <w:r>
              <w:t>År 2016–2020</w:t>
            </w:r>
          </w:p>
        </w:tc>
        <w:tc>
          <w:tcPr>
            <w:tcW w:w="414" w:type="pct"/>
            <w:tcBorders>
              <w:top w:val="single" w:sz="8" w:space="0" w:color="auto"/>
              <w:bottom w:val="single" w:sz="6" w:space="0" w:color="auto"/>
            </w:tcBorders>
            <w:shd w:val="clear" w:color="auto" w:fill="auto"/>
          </w:tcPr>
          <w:p w14:paraId="1318D94F" w14:textId="185B1D73" w:rsidR="00DA0598" w:rsidRDefault="00DA0598" w:rsidP="001C3A95">
            <w:pPr>
              <w:pStyle w:val="TabellHuvud"/>
              <w:jc w:val="center"/>
            </w:pPr>
            <w:r>
              <w:t>Antal</w:t>
            </w:r>
          </w:p>
        </w:tc>
        <w:tc>
          <w:tcPr>
            <w:tcW w:w="789" w:type="pct"/>
            <w:tcBorders>
              <w:top w:val="single" w:sz="8" w:space="0" w:color="auto"/>
              <w:bottom w:val="single" w:sz="6" w:space="0" w:color="auto"/>
            </w:tcBorders>
            <w:shd w:val="clear" w:color="auto" w:fill="auto"/>
          </w:tcPr>
          <w:p w14:paraId="3B556E50" w14:textId="21E1E49A" w:rsidR="00DA0598" w:rsidRDefault="00DA0598" w:rsidP="001C3A95">
            <w:pPr>
              <w:pStyle w:val="TabellHuvud"/>
              <w:jc w:val="left"/>
            </w:pPr>
            <w:r>
              <w:t>År 2021–2024</w:t>
            </w:r>
          </w:p>
        </w:tc>
        <w:tc>
          <w:tcPr>
            <w:tcW w:w="432" w:type="pct"/>
            <w:tcBorders>
              <w:top w:val="single" w:sz="8" w:space="0" w:color="auto"/>
              <w:bottom w:val="single" w:sz="6" w:space="0" w:color="auto"/>
            </w:tcBorders>
            <w:shd w:val="clear" w:color="auto" w:fill="auto"/>
          </w:tcPr>
          <w:p w14:paraId="5775B8E5" w14:textId="2CA70643" w:rsidR="00DA0598" w:rsidRDefault="00DA0598" w:rsidP="001C3A95">
            <w:pPr>
              <w:pStyle w:val="TabellHuvud"/>
              <w:jc w:val="center"/>
            </w:pPr>
            <w:r>
              <w:t>Antal</w:t>
            </w:r>
          </w:p>
        </w:tc>
      </w:tr>
      <w:tr w:rsidR="00D1736F" w14:paraId="6296F0E2" w14:textId="77777777" w:rsidTr="001C3A95">
        <w:tc>
          <w:tcPr>
            <w:tcW w:w="722" w:type="pct"/>
            <w:tcBorders>
              <w:top w:val="single" w:sz="6" w:space="0" w:color="auto"/>
            </w:tcBorders>
            <w:shd w:val="clear" w:color="auto" w:fill="auto"/>
          </w:tcPr>
          <w:p w14:paraId="6BE3E01A" w14:textId="77777777" w:rsidR="00DA0598" w:rsidRPr="00D1736F" w:rsidRDefault="00DA0598" w:rsidP="001C3A95">
            <w:pPr>
              <w:pStyle w:val="TabellRader"/>
              <w:jc w:val="left"/>
            </w:pPr>
            <w:r w:rsidRPr="00D1736F">
              <w:t>Argentina</w:t>
            </w:r>
          </w:p>
        </w:tc>
        <w:tc>
          <w:tcPr>
            <w:tcW w:w="449" w:type="pct"/>
            <w:tcBorders>
              <w:top w:val="single" w:sz="6" w:space="0" w:color="auto"/>
            </w:tcBorders>
            <w:shd w:val="clear" w:color="auto" w:fill="auto"/>
          </w:tcPr>
          <w:p w14:paraId="201938B0" w14:textId="77777777" w:rsidR="00DA0598" w:rsidRPr="00D1736F" w:rsidRDefault="00DA0598" w:rsidP="001C3A95">
            <w:pPr>
              <w:pStyle w:val="TabellRader"/>
              <w:jc w:val="center"/>
            </w:pPr>
            <w:r w:rsidRPr="00D1736F">
              <w:t>2</w:t>
            </w:r>
          </w:p>
        </w:tc>
        <w:tc>
          <w:tcPr>
            <w:tcW w:w="872" w:type="pct"/>
            <w:tcBorders>
              <w:top w:val="single" w:sz="6" w:space="0" w:color="auto"/>
            </w:tcBorders>
            <w:shd w:val="clear" w:color="auto" w:fill="auto"/>
          </w:tcPr>
          <w:p w14:paraId="02A07981" w14:textId="77777777" w:rsidR="00DA0598" w:rsidRPr="00D1736F" w:rsidRDefault="00DA0598" w:rsidP="001C3A95">
            <w:pPr>
              <w:pStyle w:val="TabellRader"/>
              <w:jc w:val="left"/>
            </w:pPr>
            <w:r w:rsidRPr="00D1736F">
              <w:t>Saudiarabien</w:t>
            </w:r>
          </w:p>
        </w:tc>
        <w:tc>
          <w:tcPr>
            <w:tcW w:w="529" w:type="pct"/>
            <w:tcBorders>
              <w:top w:val="single" w:sz="6" w:space="0" w:color="auto"/>
            </w:tcBorders>
            <w:shd w:val="clear" w:color="auto" w:fill="auto"/>
          </w:tcPr>
          <w:p w14:paraId="6161FADD" w14:textId="77777777" w:rsidR="00DA0598" w:rsidRPr="00D1736F" w:rsidRDefault="00DA0598" w:rsidP="001C3A95">
            <w:pPr>
              <w:pStyle w:val="TabellRader"/>
              <w:jc w:val="center"/>
            </w:pPr>
            <w:r w:rsidRPr="00D1736F">
              <w:t>8</w:t>
            </w:r>
          </w:p>
        </w:tc>
        <w:tc>
          <w:tcPr>
            <w:tcW w:w="792" w:type="pct"/>
            <w:tcBorders>
              <w:top w:val="single" w:sz="6" w:space="0" w:color="auto"/>
            </w:tcBorders>
            <w:shd w:val="clear" w:color="auto" w:fill="auto"/>
          </w:tcPr>
          <w:p w14:paraId="06E1E88D" w14:textId="77777777" w:rsidR="00DA0598" w:rsidRPr="00D1736F" w:rsidRDefault="00DA0598" w:rsidP="001C3A95">
            <w:pPr>
              <w:pStyle w:val="TabellRader"/>
              <w:jc w:val="left"/>
            </w:pPr>
            <w:r w:rsidRPr="00D1736F">
              <w:t>Turkiet</w:t>
            </w:r>
          </w:p>
        </w:tc>
        <w:tc>
          <w:tcPr>
            <w:tcW w:w="414" w:type="pct"/>
            <w:tcBorders>
              <w:top w:val="single" w:sz="6" w:space="0" w:color="auto"/>
            </w:tcBorders>
            <w:shd w:val="clear" w:color="auto" w:fill="auto"/>
          </w:tcPr>
          <w:p w14:paraId="23A321CC" w14:textId="77777777" w:rsidR="00DA0598" w:rsidRPr="00D1736F" w:rsidRDefault="00DA0598" w:rsidP="001C3A95">
            <w:pPr>
              <w:pStyle w:val="TabellRader"/>
              <w:jc w:val="center"/>
            </w:pPr>
            <w:r w:rsidRPr="00D1736F">
              <w:t>23</w:t>
            </w:r>
          </w:p>
        </w:tc>
        <w:tc>
          <w:tcPr>
            <w:tcW w:w="789" w:type="pct"/>
            <w:tcBorders>
              <w:top w:val="single" w:sz="6" w:space="0" w:color="auto"/>
            </w:tcBorders>
            <w:shd w:val="clear" w:color="auto" w:fill="auto"/>
          </w:tcPr>
          <w:p w14:paraId="445447E8" w14:textId="77777777" w:rsidR="00DA0598" w:rsidRPr="00D1736F" w:rsidRDefault="00DA0598" w:rsidP="001C3A95">
            <w:pPr>
              <w:pStyle w:val="TabellRader"/>
              <w:jc w:val="left"/>
            </w:pPr>
            <w:r w:rsidRPr="00D1736F">
              <w:t xml:space="preserve">Bahrain </w:t>
            </w:r>
          </w:p>
        </w:tc>
        <w:tc>
          <w:tcPr>
            <w:tcW w:w="432" w:type="pct"/>
            <w:tcBorders>
              <w:top w:val="single" w:sz="6" w:space="0" w:color="auto"/>
            </w:tcBorders>
            <w:shd w:val="clear" w:color="auto" w:fill="auto"/>
          </w:tcPr>
          <w:p w14:paraId="70575CFB" w14:textId="77777777" w:rsidR="00DA0598" w:rsidRPr="00D1736F" w:rsidRDefault="00DA0598" w:rsidP="001C3A95">
            <w:pPr>
              <w:pStyle w:val="TabellRader"/>
              <w:jc w:val="center"/>
            </w:pPr>
            <w:r w:rsidRPr="00D1736F">
              <w:t>2</w:t>
            </w:r>
          </w:p>
        </w:tc>
      </w:tr>
      <w:tr w:rsidR="00D1736F" w14:paraId="2E2F828F" w14:textId="77777777" w:rsidTr="001C3A95">
        <w:tc>
          <w:tcPr>
            <w:tcW w:w="722" w:type="pct"/>
            <w:tcBorders>
              <w:top w:val="single" w:sz="6" w:space="0" w:color="auto"/>
            </w:tcBorders>
            <w:shd w:val="clear" w:color="auto" w:fill="auto"/>
          </w:tcPr>
          <w:p w14:paraId="53A3F6ED" w14:textId="77777777" w:rsidR="00DA0598" w:rsidRPr="00D1736F" w:rsidRDefault="00DA0598" w:rsidP="001C3A95">
            <w:pPr>
              <w:pStyle w:val="TabellRader"/>
              <w:jc w:val="left"/>
            </w:pPr>
            <w:r w:rsidRPr="00D1736F">
              <w:t>Libyen</w:t>
            </w:r>
          </w:p>
        </w:tc>
        <w:tc>
          <w:tcPr>
            <w:tcW w:w="449" w:type="pct"/>
            <w:tcBorders>
              <w:top w:val="single" w:sz="6" w:space="0" w:color="auto"/>
            </w:tcBorders>
            <w:shd w:val="clear" w:color="auto" w:fill="auto"/>
          </w:tcPr>
          <w:p w14:paraId="5444C05B" w14:textId="77777777" w:rsidR="00DA0598" w:rsidRPr="00D1736F" w:rsidRDefault="00DA0598" w:rsidP="001C3A95">
            <w:pPr>
              <w:pStyle w:val="TabellRader"/>
              <w:jc w:val="center"/>
            </w:pPr>
            <w:r w:rsidRPr="00D1736F">
              <w:t>2</w:t>
            </w:r>
          </w:p>
        </w:tc>
        <w:tc>
          <w:tcPr>
            <w:tcW w:w="872" w:type="pct"/>
            <w:tcBorders>
              <w:top w:val="single" w:sz="6" w:space="0" w:color="auto"/>
            </w:tcBorders>
            <w:shd w:val="clear" w:color="auto" w:fill="auto"/>
          </w:tcPr>
          <w:p w14:paraId="6C94503A" w14:textId="77777777" w:rsidR="00DA0598" w:rsidRPr="00D1736F" w:rsidRDefault="00DA0598" w:rsidP="001C3A95">
            <w:pPr>
              <w:pStyle w:val="TabellRader"/>
              <w:jc w:val="left"/>
            </w:pPr>
            <w:r w:rsidRPr="00D1736F">
              <w:t>FAE</w:t>
            </w:r>
          </w:p>
        </w:tc>
        <w:tc>
          <w:tcPr>
            <w:tcW w:w="529" w:type="pct"/>
            <w:tcBorders>
              <w:top w:val="single" w:sz="6" w:space="0" w:color="auto"/>
            </w:tcBorders>
            <w:shd w:val="clear" w:color="auto" w:fill="auto"/>
          </w:tcPr>
          <w:p w14:paraId="10D6B3DD" w14:textId="77777777" w:rsidR="00DA0598" w:rsidRPr="00D1736F" w:rsidRDefault="00DA0598" w:rsidP="001C3A95">
            <w:pPr>
              <w:pStyle w:val="TabellRader"/>
              <w:jc w:val="center"/>
            </w:pPr>
            <w:r w:rsidRPr="00D1736F">
              <w:t>7</w:t>
            </w:r>
          </w:p>
        </w:tc>
        <w:tc>
          <w:tcPr>
            <w:tcW w:w="792" w:type="pct"/>
            <w:tcBorders>
              <w:top w:val="single" w:sz="6" w:space="0" w:color="auto"/>
            </w:tcBorders>
            <w:shd w:val="clear" w:color="auto" w:fill="auto"/>
          </w:tcPr>
          <w:p w14:paraId="17BEE341" w14:textId="77777777" w:rsidR="00DA0598" w:rsidRPr="00D1736F" w:rsidRDefault="00DA0598" w:rsidP="001C3A95">
            <w:pPr>
              <w:pStyle w:val="TabellRader"/>
              <w:jc w:val="left"/>
            </w:pPr>
            <w:r w:rsidRPr="00D1736F">
              <w:t>FAE</w:t>
            </w:r>
          </w:p>
        </w:tc>
        <w:tc>
          <w:tcPr>
            <w:tcW w:w="414" w:type="pct"/>
            <w:tcBorders>
              <w:top w:val="single" w:sz="6" w:space="0" w:color="auto"/>
            </w:tcBorders>
            <w:shd w:val="clear" w:color="auto" w:fill="auto"/>
          </w:tcPr>
          <w:p w14:paraId="1120F069" w14:textId="77777777" w:rsidR="00DA0598" w:rsidRPr="00D1736F" w:rsidRDefault="00DA0598" w:rsidP="001C3A95">
            <w:pPr>
              <w:pStyle w:val="TabellRader"/>
              <w:jc w:val="center"/>
            </w:pPr>
            <w:r w:rsidRPr="00D1736F">
              <w:t>8</w:t>
            </w:r>
          </w:p>
        </w:tc>
        <w:tc>
          <w:tcPr>
            <w:tcW w:w="789" w:type="pct"/>
            <w:tcBorders>
              <w:top w:val="single" w:sz="6" w:space="0" w:color="auto"/>
            </w:tcBorders>
            <w:shd w:val="clear" w:color="auto" w:fill="auto"/>
          </w:tcPr>
          <w:p w14:paraId="37B39DAC" w14:textId="77777777" w:rsidR="00DA0598" w:rsidRPr="00D1736F" w:rsidRDefault="00DA0598" w:rsidP="001C3A95">
            <w:pPr>
              <w:pStyle w:val="TabellRader"/>
              <w:jc w:val="left"/>
            </w:pPr>
            <w:r w:rsidRPr="00D1736F">
              <w:t>Qatar</w:t>
            </w:r>
          </w:p>
        </w:tc>
        <w:tc>
          <w:tcPr>
            <w:tcW w:w="432" w:type="pct"/>
            <w:tcBorders>
              <w:top w:val="single" w:sz="6" w:space="0" w:color="auto"/>
            </w:tcBorders>
            <w:shd w:val="clear" w:color="auto" w:fill="auto"/>
          </w:tcPr>
          <w:p w14:paraId="00B4ABCD" w14:textId="77777777" w:rsidR="00DA0598" w:rsidRPr="00D1736F" w:rsidRDefault="00DA0598" w:rsidP="001C3A95">
            <w:pPr>
              <w:pStyle w:val="TabellRader"/>
              <w:jc w:val="center"/>
            </w:pPr>
            <w:r w:rsidRPr="00D1736F">
              <w:t>2</w:t>
            </w:r>
          </w:p>
        </w:tc>
      </w:tr>
      <w:tr w:rsidR="00D1736F" w14:paraId="09E25004" w14:textId="77777777" w:rsidTr="001C3A95">
        <w:tc>
          <w:tcPr>
            <w:tcW w:w="722" w:type="pct"/>
            <w:tcBorders>
              <w:top w:val="single" w:sz="6" w:space="0" w:color="auto"/>
            </w:tcBorders>
            <w:shd w:val="clear" w:color="auto" w:fill="auto"/>
          </w:tcPr>
          <w:p w14:paraId="6FB06C6F" w14:textId="77777777" w:rsidR="00DA0598" w:rsidRPr="00D1736F" w:rsidRDefault="00DA0598" w:rsidP="001C3A95">
            <w:pPr>
              <w:pStyle w:val="TabellRader"/>
              <w:jc w:val="left"/>
            </w:pPr>
            <w:r w:rsidRPr="00D1736F">
              <w:t>Ryssland</w:t>
            </w:r>
          </w:p>
        </w:tc>
        <w:tc>
          <w:tcPr>
            <w:tcW w:w="449" w:type="pct"/>
            <w:tcBorders>
              <w:top w:val="single" w:sz="6" w:space="0" w:color="auto"/>
            </w:tcBorders>
            <w:shd w:val="clear" w:color="auto" w:fill="auto"/>
          </w:tcPr>
          <w:p w14:paraId="5E3CC46A" w14:textId="77777777" w:rsidR="00DA0598" w:rsidRPr="00D1736F" w:rsidRDefault="00DA0598" w:rsidP="001C3A95">
            <w:pPr>
              <w:pStyle w:val="TabellRader"/>
              <w:jc w:val="center"/>
            </w:pPr>
            <w:r w:rsidRPr="00D1736F">
              <w:t>2</w:t>
            </w:r>
          </w:p>
        </w:tc>
        <w:tc>
          <w:tcPr>
            <w:tcW w:w="872" w:type="pct"/>
            <w:tcBorders>
              <w:top w:val="single" w:sz="6" w:space="0" w:color="auto"/>
            </w:tcBorders>
            <w:shd w:val="clear" w:color="auto" w:fill="auto"/>
          </w:tcPr>
          <w:p w14:paraId="5C47EFE5" w14:textId="77777777" w:rsidR="00DA0598" w:rsidRPr="00D1736F" w:rsidRDefault="00DA0598" w:rsidP="001C3A95">
            <w:pPr>
              <w:pStyle w:val="TabellRader"/>
              <w:jc w:val="left"/>
            </w:pPr>
            <w:r w:rsidRPr="00D1736F">
              <w:t>Egypten</w:t>
            </w:r>
          </w:p>
        </w:tc>
        <w:tc>
          <w:tcPr>
            <w:tcW w:w="529" w:type="pct"/>
            <w:tcBorders>
              <w:top w:val="single" w:sz="6" w:space="0" w:color="auto"/>
            </w:tcBorders>
            <w:shd w:val="clear" w:color="auto" w:fill="auto"/>
          </w:tcPr>
          <w:p w14:paraId="4ECB18C7" w14:textId="77777777" w:rsidR="00DA0598" w:rsidRPr="00D1736F" w:rsidRDefault="00DA0598" w:rsidP="001C3A95">
            <w:pPr>
              <w:pStyle w:val="TabellRader"/>
              <w:jc w:val="center"/>
            </w:pPr>
            <w:r w:rsidRPr="00D1736F">
              <w:t>6</w:t>
            </w:r>
          </w:p>
        </w:tc>
        <w:tc>
          <w:tcPr>
            <w:tcW w:w="792" w:type="pct"/>
            <w:tcBorders>
              <w:top w:val="single" w:sz="6" w:space="0" w:color="auto"/>
            </w:tcBorders>
            <w:shd w:val="clear" w:color="auto" w:fill="auto"/>
          </w:tcPr>
          <w:p w14:paraId="60827C68" w14:textId="77777777" w:rsidR="00DA0598" w:rsidRPr="00D1736F" w:rsidRDefault="00DA0598" w:rsidP="001C3A95">
            <w:pPr>
              <w:pStyle w:val="TabellRader"/>
              <w:jc w:val="left"/>
            </w:pPr>
            <w:r w:rsidRPr="00D1736F">
              <w:t>Saudiarabien</w:t>
            </w:r>
          </w:p>
        </w:tc>
        <w:tc>
          <w:tcPr>
            <w:tcW w:w="414" w:type="pct"/>
            <w:tcBorders>
              <w:top w:val="single" w:sz="6" w:space="0" w:color="auto"/>
            </w:tcBorders>
            <w:shd w:val="clear" w:color="auto" w:fill="auto"/>
          </w:tcPr>
          <w:p w14:paraId="08EB9420" w14:textId="77777777" w:rsidR="00DA0598" w:rsidRPr="00D1736F" w:rsidRDefault="00DA0598" w:rsidP="001C3A95">
            <w:pPr>
              <w:pStyle w:val="TabellRader"/>
              <w:jc w:val="center"/>
            </w:pPr>
            <w:r w:rsidRPr="00D1736F">
              <w:t>8</w:t>
            </w:r>
          </w:p>
        </w:tc>
        <w:tc>
          <w:tcPr>
            <w:tcW w:w="789" w:type="pct"/>
            <w:tcBorders>
              <w:top w:val="single" w:sz="6" w:space="0" w:color="auto"/>
            </w:tcBorders>
            <w:shd w:val="clear" w:color="auto" w:fill="auto"/>
          </w:tcPr>
          <w:p w14:paraId="509E4A25" w14:textId="77777777" w:rsidR="00DA0598" w:rsidRPr="00D1736F" w:rsidRDefault="00DA0598" w:rsidP="001C3A95">
            <w:pPr>
              <w:pStyle w:val="TabellRader"/>
              <w:jc w:val="left"/>
            </w:pPr>
            <w:r w:rsidRPr="00D1736F">
              <w:t>Saudiarabien</w:t>
            </w:r>
          </w:p>
        </w:tc>
        <w:tc>
          <w:tcPr>
            <w:tcW w:w="432" w:type="pct"/>
            <w:tcBorders>
              <w:top w:val="single" w:sz="6" w:space="0" w:color="auto"/>
            </w:tcBorders>
            <w:shd w:val="clear" w:color="auto" w:fill="auto"/>
          </w:tcPr>
          <w:p w14:paraId="638F41F5" w14:textId="77777777" w:rsidR="00DA0598" w:rsidRPr="00D1736F" w:rsidRDefault="00DA0598" w:rsidP="001C3A95">
            <w:pPr>
              <w:pStyle w:val="TabellRader"/>
              <w:jc w:val="center"/>
            </w:pPr>
            <w:r w:rsidRPr="00D1736F">
              <w:t>2</w:t>
            </w:r>
          </w:p>
        </w:tc>
      </w:tr>
      <w:tr w:rsidR="00D1736F" w14:paraId="1E932FEF" w14:textId="77777777" w:rsidTr="00540A98">
        <w:tc>
          <w:tcPr>
            <w:tcW w:w="722" w:type="pct"/>
            <w:tcBorders>
              <w:top w:val="single" w:sz="6" w:space="0" w:color="auto"/>
              <w:bottom w:val="single" w:sz="6" w:space="0" w:color="auto"/>
            </w:tcBorders>
            <w:shd w:val="clear" w:color="auto" w:fill="auto"/>
          </w:tcPr>
          <w:p w14:paraId="4A244E2B" w14:textId="77777777" w:rsidR="00DA0598" w:rsidRPr="00D1736F" w:rsidRDefault="00DA0598" w:rsidP="001C3A95">
            <w:pPr>
              <w:pStyle w:val="TabellRader"/>
              <w:jc w:val="left"/>
            </w:pPr>
            <w:r w:rsidRPr="00D1736F">
              <w:t>Algeriet</w:t>
            </w:r>
          </w:p>
        </w:tc>
        <w:tc>
          <w:tcPr>
            <w:tcW w:w="449" w:type="pct"/>
            <w:tcBorders>
              <w:top w:val="single" w:sz="6" w:space="0" w:color="auto"/>
              <w:bottom w:val="single" w:sz="6" w:space="0" w:color="auto"/>
            </w:tcBorders>
            <w:shd w:val="clear" w:color="auto" w:fill="auto"/>
          </w:tcPr>
          <w:p w14:paraId="6DD7A19C" w14:textId="77777777" w:rsidR="00DA0598" w:rsidRPr="00D1736F" w:rsidRDefault="00DA0598" w:rsidP="001C3A95">
            <w:pPr>
              <w:pStyle w:val="TabellRader"/>
              <w:jc w:val="center"/>
            </w:pPr>
            <w:r w:rsidRPr="00D1736F">
              <w:t>1</w:t>
            </w:r>
          </w:p>
        </w:tc>
        <w:tc>
          <w:tcPr>
            <w:tcW w:w="872" w:type="pct"/>
            <w:tcBorders>
              <w:top w:val="single" w:sz="6" w:space="0" w:color="auto"/>
              <w:bottom w:val="single" w:sz="6" w:space="0" w:color="auto"/>
            </w:tcBorders>
            <w:shd w:val="clear" w:color="auto" w:fill="auto"/>
          </w:tcPr>
          <w:p w14:paraId="045FBD49" w14:textId="77777777" w:rsidR="00DA0598" w:rsidRPr="00D1736F" w:rsidRDefault="00DA0598" w:rsidP="001C3A95">
            <w:pPr>
              <w:pStyle w:val="TabellRader"/>
              <w:jc w:val="left"/>
            </w:pPr>
            <w:r w:rsidRPr="00D1736F">
              <w:t>Colombia</w:t>
            </w:r>
          </w:p>
        </w:tc>
        <w:tc>
          <w:tcPr>
            <w:tcW w:w="529" w:type="pct"/>
            <w:tcBorders>
              <w:top w:val="single" w:sz="6" w:space="0" w:color="auto"/>
              <w:bottom w:val="single" w:sz="6" w:space="0" w:color="auto"/>
            </w:tcBorders>
            <w:shd w:val="clear" w:color="auto" w:fill="auto"/>
          </w:tcPr>
          <w:p w14:paraId="67ED444D" w14:textId="77777777" w:rsidR="00DA0598" w:rsidRPr="00D1736F" w:rsidRDefault="00DA0598" w:rsidP="001C3A95">
            <w:pPr>
              <w:pStyle w:val="TabellRader"/>
              <w:jc w:val="center"/>
            </w:pPr>
            <w:r w:rsidRPr="00D1736F">
              <w:t>4</w:t>
            </w:r>
          </w:p>
        </w:tc>
        <w:tc>
          <w:tcPr>
            <w:tcW w:w="792" w:type="pct"/>
            <w:tcBorders>
              <w:top w:val="single" w:sz="6" w:space="0" w:color="auto"/>
              <w:bottom w:val="single" w:sz="6" w:space="0" w:color="auto"/>
            </w:tcBorders>
            <w:shd w:val="clear" w:color="auto" w:fill="auto"/>
          </w:tcPr>
          <w:p w14:paraId="14623350" w14:textId="77777777" w:rsidR="00DA0598" w:rsidRPr="00D1736F" w:rsidRDefault="00DA0598" w:rsidP="001C3A95">
            <w:pPr>
              <w:pStyle w:val="TabellRader"/>
              <w:jc w:val="left"/>
            </w:pPr>
            <w:r w:rsidRPr="00D1736F">
              <w:t>Qatar</w:t>
            </w:r>
          </w:p>
        </w:tc>
        <w:tc>
          <w:tcPr>
            <w:tcW w:w="414" w:type="pct"/>
            <w:tcBorders>
              <w:top w:val="single" w:sz="6" w:space="0" w:color="auto"/>
              <w:bottom w:val="single" w:sz="6" w:space="0" w:color="auto"/>
            </w:tcBorders>
            <w:shd w:val="clear" w:color="auto" w:fill="auto"/>
          </w:tcPr>
          <w:p w14:paraId="165748C6" w14:textId="77777777" w:rsidR="00DA0598" w:rsidRPr="00D1736F" w:rsidRDefault="00DA0598" w:rsidP="001C3A95">
            <w:pPr>
              <w:pStyle w:val="TabellRader"/>
              <w:jc w:val="center"/>
            </w:pPr>
            <w:r w:rsidRPr="00D1736F">
              <w:t>7</w:t>
            </w:r>
          </w:p>
        </w:tc>
        <w:tc>
          <w:tcPr>
            <w:tcW w:w="789" w:type="pct"/>
            <w:tcBorders>
              <w:top w:val="single" w:sz="6" w:space="0" w:color="auto"/>
              <w:bottom w:val="single" w:sz="6" w:space="0" w:color="auto"/>
            </w:tcBorders>
            <w:shd w:val="clear" w:color="auto" w:fill="auto"/>
          </w:tcPr>
          <w:p w14:paraId="2D8F9D10" w14:textId="77777777" w:rsidR="00DA0598" w:rsidRPr="00D1736F" w:rsidRDefault="00DA0598" w:rsidP="001C3A95">
            <w:pPr>
              <w:pStyle w:val="TabellRader"/>
              <w:jc w:val="left"/>
            </w:pPr>
            <w:r w:rsidRPr="00D1736F">
              <w:t>Taiwan</w:t>
            </w:r>
          </w:p>
        </w:tc>
        <w:tc>
          <w:tcPr>
            <w:tcW w:w="432" w:type="pct"/>
            <w:tcBorders>
              <w:top w:val="single" w:sz="6" w:space="0" w:color="auto"/>
              <w:bottom w:val="single" w:sz="6" w:space="0" w:color="auto"/>
            </w:tcBorders>
            <w:shd w:val="clear" w:color="auto" w:fill="auto"/>
          </w:tcPr>
          <w:p w14:paraId="79892D13" w14:textId="77777777" w:rsidR="00DA0598" w:rsidRPr="00D1736F" w:rsidRDefault="00DA0598" w:rsidP="001C3A95">
            <w:pPr>
              <w:pStyle w:val="TabellRader"/>
              <w:jc w:val="center"/>
            </w:pPr>
            <w:r w:rsidRPr="00D1736F">
              <w:t>2</w:t>
            </w:r>
          </w:p>
        </w:tc>
      </w:tr>
      <w:tr w:rsidR="00D1736F" w14:paraId="334DE026" w14:textId="77777777" w:rsidTr="00540A98">
        <w:tc>
          <w:tcPr>
            <w:tcW w:w="722" w:type="pct"/>
            <w:tcBorders>
              <w:top w:val="single" w:sz="6" w:space="0" w:color="auto"/>
              <w:bottom w:val="single" w:sz="4" w:space="0" w:color="auto"/>
            </w:tcBorders>
            <w:shd w:val="clear" w:color="auto" w:fill="auto"/>
          </w:tcPr>
          <w:p w14:paraId="0FA2AB62" w14:textId="77777777" w:rsidR="00DA0598" w:rsidRPr="00D1736F" w:rsidRDefault="00DA0598" w:rsidP="001C3A95">
            <w:pPr>
              <w:pStyle w:val="TabellRader"/>
              <w:jc w:val="left"/>
            </w:pPr>
            <w:r w:rsidRPr="00D1736F">
              <w:t>Azerbajdzjan</w:t>
            </w:r>
          </w:p>
        </w:tc>
        <w:tc>
          <w:tcPr>
            <w:tcW w:w="449" w:type="pct"/>
            <w:tcBorders>
              <w:top w:val="single" w:sz="6" w:space="0" w:color="auto"/>
              <w:bottom w:val="single" w:sz="4" w:space="0" w:color="auto"/>
            </w:tcBorders>
            <w:shd w:val="clear" w:color="auto" w:fill="auto"/>
          </w:tcPr>
          <w:p w14:paraId="6E9593FC" w14:textId="77777777" w:rsidR="00DA0598" w:rsidRPr="00D1736F" w:rsidRDefault="00DA0598" w:rsidP="001C3A95">
            <w:pPr>
              <w:pStyle w:val="TabellRader"/>
              <w:jc w:val="center"/>
            </w:pPr>
            <w:r w:rsidRPr="00D1736F">
              <w:t>1</w:t>
            </w:r>
          </w:p>
        </w:tc>
        <w:tc>
          <w:tcPr>
            <w:tcW w:w="872" w:type="pct"/>
            <w:tcBorders>
              <w:top w:val="single" w:sz="6" w:space="0" w:color="auto"/>
              <w:bottom w:val="single" w:sz="4" w:space="0" w:color="auto"/>
            </w:tcBorders>
            <w:shd w:val="clear" w:color="auto" w:fill="auto"/>
          </w:tcPr>
          <w:p w14:paraId="7B5B0C06" w14:textId="77777777" w:rsidR="00DA0598" w:rsidRPr="00D1736F" w:rsidRDefault="00DA0598" w:rsidP="001C3A95">
            <w:pPr>
              <w:pStyle w:val="TabellRader"/>
              <w:jc w:val="left"/>
            </w:pPr>
            <w:r w:rsidRPr="00D1736F">
              <w:t>Pakistan</w:t>
            </w:r>
          </w:p>
        </w:tc>
        <w:tc>
          <w:tcPr>
            <w:tcW w:w="529" w:type="pct"/>
            <w:tcBorders>
              <w:top w:val="single" w:sz="6" w:space="0" w:color="auto"/>
              <w:bottom w:val="single" w:sz="4" w:space="0" w:color="auto"/>
            </w:tcBorders>
            <w:shd w:val="clear" w:color="auto" w:fill="auto"/>
          </w:tcPr>
          <w:p w14:paraId="6EE94E85" w14:textId="77777777" w:rsidR="00DA0598" w:rsidRPr="00D1736F" w:rsidRDefault="00DA0598" w:rsidP="001C3A95">
            <w:pPr>
              <w:pStyle w:val="TabellRader"/>
              <w:jc w:val="center"/>
            </w:pPr>
            <w:r w:rsidRPr="00D1736F">
              <w:t>4</w:t>
            </w:r>
          </w:p>
        </w:tc>
        <w:tc>
          <w:tcPr>
            <w:tcW w:w="792" w:type="pct"/>
            <w:tcBorders>
              <w:top w:val="single" w:sz="6" w:space="0" w:color="auto"/>
              <w:bottom w:val="single" w:sz="4" w:space="0" w:color="auto"/>
            </w:tcBorders>
            <w:shd w:val="clear" w:color="auto" w:fill="auto"/>
          </w:tcPr>
          <w:p w14:paraId="07762667" w14:textId="77777777" w:rsidR="00DA0598" w:rsidRPr="00D1736F" w:rsidRDefault="00DA0598" w:rsidP="001C3A95">
            <w:pPr>
              <w:pStyle w:val="TabellRader"/>
              <w:jc w:val="left"/>
            </w:pPr>
            <w:r w:rsidRPr="00D1736F">
              <w:t>Filippinerna</w:t>
            </w:r>
          </w:p>
        </w:tc>
        <w:tc>
          <w:tcPr>
            <w:tcW w:w="414" w:type="pct"/>
            <w:tcBorders>
              <w:top w:val="single" w:sz="6" w:space="0" w:color="auto"/>
              <w:bottom w:val="single" w:sz="4" w:space="0" w:color="auto"/>
            </w:tcBorders>
            <w:shd w:val="clear" w:color="auto" w:fill="auto"/>
          </w:tcPr>
          <w:p w14:paraId="5AABE80D" w14:textId="77777777" w:rsidR="00DA0598" w:rsidRPr="00D1736F" w:rsidRDefault="00DA0598" w:rsidP="001C3A95">
            <w:pPr>
              <w:pStyle w:val="TabellRader"/>
              <w:jc w:val="center"/>
            </w:pPr>
            <w:r w:rsidRPr="00D1736F">
              <w:t>6</w:t>
            </w:r>
          </w:p>
        </w:tc>
        <w:tc>
          <w:tcPr>
            <w:tcW w:w="789" w:type="pct"/>
            <w:tcBorders>
              <w:top w:val="single" w:sz="6" w:space="0" w:color="auto"/>
              <w:bottom w:val="single" w:sz="4" w:space="0" w:color="auto"/>
            </w:tcBorders>
            <w:shd w:val="clear" w:color="auto" w:fill="auto"/>
          </w:tcPr>
          <w:p w14:paraId="0FF22221" w14:textId="77777777" w:rsidR="00DA0598" w:rsidRPr="00D1736F" w:rsidRDefault="00DA0598" w:rsidP="001C3A95">
            <w:pPr>
              <w:pStyle w:val="TabellRader"/>
              <w:jc w:val="left"/>
            </w:pPr>
            <w:r w:rsidRPr="00D1736F">
              <w:t>Vietnam</w:t>
            </w:r>
          </w:p>
        </w:tc>
        <w:tc>
          <w:tcPr>
            <w:tcW w:w="432" w:type="pct"/>
            <w:tcBorders>
              <w:top w:val="single" w:sz="6" w:space="0" w:color="auto"/>
              <w:bottom w:val="single" w:sz="4" w:space="0" w:color="auto"/>
            </w:tcBorders>
            <w:shd w:val="clear" w:color="auto" w:fill="auto"/>
          </w:tcPr>
          <w:p w14:paraId="5713F293" w14:textId="77777777" w:rsidR="00DA0598" w:rsidRPr="00D1736F" w:rsidRDefault="00DA0598" w:rsidP="001C3A95">
            <w:pPr>
              <w:pStyle w:val="TabellRader"/>
              <w:jc w:val="center"/>
            </w:pPr>
            <w:r w:rsidRPr="00D1736F">
              <w:t>2</w:t>
            </w:r>
          </w:p>
        </w:tc>
      </w:tr>
      <w:tr w:rsidR="00D1736F" w14:paraId="787D3ABC" w14:textId="77777777" w:rsidTr="00540A98">
        <w:tc>
          <w:tcPr>
            <w:tcW w:w="722" w:type="pct"/>
            <w:tcBorders>
              <w:top w:val="single" w:sz="4" w:space="0" w:color="auto"/>
            </w:tcBorders>
            <w:shd w:val="clear" w:color="auto" w:fill="auto"/>
          </w:tcPr>
          <w:p w14:paraId="4D9CD71D" w14:textId="77777777" w:rsidR="00DA0598" w:rsidRPr="00D1736F" w:rsidRDefault="00DA0598" w:rsidP="001C3A95">
            <w:pPr>
              <w:pStyle w:val="TabellRader"/>
              <w:jc w:val="left"/>
            </w:pPr>
            <w:r w:rsidRPr="00D1736F">
              <w:lastRenderedPageBreak/>
              <w:t>Bangladesh</w:t>
            </w:r>
          </w:p>
        </w:tc>
        <w:tc>
          <w:tcPr>
            <w:tcW w:w="449" w:type="pct"/>
            <w:tcBorders>
              <w:top w:val="single" w:sz="4" w:space="0" w:color="auto"/>
            </w:tcBorders>
            <w:shd w:val="clear" w:color="auto" w:fill="auto"/>
          </w:tcPr>
          <w:p w14:paraId="14F54E0D" w14:textId="77777777" w:rsidR="00DA0598" w:rsidRPr="00D1736F" w:rsidRDefault="00DA0598" w:rsidP="001C3A95">
            <w:pPr>
              <w:pStyle w:val="TabellRader"/>
              <w:jc w:val="center"/>
            </w:pPr>
            <w:r w:rsidRPr="00D1736F">
              <w:t>1</w:t>
            </w:r>
          </w:p>
        </w:tc>
        <w:tc>
          <w:tcPr>
            <w:tcW w:w="872" w:type="pct"/>
            <w:tcBorders>
              <w:top w:val="single" w:sz="4" w:space="0" w:color="auto"/>
            </w:tcBorders>
            <w:shd w:val="clear" w:color="auto" w:fill="auto"/>
          </w:tcPr>
          <w:p w14:paraId="21C00C63" w14:textId="77777777" w:rsidR="00DA0598" w:rsidRPr="00D1736F" w:rsidRDefault="00DA0598" w:rsidP="001C3A95">
            <w:pPr>
              <w:pStyle w:val="TabellRader"/>
              <w:jc w:val="left"/>
            </w:pPr>
            <w:r w:rsidRPr="00D1736F">
              <w:t>Vietnam</w:t>
            </w:r>
          </w:p>
        </w:tc>
        <w:tc>
          <w:tcPr>
            <w:tcW w:w="529" w:type="pct"/>
            <w:tcBorders>
              <w:top w:val="single" w:sz="4" w:space="0" w:color="auto"/>
            </w:tcBorders>
            <w:shd w:val="clear" w:color="auto" w:fill="auto"/>
          </w:tcPr>
          <w:p w14:paraId="5FA7E643" w14:textId="77777777" w:rsidR="00DA0598" w:rsidRPr="00D1736F" w:rsidRDefault="00DA0598" w:rsidP="001C3A95">
            <w:pPr>
              <w:pStyle w:val="TabellRader"/>
              <w:jc w:val="center"/>
            </w:pPr>
            <w:r w:rsidRPr="00D1736F">
              <w:t>4</w:t>
            </w:r>
          </w:p>
        </w:tc>
        <w:tc>
          <w:tcPr>
            <w:tcW w:w="792" w:type="pct"/>
            <w:tcBorders>
              <w:top w:val="single" w:sz="4" w:space="0" w:color="auto"/>
            </w:tcBorders>
            <w:shd w:val="clear" w:color="auto" w:fill="auto"/>
          </w:tcPr>
          <w:p w14:paraId="4739904D" w14:textId="77777777" w:rsidR="00DA0598" w:rsidRPr="00D1736F" w:rsidRDefault="00DA0598" w:rsidP="001C3A95">
            <w:pPr>
              <w:pStyle w:val="TabellRader"/>
              <w:jc w:val="left"/>
            </w:pPr>
            <w:r w:rsidRPr="00D1736F">
              <w:t>Taiwan</w:t>
            </w:r>
          </w:p>
        </w:tc>
        <w:tc>
          <w:tcPr>
            <w:tcW w:w="414" w:type="pct"/>
            <w:tcBorders>
              <w:top w:val="single" w:sz="4" w:space="0" w:color="auto"/>
            </w:tcBorders>
            <w:shd w:val="clear" w:color="auto" w:fill="auto"/>
          </w:tcPr>
          <w:p w14:paraId="0661AC66" w14:textId="77777777" w:rsidR="00DA0598" w:rsidRPr="00D1736F" w:rsidRDefault="00DA0598" w:rsidP="001C3A95">
            <w:pPr>
              <w:pStyle w:val="TabellRader"/>
              <w:jc w:val="center"/>
            </w:pPr>
            <w:r w:rsidRPr="00D1736F">
              <w:t>5</w:t>
            </w:r>
          </w:p>
        </w:tc>
        <w:tc>
          <w:tcPr>
            <w:tcW w:w="789" w:type="pct"/>
            <w:tcBorders>
              <w:top w:val="single" w:sz="4" w:space="0" w:color="auto"/>
            </w:tcBorders>
            <w:shd w:val="clear" w:color="auto" w:fill="auto"/>
          </w:tcPr>
          <w:p w14:paraId="6C1F7109" w14:textId="77777777" w:rsidR="00DA0598" w:rsidRPr="00D1736F" w:rsidRDefault="00DA0598" w:rsidP="001C3A95">
            <w:pPr>
              <w:pStyle w:val="TabellRader"/>
              <w:jc w:val="left"/>
            </w:pPr>
            <w:r w:rsidRPr="00D1736F">
              <w:t>Bangladesh</w:t>
            </w:r>
          </w:p>
        </w:tc>
        <w:tc>
          <w:tcPr>
            <w:tcW w:w="432" w:type="pct"/>
            <w:tcBorders>
              <w:top w:val="single" w:sz="4" w:space="0" w:color="auto"/>
            </w:tcBorders>
            <w:shd w:val="clear" w:color="auto" w:fill="auto"/>
          </w:tcPr>
          <w:p w14:paraId="0D405804" w14:textId="77777777" w:rsidR="00DA0598" w:rsidRPr="00D1736F" w:rsidRDefault="00DA0598" w:rsidP="001C3A95">
            <w:pPr>
              <w:pStyle w:val="TabellRader"/>
              <w:jc w:val="center"/>
            </w:pPr>
            <w:r w:rsidRPr="00D1736F">
              <w:t>1</w:t>
            </w:r>
          </w:p>
        </w:tc>
      </w:tr>
      <w:tr w:rsidR="00D1736F" w14:paraId="0F5FC63C" w14:textId="77777777" w:rsidTr="001C3A95">
        <w:tc>
          <w:tcPr>
            <w:tcW w:w="722" w:type="pct"/>
            <w:tcBorders>
              <w:top w:val="single" w:sz="6" w:space="0" w:color="auto"/>
            </w:tcBorders>
            <w:shd w:val="clear" w:color="auto" w:fill="auto"/>
          </w:tcPr>
          <w:p w14:paraId="774341B8" w14:textId="77777777" w:rsidR="00DA0598" w:rsidRPr="00D1736F" w:rsidRDefault="00DA0598" w:rsidP="001C3A95">
            <w:pPr>
              <w:pStyle w:val="TabellRader"/>
              <w:jc w:val="left"/>
            </w:pPr>
            <w:r w:rsidRPr="00D1736F">
              <w:t>FAE</w:t>
            </w:r>
          </w:p>
        </w:tc>
        <w:tc>
          <w:tcPr>
            <w:tcW w:w="449" w:type="pct"/>
            <w:tcBorders>
              <w:top w:val="single" w:sz="6" w:space="0" w:color="auto"/>
            </w:tcBorders>
            <w:shd w:val="clear" w:color="auto" w:fill="auto"/>
          </w:tcPr>
          <w:p w14:paraId="6A3D20C2" w14:textId="77777777" w:rsidR="00DA0598" w:rsidRPr="00D1736F" w:rsidRDefault="00DA0598" w:rsidP="001C3A95">
            <w:pPr>
              <w:pStyle w:val="TabellRader"/>
              <w:jc w:val="center"/>
            </w:pPr>
            <w:r w:rsidRPr="00D1736F">
              <w:t>1</w:t>
            </w:r>
          </w:p>
        </w:tc>
        <w:tc>
          <w:tcPr>
            <w:tcW w:w="872" w:type="pct"/>
            <w:tcBorders>
              <w:top w:val="single" w:sz="6" w:space="0" w:color="auto"/>
            </w:tcBorders>
            <w:shd w:val="clear" w:color="auto" w:fill="auto"/>
          </w:tcPr>
          <w:p w14:paraId="461EA87D" w14:textId="77777777" w:rsidR="00DA0598" w:rsidRPr="00D1736F" w:rsidRDefault="00DA0598" w:rsidP="001C3A95">
            <w:pPr>
              <w:pStyle w:val="TabellRader"/>
              <w:jc w:val="left"/>
            </w:pPr>
            <w:r w:rsidRPr="00D1736F">
              <w:t>Bahrain</w:t>
            </w:r>
          </w:p>
        </w:tc>
        <w:tc>
          <w:tcPr>
            <w:tcW w:w="529" w:type="pct"/>
            <w:tcBorders>
              <w:top w:val="single" w:sz="6" w:space="0" w:color="auto"/>
            </w:tcBorders>
            <w:shd w:val="clear" w:color="auto" w:fill="auto"/>
          </w:tcPr>
          <w:p w14:paraId="2132A079" w14:textId="77777777" w:rsidR="00DA0598" w:rsidRPr="00D1736F" w:rsidRDefault="00DA0598" w:rsidP="001C3A95">
            <w:pPr>
              <w:pStyle w:val="TabellRader"/>
              <w:jc w:val="center"/>
            </w:pPr>
            <w:r w:rsidRPr="00D1736F">
              <w:t>3</w:t>
            </w:r>
          </w:p>
        </w:tc>
        <w:tc>
          <w:tcPr>
            <w:tcW w:w="792" w:type="pct"/>
            <w:tcBorders>
              <w:top w:val="single" w:sz="6" w:space="0" w:color="auto"/>
            </w:tcBorders>
            <w:shd w:val="clear" w:color="auto" w:fill="auto"/>
          </w:tcPr>
          <w:p w14:paraId="2E430C5D" w14:textId="77777777" w:rsidR="00DA0598" w:rsidRPr="00D1736F" w:rsidRDefault="00DA0598" w:rsidP="001C3A95">
            <w:pPr>
              <w:pStyle w:val="TabellRader"/>
              <w:jc w:val="left"/>
            </w:pPr>
            <w:r w:rsidRPr="00D1736F">
              <w:t>Bangladesh</w:t>
            </w:r>
          </w:p>
        </w:tc>
        <w:tc>
          <w:tcPr>
            <w:tcW w:w="414" w:type="pct"/>
            <w:tcBorders>
              <w:top w:val="single" w:sz="6" w:space="0" w:color="auto"/>
            </w:tcBorders>
            <w:shd w:val="clear" w:color="auto" w:fill="auto"/>
          </w:tcPr>
          <w:p w14:paraId="5D3E0D6C" w14:textId="77777777" w:rsidR="00DA0598" w:rsidRPr="00D1736F" w:rsidRDefault="00DA0598" w:rsidP="001C3A95">
            <w:pPr>
              <w:pStyle w:val="TabellRader"/>
              <w:jc w:val="center"/>
            </w:pPr>
            <w:r w:rsidRPr="00D1736F">
              <w:t>4</w:t>
            </w:r>
          </w:p>
        </w:tc>
        <w:tc>
          <w:tcPr>
            <w:tcW w:w="789" w:type="pct"/>
            <w:tcBorders>
              <w:top w:val="single" w:sz="6" w:space="0" w:color="auto"/>
            </w:tcBorders>
            <w:shd w:val="clear" w:color="auto" w:fill="auto"/>
          </w:tcPr>
          <w:p w14:paraId="3095C692" w14:textId="77777777" w:rsidR="00DA0598" w:rsidRPr="00D1736F" w:rsidRDefault="00DA0598" w:rsidP="001C3A95">
            <w:pPr>
              <w:pStyle w:val="TabellRader"/>
              <w:jc w:val="left"/>
            </w:pPr>
            <w:r w:rsidRPr="00D1736F">
              <w:t>Bosnien och Hercegovina</w:t>
            </w:r>
          </w:p>
        </w:tc>
        <w:tc>
          <w:tcPr>
            <w:tcW w:w="432" w:type="pct"/>
            <w:tcBorders>
              <w:top w:val="single" w:sz="6" w:space="0" w:color="auto"/>
            </w:tcBorders>
            <w:shd w:val="clear" w:color="auto" w:fill="auto"/>
          </w:tcPr>
          <w:p w14:paraId="7CEF9CD0" w14:textId="77777777" w:rsidR="00DA0598" w:rsidRPr="00D1736F" w:rsidRDefault="00DA0598" w:rsidP="001C3A95">
            <w:pPr>
              <w:pStyle w:val="TabellRader"/>
              <w:jc w:val="center"/>
            </w:pPr>
            <w:r w:rsidRPr="00D1736F">
              <w:t>1</w:t>
            </w:r>
          </w:p>
        </w:tc>
      </w:tr>
      <w:tr w:rsidR="00D1736F" w14:paraId="36750CDF" w14:textId="77777777" w:rsidTr="001C3A95">
        <w:tc>
          <w:tcPr>
            <w:tcW w:w="722" w:type="pct"/>
            <w:tcBorders>
              <w:top w:val="single" w:sz="6" w:space="0" w:color="auto"/>
            </w:tcBorders>
            <w:shd w:val="clear" w:color="auto" w:fill="auto"/>
          </w:tcPr>
          <w:p w14:paraId="6844AA36" w14:textId="77777777" w:rsidR="00DA0598" w:rsidRPr="00D1736F" w:rsidRDefault="00DA0598" w:rsidP="001C3A95">
            <w:pPr>
              <w:pStyle w:val="TabellRader"/>
              <w:jc w:val="left"/>
            </w:pPr>
            <w:r w:rsidRPr="00D1736F">
              <w:t>Israel</w:t>
            </w:r>
          </w:p>
        </w:tc>
        <w:tc>
          <w:tcPr>
            <w:tcW w:w="449" w:type="pct"/>
            <w:tcBorders>
              <w:top w:val="single" w:sz="6" w:space="0" w:color="auto"/>
            </w:tcBorders>
            <w:shd w:val="clear" w:color="auto" w:fill="auto"/>
          </w:tcPr>
          <w:p w14:paraId="2D42BF39" w14:textId="77777777" w:rsidR="00DA0598" w:rsidRPr="00D1736F" w:rsidRDefault="00DA0598" w:rsidP="001C3A95">
            <w:pPr>
              <w:pStyle w:val="TabellRader"/>
              <w:jc w:val="center"/>
            </w:pPr>
            <w:r w:rsidRPr="00D1736F">
              <w:t>1</w:t>
            </w:r>
          </w:p>
        </w:tc>
        <w:tc>
          <w:tcPr>
            <w:tcW w:w="872" w:type="pct"/>
            <w:tcBorders>
              <w:top w:val="single" w:sz="6" w:space="0" w:color="auto"/>
            </w:tcBorders>
            <w:shd w:val="clear" w:color="auto" w:fill="auto"/>
          </w:tcPr>
          <w:p w14:paraId="74AEACDE" w14:textId="77777777" w:rsidR="00DA0598" w:rsidRPr="00D1736F" w:rsidRDefault="00DA0598" w:rsidP="001C3A95">
            <w:pPr>
              <w:pStyle w:val="TabellRader"/>
              <w:jc w:val="left"/>
            </w:pPr>
            <w:r w:rsidRPr="00D1736F">
              <w:t>Indien</w:t>
            </w:r>
          </w:p>
        </w:tc>
        <w:tc>
          <w:tcPr>
            <w:tcW w:w="529" w:type="pct"/>
            <w:tcBorders>
              <w:top w:val="single" w:sz="6" w:space="0" w:color="auto"/>
            </w:tcBorders>
            <w:shd w:val="clear" w:color="auto" w:fill="auto"/>
          </w:tcPr>
          <w:p w14:paraId="6C2AC592" w14:textId="77777777" w:rsidR="00DA0598" w:rsidRPr="00D1736F" w:rsidRDefault="00DA0598" w:rsidP="001C3A95">
            <w:pPr>
              <w:pStyle w:val="TabellRader"/>
              <w:jc w:val="center"/>
            </w:pPr>
            <w:r w:rsidRPr="00D1736F">
              <w:t>3</w:t>
            </w:r>
          </w:p>
        </w:tc>
        <w:tc>
          <w:tcPr>
            <w:tcW w:w="792" w:type="pct"/>
            <w:tcBorders>
              <w:top w:val="single" w:sz="6" w:space="0" w:color="auto"/>
            </w:tcBorders>
            <w:shd w:val="clear" w:color="auto" w:fill="auto"/>
          </w:tcPr>
          <w:p w14:paraId="3FEA54DF" w14:textId="77777777" w:rsidR="00DA0598" w:rsidRPr="00D1736F" w:rsidRDefault="00DA0598" w:rsidP="001C3A95">
            <w:pPr>
              <w:pStyle w:val="TabellRader"/>
              <w:jc w:val="left"/>
            </w:pPr>
            <w:r w:rsidRPr="00D1736F">
              <w:t>Jordanien</w:t>
            </w:r>
          </w:p>
        </w:tc>
        <w:tc>
          <w:tcPr>
            <w:tcW w:w="414" w:type="pct"/>
            <w:tcBorders>
              <w:top w:val="single" w:sz="6" w:space="0" w:color="auto"/>
            </w:tcBorders>
            <w:shd w:val="clear" w:color="auto" w:fill="auto"/>
          </w:tcPr>
          <w:p w14:paraId="1BC6B8F8" w14:textId="77777777" w:rsidR="00DA0598" w:rsidRPr="00D1736F" w:rsidRDefault="00DA0598" w:rsidP="001C3A95">
            <w:pPr>
              <w:pStyle w:val="TabellRader"/>
              <w:jc w:val="center"/>
            </w:pPr>
            <w:r w:rsidRPr="00D1736F">
              <w:t>4</w:t>
            </w:r>
          </w:p>
        </w:tc>
        <w:tc>
          <w:tcPr>
            <w:tcW w:w="789" w:type="pct"/>
            <w:tcBorders>
              <w:top w:val="single" w:sz="6" w:space="0" w:color="auto"/>
            </w:tcBorders>
            <w:shd w:val="clear" w:color="auto" w:fill="auto"/>
          </w:tcPr>
          <w:p w14:paraId="31B2C049" w14:textId="77777777" w:rsidR="00DA0598" w:rsidRPr="00D1736F" w:rsidRDefault="00DA0598" w:rsidP="001C3A95">
            <w:pPr>
              <w:pStyle w:val="TabellRader"/>
              <w:jc w:val="left"/>
            </w:pPr>
            <w:r w:rsidRPr="00D1736F">
              <w:t xml:space="preserve">Egypten </w:t>
            </w:r>
          </w:p>
        </w:tc>
        <w:tc>
          <w:tcPr>
            <w:tcW w:w="432" w:type="pct"/>
            <w:tcBorders>
              <w:top w:val="single" w:sz="6" w:space="0" w:color="auto"/>
            </w:tcBorders>
            <w:shd w:val="clear" w:color="auto" w:fill="auto"/>
          </w:tcPr>
          <w:p w14:paraId="31878138" w14:textId="77777777" w:rsidR="00DA0598" w:rsidRPr="00D1736F" w:rsidRDefault="00DA0598" w:rsidP="001C3A95">
            <w:pPr>
              <w:pStyle w:val="TabellRader"/>
              <w:jc w:val="center"/>
            </w:pPr>
            <w:r w:rsidRPr="00D1736F">
              <w:t>1</w:t>
            </w:r>
          </w:p>
        </w:tc>
      </w:tr>
      <w:tr w:rsidR="00D1736F" w14:paraId="5A1E36BA" w14:textId="77777777" w:rsidTr="001C3A95">
        <w:tc>
          <w:tcPr>
            <w:tcW w:w="722" w:type="pct"/>
            <w:tcBorders>
              <w:top w:val="single" w:sz="6" w:space="0" w:color="auto"/>
            </w:tcBorders>
            <w:shd w:val="clear" w:color="auto" w:fill="auto"/>
          </w:tcPr>
          <w:p w14:paraId="437BA473" w14:textId="77777777" w:rsidR="00DA0598" w:rsidRPr="00D1736F" w:rsidRDefault="00DA0598" w:rsidP="001C3A95">
            <w:pPr>
              <w:pStyle w:val="TabellRader"/>
              <w:jc w:val="left"/>
            </w:pPr>
            <w:r w:rsidRPr="00D1736F">
              <w:t>Jordanien</w:t>
            </w:r>
          </w:p>
        </w:tc>
        <w:tc>
          <w:tcPr>
            <w:tcW w:w="449" w:type="pct"/>
            <w:tcBorders>
              <w:top w:val="single" w:sz="6" w:space="0" w:color="auto"/>
            </w:tcBorders>
            <w:shd w:val="clear" w:color="auto" w:fill="auto"/>
          </w:tcPr>
          <w:p w14:paraId="796096A8" w14:textId="77777777" w:rsidR="00DA0598" w:rsidRPr="00D1736F" w:rsidRDefault="00DA0598" w:rsidP="001C3A95">
            <w:pPr>
              <w:pStyle w:val="TabellRader"/>
              <w:jc w:val="center"/>
            </w:pPr>
            <w:r w:rsidRPr="00D1736F">
              <w:t>1</w:t>
            </w:r>
          </w:p>
        </w:tc>
        <w:tc>
          <w:tcPr>
            <w:tcW w:w="872" w:type="pct"/>
            <w:tcBorders>
              <w:top w:val="single" w:sz="6" w:space="0" w:color="auto"/>
            </w:tcBorders>
            <w:shd w:val="clear" w:color="auto" w:fill="auto"/>
          </w:tcPr>
          <w:p w14:paraId="0980A4CB" w14:textId="77777777" w:rsidR="00DA0598" w:rsidRPr="00D1736F" w:rsidRDefault="00DA0598" w:rsidP="001C3A95">
            <w:pPr>
              <w:pStyle w:val="TabellRader"/>
              <w:jc w:val="left"/>
            </w:pPr>
            <w:r w:rsidRPr="00D1736F">
              <w:t>Israel</w:t>
            </w:r>
          </w:p>
        </w:tc>
        <w:tc>
          <w:tcPr>
            <w:tcW w:w="529" w:type="pct"/>
            <w:tcBorders>
              <w:top w:val="single" w:sz="6" w:space="0" w:color="auto"/>
            </w:tcBorders>
            <w:shd w:val="clear" w:color="auto" w:fill="auto"/>
          </w:tcPr>
          <w:p w14:paraId="273EB9AB" w14:textId="77777777" w:rsidR="00DA0598" w:rsidRPr="00D1736F" w:rsidRDefault="00DA0598" w:rsidP="001C3A95">
            <w:pPr>
              <w:pStyle w:val="TabellRader"/>
              <w:jc w:val="center"/>
            </w:pPr>
            <w:r w:rsidRPr="00D1736F">
              <w:t>3</w:t>
            </w:r>
          </w:p>
        </w:tc>
        <w:tc>
          <w:tcPr>
            <w:tcW w:w="792" w:type="pct"/>
            <w:tcBorders>
              <w:top w:val="single" w:sz="6" w:space="0" w:color="auto"/>
            </w:tcBorders>
            <w:shd w:val="clear" w:color="auto" w:fill="auto"/>
          </w:tcPr>
          <w:p w14:paraId="2C659842" w14:textId="77777777" w:rsidR="00DA0598" w:rsidRPr="00D1736F" w:rsidRDefault="00DA0598" w:rsidP="001C3A95">
            <w:pPr>
              <w:pStyle w:val="TabellRader"/>
              <w:jc w:val="left"/>
            </w:pPr>
            <w:r w:rsidRPr="00D1736F">
              <w:t>Thailand</w:t>
            </w:r>
          </w:p>
        </w:tc>
        <w:tc>
          <w:tcPr>
            <w:tcW w:w="414" w:type="pct"/>
            <w:tcBorders>
              <w:top w:val="single" w:sz="6" w:space="0" w:color="auto"/>
            </w:tcBorders>
            <w:shd w:val="clear" w:color="auto" w:fill="auto"/>
          </w:tcPr>
          <w:p w14:paraId="508EEC39" w14:textId="77777777" w:rsidR="00DA0598" w:rsidRPr="00D1736F" w:rsidRDefault="00DA0598" w:rsidP="001C3A95">
            <w:pPr>
              <w:pStyle w:val="TabellRader"/>
              <w:jc w:val="center"/>
            </w:pPr>
            <w:r w:rsidRPr="00D1736F">
              <w:t>4</w:t>
            </w:r>
          </w:p>
        </w:tc>
        <w:tc>
          <w:tcPr>
            <w:tcW w:w="789" w:type="pct"/>
            <w:tcBorders>
              <w:top w:val="single" w:sz="6" w:space="0" w:color="auto"/>
            </w:tcBorders>
            <w:shd w:val="clear" w:color="auto" w:fill="auto"/>
          </w:tcPr>
          <w:p w14:paraId="16093527" w14:textId="77777777" w:rsidR="00DA0598" w:rsidRPr="00D1736F" w:rsidRDefault="00DA0598" w:rsidP="001C3A95">
            <w:pPr>
              <w:pStyle w:val="TabellRader"/>
              <w:jc w:val="left"/>
            </w:pPr>
            <w:r w:rsidRPr="00D1736F">
              <w:t>Filippinerna</w:t>
            </w:r>
          </w:p>
        </w:tc>
        <w:tc>
          <w:tcPr>
            <w:tcW w:w="432" w:type="pct"/>
            <w:tcBorders>
              <w:top w:val="single" w:sz="6" w:space="0" w:color="auto"/>
            </w:tcBorders>
            <w:shd w:val="clear" w:color="auto" w:fill="auto"/>
          </w:tcPr>
          <w:p w14:paraId="7A48E8F7" w14:textId="77777777" w:rsidR="00DA0598" w:rsidRPr="00D1736F" w:rsidRDefault="00DA0598" w:rsidP="001C3A95">
            <w:pPr>
              <w:pStyle w:val="TabellRader"/>
              <w:jc w:val="center"/>
            </w:pPr>
            <w:r w:rsidRPr="00D1736F">
              <w:t>1</w:t>
            </w:r>
          </w:p>
        </w:tc>
      </w:tr>
      <w:tr w:rsidR="00D1736F" w14:paraId="78DB55C6" w14:textId="77777777" w:rsidTr="001C3A95">
        <w:tc>
          <w:tcPr>
            <w:tcW w:w="722" w:type="pct"/>
            <w:tcBorders>
              <w:top w:val="single" w:sz="6" w:space="0" w:color="auto"/>
            </w:tcBorders>
            <w:shd w:val="clear" w:color="auto" w:fill="auto"/>
          </w:tcPr>
          <w:p w14:paraId="54266618" w14:textId="77777777" w:rsidR="00DA0598" w:rsidRPr="00D1736F" w:rsidRDefault="00DA0598" w:rsidP="001C3A95">
            <w:pPr>
              <w:pStyle w:val="TabellRader"/>
              <w:jc w:val="left"/>
            </w:pPr>
            <w:r w:rsidRPr="00D1736F">
              <w:t>Makedonien</w:t>
            </w:r>
          </w:p>
        </w:tc>
        <w:tc>
          <w:tcPr>
            <w:tcW w:w="449" w:type="pct"/>
            <w:tcBorders>
              <w:top w:val="single" w:sz="6" w:space="0" w:color="auto"/>
            </w:tcBorders>
            <w:shd w:val="clear" w:color="auto" w:fill="auto"/>
          </w:tcPr>
          <w:p w14:paraId="60278F78" w14:textId="77777777" w:rsidR="00DA0598" w:rsidRPr="00D1736F" w:rsidRDefault="00DA0598" w:rsidP="001C3A95">
            <w:pPr>
              <w:pStyle w:val="TabellRader"/>
              <w:jc w:val="center"/>
            </w:pPr>
            <w:r w:rsidRPr="00D1736F">
              <w:t>1</w:t>
            </w:r>
          </w:p>
        </w:tc>
        <w:tc>
          <w:tcPr>
            <w:tcW w:w="872" w:type="pct"/>
            <w:tcBorders>
              <w:top w:val="single" w:sz="6" w:space="0" w:color="auto"/>
            </w:tcBorders>
            <w:shd w:val="clear" w:color="auto" w:fill="auto"/>
          </w:tcPr>
          <w:p w14:paraId="68B7C5E2" w14:textId="77777777" w:rsidR="00DA0598" w:rsidRPr="00D1736F" w:rsidRDefault="00DA0598" w:rsidP="001C3A95">
            <w:pPr>
              <w:pStyle w:val="TabellRader"/>
              <w:jc w:val="left"/>
            </w:pPr>
            <w:r w:rsidRPr="00D1736F">
              <w:t>Tunisien</w:t>
            </w:r>
          </w:p>
        </w:tc>
        <w:tc>
          <w:tcPr>
            <w:tcW w:w="529" w:type="pct"/>
            <w:tcBorders>
              <w:top w:val="single" w:sz="6" w:space="0" w:color="auto"/>
            </w:tcBorders>
            <w:shd w:val="clear" w:color="auto" w:fill="auto"/>
          </w:tcPr>
          <w:p w14:paraId="6D2F6064" w14:textId="77777777" w:rsidR="00DA0598" w:rsidRPr="00D1736F" w:rsidRDefault="00DA0598" w:rsidP="001C3A95">
            <w:pPr>
              <w:pStyle w:val="TabellRader"/>
              <w:jc w:val="center"/>
            </w:pPr>
            <w:r w:rsidRPr="00D1736F">
              <w:t>3</w:t>
            </w:r>
          </w:p>
        </w:tc>
        <w:tc>
          <w:tcPr>
            <w:tcW w:w="792" w:type="pct"/>
            <w:tcBorders>
              <w:top w:val="single" w:sz="6" w:space="0" w:color="auto"/>
            </w:tcBorders>
            <w:shd w:val="clear" w:color="auto" w:fill="auto"/>
          </w:tcPr>
          <w:p w14:paraId="4D91CEBE" w14:textId="77777777" w:rsidR="00DA0598" w:rsidRPr="00D1736F" w:rsidRDefault="00DA0598" w:rsidP="001C3A95">
            <w:pPr>
              <w:pStyle w:val="TabellRader"/>
              <w:jc w:val="left"/>
            </w:pPr>
            <w:r w:rsidRPr="00D1736F">
              <w:t>Egypten</w:t>
            </w:r>
          </w:p>
        </w:tc>
        <w:tc>
          <w:tcPr>
            <w:tcW w:w="414" w:type="pct"/>
            <w:tcBorders>
              <w:top w:val="single" w:sz="6" w:space="0" w:color="auto"/>
            </w:tcBorders>
            <w:shd w:val="clear" w:color="auto" w:fill="auto"/>
          </w:tcPr>
          <w:p w14:paraId="6DB536F2" w14:textId="77777777" w:rsidR="00DA0598" w:rsidRPr="00D1736F" w:rsidRDefault="00DA0598" w:rsidP="001C3A95">
            <w:pPr>
              <w:pStyle w:val="TabellRader"/>
              <w:jc w:val="center"/>
            </w:pPr>
            <w:r w:rsidRPr="00D1736F">
              <w:t>3</w:t>
            </w:r>
          </w:p>
        </w:tc>
        <w:tc>
          <w:tcPr>
            <w:tcW w:w="789" w:type="pct"/>
            <w:tcBorders>
              <w:top w:val="single" w:sz="6" w:space="0" w:color="auto"/>
            </w:tcBorders>
            <w:shd w:val="clear" w:color="auto" w:fill="auto"/>
          </w:tcPr>
          <w:p w14:paraId="5C09DFA4" w14:textId="77777777" w:rsidR="00DA0598" w:rsidRPr="00D1736F" w:rsidRDefault="00DA0598" w:rsidP="001C3A95">
            <w:pPr>
              <w:pStyle w:val="TabellRader"/>
              <w:jc w:val="left"/>
            </w:pPr>
            <w:r w:rsidRPr="00D1736F">
              <w:t>Guinea Bissau</w:t>
            </w:r>
          </w:p>
        </w:tc>
        <w:tc>
          <w:tcPr>
            <w:tcW w:w="432" w:type="pct"/>
            <w:tcBorders>
              <w:top w:val="single" w:sz="6" w:space="0" w:color="auto"/>
            </w:tcBorders>
            <w:shd w:val="clear" w:color="auto" w:fill="auto"/>
          </w:tcPr>
          <w:p w14:paraId="01D58EFE" w14:textId="77777777" w:rsidR="00DA0598" w:rsidRPr="00D1736F" w:rsidRDefault="00DA0598" w:rsidP="001C3A95">
            <w:pPr>
              <w:pStyle w:val="TabellRader"/>
              <w:jc w:val="center"/>
            </w:pPr>
            <w:r w:rsidRPr="00D1736F">
              <w:t>1</w:t>
            </w:r>
          </w:p>
        </w:tc>
      </w:tr>
      <w:tr w:rsidR="00D1736F" w14:paraId="710E319E" w14:textId="77777777" w:rsidTr="001C3A95">
        <w:tc>
          <w:tcPr>
            <w:tcW w:w="722" w:type="pct"/>
            <w:tcBorders>
              <w:top w:val="single" w:sz="6" w:space="0" w:color="auto"/>
            </w:tcBorders>
            <w:shd w:val="clear" w:color="auto" w:fill="auto"/>
          </w:tcPr>
          <w:p w14:paraId="11769348" w14:textId="77777777" w:rsidR="00DA0598" w:rsidRPr="00D1736F" w:rsidRDefault="00DA0598" w:rsidP="001C3A95">
            <w:pPr>
              <w:pStyle w:val="TabellRader"/>
              <w:jc w:val="left"/>
            </w:pPr>
            <w:r w:rsidRPr="00D1736F">
              <w:t>Mauritius</w:t>
            </w:r>
          </w:p>
        </w:tc>
        <w:tc>
          <w:tcPr>
            <w:tcW w:w="449" w:type="pct"/>
            <w:tcBorders>
              <w:top w:val="single" w:sz="6" w:space="0" w:color="auto"/>
            </w:tcBorders>
            <w:shd w:val="clear" w:color="auto" w:fill="auto"/>
          </w:tcPr>
          <w:p w14:paraId="0CFCEF6D" w14:textId="77777777" w:rsidR="00DA0598" w:rsidRPr="00D1736F" w:rsidRDefault="00DA0598" w:rsidP="001C3A95">
            <w:pPr>
              <w:pStyle w:val="TabellRader"/>
              <w:jc w:val="center"/>
            </w:pPr>
            <w:r w:rsidRPr="00D1736F">
              <w:t>1</w:t>
            </w:r>
          </w:p>
        </w:tc>
        <w:tc>
          <w:tcPr>
            <w:tcW w:w="872" w:type="pct"/>
            <w:tcBorders>
              <w:top w:val="single" w:sz="6" w:space="0" w:color="auto"/>
            </w:tcBorders>
            <w:shd w:val="clear" w:color="auto" w:fill="auto"/>
          </w:tcPr>
          <w:p w14:paraId="5E79D9E6" w14:textId="77777777" w:rsidR="00DA0598" w:rsidRPr="00D1736F" w:rsidRDefault="00DA0598" w:rsidP="001C3A95">
            <w:pPr>
              <w:pStyle w:val="TabellRader"/>
              <w:jc w:val="left"/>
            </w:pPr>
            <w:r w:rsidRPr="00D1736F">
              <w:t>Turkiet</w:t>
            </w:r>
          </w:p>
        </w:tc>
        <w:tc>
          <w:tcPr>
            <w:tcW w:w="529" w:type="pct"/>
            <w:tcBorders>
              <w:top w:val="single" w:sz="6" w:space="0" w:color="auto"/>
            </w:tcBorders>
            <w:shd w:val="clear" w:color="auto" w:fill="auto"/>
          </w:tcPr>
          <w:p w14:paraId="03A93A54" w14:textId="77777777" w:rsidR="00DA0598" w:rsidRPr="00D1736F" w:rsidRDefault="00DA0598" w:rsidP="001C3A95">
            <w:pPr>
              <w:pStyle w:val="TabellRader"/>
              <w:jc w:val="center"/>
            </w:pPr>
            <w:r w:rsidRPr="00D1736F">
              <w:t>3</w:t>
            </w:r>
          </w:p>
        </w:tc>
        <w:tc>
          <w:tcPr>
            <w:tcW w:w="792" w:type="pct"/>
            <w:tcBorders>
              <w:top w:val="single" w:sz="6" w:space="0" w:color="auto"/>
            </w:tcBorders>
            <w:shd w:val="clear" w:color="auto" w:fill="auto"/>
          </w:tcPr>
          <w:p w14:paraId="0E2F5FF7" w14:textId="77777777" w:rsidR="00DA0598" w:rsidRPr="00D1736F" w:rsidRDefault="00DA0598" w:rsidP="001C3A95">
            <w:pPr>
              <w:pStyle w:val="TabellRader"/>
              <w:jc w:val="left"/>
            </w:pPr>
            <w:r w:rsidRPr="00D1736F">
              <w:t>Ukraina</w:t>
            </w:r>
          </w:p>
        </w:tc>
        <w:tc>
          <w:tcPr>
            <w:tcW w:w="414" w:type="pct"/>
            <w:tcBorders>
              <w:top w:val="single" w:sz="6" w:space="0" w:color="auto"/>
            </w:tcBorders>
            <w:shd w:val="clear" w:color="auto" w:fill="auto"/>
          </w:tcPr>
          <w:p w14:paraId="4A814A17" w14:textId="77777777" w:rsidR="00DA0598" w:rsidRPr="00D1736F" w:rsidRDefault="00DA0598" w:rsidP="001C3A95">
            <w:pPr>
              <w:pStyle w:val="TabellRader"/>
              <w:jc w:val="center"/>
            </w:pPr>
            <w:r w:rsidRPr="00D1736F">
              <w:t>3</w:t>
            </w:r>
          </w:p>
        </w:tc>
        <w:tc>
          <w:tcPr>
            <w:tcW w:w="789" w:type="pct"/>
            <w:tcBorders>
              <w:top w:val="single" w:sz="6" w:space="0" w:color="auto"/>
            </w:tcBorders>
            <w:shd w:val="clear" w:color="auto" w:fill="auto"/>
          </w:tcPr>
          <w:p w14:paraId="5D043982" w14:textId="77777777" w:rsidR="00DA0598" w:rsidRPr="00D1736F" w:rsidRDefault="00DA0598" w:rsidP="001C3A95">
            <w:pPr>
              <w:pStyle w:val="TabellRader"/>
              <w:jc w:val="left"/>
            </w:pPr>
            <w:r w:rsidRPr="00D1736F">
              <w:t>Israel</w:t>
            </w:r>
          </w:p>
        </w:tc>
        <w:tc>
          <w:tcPr>
            <w:tcW w:w="432" w:type="pct"/>
            <w:tcBorders>
              <w:top w:val="single" w:sz="6" w:space="0" w:color="auto"/>
            </w:tcBorders>
            <w:shd w:val="clear" w:color="auto" w:fill="auto"/>
          </w:tcPr>
          <w:p w14:paraId="061F1250" w14:textId="77777777" w:rsidR="00DA0598" w:rsidRPr="00D1736F" w:rsidRDefault="00DA0598" w:rsidP="001C3A95">
            <w:pPr>
              <w:pStyle w:val="TabellRader"/>
              <w:jc w:val="center"/>
            </w:pPr>
            <w:r w:rsidRPr="00D1736F">
              <w:t>1</w:t>
            </w:r>
          </w:p>
        </w:tc>
      </w:tr>
      <w:tr w:rsidR="00D1736F" w14:paraId="1A2A3A27" w14:textId="77777777" w:rsidTr="001C3A95">
        <w:tc>
          <w:tcPr>
            <w:tcW w:w="722" w:type="pct"/>
            <w:tcBorders>
              <w:top w:val="single" w:sz="6" w:space="0" w:color="auto"/>
            </w:tcBorders>
            <w:shd w:val="clear" w:color="auto" w:fill="auto"/>
          </w:tcPr>
          <w:p w14:paraId="48928132" w14:textId="77777777" w:rsidR="00DA0598" w:rsidRPr="00D1736F" w:rsidRDefault="00DA0598" w:rsidP="001C3A95">
            <w:pPr>
              <w:pStyle w:val="TabellRader"/>
              <w:jc w:val="left"/>
            </w:pPr>
            <w:r w:rsidRPr="00D1736F">
              <w:t>Serbien</w:t>
            </w:r>
          </w:p>
        </w:tc>
        <w:tc>
          <w:tcPr>
            <w:tcW w:w="449" w:type="pct"/>
            <w:tcBorders>
              <w:top w:val="single" w:sz="6" w:space="0" w:color="auto"/>
            </w:tcBorders>
            <w:shd w:val="clear" w:color="auto" w:fill="auto"/>
          </w:tcPr>
          <w:p w14:paraId="37732C50" w14:textId="77777777" w:rsidR="00DA0598" w:rsidRPr="00D1736F" w:rsidRDefault="00DA0598" w:rsidP="001C3A95">
            <w:pPr>
              <w:pStyle w:val="TabellRader"/>
              <w:jc w:val="center"/>
            </w:pPr>
            <w:r w:rsidRPr="00D1736F">
              <w:t>1</w:t>
            </w:r>
          </w:p>
        </w:tc>
        <w:tc>
          <w:tcPr>
            <w:tcW w:w="872" w:type="pct"/>
            <w:tcBorders>
              <w:top w:val="single" w:sz="6" w:space="0" w:color="auto"/>
            </w:tcBorders>
            <w:shd w:val="clear" w:color="auto" w:fill="auto"/>
          </w:tcPr>
          <w:p w14:paraId="5877C809" w14:textId="77777777" w:rsidR="00DA0598" w:rsidRPr="00D1736F" w:rsidRDefault="00DA0598" w:rsidP="001C3A95">
            <w:pPr>
              <w:pStyle w:val="TabellRader"/>
              <w:jc w:val="left"/>
            </w:pPr>
            <w:r w:rsidRPr="00D1736F">
              <w:t>Indonesien</w:t>
            </w:r>
          </w:p>
        </w:tc>
        <w:tc>
          <w:tcPr>
            <w:tcW w:w="529" w:type="pct"/>
            <w:tcBorders>
              <w:top w:val="single" w:sz="6" w:space="0" w:color="auto"/>
            </w:tcBorders>
            <w:shd w:val="clear" w:color="auto" w:fill="auto"/>
          </w:tcPr>
          <w:p w14:paraId="0641EC59" w14:textId="77777777" w:rsidR="00DA0598" w:rsidRPr="00D1736F" w:rsidRDefault="00DA0598" w:rsidP="001C3A95">
            <w:pPr>
              <w:pStyle w:val="TabellRader"/>
              <w:jc w:val="center"/>
            </w:pPr>
            <w:r w:rsidRPr="00D1736F">
              <w:t>2</w:t>
            </w:r>
          </w:p>
        </w:tc>
        <w:tc>
          <w:tcPr>
            <w:tcW w:w="792" w:type="pct"/>
            <w:tcBorders>
              <w:top w:val="single" w:sz="6" w:space="0" w:color="auto"/>
            </w:tcBorders>
            <w:shd w:val="clear" w:color="auto" w:fill="auto"/>
          </w:tcPr>
          <w:p w14:paraId="2A14B51A" w14:textId="77777777" w:rsidR="00DA0598" w:rsidRPr="00D1736F" w:rsidRDefault="00DA0598" w:rsidP="001C3A95">
            <w:pPr>
              <w:pStyle w:val="TabellRader"/>
              <w:jc w:val="left"/>
            </w:pPr>
            <w:r w:rsidRPr="00D1736F">
              <w:t>Indien</w:t>
            </w:r>
          </w:p>
        </w:tc>
        <w:tc>
          <w:tcPr>
            <w:tcW w:w="414" w:type="pct"/>
            <w:tcBorders>
              <w:top w:val="single" w:sz="6" w:space="0" w:color="auto"/>
            </w:tcBorders>
            <w:shd w:val="clear" w:color="auto" w:fill="auto"/>
          </w:tcPr>
          <w:p w14:paraId="777464B5" w14:textId="77777777" w:rsidR="00DA0598" w:rsidRPr="00D1736F" w:rsidRDefault="00DA0598" w:rsidP="001C3A95">
            <w:pPr>
              <w:pStyle w:val="TabellRader"/>
              <w:jc w:val="center"/>
            </w:pPr>
            <w:r w:rsidRPr="00D1736F">
              <w:t>2</w:t>
            </w:r>
          </w:p>
        </w:tc>
        <w:tc>
          <w:tcPr>
            <w:tcW w:w="789" w:type="pct"/>
            <w:tcBorders>
              <w:top w:val="single" w:sz="6" w:space="0" w:color="auto"/>
            </w:tcBorders>
            <w:shd w:val="clear" w:color="auto" w:fill="auto"/>
          </w:tcPr>
          <w:p w14:paraId="474871C8" w14:textId="77777777" w:rsidR="00DA0598" w:rsidRPr="00D1736F" w:rsidRDefault="00DA0598" w:rsidP="001C3A95">
            <w:pPr>
              <w:pStyle w:val="TabellRader"/>
              <w:jc w:val="left"/>
            </w:pPr>
            <w:r w:rsidRPr="00D1736F">
              <w:t>Kazakstan</w:t>
            </w:r>
          </w:p>
        </w:tc>
        <w:tc>
          <w:tcPr>
            <w:tcW w:w="432" w:type="pct"/>
            <w:tcBorders>
              <w:top w:val="single" w:sz="6" w:space="0" w:color="auto"/>
            </w:tcBorders>
            <w:shd w:val="clear" w:color="auto" w:fill="auto"/>
          </w:tcPr>
          <w:p w14:paraId="4141F394" w14:textId="77777777" w:rsidR="00DA0598" w:rsidRPr="00D1736F" w:rsidRDefault="00DA0598" w:rsidP="001C3A95">
            <w:pPr>
              <w:pStyle w:val="TabellRader"/>
              <w:jc w:val="center"/>
            </w:pPr>
            <w:r w:rsidRPr="00D1736F">
              <w:t>1</w:t>
            </w:r>
          </w:p>
        </w:tc>
      </w:tr>
      <w:tr w:rsidR="00D1736F" w14:paraId="3B385F50" w14:textId="77777777" w:rsidTr="001C3A95">
        <w:tc>
          <w:tcPr>
            <w:tcW w:w="722" w:type="pct"/>
            <w:tcBorders>
              <w:top w:val="single" w:sz="6" w:space="0" w:color="auto"/>
            </w:tcBorders>
            <w:shd w:val="clear" w:color="auto" w:fill="auto"/>
          </w:tcPr>
          <w:p w14:paraId="6105A549" w14:textId="77777777" w:rsidR="00DA0598" w:rsidRPr="00D1736F" w:rsidRDefault="00DA0598" w:rsidP="001C3A95">
            <w:pPr>
              <w:pStyle w:val="TabellRader"/>
              <w:jc w:val="left"/>
            </w:pPr>
            <w:r w:rsidRPr="00D1736F">
              <w:t>Syrien</w:t>
            </w:r>
          </w:p>
        </w:tc>
        <w:tc>
          <w:tcPr>
            <w:tcW w:w="449" w:type="pct"/>
            <w:tcBorders>
              <w:top w:val="single" w:sz="6" w:space="0" w:color="auto"/>
            </w:tcBorders>
            <w:shd w:val="clear" w:color="auto" w:fill="auto"/>
          </w:tcPr>
          <w:p w14:paraId="30A2C76C" w14:textId="77777777" w:rsidR="00DA0598" w:rsidRPr="00D1736F" w:rsidRDefault="00DA0598" w:rsidP="001C3A95">
            <w:pPr>
              <w:pStyle w:val="TabellRader"/>
              <w:jc w:val="center"/>
            </w:pPr>
            <w:r w:rsidRPr="00D1736F">
              <w:t>1</w:t>
            </w:r>
          </w:p>
        </w:tc>
        <w:tc>
          <w:tcPr>
            <w:tcW w:w="872" w:type="pct"/>
            <w:tcBorders>
              <w:top w:val="single" w:sz="6" w:space="0" w:color="auto"/>
            </w:tcBorders>
            <w:shd w:val="clear" w:color="auto" w:fill="auto"/>
          </w:tcPr>
          <w:p w14:paraId="6FC95545" w14:textId="77777777" w:rsidR="00DA0598" w:rsidRPr="00D1736F" w:rsidRDefault="00DA0598" w:rsidP="001C3A95">
            <w:pPr>
              <w:pStyle w:val="TabellRader"/>
              <w:jc w:val="left"/>
            </w:pPr>
            <w:r w:rsidRPr="00D1736F">
              <w:t>Kazakstan</w:t>
            </w:r>
          </w:p>
        </w:tc>
        <w:tc>
          <w:tcPr>
            <w:tcW w:w="529" w:type="pct"/>
            <w:tcBorders>
              <w:top w:val="single" w:sz="6" w:space="0" w:color="auto"/>
            </w:tcBorders>
            <w:shd w:val="clear" w:color="auto" w:fill="auto"/>
          </w:tcPr>
          <w:p w14:paraId="19D92C82" w14:textId="77777777" w:rsidR="00DA0598" w:rsidRPr="00D1736F" w:rsidRDefault="00DA0598" w:rsidP="001C3A95">
            <w:pPr>
              <w:pStyle w:val="TabellRader"/>
              <w:jc w:val="center"/>
            </w:pPr>
            <w:r w:rsidRPr="00D1736F">
              <w:t>2</w:t>
            </w:r>
          </w:p>
        </w:tc>
        <w:tc>
          <w:tcPr>
            <w:tcW w:w="792" w:type="pct"/>
            <w:tcBorders>
              <w:top w:val="single" w:sz="6" w:space="0" w:color="auto"/>
            </w:tcBorders>
            <w:shd w:val="clear" w:color="auto" w:fill="auto"/>
          </w:tcPr>
          <w:p w14:paraId="3B8D3531" w14:textId="77777777" w:rsidR="00DA0598" w:rsidRPr="00D1736F" w:rsidRDefault="00DA0598" w:rsidP="001C3A95">
            <w:pPr>
              <w:pStyle w:val="TabellRader"/>
              <w:jc w:val="left"/>
            </w:pPr>
            <w:r w:rsidRPr="00D1736F">
              <w:t>Marocko</w:t>
            </w:r>
          </w:p>
        </w:tc>
        <w:tc>
          <w:tcPr>
            <w:tcW w:w="414" w:type="pct"/>
            <w:tcBorders>
              <w:top w:val="single" w:sz="6" w:space="0" w:color="auto"/>
            </w:tcBorders>
            <w:shd w:val="clear" w:color="auto" w:fill="auto"/>
          </w:tcPr>
          <w:p w14:paraId="333E7AF5" w14:textId="77777777" w:rsidR="00DA0598" w:rsidRPr="00D1736F" w:rsidRDefault="00DA0598" w:rsidP="001C3A95">
            <w:pPr>
              <w:pStyle w:val="TabellRader"/>
              <w:jc w:val="center"/>
            </w:pPr>
            <w:r w:rsidRPr="00D1736F">
              <w:t>2</w:t>
            </w:r>
          </w:p>
        </w:tc>
        <w:tc>
          <w:tcPr>
            <w:tcW w:w="789" w:type="pct"/>
            <w:tcBorders>
              <w:top w:val="single" w:sz="6" w:space="0" w:color="auto"/>
            </w:tcBorders>
            <w:shd w:val="clear" w:color="auto" w:fill="auto"/>
          </w:tcPr>
          <w:p w14:paraId="7EFFE0E4" w14:textId="77777777" w:rsidR="00DA0598" w:rsidRPr="00D1736F" w:rsidRDefault="00DA0598" w:rsidP="001C3A95">
            <w:pPr>
              <w:pStyle w:val="TabellRader"/>
              <w:jc w:val="left"/>
            </w:pPr>
            <w:r w:rsidRPr="00D1736F">
              <w:t>Pakistan</w:t>
            </w:r>
          </w:p>
        </w:tc>
        <w:tc>
          <w:tcPr>
            <w:tcW w:w="432" w:type="pct"/>
            <w:tcBorders>
              <w:top w:val="single" w:sz="6" w:space="0" w:color="auto"/>
            </w:tcBorders>
            <w:shd w:val="clear" w:color="auto" w:fill="auto"/>
          </w:tcPr>
          <w:p w14:paraId="39638D81" w14:textId="77777777" w:rsidR="00DA0598" w:rsidRPr="00D1736F" w:rsidRDefault="00DA0598" w:rsidP="001C3A95">
            <w:pPr>
              <w:pStyle w:val="TabellRader"/>
              <w:jc w:val="center"/>
            </w:pPr>
            <w:r w:rsidRPr="00D1736F">
              <w:t>1</w:t>
            </w:r>
          </w:p>
        </w:tc>
      </w:tr>
      <w:tr w:rsidR="00D1736F" w14:paraId="342F72C1" w14:textId="77777777" w:rsidTr="001C3A95">
        <w:tc>
          <w:tcPr>
            <w:tcW w:w="722" w:type="pct"/>
            <w:tcBorders>
              <w:top w:val="single" w:sz="6" w:space="0" w:color="auto"/>
            </w:tcBorders>
            <w:shd w:val="clear" w:color="auto" w:fill="auto"/>
          </w:tcPr>
          <w:p w14:paraId="7CAD448B" w14:textId="77777777" w:rsidR="00DA0598" w:rsidRPr="00D1736F" w:rsidRDefault="00DA0598" w:rsidP="001C3A95">
            <w:pPr>
              <w:pStyle w:val="TabellRader"/>
              <w:jc w:val="left"/>
            </w:pPr>
            <w:r w:rsidRPr="00D1736F">
              <w:t>Ukraina</w:t>
            </w:r>
          </w:p>
        </w:tc>
        <w:tc>
          <w:tcPr>
            <w:tcW w:w="449" w:type="pct"/>
            <w:tcBorders>
              <w:top w:val="single" w:sz="6" w:space="0" w:color="auto"/>
            </w:tcBorders>
            <w:shd w:val="clear" w:color="auto" w:fill="auto"/>
          </w:tcPr>
          <w:p w14:paraId="1E2B8973" w14:textId="77777777" w:rsidR="00DA0598" w:rsidRPr="00D1736F" w:rsidRDefault="00DA0598" w:rsidP="001C3A95">
            <w:pPr>
              <w:pStyle w:val="TabellRader"/>
              <w:jc w:val="center"/>
            </w:pPr>
            <w:r w:rsidRPr="00D1736F">
              <w:t>1</w:t>
            </w:r>
          </w:p>
        </w:tc>
        <w:tc>
          <w:tcPr>
            <w:tcW w:w="872" w:type="pct"/>
            <w:tcBorders>
              <w:top w:val="single" w:sz="6" w:space="0" w:color="auto"/>
            </w:tcBorders>
            <w:shd w:val="clear" w:color="auto" w:fill="auto"/>
          </w:tcPr>
          <w:p w14:paraId="0744CB7C" w14:textId="77777777" w:rsidR="00DA0598" w:rsidRPr="00D1736F" w:rsidRDefault="00DA0598" w:rsidP="001C3A95">
            <w:pPr>
              <w:pStyle w:val="TabellRader"/>
              <w:jc w:val="left"/>
            </w:pPr>
            <w:r w:rsidRPr="00D1736F">
              <w:t>Kina</w:t>
            </w:r>
          </w:p>
        </w:tc>
        <w:tc>
          <w:tcPr>
            <w:tcW w:w="529" w:type="pct"/>
            <w:tcBorders>
              <w:top w:val="single" w:sz="6" w:space="0" w:color="auto"/>
            </w:tcBorders>
            <w:shd w:val="clear" w:color="auto" w:fill="auto"/>
          </w:tcPr>
          <w:p w14:paraId="753F0B31" w14:textId="77777777" w:rsidR="00DA0598" w:rsidRPr="00D1736F" w:rsidRDefault="00DA0598" w:rsidP="001C3A95">
            <w:pPr>
              <w:pStyle w:val="TabellRader"/>
              <w:jc w:val="center"/>
            </w:pPr>
            <w:r w:rsidRPr="00D1736F">
              <w:t>2</w:t>
            </w:r>
          </w:p>
        </w:tc>
        <w:tc>
          <w:tcPr>
            <w:tcW w:w="792" w:type="pct"/>
            <w:tcBorders>
              <w:top w:val="single" w:sz="6" w:space="0" w:color="auto"/>
            </w:tcBorders>
            <w:shd w:val="clear" w:color="auto" w:fill="auto"/>
          </w:tcPr>
          <w:p w14:paraId="0E9D4B05" w14:textId="77777777" w:rsidR="00DA0598" w:rsidRPr="00D1736F" w:rsidRDefault="00DA0598" w:rsidP="001C3A95">
            <w:pPr>
              <w:pStyle w:val="TabellRader"/>
              <w:jc w:val="left"/>
            </w:pPr>
            <w:r w:rsidRPr="00D1736F">
              <w:t>Pakistan</w:t>
            </w:r>
          </w:p>
        </w:tc>
        <w:tc>
          <w:tcPr>
            <w:tcW w:w="414" w:type="pct"/>
            <w:tcBorders>
              <w:top w:val="single" w:sz="6" w:space="0" w:color="auto"/>
            </w:tcBorders>
            <w:shd w:val="clear" w:color="auto" w:fill="auto"/>
          </w:tcPr>
          <w:p w14:paraId="4353A7CD" w14:textId="77777777" w:rsidR="00DA0598" w:rsidRPr="00D1736F" w:rsidRDefault="00DA0598" w:rsidP="001C3A95">
            <w:pPr>
              <w:pStyle w:val="TabellRader"/>
              <w:jc w:val="center"/>
            </w:pPr>
            <w:r w:rsidRPr="00D1736F">
              <w:t>2</w:t>
            </w:r>
          </w:p>
        </w:tc>
        <w:tc>
          <w:tcPr>
            <w:tcW w:w="789" w:type="pct"/>
            <w:tcBorders>
              <w:top w:val="single" w:sz="6" w:space="0" w:color="auto"/>
            </w:tcBorders>
            <w:shd w:val="clear" w:color="auto" w:fill="auto"/>
          </w:tcPr>
          <w:p w14:paraId="7B594B05" w14:textId="77777777" w:rsidR="00DA0598" w:rsidRPr="00D1736F" w:rsidRDefault="00DA0598" w:rsidP="001C3A95">
            <w:pPr>
              <w:pStyle w:val="TabellRader"/>
              <w:jc w:val="left"/>
            </w:pPr>
            <w:r w:rsidRPr="00D1736F">
              <w:t>Sydafrika</w:t>
            </w:r>
          </w:p>
        </w:tc>
        <w:tc>
          <w:tcPr>
            <w:tcW w:w="432" w:type="pct"/>
            <w:tcBorders>
              <w:top w:val="single" w:sz="6" w:space="0" w:color="auto"/>
            </w:tcBorders>
            <w:shd w:val="clear" w:color="auto" w:fill="auto"/>
          </w:tcPr>
          <w:p w14:paraId="2BA00012" w14:textId="77777777" w:rsidR="00DA0598" w:rsidRPr="00D1736F" w:rsidRDefault="00DA0598" w:rsidP="001C3A95">
            <w:pPr>
              <w:pStyle w:val="TabellRader"/>
              <w:jc w:val="center"/>
            </w:pPr>
            <w:r w:rsidRPr="00D1736F">
              <w:t>1</w:t>
            </w:r>
          </w:p>
        </w:tc>
      </w:tr>
      <w:tr w:rsidR="00D1736F" w14:paraId="553DB757" w14:textId="77777777" w:rsidTr="001C3A95">
        <w:tc>
          <w:tcPr>
            <w:tcW w:w="722" w:type="pct"/>
            <w:tcBorders>
              <w:top w:val="single" w:sz="6" w:space="0" w:color="auto"/>
            </w:tcBorders>
            <w:shd w:val="clear" w:color="auto" w:fill="auto"/>
          </w:tcPr>
          <w:p w14:paraId="1B522324" w14:textId="77777777" w:rsidR="00DA0598" w:rsidRPr="00D1736F" w:rsidRDefault="00DA0598" w:rsidP="001C3A95">
            <w:pPr>
              <w:pStyle w:val="TabellRader"/>
              <w:jc w:val="left"/>
              <w:rPr>
                <w:b/>
                <w:bCs/>
              </w:rPr>
            </w:pPr>
            <w:r w:rsidRPr="00D1736F">
              <w:rPr>
                <w:b/>
                <w:bCs/>
              </w:rPr>
              <w:t>Totalt</w:t>
            </w:r>
          </w:p>
        </w:tc>
        <w:tc>
          <w:tcPr>
            <w:tcW w:w="449" w:type="pct"/>
            <w:tcBorders>
              <w:top w:val="single" w:sz="6" w:space="0" w:color="auto"/>
            </w:tcBorders>
            <w:shd w:val="clear" w:color="auto" w:fill="auto"/>
          </w:tcPr>
          <w:p w14:paraId="391AEB6E" w14:textId="77777777" w:rsidR="00DA0598" w:rsidRPr="00D1736F" w:rsidRDefault="00DA0598" w:rsidP="001C3A95">
            <w:pPr>
              <w:pStyle w:val="TabellRader"/>
              <w:jc w:val="center"/>
              <w:rPr>
                <w:b/>
                <w:bCs/>
              </w:rPr>
            </w:pPr>
            <w:r w:rsidRPr="00D1736F">
              <w:rPr>
                <w:b/>
                <w:bCs/>
              </w:rPr>
              <w:t>17</w:t>
            </w:r>
          </w:p>
        </w:tc>
        <w:tc>
          <w:tcPr>
            <w:tcW w:w="872" w:type="pct"/>
            <w:tcBorders>
              <w:top w:val="single" w:sz="6" w:space="0" w:color="auto"/>
            </w:tcBorders>
            <w:shd w:val="clear" w:color="auto" w:fill="auto"/>
          </w:tcPr>
          <w:p w14:paraId="58C69C26" w14:textId="77777777" w:rsidR="00DA0598" w:rsidRPr="00D1736F" w:rsidRDefault="00DA0598" w:rsidP="001C3A95">
            <w:pPr>
              <w:pStyle w:val="TabellRader"/>
              <w:jc w:val="left"/>
            </w:pPr>
            <w:r w:rsidRPr="00D1736F">
              <w:t>Libanon</w:t>
            </w:r>
          </w:p>
        </w:tc>
        <w:tc>
          <w:tcPr>
            <w:tcW w:w="529" w:type="pct"/>
            <w:tcBorders>
              <w:top w:val="single" w:sz="6" w:space="0" w:color="auto"/>
            </w:tcBorders>
            <w:shd w:val="clear" w:color="auto" w:fill="auto"/>
          </w:tcPr>
          <w:p w14:paraId="566138B1" w14:textId="77777777" w:rsidR="00DA0598" w:rsidRPr="00D1736F" w:rsidRDefault="00DA0598" w:rsidP="001C3A95">
            <w:pPr>
              <w:pStyle w:val="TabellRader"/>
              <w:jc w:val="center"/>
            </w:pPr>
            <w:r w:rsidRPr="00D1736F">
              <w:t>2</w:t>
            </w:r>
          </w:p>
        </w:tc>
        <w:tc>
          <w:tcPr>
            <w:tcW w:w="792" w:type="pct"/>
            <w:tcBorders>
              <w:top w:val="single" w:sz="6" w:space="0" w:color="auto"/>
            </w:tcBorders>
            <w:shd w:val="clear" w:color="auto" w:fill="auto"/>
          </w:tcPr>
          <w:p w14:paraId="6AC8C4CD" w14:textId="77777777" w:rsidR="00DA0598" w:rsidRPr="00D1736F" w:rsidRDefault="00DA0598" w:rsidP="001C3A95">
            <w:pPr>
              <w:pStyle w:val="TabellRader"/>
              <w:jc w:val="left"/>
            </w:pPr>
            <w:r w:rsidRPr="00D1736F">
              <w:t>Serbien</w:t>
            </w:r>
          </w:p>
        </w:tc>
        <w:tc>
          <w:tcPr>
            <w:tcW w:w="414" w:type="pct"/>
            <w:tcBorders>
              <w:top w:val="single" w:sz="6" w:space="0" w:color="auto"/>
            </w:tcBorders>
            <w:shd w:val="clear" w:color="auto" w:fill="auto"/>
          </w:tcPr>
          <w:p w14:paraId="3332D8E5" w14:textId="77777777" w:rsidR="00DA0598" w:rsidRPr="00D1736F" w:rsidRDefault="00DA0598" w:rsidP="001C3A95">
            <w:pPr>
              <w:pStyle w:val="TabellRader"/>
              <w:jc w:val="center"/>
            </w:pPr>
            <w:r w:rsidRPr="00D1736F">
              <w:t>2</w:t>
            </w:r>
          </w:p>
        </w:tc>
        <w:tc>
          <w:tcPr>
            <w:tcW w:w="789" w:type="pct"/>
            <w:tcBorders>
              <w:top w:val="single" w:sz="6" w:space="0" w:color="auto"/>
            </w:tcBorders>
            <w:shd w:val="clear" w:color="auto" w:fill="auto"/>
          </w:tcPr>
          <w:p w14:paraId="40B79CBD" w14:textId="77777777" w:rsidR="00DA0598" w:rsidRPr="00D1736F" w:rsidRDefault="00DA0598" w:rsidP="001C3A95">
            <w:pPr>
              <w:pStyle w:val="TabellRader"/>
              <w:jc w:val="left"/>
            </w:pPr>
            <w:r w:rsidRPr="00D1736F">
              <w:t>Thailand</w:t>
            </w:r>
          </w:p>
        </w:tc>
        <w:tc>
          <w:tcPr>
            <w:tcW w:w="432" w:type="pct"/>
            <w:tcBorders>
              <w:top w:val="single" w:sz="6" w:space="0" w:color="auto"/>
            </w:tcBorders>
            <w:shd w:val="clear" w:color="auto" w:fill="auto"/>
          </w:tcPr>
          <w:p w14:paraId="5F04C671" w14:textId="77777777" w:rsidR="00DA0598" w:rsidRPr="00D1736F" w:rsidRDefault="00DA0598" w:rsidP="001C3A95">
            <w:pPr>
              <w:pStyle w:val="TabellRader"/>
              <w:jc w:val="center"/>
            </w:pPr>
            <w:r w:rsidRPr="00D1736F">
              <w:t>1</w:t>
            </w:r>
          </w:p>
        </w:tc>
      </w:tr>
      <w:tr w:rsidR="00D1736F" w14:paraId="021136C0" w14:textId="77777777" w:rsidTr="001C3A95">
        <w:tc>
          <w:tcPr>
            <w:tcW w:w="722" w:type="pct"/>
            <w:tcBorders>
              <w:top w:val="single" w:sz="6" w:space="0" w:color="auto"/>
            </w:tcBorders>
            <w:shd w:val="clear" w:color="auto" w:fill="auto"/>
          </w:tcPr>
          <w:p w14:paraId="3BAF59B9" w14:textId="77777777" w:rsidR="00DA0598" w:rsidRPr="00D1736F" w:rsidRDefault="00DA0598" w:rsidP="00D1736F">
            <w:pPr>
              <w:pStyle w:val="TabellRader"/>
            </w:pPr>
          </w:p>
        </w:tc>
        <w:tc>
          <w:tcPr>
            <w:tcW w:w="449" w:type="pct"/>
            <w:tcBorders>
              <w:top w:val="single" w:sz="6" w:space="0" w:color="auto"/>
            </w:tcBorders>
            <w:shd w:val="clear" w:color="auto" w:fill="auto"/>
          </w:tcPr>
          <w:p w14:paraId="5111F53C" w14:textId="77777777" w:rsidR="00DA0598" w:rsidRPr="00D1736F" w:rsidRDefault="00DA0598" w:rsidP="00D1736F">
            <w:pPr>
              <w:pStyle w:val="TabellRader"/>
            </w:pPr>
          </w:p>
        </w:tc>
        <w:tc>
          <w:tcPr>
            <w:tcW w:w="872" w:type="pct"/>
            <w:tcBorders>
              <w:top w:val="single" w:sz="6" w:space="0" w:color="auto"/>
            </w:tcBorders>
            <w:shd w:val="clear" w:color="auto" w:fill="auto"/>
          </w:tcPr>
          <w:p w14:paraId="38F9CF45" w14:textId="77777777" w:rsidR="00DA0598" w:rsidRPr="00D1736F" w:rsidRDefault="00DA0598" w:rsidP="001C3A95">
            <w:pPr>
              <w:pStyle w:val="TabellRader"/>
              <w:jc w:val="left"/>
            </w:pPr>
            <w:r w:rsidRPr="00D1736F">
              <w:t>Ryssland</w:t>
            </w:r>
          </w:p>
        </w:tc>
        <w:tc>
          <w:tcPr>
            <w:tcW w:w="529" w:type="pct"/>
            <w:tcBorders>
              <w:top w:val="single" w:sz="6" w:space="0" w:color="auto"/>
            </w:tcBorders>
            <w:shd w:val="clear" w:color="auto" w:fill="auto"/>
          </w:tcPr>
          <w:p w14:paraId="6291670D" w14:textId="77777777" w:rsidR="00DA0598" w:rsidRPr="00D1736F" w:rsidRDefault="00DA0598" w:rsidP="001C3A95">
            <w:pPr>
              <w:pStyle w:val="TabellRader"/>
              <w:jc w:val="center"/>
            </w:pPr>
            <w:r w:rsidRPr="00D1736F">
              <w:t>2</w:t>
            </w:r>
          </w:p>
        </w:tc>
        <w:tc>
          <w:tcPr>
            <w:tcW w:w="792" w:type="pct"/>
            <w:tcBorders>
              <w:top w:val="single" w:sz="6" w:space="0" w:color="auto"/>
            </w:tcBorders>
            <w:shd w:val="clear" w:color="auto" w:fill="auto"/>
          </w:tcPr>
          <w:p w14:paraId="7F2B4785" w14:textId="77777777" w:rsidR="00DA0598" w:rsidRPr="00D1736F" w:rsidRDefault="00DA0598" w:rsidP="001C3A95">
            <w:pPr>
              <w:pStyle w:val="TabellRader"/>
              <w:jc w:val="left"/>
            </w:pPr>
            <w:r w:rsidRPr="00D1736F">
              <w:t>Armenien</w:t>
            </w:r>
          </w:p>
        </w:tc>
        <w:tc>
          <w:tcPr>
            <w:tcW w:w="414" w:type="pct"/>
            <w:tcBorders>
              <w:top w:val="single" w:sz="6" w:space="0" w:color="auto"/>
            </w:tcBorders>
            <w:shd w:val="clear" w:color="auto" w:fill="auto"/>
          </w:tcPr>
          <w:p w14:paraId="3A63A570" w14:textId="77777777" w:rsidR="00DA0598" w:rsidRPr="00D1736F" w:rsidRDefault="00DA0598" w:rsidP="001C3A95">
            <w:pPr>
              <w:pStyle w:val="TabellRader"/>
              <w:jc w:val="center"/>
            </w:pPr>
            <w:r w:rsidRPr="00D1736F">
              <w:t>1</w:t>
            </w:r>
          </w:p>
        </w:tc>
        <w:tc>
          <w:tcPr>
            <w:tcW w:w="789" w:type="pct"/>
            <w:tcBorders>
              <w:top w:val="single" w:sz="6" w:space="0" w:color="auto"/>
            </w:tcBorders>
            <w:shd w:val="clear" w:color="auto" w:fill="auto"/>
          </w:tcPr>
          <w:p w14:paraId="1BCE97BA" w14:textId="77777777" w:rsidR="00DA0598" w:rsidRPr="00D1736F" w:rsidRDefault="00DA0598" w:rsidP="001C3A95">
            <w:pPr>
              <w:pStyle w:val="TabellRader"/>
              <w:jc w:val="left"/>
            </w:pPr>
            <w:r w:rsidRPr="00D1736F">
              <w:t>Tunisien</w:t>
            </w:r>
          </w:p>
        </w:tc>
        <w:tc>
          <w:tcPr>
            <w:tcW w:w="432" w:type="pct"/>
            <w:tcBorders>
              <w:top w:val="single" w:sz="6" w:space="0" w:color="auto"/>
            </w:tcBorders>
            <w:shd w:val="clear" w:color="auto" w:fill="auto"/>
          </w:tcPr>
          <w:p w14:paraId="5F9F6C79" w14:textId="77777777" w:rsidR="00DA0598" w:rsidRPr="00D1736F" w:rsidRDefault="00DA0598" w:rsidP="001C3A95">
            <w:pPr>
              <w:pStyle w:val="TabellRader"/>
              <w:jc w:val="center"/>
            </w:pPr>
            <w:r w:rsidRPr="00D1736F">
              <w:t>1</w:t>
            </w:r>
          </w:p>
        </w:tc>
      </w:tr>
      <w:tr w:rsidR="00D1736F" w14:paraId="14D5C7D5" w14:textId="77777777" w:rsidTr="001C3A95">
        <w:tc>
          <w:tcPr>
            <w:tcW w:w="722" w:type="pct"/>
            <w:tcBorders>
              <w:top w:val="single" w:sz="6" w:space="0" w:color="auto"/>
            </w:tcBorders>
            <w:shd w:val="clear" w:color="auto" w:fill="auto"/>
          </w:tcPr>
          <w:p w14:paraId="696E2097" w14:textId="77777777" w:rsidR="00DA0598" w:rsidRPr="00D1736F" w:rsidRDefault="00DA0598" w:rsidP="00D1736F">
            <w:pPr>
              <w:pStyle w:val="TabellRader"/>
            </w:pPr>
          </w:p>
        </w:tc>
        <w:tc>
          <w:tcPr>
            <w:tcW w:w="449" w:type="pct"/>
            <w:tcBorders>
              <w:top w:val="single" w:sz="6" w:space="0" w:color="auto"/>
            </w:tcBorders>
            <w:shd w:val="clear" w:color="auto" w:fill="auto"/>
          </w:tcPr>
          <w:p w14:paraId="40E52D94" w14:textId="77777777" w:rsidR="00DA0598" w:rsidRPr="00D1736F" w:rsidRDefault="00DA0598" w:rsidP="00D1736F">
            <w:pPr>
              <w:pStyle w:val="TabellRader"/>
            </w:pPr>
          </w:p>
        </w:tc>
        <w:tc>
          <w:tcPr>
            <w:tcW w:w="872" w:type="pct"/>
            <w:tcBorders>
              <w:top w:val="single" w:sz="6" w:space="0" w:color="auto"/>
            </w:tcBorders>
            <w:shd w:val="clear" w:color="auto" w:fill="auto"/>
          </w:tcPr>
          <w:p w14:paraId="331266C0" w14:textId="77777777" w:rsidR="00DA0598" w:rsidRPr="00D1736F" w:rsidRDefault="00DA0598" w:rsidP="001C3A95">
            <w:pPr>
              <w:pStyle w:val="TabellRader"/>
              <w:jc w:val="left"/>
            </w:pPr>
            <w:r w:rsidRPr="00D1736F">
              <w:t>Serbien</w:t>
            </w:r>
          </w:p>
        </w:tc>
        <w:tc>
          <w:tcPr>
            <w:tcW w:w="529" w:type="pct"/>
            <w:tcBorders>
              <w:top w:val="single" w:sz="6" w:space="0" w:color="auto"/>
            </w:tcBorders>
            <w:shd w:val="clear" w:color="auto" w:fill="auto"/>
          </w:tcPr>
          <w:p w14:paraId="63FCA160" w14:textId="77777777" w:rsidR="00DA0598" w:rsidRPr="00D1736F" w:rsidRDefault="00DA0598" w:rsidP="001C3A95">
            <w:pPr>
              <w:pStyle w:val="TabellRader"/>
              <w:jc w:val="center"/>
            </w:pPr>
            <w:r w:rsidRPr="00D1736F">
              <w:t>2</w:t>
            </w:r>
          </w:p>
        </w:tc>
        <w:tc>
          <w:tcPr>
            <w:tcW w:w="792" w:type="pct"/>
            <w:tcBorders>
              <w:top w:val="single" w:sz="6" w:space="0" w:color="auto"/>
            </w:tcBorders>
            <w:shd w:val="clear" w:color="auto" w:fill="auto"/>
          </w:tcPr>
          <w:p w14:paraId="6DC7C09B" w14:textId="77777777" w:rsidR="00DA0598" w:rsidRPr="00D1736F" w:rsidRDefault="00DA0598" w:rsidP="001C3A95">
            <w:pPr>
              <w:pStyle w:val="TabellRader"/>
              <w:jc w:val="left"/>
            </w:pPr>
            <w:r w:rsidRPr="00D1736F">
              <w:t>Bahrain</w:t>
            </w:r>
          </w:p>
        </w:tc>
        <w:tc>
          <w:tcPr>
            <w:tcW w:w="414" w:type="pct"/>
            <w:tcBorders>
              <w:top w:val="single" w:sz="6" w:space="0" w:color="auto"/>
            </w:tcBorders>
            <w:shd w:val="clear" w:color="auto" w:fill="auto"/>
          </w:tcPr>
          <w:p w14:paraId="2334E742" w14:textId="77777777" w:rsidR="00DA0598" w:rsidRPr="00D1736F" w:rsidRDefault="00DA0598" w:rsidP="001C3A95">
            <w:pPr>
              <w:pStyle w:val="TabellRader"/>
              <w:jc w:val="center"/>
            </w:pPr>
            <w:r w:rsidRPr="00D1736F">
              <w:t>1</w:t>
            </w:r>
          </w:p>
        </w:tc>
        <w:tc>
          <w:tcPr>
            <w:tcW w:w="789" w:type="pct"/>
            <w:tcBorders>
              <w:top w:val="single" w:sz="6" w:space="0" w:color="auto"/>
            </w:tcBorders>
            <w:shd w:val="clear" w:color="auto" w:fill="auto"/>
          </w:tcPr>
          <w:p w14:paraId="3F9886A6" w14:textId="77777777" w:rsidR="00DA0598" w:rsidRPr="00D1736F" w:rsidRDefault="00DA0598" w:rsidP="001C3A95">
            <w:pPr>
              <w:pStyle w:val="TabellRader"/>
              <w:jc w:val="left"/>
            </w:pPr>
            <w:r w:rsidRPr="00D1736F">
              <w:t>Turkiet</w:t>
            </w:r>
          </w:p>
        </w:tc>
        <w:tc>
          <w:tcPr>
            <w:tcW w:w="432" w:type="pct"/>
            <w:tcBorders>
              <w:top w:val="single" w:sz="6" w:space="0" w:color="auto"/>
            </w:tcBorders>
            <w:shd w:val="clear" w:color="auto" w:fill="auto"/>
          </w:tcPr>
          <w:p w14:paraId="59726692" w14:textId="77777777" w:rsidR="00DA0598" w:rsidRPr="00D1736F" w:rsidRDefault="00DA0598" w:rsidP="001C3A95">
            <w:pPr>
              <w:pStyle w:val="TabellRader"/>
              <w:jc w:val="center"/>
            </w:pPr>
            <w:r w:rsidRPr="00D1736F">
              <w:t>1</w:t>
            </w:r>
          </w:p>
        </w:tc>
      </w:tr>
      <w:tr w:rsidR="00D1736F" w14:paraId="372CD3E2" w14:textId="77777777" w:rsidTr="001C3A95">
        <w:tc>
          <w:tcPr>
            <w:tcW w:w="722" w:type="pct"/>
            <w:tcBorders>
              <w:top w:val="single" w:sz="6" w:space="0" w:color="auto"/>
            </w:tcBorders>
            <w:shd w:val="clear" w:color="auto" w:fill="auto"/>
          </w:tcPr>
          <w:p w14:paraId="685FF338" w14:textId="77777777" w:rsidR="00DA0598" w:rsidRPr="00D1736F" w:rsidRDefault="00DA0598" w:rsidP="00D1736F">
            <w:pPr>
              <w:pStyle w:val="TabellRader"/>
            </w:pPr>
          </w:p>
        </w:tc>
        <w:tc>
          <w:tcPr>
            <w:tcW w:w="449" w:type="pct"/>
            <w:tcBorders>
              <w:top w:val="single" w:sz="6" w:space="0" w:color="auto"/>
            </w:tcBorders>
            <w:shd w:val="clear" w:color="auto" w:fill="auto"/>
          </w:tcPr>
          <w:p w14:paraId="44029811" w14:textId="77777777" w:rsidR="00DA0598" w:rsidRPr="00D1736F" w:rsidRDefault="00DA0598" w:rsidP="00D1736F">
            <w:pPr>
              <w:pStyle w:val="TabellRader"/>
            </w:pPr>
          </w:p>
        </w:tc>
        <w:tc>
          <w:tcPr>
            <w:tcW w:w="872" w:type="pct"/>
            <w:tcBorders>
              <w:top w:val="single" w:sz="6" w:space="0" w:color="auto"/>
            </w:tcBorders>
            <w:shd w:val="clear" w:color="auto" w:fill="auto"/>
          </w:tcPr>
          <w:p w14:paraId="32908D28" w14:textId="77777777" w:rsidR="00DA0598" w:rsidRPr="00D1736F" w:rsidRDefault="00DA0598" w:rsidP="001C3A95">
            <w:pPr>
              <w:pStyle w:val="TabellRader"/>
              <w:jc w:val="left"/>
            </w:pPr>
            <w:r w:rsidRPr="00D1736F">
              <w:t>Thailand</w:t>
            </w:r>
          </w:p>
        </w:tc>
        <w:tc>
          <w:tcPr>
            <w:tcW w:w="529" w:type="pct"/>
            <w:tcBorders>
              <w:top w:val="single" w:sz="6" w:space="0" w:color="auto"/>
            </w:tcBorders>
            <w:shd w:val="clear" w:color="auto" w:fill="auto"/>
          </w:tcPr>
          <w:p w14:paraId="6E840E39" w14:textId="77777777" w:rsidR="00DA0598" w:rsidRPr="00D1736F" w:rsidRDefault="00DA0598" w:rsidP="001C3A95">
            <w:pPr>
              <w:pStyle w:val="TabellRader"/>
              <w:jc w:val="center"/>
            </w:pPr>
            <w:r w:rsidRPr="00D1736F">
              <w:t>2</w:t>
            </w:r>
          </w:p>
        </w:tc>
        <w:tc>
          <w:tcPr>
            <w:tcW w:w="792" w:type="pct"/>
            <w:tcBorders>
              <w:top w:val="single" w:sz="6" w:space="0" w:color="auto"/>
            </w:tcBorders>
            <w:shd w:val="clear" w:color="auto" w:fill="auto"/>
          </w:tcPr>
          <w:p w14:paraId="5B22809D" w14:textId="77777777" w:rsidR="00DA0598" w:rsidRPr="00D1736F" w:rsidRDefault="00DA0598" w:rsidP="001C3A95">
            <w:pPr>
              <w:pStyle w:val="TabellRader"/>
              <w:jc w:val="left"/>
            </w:pPr>
            <w:r w:rsidRPr="00D1736F">
              <w:t>Bosnien och Hercegovina</w:t>
            </w:r>
          </w:p>
        </w:tc>
        <w:tc>
          <w:tcPr>
            <w:tcW w:w="414" w:type="pct"/>
            <w:tcBorders>
              <w:top w:val="single" w:sz="6" w:space="0" w:color="auto"/>
            </w:tcBorders>
            <w:shd w:val="clear" w:color="auto" w:fill="auto"/>
          </w:tcPr>
          <w:p w14:paraId="55ACF40E" w14:textId="77777777" w:rsidR="00DA0598" w:rsidRPr="00D1736F" w:rsidRDefault="00DA0598" w:rsidP="001C3A95">
            <w:pPr>
              <w:pStyle w:val="TabellRader"/>
              <w:jc w:val="center"/>
            </w:pPr>
            <w:r w:rsidRPr="00D1736F">
              <w:t>1</w:t>
            </w:r>
          </w:p>
        </w:tc>
        <w:tc>
          <w:tcPr>
            <w:tcW w:w="789" w:type="pct"/>
            <w:tcBorders>
              <w:top w:val="single" w:sz="6" w:space="0" w:color="auto"/>
            </w:tcBorders>
            <w:shd w:val="clear" w:color="auto" w:fill="auto"/>
          </w:tcPr>
          <w:p w14:paraId="671BA1F0" w14:textId="77777777" w:rsidR="00DA0598" w:rsidRPr="00D1736F" w:rsidRDefault="00DA0598" w:rsidP="001C3A95">
            <w:pPr>
              <w:pStyle w:val="TabellRader"/>
              <w:jc w:val="left"/>
            </w:pPr>
            <w:r w:rsidRPr="00D1736F">
              <w:t>Turkmenistan</w:t>
            </w:r>
          </w:p>
        </w:tc>
        <w:tc>
          <w:tcPr>
            <w:tcW w:w="432" w:type="pct"/>
            <w:tcBorders>
              <w:top w:val="single" w:sz="6" w:space="0" w:color="auto"/>
            </w:tcBorders>
            <w:shd w:val="clear" w:color="auto" w:fill="auto"/>
          </w:tcPr>
          <w:p w14:paraId="2A2060C3" w14:textId="77777777" w:rsidR="00DA0598" w:rsidRPr="00D1736F" w:rsidRDefault="00DA0598" w:rsidP="001C3A95">
            <w:pPr>
              <w:pStyle w:val="TabellRader"/>
              <w:jc w:val="center"/>
            </w:pPr>
            <w:r w:rsidRPr="00D1736F">
              <w:t>1</w:t>
            </w:r>
          </w:p>
        </w:tc>
      </w:tr>
      <w:tr w:rsidR="00D1736F" w:rsidRPr="00B1396F" w14:paraId="6B40DC3E" w14:textId="77777777" w:rsidTr="001C3A95">
        <w:tc>
          <w:tcPr>
            <w:tcW w:w="722" w:type="pct"/>
            <w:tcBorders>
              <w:top w:val="single" w:sz="6" w:space="0" w:color="auto"/>
            </w:tcBorders>
            <w:shd w:val="clear" w:color="auto" w:fill="auto"/>
          </w:tcPr>
          <w:p w14:paraId="4DC96409" w14:textId="77777777" w:rsidR="00DA0598" w:rsidRPr="00D1736F" w:rsidRDefault="00DA0598" w:rsidP="00D1736F">
            <w:pPr>
              <w:pStyle w:val="TabellRader"/>
            </w:pPr>
          </w:p>
        </w:tc>
        <w:tc>
          <w:tcPr>
            <w:tcW w:w="449" w:type="pct"/>
            <w:tcBorders>
              <w:top w:val="single" w:sz="6" w:space="0" w:color="auto"/>
            </w:tcBorders>
            <w:shd w:val="clear" w:color="auto" w:fill="auto"/>
          </w:tcPr>
          <w:p w14:paraId="420F8C6E" w14:textId="77777777" w:rsidR="00DA0598" w:rsidRPr="00D1736F" w:rsidRDefault="00DA0598" w:rsidP="00D1736F">
            <w:pPr>
              <w:pStyle w:val="TabellRader"/>
            </w:pPr>
          </w:p>
        </w:tc>
        <w:tc>
          <w:tcPr>
            <w:tcW w:w="872" w:type="pct"/>
            <w:tcBorders>
              <w:top w:val="single" w:sz="6" w:space="0" w:color="auto"/>
            </w:tcBorders>
            <w:shd w:val="clear" w:color="auto" w:fill="auto"/>
          </w:tcPr>
          <w:p w14:paraId="698B25A9" w14:textId="77777777" w:rsidR="00DA0598" w:rsidRPr="00D1736F" w:rsidRDefault="00DA0598" w:rsidP="001C3A95">
            <w:pPr>
              <w:pStyle w:val="TabellRader"/>
              <w:jc w:val="left"/>
            </w:pPr>
            <w:r w:rsidRPr="00D1736F">
              <w:t>Algeriet</w:t>
            </w:r>
          </w:p>
        </w:tc>
        <w:tc>
          <w:tcPr>
            <w:tcW w:w="529" w:type="pct"/>
            <w:tcBorders>
              <w:top w:val="single" w:sz="6" w:space="0" w:color="auto"/>
            </w:tcBorders>
            <w:shd w:val="clear" w:color="auto" w:fill="auto"/>
          </w:tcPr>
          <w:p w14:paraId="1A30AC19"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5846FD8B" w14:textId="77777777" w:rsidR="00DA0598" w:rsidRPr="00D1736F" w:rsidRDefault="00DA0598" w:rsidP="001C3A95">
            <w:pPr>
              <w:pStyle w:val="TabellRader"/>
              <w:jc w:val="left"/>
            </w:pPr>
            <w:r w:rsidRPr="00D1736F">
              <w:t>Ecuador</w:t>
            </w:r>
          </w:p>
        </w:tc>
        <w:tc>
          <w:tcPr>
            <w:tcW w:w="414" w:type="pct"/>
            <w:tcBorders>
              <w:top w:val="single" w:sz="6" w:space="0" w:color="auto"/>
            </w:tcBorders>
            <w:shd w:val="clear" w:color="auto" w:fill="auto"/>
          </w:tcPr>
          <w:p w14:paraId="36799BC2" w14:textId="77777777" w:rsidR="00DA0598" w:rsidRPr="00D1736F" w:rsidRDefault="00DA0598" w:rsidP="001C3A95">
            <w:pPr>
              <w:pStyle w:val="TabellRader"/>
              <w:jc w:val="center"/>
            </w:pPr>
            <w:r w:rsidRPr="00D1736F">
              <w:t>1</w:t>
            </w:r>
          </w:p>
        </w:tc>
        <w:tc>
          <w:tcPr>
            <w:tcW w:w="789" w:type="pct"/>
            <w:tcBorders>
              <w:top w:val="single" w:sz="6" w:space="0" w:color="auto"/>
            </w:tcBorders>
            <w:shd w:val="clear" w:color="auto" w:fill="auto"/>
          </w:tcPr>
          <w:p w14:paraId="72592848" w14:textId="77777777" w:rsidR="00DA0598" w:rsidRPr="00D1736F" w:rsidRDefault="00DA0598" w:rsidP="001C3A95">
            <w:pPr>
              <w:pStyle w:val="TabellRader"/>
              <w:jc w:val="left"/>
              <w:rPr>
                <w:b/>
                <w:bCs/>
              </w:rPr>
            </w:pPr>
            <w:r w:rsidRPr="00D1736F">
              <w:rPr>
                <w:b/>
                <w:bCs/>
              </w:rPr>
              <w:t xml:space="preserve">Totalt </w:t>
            </w:r>
          </w:p>
        </w:tc>
        <w:tc>
          <w:tcPr>
            <w:tcW w:w="432" w:type="pct"/>
            <w:tcBorders>
              <w:top w:val="single" w:sz="6" w:space="0" w:color="auto"/>
            </w:tcBorders>
            <w:shd w:val="clear" w:color="auto" w:fill="auto"/>
          </w:tcPr>
          <w:p w14:paraId="616B44F2" w14:textId="77777777" w:rsidR="00DA0598" w:rsidRPr="00D1736F" w:rsidRDefault="00DA0598" w:rsidP="001C3A95">
            <w:pPr>
              <w:pStyle w:val="TabellRader"/>
              <w:jc w:val="center"/>
              <w:rPr>
                <w:b/>
                <w:bCs/>
              </w:rPr>
            </w:pPr>
            <w:r w:rsidRPr="00D1736F">
              <w:rPr>
                <w:b/>
                <w:bCs/>
              </w:rPr>
              <w:t>23</w:t>
            </w:r>
          </w:p>
        </w:tc>
      </w:tr>
      <w:tr w:rsidR="00D1736F" w14:paraId="0E59146E" w14:textId="77777777" w:rsidTr="001C3A95">
        <w:tc>
          <w:tcPr>
            <w:tcW w:w="722" w:type="pct"/>
            <w:tcBorders>
              <w:top w:val="single" w:sz="6" w:space="0" w:color="auto"/>
            </w:tcBorders>
            <w:shd w:val="clear" w:color="auto" w:fill="auto"/>
          </w:tcPr>
          <w:p w14:paraId="324E18AE" w14:textId="77777777" w:rsidR="00DA0598" w:rsidRPr="00D1736F" w:rsidRDefault="00DA0598" w:rsidP="00D1736F">
            <w:pPr>
              <w:pStyle w:val="TabellRader"/>
            </w:pPr>
          </w:p>
        </w:tc>
        <w:tc>
          <w:tcPr>
            <w:tcW w:w="449" w:type="pct"/>
            <w:tcBorders>
              <w:top w:val="single" w:sz="6" w:space="0" w:color="auto"/>
            </w:tcBorders>
            <w:shd w:val="clear" w:color="auto" w:fill="auto"/>
          </w:tcPr>
          <w:p w14:paraId="7915A340" w14:textId="77777777" w:rsidR="00DA0598" w:rsidRPr="00D1736F" w:rsidRDefault="00DA0598" w:rsidP="00D1736F">
            <w:pPr>
              <w:pStyle w:val="TabellRader"/>
            </w:pPr>
          </w:p>
        </w:tc>
        <w:tc>
          <w:tcPr>
            <w:tcW w:w="872" w:type="pct"/>
            <w:tcBorders>
              <w:top w:val="single" w:sz="6" w:space="0" w:color="auto"/>
            </w:tcBorders>
            <w:shd w:val="clear" w:color="auto" w:fill="auto"/>
          </w:tcPr>
          <w:p w14:paraId="4E24B87F" w14:textId="77777777" w:rsidR="00DA0598" w:rsidRPr="00D1736F" w:rsidRDefault="00DA0598" w:rsidP="001C3A95">
            <w:pPr>
              <w:pStyle w:val="TabellRader"/>
              <w:jc w:val="left"/>
            </w:pPr>
            <w:r w:rsidRPr="00D1736F">
              <w:t>Armenien</w:t>
            </w:r>
          </w:p>
        </w:tc>
        <w:tc>
          <w:tcPr>
            <w:tcW w:w="529" w:type="pct"/>
            <w:tcBorders>
              <w:top w:val="single" w:sz="6" w:space="0" w:color="auto"/>
            </w:tcBorders>
            <w:shd w:val="clear" w:color="auto" w:fill="auto"/>
          </w:tcPr>
          <w:p w14:paraId="71C6CFDA"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7320D7BA" w14:textId="77777777" w:rsidR="00DA0598" w:rsidRPr="00D1736F" w:rsidRDefault="00DA0598" w:rsidP="001C3A95">
            <w:pPr>
              <w:pStyle w:val="TabellRader"/>
              <w:jc w:val="left"/>
            </w:pPr>
            <w:r w:rsidRPr="00D1736F">
              <w:t>Israel</w:t>
            </w:r>
          </w:p>
        </w:tc>
        <w:tc>
          <w:tcPr>
            <w:tcW w:w="414" w:type="pct"/>
            <w:tcBorders>
              <w:top w:val="single" w:sz="6" w:space="0" w:color="auto"/>
            </w:tcBorders>
            <w:shd w:val="clear" w:color="auto" w:fill="auto"/>
          </w:tcPr>
          <w:p w14:paraId="4E00EC63" w14:textId="77777777" w:rsidR="00DA0598" w:rsidRPr="001C3A95" w:rsidRDefault="00DA0598" w:rsidP="001C3A95">
            <w:pPr>
              <w:pStyle w:val="TabellRader"/>
              <w:jc w:val="center"/>
            </w:pPr>
            <w:r w:rsidRPr="001C3A95">
              <w:t>1</w:t>
            </w:r>
          </w:p>
        </w:tc>
        <w:tc>
          <w:tcPr>
            <w:tcW w:w="789" w:type="pct"/>
            <w:tcBorders>
              <w:top w:val="single" w:sz="6" w:space="0" w:color="auto"/>
            </w:tcBorders>
            <w:shd w:val="clear" w:color="auto" w:fill="auto"/>
          </w:tcPr>
          <w:p w14:paraId="14796883" w14:textId="77777777" w:rsidR="00DA0598" w:rsidRPr="00D1736F" w:rsidRDefault="00DA0598" w:rsidP="00D1736F">
            <w:pPr>
              <w:pStyle w:val="TabellRader"/>
            </w:pPr>
          </w:p>
        </w:tc>
        <w:tc>
          <w:tcPr>
            <w:tcW w:w="432" w:type="pct"/>
            <w:tcBorders>
              <w:top w:val="single" w:sz="6" w:space="0" w:color="auto"/>
            </w:tcBorders>
            <w:shd w:val="clear" w:color="auto" w:fill="auto"/>
          </w:tcPr>
          <w:p w14:paraId="10AB1534" w14:textId="77777777" w:rsidR="00DA0598" w:rsidRPr="00D1736F" w:rsidRDefault="00DA0598" w:rsidP="00D1736F">
            <w:pPr>
              <w:pStyle w:val="TabellRader"/>
            </w:pPr>
          </w:p>
        </w:tc>
      </w:tr>
      <w:tr w:rsidR="00D1736F" w14:paraId="62BB2200" w14:textId="77777777" w:rsidTr="001C3A95">
        <w:tc>
          <w:tcPr>
            <w:tcW w:w="722" w:type="pct"/>
            <w:tcBorders>
              <w:top w:val="single" w:sz="6" w:space="0" w:color="auto"/>
            </w:tcBorders>
            <w:shd w:val="clear" w:color="auto" w:fill="auto"/>
          </w:tcPr>
          <w:p w14:paraId="0A717DB5" w14:textId="77777777" w:rsidR="00DA0598" w:rsidRPr="00D1736F" w:rsidRDefault="00DA0598" w:rsidP="00D1736F">
            <w:pPr>
              <w:pStyle w:val="TabellRader"/>
            </w:pPr>
          </w:p>
        </w:tc>
        <w:tc>
          <w:tcPr>
            <w:tcW w:w="449" w:type="pct"/>
            <w:tcBorders>
              <w:top w:val="single" w:sz="6" w:space="0" w:color="auto"/>
            </w:tcBorders>
            <w:shd w:val="clear" w:color="auto" w:fill="auto"/>
          </w:tcPr>
          <w:p w14:paraId="3EF02FA4" w14:textId="77777777" w:rsidR="00DA0598" w:rsidRPr="00D1736F" w:rsidRDefault="00DA0598" w:rsidP="00D1736F">
            <w:pPr>
              <w:pStyle w:val="TabellRader"/>
            </w:pPr>
          </w:p>
        </w:tc>
        <w:tc>
          <w:tcPr>
            <w:tcW w:w="872" w:type="pct"/>
            <w:tcBorders>
              <w:top w:val="single" w:sz="6" w:space="0" w:color="auto"/>
            </w:tcBorders>
            <w:shd w:val="clear" w:color="auto" w:fill="auto"/>
          </w:tcPr>
          <w:p w14:paraId="1F608AD6" w14:textId="77777777" w:rsidR="00DA0598" w:rsidRPr="00D1736F" w:rsidRDefault="00DA0598" w:rsidP="001C3A95">
            <w:pPr>
              <w:pStyle w:val="TabellRader"/>
              <w:jc w:val="left"/>
            </w:pPr>
            <w:r w:rsidRPr="00D1736F">
              <w:t>Azerbajdzjan</w:t>
            </w:r>
          </w:p>
        </w:tc>
        <w:tc>
          <w:tcPr>
            <w:tcW w:w="529" w:type="pct"/>
            <w:tcBorders>
              <w:top w:val="single" w:sz="6" w:space="0" w:color="auto"/>
            </w:tcBorders>
            <w:shd w:val="clear" w:color="auto" w:fill="auto"/>
          </w:tcPr>
          <w:p w14:paraId="55BAE891"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7E78DEAF" w14:textId="77777777" w:rsidR="00DA0598" w:rsidRPr="00D1736F" w:rsidRDefault="00DA0598" w:rsidP="001C3A95">
            <w:pPr>
              <w:pStyle w:val="TabellRader"/>
              <w:jc w:val="left"/>
            </w:pPr>
            <w:r w:rsidRPr="00D1736F">
              <w:t>Kina</w:t>
            </w:r>
          </w:p>
        </w:tc>
        <w:tc>
          <w:tcPr>
            <w:tcW w:w="414" w:type="pct"/>
            <w:tcBorders>
              <w:top w:val="single" w:sz="6" w:space="0" w:color="auto"/>
            </w:tcBorders>
            <w:shd w:val="clear" w:color="auto" w:fill="auto"/>
          </w:tcPr>
          <w:p w14:paraId="7E03E1DF" w14:textId="77777777" w:rsidR="00DA0598" w:rsidRPr="001C3A95" w:rsidRDefault="00DA0598" w:rsidP="001C3A95">
            <w:pPr>
              <w:pStyle w:val="TabellRader"/>
              <w:jc w:val="center"/>
            </w:pPr>
            <w:r w:rsidRPr="001C3A95">
              <w:t>1</w:t>
            </w:r>
          </w:p>
        </w:tc>
        <w:tc>
          <w:tcPr>
            <w:tcW w:w="789" w:type="pct"/>
            <w:tcBorders>
              <w:top w:val="single" w:sz="6" w:space="0" w:color="auto"/>
            </w:tcBorders>
            <w:shd w:val="clear" w:color="auto" w:fill="auto"/>
          </w:tcPr>
          <w:p w14:paraId="75FD236A" w14:textId="77777777" w:rsidR="00DA0598" w:rsidRPr="00D1736F" w:rsidRDefault="00DA0598" w:rsidP="00D1736F">
            <w:pPr>
              <w:pStyle w:val="TabellRader"/>
            </w:pPr>
          </w:p>
        </w:tc>
        <w:tc>
          <w:tcPr>
            <w:tcW w:w="432" w:type="pct"/>
            <w:tcBorders>
              <w:top w:val="single" w:sz="6" w:space="0" w:color="auto"/>
            </w:tcBorders>
            <w:shd w:val="clear" w:color="auto" w:fill="auto"/>
          </w:tcPr>
          <w:p w14:paraId="0B44A002" w14:textId="77777777" w:rsidR="00DA0598" w:rsidRPr="00D1736F" w:rsidRDefault="00DA0598" w:rsidP="00D1736F">
            <w:pPr>
              <w:pStyle w:val="TabellRader"/>
            </w:pPr>
          </w:p>
        </w:tc>
      </w:tr>
      <w:tr w:rsidR="00D1736F" w14:paraId="78731979" w14:textId="77777777" w:rsidTr="001C3A95">
        <w:tc>
          <w:tcPr>
            <w:tcW w:w="722" w:type="pct"/>
            <w:tcBorders>
              <w:top w:val="single" w:sz="6" w:space="0" w:color="auto"/>
            </w:tcBorders>
            <w:shd w:val="clear" w:color="auto" w:fill="auto"/>
          </w:tcPr>
          <w:p w14:paraId="40143975" w14:textId="77777777" w:rsidR="00DA0598" w:rsidRPr="00D1736F" w:rsidRDefault="00DA0598" w:rsidP="00D1736F">
            <w:pPr>
              <w:pStyle w:val="TabellRader"/>
            </w:pPr>
          </w:p>
        </w:tc>
        <w:tc>
          <w:tcPr>
            <w:tcW w:w="449" w:type="pct"/>
            <w:tcBorders>
              <w:top w:val="single" w:sz="6" w:space="0" w:color="auto"/>
            </w:tcBorders>
            <w:shd w:val="clear" w:color="auto" w:fill="auto"/>
          </w:tcPr>
          <w:p w14:paraId="62ED2713" w14:textId="77777777" w:rsidR="00DA0598" w:rsidRPr="00D1736F" w:rsidRDefault="00DA0598" w:rsidP="00D1736F">
            <w:pPr>
              <w:pStyle w:val="TabellRader"/>
            </w:pPr>
          </w:p>
        </w:tc>
        <w:tc>
          <w:tcPr>
            <w:tcW w:w="872" w:type="pct"/>
            <w:tcBorders>
              <w:top w:val="single" w:sz="6" w:space="0" w:color="auto"/>
            </w:tcBorders>
            <w:shd w:val="clear" w:color="auto" w:fill="auto"/>
          </w:tcPr>
          <w:p w14:paraId="3F01017C" w14:textId="77777777" w:rsidR="00DA0598" w:rsidRPr="00D1736F" w:rsidRDefault="00DA0598" w:rsidP="001C3A95">
            <w:pPr>
              <w:pStyle w:val="TabellRader"/>
              <w:jc w:val="left"/>
            </w:pPr>
            <w:r w:rsidRPr="00D1736F">
              <w:t>Ekvatorialguinea</w:t>
            </w:r>
          </w:p>
        </w:tc>
        <w:tc>
          <w:tcPr>
            <w:tcW w:w="529" w:type="pct"/>
            <w:tcBorders>
              <w:top w:val="single" w:sz="6" w:space="0" w:color="auto"/>
            </w:tcBorders>
            <w:shd w:val="clear" w:color="auto" w:fill="auto"/>
          </w:tcPr>
          <w:p w14:paraId="24A2B602"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112D3AE7" w14:textId="77777777" w:rsidR="00DA0598" w:rsidRPr="00D1736F" w:rsidRDefault="00DA0598" w:rsidP="001C3A95">
            <w:pPr>
              <w:pStyle w:val="TabellRader"/>
              <w:jc w:val="left"/>
            </w:pPr>
            <w:r w:rsidRPr="00D1736F">
              <w:t>Kuwait</w:t>
            </w:r>
          </w:p>
        </w:tc>
        <w:tc>
          <w:tcPr>
            <w:tcW w:w="414" w:type="pct"/>
            <w:tcBorders>
              <w:top w:val="single" w:sz="6" w:space="0" w:color="auto"/>
            </w:tcBorders>
            <w:shd w:val="clear" w:color="auto" w:fill="auto"/>
          </w:tcPr>
          <w:p w14:paraId="0F397109" w14:textId="77777777" w:rsidR="00DA0598" w:rsidRPr="001C3A95" w:rsidRDefault="00DA0598" w:rsidP="001C3A95">
            <w:pPr>
              <w:pStyle w:val="TabellRader"/>
              <w:jc w:val="center"/>
            </w:pPr>
            <w:r w:rsidRPr="001C3A95">
              <w:t>1</w:t>
            </w:r>
          </w:p>
        </w:tc>
        <w:tc>
          <w:tcPr>
            <w:tcW w:w="789" w:type="pct"/>
            <w:tcBorders>
              <w:top w:val="single" w:sz="6" w:space="0" w:color="auto"/>
            </w:tcBorders>
            <w:shd w:val="clear" w:color="auto" w:fill="auto"/>
          </w:tcPr>
          <w:p w14:paraId="29B213D4" w14:textId="77777777" w:rsidR="00DA0598" w:rsidRPr="00D1736F" w:rsidRDefault="00DA0598" w:rsidP="00D1736F">
            <w:pPr>
              <w:pStyle w:val="TabellRader"/>
            </w:pPr>
          </w:p>
        </w:tc>
        <w:tc>
          <w:tcPr>
            <w:tcW w:w="432" w:type="pct"/>
            <w:tcBorders>
              <w:top w:val="single" w:sz="6" w:space="0" w:color="auto"/>
            </w:tcBorders>
            <w:shd w:val="clear" w:color="auto" w:fill="auto"/>
          </w:tcPr>
          <w:p w14:paraId="2FAF7047" w14:textId="77777777" w:rsidR="00DA0598" w:rsidRPr="00D1736F" w:rsidRDefault="00DA0598" w:rsidP="00D1736F">
            <w:pPr>
              <w:pStyle w:val="TabellRader"/>
            </w:pPr>
          </w:p>
        </w:tc>
      </w:tr>
      <w:tr w:rsidR="00D1736F" w14:paraId="2CAB1837" w14:textId="77777777" w:rsidTr="001C3A95">
        <w:tc>
          <w:tcPr>
            <w:tcW w:w="722" w:type="pct"/>
            <w:tcBorders>
              <w:top w:val="single" w:sz="6" w:space="0" w:color="auto"/>
            </w:tcBorders>
            <w:shd w:val="clear" w:color="auto" w:fill="auto"/>
          </w:tcPr>
          <w:p w14:paraId="72A5344F" w14:textId="77777777" w:rsidR="00DA0598" w:rsidRPr="00D1736F" w:rsidRDefault="00DA0598" w:rsidP="00D1736F">
            <w:pPr>
              <w:pStyle w:val="TabellRader"/>
            </w:pPr>
          </w:p>
        </w:tc>
        <w:tc>
          <w:tcPr>
            <w:tcW w:w="449" w:type="pct"/>
            <w:tcBorders>
              <w:top w:val="single" w:sz="6" w:space="0" w:color="auto"/>
            </w:tcBorders>
            <w:shd w:val="clear" w:color="auto" w:fill="auto"/>
          </w:tcPr>
          <w:p w14:paraId="46D4B68E" w14:textId="77777777" w:rsidR="00DA0598" w:rsidRPr="00D1736F" w:rsidRDefault="00DA0598" w:rsidP="00D1736F">
            <w:pPr>
              <w:pStyle w:val="TabellRader"/>
            </w:pPr>
          </w:p>
        </w:tc>
        <w:tc>
          <w:tcPr>
            <w:tcW w:w="872" w:type="pct"/>
            <w:tcBorders>
              <w:top w:val="single" w:sz="6" w:space="0" w:color="auto"/>
            </w:tcBorders>
            <w:shd w:val="clear" w:color="auto" w:fill="auto"/>
          </w:tcPr>
          <w:p w14:paraId="696C492A" w14:textId="77777777" w:rsidR="00DA0598" w:rsidRPr="00D1736F" w:rsidRDefault="00DA0598" w:rsidP="001C3A95">
            <w:pPr>
              <w:pStyle w:val="TabellRader"/>
              <w:jc w:val="left"/>
            </w:pPr>
            <w:r w:rsidRPr="00D1736F">
              <w:t>Elfenbenskusten</w:t>
            </w:r>
          </w:p>
        </w:tc>
        <w:tc>
          <w:tcPr>
            <w:tcW w:w="529" w:type="pct"/>
            <w:tcBorders>
              <w:top w:val="single" w:sz="6" w:space="0" w:color="auto"/>
            </w:tcBorders>
            <w:shd w:val="clear" w:color="auto" w:fill="auto"/>
          </w:tcPr>
          <w:p w14:paraId="7A3FB974"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79BA983D" w14:textId="77777777" w:rsidR="00DA0598" w:rsidRPr="00D1736F" w:rsidRDefault="00DA0598" w:rsidP="001C3A95">
            <w:pPr>
              <w:pStyle w:val="TabellRader"/>
              <w:jc w:val="left"/>
            </w:pPr>
            <w:r w:rsidRPr="00D1736F">
              <w:t>Libanon</w:t>
            </w:r>
          </w:p>
        </w:tc>
        <w:tc>
          <w:tcPr>
            <w:tcW w:w="414" w:type="pct"/>
            <w:tcBorders>
              <w:top w:val="single" w:sz="6" w:space="0" w:color="auto"/>
            </w:tcBorders>
            <w:shd w:val="clear" w:color="auto" w:fill="auto"/>
          </w:tcPr>
          <w:p w14:paraId="066F5B2B" w14:textId="77777777" w:rsidR="00DA0598" w:rsidRPr="001C3A95" w:rsidRDefault="00DA0598" w:rsidP="001C3A95">
            <w:pPr>
              <w:pStyle w:val="TabellRader"/>
              <w:jc w:val="center"/>
            </w:pPr>
            <w:r w:rsidRPr="001C3A95">
              <w:t>1</w:t>
            </w:r>
          </w:p>
        </w:tc>
        <w:tc>
          <w:tcPr>
            <w:tcW w:w="789" w:type="pct"/>
            <w:tcBorders>
              <w:top w:val="single" w:sz="6" w:space="0" w:color="auto"/>
            </w:tcBorders>
            <w:shd w:val="clear" w:color="auto" w:fill="auto"/>
          </w:tcPr>
          <w:p w14:paraId="79092F99" w14:textId="77777777" w:rsidR="00DA0598" w:rsidRPr="00D1736F" w:rsidRDefault="00DA0598" w:rsidP="00D1736F">
            <w:pPr>
              <w:pStyle w:val="TabellRader"/>
            </w:pPr>
          </w:p>
        </w:tc>
        <w:tc>
          <w:tcPr>
            <w:tcW w:w="432" w:type="pct"/>
            <w:tcBorders>
              <w:top w:val="single" w:sz="6" w:space="0" w:color="auto"/>
            </w:tcBorders>
            <w:shd w:val="clear" w:color="auto" w:fill="auto"/>
          </w:tcPr>
          <w:p w14:paraId="7073FC83" w14:textId="77777777" w:rsidR="00DA0598" w:rsidRPr="00D1736F" w:rsidRDefault="00DA0598" w:rsidP="00D1736F">
            <w:pPr>
              <w:pStyle w:val="TabellRader"/>
            </w:pPr>
          </w:p>
        </w:tc>
      </w:tr>
      <w:tr w:rsidR="00D1736F" w14:paraId="64F6F58C" w14:textId="77777777" w:rsidTr="001C3A95">
        <w:tc>
          <w:tcPr>
            <w:tcW w:w="722" w:type="pct"/>
            <w:tcBorders>
              <w:top w:val="single" w:sz="6" w:space="0" w:color="auto"/>
            </w:tcBorders>
            <w:shd w:val="clear" w:color="auto" w:fill="auto"/>
          </w:tcPr>
          <w:p w14:paraId="3ACCBBBD" w14:textId="77777777" w:rsidR="00DA0598" w:rsidRPr="00D1736F" w:rsidRDefault="00DA0598" w:rsidP="00D1736F">
            <w:pPr>
              <w:pStyle w:val="TabellRader"/>
            </w:pPr>
          </w:p>
        </w:tc>
        <w:tc>
          <w:tcPr>
            <w:tcW w:w="449" w:type="pct"/>
            <w:tcBorders>
              <w:top w:val="single" w:sz="6" w:space="0" w:color="auto"/>
            </w:tcBorders>
            <w:shd w:val="clear" w:color="auto" w:fill="auto"/>
          </w:tcPr>
          <w:p w14:paraId="5B4B1F9E" w14:textId="77777777" w:rsidR="00DA0598" w:rsidRPr="00D1736F" w:rsidRDefault="00DA0598" w:rsidP="00D1736F">
            <w:pPr>
              <w:pStyle w:val="TabellRader"/>
            </w:pPr>
          </w:p>
        </w:tc>
        <w:tc>
          <w:tcPr>
            <w:tcW w:w="872" w:type="pct"/>
            <w:tcBorders>
              <w:top w:val="single" w:sz="6" w:space="0" w:color="auto"/>
            </w:tcBorders>
            <w:shd w:val="clear" w:color="auto" w:fill="auto"/>
          </w:tcPr>
          <w:p w14:paraId="6C08E80E" w14:textId="77777777" w:rsidR="00DA0598" w:rsidRPr="00D1736F" w:rsidRDefault="00DA0598" w:rsidP="001C3A95">
            <w:pPr>
              <w:pStyle w:val="TabellRader"/>
              <w:jc w:val="left"/>
            </w:pPr>
            <w:r w:rsidRPr="00D1736F">
              <w:t>Filippinerna</w:t>
            </w:r>
          </w:p>
        </w:tc>
        <w:tc>
          <w:tcPr>
            <w:tcW w:w="529" w:type="pct"/>
            <w:tcBorders>
              <w:top w:val="single" w:sz="6" w:space="0" w:color="auto"/>
            </w:tcBorders>
            <w:shd w:val="clear" w:color="auto" w:fill="auto"/>
          </w:tcPr>
          <w:p w14:paraId="2CBB645D"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2C060041" w14:textId="77777777" w:rsidR="00DA0598" w:rsidRPr="00D1736F" w:rsidRDefault="00DA0598" w:rsidP="001C3A95">
            <w:pPr>
              <w:pStyle w:val="TabellRader"/>
              <w:jc w:val="left"/>
            </w:pPr>
            <w:r w:rsidRPr="00D1736F">
              <w:t>Oman</w:t>
            </w:r>
          </w:p>
        </w:tc>
        <w:tc>
          <w:tcPr>
            <w:tcW w:w="414" w:type="pct"/>
            <w:tcBorders>
              <w:top w:val="single" w:sz="6" w:space="0" w:color="auto"/>
            </w:tcBorders>
            <w:shd w:val="clear" w:color="auto" w:fill="auto"/>
          </w:tcPr>
          <w:p w14:paraId="7D44877D" w14:textId="77777777" w:rsidR="00DA0598" w:rsidRPr="001C3A95" w:rsidRDefault="00DA0598" w:rsidP="001C3A95">
            <w:pPr>
              <w:pStyle w:val="TabellRader"/>
              <w:jc w:val="center"/>
            </w:pPr>
            <w:r w:rsidRPr="001C3A95">
              <w:t>1</w:t>
            </w:r>
          </w:p>
        </w:tc>
        <w:tc>
          <w:tcPr>
            <w:tcW w:w="789" w:type="pct"/>
            <w:tcBorders>
              <w:top w:val="single" w:sz="6" w:space="0" w:color="auto"/>
            </w:tcBorders>
            <w:shd w:val="clear" w:color="auto" w:fill="auto"/>
          </w:tcPr>
          <w:p w14:paraId="490ECA5C" w14:textId="77777777" w:rsidR="00DA0598" w:rsidRPr="00D1736F" w:rsidRDefault="00DA0598" w:rsidP="00D1736F">
            <w:pPr>
              <w:pStyle w:val="TabellRader"/>
            </w:pPr>
          </w:p>
        </w:tc>
        <w:tc>
          <w:tcPr>
            <w:tcW w:w="432" w:type="pct"/>
            <w:tcBorders>
              <w:top w:val="single" w:sz="6" w:space="0" w:color="auto"/>
            </w:tcBorders>
            <w:shd w:val="clear" w:color="auto" w:fill="auto"/>
          </w:tcPr>
          <w:p w14:paraId="57760051" w14:textId="77777777" w:rsidR="00DA0598" w:rsidRPr="00D1736F" w:rsidRDefault="00DA0598" w:rsidP="00D1736F">
            <w:pPr>
              <w:pStyle w:val="TabellRader"/>
            </w:pPr>
          </w:p>
        </w:tc>
      </w:tr>
      <w:tr w:rsidR="00D1736F" w14:paraId="260AEA6D" w14:textId="77777777" w:rsidTr="001C3A95">
        <w:tc>
          <w:tcPr>
            <w:tcW w:w="722" w:type="pct"/>
            <w:tcBorders>
              <w:top w:val="single" w:sz="6" w:space="0" w:color="auto"/>
            </w:tcBorders>
            <w:shd w:val="clear" w:color="auto" w:fill="auto"/>
          </w:tcPr>
          <w:p w14:paraId="7136D8B1" w14:textId="77777777" w:rsidR="00DA0598" w:rsidRPr="00D1736F" w:rsidRDefault="00DA0598" w:rsidP="00D1736F">
            <w:pPr>
              <w:pStyle w:val="TabellRader"/>
            </w:pPr>
          </w:p>
        </w:tc>
        <w:tc>
          <w:tcPr>
            <w:tcW w:w="449" w:type="pct"/>
            <w:tcBorders>
              <w:top w:val="single" w:sz="6" w:space="0" w:color="auto"/>
            </w:tcBorders>
            <w:shd w:val="clear" w:color="auto" w:fill="auto"/>
          </w:tcPr>
          <w:p w14:paraId="60240086" w14:textId="77777777" w:rsidR="00DA0598" w:rsidRPr="00D1736F" w:rsidRDefault="00DA0598" w:rsidP="00D1736F">
            <w:pPr>
              <w:pStyle w:val="TabellRader"/>
            </w:pPr>
          </w:p>
        </w:tc>
        <w:tc>
          <w:tcPr>
            <w:tcW w:w="872" w:type="pct"/>
            <w:tcBorders>
              <w:top w:val="single" w:sz="6" w:space="0" w:color="auto"/>
            </w:tcBorders>
            <w:shd w:val="clear" w:color="auto" w:fill="auto"/>
          </w:tcPr>
          <w:p w14:paraId="60350931" w14:textId="77777777" w:rsidR="00DA0598" w:rsidRPr="00D1736F" w:rsidRDefault="00DA0598" w:rsidP="001C3A95">
            <w:pPr>
              <w:pStyle w:val="TabellRader"/>
              <w:jc w:val="left"/>
            </w:pPr>
            <w:r w:rsidRPr="00D1736F">
              <w:t>Gabon</w:t>
            </w:r>
          </w:p>
        </w:tc>
        <w:tc>
          <w:tcPr>
            <w:tcW w:w="529" w:type="pct"/>
            <w:tcBorders>
              <w:top w:val="single" w:sz="6" w:space="0" w:color="auto"/>
            </w:tcBorders>
            <w:shd w:val="clear" w:color="auto" w:fill="auto"/>
          </w:tcPr>
          <w:p w14:paraId="6DAE87F2"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5BA24560" w14:textId="77777777" w:rsidR="00DA0598" w:rsidRPr="00D1736F" w:rsidRDefault="00DA0598" w:rsidP="001C3A95">
            <w:pPr>
              <w:pStyle w:val="TabellRader"/>
              <w:jc w:val="left"/>
            </w:pPr>
            <w:r w:rsidRPr="00D1736F">
              <w:t>Senegal</w:t>
            </w:r>
          </w:p>
        </w:tc>
        <w:tc>
          <w:tcPr>
            <w:tcW w:w="414" w:type="pct"/>
            <w:tcBorders>
              <w:top w:val="single" w:sz="6" w:space="0" w:color="auto"/>
            </w:tcBorders>
            <w:shd w:val="clear" w:color="auto" w:fill="auto"/>
          </w:tcPr>
          <w:p w14:paraId="7B4C5474" w14:textId="77777777" w:rsidR="00DA0598" w:rsidRPr="001C3A95" w:rsidRDefault="00DA0598" w:rsidP="001C3A95">
            <w:pPr>
              <w:pStyle w:val="TabellRader"/>
              <w:jc w:val="center"/>
            </w:pPr>
            <w:r w:rsidRPr="001C3A95">
              <w:t>1</w:t>
            </w:r>
          </w:p>
        </w:tc>
        <w:tc>
          <w:tcPr>
            <w:tcW w:w="789" w:type="pct"/>
            <w:tcBorders>
              <w:top w:val="single" w:sz="6" w:space="0" w:color="auto"/>
            </w:tcBorders>
            <w:shd w:val="clear" w:color="auto" w:fill="auto"/>
          </w:tcPr>
          <w:p w14:paraId="3A50EB83" w14:textId="77777777" w:rsidR="00DA0598" w:rsidRPr="00D1736F" w:rsidRDefault="00DA0598" w:rsidP="00D1736F">
            <w:pPr>
              <w:pStyle w:val="TabellRader"/>
            </w:pPr>
          </w:p>
        </w:tc>
        <w:tc>
          <w:tcPr>
            <w:tcW w:w="432" w:type="pct"/>
            <w:tcBorders>
              <w:top w:val="single" w:sz="6" w:space="0" w:color="auto"/>
            </w:tcBorders>
            <w:shd w:val="clear" w:color="auto" w:fill="auto"/>
          </w:tcPr>
          <w:p w14:paraId="4D67E6B7" w14:textId="77777777" w:rsidR="00DA0598" w:rsidRPr="00D1736F" w:rsidRDefault="00DA0598" w:rsidP="00D1736F">
            <w:pPr>
              <w:pStyle w:val="TabellRader"/>
            </w:pPr>
          </w:p>
        </w:tc>
      </w:tr>
      <w:tr w:rsidR="00D1736F" w14:paraId="20C750F7" w14:textId="77777777" w:rsidTr="001C3A95">
        <w:tc>
          <w:tcPr>
            <w:tcW w:w="722" w:type="pct"/>
            <w:tcBorders>
              <w:top w:val="single" w:sz="6" w:space="0" w:color="auto"/>
            </w:tcBorders>
            <w:shd w:val="clear" w:color="auto" w:fill="auto"/>
          </w:tcPr>
          <w:p w14:paraId="0BD01950" w14:textId="77777777" w:rsidR="00DA0598" w:rsidRPr="00D1736F" w:rsidRDefault="00DA0598" w:rsidP="00D1736F">
            <w:pPr>
              <w:pStyle w:val="TabellRader"/>
            </w:pPr>
          </w:p>
        </w:tc>
        <w:tc>
          <w:tcPr>
            <w:tcW w:w="449" w:type="pct"/>
            <w:tcBorders>
              <w:top w:val="single" w:sz="6" w:space="0" w:color="auto"/>
            </w:tcBorders>
            <w:shd w:val="clear" w:color="auto" w:fill="auto"/>
          </w:tcPr>
          <w:p w14:paraId="4967D101" w14:textId="77777777" w:rsidR="00DA0598" w:rsidRPr="00D1736F" w:rsidRDefault="00DA0598" w:rsidP="00D1736F">
            <w:pPr>
              <w:pStyle w:val="TabellRader"/>
            </w:pPr>
          </w:p>
        </w:tc>
        <w:tc>
          <w:tcPr>
            <w:tcW w:w="872" w:type="pct"/>
            <w:tcBorders>
              <w:top w:val="single" w:sz="6" w:space="0" w:color="auto"/>
            </w:tcBorders>
            <w:shd w:val="clear" w:color="auto" w:fill="auto"/>
          </w:tcPr>
          <w:p w14:paraId="2EC9DD05" w14:textId="77777777" w:rsidR="00DA0598" w:rsidRPr="00D1736F" w:rsidRDefault="00DA0598" w:rsidP="001C3A95">
            <w:pPr>
              <w:pStyle w:val="TabellRader"/>
              <w:jc w:val="left"/>
            </w:pPr>
            <w:r w:rsidRPr="00D1736F">
              <w:t>Iran</w:t>
            </w:r>
          </w:p>
        </w:tc>
        <w:tc>
          <w:tcPr>
            <w:tcW w:w="529" w:type="pct"/>
            <w:tcBorders>
              <w:top w:val="single" w:sz="6" w:space="0" w:color="auto"/>
            </w:tcBorders>
            <w:shd w:val="clear" w:color="auto" w:fill="auto"/>
          </w:tcPr>
          <w:p w14:paraId="1130D180"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18E1D652" w14:textId="77777777" w:rsidR="00DA0598" w:rsidRPr="00D1736F" w:rsidRDefault="00DA0598" w:rsidP="001C3A95">
            <w:pPr>
              <w:pStyle w:val="TabellRader"/>
              <w:jc w:val="left"/>
            </w:pPr>
            <w:r w:rsidRPr="00D1736F">
              <w:t>Sierra Leone</w:t>
            </w:r>
          </w:p>
        </w:tc>
        <w:tc>
          <w:tcPr>
            <w:tcW w:w="414" w:type="pct"/>
            <w:tcBorders>
              <w:top w:val="single" w:sz="6" w:space="0" w:color="auto"/>
            </w:tcBorders>
            <w:shd w:val="clear" w:color="auto" w:fill="auto"/>
          </w:tcPr>
          <w:p w14:paraId="2AE7D1D2" w14:textId="77777777" w:rsidR="00DA0598" w:rsidRPr="001C3A95" w:rsidRDefault="00DA0598" w:rsidP="001C3A95">
            <w:pPr>
              <w:pStyle w:val="TabellRader"/>
              <w:jc w:val="center"/>
            </w:pPr>
            <w:r w:rsidRPr="001C3A95">
              <w:t>1</w:t>
            </w:r>
          </w:p>
        </w:tc>
        <w:tc>
          <w:tcPr>
            <w:tcW w:w="789" w:type="pct"/>
            <w:tcBorders>
              <w:top w:val="single" w:sz="6" w:space="0" w:color="auto"/>
            </w:tcBorders>
            <w:shd w:val="clear" w:color="auto" w:fill="auto"/>
          </w:tcPr>
          <w:p w14:paraId="1A692A73" w14:textId="77777777" w:rsidR="00DA0598" w:rsidRPr="00D1736F" w:rsidRDefault="00DA0598" w:rsidP="00D1736F">
            <w:pPr>
              <w:pStyle w:val="TabellRader"/>
            </w:pPr>
          </w:p>
        </w:tc>
        <w:tc>
          <w:tcPr>
            <w:tcW w:w="432" w:type="pct"/>
            <w:tcBorders>
              <w:top w:val="single" w:sz="6" w:space="0" w:color="auto"/>
            </w:tcBorders>
            <w:shd w:val="clear" w:color="auto" w:fill="auto"/>
          </w:tcPr>
          <w:p w14:paraId="4F8E4A5A" w14:textId="77777777" w:rsidR="00DA0598" w:rsidRPr="00D1736F" w:rsidRDefault="00DA0598" w:rsidP="00D1736F">
            <w:pPr>
              <w:pStyle w:val="TabellRader"/>
            </w:pPr>
          </w:p>
        </w:tc>
      </w:tr>
      <w:tr w:rsidR="00D1736F" w14:paraId="77929A41" w14:textId="77777777" w:rsidTr="001C3A95">
        <w:tc>
          <w:tcPr>
            <w:tcW w:w="722" w:type="pct"/>
            <w:tcBorders>
              <w:top w:val="single" w:sz="6" w:space="0" w:color="auto"/>
            </w:tcBorders>
            <w:shd w:val="clear" w:color="auto" w:fill="auto"/>
          </w:tcPr>
          <w:p w14:paraId="1979C749" w14:textId="77777777" w:rsidR="00DA0598" w:rsidRPr="00D1736F" w:rsidRDefault="00DA0598" w:rsidP="00D1736F">
            <w:pPr>
              <w:pStyle w:val="TabellRader"/>
            </w:pPr>
          </w:p>
        </w:tc>
        <w:tc>
          <w:tcPr>
            <w:tcW w:w="449" w:type="pct"/>
            <w:tcBorders>
              <w:top w:val="single" w:sz="6" w:space="0" w:color="auto"/>
            </w:tcBorders>
            <w:shd w:val="clear" w:color="auto" w:fill="auto"/>
          </w:tcPr>
          <w:p w14:paraId="6FDEEDCB" w14:textId="77777777" w:rsidR="00DA0598" w:rsidRPr="00D1736F" w:rsidRDefault="00DA0598" w:rsidP="00D1736F">
            <w:pPr>
              <w:pStyle w:val="TabellRader"/>
            </w:pPr>
          </w:p>
        </w:tc>
        <w:tc>
          <w:tcPr>
            <w:tcW w:w="872" w:type="pct"/>
            <w:tcBorders>
              <w:top w:val="single" w:sz="6" w:space="0" w:color="auto"/>
            </w:tcBorders>
            <w:shd w:val="clear" w:color="auto" w:fill="auto"/>
          </w:tcPr>
          <w:p w14:paraId="56558060" w14:textId="77777777" w:rsidR="00DA0598" w:rsidRPr="00D1736F" w:rsidRDefault="00DA0598" w:rsidP="001C3A95">
            <w:pPr>
              <w:pStyle w:val="TabellRader"/>
              <w:jc w:val="left"/>
            </w:pPr>
            <w:r w:rsidRPr="00D1736F">
              <w:t>Kuwait</w:t>
            </w:r>
          </w:p>
        </w:tc>
        <w:tc>
          <w:tcPr>
            <w:tcW w:w="529" w:type="pct"/>
            <w:tcBorders>
              <w:top w:val="single" w:sz="6" w:space="0" w:color="auto"/>
            </w:tcBorders>
            <w:shd w:val="clear" w:color="auto" w:fill="auto"/>
          </w:tcPr>
          <w:p w14:paraId="292AD7FD"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6BACDB13" w14:textId="77777777" w:rsidR="00DA0598" w:rsidRPr="00D1736F" w:rsidRDefault="00DA0598" w:rsidP="001C3A95">
            <w:pPr>
              <w:pStyle w:val="TabellRader"/>
              <w:jc w:val="left"/>
            </w:pPr>
            <w:r w:rsidRPr="00D1736F">
              <w:t>Tunisien</w:t>
            </w:r>
          </w:p>
        </w:tc>
        <w:tc>
          <w:tcPr>
            <w:tcW w:w="414" w:type="pct"/>
            <w:tcBorders>
              <w:top w:val="single" w:sz="6" w:space="0" w:color="auto"/>
            </w:tcBorders>
            <w:shd w:val="clear" w:color="auto" w:fill="auto"/>
          </w:tcPr>
          <w:p w14:paraId="615D63C2" w14:textId="77777777" w:rsidR="00DA0598" w:rsidRPr="001C3A95" w:rsidRDefault="00DA0598" w:rsidP="001C3A95">
            <w:pPr>
              <w:pStyle w:val="TabellRader"/>
              <w:jc w:val="center"/>
            </w:pPr>
            <w:r w:rsidRPr="001C3A95">
              <w:t>1</w:t>
            </w:r>
          </w:p>
        </w:tc>
        <w:tc>
          <w:tcPr>
            <w:tcW w:w="789" w:type="pct"/>
            <w:tcBorders>
              <w:top w:val="single" w:sz="6" w:space="0" w:color="auto"/>
            </w:tcBorders>
            <w:shd w:val="clear" w:color="auto" w:fill="auto"/>
          </w:tcPr>
          <w:p w14:paraId="56C8ED0E" w14:textId="77777777" w:rsidR="00DA0598" w:rsidRPr="00D1736F" w:rsidRDefault="00DA0598" w:rsidP="00D1736F">
            <w:pPr>
              <w:pStyle w:val="TabellRader"/>
            </w:pPr>
          </w:p>
        </w:tc>
        <w:tc>
          <w:tcPr>
            <w:tcW w:w="432" w:type="pct"/>
            <w:tcBorders>
              <w:top w:val="single" w:sz="6" w:space="0" w:color="auto"/>
            </w:tcBorders>
            <w:shd w:val="clear" w:color="auto" w:fill="auto"/>
          </w:tcPr>
          <w:p w14:paraId="753B1B48" w14:textId="77777777" w:rsidR="00DA0598" w:rsidRPr="00D1736F" w:rsidRDefault="00DA0598" w:rsidP="00D1736F">
            <w:pPr>
              <w:pStyle w:val="TabellRader"/>
            </w:pPr>
          </w:p>
        </w:tc>
      </w:tr>
      <w:tr w:rsidR="00D1736F" w14:paraId="41583E40" w14:textId="77777777" w:rsidTr="001C3A95">
        <w:tc>
          <w:tcPr>
            <w:tcW w:w="722" w:type="pct"/>
            <w:tcBorders>
              <w:top w:val="single" w:sz="6" w:space="0" w:color="auto"/>
            </w:tcBorders>
            <w:shd w:val="clear" w:color="auto" w:fill="auto"/>
          </w:tcPr>
          <w:p w14:paraId="4E34AE9E" w14:textId="77777777" w:rsidR="00DA0598" w:rsidRPr="00D1736F" w:rsidRDefault="00DA0598" w:rsidP="00D1736F">
            <w:pPr>
              <w:pStyle w:val="TabellRader"/>
            </w:pPr>
          </w:p>
        </w:tc>
        <w:tc>
          <w:tcPr>
            <w:tcW w:w="449" w:type="pct"/>
            <w:tcBorders>
              <w:top w:val="single" w:sz="6" w:space="0" w:color="auto"/>
            </w:tcBorders>
            <w:shd w:val="clear" w:color="auto" w:fill="auto"/>
          </w:tcPr>
          <w:p w14:paraId="561BB8BE" w14:textId="77777777" w:rsidR="00DA0598" w:rsidRPr="00D1736F" w:rsidRDefault="00DA0598" w:rsidP="00D1736F">
            <w:pPr>
              <w:pStyle w:val="TabellRader"/>
            </w:pPr>
          </w:p>
        </w:tc>
        <w:tc>
          <w:tcPr>
            <w:tcW w:w="872" w:type="pct"/>
            <w:tcBorders>
              <w:top w:val="single" w:sz="6" w:space="0" w:color="auto"/>
            </w:tcBorders>
            <w:shd w:val="clear" w:color="auto" w:fill="auto"/>
          </w:tcPr>
          <w:p w14:paraId="008B2699" w14:textId="77777777" w:rsidR="00DA0598" w:rsidRPr="00D1736F" w:rsidRDefault="00DA0598" w:rsidP="001C3A95">
            <w:pPr>
              <w:pStyle w:val="TabellRader"/>
              <w:jc w:val="left"/>
            </w:pPr>
            <w:r w:rsidRPr="00D1736F">
              <w:t>Makedonien</w:t>
            </w:r>
          </w:p>
        </w:tc>
        <w:tc>
          <w:tcPr>
            <w:tcW w:w="529" w:type="pct"/>
            <w:tcBorders>
              <w:top w:val="single" w:sz="6" w:space="0" w:color="auto"/>
            </w:tcBorders>
            <w:shd w:val="clear" w:color="auto" w:fill="auto"/>
          </w:tcPr>
          <w:p w14:paraId="75545953"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3FF3C9A1" w14:textId="77777777" w:rsidR="00DA0598" w:rsidRPr="00D1736F" w:rsidRDefault="00DA0598" w:rsidP="001C3A95">
            <w:pPr>
              <w:pStyle w:val="TabellRader"/>
              <w:jc w:val="left"/>
            </w:pPr>
            <w:r w:rsidRPr="00D1736F">
              <w:t>Uzbekistan</w:t>
            </w:r>
          </w:p>
        </w:tc>
        <w:tc>
          <w:tcPr>
            <w:tcW w:w="414" w:type="pct"/>
            <w:tcBorders>
              <w:top w:val="single" w:sz="6" w:space="0" w:color="auto"/>
            </w:tcBorders>
            <w:shd w:val="clear" w:color="auto" w:fill="auto"/>
          </w:tcPr>
          <w:p w14:paraId="068AE9E7" w14:textId="77777777" w:rsidR="00DA0598" w:rsidRPr="001C3A95" w:rsidRDefault="00DA0598" w:rsidP="001C3A95">
            <w:pPr>
              <w:pStyle w:val="TabellRader"/>
              <w:jc w:val="center"/>
            </w:pPr>
            <w:r w:rsidRPr="001C3A95">
              <w:t>1</w:t>
            </w:r>
          </w:p>
        </w:tc>
        <w:tc>
          <w:tcPr>
            <w:tcW w:w="789" w:type="pct"/>
            <w:tcBorders>
              <w:top w:val="single" w:sz="6" w:space="0" w:color="auto"/>
            </w:tcBorders>
            <w:shd w:val="clear" w:color="auto" w:fill="auto"/>
          </w:tcPr>
          <w:p w14:paraId="1A3BF02D" w14:textId="77777777" w:rsidR="00DA0598" w:rsidRPr="00D1736F" w:rsidRDefault="00DA0598" w:rsidP="00D1736F">
            <w:pPr>
              <w:pStyle w:val="TabellRader"/>
            </w:pPr>
          </w:p>
        </w:tc>
        <w:tc>
          <w:tcPr>
            <w:tcW w:w="432" w:type="pct"/>
            <w:tcBorders>
              <w:top w:val="single" w:sz="6" w:space="0" w:color="auto"/>
            </w:tcBorders>
            <w:shd w:val="clear" w:color="auto" w:fill="auto"/>
          </w:tcPr>
          <w:p w14:paraId="0879BD1A" w14:textId="77777777" w:rsidR="00DA0598" w:rsidRPr="00D1736F" w:rsidRDefault="00DA0598" w:rsidP="00D1736F">
            <w:pPr>
              <w:pStyle w:val="TabellRader"/>
            </w:pPr>
          </w:p>
        </w:tc>
      </w:tr>
      <w:tr w:rsidR="00D1736F" w14:paraId="3AD2C486" w14:textId="77777777" w:rsidTr="001C3A95">
        <w:tc>
          <w:tcPr>
            <w:tcW w:w="722" w:type="pct"/>
            <w:tcBorders>
              <w:top w:val="single" w:sz="6" w:space="0" w:color="auto"/>
            </w:tcBorders>
            <w:shd w:val="clear" w:color="auto" w:fill="auto"/>
          </w:tcPr>
          <w:p w14:paraId="7158F2BE" w14:textId="77777777" w:rsidR="00DA0598" w:rsidRPr="00D1736F" w:rsidRDefault="00DA0598" w:rsidP="00D1736F">
            <w:pPr>
              <w:pStyle w:val="TabellRader"/>
            </w:pPr>
          </w:p>
        </w:tc>
        <w:tc>
          <w:tcPr>
            <w:tcW w:w="449" w:type="pct"/>
            <w:tcBorders>
              <w:top w:val="single" w:sz="6" w:space="0" w:color="auto"/>
            </w:tcBorders>
            <w:shd w:val="clear" w:color="auto" w:fill="auto"/>
          </w:tcPr>
          <w:p w14:paraId="7C654686" w14:textId="77777777" w:rsidR="00DA0598" w:rsidRPr="00D1736F" w:rsidRDefault="00DA0598" w:rsidP="00D1736F">
            <w:pPr>
              <w:pStyle w:val="TabellRader"/>
            </w:pPr>
          </w:p>
        </w:tc>
        <w:tc>
          <w:tcPr>
            <w:tcW w:w="872" w:type="pct"/>
            <w:tcBorders>
              <w:top w:val="single" w:sz="6" w:space="0" w:color="auto"/>
            </w:tcBorders>
            <w:shd w:val="clear" w:color="auto" w:fill="auto"/>
          </w:tcPr>
          <w:p w14:paraId="544F8B46" w14:textId="77777777" w:rsidR="00DA0598" w:rsidRPr="00D1736F" w:rsidRDefault="00DA0598" w:rsidP="001C3A95">
            <w:pPr>
              <w:pStyle w:val="TabellRader"/>
              <w:jc w:val="left"/>
            </w:pPr>
            <w:r w:rsidRPr="00D1736F">
              <w:t>Myanmar</w:t>
            </w:r>
          </w:p>
        </w:tc>
        <w:tc>
          <w:tcPr>
            <w:tcW w:w="529" w:type="pct"/>
            <w:tcBorders>
              <w:top w:val="single" w:sz="6" w:space="0" w:color="auto"/>
            </w:tcBorders>
            <w:shd w:val="clear" w:color="auto" w:fill="auto"/>
          </w:tcPr>
          <w:p w14:paraId="0A9EDB5E"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0B525DF3" w14:textId="77777777" w:rsidR="00DA0598" w:rsidRPr="00D1736F" w:rsidRDefault="00DA0598" w:rsidP="001C3A95">
            <w:pPr>
              <w:pStyle w:val="TabellRader"/>
              <w:jc w:val="left"/>
              <w:rPr>
                <w:b/>
                <w:bCs/>
              </w:rPr>
            </w:pPr>
            <w:r w:rsidRPr="00D1736F">
              <w:rPr>
                <w:b/>
                <w:bCs/>
              </w:rPr>
              <w:t>Totalt</w:t>
            </w:r>
          </w:p>
        </w:tc>
        <w:tc>
          <w:tcPr>
            <w:tcW w:w="414" w:type="pct"/>
            <w:tcBorders>
              <w:top w:val="single" w:sz="6" w:space="0" w:color="auto"/>
            </w:tcBorders>
            <w:shd w:val="clear" w:color="auto" w:fill="auto"/>
          </w:tcPr>
          <w:p w14:paraId="71EADA9D" w14:textId="77777777" w:rsidR="00DA0598" w:rsidRPr="001C3A95" w:rsidRDefault="00DA0598" w:rsidP="001C3A95">
            <w:pPr>
              <w:pStyle w:val="TabellRader"/>
              <w:jc w:val="center"/>
              <w:rPr>
                <w:b/>
                <w:bCs/>
              </w:rPr>
            </w:pPr>
            <w:r w:rsidRPr="001C3A95">
              <w:rPr>
                <w:b/>
                <w:bCs/>
              </w:rPr>
              <w:t>96</w:t>
            </w:r>
          </w:p>
        </w:tc>
        <w:tc>
          <w:tcPr>
            <w:tcW w:w="789" w:type="pct"/>
            <w:tcBorders>
              <w:top w:val="single" w:sz="6" w:space="0" w:color="auto"/>
            </w:tcBorders>
            <w:shd w:val="clear" w:color="auto" w:fill="auto"/>
          </w:tcPr>
          <w:p w14:paraId="59D1A0BC" w14:textId="77777777" w:rsidR="00DA0598" w:rsidRPr="00D1736F" w:rsidRDefault="00DA0598" w:rsidP="00D1736F">
            <w:pPr>
              <w:pStyle w:val="TabellRader"/>
            </w:pPr>
          </w:p>
        </w:tc>
        <w:tc>
          <w:tcPr>
            <w:tcW w:w="432" w:type="pct"/>
            <w:tcBorders>
              <w:top w:val="single" w:sz="6" w:space="0" w:color="auto"/>
            </w:tcBorders>
            <w:shd w:val="clear" w:color="auto" w:fill="auto"/>
          </w:tcPr>
          <w:p w14:paraId="5A10351F" w14:textId="77777777" w:rsidR="00DA0598" w:rsidRPr="00D1736F" w:rsidRDefault="00DA0598" w:rsidP="00D1736F">
            <w:pPr>
              <w:pStyle w:val="TabellRader"/>
            </w:pPr>
          </w:p>
        </w:tc>
      </w:tr>
      <w:tr w:rsidR="00D1736F" w14:paraId="5D9A76A7" w14:textId="77777777" w:rsidTr="001C3A95">
        <w:tc>
          <w:tcPr>
            <w:tcW w:w="722" w:type="pct"/>
            <w:tcBorders>
              <w:top w:val="single" w:sz="6" w:space="0" w:color="auto"/>
            </w:tcBorders>
            <w:shd w:val="clear" w:color="auto" w:fill="auto"/>
          </w:tcPr>
          <w:p w14:paraId="1375104A" w14:textId="77777777" w:rsidR="00DA0598" w:rsidRPr="00D1736F" w:rsidRDefault="00DA0598" w:rsidP="00D1736F">
            <w:pPr>
              <w:pStyle w:val="TabellRader"/>
            </w:pPr>
          </w:p>
        </w:tc>
        <w:tc>
          <w:tcPr>
            <w:tcW w:w="449" w:type="pct"/>
            <w:tcBorders>
              <w:top w:val="single" w:sz="6" w:space="0" w:color="auto"/>
            </w:tcBorders>
            <w:shd w:val="clear" w:color="auto" w:fill="auto"/>
          </w:tcPr>
          <w:p w14:paraId="0CFEB303" w14:textId="77777777" w:rsidR="00DA0598" w:rsidRPr="00D1736F" w:rsidRDefault="00DA0598" w:rsidP="00D1736F">
            <w:pPr>
              <w:pStyle w:val="TabellRader"/>
            </w:pPr>
          </w:p>
        </w:tc>
        <w:tc>
          <w:tcPr>
            <w:tcW w:w="872" w:type="pct"/>
            <w:tcBorders>
              <w:top w:val="single" w:sz="6" w:space="0" w:color="auto"/>
            </w:tcBorders>
            <w:shd w:val="clear" w:color="auto" w:fill="auto"/>
          </w:tcPr>
          <w:p w14:paraId="2226428C" w14:textId="77777777" w:rsidR="00DA0598" w:rsidRPr="00D1736F" w:rsidRDefault="00DA0598" w:rsidP="001C3A95">
            <w:pPr>
              <w:pStyle w:val="TabellRader"/>
              <w:jc w:val="left"/>
            </w:pPr>
            <w:r w:rsidRPr="00D1736F">
              <w:t>Namibia</w:t>
            </w:r>
          </w:p>
        </w:tc>
        <w:tc>
          <w:tcPr>
            <w:tcW w:w="529" w:type="pct"/>
            <w:tcBorders>
              <w:top w:val="single" w:sz="6" w:space="0" w:color="auto"/>
            </w:tcBorders>
            <w:shd w:val="clear" w:color="auto" w:fill="auto"/>
          </w:tcPr>
          <w:p w14:paraId="30D3C123"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46A5321B" w14:textId="77777777" w:rsidR="00DA0598" w:rsidRPr="00D1736F" w:rsidRDefault="00DA0598" w:rsidP="00D1736F">
            <w:pPr>
              <w:pStyle w:val="TabellRader"/>
            </w:pPr>
          </w:p>
        </w:tc>
        <w:tc>
          <w:tcPr>
            <w:tcW w:w="414" w:type="pct"/>
            <w:tcBorders>
              <w:top w:val="single" w:sz="6" w:space="0" w:color="auto"/>
            </w:tcBorders>
            <w:shd w:val="clear" w:color="auto" w:fill="auto"/>
          </w:tcPr>
          <w:p w14:paraId="4A802035" w14:textId="77777777" w:rsidR="00DA0598" w:rsidRPr="00D1736F" w:rsidRDefault="00DA0598" w:rsidP="00D1736F">
            <w:pPr>
              <w:pStyle w:val="TabellRader"/>
            </w:pPr>
          </w:p>
        </w:tc>
        <w:tc>
          <w:tcPr>
            <w:tcW w:w="789" w:type="pct"/>
            <w:tcBorders>
              <w:top w:val="single" w:sz="6" w:space="0" w:color="auto"/>
            </w:tcBorders>
            <w:shd w:val="clear" w:color="auto" w:fill="auto"/>
          </w:tcPr>
          <w:p w14:paraId="30606866" w14:textId="77777777" w:rsidR="00DA0598" w:rsidRPr="00D1736F" w:rsidRDefault="00DA0598" w:rsidP="00D1736F">
            <w:pPr>
              <w:pStyle w:val="TabellRader"/>
            </w:pPr>
          </w:p>
        </w:tc>
        <w:tc>
          <w:tcPr>
            <w:tcW w:w="432" w:type="pct"/>
            <w:tcBorders>
              <w:top w:val="single" w:sz="6" w:space="0" w:color="auto"/>
            </w:tcBorders>
            <w:shd w:val="clear" w:color="auto" w:fill="auto"/>
          </w:tcPr>
          <w:p w14:paraId="7D91CE0B" w14:textId="77777777" w:rsidR="00DA0598" w:rsidRPr="00D1736F" w:rsidRDefault="00DA0598" w:rsidP="00D1736F">
            <w:pPr>
              <w:pStyle w:val="TabellRader"/>
            </w:pPr>
          </w:p>
        </w:tc>
      </w:tr>
      <w:tr w:rsidR="00D1736F" w14:paraId="2E900C32" w14:textId="77777777" w:rsidTr="001C3A95">
        <w:tc>
          <w:tcPr>
            <w:tcW w:w="722" w:type="pct"/>
            <w:tcBorders>
              <w:top w:val="single" w:sz="6" w:space="0" w:color="auto"/>
            </w:tcBorders>
            <w:shd w:val="clear" w:color="auto" w:fill="auto"/>
          </w:tcPr>
          <w:p w14:paraId="09C6CBD9" w14:textId="77777777" w:rsidR="00DA0598" w:rsidRPr="00D1736F" w:rsidRDefault="00DA0598" w:rsidP="00D1736F">
            <w:pPr>
              <w:pStyle w:val="TabellRader"/>
            </w:pPr>
          </w:p>
        </w:tc>
        <w:tc>
          <w:tcPr>
            <w:tcW w:w="449" w:type="pct"/>
            <w:tcBorders>
              <w:top w:val="single" w:sz="6" w:space="0" w:color="auto"/>
            </w:tcBorders>
            <w:shd w:val="clear" w:color="auto" w:fill="auto"/>
          </w:tcPr>
          <w:p w14:paraId="2A86FBE1" w14:textId="77777777" w:rsidR="00DA0598" w:rsidRPr="00D1736F" w:rsidRDefault="00DA0598" w:rsidP="00D1736F">
            <w:pPr>
              <w:pStyle w:val="TabellRader"/>
            </w:pPr>
          </w:p>
        </w:tc>
        <w:tc>
          <w:tcPr>
            <w:tcW w:w="872" w:type="pct"/>
            <w:tcBorders>
              <w:top w:val="single" w:sz="6" w:space="0" w:color="auto"/>
            </w:tcBorders>
            <w:shd w:val="clear" w:color="auto" w:fill="auto"/>
          </w:tcPr>
          <w:p w14:paraId="1779BB7C" w14:textId="77777777" w:rsidR="00DA0598" w:rsidRPr="00D1736F" w:rsidRDefault="00DA0598" w:rsidP="001C3A95">
            <w:pPr>
              <w:pStyle w:val="TabellRader"/>
              <w:jc w:val="left"/>
            </w:pPr>
            <w:r w:rsidRPr="00D1736F">
              <w:t>Nepal</w:t>
            </w:r>
          </w:p>
        </w:tc>
        <w:tc>
          <w:tcPr>
            <w:tcW w:w="529" w:type="pct"/>
            <w:tcBorders>
              <w:top w:val="single" w:sz="6" w:space="0" w:color="auto"/>
            </w:tcBorders>
            <w:shd w:val="clear" w:color="auto" w:fill="auto"/>
          </w:tcPr>
          <w:p w14:paraId="341A483C"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6F51E482" w14:textId="77777777" w:rsidR="00DA0598" w:rsidRPr="00D1736F" w:rsidRDefault="00DA0598" w:rsidP="00D1736F">
            <w:pPr>
              <w:pStyle w:val="TabellRader"/>
            </w:pPr>
          </w:p>
        </w:tc>
        <w:tc>
          <w:tcPr>
            <w:tcW w:w="414" w:type="pct"/>
            <w:tcBorders>
              <w:top w:val="single" w:sz="6" w:space="0" w:color="auto"/>
            </w:tcBorders>
            <w:shd w:val="clear" w:color="auto" w:fill="auto"/>
          </w:tcPr>
          <w:p w14:paraId="33B850B4" w14:textId="77777777" w:rsidR="00DA0598" w:rsidRPr="00D1736F" w:rsidRDefault="00DA0598" w:rsidP="00D1736F">
            <w:pPr>
              <w:pStyle w:val="TabellRader"/>
            </w:pPr>
          </w:p>
        </w:tc>
        <w:tc>
          <w:tcPr>
            <w:tcW w:w="789" w:type="pct"/>
            <w:tcBorders>
              <w:top w:val="single" w:sz="6" w:space="0" w:color="auto"/>
            </w:tcBorders>
            <w:shd w:val="clear" w:color="auto" w:fill="auto"/>
          </w:tcPr>
          <w:p w14:paraId="40FCDE6F" w14:textId="77777777" w:rsidR="00DA0598" w:rsidRPr="00D1736F" w:rsidRDefault="00DA0598" w:rsidP="00D1736F">
            <w:pPr>
              <w:pStyle w:val="TabellRader"/>
            </w:pPr>
          </w:p>
        </w:tc>
        <w:tc>
          <w:tcPr>
            <w:tcW w:w="432" w:type="pct"/>
            <w:tcBorders>
              <w:top w:val="single" w:sz="6" w:space="0" w:color="auto"/>
            </w:tcBorders>
            <w:shd w:val="clear" w:color="auto" w:fill="auto"/>
          </w:tcPr>
          <w:p w14:paraId="3FEE2862" w14:textId="77777777" w:rsidR="00DA0598" w:rsidRPr="00D1736F" w:rsidRDefault="00DA0598" w:rsidP="00D1736F">
            <w:pPr>
              <w:pStyle w:val="TabellRader"/>
            </w:pPr>
          </w:p>
        </w:tc>
      </w:tr>
      <w:tr w:rsidR="00D1736F" w14:paraId="245307A6" w14:textId="77777777" w:rsidTr="001C3A95">
        <w:tc>
          <w:tcPr>
            <w:tcW w:w="722" w:type="pct"/>
            <w:tcBorders>
              <w:top w:val="single" w:sz="6" w:space="0" w:color="auto"/>
            </w:tcBorders>
            <w:shd w:val="clear" w:color="auto" w:fill="auto"/>
          </w:tcPr>
          <w:p w14:paraId="6730B6C6" w14:textId="77777777" w:rsidR="00DA0598" w:rsidRPr="00D1736F" w:rsidRDefault="00DA0598" w:rsidP="00D1736F">
            <w:pPr>
              <w:pStyle w:val="TabellRader"/>
            </w:pPr>
          </w:p>
        </w:tc>
        <w:tc>
          <w:tcPr>
            <w:tcW w:w="449" w:type="pct"/>
            <w:tcBorders>
              <w:top w:val="single" w:sz="6" w:space="0" w:color="auto"/>
            </w:tcBorders>
            <w:shd w:val="clear" w:color="auto" w:fill="auto"/>
          </w:tcPr>
          <w:p w14:paraId="52E0B740" w14:textId="77777777" w:rsidR="00DA0598" w:rsidRPr="00D1736F" w:rsidRDefault="00DA0598" w:rsidP="00D1736F">
            <w:pPr>
              <w:pStyle w:val="TabellRader"/>
            </w:pPr>
          </w:p>
        </w:tc>
        <w:tc>
          <w:tcPr>
            <w:tcW w:w="872" w:type="pct"/>
            <w:tcBorders>
              <w:top w:val="single" w:sz="6" w:space="0" w:color="auto"/>
            </w:tcBorders>
            <w:shd w:val="clear" w:color="auto" w:fill="auto"/>
          </w:tcPr>
          <w:p w14:paraId="11E2EC9E" w14:textId="77777777" w:rsidR="00DA0598" w:rsidRPr="00D1736F" w:rsidRDefault="00DA0598" w:rsidP="001C3A95">
            <w:pPr>
              <w:pStyle w:val="TabellRader"/>
              <w:jc w:val="left"/>
            </w:pPr>
            <w:r w:rsidRPr="00D1736F">
              <w:t>Oman</w:t>
            </w:r>
          </w:p>
        </w:tc>
        <w:tc>
          <w:tcPr>
            <w:tcW w:w="529" w:type="pct"/>
            <w:tcBorders>
              <w:top w:val="single" w:sz="6" w:space="0" w:color="auto"/>
            </w:tcBorders>
            <w:shd w:val="clear" w:color="auto" w:fill="auto"/>
          </w:tcPr>
          <w:p w14:paraId="499C1F1F"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0562CB2C" w14:textId="77777777" w:rsidR="00DA0598" w:rsidRPr="00D1736F" w:rsidRDefault="00DA0598" w:rsidP="00D1736F">
            <w:pPr>
              <w:pStyle w:val="TabellRader"/>
            </w:pPr>
          </w:p>
        </w:tc>
        <w:tc>
          <w:tcPr>
            <w:tcW w:w="414" w:type="pct"/>
            <w:tcBorders>
              <w:top w:val="single" w:sz="6" w:space="0" w:color="auto"/>
            </w:tcBorders>
            <w:shd w:val="clear" w:color="auto" w:fill="auto"/>
          </w:tcPr>
          <w:p w14:paraId="3A190178" w14:textId="77777777" w:rsidR="00DA0598" w:rsidRPr="00D1736F" w:rsidRDefault="00DA0598" w:rsidP="00D1736F">
            <w:pPr>
              <w:pStyle w:val="TabellRader"/>
            </w:pPr>
          </w:p>
        </w:tc>
        <w:tc>
          <w:tcPr>
            <w:tcW w:w="789" w:type="pct"/>
            <w:tcBorders>
              <w:top w:val="single" w:sz="6" w:space="0" w:color="auto"/>
            </w:tcBorders>
            <w:shd w:val="clear" w:color="auto" w:fill="auto"/>
          </w:tcPr>
          <w:p w14:paraId="6C5A320E" w14:textId="77777777" w:rsidR="00DA0598" w:rsidRPr="00D1736F" w:rsidRDefault="00DA0598" w:rsidP="00D1736F">
            <w:pPr>
              <w:pStyle w:val="TabellRader"/>
            </w:pPr>
          </w:p>
        </w:tc>
        <w:tc>
          <w:tcPr>
            <w:tcW w:w="432" w:type="pct"/>
            <w:tcBorders>
              <w:top w:val="single" w:sz="6" w:space="0" w:color="auto"/>
            </w:tcBorders>
            <w:shd w:val="clear" w:color="auto" w:fill="auto"/>
          </w:tcPr>
          <w:p w14:paraId="5B3F3EA4" w14:textId="77777777" w:rsidR="00DA0598" w:rsidRPr="00D1736F" w:rsidRDefault="00DA0598" w:rsidP="00D1736F">
            <w:pPr>
              <w:pStyle w:val="TabellRader"/>
            </w:pPr>
          </w:p>
        </w:tc>
      </w:tr>
      <w:tr w:rsidR="00D1736F" w14:paraId="5C7237A6" w14:textId="77777777" w:rsidTr="001C3A95">
        <w:tc>
          <w:tcPr>
            <w:tcW w:w="722" w:type="pct"/>
            <w:tcBorders>
              <w:top w:val="single" w:sz="6" w:space="0" w:color="auto"/>
            </w:tcBorders>
            <w:shd w:val="clear" w:color="auto" w:fill="auto"/>
          </w:tcPr>
          <w:p w14:paraId="20593EA1" w14:textId="77777777" w:rsidR="00DA0598" w:rsidRPr="00D1736F" w:rsidRDefault="00DA0598" w:rsidP="00D1736F">
            <w:pPr>
              <w:pStyle w:val="TabellRader"/>
            </w:pPr>
          </w:p>
        </w:tc>
        <w:tc>
          <w:tcPr>
            <w:tcW w:w="449" w:type="pct"/>
            <w:tcBorders>
              <w:top w:val="single" w:sz="6" w:space="0" w:color="auto"/>
            </w:tcBorders>
            <w:shd w:val="clear" w:color="auto" w:fill="auto"/>
          </w:tcPr>
          <w:p w14:paraId="1AC4595E" w14:textId="77777777" w:rsidR="00DA0598" w:rsidRPr="00D1736F" w:rsidRDefault="00DA0598" w:rsidP="00D1736F">
            <w:pPr>
              <w:pStyle w:val="TabellRader"/>
            </w:pPr>
          </w:p>
        </w:tc>
        <w:tc>
          <w:tcPr>
            <w:tcW w:w="872" w:type="pct"/>
            <w:tcBorders>
              <w:top w:val="single" w:sz="6" w:space="0" w:color="auto"/>
            </w:tcBorders>
            <w:shd w:val="clear" w:color="auto" w:fill="auto"/>
          </w:tcPr>
          <w:p w14:paraId="79A52B6F" w14:textId="77777777" w:rsidR="00DA0598" w:rsidRPr="00D1736F" w:rsidRDefault="00DA0598" w:rsidP="001C3A95">
            <w:pPr>
              <w:pStyle w:val="TabellRader"/>
              <w:jc w:val="left"/>
            </w:pPr>
            <w:r w:rsidRPr="00D1736F">
              <w:t>Paraguay</w:t>
            </w:r>
          </w:p>
        </w:tc>
        <w:tc>
          <w:tcPr>
            <w:tcW w:w="529" w:type="pct"/>
            <w:tcBorders>
              <w:top w:val="single" w:sz="6" w:space="0" w:color="auto"/>
            </w:tcBorders>
            <w:shd w:val="clear" w:color="auto" w:fill="auto"/>
          </w:tcPr>
          <w:p w14:paraId="50803BAE"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627E73E0" w14:textId="77777777" w:rsidR="00DA0598" w:rsidRPr="00D1736F" w:rsidRDefault="00DA0598" w:rsidP="00D1736F">
            <w:pPr>
              <w:pStyle w:val="TabellRader"/>
            </w:pPr>
          </w:p>
        </w:tc>
        <w:tc>
          <w:tcPr>
            <w:tcW w:w="414" w:type="pct"/>
            <w:tcBorders>
              <w:top w:val="single" w:sz="6" w:space="0" w:color="auto"/>
            </w:tcBorders>
            <w:shd w:val="clear" w:color="auto" w:fill="auto"/>
          </w:tcPr>
          <w:p w14:paraId="28304745" w14:textId="77777777" w:rsidR="00DA0598" w:rsidRPr="00D1736F" w:rsidRDefault="00DA0598" w:rsidP="00D1736F">
            <w:pPr>
              <w:pStyle w:val="TabellRader"/>
            </w:pPr>
          </w:p>
        </w:tc>
        <w:tc>
          <w:tcPr>
            <w:tcW w:w="789" w:type="pct"/>
            <w:tcBorders>
              <w:top w:val="single" w:sz="6" w:space="0" w:color="auto"/>
            </w:tcBorders>
            <w:shd w:val="clear" w:color="auto" w:fill="auto"/>
          </w:tcPr>
          <w:p w14:paraId="5F2AF54F" w14:textId="77777777" w:rsidR="00DA0598" w:rsidRPr="00D1736F" w:rsidRDefault="00DA0598" w:rsidP="00D1736F">
            <w:pPr>
              <w:pStyle w:val="TabellRader"/>
            </w:pPr>
          </w:p>
        </w:tc>
        <w:tc>
          <w:tcPr>
            <w:tcW w:w="432" w:type="pct"/>
            <w:tcBorders>
              <w:top w:val="single" w:sz="6" w:space="0" w:color="auto"/>
            </w:tcBorders>
            <w:shd w:val="clear" w:color="auto" w:fill="auto"/>
          </w:tcPr>
          <w:p w14:paraId="0E11D056" w14:textId="77777777" w:rsidR="00DA0598" w:rsidRPr="00D1736F" w:rsidRDefault="00DA0598" w:rsidP="00D1736F">
            <w:pPr>
              <w:pStyle w:val="TabellRader"/>
            </w:pPr>
          </w:p>
        </w:tc>
      </w:tr>
      <w:tr w:rsidR="00D1736F" w14:paraId="6CCAFFF6" w14:textId="77777777" w:rsidTr="001C3A95">
        <w:tc>
          <w:tcPr>
            <w:tcW w:w="722" w:type="pct"/>
            <w:tcBorders>
              <w:top w:val="single" w:sz="6" w:space="0" w:color="auto"/>
            </w:tcBorders>
            <w:shd w:val="clear" w:color="auto" w:fill="auto"/>
          </w:tcPr>
          <w:p w14:paraId="24CDD54A" w14:textId="77777777" w:rsidR="00DA0598" w:rsidRPr="00D1736F" w:rsidRDefault="00DA0598" w:rsidP="00D1736F">
            <w:pPr>
              <w:pStyle w:val="TabellRader"/>
            </w:pPr>
          </w:p>
        </w:tc>
        <w:tc>
          <w:tcPr>
            <w:tcW w:w="449" w:type="pct"/>
            <w:tcBorders>
              <w:top w:val="single" w:sz="6" w:space="0" w:color="auto"/>
            </w:tcBorders>
            <w:shd w:val="clear" w:color="auto" w:fill="auto"/>
          </w:tcPr>
          <w:p w14:paraId="077C46A3" w14:textId="77777777" w:rsidR="00DA0598" w:rsidRPr="00D1736F" w:rsidRDefault="00DA0598" w:rsidP="00D1736F">
            <w:pPr>
              <w:pStyle w:val="TabellRader"/>
            </w:pPr>
          </w:p>
        </w:tc>
        <w:tc>
          <w:tcPr>
            <w:tcW w:w="872" w:type="pct"/>
            <w:tcBorders>
              <w:top w:val="single" w:sz="6" w:space="0" w:color="auto"/>
            </w:tcBorders>
            <w:shd w:val="clear" w:color="auto" w:fill="auto"/>
          </w:tcPr>
          <w:p w14:paraId="45AE8B05" w14:textId="77777777" w:rsidR="00DA0598" w:rsidRPr="00D1736F" w:rsidRDefault="00DA0598" w:rsidP="001C3A95">
            <w:pPr>
              <w:pStyle w:val="TabellRader"/>
              <w:jc w:val="left"/>
            </w:pPr>
            <w:r w:rsidRPr="00D1736F">
              <w:t>Taiwan</w:t>
            </w:r>
          </w:p>
        </w:tc>
        <w:tc>
          <w:tcPr>
            <w:tcW w:w="529" w:type="pct"/>
            <w:tcBorders>
              <w:top w:val="single" w:sz="6" w:space="0" w:color="auto"/>
            </w:tcBorders>
            <w:shd w:val="clear" w:color="auto" w:fill="auto"/>
          </w:tcPr>
          <w:p w14:paraId="5418144F" w14:textId="77777777" w:rsidR="00DA0598" w:rsidRPr="00D1736F" w:rsidRDefault="00DA0598" w:rsidP="001C3A95">
            <w:pPr>
              <w:pStyle w:val="TabellRader"/>
              <w:jc w:val="center"/>
            </w:pPr>
            <w:r w:rsidRPr="00D1736F">
              <w:t>1</w:t>
            </w:r>
          </w:p>
        </w:tc>
        <w:tc>
          <w:tcPr>
            <w:tcW w:w="792" w:type="pct"/>
            <w:tcBorders>
              <w:top w:val="single" w:sz="6" w:space="0" w:color="auto"/>
            </w:tcBorders>
            <w:shd w:val="clear" w:color="auto" w:fill="auto"/>
          </w:tcPr>
          <w:p w14:paraId="3ACFFE34" w14:textId="77777777" w:rsidR="00DA0598" w:rsidRPr="00D1736F" w:rsidRDefault="00DA0598" w:rsidP="00D1736F">
            <w:pPr>
              <w:pStyle w:val="TabellRader"/>
            </w:pPr>
          </w:p>
        </w:tc>
        <w:tc>
          <w:tcPr>
            <w:tcW w:w="414" w:type="pct"/>
            <w:tcBorders>
              <w:top w:val="single" w:sz="6" w:space="0" w:color="auto"/>
            </w:tcBorders>
            <w:shd w:val="clear" w:color="auto" w:fill="auto"/>
          </w:tcPr>
          <w:p w14:paraId="5857F31F" w14:textId="77777777" w:rsidR="00DA0598" w:rsidRPr="00D1736F" w:rsidRDefault="00DA0598" w:rsidP="00D1736F">
            <w:pPr>
              <w:pStyle w:val="TabellRader"/>
            </w:pPr>
          </w:p>
        </w:tc>
        <w:tc>
          <w:tcPr>
            <w:tcW w:w="789" w:type="pct"/>
            <w:tcBorders>
              <w:top w:val="single" w:sz="6" w:space="0" w:color="auto"/>
            </w:tcBorders>
            <w:shd w:val="clear" w:color="auto" w:fill="auto"/>
          </w:tcPr>
          <w:p w14:paraId="4116CB1F" w14:textId="77777777" w:rsidR="00DA0598" w:rsidRPr="00D1736F" w:rsidRDefault="00DA0598" w:rsidP="00D1736F">
            <w:pPr>
              <w:pStyle w:val="TabellRader"/>
            </w:pPr>
          </w:p>
        </w:tc>
        <w:tc>
          <w:tcPr>
            <w:tcW w:w="432" w:type="pct"/>
            <w:tcBorders>
              <w:top w:val="single" w:sz="6" w:space="0" w:color="auto"/>
            </w:tcBorders>
            <w:shd w:val="clear" w:color="auto" w:fill="auto"/>
          </w:tcPr>
          <w:p w14:paraId="227B3C74" w14:textId="77777777" w:rsidR="00DA0598" w:rsidRPr="00D1736F" w:rsidRDefault="00DA0598" w:rsidP="00D1736F">
            <w:pPr>
              <w:pStyle w:val="TabellRader"/>
            </w:pPr>
          </w:p>
        </w:tc>
      </w:tr>
      <w:tr w:rsidR="00D1736F" w14:paraId="5F3883CA" w14:textId="77777777" w:rsidTr="00540A98">
        <w:tc>
          <w:tcPr>
            <w:tcW w:w="722" w:type="pct"/>
            <w:tcBorders>
              <w:top w:val="single" w:sz="6" w:space="0" w:color="auto"/>
              <w:bottom w:val="single" w:sz="6" w:space="0" w:color="auto"/>
            </w:tcBorders>
            <w:shd w:val="clear" w:color="auto" w:fill="auto"/>
          </w:tcPr>
          <w:p w14:paraId="42CA67B2" w14:textId="77777777" w:rsidR="00DA0598" w:rsidRPr="00D1736F" w:rsidRDefault="00DA0598" w:rsidP="00D1736F">
            <w:pPr>
              <w:pStyle w:val="TabellRader"/>
            </w:pPr>
          </w:p>
        </w:tc>
        <w:tc>
          <w:tcPr>
            <w:tcW w:w="449" w:type="pct"/>
            <w:tcBorders>
              <w:top w:val="single" w:sz="6" w:space="0" w:color="auto"/>
              <w:bottom w:val="single" w:sz="6" w:space="0" w:color="auto"/>
            </w:tcBorders>
            <w:shd w:val="clear" w:color="auto" w:fill="auto"/>
          </w:tcPr>
          <w:p w14:paraId="69F8DDB8" w14:textId="77777777" w:rsidR="00DA0598" w:rsidRPr="00D1736F" w:rsidRDefault="00DA0598" w:rsidP="00D1736F">
            <w:pPr>
              <w:pStyle w:val="TabellRader"/>
            </w:pPr>
          </w:p>
        </w:tc>
        <w:tc>
          <w:tcPr>
            <w:tcW w:w="872" w:type="pct"/>
            <w:tcBorders>
              <w:top w:val="single" w:sz="6" w:space="0" w:color="auto"/>
              <w:bottom w:val="single" w:sz="6" w:space="0" w:color="auto"/>
            </w:tcBorders>
            <w:shd w:val="clear" w:color="auto" w:fill="auto"/>
          </w:tcPr>
          <w:p w14:paraId="0B5ED5AE" w14:textId="77777777" w:rsidR="00DA0598" w:rsidRPr="00D1736F" w:rsidRDefault="00DA0598" w:rsidP="001C3A95">
            <w:pPr>
              <w:pStyle w:val="TabellRader"/>
              <w:jc w:val="left"/>
            </w:pPr>
            <w:r w:rsidRPr="00D1736F">
              <w:t>Ukraina</w:t>
            </w:r>
          </w:p>
        </w:tc>
        <w:tc>
          <w:tcPr>
            <w:tcW w:w="529" w:type="pct"/>
            <w:tcBorders>
              <w:top w:val="single" w:sz="6" w:space="0" w:color="auto"/>
              <w:bottom w:val="single" w:sz="6" w:space="0" w:color="auto"/>
            </w:tcBorders>
            <w:shd w:val="clear" w:color="auto" w:fill="auto"/>
          </w:tcPr>
          <w:p w14:paraId="50383506" w14:textId="77777777" w:rsidR="00DA0598" w:rsidRPr="00D1736F" w:rsidRDefault="00DA0598" w:rsidP="001C3A95">
            <w:pPr>
              <w:pStyle w:val="TabellRader"/>
              <w:jc w:val="center"/>
            </w:pPr>
            <w:r w:rsidRPr="00D1736F">
              <w:t>1</w:t>
            </w:r>
          </w:p>
        </w:tc>
        <w:tc>
          <w:tcPr>
            <w:tcW w:w="792" w:type="pct"/>
            <w:tcBorders>
              <w:top w:val="single" w:sz="6" w:space="0" w:color="auto"/>
              <w:bottom w:val="single" w:sz="6" w:space="0" w:color="auto"/>
            </w:tcBorders>
            <w:shd w:val="clear" w:color="auto" w:fill="auto"/>
          </w:tcPr>
          <w:p w14:paraId="17570598" w14:textId="77777777" w:rsidR="00DA0598" w:rsidRPr="00D1736F" w:rsidRDefault="00DA0598" w:rsidP="00D1736F">
            <w:pPr>
              <w:pStyle w:val="TabellRader"/>
            </w:pPr>
          </w:p>
        </w:tc>
        <w:tc>
          <w:tcPr>
            <w:tcW w:w="414" w:type="pct"/>
            <w:tcBorders>
              <w:top w:val="single" w:sz="6" w:space="0" w:color="auto"/>
              <w:bottom w:val="single" w:sz="6" w:space="0" w:color="auto"/>
            </w:tcBorders>
            <w:shd w:val="clear" w:color="auto" w:fill="auto"/>
          </w:tcPr>
          <w:p w14:paraId="007E469B" w14:textId="77777777" w:rsidR="00DA0598" w:rsidRPr="00D1736F" w:rsidRDefault="00DA0598" w:rsidP="00D1736F">
            <w:pPr>
              <w:pStyle w:val="TabellRader"/>
            </w:pPr>
          </w:p>
        </w:tc>
        <w:tc>
          <w:tcPr>
            <w:tcW w:w="789" w:type="pct"/>
            <w:tcBorders>
              <w:top w:val="single" w:sz="6" w:space="0" w:color="auto"/>
              <w:bottom w:val="single" w:sz="6" w:space="0" w:color="auto"/>
            </w:tcBorders>
            <w:shd w:val="clear" w:color="auto" w:fill="auto"/>
          </w:tcPr>
          <w:p w14:paraId="07674622" w14:textId="77777777" w:rsidR="00DA0598" w:rsidRPr="00D1736F" w:rsidRDefault="00DA0598" w:rsidP="00D1736F">
            <w:pPr>
              <w:pStyle w:val="TabellRader"/>
            </w:pPr>
          </w:p>
        </w:tc>
        <w:tc>
          <w:tcPr>
            <w:tcW w:w="432" w:type="pct"/>
            <w:tcBorders>
              <w:top w:val="single" w:sz="6" w:space="0" w:color="auto"/>
              <w:bottom w:val="single" w:sz="6" w:space="0" w:color="auto"/>
            </w:tcBorders>
            <w:shd w:val="clear" w:color="auto" w:fill="auto"/>
          </w:tcPr>
          <w:p w14:paraId="1FFA4512" w14:textId="77777777" w:rsidR="00DA0598" w:rsidRPr="00D1736F" w:rsidRDefault="00DA0598" w:rsidP="00D1736F">
            <w:pPr>
              <w:pStyle w:val="TabellRader"/>
            </w:pPr>
          </w:p>
        </w:tc>
      </w:tr>
      <w:tr w:rsidR="00D1736F" w14:paraId="023EA75B" w14:textId="77777777" w:rsidTr="00540A98">
        <w:tc>
          <w:tcPr>
            <w:tcW w:w="722" w:type="pct"/>
            <w:tcBorders>
              <w:top w:val="single" w:sz="6" w:space="0" w:color="auto"/>
              <w:bottom w:val="single" w:sz="4" w:space="0" w:color="auto"/>
            </w:tcBorders>
            <w:shd w:val="clear" w:color="auto" w:fill="auto"/>
          </w:tcPr>
          <w:p w14:paraId="1624C014" w14:textId="77777777" w:rsidR="00DA0598" w:rsidRPr="00D1736F" w:rsidRDefault="00DA0598" w:rsidP="00D1736F">
            <w:pPr>
              <w:pStyle w:val="TabellRader"/>
            </w:pPr>
          </w:p>
        </w:tc>
        <w:tc>
          <w:tcPr>
            <w:tcW w:w="449" w:type="pct"/>
            <w:tcBorders>
              <w:top w:val="single" w:sz="6" w:space="0" w:color="auto"/>
              <w:bottom w:val="single" w:sz="4" w:space="0" w:color="auto"/>
            </w:tcBorders>
            <w:shd w:val="clear" w:color="auto" w:fill="auto"/>
          </w:tcPr>
          <w:p w14:paraId="1AE9796A" w14:textId="77777777" w:rsidR="00DA0598" w:rsidRPr="00D1736F" w:rsidRDefault="00DA0598" w:rsidP="00D1736F">
            <w:pPr>
              <w:pStyle w:val="TabellRader"/>
            </w:pPr>
          </w:p>
        </w:tc>
        <w:tc>
          <w:tcPr>
            <w:tcW w:w="872" w:type="pct"/>
            <w:tcBorders>
              <w:top w:val="single" w:sz="6" w:space="0" w:color="auto"/>
              <w:bottom w:val="single" w:sz="4" w:space="0" w:color="auto"/>
            </w:tcBorders>
            <w:shd w:val="clear" w:color="auto" w:fill="auto"/>
          </w:tcPr>
          <w:p w14:paraId="09E38930" w14:textId="77777777" w:rsidR="00DA0598" w:rsidRPr="00D1736F" w:rsidRDefault="00DA0598" w:rsidP="001C3A95">
            <w:pPr>
              <w:pStyle w:val="TabellRader"/>
              <w:jc w:val="left"/>
              <w:rPr>
                <w:b/>
                <w:bCs/>
              </w:rPr>
            </w:pPr>
            <w:r w:rsidRPr="00D1736F">
              <w:rPr>
                <w:b/>
                <w:bCs/>
              </w:rPr>
              <w:t>Totalt</w:t>
            </w:r>
          </w:p>
        </w:tc>
        <w:tc>
          <w:tcPr>
            <w:tcW w:w="529" w:type="pct"/>
            <w:tcBorders>
              <w:top w:val="single" w:sz="6" w:space="0" w:color="auto"/>
              <w:bottom w:val="single" w:sz="4" w:space="0" w:color="auto"/>
            </w:tcBorders>
            <w:shd w:val="clear" w:color="auto" w:fill="auto"/>
          </w:tcPr>
          <w:p w14:paraId="7912BA52" w14:textId="77777777" w:rsidR="00DA0598" w:rsidRPr="00D1736F" w:rsidRDefault="00DA0598" w:rsidP="001C3A95">
            <w:pPr>
              <w:pStyle w:val="TabellRader"/>
              <w:jc w:val="center"/>
              <w:rPr>
                <w:b/>
                <w:bCs/>
              </w:rPr>
            </w:pPr>
            <w:r w:rsidRPr="00D1736F">
              <w:rPr>
                <w:b/>
                <w:bCs/>
              </w:rPr>
              <w:t>79</w:t>
            </w:r>
          </w:p>
        </w:tc>
        <w:tc>
          <w:tcPr>
            <w:tcW w:w="792" w:type="pct"/>
            <w:tcBorders>
              <w:top w:val="single" w:sz="6" w:space="0" w:color="auto"/>
              <w:bottom w:val="single" w:sz="4" w:space="0" w:color="auto"/>
            </w:tcBorders>
            <w:shd w:val="clear" w:color="auto" w:fill="auto"/>
          </w:tcPr>
          <w:p w14:paraId="5E82CB5B" w14:textId="77777777" w:rsidR="00DA0598" w:rsidRPr="00D1736F" w:rsidRDefault="00DA0598" w:rsidP="00D1736F">
            <w:pPr>
              <w:pStyle w:val="TabellRader"/>
            </w:pPr>
          </w:p>
        </w:tc>
        <w:tc>
          <w:tcPr>
            <w:tcW w:w="414" w:type="pct"/>
            <w:tcBorders>
              <w:top w:val="single" w:sz="6" w:space="0" w:color="auto"/>
              <w:bottom w:val="single" w:sz="4" w:space="0" w:color="auto"/>
            </w:tcBorders>
            <w:shd w:val="clear" w:color="auto" w:fill="auto"/>
          </w:tcPr>
          <w:p w14:paraId="5AC04DBB" w14:textId="77777777" w:rsidR="00DA0598" w:rsidRPr="00D1736F" w:rsidRDefault="00DA0598" w:rsidP="00D1736F">
            <w:pPr>
              <w:pStyle w:val="TabellRader"/>
            </w:pPr>
          </w:p>
        </w:tc>
        <w:tc>
          <w:tcPr>
            <w:tcW w:w="789" w:type="pct"/>
            <w:tcBorders>
              <w:top w:val="single" w:sz="6" w:space="0" w:color="auto"/>
              <w:bottom w:val="single" w:sz="4" w:space="0" w:color="auto"/>
            </w:tcBorders>
            <w:shd w:val="clear" w:color="auto" w:fill="auto"/>
          </w:tcPr>
          <w:p w14:paraId="1E72D973" w14:textId="77777777" w:rsidR="00DA0598" w:rsidRPr="00D1736F" w:rsidRDefault="00DA0598" w:rsidP="00D1736F">
            <w:pPr>
              <w:pStyle w:val="TabellRader"/>
            </w:pPr>
          </w:p>
        </w:tc>
        <w:tc>
          <w:tcPr>
            <w:tcW w:w="432" w:type="pct"/>
            <w:tcBorders>
              <w:top w:val="single" w:sz="6" w:space="0" w:color="auto"/>
              <w:bottom w:val="single" w:sz="4" w:space="0" w:color="auto"/>
            </w:tcBorders>
            <w:shd w:val="clear" w:color="auto" w:fill="auto"/>
          </w:tcPr>
          <w:p w14:paraId="370CD470" w14:textId="77777777" w:rsidR="00DA0598" w:rsidRPr="00D1736F" w:rsidRDefault="00DA0598" w:rsidP="00D1736F">
            <w:pPr>
              <w:pStyle w:val="TabellRader"/>
            </w:pPr>
          </w:p>
        </w:tc>
      </w:tr>
    </w:tbl>
    <w:p w14:paraId="74F6B609" w14:textId="04E8B8EC" w:rsidR="00DA0598" w:rsidRDefault="00DA0598" w:rsidP="00022115">
      <w:pPr>
        <w:pStyle w:val="Rubrik3utannumrering"/>
      </w:pPr>
      <w:r>
        <w:t>Faktisk export</w:t>
      </w:r>
    </w:p>
    <w:p w14:paraId="0F907A94" w14:textId="77EF6A8D" w:rsidR="00DA0598" w:rsidRDefault="00DA0598" w:rsidP="00022115">
      <w:pPr>
        <w:pStyle w:val="Brdtext"/>
      </w:pPr>
      <w:r w:rsidRPr="00022115">
        <w:t xml:space="preserve">Den faktiska export som redovisas i skrivelsen avser krigsmateriel och tekniskt bistånd som både levererats och fakturerats under aktuellt år. </w:t>
      </w:r>
      <w:r w:rsidRPr="00022115">
        <w:lastRenderedPageBreak/>
        <w:t>Uppgifterna baseras på de deklarationer som varje innehavare av tillverknings- eller tillhandahållandetillstånd årligen är skyldig att redovisa till ISP. Den faktiska exporten är i regel den del av redovisningen som genererar det största intresset i riksdagen, hos allmänheten och i media. Skrivelsen innehåller därför ett antal tabeller med olika skärningspunkter rörande faktisk export</w:t>
      </w:r>
      <w:r>
        <w:t>.</w:t>
      </w:r>
    </w:p>
    <w:p w14:paraId="4FB8587F" w14:textId="48F41C6B" w:rsidR="00DA0598" w:rsidRPr="00022115" w:rsidRDefault="00DA0598" w:rsidP="00022115">
      <w:pPr>
        <w:pStyle w:val="Brdtextmedindrag"/>
      </w:pPr>
      <w:r w:rsidRPr="00022115">
        <w:t>I tabell 16 redovisas värdet av den faktiska exporten av krigsmateriel 2024 per land. Tabellen är uppdelad på KS/ÖK och innehåller, på aggregerad nivå, information om vilka materielkategorier som exporten har avsett. Sammantaget exporterades krigsmateriel till 59 länder under 2024</w:t>
      </w:r>
      <w:r>
        <w:t>.</w:t>
      </w:r>
    </w:p>
    <w:p w14:paraId="1F7F1081" w14:textId="6F79BE14"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16</w:t>
      </w:r>
      <w:r w:rsidR="008056F2">
        <w:rPr>
          <w:noProof/>
        </w:rPr>
        <w:fldChar w:fldCharType="end"/>
      </w:r>
      <w:r>
        <w:tab/>
      </w:r>
      <w:r w:rsidRPr="00022115">
        <w:t>Värdet av den faktiska exporten av krigsmateriel 2024 per land (kr)</w:t>
      </w:r>
    </w:p>
    <w:p w14:paraId="68A8DACF" w14:textId="34B22CC6" w:rsidR="00DA0598" w:rsidRDefault="00DA0598" w:rsidP="00053D70">
      <w:pPr>
        <w:pStyle w:val="TabellUnderrubrik"/>
      </w:pPr>
    </w:p>
    <w:tbl>
      <w:tblPr>
        <w:tblW w:w="5000" w:type="pct"/>
        <w:tblLayout w:type="fixed"/>
        <w:tblCellMar>
          <w:left w:w="0" w:type="dxa"/>
        </w:tblCellMar>
        <w:tblLook w:val="06A0" w:firstRow="1" w:lastRow="0" w:firstColumn="1" w:lastColumn="0" w:noHBand="1" w:noVBand="1"/>
      </w:tblPr>
      <w:tblGrid>
        <w:gridCol w:w="1416"/>
        <w:gridCol w:w="1135"/>
        <w:gridCol w:w="1135"/>
        <w:gridCol w:w="1133"/>
        <w:gridCol w:w="1078"/>
      </w:tblGrid>
      <w:tr w:rsidR="00D11CE0" w14:paraId="74888551" w14:textId="77777777" w:rsidTr="00F04B4E">
        <w:trPr>
          <w:tblHeader/>
        </w:trPr>
        <w:tc>
          <w:tcPr>
            <w:tcW w:w="1201" w:type="pct"/>
            <w:tcBorders>
              <w:top w:val="single" w:sz="8" w:space="0" w:color="auto"/>
              <w:bottom w:val="single" w:sz="6" w:space="0" w:color="auto"/>
            </w:tcBorders>
            <w:shd w:val="clear" w:color="auto" w:fill="auto"/>
          </w:tcPr>
          <w:p w14:paraId="30DF2F03" w14:textId="1D8D8D30" w:rsidR="00DA0598" w:rsidRDefault="00DA0598" w:rsidP="003D6F49">
            <w:pPr>
              <w:pStyle w:val="TabellHuvud"/>
              <w:jc w:val="left"/>
            </w:pPr>
            <w:r>
              <w:t>Land</w:t>
            </w:r>
          </w:p>
        </w:tc>
        <w:tc>
          <w:tcPr>
            <w:tcW w:w="962" w:type="pct"/>
            <w:tcBorders>
              <w:top w:val="single" w:sz="8" w:space="0" w:color="auto"/>
              <w:bottom w:val="single" w:sz="6" w:space="0" w:color="auto"/>
            </w:tcBorders>
            <w:shd w:val="clear" w:color="auto" w:fill="auto"/>
          </w:tcPr>
          <w:p w14:paraId="7D1B4A92" w14:textId="7E467C05" w:rsidR="00DA0598" w:rsidRDefault="00DA0598" w:rsidP="00D11CE0">
            <w:pPr>
              <w:pStyle w:val="TabellHuvud"/>
              <w:jc w:val="left"/>
            </w:pPr>
            <w:r>
              <w:t>Kategorier av krigsmateriel</w:t>
            </w:r>
          </w:p>
        </w:tc>
        <w:tc>
          <w:tcPr>
            <w:tcW w:w="962" w:type="pct"/>
            <w:tcBorders>
              <w:top w:val="single" w:sz="8" w:space="0" w:color="auto"/>
              <w:bottom w:val="single" w:sz="6" w:space="0" w:color="auto"/>
            </w:tcBorders>
            <w:shd w:val="clear" w:color="auto" w:fill="auto"/>
          </w:tcPr>
          <w:p w14:paraId="1B08C3FE" w14:textId="6EA6D6D5" w:rsidR="00DA0598" w:rsidRDefault="00DA0598" w:rsidP="003D6F49">
            <w:pPr>
              <w:pStyle w:val="TabellHuvud"/>
            </w:pPr>
            <w:r>
              <w:t>Värde KS</w:t>
            </w:r>
          </w:p>
        </w:tc>
        <w:tc>
          <w:tcPr>
            <w:tcW w:w="961" w:type="pct"/>
            <w:tcBorders>
              <w:top w:val="single" w:sz="8" w:space="0" w:color="auto"/>
              <w:bottom w:val="single" w:sz="6" w:space="0" w:color="auto"/>
            </w:tcBorders>
            <w:shd w:val="clear" w:color="auto" w:fill="auto"/>
          </w:tcPr>
          <w:p w14:paraId="3A53B1FA" w14:textId="3CC18EDC" w:rsidR="00DA0598" w:rsidRDefault="00DA0598" w:rsidP="003D6F49">
            <w:pPr>
              <w:pStyle w:val="TabellHuvud"/>
            </w:pPr>
            <w:r>
              <w:t>Värde ÖK</w:t>
            </w:r>
          </w:p>
        </w:tc>
        <w:tc>
          <w:tcPr>
            <w:tcW w:w="914" w:type="pct"/>
            <w:tcBorders>
              <w:top w:val="single" w:sz="8" w:space="0" w:color="auto"/>
              <w:bottom w:val="single" w:sz="6" w:space="0" w:color="auto"/>
            </w:tcBorders>
            <w:shd w:val="clear" w:color="auto" w:fill="auto"/>
          </w:tcPr>
          <w:p w14:paraId="37DFA155" w14:textId="71811309" w:rsidR="00DA0598" w:rsidRDefault="00DA0598" w:rsidP="003D6F49">
            <w:pPr>
              <w:pStyle w:val="TabellHuvud"/>
            </w:pPr>
            <w:r>
              <w:t>Totalt</w:t>
            </w:r>
          </w:p>
        </w:tc>
      </w:tr>
      <w:tr w:rsidR="00D11CE0" w14:paraId="5C8DA3BD" w14:textId="77777777" w:rsidTr="00F04B4E">
        <w:tc>
          <w:tcPr>
            <w:tcW w:w="1201" w:type="pct"/>
            <w:tcBorders>
              <w:top w:val="single" w:sz="6" w:space="0" w:color="auto"/>
            </w:tcBorders>
            <w:shd w:val="clear" w:color="auto" w:fill="auto"/>
          </w:tcPr>
          <w:p w14:paraId="346F5C81" w14:textId="27EFC803" w:rsidR="00DA0598" w:rsidRPr="00022115" w:rsidRDefault="00DA0598" w:rsidP="003D6F49">
            <w:pPr>
              <w:pStyle w:val="TabellRader"/>
              <w:jc w:val="left"/>
              <w:rPr>
                <w:b/>
                <w:bCs/>
              </w:rPr>
            </w:pPr>
            <w:r w:rsidRPr="00022115">
              <w:rPr>
                <w:b/>
                <w:bCs/>
              </w:rPr>
              <w:t>EU</w:t>
            </w:r>
          </w:p>
        </w:tc>
        <w:tc>
          <w:tcPr>
            <w:tcW w:w="962" w:type="pct"/>
            <w:tcBorders>
              <w:top w:val="single" w:sz="6" w:space="0" w:color="auto"/>
            </w:tcBorders>
            <w:shd w:val="clear" w:color="auto" w:fill="auto"/>
          </w:tcPr>
          <w:p w14:paraId="2F3C7FE1" w14:textId="77777777" w:rsidR="00DA0598" w:rsidRDefault="00DA0598" w:rsidP="003D6F49">
            <w:pPr>
              <w:pStyle w:val="TabellRader"/>
            </w:pPr>
          </w:p>
        </w:tc>
        <w:tc>
          <w:tcPr>
            <w:tcW w:w="962" w:type="pct"/>
            <w:tcBorders>
              <w:top w:val="single" w:sz="6" w:space="0" w:color="auto"/>
            </w:tcBorders>
            <w:shd w:val="clear" w:color="auto" w:fill="auto"/>
          </w:tcPr>
          <w:p w14:paraId="3F02AB5D" w14:textId="77777777" w:rsidR="00DA0598" w:rsidRDefault="00DA0598" w:rsidP="003D6F49">
            <w:pPr>
              <w:pStyle w:val="TabellRader"/>
            </w:pPr>
          </w:p>
        </w:tc>
        <w:tc>
          <w:tcPr>
            <w:tcW w:w="961" w:type="pct"/>
            <w:tcBorders>
              <w:top w:val="single" w:sz="6" w:space="0" w:color="auto"/>
            </w:tcBorders>
            <w:shd w:val="clear" w:color="auto" w:fill="auto"/>
          </w:tcPr>
          <w:p w14:paraId="6474D358" w14:textId="77777777" w:rsidR="00DA0598" w:rsidRDefault="00DA0598" w:rsidP="003D6F49">
            <w:pPr>
              <w:pStyle w:val="TabellRader"/>
            </w:pPr>
          </w:p>
        </w:tc>
        <w:tc>
          <w:tcPr>
            <w:tcW w:w="914" w:type="pct"/>
            <w:tcBorders>
              <w:top w:val="single" w:sz="6" w:space="0" w:color="auto"/>
            </w:tcBorders>
            <w:shd w:val="clear" w:color="auto" w:fill="auto"/>
          </w:tcPr>
          <w:p w14:paraId="70DCB886" w14:textId="77777777" w:rsidR="00DA0598" w:rsidRDefault="00DA0598" w:rsidP="003D6F49">
            <w:pPr>
              <w:pStyle w:val="TabellRader"/>
            </w:pPr>
          </w:p>
        </w:tc>
      </w:tr>
      <w:tr w:rsidR="00F04B4E" w:rsidRPr="006E2E15" w14:paraId="6384EE93" w14:textId="77777777" w:rsidTr="00F04B4E">
        <w:tc>
          <w:tcPr>
            <w:tcW w:w="1201" w:type="pct"/>
            <w:tcBorders>
              <w:top w:val="single" w:sz="6" w:space="0" w:color="auto"/>
            </w:tcBorders>
            <w:shd w:val="clear" w:color="auto" w:fill="auto"/>
          </w:tcPr>
          <w:p w14:paraId="27FAD89D" w14:textId="77777777" w:rsidR="00DA0598" w:rsidRPr="000B5CB2" w:rsidRDefault="00DA0598" w:rsidP="00D11CE0">
            <w:pPr>
              <w:pStyle w:val="TabellRader"/>
              <w:jc w:val="left"/>
            </w:pPr>
            <w:r w:rsidRPr="000B5CB2">
              <w:t>Belgien</w:t>
            </w:r>
          </w:p>
        </w:tc>
        <w:tc>
          <w:tcPr>
            <w:tcW w:w="962" w:type="pct"/>
            <w:tcBorders>
              <w:top w:val="single" w:sz="6" w:space="0" w:color="auto"/>
            </w:tcBorders>
            <w:shd w:val="clear" w:color="auto" w:fill="auto"/>
          </w:tcPr>
          <w:p w14:paraId="5D54C89D" w14:textId="77777777" w:rsidR="00DA0598" w:rsidRPr="00022115" w:rsidRDefault="00DA0598" w:rsidP="00D11CE0">
            <w:pPr>
              <w:pStyle w:val="TabellRader"/>
              <w:jc w:val="left"/>
            </w:pPr>
            <w:r w:rsidRPr="00022115">
              <w:t>1,2,3,6,8,10,14,21,22</w:t>
            </w:r>
          </w:p>
        </w:tc>
        <w:tc>
          <w:tcPr>
            <w:tcW w:w="962" w:type="pct"/>
            <w:tcBorders>
              <w:top w:val="single" w:sz="6" w:space="0" w:color="auto"/>
            </w:tcBorders>
            <w:shd w:val="clear" w:color="auto" w:fill="auto"/>
          </w:tcPr>
          <w:p w14:paraId="18A1171D" w14:textId="77777777" w:rsidR="00DA0598" w:rsidRPr="00022115" w:rsidRDefault="00DA0598" w:rsidP="00022115">
            <w:pPr>
              <w:pStyle w:val="TabellRader"/>
            </w:pPr>
            <w:r w:rsidRPr="00022115">
              <w:t>47 092 364</w:t>
            </w:r>
          </w:p>
        </w:tc>
        <w:tc>
          <w:tcPr>
            <w:tcW w:w="961" w:type="pct"/>
            <w:tcBorders>
              <w:top w:val="single" w:sz="6" w:space="0" w:color="auto"/>
            </w:tcBorders>
            <w:shd w:val="clear" w:color="auto" w:fill="auto"/>
          </w:tcPr>
          <w:p w14:paraId="77007279" w14:textId="77777777" w:rsidR="00DA0598" w:rsidRPr="00022115" w:rsidRDefault="00DA0598" w:rsidP="00022115">
            <w:pPr>
              <w:pStyle w:val="TabellRader"/>
            </w:pPr>
            <w:r w:rsidRPr="00022115">
              <w:t>23 946 640</w:t>
            </w:r>
          </w:p>
        </w:tc>
        <w:tc>
          <w:tcPr>
            <w:tcW w:w="914" w:type="pct"/>
            <w:tcBorders>
              <w:top w:val="single" w:sz="6" w:space="0" w:color="auto"/>
            </w:tcBorders>
            <w:shd w:val="clear" w:color="auto" w:fill="auto"/>
          </w:tcPr>
          <w:p w14:paraId="67347BF9" w14:textId="77777777" w:rsidR="00DA0598" w:rsidRPr="00022115" w:rsidRDefault="00DA0598" w:rsidP="00022115">
            <w:pPr>
              <w:pStyle w:val="TabellRader"/>
            </w:pPr>
            <w:r w:rsidRPr="00022115">
              <w:t>71 039 004</w:t>
            </w:r>
          </w:p>
        </w:tc>
      </w:tr>
      <w:tr w:rsidR="00F04B4E" w:rsidRPr="006E2E15" w14:paraId="456DE6A0" w14:textId="77777777" w:rsidTr="00F04B4E">
        <w:tc>
          <w:tcPr>
            <w:tcW w:w="1201" w:type="pct"/>
            <w:tcBorders>
              <w:top w:val="single" w:sz="6" w:space="0" w:color="auto"/>
            </w:tcBorders>
            <w:shd w:val="clear" w:color="auto" w:fill="auto"/>
          </w:tcPr>
          <w:p w14:paraId="7DC1658D" w14:textId="77777777" w:rsidR="00DA0598" w:rsidRPr="000B5CB2" w:rsidRDefault="00DA0598" w:rsidP="00D11CE0">
            <w:pPr>
              <w:pStyle w:val="TabellRader"/>
              <w:jc w:val="left"/>
            </w:pPr>
            <w:r w:rsidRPr="000B5CB2">
              <w:t>Bulgarien</w:t>
            </w:r>
          </w:p>
        </w:tc>
        <w:tc>
          <w:tcPr>
            <w:tcW w:w="962" w:type="pct"/>
            <w:tcBorders>
              <w:top w:val="single" w:sz="6" w:space="0" w:color="auto"/>
            </w:tcBorders>
            <w:shd w:val="clear" w:color="auto" w:fill="auto"/>
          </w:tcPr>
          <w:p w14:paraId="7F61BE7E" w14:textId="77777777" w:rsidR="00DA0598" w:rsidRPr="00022115" w:rsidRDefault="00DA0598" w:rsidP="00D11CE0">
            <w:pPr>
              <w:pStyle w:val="TabellRader"/>
              <w:jc w:val="left"/>
            </w:pPr>
            <w:r w:rsidRPr="00022115">
              <w:t>1,3,4,5,8,13,21,22</w:t>
            </w:r>
          </w:p>
        </w:tc>
        <w:tc>
          <w:tcPr>
            <w:tcW w:w="962" w:type="pct"/>
            <w:tcBorders>
              <w:top w:val="single" w:sz="6" w:space="0" w:color="auto"/>
            </w:tcBorders>
            <w:shd w:val="clear" w:color="auto" w:fill="auto"/>
          </w:tcPr>
          <w:p w14:paraId="63D5D3BE" w14:textId="77777777" w:rsidR="00DA0598" w:rsidRPr="00022115" w:rsidRDefault="00DA0598" w:rsidP="00022115">
            <w:pPr>
              <w:pStyle w:val="TabellRader"/>
            </w:pPr>
            <w:r w:rsidRPr="00022115">
              <w:t>120 846 175</w:t>
            </w:r>
          </w:p>
        </w:tc>
        <w:tc>
          <w:tcPr>
            <w:tcW w:w="961" w:type="pct"/>
            <w:tcBorders>
              <w:top w:val="single" w:sz="6" w:space="0" w:color="auto"/>
            </w:tcBorders>
            <w:shd w:val="clear" w:color="auto" w:fill="auto"/>
          </w:tcPr>
          <w:p w14:paraId="1D29167D" w14:textId="77777777" w:rsidR="00DA0598" w:rsidRPr="00022115" w:rsidRDefault="00DA0598" w:rsidP="00022115">
            <w:pPr>
              <w:pStyle w:val="TabellRader"/>
            </w:pPr>
            <w:r w:rsidRPr="00022115">
              <w:t>133 043 573</w:t>
            </w:r>
          </w:p>
        </w:tc>
        <w:tc>
          <w:tcPr>
            <w:tcW w:w="914" w:type="pct"/>
            <w:tcBorders>
              <w:top w:val="single" w:sz="6" w:space="0" w:color="auto"/>
            </w:tcBorders>
            <w:shd w:val="clear" w:color="auto" w:fill="auto"/>
          </w:tcPr>
          <w:p w14:paraId="4C50738E" w14:textId="77777777" w:rsidR="00DA0598" w:rsidRPr="00022115" w:rsidRDefault="00DA0598" w:rsidP="00022115">
            <w:pPr>
              <w:pStyle w:val="TabellRader"/>
            </w:pPr>
            <w:r w:rsidRPr="00022115">
              <w:t>253 889 748</w:t>
            </w:r>
          </w:p>
        </w:tc>
      </w:tr>
      <w:tr w:rsidR="00F04B4E" w:rsidRPr="006E2E15" w14:paraId="5319270E" w14:textId="77777777" w:rsidTr="00F04B4E">
        <w:tc>
          <w:tcPr>
            <w:tcW w:w="1201" w:type="pct"/>
            <w:tcBorders>
              <w:top w:val="single" w:sz="6" w:space="0" w:color="auto"/>
            </w:tcBorders>
            <w:shd w:val="clear" w:color="auto" w:fill="auto"/>
          </w:tcPr>
          <w:p w14:paraId="24357260" w14:textId="77777777" w:rsidR="00DA0598" w:rsidRPr="000B5CB2" w:rsidRDefault="00DA0598" w:rsidP="00D11CE0">
            <w:pPr>
              <w:pStyle w:val="TabellRader"/>
              <w:jc w:val="left"/>
            </w:pPr>
            <w:r w:rsidRPr="000B5CB2">
              <w:t>Danmark</w:t>
            </w:r>
          </w:p>
        </w:tc>
        <w:tc>
          <w:tcPr>
            <w:tcW w:w="962" w:type="pct"/>
            <w:tcBorders>
              <w:top w:val="single" w:sz="6" w:space="0" w:color="auto"/>
            </w:tcBorders>
            <w:shd w:val="clear" w:color="auto" w:fill="auto"/>
          </w:tcPr>
          <w:p w14:paraId="31719615" w14:textId="77777777" w:rsidR="00DA0598" w:rsidRPr="00022115" w:rsidRDefault="00DA0598" w:rsidP="00D11CE0">
            <w:pPr>
              <w:pStyle w:val="TabellRader"/>
              <w:jc w:val="left"/>
            </w:pPr>
            <w:r w:rsidRPr="00022115">
              <w:t>1,2,3,5,6,7,8,10,11,13,14,17,21,22</w:t>
            </w:r>
          </w:p>
        </w:tc>
        <w:tc>
          <w:tcPr>
            <w:tcW w:w="962" w:type="pct"/>
            <w:tcBorders>
              <w:top w:val="single" w:sz="6" w:space="0" w:color="auto"/>
            </w:tcBorders>
            <w:shd w:val="clear" w:color="auto" w:fill="auto"/>
          </w:tcPr>
          <w:p w14:paraId="6D9768DC" w14:textId="77777777" w:rsidR="00DA0598" w:rsidRPr="00022115" w:rsidRDefault="00DA0598" w:rsidP="00022115">
            <w:pPr>
              <w:pStyle w:val="TabellRader"/>
            </w:pPr>
            <w:r w:rsidRPr="00022115">
              <w:t>12 939 336</w:t>
            </w:r>
          </w:p>
        </w:tc>
        <w:tc>
          <w:tcPr>
            <w:tcW w:w="961" w:type="pct"/>
            <w:tcBorders>
              <w:top w:val="single" w:sz="6" w:space="0" w:color="auto"/>
            </w:tcBorders>
            <w:shd w:val="clear" w:color="auto" w:fill="auto"/>
          </w:tcPr>
          <w:p w14:paraId="649EB9D4" w14:textId="77777777" w:rsidR="00DA0598" w:rsidRPr="00022115" w:rsidRDefault="00DA0598" w:rsidP="00022115">
            <w:pPr>
              <w:pStyle w:val="TabellRader"/>
            </w:pPr>
            <w:r w:rsidRPr="00022115">
              <w:t>201 882 342</w:t>
            </w:r>
          </w:p>
        </w:tc>
        <w:tc>
          <w:tcPr>
            <w:tcW w:w="914" w:type="pct"/>
            <w:tcBorders>
              <w:top w:val="single" w:sz="6" w:space="0" w:color="auto"/>
            </w:tcBorders>
            <w:shd w:val="clear" w:color="auto" w:fill="auto"/>
          </w:tcPr>
          <w:p w14:paraId="384BE83C" w14:textId="77777777" w:rsidR="00DA0598" w:rsidRPr="00022115" w:rsidRDefault="00DA0598" w:rsidP="00022115">
            <w:pPr>
              <w:pStyle w:val="TabellRader"/>
            </w:pPr>
            <w:r w:rsidRPr="00022115">
              <w:t>214 821 678</w:t>
            </w:r>
          </w:p>
        </w:tc>
      </w:tr>
      <w:tr w:rsidR="00F04B4E" w:rsidRPr="006E2E15" w14:paraId="1FB0DE75" w14:textId="77777777" w:rsidTr="00F04B4E">
        <w:tc>
          <w:tcPr>
            <w:tcW w:w="1201" w:type="pct"/>
            <w:tcBorders>
              <w:top w:val="single" w:sz="6" w:space="0" w:color="auto"/>
            </w:tcBorders>
            <w:shd w:val="clear" w:color="auto" w:fill="auto"/>
          </w:tcPr>
          <w:p w14:paraId="06FC1516" w14:textId="77777777" w:rsidR="00DA0598" w:rsidRPr="000B5CB2" w:rsidRDefault="00DA0598" w:rsidP="00D11CE0">
            <w:pPr>
              <w:pStyle w:val="TabellRader"/>
              <w:jc w:val="left"/>
            </w:pPr>
            <w:r w:rsidRPr="000B5CB2">
              <w:t>Estland</w:t>
            </w:r>
          </w:p>
        </w:tc>
        <w:tc>
          <w:tcPr>
            <w:tcW w:w="962" w:type="pct"/>
            <w:tcBorders>
              <w:top w:val="single" w:sz="6" w:space="0" w:color="auto"/>
            </w:tcBorders>
            <w:shd w:val="clear" w:color="auto" w:fill="auto"/>
          </w:tcPr>
          <w:p w14:paraId="0FC1AE09" w14:textId="77777777" w:rsidR="00DA0598" w:rsidRPr="00022115" w:rsidRDefault="00DA0598" w:rsidP="00D11CE0">
            <w:pPr>
              <w:pStyle w:val="TabellRader"/>
              <w:jc w:val="left"/>
            </w:pPr>
            <w:r w:rsidRPr="00022115">
              <w:t>1,2,3,5,6,7,15,17,22</w:t>
            </w:r>
          </w:p>
        </w:tc>
        <w:tc>
          <w:tcPr>
            <w:tcW w:w="962" w:type="pct"/>
            <w:tcBorders>
              <w:top w:val="single" w:sz="6" w:space="0" w:color="auto"/>
            </w:tcBorders>
            <w:shd w:val="clear" w:color="auto" w:fill="auto"/>
          </w:tcPr>
          <w:p w14:paraId="143E35DC" w14:textId="77777777" w:rsidR="00DA0598" w:rsidRPr="00022115" w:rsidRDefault="00DA0598" w:rsidP="00022115">
            <w:pPr>
              <w:pStyle w:val="TabellRader"/>
            </w:pPr>
            <w:r w:rsidRPr="00022115">
              <w:t>102 549 883</w:t>
            </w:r>
          </w:p>
        </w:tc>
        <w:tc>
          <w:tcPr>
            <w:tcW w:w="961" w:type="pct"/>
            <w:tcBorders>
              <w:top w:val="single" w:sz="6" w:space="0" w:color="auto"/>
            </w:tcBorders>
            <w:shd w:val="clear" w:color="auto" w:fill="auto"/>
          </w:tcPr>
          <w:p w14:paraId="31A5014E" w14:textId="77777777" w:rsidR="00DA0598" w:rsidRPr="00022115" w:rsidRDefault="00DA0598" w:rsidP="00022115">
            <w:pPr>
              <w:pStyle w:val="TabellRader"/>
            </w:pPr>
            <w:r w:rsidRPr="00022115">
              <w:t>402 458 729</w:t>
            </w:r>
          </w:p>
        </w:tc>
        <w:tc>
          <w:tcPr>
            <w:tcW w:w="914" w:type="pct"/>
            <w:tcBorders>
              <w:top w:val="single" w:sz="6" w:space="0" w:color="auto"/>
            </w:tcBorders>
            <w:shd w:val="clear" w:color="auto" w:fill="auto"/>
          </w:tcPr>
          <w:p w14:paraId="222FD2A6" w14:textId="77777777" w:rsidR="00DA0598" w:rsidRPr="00022115" w:rsidRDefault="00DA0598" w:rsidP="00022115">
            <w:pPr>
              <w:pStyle w:val="TabellRader"/>
            </w:pPr>
            <w:r w:rsidRPr="00022115">
              <w:t>505 008 612</w:t>
            </w:r>
          </w:p>
        </w:tc>
      </w:tr>
      <w:tr w:rsidR="00F04B4E" w:rsidRPr="006E2E15" w14:paraId="64EDF22A" w14:textId="77777777" w:rsidTr="00F04B4E">
        <w:tc>
          <w:tcPr>
            <w:tcW w:w="1201" w:type="pct"/>
            <w:tcBorders>
              <w:top w:val="single" w:sz="6" w:space="0" w:color="auto"/>
            </w:tcBorders>
            <w:shd w:val="clear" w:color="auto" w:fill="auto"/>
          </w:tcPr>
          <w:p w14:paraId="5F52F22A" w14:textId="77777777" w:rsidR="00DA0598" w:rsidRPr="000B5CB2" w:rsidRDefault="00DA0598" w:rsidP="00D11CE0">
            <w:pPr>
              <w:pStyle w:val="TabellRader"/>
              <w:jc w:val="left"/>
            </w:pPr>
            <w:r w:rsidRPr="000B5CB2">
              <w:t>Finland</w:t>
            </w:r>
          </w:p>
        </w:tc>
        <w:tc>
          <w:tcPr>
            <w:tcW w:w="962" w:type="pct"/>
            <w:tcBorders>
              <w:top w:val="single" w:sz="6" w:space="0" w:color="auto"/>
            </w:tcBorders>
            <w:shd w:val="clear" w:color="auto" w:fill="auto"/>
          </w:tcPr>
          <w:p w14:paraId="0C210FED" w14:textId="77777777" w:rsidR="00DA0598" w:rsidRPr="00022115" w:rsidRDefault="00DA0598" w:rsidP="00D11CE0">
            <w:pPr>
              <w:pStyle w:val="TabellRader"/>
              <w:jc w:val="left"/>
            </w:pPr>
            <w:r w:rsidRPr="00022115">
              <w:t>1,2,3,4,5,6,8,10,11,13,14,17,21,22</w:t>
            </w:r>
          </w:p>
        </w:tc>
        <w:tc>
          <w:tcPr>
            <w:tcW w:w="962" w:type="pct"/>
            <w:tcBorders>
              <w:top w:val="single" w:sz="6" w:space="0" w:color="auto"/>
            </w:tcBorders>
            <w:shd w:val="clear" w:color="auto" w:fill="auto"/>
          </w:tcPr>
          <w:p w14:paraId="6B6CA254" w14:textId="77777777" w:rsidR="00DA0598" w:rsidRPr="00022115" w:rsidRDefault="00DA0598" w:rsidP="00022115">
            <w:pPr>
              <w:pStyle w:val="TabellRader"/>
            </w:pPr>
            <w:r w:rsidRPr="00022115">
              <w:t>288 818 872</w:t>
            </w:r>
          </w:p>
        </w:tc>
        <w:tc>
          <w:tcPr>
            <w:tcW w:w="961" w:type="pct"/>
            <w:tcBorders>
              <w:top w:val="single" w:sz="6" w:space="0" w:color="auto"/>
            </w:tcBorders>
            <w:shd w:val="clear" w:color="auto" w:fill="auto"/>
          </w:tcPr>
          <w:p w14:paraId="419C694D" w14:textId="77777777" w:rsidR="00DA0598" w:rsidRPr="00022115" w:rsidRDefault="00DA0598" w:rsidP="00022115">
            <w:pPr>
              <w:pStyle w:val="TabellRader"/>
            </w:pPr>
            <w:r w:rsidRPr="00022115">
              <w:t>232 482 338</w:t>
            </w:r>
          </w:p>
        </w:tc>
        <w:tc>
          <w:tcPr>
            <w:tcW w:w="914" w:type="pct"/>
            <w:tcBorders>
              <w:top w:val="single" w:sz="6" w:space="0" w:color="auto"/>
            </w:tcBorders>
            <w:shd w:val="clear" w:color="auto" w:fill="auto"/>
          </w:tcPr>
          <w:p w14:paraId="28808152" w14:textId="77777777" w:rsidR="00DA0598" w:rsidRPr="00022115" w:rsidRDefault="00DA0598" w:rsidP="00022115">
            <w:pPr>
              <w:pStyle w:val="TabellRader"/>
            </w:pPr>
            <w:r w:rsidRPr="00022115">
              <w:t>521 301 210</w:t>
            </w:r>
          </w:p>
        </w:tc>
      </w:tr>
      <w:tr w:rsidR="00F04B4E" w:rsidRPr="006E2E15" w14:paraId="3C940A29" w14:textId="77777777" w:rsidTr="006012D1">
        <w:tc>
          <w:tcPr>
            <w:tcW w:w="1201" w:type="pct"/>
            <w:tcBorders>
              <w:top w:val="single" w:sz="6" w:space="0" w:color="auto"/>
              <w:bottom w:val="single" w:sz="6" w:space="0" w:color="auto"/>
            </w:tcBorders>
            <w:shd w:val="clear" w:color="auto" w:fill="auto"/>
          </w:tcPr>
          <w:p w14:paraId="17702B1F" w14:textId="77777777" w:rsidR="00DA0598" w:rsidRPr="000B5CB2" w:rsidRDefault="00DA0598" w:rsidP="00D11CE0">
            <w:pPr>
              <w:pStyle w:val="TabellRader"/>
              <w:jc w:val="left"/>
            </w:pPr>
            <w:r w:rsidRPr="000B5CB2">
              <w:t>Frankrike</w:t>
            </w:r>
          </w:p>
        </w:tc>
        <w:tc>
          <w:tcPr>
            <w:tcW w:w="962" w:type="pct"/>
            <w:tcBorders>
              <w:top w:val="single" w:sz="6" w:space="0" w:color="auto"/>
              <w:bottom w:val="single" w:sz="6" w:space="0" w:color="auto"/>
            </w:tcBorders>
            <w:shd w:val="clear" w:color="auto" w:fill="auto"/>
          </w:tcPr>
          <w:p w14:paraId="45331363" w14:textId="77777777" w:rsidR="00DA0598" w:rsidRPr="00022115" w:rsidRDefault="00DA0598" w:rsidP="00D11CE0">
            <w:pPr>
              <w:pStyle w:val="TabellRader"/>
              <w:jc w:val="left"/>
            </w:pPr>
            <w:r w:rsidRPr="00022115">
              <w:t>1,2,3,4,5,6,8,11,13,14,15,17,21,22</w:t>
            </w:r>
          </w:p>
        </w:tc>
        <w:tc>
          <w:tcPr>
            <w:tcW w:w="962" w:type="pct"/>
            <w:tcBorders>
              <w:top w:val="single" w:sz="6" w:space="0" w:color="auto"/>
              <w:bottom w:val="single" w:sz="6" w:space="0" w:color="auto"/>
            </w:tcBorders>
            <w:shd w:val="clear" w:color="auto" w:fill="auto"/>
          </w:tcPr>
          <w:p w14:paraId="537B8F9C" w14:textId="77777777" w:rsidR="00DA0598" w:rsidRPr="00022115" w:rsidRDefault="00DA0598" w:rsidP="00022115">
            <w:pPr>
              <w:pStyle w:val="TabellRader"/>
            </w:pPr>
            <w:r w:rsidRPr="00022115">
              <w:t>271 178 211</w:t>
            </w:r>
          </w:p>
        </w:tc>
        <w:tc>
          <w:tcPr>
            <w:tcW w:w="961" w:type="pct"/>
            <w:tcBorders>
              <w:top w:val="single" w:sz="6" w:space="0" w:color="auto"/>
              <w:bottom w:val="single" w:sz="6" w:space="0" w:color="auto"/>
            </w:tcBorders>
            <w:shd w:val="clear" w:color="auto" w:fill="auto"/>
          </w:tcPr>
          <w:p w14:paraId="46413AEC" w14:textId="77777777" w:rsidR="00DA0598" w:rsidRPr="00022115" w:rsidRDefault="00DA0598" w:rsidP="00022115">
            <w:pPr>
              <w:pStyle w:val="TabellRader"/>
            </w:pPr>
            <w:r w:rsidRPr="00022115">
              <w:t>453 948 669</w:t>
            </w:r>
          </w:p>
        </w:tc>
        <w:tc>
          <w:tcPr>
            <w:tcW w:w="914" w:type="pct"/>
            <w:tcBorders>
              <w:top w:val="single" w:sz="6" w:space="0" w:color="auto"/>
              <w:bottom w:val="single" w:sz="6" w:space="0" w:color="auto"/>
            </w:tcBorders>
            <w:shd w:val="clear" w:color="auto" w:fill="auto"/>
          </w:tcPr>
          <w:p w14:paraId="4F7E551D" w14:textId="77777777" w:rsidR="00DA0598" w:rsidRPr="00022115" w:rsidRDefault="00DA0598" w:rsidP="00022115">
            <w:pPr>
              <w:pStyle w:val="TabellRader"/>
            </w:pPr>
            <w:r w:rsidRPr="00022115">
              <w:t>725 126 880</w:t>
            </w:r>
          </w:p>
        </w:tc>
      </w:tr>
      <w:tr w:rsidR="00F04B4E" w:rsidRPr="006E2E15" w14:paraId="53EE999F" w14:textId="77777777" w:rsidTr="006012D1">
        <w:tc>
          <w:tcPr>
            <w:tcW w:w="1201" w:type="pct"/>
            <w:tcBorders>
              <w:top w:val="single" w:sz="6" w:space="0" w:color="auto"/>
              <w:bottom w:val="single" w:sz="4" w:space="0" w:color="auto"/>
            </w:tcBorders>
            <w:shd w:val="clear" w:color="auto" w:fill="auto"/>
          </w:tcPr>
          <w:p w14:paraId="16568B75" w14:textId="77777777" w:rsidR="00DA0598" w:rsidRPr="000B5CB2" w:rsidRDefault="00DA0598" w:rsidP="00D11CE0">
            <w:pPr>
              <w:pStyle w:val="TabellRader"/>
              <w:jc w:val="left"/>
            </w:pPr>
            <w:r w:rsidRPr="000B5CB2">
              <w:t>Grekland</w:t>
            </w:r>
          </w:p>
        </w:tc>
        <w:tc>
          <w:tcPr>
            <w:tcW w:w="962" w:type="pct"/>
            <w:tcBorders>
              <w:top w:val="single" w:sz="6" w:space="0" w:color="auto"/>
              <w:bottom w:val="single" w:sz="4" w:space="0" w:color="auto"/>
            </w:tcBorders>
            <w:shd w:val="clear" w:color="auto" w:fill="auto"/>
          </w:tcPr>
          <w:p w14:paraId="1130C2B3" w14:textId="77777777" w:rsidR="00DA0598" w:rsidRPr="00022115" w:rsidRDefault="00DA0598" w:rsidP="00D11CE0">
            <w:pPr>
              <w:pStyle w:val="TabellRader"/>
              <w:jc w:val="left"/>
            </w:pPr>
            <w:r w:rsidRPr="00022115">
              <w:t>5,11,13,14</w:t>
            </w:r>
          </w:p>
        </w:tc>
        <w:tc>
          <w:tcPr>
            <w:tcW w:w="962" w:type="pct"/>
            <w:tcBorders>
              <w:top w:val="single" w:sz="6" w:space="0" w:color="auto"/>
              <w:bottom w:val="single" w:sz="4" w:space="0" w:color="auto"/>
            </w:tcBorders>
            <w:shd w:val="clear" w:color="auto" w:fill="auto"/>
          </w:tcPr>
          <w:p w14:paraId="16AA138A" w14:textId="77777777" w:rsidR="00DA0598" w:rsidRPr="00022115" w:rsidRDefault="00DA0598" w:rsidP="00022115">
            <w:pPr>
              <w:pStyle w:val="TabellRader"/>
            </w:pPr>
            <w:r w:rsidRPr="00022115">
              <w:t>0</w:t>
            </w:r>
          </w:p>
        </w:tc>
        <w:tc>
          <w:tcPr>
            <w:tcW w:w="961" w:type="pct"/>
            <w:tcBorders>
              <w:top w:val="single" w:sz="6" w:space="0" w:color="auto"/>
              <w:bottom w:val="single" w:sz="4" w:space="0" w:color="auto"/>
            </w:tcBorders>
            <w:shd w:val="clear" w:color="auto" w:fill="auto"/>
          </w:tcPr>
          <w:p w14:paraId="15BC45B0" w14:textId="77777777" w:rsidR="00DA0598" w:rsidRPr="00022115" w:rsidRDefault="00DA0598" w:rsidP="00022115">
            <w:pPr>
              <w:pStyle w:val="TabellRader"/>
            </w:pPr>
            <w:r w:rsidRPr="00022115">
              <w:t>3 126 764</w:t>
            </w:r>
          </w:p>
        </w:tc>
        <w:tc>
          <w:tcPr>
            <w:tcW w:w="914" w:type="pct"/>
            <w:tcBorders>
              <w:top w:val="single" w:sz="6" w:space="0" w:color="auto"/>
              <w:bottom w:val="single" w:sz="4" w:space="0" w:color="auto"/>
            </w:tcBorders>
            <w:shd w:val="clear" w:color="auto" w:fill="auto"/>
          </w:tcPr>
          <w:p w14:paraId="72CA3F62" w14:textId="77777777" w:rsidR="00DA0598" w:rsidRPr="00022115" w:rsidRDefault="00DA0598" w:rsidP="00022115">
            <w:pPr>
              <w:pStyle w:val="TabellRader"/>
            </w:pPr>
            <w:r w:rsidRPr="00022115">
              <w:t>3 126 764</w:t>
            </w:r>
          </w:p>
        </w:tc>
      </w:tr>
      <w:tr w:rsidR="00F04B4E" w:rsidRPr="006E2E15" w14:paraId="7399923A" w14:textId="77777777" w:rsidTr="006012D1">
        <w:tc>
          <w:tcPr>
            <w:tcW w:w="1201" w:type="pct"/>
            <w:tcBorders>
              <w:top w:val="single" w:sz="4" w:space="0" w:color="auto"/>
            </w:tcBorders>
            <w:shd w:val="clear" w:color="auto" w:fill="auto"/>
          </w:tcPr>
          <w:p w14:paraId="03884EE5" w14:textId="77777777" w:rsidR="00DA0598" w:rsidRPr="000B5CB2" w:rsidRDefault="00DA0598" w:rsidP="00D11CE0">
            <w:pPr>
              <w:pStyle w:val="TabellRader"/>
              <w:jc w:val="left"/>
            </w:pPr>
            <w:r w:rsidRPr="000B5CB2">
              <w:t>Irland</w:t>
            </w:r>
          </w:p>
        </w:tc>
        <w:tc>
          <w:tcPr>
            <w:tcW w:w="962" w:type="pct"/>
            <w:tcBorders>
              <w:top w:val="single" w:sz="4" w:space="0" w:color="auto"/>
            </w:tcBorders>
            <w:shd w:val="clear" w:color="auto" w:fill="auto"/>
          </w:tcPr>
          <w:p w14:paraId="1F474A69" w14:textId="77777777" w:rsidR="00DA0598" w:rsidRPr="00022115" w:rsidRDefault="00DA0598" w:rsidP="00D11CE0">
            <w:pPr>
              <w:pStyle w:val="TabellRader"/>
              <w:jc w:val="left"/>
            </w:pPr>
            <w:r w:rsidRPr="00022115">
              <w:t>1,2,5,6,15,17,22</w:t>
            </w:r>
          </w:p>
        </w:tc>
        <w:tc>
          <w:tcPr>
            <w:tcW w:w="962" w:type="pct"/>
            <w:tcBorders>
              <w:top w:val="single" w:sz="4" w:space="0" w:color="auto"/>
            </w:tcBorders>
            <w:shd w:val="clear" w:color="auto" w:fill="auto"/>
          </w:tcPr>
          <w:p w14:paraId="0CFE5FDC" w14:textId="77777777" w:rsidR="00DA0598" w:rsidRPr="00022115" w:rsidRDefault="00DA0598" w:rsidP="00022115">
            <w:pPr>
              <w:pStyle w:val="TabellRader"/>
            </w:pPr>
            <w:r w:rsidRPr="00022115">
              <w:t>879 224</w:t>
            </w:r>
          </w:p>
        </w:tc>
        <w:tc>
          <w:tcPr>
            <w:tcW w:w="961" w:type="pct"/>
            <w:tcBorders>
              <w:top w:val="single" w:sz="4" w:space="0" w:color="auto"/>
            </w:tcBorders>
            <w:shd w:val="clear" w:color="auto" w:fill="auto"/>
          </w:tcPr>
          <w:p w14:paraId="15B039DD" w14:textId="77777777" w:rsidR="00DA0598" w:rsidRPr="00022115" w:rsidRDefault="00DA0598" w:rsidP="00022115">
            <w:pPr>
              <w:pStyle w:val="TabellRader"/>
            </w:pPr>
            <w:r w:rsidRPr="00022115">
              <w:t>12 993 443</w:t>
            </w:r>
          </w:p>
        </w:tc>
        <w:tc>
          <w:tcPr>
            <w:tcW w:w="914" w:type="pct"/>
            <w:tcBorders>
              <w:top w:val="single" w:sz="4" w:space="0" w:color="auto"/>
            </w:tcBorders>
            <w:shd w:val="clear" w:color="auto" w:fill="auto"/>
          </w:tcPr>
          <w:p w14:paraId="24A89CF1" w14:textId="77777777" w:rsidR="00DA0598" w:rsidRPr="00022115" w:rsidRDefault="00DA0598" w:rsidP="00022115">
            <w:pPr>
              <w:pStyle w:val="TabellRader"/>
            </w:pPr>
            <w:r w:rsidRPr="00022115">
              <w:t>13 872 667</w:t>
            </w:r>
          </w:p>
        </w:tc>
      </w:tr>
      <w:tr w:rsidR="00F04B4E" w:rsidRPr="006E2E15" w14:paraId="4A9A3102" w14:textId="77777777" w:rsidTr="00F04B4E">
        <w:tc>
          <w:tcPr>
            <w:tcW w:w="1201" w:type="pct"/>
            <w:tcBorders>
              <w:top w:val="single" w:sz="6" w:space="0" w:color="auto"/>
            </w:tcBorders>
            <w:shd w:val="clear" w:color="auto" w:fill="auto"/>
          </w:tcPr>
          <w:p w14:paraId="658BC29D" w14:textId="77777777" w:rsidR="00DA0598" w:rsidRPr="000B5CB2" w:rsidRDefault="00DA0598" w:rsidP="00D11CE0">
            <w:pPr>
              <w:pStyle w:val="TabellRader"/>
              <w:jc w:val="left"/>
            </w:pPr>
            <w:r w:rsidRPr="000B5CB2">
              <w:t>Italien</w:t>
            </w:r>
          </w:p>
        </w:tc>
        <w:tc>
          <w:tcPr>
            <w:tcW w:w="962" w:type="pct"/>
            <w:tcBorders>
              <w:top w:val="single" w:sz="6" w:space="0" w:color="auto"/>
            </w:tcBorders>
            <w:shd w:val="clear" w:color="auto" w:fill="auto"/>
          </w:tcPr>
          <w:p w14:paraId="3DB5F181" w14:textId="77777777" w:rsidR="00DA0598" w:rsidRPr="00022115" w:rsidRDefault="00DA0598" w:rsidP="00D11CE0">
            <w:pPr>
              <w:pStyle w:val="TabellRader"/>
              <w:jc w:val="left"/>
            </w:pPr>
            <w:r w:rsidRPr="00022115">
              <w:t>2,3,4,5,8,9,13,17,21,22</w:t>
            </w:r>
          </w:p>
        </w:tc>
        <w:tc>
          <w:tcPr>
            <w:tcW w:w="962" w:type="pct"/>
            <w:tcBorders>
              <w:top w:val="single" w:sz="6" w:space="0" w:color="auto"/>
            </w:tcBorders>
            <w:shd w:val="clear" w:color="auto" w:fill="auto"/>
          </w:tcPr>
          <w:p w14:paraId="07FEADFF" w14:textId="77777777" w:rsidR="00DA0598" w:rsidRPr="00022115" w:rsidRDefault="00DA0598" w:rsidP="00022115">
            <w:pPr>
              <w:pStyle w:val="TabellRader"/>
            </w:pPr>
            <w:r w:rsidRPr="00022115">
              <w:t>57 317 223</w:t>
            </w:r>
          </w:p>
        </w:tc>
        <w:tc>
          <w:tcPr>
            <w:tcW w:w="961" w:type="pct"/>
            <w:tcBorders>
              <w:top w:val="single" w:sz="6" w:space="0" w:color="auto"/>
            </w:tcBorders>
            <w:shd w:val="clear" w:color="auto" w:fill="auto"/>
          </w:tcPr>
          <w:p w14:paraId="5065B1BA" w14:textId="77777777" w:rsidR="00DA0598" w:rsidRPr="00022115" w:rsidRDefault="00DA0598" w:rsidP="00022115">
            <w:pPr>
              <w:pStyle w:val="TabellRader"/>
            </w:pPr>
            <w:r w:rsidRPr="00022115">
              <w:t>59 551 753</w:t>
            </w:r>
          </w:p>
        </w:tc>
        <w:tc>
          <w:tcPr>
            <w:tcW w:w="914" w:type="pct"/>
            <w:tcBorders>
              <w:top w:val="single" w:sz="6" w:space="0" w:color="auto"/>
            </w:tcBorders>
            <w:shd w:val="clear" w:color="auto" w:fill="auto"/>
          </w:tcPr>
          <w:p w14:paraId="68601F35" w14:textId="77777777" w:rsidR="00DA0598" w:rsidRPr="00022115" w:rsidRDefault="00DA0598" w:rsidP="00022115">
            <w:pPr>
              <w:pStyle w:val="TabellRader"/>
            </w:pPr>
            <w:r w:rsidRPr="00022115">
              <w:t>116 868 976</w:t>
            </w:r>
          </w:p>
        </w:tc>
      </w:tr>
      <w:tr w:rsidR="00F04B4E" w:rsidRPr="006E2E15" w14:paraId="1E8FB092" w14:textId="77777777" w:rsidTr="00F04B4E">
        <w:tc>
          <w:tcPr>
            <w:tcW w:w="1201" w:type="pct"/>
            <w:tcBorders>
              <w:top w:val="single" w:sz="6" w:space="0" w:color="auto"/>
            </w:tcBorders>
            <w:shd w:val="clear" w:color="auto" w:fill="auto"/>
          </w:tcPr>
          <w:p w14:paraId="18570421" w14:textId="77777777" w:rsidR="00DA0598" w:rsidRPr="000B5CB2" w:rsidRDefault="00DA0598" w:rsidP="00D11CE0">
            <w:pPr>
              <w:pStyle w:val="TabellRader"/>
              <w:jc w:val="left"/>
            </w:pPr>
            <w:r w:rsidRPr="000B5CB2">
              <w:t>Kroatien</w:t>
            </w:r>
          </w:p>
        </w:tc>
        <w:tc>
          <w:tcPr>
            <w:tcW w:w="962" w:type="pct"/>
            <w:tcBorders>
              <w:top w:val="single" w:sz="6" w:space="0" w:color="auto"/>
            </w:tcBorders>
            <w:shd w:val="clear" w:color="auto" w:fill="auto"/>
          </w:tcPr>
          <w:p w14:paraId="5D4616C4" w14:textId="77777777" w:rsidR="00DA0598" w:rsidRPr="00022115" w:rsidRDefault="00DA0598" w:rsidP="00D11CE0">
            <w:pPr>
              <w:pStyle w:val="TabellRader"/>
              <w:jc w:val="left"/>
            </w:pPr>
            <w:r w:rsidRPr="00022115">
              <w:t>2,3</w:t>
            </w:r>
          </w:p>
        </w:tc>
        <w:tc>
          <w:tcPr>
            <w:tcW w:w="962" w:type="pct"/>
            <w:tcBorders>
              <w:top w:val="single" w:sz="6" w:space="0" w:color="auto"/>
            </w:tcBorders>
            <w:shd w:val="clear" w:color="auto" w:fill="auto"/>
          </w:tcPr>
          <w:p w14:paraId="64E4408E" w14:textId="77777777" w:rsidR="00DA0598" w:rsidRPr="00022115" w:rsidRDefault="00DA0598" w:rsidP="00022115">
            <w:pPr>
              <w:pStyle w:val="TabellRader"/>
            </w:pPr>
            <w:r w:rsidRPr="00022115">
              <w:t>9 158</w:t>
            </w:r>
          </w:p>
        </w:tc>
        <w:tc>
          <w:tcPr>
            <w:tcW w:w="961" w:type="pct"/>
            <w:tcBorders>
              <w:top w:val="single" w:sz="6" w:space="0" w:color="auto"/>
            </w:tcBorders>
            <w:shd w:val="clear" w:color="auto" w:fill="auto"/>
          </w:tcPr>
          <w:p w14:paraId="238D823F" w14:textId="77777777" w:rsidR="00DA0598" w:rsidRPr="00022115" w:rsidRDefault="00DA0598" w:rsidP="00022115">
            <w:pPr>
              <w:pStyle w:val="TabellRader"/>
            </w:pPr>
            <w:r w:rsidRPr="00022115">
              <w:t>2 625 277</w:t>
            </w:r>
          </w:p>
        </w:tc>
        <w:tc>
          <w:tcPr>
            <w:tcW w:w="914" w:type="pct"/>
            <w:tcBorders>
              <w:top w:val="single" w:sz="6" w:space="0" w:color="auto"/>
            </w:tcBorders>
            <w:shd w:val="clear" w:color="auto" w:fill="auto"/>
          </w:tcPr>
          <w:p w14:paraId="06CA6BA1" w14:textId="77777777" w:rsidR="00DA0598" w:rsidRPr="00022115" w:rsidRDefault="00DA0598" w:rsidP="00022115">
            <w:pPr>
              <w:pStyle w:val="TabellRader"/>
            </w:pPr>
            <w:r w:rsidRPr="00022115">
              <w:t>2 634 435</w:t>
            </w:r>
          </w:p>
        </w:tc>
      </w:tr>
      <w:tr w:rsidR="00F04B4E" w:rsidRPr="006E2E15" w14:paraId="54FF2D6C" w14:textId="77777777" w:rsidTr="00F04B4E">
        <w:tc>
          <w:tcPr>
            <w:tcW w:w="1201" w:type="pct"/>
            <w:tcBorders>
              <w:top w:val="single" w:sz="6" w:space="0" w:color="auto"/>
            </w:tcBorders>
            <w:shd w:val="clear" w:color="auto" w:fill="auto"/>
          </w:tcPr>
          <w:p w14:paraId="0975838B" w14:textId="77777777" w:rsidR="00DA0598" w:rsidRPr="000B5CB2" w:rsidRDefault="00DA0598" w:rsidP="00D11CE0">
            <w:pPr>
              <w:pStyle w:val="TabellRader"/>
              <w:jc w:val="left"/>
            </w:pPr>
            <w:r w:rsidRPr="000B5CB2">
              <w:t>Lettland</w:t>
            </w:r>
          </w:p>
        </w:tc>
        <w:tc>
          <w:tcPr>
            <w:tcW w:w="962" w:type="pct"/>
            <w:tcBorders>
              <w:top w:val="single" w:sz="6" w:space="0" w:color="auto"/>
            </w:tcBorders>
            <w:shd w:val="clear" w:color="auto" w:fill="auto"/>
          </w:tcPr>
          <w:p w14:paraId="7C442F4E" w14:textId="77777777" w:rsidR="00DA0598" w:rsidRPr="00022115" w:rsidRDefault="00DA0598" w:rsidP="00D11CE0">
            <w:pPr>
              <w:pStyle w:val="TabellRader"/>
              <w:jc w:val="left"/>
            </w:pPr>
            <w:r w:rsidRPr="00022115">
              <w:t>1,2,3,4,5,13,17</w:t>
            </w:r>
          </w:p>
        </w:tc>
        <w:tc>
          <w:tcPr>
            <w:tcW w:w="962" w:type="pct"/>
            <w:tcBorders>
              <w:top w:val="single" w:sz="6" w:space="0" w:color="auto"/>
            </w:tcBorders>
            <w:shd w:val="clear" w:color="auto" w:fill="auto"/>
          </w:tcPr>
          <w:p w14:paraId="5ED7ABEF" w14:textId="77777777" w:rsidR="00DA0598" w:rsidRPr="00022115" w:rsidRDefault="00DA0598" w:rsidP="00022115">
            <w:pPr>
              <w:pStyle w:val="TabellRader"/>
            </w:pPr>
            <w:r w:rsidRPr="00022115">
              <w:t>231 725 673</w:t>
            </w:r>
          </w:p>
        </w:tc>
        <w:tc>
          <w:tcPr>
            <w:tcW w:w="961" w:type="pct"/>
            <w:tcBorders>
              <w:top w:val="single" w:sz="6" w:space="0" w:color="auto"/>
            </w:tcBorders>
            <w:shd w:val="clear" w:color="auto" w:fill="auto"/>
          </w:tcPr>
          <w:p w14:paraId="12EBDF8C" w14:textId="77777777" w:rsidR="00DA0598" w:rsidRPr="00022115" w:rsidRDefault="00DA0598" w:rsidP="00022115">
            <w:pPr>
              <w:pStyle w:val="TabellRader"/>
            </w:pPr>
            <w:r w:rsidRPr="00022115">
              <w:t>41 702 913</w:t>
            </w:r>
          </w:p>
        </w:tc>
        <w:tc>
          <w:tcPr>
            <w:tcW w:w="914" w:type="pct"/>
            <w:tcBorders>
              <w:top w:val="single" w:sz="6" w:space="0" w:color="auto"/>
            </w:tcBorders>
            <w:shd w:val="clear" w:color="auto" w:fill="auto"/>
          </w:tcPr>
          <w:p w14:paraId="7DEBAAAA" w14:textId="77777777" w:rsidR="00DA0598" w:rsidRPr="00022115" w:rsidRDefault="00DA0598" w:rsidP="00022115">
            <w:pPr>
              <w:pStyle w:val="TabellRader"/>
            </w:pPr>
            <w:r w:rsidRPr="00022115">
              <w:t>273 428 586</w:t>
            </w:r>
          </w:p>
        </w:tc>
      </w:tr>
      <w:tr w:rsidR="00F04B4E" w:rsidRPr="006E2E15" w14:paraId="7938D219" w14:textId="77777777" w:rsidTr="00F04B4E">
        <w:tc>
          <w:tcPr>
            <w:tcW w:w="1201" w:type="pct"/>
            <w:tcBorders>
              <w:top w:val="single" w:sz="6" w:space="0" w:color="auto"/>
            </w:tcBorders>
            <w:shd w:val="clear" w:color="auto" w:fill="auto"/>
          </w:tcPr>
          <w:p w14:paraId="5C7E7734" w14:textId="77777777" w:rsidR="00DA0598" w:rsidRPr="000B5CB2" w:rsidRDefault="00DA0598" w:rsidP="00D11CE0">
            <w:pPr>
              <w:pStyle w:val="TabellRader"/>
              <w:jc w:val="left"/>
            </w:pPr>
            <w:r w:rsidRPr="000B5CB2">
              <w:t>Litauen</w:t>
            </w:r>
          </w:p>
        </w:tc>
        <w:tc>
          <w:tcPr>
            <w:tcW w:w="962" w:type="pct"/>
            <w:tcBorders>
              <w:top w:val="single" w:sz="6" w:space="0" w:color="auto"/>
            </w:tcBorders>
            <w:shd w:val="clear" w:color="auto" w:fill="auto"/>
          </w:tcPr>
          <w:p w14:paraId="7AAFE01A" w14:textId="77777777" w:rsidR="00DA0598" w:rsidRPr="00022115" w:rsidRDefault="00DA0598" w:rsidP="00D11CE0">
            <w:pPr>
              <w:pStyle w:val="TabellRader"/>
              <w:jc w:val="left"/>
            </w:pPr>
            <w:r w:rsidRPr="00022115">
              <w:t>2,3,4,5,13,14,15,17</w:t>
            </w:r>
          </w:p>
        </w:tc>
        <w:tc>
          <w:tcPr>
            <w:tcW w:w="962" w:type="pct"/>
            <w:tcBorders>
              <w:top w:val="single" w:sz="6" w:space="0" w:color="auto"/>
            </w:tcBorders>
            <w:shd w:val="clear" w:color="auto" w:fill="auto"/>
          </w:tcPr>
          <w:p w14:paraId="483539F5" w14:textId="77777777" w:rsidR="00DA0598" w:rsidRPr="00022115" w:rsidRDefault="00DA0598" w:rsidP="00022115">
            <w:pPr>
              <w:pStyle w:val="TabellRader"/>
            </w:pPr>
            <w:r w:rsidRPr="00022115">
              <w:t>408 558 128</w:t>
            </w:r>
          </w:p>
        </w:tc>
        <w:tc>
          <w:tcPr>
            <w:tcW w:w="961" w:type="pct"/>
            <w:tcBorders>
              <w:top w:val="single" w:sz="6" w:space="0" w:color="auto"/>
            </w:tcBorders>
            <w:shd w:val="clear" w:color="auto" w:fill="auto"/>
          </w:tcPr>
          <w:p w14:paraId="3CFD573A" w14:textId="77777777" w:rsidR="00DA0598" w:rsidRPr="00022115" w:rsidRDefault="00DA0598" w:rsidP="00022115">
            <w:pPr>
              <w:pStyle w:val="TabellRader"/>
            </w:pPr>
            <w:r w:rsidRPr="00022115">
              <w:t>37 319 272</w:t>
            </w:r>
          </w:p>
        </w:tc>
        <w:tc>
          <w:tcPr>
            <w:tcW w:w="914" w:type="pct"/>
            <w:tcBorders>
              <w:top w:val="single" w:sz="6" w:space="0" w:color="auto"/>
            </w:tcBorders>
            <w:shd w:val="clear" w:color="auto" w:fill="auto"/>
          </w:tcPr>
          <w:p w14:paraId="5E082323" w14:textId="77777777" w:rsidR="00DA0598" w:rsidRPr="00022115" w:rsidRDefault="00DA0598" w:rsidP="00022115">
            <w:pPr>
              <w:pStyle w:val="TabellRader"/>
            </w:pPr>
            <w:r w:rsidRPr="00022115">
              <w:t>445 877 400</w:t>
            </w:r>
          </w:p>
        </w:tc>
      </w:tr>
      <w:tr w:rsidR="00F04B4E" w:rsidRPr="006E2E15" w14:paraId="008A325E" w14:textId="77777777" w:rsidTr="00540A98">
        <w:tc>
          <w:tcPr>
            <w:tcW w:w="1201" w:type="pct"/>
            <w:tcBorders>
              <w:top w:val="single" w:sz="6" w:space="0" w:color="auto"/>
              <w:bottom w:val="single" w:sz="6" w:space="0" w:color="auto"/>
            </w:tcBorders>
            <w:shd w:val="clear" w:color="auto" w:fill="auto"/>
          </w:tcPr>
          <w:p w14:paraId="13E107DD" w14:textId="77777777" w:rsidR="00DA0598" w:rsidRPr="000B5CB2" w:rsidRDefault="00DA0598" w:rsidP="00D11CE0">
            <w:pPr>
              <w:pStyle w:val="TabellRader"/>
              <w:jc w:val="left"/>
            </w:pPr>
            <w:r w:rsidRPr="000B5CB2">
              <w:t>Malta</w:t>
            </w:r>
          </w:p>
        </w:tc>
        <w:tc>
          <w:tcPr>
            <w:tcW w:w="962" w:type="pct"/>
            <w:tcBorders>
              <w:top w:val="single" w:sz="6" w:space="0" w:color="auto"/>
              <w:bottom w:val="single" w:sz="6" w:space="0" w:color="auto"/>
            </w:tcBorders>
            <w:shd w:val="clear" w:color="auto" w:fill="auto"/>
          </w:tcPr>
          <w:p w14:paraId="3AF769A6" w14:textId="77777777" w:rsidR="00DA0598" w:rsidRPr="00022115" w:rsidRDefault="00DA0598" w:rsidP="00D11CE0">
            <w:pPr>
              <w:pStyle w:val="TabellRader"/>
              <w:jc w:val="left"/>
            </w:pPr>
            <w:r w:rsidRPr="00022115">
              <w:t>3</w:t>
            </w:r>
          </w:p>
        </w:tc>
        <w:tc>
          <w:tcPr>
            <w:tcW w:w="962" w:type="pct"/>
            <w:tcBorders>
              <w:top w:val="single" w:sz="6" w:space="0" w:color="auto"/>
              <w:bottom w:val="single" w:sz="6" w:space="0" w:color="auto"/>
            </w:tcBorders>
            <w:shd w:val="clear" w:color="auto" w:fill="auto"/>
          </w:tcPr>
          <w:p w14:paraId="409CE045" w14:textId="77777777" w:rsidR="00DA0598" w:rsidRPr="00022115" w:rsidRDefault="00DA0598" w:rsidP="00022115">
            <w:pPr>
              <w:pStyle w:val="TabellRader"/>
            </w:pPr>
            <w:r w:rsidRPr="00022115">
              <w:t>0</w:t>
            </w:r>
          </w:p>
        </w:tc>
        <w:tc>
          <w:tcPr>
            <w:tcW w:w="961" w:type="pct"/>
            <w:tcBorders>
              <w:top w:val="single" w:sz="6" w:space="0" w:color="auto"/>
              <w:bottom w:val="single" w:sz="6" w:space="0" w:color="auto"/>
            </w:tcBorders>
            <w:shd w:val="clear" w:color="auto" w:fill="auto"/>
          </w:tcPr>
          <w:p w14:paraId="5D547E2C" w14:textId="77777777" w:rsidR="00DA0598" w:rsidRPr="00022115" w:rsidRDefault="00DA0598" w:rsidP="00022115">
            <w:pPr>
              <w:pStyle w:val="TabellRader"/>
            </w:pPr>
            <w:r w:rsidRPr="00022115">
              <w:t>34 886</w:t>
            </w:r>
          </w:p>
        </w:tc>
        <w:tc>
          <w:tcPr>
            <w:tcW w:w="914" w:type="pct"/>
            <w:tcBorders>
              <w:top w:val="single" w:sz="6" w:space="0" w:color="auto"/>
              <w:bottom w:val="single" w:sz="6" w:space="0" w:color="auto"/>
            </w:tcBorders>
            <w:shd w:val="clear" w:color="auto" w:fill="auto"/>
          </w:tcPr>
          <w:p w14:paraId="0D79464A" w14:textId="77777777" w:rsidR="00DA0598" w:rsidRPr="00022115" w:rsidRDefault="00DA0598" w:rsidP="00022115">
            <w:pPr>
              <w:pStyle w:val="TabellRader"/>
            </w:pPr>
            <w:r w:rsidRPr="00022115">
              <w:t>34 886</w:t>
            </w:r>
          </w:p>
        </w:tc>
      </w:tr>
      <w:tr w:rsidR="00F04B4E" w:rsidRPr="006E2E15" w14:paraId="21092BF9" w14:textId="77777777" w:rsidTr="00540A98">
        <w:tc>
          <w:tcPr>
            <w:tcW w:w="1201" w:type="pct"/>
            <w:tcBorders>
              <w:top w:val="single" w:sz="6" w:space="0" w:color="auto"/>
              <w:bottom w:val="single" w:sz="4" w:space="0" w:color="auto"/>
            </w:tcBorders>
            <w:shd w:val="clear" w:color="auto" w:fill="auto"/>
          </w:tcPr>
          <w:p w14:paraId="50BAFD70" w14:textId="77777777" w:rsidR="00DA0598" w:rsidRPr="000B5CB2" w:rsidRDefault="00DA0598" w:rsidP="00D11CE0">
            <w:pPr>
              <w:pStyle w:val="TabellRader"/>
              <w:jc w:val="left"/>
            </w:pPr>
            <w:r w:rsidRPr="000B5CB2">
              <w:t>Nederländerna</w:t>
            </w:r>
          </w:p>
        </w:tc>
        <w:tc>
          <w:tcPr>
            <w:tcW w:w="962" w:type="pct"/>
            <w:tcBorders>
              <w:top w:val="single" w:sz="6" w:space="0" w:color="auto"/>
              <w:bottom w:val="single" w:sz="4" w:space="0" w:color="auto"/>
            </w:tcBorders>
            <w:shd w:val="clear" w:color="auto" w:fill="auto"/>
          </w:tcPr>
          <w:p w14:paraId="3099A1DC" w14:textId="77777777" w:rsidR="00DA0598" w:rsidRPr="00022115" w:rsidRDefault="00DA0598" w:rsidP="00D11CE0">
            <w:pPr>
              <w:pStyle w:val="TabellRader"/>
              <w:jc w:val="left"/>
            </w:pPr>
            <w:r w:rsidRPr="00022115">
              <w:t>1,2,3,5,6,7,11,13,14,15,17,22</w:t>
            </w:r>
          </w:p>
        </w:tc>
        <w:tc>
          <w:tcPr>
            <w:tcW w:w="962" w:type="pct"/>
            <w:tcBorders>
              <w:top w:val="single" w:sz="6" w:space="0" w:color="auto"/>
              <w:bottom w:val="single" w:sz="4" w:space="0" w:color="auto"/>
            </w:tcBorders>
            <w:shd w:val="clear" w:color="auto" w:fill="auto"/>
          </w:tcPr>
          <w:p w14:paraId="10E330A5" w14:textId="77777777" w:rsidR="00DA0598" w:rsidRPr="00022115" w:rsidRDefault="00DA0598" w:rsidP="00022115">
            <w:pPr>
              <w:pStyle w:val="TabellRader"/>
            </w:pPr>
            <w:r w:rsidRPr="00022115">
              <w:t>612 403 751</w:t>
            </w:r>
          </w:p>
        </w:tc>
        <w:tc>
          <w:tcPr>
            <w:tcW w:w="961" w:type="pct"/>
            <w:tcBorders>
              <w:top w:val="single" w:sz="6" w:space="0" w:color="auto"/>
              <w:bottom w:val="single" w:sz="4" w:space="0" w:color="auto"/>
            </w:tcBorders>
            <w:shd w:val="clear" w:color="auto" w:fill="auto"/>
          </w:tcPr>
          <w:p w14:paraId="76CDD47F" w14:textId="77777777" w:rsidR="00DA0598" w:rsidRPr="00022115" w:rsidRDefault="00DA0598" w:rsidP="00022115">
            <w:pPr>
              <w:pStyle w:val="TabellRader"/>
            </w:pPr>
            <w:r w:rsidRPr="00022115">
              <w:t>343 575 825</w:t>
            </w:r>
          </w:p>
        </w:tc>
        <w:tc>
          <w:tcPr>
            <w:tcW w:w="914" w:type="pct"/>
            <w:tcBorders>
              <w:top w:val="single" w:sz="6" w:space="0" w:color="auto"/>
              <w:bottom w:val="single" w:sz="4" w:space="0" w:color="auto"/>
            </w:tcBorders>
            <w:shd w:val="clear" w:color="auto" w:fill="auto"/>
          </w:tcPr>
          <w:p w14:paraId="515E12EF" w14:textId="77777777" w:rsidR="00DA0598" w:rsidRPr="00022115" w:rsidRDefault="00DA0598" w:rsidP="00022115">
            <w:pPr>
              <w:pStyle w:val="TabellRader"/>
            </w:pPr>
            <w:r w:rsidRPr="00022115">
              <w:t>955 979 576</w:t>
            </w:r>
          </w:p>
        </w:tc>
      </w:tr>
      <w:tr w:rsidR="00F04B4E" w:rsidRPr="006E2E15" w14:paraId="72BA8B21" w14:textId="77777777" w:rsidTr="00540A98">
        <w:tc>
          <w:tcPr>
            <w:tcW w:w="1201" w:type="pct"/>
            <w:tcBorders>
              <w:top w:val="single" w:sz="4" w:space="0" w:color="auto"/>
            </w:tcBorders>
            <w:shd w:val="clear" w:color="auto" w:fill="auto"/>
          </w:tcPr>
          <w:p w14:paraId="77E8BE6E" w14:textId="77777777" w:rsidR="00DA0598" w:rsidRPr="000B5CB2" w:rsidRDefault="00DA0598" w:rsidP="00D11CE0">
            <w:pPr>
              <w:pStyle w:val="TabellRader"/>
              <w:jc w:val="left"/>
            </w:pPr>
            <w:r w:rsidRPr="000B5CB2">
              <w:lastRenderedPageBreak/>
              <w:t>Polen</w:t>
            </w:r>
          </w:p>
        </w:tc>
        <w:tc>
          <w:tcPr>
            <w:tcW w:w="962" w:type="pct"/>
            <w:tcBorders>
              <w:top w:val="single" w:sz="4" w:space="0" w:color="auto"/>
            </w:tcBorders>
            <w:shd w:val="clear" w:color="auto" w:fill="auto"/>
          </w:tcPr>
          <w:p w14:paraId="36DE6D09" w14:textId="77777777" w:rsidR="00DA0598" w:rsidRPr="00022115" w:rsidRDefault="00DA0598" w:rsidP="00D11CE0">
            <w:pPr>
              <w:pStyle w:val="TabellRader"/>
              <w:jc w:val="left"/>
            </w:pPr>
            <w:r w:rsidRPr="00022115">
              <w:t>1,2,3,5,6,8,10,11,13,14,17,21,22</w:t>
            </w:r>
          </w:p>
        </w:tc>
        <w:tc>
          <w:tcPr>
            <w:tcW w:w="962" w:type="pct"/>
            <w:tcBorders>
              <w:top w:val="single" w:sz="4" w:space="0" w:color="auto"/>
            </w:tcBorders>
            <w:shd w:val="clear" w:color="auto" w:fill="auto"/>
          </w:tcPr>
          <w:p w14:paraId="0E09BB7A" w14:textId="77777777" w:rsidR="00DA0598" w:rsidRPr="00022115" w:rsidRDefault="00DA0598" w:rsidP="00022115">
            <w:pPr>
              <w:pStyle w:val="TabellRader"/>
            </w:pPr>
            <w:r w:rsidRPr="00022115">
              <w:t>160 997 744</w:t>
            </w:r>
          </w:p>
        </w:tc>
        <w:tc>
          <w:tcPr>
            <w:tcW w:w="961" w:type="pct"/>
            <w:tcBorders>
              <w:top w:val="single" w:sz="4" w:space="0" w:color="auto"/>
            </w:tcBorders>
            <w:shd w:val="clear" w:color="auto" w:fill="auto"/>
          </w:tcPr>
          <w:p w14:paraId="2669FC8E" w14:textId="77777777" w:rsidR="00DA0598" w:rsidRPr="00022115" w:rsidRDefault="00DA0598" w:rsidP="00022115">
            <w:pPr>
              <w:pStyle w:val="TabellRader"/>
            </w:pPr>
            <w:r w:rsidRPr="00022115">
              <w:t>960 245 704</w:t>
            </w:r>
          </w:p>
        </w:tc>
        <w:tc>
          <w:tcPr>
            <w:tcW w:w="914" w:type="pct"/>
            <w:tcBorders>
              <w:top w:val="single" w:sz="4" w:space="0" w:color="auto"/>
            </w:tcBorders>
            <w:shd w:val="clear" w:color="auto" w:fill="auto"/>
          </w:tcPr>
          <w:p w14:paraId="4B0AA721" w14:textId="77777777" w:rsidR="00DA0598" w:rsidRPr="00022115" w:rsidRDefault="00DA0598" w:rsidP="00022115">
            <w:pPr>
              <w:pStyle w:val="TabellRader"/>
            </w:pPr>
            <w:r w:rsidRPr="00022115">
              <w:t>1 121 243 448</w:t>
            </w:r>
          </w:p>
        </w:tc>
      </w:tr>
      <w:tr w:rsidR="00F04B4E" w:rsidRPr="006E2E15" w14:paraId="619D7460" w14:textId="77777777" w:rsidTr="00F04B4E">
        <w:tc>
          <w:tcPr>
            <w:tcW w:w="1201" w:type="pct"/>
            <w:tcBorders>
              <w:top w:val="single" w:sz="6" w:space="0" w:color="auto"/>
            </w:tcBorders>
            <w:shd w:val="clear" w:color="auto" w:fill="auto"/>
          </w:tcPr>
          <w:p w14:paraId="797871A3" w14:textId="77777777" w:rsidR="00DA0598" w:rsidRPr="000B5CB2" w:rsidRDefault="00DA0598" w:rsidP="00D11CE0">
            <w:pPr>
              <w:pStyle w:val="TabellRader"/>
              <w:jc w:val="left"/>
            </w:pPr>
            <w:r w:rsidRPr="000B5CB2">
              <w:t>Portugal</w:t>
            </w:r>
          </w:p>
        </w:tc>
        <w:tc>
          <w:tcPr>
            <w:tcW w:w="962" w:type="pct"/>
            <w:tcBorders>
              <w:top w:val="single" w:sz="6" w:space="0" w:color="auto"/>
            </w:tcBorders>
            <w:shd w:val="clear" w:color="auto" w:fill="auto"/>
          </w:tcPr>
          <w:p w14:paraId="1CAC75C6" w14:textId="77777777" w:rsidR="00DA0598" w:rsidRPr="00022115" w:rsidRDefault="00DA0598" w:rsidP="00D11CE0">
            <w:pPr>
              <w:pStyle w:val="TabellRader"/>
              <w:jc w:val="left"/>
            </w:pPr>
            <w:r w:rsidRPr="00022115">
              <w:t>1,3,5,11,22</w:t>
            </w:r>
          </w:p>
        </w:tc>
        <w:tc>
          <w:tcPr>
            <w:tcW w:w="962" w:type="pct"/>
            <w:tcBorders>
              <w:top w:val="single" w:sz="6" w:space="0" w:color="auto"/>
            </w:tcBorders>
            <w:shd w:val="clear" w:color="auto" w:fill="auto"/>
          </w:tcPr>
          <w:p w14:paraId="1F2EF4A3" w14:textId="77777777" w:rsidR="00DA0598" w:rsidRPr="00022115" w:rsidRDefault="00DA0598" w:rsidP="00022115">
            <w:pPr>
              <w:pStyle w:val="TabellRader"/>
            </w:pPr>
            <w:r w:rsidRPr="00022115">
              <w:t>3 031 395</w:t>
            </w:r>
          </w:p>
        </w:tc>
        <w:tc>
          <w:tcPr>
            <w:tcW w:w="961" w:type="pct"/>
            <w:tcBorders>
              <w:top w:val="single" w:sz="6" w:space="0" w:color="auto"/>
            </w:tcBorders>
            <w:shd w:val="clear" w:color="auto" w:fill="auto"/>
          </w:tcPr>
          <w:p w14:paraId="676BE488" w14:textId="77777777" w:rsidR="00DA0598" w:rsidRPr="00022115" w:rsidRDefault="00DA0598" w:rsidP="00022115">
            <w:pPr>
              <w:pStyle w:val="TabellRader"/>
            </w:pPr>
            <w:r w:rsidRPr="00022115">
              <w:t>1 695 552</w:t>
            </w:r>
          </w:p>
        </w:tc>
        <w:tc>
          <w:tcPr>
            <w:tcW w:w="914" w:type="pct"/>
            <w:tcBorders>
              <w:top w:val="single" w:sz="6" w:space="0" w:color="auto"/>
            </w:tcBorders>
            <w:shd w:val="clear" w:color="auto" w:fill="auto"/>
          </w:tcPr>
          <w:p w14:paraId="312B3503" w14:textId="77777777" w:rsidR="00DA0598" w:rsidRPr="00022115" w:rsidRDefault="00DA0598" w:rsidP="00022115">
            <w:pPr>
              <w:pStyle w:val="TabellRader"/>
            </w:pPr>
            <w:r w:rsidRPr="00022115">
              <w:t>4 726 947</w:t>
            </w:r>
          </w:p>
        </w:tc>
      </w:tr>
      <w:tr w:rsidR="00F04B4E" w:rsidRPr="006E2E15" w14:paraId="42C9B576" w14:textId="77777777" w:rsidTr="00F04B4E">
        <w:tc>
          <w:tcPr>
            <w:tcW w:w="1201" w:type="pct"/>
            <w:tcBorders>
              <w:top w:val="single" w:sz="6" w:space="0" w:color="auto"/>
            </w:tcBorders>
            <w:shd w:val="clear" w:color="auto" w:fill="auto"/>
          </w:tcPr>
          <w:p w14:paraId="3DF531C8" w14:textId="77777777" w:rsidR="00DA0598" w:rsidRPr="000B5CB2" w:rsidRDefault="00DA0598" w:rsidP="00D11CE0">
            <w:pPr>
              <w:pStyle w:val="TabellRader"/>
              <w:jc w:val="left"/>
            </w:pPr>
            <w:r w:rsidRPr="000B5CB2">
              <w:t>Rumänien</w:t>
            </w:r>
          </w:p>
        </w:tc>
        <w:tc>
          <w:tcPr>
            <w:tcW w:w="962" w:type="pct"/>
            <w:tcBorders>
              <w:top w:val="single" w:sz="6" w:space="0" w:color="auto"/>
            </w:tcBorders>
            <w:shd w:val="clear" w:color="auto" w:fill="auto"/>
          </w:tcPr>
          <w:p w14:paraId="0283A558" w14:textId="77777777" w:rsidR="00DA0598" w:rsidRPr="00022115" w:rsidRDefault="00DA0598" w:rsidP="00D11CE0">
            <w:pPr>
              <w:pStyle w:val="TabellRader"/>
              <w:jc w:val="left"/>
            </w:pPr>
            <w:r w:rsidRPr="00022115">
              <w:t>3,11</w:t>
            </w:r>
          </w:p>
        </w:tc>
        <w:tc>
          <w:tcPr>
            <w:tcW w:w="962" w:type="pct"/>
            <w:tcBorders>
              <w:top w:val="single" w:sz="6" w:space="0" w:color="auto"/>
            </w:tcBorders>
            <w:shd w:val="clear" w:color="auto" w:fill="auto"/>
          </w:tcPr>
          <w:p w14:paraId="0F6AD2B9" w14:textId="77777777" w:rsidR="00DA0598" w:rsidRPr="00022115" w:rsidRDefault="00DA0598" w:rsidP="00022115">
            <w:pPr>
              <w:pStyle w:val="TabellRader"/>
            </w:pPr>
            <w:r w:rsidRPr="00022115">
              <w:t>0</w:t>
            </w:r>
          </w:p>
        </w:tc>
        <w:tc>
          <w:tcPr>
            <w:tcW w:w="961" w:type="pct"/>
            <w:tcBorders>
              <w:top w:val="single" w:sz="6" w:space="0" w:color="auto"/>
            </w:tcBorders>
            <w:shd w:val="clear" w:color="auto" w:fill="auto"/>
          </w:tcPr>
          <w:p w14:paraId="1022CE11" w14:textId="77777777" w:rsidR="00DA0598" w:rsidRPr="00022115" w:rsidRDefault="00DA0598" w:rsidP="00022115">
            <w:pPr>
              <w:pStyle w:val="TabellRader"/>
            </w:pPr>
            <w:r w:rsidRPr="00022115">
              <w:t>1 805 728</w:t>
            </w:r>
          </w:p>
        </w:tc>
        <w:tc>
          <w:tcPr>
            <w:tcW w:w="914" w:type="pct"/>
            <w:tcBorders>
              <w:top w:val="single" w:sz="6" w:space="0" w:color="auto"/>
            </w:tcBorders>
            <w:shd w:val="clear" w:color="auto" w:fill="auto"/>
          </w:tcPr>
          <w:p w14:paraId="224817E7" w14:textId="77777777" w:rsidR="00DA0598" w:rsidRPr="00022115" w:rsidRDefault="00DA0598" w:rsidP="00022115">
            <w:pPr>
              <w:pStyle w:val="TabellRader"/>
            </w:pPr>
            <w:r w:rsidRPr="00022115">
              <w:t>1 805 728</w:t>
            </w:r>
          </w:p>
        </w:tc>
      </w:tr>
      <w:tr w:rsidR="00F04B4E" w:rsidRPr="006E2E15" w14:paraId="46DEC0CC" w14:textId="77777777" w:rsidTr="00F04B4E">
        <w:tc>
          <w:tcPr>
            <w:tcW w:w="1201" w:type="pct"/>
            <w:tcBorders>
              <w:top w:val="single" w:sz="6" w:space="0" w:color="auto"/>
            </w:tcBorders>
            <w:shd w:val="clear" w:color="auto" w:fill="auto"/>
          </w:tcPr>
          <w:p w14:paraId="4F4340B7" w14:textId="77777777" w:rsidR="00DA0598" w:rsidRPr="000B5CB2" w:rsidRDefault="00DA0598" w:rsidP="00D11CE0">
            <w:pPr>
              <w:pStyle w:val="TabellRader"/>
              <w:jc w:val="left"/>
            </w:pPr>
            <w:r w:rsidRPr="000B5CB2">
              <w:t>Slovakien</w:t>
            </w:r>
          </w:p>
        </w:tc>
        <w:tc>
          <w:tcPr>
            <w:tcW w:w="962" w:type="pct"/>
            <w:tcBorders>
              <w:top w:val="single" w:sz="6" w:space="0" w:color="auto"/>
            </w:tcBorders>
            <w:shd w:val="clear" w:color="auto" w:fill="auto"/>
          </w:tcPr>
          <w:p w14:paraId="621685F1" w14:textId="77777777" w:rsidR="00DA0598" w:rsidRPr="00022115" w:rsidRDefault="00DA0598" w:rsidP="00D11CE0">
            <w:pPr>
              <w:pStyle w:val="TabellRader"/>
              <w:jc w:val="left"/>
            </w:pPr>
            <w:r w:rsidRPr="00022115">
              <w:t>1,3,5,8,13,17,22</w:t>
            </w:r>
          </w:p>
        </w:tc>
        <w:tc>
          <w:tcPr>
            <w:tcW w:w="962" w:type="pct"/>
            <w:tcBorders>
              <w:top w:val="single" w:sz="6" w:space="0" w:color="auto"/>
            </w:tcBorders>
            <w:shd w:val="clear" w:color="auto" w:fill="auto"/>
          </w:tcPr>
          <w:p w14:paraId="151D6A1C" w14:textId="77777777" w:rsidR="00DA0598" w:rsidRPr="00022115" w:rsidRDefault="00DA0598" w:rsidP="00022115">
            <w:pPr>
              <w:pStyle w:val="TabellRader"/>
            </w:pPr>
            <w:r w:rsidRPr="00022115">
              <w:t>50 458 700</w:t>
            </w:r>
          </w:p>
        </w:tc>
        <w:tc>
          <w:tcPr>
            <w:tcW w:w="961" w:type="pct"/>
            <w:tcBorders>
              <w:top w:val="single" w:sz="6" w:space="0" w:color="auto"/>
            </w:tcBorders>
            <w:shd w:val="clear" w:color="auto" w:fill="auto"/>
          </w:tcPr>
          <w:p w14:paraId="247C7BCE" w14:textId="77777777" w:rsidR="00DA0598" w:rsidRPr="00022115" w:rsidRDefault="00DA0598" w:rsidP="00022115">
            <w:pPr>
              <w:pStyle w:val="TabellRader"/>
            </w:pPr>
            <w:r w:rsidRPr="00022115">
              <w:t>18 022 410</w:t>
            </w:r>
          </w:p>
        </w:tc>
        <w:tc>
          <w:tcPr>
            <w:tcW w:w="914" w:type="pct"/>
            <w:tcBorders>
              <w:top w:val="single" w:sz="6" w:space="0" w:color="auto"/>
            </w:tcBorders>
            <w:shd w:val="clear" w:color="auto" w:fill="auto"/>
          </w:tcPr>
          <w:p w14:paraId="56A65A30" w14:textId="77777777" w:rsidR="00DA0598" w:rsidRPr="00022115" w:rsidRDefault="00DA0598" w:rsidP="00022115">
            <w:pPr>
              <w:pStyle w:val="TabellRader"/>
            </w:pPr>
            <w:r w:rsidRPr="00022115">
              <w:t>68 481 110</w:t>
            </w:r>
          </w:p>
        </w:tc>
      </w:tr>
      <w:tr w:rsidR="00F04B4E" w:rsidRPr="006E2E15" w14:paraId="140F7B71" w14:textId="77777777" w:rsidTr="00F04B4E">
        <w:tc>
          <w:tcPr>
            <w:tcW w:w="1201" w:type="pct"/>
            <w:tcBorders>
              <w:top w:val="single" w:sz="6" w:space="0" w:color="auto"/>
            </w:tcBorders>
            <w:shd w:val="clear" w:color="auto" w:fill="auto"/>
          </w:tcPr>
          <w:p w14:paraId="6A973862" w14:textId="77777777" w:rsidR="00DA0598" w:rsidRPr="000B5CB2" w:rsidRDefault="00DA0598" w:rsidP="00D11CE0">
            <w:pPr>
              <w:pStyle w:val="TabellRader"/>
              <w:jc w:val="left"/>
            </w:pPr>
            <w:r w:rsidRPr="000B5CB2">
              <w:t>Slovenien</w:t>
            </w:r>
          </w:p>
        </w:tc>
        <w:tc>
          <w:tcPr>
            <w:tcW w:w="962" w:type="pct"/>
            <w:tcBorders>
              <w:top w:val="single" w:sz="6" w:space="0" w:color="auto"/>
            </w:tcBorders>
            <w:shd w:val="clear" w:color="auto" w:fill="auto"/>
          </w:tcPr>
          <w:p w14:paraId="465B057B" w14:textId="77777777" w:rsidR="00DA0598" w:rsidRPr="00022115" w:rsidRDefault="00DA0598" w:rsidP="00D11CE0">
            <w:pPr>
              <w:pStyle w:val="TabellRader"/>
              <w:jc w:val="left"/>
            </w:pPr>
            <w:r w:rsidRPr="00022115">
              <w:t>1,3,13,17</w:t>
            </w:r>
          </w:p>
        </w:tc>
        <w:tc>
          <w:tcPr>
            <w:tcW w:w="962" w:type="pct"/>
            <w:tcBorders>
              <w:top w:val="single" w:sz="6" w:space="0" w:color="auto"/>
            </w:tcBorders>
            <w:shd w:val="clear" w:color="auto" w:fill="auto"/>
          </w:tcPr>
          <w:p w14:paraId="2CEE1F85" w14:textId="77777777" w:rsidR="00DA0598" w:rsidRPr="00022115" w:rsidRDefault="00DA0598" w:rsidP="00022115">
            <w:pPr>
              <w:pStyle w:val="TabellRader"/>
            </w:pPr>
            <w:r w:rsidRPr="00022115">
              <w:t>0</w:t>
            </w:r>
          </w:p>
        </w:tc>
        <w:tc>
          <w:tcPr>
            <w:tcW w:w="961" w:type="pct"/>
            <w:tcBorders>
              <w:top w:val="single" w:sz="6" w:space="0" w:color="auto"/>
            </w:tcBorders>
            <w:shd w:val="clear" w:color="auto" w:fill="auto"/>
          </w:tcPr>
          <w:p w14:paraId="463BF101" w14:textId="77777777" w:rsidR="00DA0598" w:rsidRPr="00022115" w:rsidRDefault="00DA0598" w:rsidP="00022115">
            <w:pPr>
              <w:pStyle w:val="TabellRader"/>
            </w:pPr>
            <w:r w:rsidRPr="00022115">
              <w:t>1 357 961</w:t>
            </w:r>
          </w:p>
        </w:tc>
        <w:tc>
          <w:tcPr>
            <w:tcW w:w="914" w:type="pct"/>
            <w:tcBorders>
              <w:top w:val="single" w:sz="6" w:space="0" w:color="auto"/>
            </w:tcBorders>
            <w:shd w:val="clear" w:color="auto" w:fill="auto"/>
          </w:tcPr>
          <w:p w14:paraId="04999C57" w14:textId="77777777" w:rsidR="00DA0598" w:rsidRPr="00022115" w:rsidRDefault="00DA0598" w:rsidP="00022115">
            <w:pPr>
              <w:pStyle w:val="TabellRader"/>
            </w:pPr>
            <w:r w:rsidRPr="00022115">
              <w:t>1 357 961</w:t>
            </w:r>
          </w:p>
        </w:tc>
      </w:tr>
      <w:tr w:rsidR="00F04B4E" w:rsidRPr="006E2E15" w14:paraId="457A4123" w14:textId="77777777" w:rsidTr="00F04B4E">
        <w:tc>
          <w:tcPr>
            <w:tcW w:w="1201" w:type="pct"/>
            <w:tcBorders>
              <w:top w:val="single" w:sz="6" w:space="0" w:color="auto"/>
            </w:tcBorders>
            <w:shd w:val="clear" w:color="auto" w:fill="auto"/>
          </w:tcPr>
          <w:p w14:paraId="30FF5C9E" w14:textId="77777777" w:rsidR="00DA0598" w:rsidRPr="000B5CB2" w:rsidRDefault="00DA0598" w:rsidP="00D11CE0">
            <w:pPr>
              <w:pStyle w:val="TabellRader"/>
              <w:jc w:val="left"/>
            </w:pPr>
            <w:r w:rsidRPr="000B5CB2">
              <w:t>Spanien</w:t>
            </w:r>
          </w:p>
        </w:tc>
        <w:tc>
          <w:tcPr>
            <w:tcW w:w="962" w:type="pct"/>
            <w:tcBorders>
              <w:top w:val="single" w:sz="6" w:space="0" w:color="auto"/>
            </w:tcBorders>
            <w:shd w:val="clear" w:color="auto" w:fill="auto"/>
          </w:tcPr>
          <w:p w14:paraId="4F90E693" w14:textId="77777777" w:rsidR="00DA0598" w:rsidRPr="00022115" w:rsidRDefault="00DA0598" w:rsidP="00D11CE0">
            <w:pPr>
              <w:pStyle w:val="TabellRader"/>
              <w:jc w:val="left"/>
            </w:pPr>
            <w:r w:rsidRPr="00022115">
              <w:t>1,3,4,5,8,11,13,21,22</w:t>
            </w:r>
          </w:p>
        </w:tc>
        <w:tc>
          <w:tcPr>
            <w:tcW w:w="962" w:type="pct"/>
            <w:tcBorders>
              <w:top w:val="single" w:sz="6" w:space="0" w:color="auto"/>
            </w:tcBorders>
            <w:shd w:val="clear" w:color="auto" w:fill="auto"/>
          </w:tcPr>
          <w:p w14:paraId="04EA72B1" w14:textId="77777777" w:rsidR="00DA0598" w:rsidRPr="00022115" w:rsidRDefault="00DA0598" w:rsidP="00022115">
            <w:pPr>
              <w:pStyle w:val="TabellRader"/>
            </w:pPr>
            <w:r w:rsidRPr="00022115">
              <w:t>33 939 826</w:t>
            </w:r>
          </w:p>
        </w:tc>
        <w:tc>
          <w:tcPr>
            <w:tcW w:w="961" w:type="pct"/>
            <w:tcBorders>
              <w:top w:val="single" w:sz="6" w:space="0" w:color="auto"/>
            </w:tcBorders>
            <w:shd w:val="clear" w:color="auto" w:fill="auto"/>
          </w:tcPr>
          <w:p w14:paraId="313EA93F" w14:textId="77777777" w:rsidR="00DA0598" w:rsidRPr="00022115" w:rsidRDefault="00DA0598" w:rsidP="00022115">
            <w:pPr>
              <w:pStyle w:val="TabellRader"/>
            </w:pPr>
            <w:r w:rsidRPr="00022115">
              <w:t>56 437 536</w:t>
            </w:r>
          </w:p>
        </w:tc>
        <w:tc>
          <w:tcPr>
            <w:tcW w:w="914" w:type="pct"/>
            <w:tcBorders>
              <w:top w:val="single" w:sz="6" w:space="0" w:color="auto"/>
            </w:tcBorders>
            <w:shd w:val="clear" w:color="auto" w:fill="auto"/>
          </w:tcPr>
          <w:p w14:paraId="4BEFB186" w14:textId="77777777" w:rsidR="00DA0598" w:rsidRPr="00022115" w:rsidRDefault="00DA0598" w:rsidP="00022115">
            <w:pPr>
              <w:pStyle w:val="TabellRader"/>
            </w:pPr>
            <w:r w:rsidRPr="00022115">
              <w:t>90 377 362</w:t>
            </w:r>
          </w:p>
        </w:tc>
      </w:tr>
      <w:tr w:rsidR="00F04B4E" w:rsidRPr="006E2E15" w14:paraId="2A957D95" w14:textId="77777777" w:rsidTr="00F04B4E">
        <w:tc>
          <w:tcPr>
            <w:tcW w:w="1201" w:type="pct"/>
            <w:tcBorders>
              <w:top w:val="single" w:sz="6" w:space="0" w:color="auto"/>
            </w:tcBorders>
            <w:shd w:val="clear" w:color="auto" w:fill="auto"/>
          </w:tcPr>
          <w:p w14:paraId="7E21C549" w14:textId="77777777" w:rsidR="00DA0598" w:rsidRPr="000B5CB2" w:rsidRDefault="00DA0598" w:rsidP="00D11CE0">
            <w:pPr>
              <w:pStyle w:val="TabellRader"/>
              <w:jc w:val="left"/>
            </w:pPr>
            <w:r w:rsidRPr="000B5CB2">
              <w:t>Tjeckien</w:t>
            </w:r>
          </w:p>
        </w:tc>
        <w:tc>
          <w:tcPr>
            <w:tcW w:w="962" w:type="pct"/>
            <w:tcBorders>
              <w:top w:val="single" w:sz="6" w:space="0" w:color="auto"/>
            </w:tcBorders>
            <w:shd w:val="clear" w:color="auto" w:fill="auto"/>
          </w:tcPr>
          <w:p w14:paraId="709A7F19" w14:textId="77777777" w:rsidR="00DA0598" w:rsidRPr="00022115" w:rsidRDefault="00DA0598" w:rsidP="00D11CE0">
            <w:pPr>
              <w:pStyle w:val="TabellRader"/>
              <w:jc w:val="left"/>
            </w:pPr>
            <w:r w:rsidRPr="00022115">
              <w:t>1,2,3,4,5,8,13,14,17,22</w:t>
            </w:r>
          </w:p>
        </w:tc>
        <w:tc>
          <w:tcPr>
            <w:tcW w:w="962" w:type="pct"/>
            <w:tcBorders>
              <w:top w:val="single" w:sz="6" w:space="0" w:color="auto"/>
            </w:tcBorders>
            <w:shd w:val="clear" w:color="auto" w:fill="auto"/>
          </w:tcPr>
          <w:p w14:paraId="720ACC67" w14:textId="77777777" w:rsidR="00DA0598" w:rsidRPr="00022115" w:rsidRDefault="00DA0598" w:rsidP="00022115">
            <w:pPr>
              <w:pStyle w:val="TabellRader"/>
            </w:pPr>
            <w:r w:rsidRPr="00022115">
              <w:t>3 438 664</w:t>
            </w:r>
          </w:p>
        </w:tc>
        <w:tc>
          <w:tcPr>
            <w:tcW w:w="961" w:type="pct"/>
            <w:tcBorders>
              <w:top w:val="single" w:sz="6" w:space="0" w:color="auto"/>
            </w:tcBorders>
            <w:shd w:val="clear" w:color="auto" w:fill="auto"/>
          </w:tcPr>
          <w:p w14:paraId="23508208" w14:textId="77777777" w:rsidR="00DA0598" w:rsidRPr="00022115" w:rsidRDefault="00DA0598" w:rsidP="00022115">
            <w:pPr>
              <w:pStyle w:val="TabellRader"/>
            </w:pPr>
            <w:r w:rsidRPr="00022115">
              <w:t>785 390 212</w:t>
            </w:r>
          </w:p>
        </w:tc>
        <w:tc>
          <w:tcPr>
            <w:tcW w:w="914" w:type="pct"/>
            <w:tcBorders>
              <w:top w:val="single" w:sz="6" w:space="0" w:color="auto"/>
            </w:tcBorders>
            <w:shd w:val="clear" w:color="auto" w:fill="auto"/>
          </w:tcPr>
          <w:p w14:paraId="6299350F" w14:textId="77777777" w:rsidR="00DA0598" w:rsidRPr="00022115" w:rsidRDefault="00DA0598" w:rsidP="00022115">
            <w:pPr>
              <w:pStyle w:val="TabellRader"/>
            </w:pPr>
            <w:r w:rsidRPr="00022115">
              <w:t>788 828 876</w:t>
            </w:r>
          </w:p>
        </w:tc>
      </w:tr>
      <w:tr w:rsidR="00F04B4E" w:rsidRPr="006E2E15" w14:paraId="0164823A" w14:textId="77777777" w:rsidTr="00F04B4E">
        <w:tc>
          <w:tcPr>
            <w:tcW w:w="1201" w:type="pct"/>
            <w:tcBorders>
              <w:top w:val="single" w:sz="6" w:space="0" w:color="auto"/>
            </w:tcBorders>
            <w:shd w:val="clear" w:color="auto" w:fill="auto"/>
          </w:tcPr>
          <w:p w14:paraId="43FF7DA4" w14:textId="77777777" w:rsidR="00DA0598" w:rsidRPr="000B5CB2" w:rsidRDefault="00DA0598" w:rsidP="00D11CE0">
            <w:pPr>
              <w:pStyle w:val="TabellRader"/>
              <w:jc w:val="left"/>
            </w:pPr>
            <w:r w:rsidRPr="000B5CB2">
              <w:t>Tyskland</w:t>
            </w:r>
          </w:p>
        </w:tc>
        <w:tc>
          <w:tcPr>
            <w:tcW w:w="962" w:type="pct"/>
            <w:tcBorders>
              <w:top w:val="single" w:sz="6" w:space="0" w:color="auto"/>
            </w:tcBorders>
            <w:shd w:val="clear" w:color="auto" w:fill="auto"/>
          </w:tcPr>
          <w:p w14:paraId="3B83E57A" w14:textId="77777777" w:rsidR="00DA0598" w:rsidRPr="00022115" w:rsidRDefault="00DA0598" w:rsidP="00D11CE0">
            <w:pPr>
              <w:pStyle w:val="TabellRader"/>
              <w:jc w:val="left"/>
            </w:pPr>
            <w:r w:rsidRPr="00022115">
              <w:t>1,2,3,4,5,6,8,9,11,13,14,17,21,22</w:t>
            </w:r>
          </w:p>
        </w:tc>
        <w:tc>
          <w:tcPr>
            <w:tcW w:w="962" w:type="pct"/>
            <w:tcBorders>
              <w:top w:val="single" w:sz="6" w:space="0" w:color="auto"/>
            </w:tcBorders>
            <w:shd w:val="clear" w:color="auto" w:fill="auto"/>
          </w:tcPr>
          <w:p w14:paraId="4E075E8C" w14:textId="77777777" w:rsidR="00DA0598" w:rsidRPr="00022115" w:rsidRDefault="00DA0598" w:rsidP="00022115">
            <w:pPr>
              <w:pStyle w:val="TabellRader"/>
            </w:pPr>
            <w:r w:rsidRPr="00022115">
              <w:t>125 906 715</w:t>
            </w:r>
          </w:p>
        </w:tc>
        <w:tc>
          <w:tcPr>
            <w:tcW w:w="961" w:type="pct"/>
            <w:tcBorders>
              <w:top w:val="single" w:sz="6" w:space="0" w:color="auto"/>
            </w:tcBorders>
            <w:shd w:val="clear" w:color="auto" w:fill="auto"/>
          </w:tcPr>
          <w:p w14:paraId="0BC309EA" w14:textId="77777777" w:rsidR="00DA0598" w:rsidRPr="00022115" w:rsidRDefault="00DA0598" w:rsidP="00022115">
            <w:pPr>
              <w:pStyle w:val="TabellRader"/>
            </w:pPr>
            <w:r w:rsidRPr="00022115">
              <w:t>1 940 324 296</w:t>
            </w:r>
          </w:p>
        </w:tc>
        <w:tc>
          <w:tcPr>
            <w:tcW w:w="914" w:type="pct"/>
            <w:tcBorders>
              <w:top w:val="single" w:sz="6" w:space="0" w:color="auto"/>
            </w:tcBorders>
            <w:shd w:val="clear" w:color="auto" w:fill="auto"/>
          </w:tcPr>
          <w:p w14:paraId="545FFC72" w14:textId="77777777" w:rsidR="00DA0598" w:rsidRPr="00022115" w:rsidRDefault="00DA0598" w:rsidP="00022115">
            <w:pPr>
              <w:pStyle w:val="TabellRader"/>
            </w:pPr>
            <w:r w:rsidRPr="00022115">
              <w:t>2 066 231 011</w:t>
            </w:r>
          </w:p>
        </w:tc>
      </w:tr>
      <w:tr w:rsidR="00F04B4E" w:rsidRPr="006E2E15" w14:paraId="6F7BFC06" w14:textId="77777777" w:rsidTr="00F04B4E">
        <w:tc>
          <w:tcPr>
            <w:tcW w:w="1201" w:type="pct"/>
            <w:tcBorders>
              <w:top w:val="single" w:sz="6" w:space="0" w:color="auto"/>
            </w:tcBorders>
            <w:shd w:val="clear" w:color="auto" w:fill="auto"/>
          </w:tcPr>
          <w:p w14:paraId="07E49243" w14:textId="77777777" w:rsidR="00DA0598" w:rsidRPr="000B5CB2" w:rsidRDefault="00DA0598" w:rsidP="00D11CE0">
            <w:pPr>
              <w:pStyle w:val="TabellRader"/>
              <w:jc w:val="left"/>
            </w:pPr>
            <w:r w:rsidRPr="000B5CB2">
              <w:t>Ungern</w:t>
            </w:r>
          </w:p>
        </w:tc>
        <w:tc>
          <w:tcPr>
            <w:tcW w:w="962" w:type="pct"/>
            <w:tcBorders>
              <w:top w:val="single" w:sz="6" w:space="0" w:color="auto"/>
            </w:tcBorders>
            <w:shd w:val="clear" w:color="auto" w:fill="auto"/>
          </w:tcPr>
          <w:p w14:paraId="66CBC7BD" w14:textId="77777777" w:rsidR="00DA0598" w:rsidRPr="00022115" w:rsidRDefault="00DA0598" w:rsidP="00D11CE0">
            <w:pPr>
              <w:pStyle w:val="TabellRader"/>
              <w:jc w:val="left"/>
            </w:pPr>
            <w:r w:rsidRPr="00022115">
              <w:t>1,3,4,5,8,10,13,17,22</w:t>
            </w:r>
          </w:p>
        </w:tc>
        <w:tc>
          <w:tcPr>
            <w:tcW w:w="962" w:type="pct"/>
            <w:tcBorders>
              <w:top w:val="single" w:sz="6" w:space="0" w:color="auto"/>
            </w:tcBorders>
            <w:shd w:val="clear" w:color="auto" w:fill="auto"/>
          </w:tcPr>
          <w:p w14:paraId="32BA9A3B" w14:textId="77777777" w:rsidR="00DA0598" w:rsidRPr="00022115" w:rsidRDefault="00DA0598" w:rsidP="00022115">
            <w:pPr>
              <w:pStyle w:val="TabellRader"/>
            </w:pPr>
            <w:r w:rsidRPr="00022115">
              <w:t>400 117 274</w:t>
            </w:r>
          </w:p>
        </w:tc>
        <w:tc>
          <w:tcPr>
            <w:tcW w:w="961" w:type="pct"/>
            <w:tcBorders>
              <w:top w:val="single" w:sz="6" w:space="0" w:color="auto"/>
            </w:tcBorders>
            <w:shd w:val="clear" w:color="auto" w:fill="auto"/>
          </w:tcPr>
          <w:p w14:paraId="3BBB8F44" w14:textId="77777777" w:rsidR="00DA0598" w:rsidRPr="00022115" w:rsidRDefault="00DA0598" w:rsidP="00022115">
            <w:pPr>
              <w:pStyle w:val="TabellRader"/>
            </w:pPr>
            <w:r w:rsidRPr="00022115">
              <w:t>1 983 410 380</w:t>
            </w:r>
          </w:p>
        </w:tc>
        <w:tc>
          <w:tcPr>
            <w:tcW w:w="914" w:type="pct"/>
            <w:tcBorders>
              <w:top w:val="single" w:sz="6" w:space="0" w:color="auto"/>
            </w:tcBorders>
            <w:shd w:val="clear" w:color="auto" w:fill="auto"/>
          </w:tcPr>
          <w:p w14:paraId="257408A2" w14:textId="77777777" w:rsidR="00DA0598" w:rsidRPr="00022115" w:rsidRDefault="00DA0598" w:rsidP="00022115">
            <w:pPr>
              <w:pStyle w:val="TabellRader"/>
            </w:pPr>
            <w:r w:rsidRPr="00022115">
              <w:t>2 383 527 654</w:t>
            </w:r>
          </w:p>
        </w:tc>
      </w:tr>
      <w:tr w:rsidR="00F04B4E" w:rsidRPr="006E2E15" w14:paraId="6A53AB3A" w14:textId="77777777" w:rsidTr="00F04B4E">
        <w:tc>
          <w:tcPr>
            <w:tcW w:w="1201" w:type="pct"/>
            <w:tcBorders>
              <w:top w:val="single" w:sz="6" w:space="0" w:color="auto"/>
            </w:tcBorders>
            <w:shd w:val="clear" w:color="auto" w:fill="auto"/>
          </w:tcPr>
          <w:p w14:paraId="028075D5" w14:textId="77777777" w:rsidR="00DA0598" w:rsidRPr="000B5CB2" w:rsidRDefault="00DA0598" w:rsidP="00D11CE0">
            <w:pPr>
              <w:pStyle w:val="TabellRader"/>
              <w:jc w:val="left"/>
            </w:pPr>
            <w:r w:rsidRPr="000B5CB2">
              <w:t>Österrike</w:t>
            </w:r>
          </w:p>
        </w:tc>
        <w:tc>
          <w:tcPr>
            <w:tcW w:w="962" w:type="pct"/>
            <w:tcBorders>
              <w:top w:val="single" w:sz="6" w:space="0" w:color="auto"/>
            </w:tcBorders>
            <w:shd w:val="clear" w:color="auto" w:fill="auto"/>
          </w:tcPr>
          <w:p w14:paraId="15352567" w14:textId="77777777" w:rsidR="00DA0598" w:rsidRPr="00022115" w:rsidRDefault="00DA0598" w:rsidP="00D11CE0">
            <w:pPr>
              <w:pStyle w:val="TabellRader"/>
              <w:jc w:val="left"/>
            </w:pPr>
            <w:r w:rsidRPr="00022115">
              <w:t>1,2,3,6,8,10,13,14,17</w:t>
            </w:r>
          </w:p>
        </w:tc>
        <w:tc>
          <w:tcPr>
            <w:tcW w:w="962" w:type="pct"/>
            <w:tcBorders>
              <w:top w:val="single" w:sz="6" w:space="0" w:color="auto"/>
            </w:tcBorders>
            <w:shd w:val="clear" w:color="auto" w:fill="auto"/>
          </w:tcPr>
          <w:p w14:paraId="32E89CAA" w14:textId="77777777" w:rsidR="00DA0598" w:rsidRPr="00022115" w:rsidRDefault="00DA0598" w:rsidP="00022115">
            <w:pPr>
              <w:pStyle w:val="TabellRader"/>
            </w:pPr>
            <w:r w:rsidRPr="00022115">
              <w:t>141 627 272</w:t>
            </w:r>
          </w:p>
        </w:tc>
        <w:tc>
          <w:tcPr>
            <w:tcW w:w="961" w:type="pct"/>
            <w:tcBorders>
              <w:top w:val="single" w:sz="6" w:space="0" w:color="auto"/>
            </w:tcBorders>
            <w:shd w:val="clear" w:color="auto" w:fill="auto"/>
          </w:tcPr>
          <w:p w14:paraId="20CEF1BD" w14:textId="77777777" w:rsidR="00DA0598" w:rsidRPr="00022115" w:rsidRDefault="00DA0598" w:rsidP="00022115">
            <w:pPr>
              <w:pStyle w:val="TabellRader"/>
            </w:pPr>
            <w:r w:rsidRPr="00022115">
              <w:t>117 449 029</w:t>
            </w:r>
          </w:p>
        </w:tc>
        <w:tc>
          <w:tcPr>
            <w:tcW w:w="914" w:type="pct"/>
            <w:tcBorders>
              <w:top w:val="single" w:sz="6" w:space="0" w:color="auto"/>
            </w:tcBorders>
            <w:shd w:val="clear" w:color="auto" w:fill="auto"/>
          </w:tcPr>
          <w:p w14:paraId="3E1C9A2E" w14:textId="77777777" w:rsidR="00DA0598" w:rsidRPr="00022115" w:rsidRDefault="00DA0598" w:rsidP="00022115">
            <w:pPr>
              <w:pStyle w:val="TabellRader"/>
            </w:pPr>
            <w:r w:rsidRPr="00022115">
              <w:t>259 076 301</w:t>
            </w:r>
          </w:p>
        </w:tc>
      </w:tr>
      <w:tr w:rsidR="00F04B4E" w:rsidRPr="006E2E15" w14:paraId="6E380BF1" w14:textId="77777777" w:rsidTr="00F04B4E">
        <w:tc>
          <w:tcPr>
            <w:tcW w:w="1201" w:type="pct"/>
            <w:tcBorders>
              <w:top w:val="single" w:sz="6" w:space="0" w:color="auto"/>
            </w:tcBorders>
            <w:shd w:val="clear" w:color="auto" w:fill="auto"/>
          </w:tcPr>
          <w:p w14:paraId="26DCCC14" w14:textId="77777777" w:rsidR="00DA0598" w:rsidRPr="00022115" w:rsidRDefault="00DA0598" w:rsidP="00D11CE0">
            <w:pPr>
              <w:pStyle w:val="TabellRader"/>
              <w:jc w:val="left"/>
              <w:rPr>
                <w:b/>
                <w:bCs/>
              </w:rPr>
            </w:pPr>
            <w:r w:rsidRPr="00022115">
              <w:rPr>
                <w:b/>
                <w:bCs/>
              </w:rPr>
              <w:t>Totalt</w:t>
            </w:r>
          </w:p>
        </w:tc>
        <w:tc>
          <w:tcPr>
            <w:tcW w:w="962" w:type="pct"/>
            <w:tcBorders>
              <w:top w:val="single" w:sz="6" w:space="0" w:color="auto"/>
            </w:tcBorders>
            <w:shd w:val="clear" w:color="auto" w:fill="auto"/>
          </w:tcPr>
          <w:p w14:paraId="7F8DE657" w14:textId="77777777" w:rsidR="00DA0598" w:rsidRPr="00F24E58" w:rsidRDefault="00DA0598" w:rsidP="00022115">
            <w:pPr>
              <w:pStyle w:val="TabellRader"/>
              <w:rPr>
                <w:b/>
                <w:bCs/>
              </w:rPr>
            </w:pPr>
          </w:p>
        </w:tc>
        <w:tc>
          <w:tcPr>
            <w:tcW w:w="962" w:type="pct"/>
            <w:tcBorders>
              <w:top w:val="single" w:sz="6" w:space="0" w:color="auto"/>
            </w:tcBorders>
            <w:shd w:val="clear" w:color="auto" w:fill="auto"/>
          </w:tcPr>
          <w:p w14:paraId="01CA97F6" w14:textId="77777777" w:rsidR="00DA0598" w:rsidRPr="00F24E58" w:rsidRDefault="00DA0598" w:rsidP="00022115">
            <w:pPr>
              <w:pStyle w:val="TabellRader"/>
              <w:rPr>
                <w:b/>
                <w:bCs/>
              </w:rPr>
            </w:pPr>
            <w:r w:rsidRPr="00F24E58">
              <w:rPr>
                <w:b/>
                <w:bCs/>
              </w:rPr>
              <w:t>3 073 835 588</w:t>
            </w:r>
          </w:p>
        </w:tc>
        <w:tc>
          <w:tcPr>
            <w:tcW w:w="961" w:type="pct"/>
            <w:tcBorders>
              <w:top w:val="single" w:sz="6" w:space="0" w:color="auto"/>
            </w:tcBorders>
            <w:shd w:val="clear" w:color="auto" w:fill="auto"/>
          </w:tcPr>
          <w:p w14:paraId="543471B0" w14:textId="77777777" w:rsidR="00DA0598" w:rsidRPr="00F24E58" w:rsidRDefault="00DA0598" w:rsidP="00022115">
            <w:pPr>
              <w:pStyle w:val="TabellRader"/>
              <w:rPr>
                <w:b/>
                <w:bCs/>
              </w:rPr>
            </w:pPr>
            <w:r w:rsidRPr="00F24E58">
              <w:rPr>
                <w:b/>
                <w:bCs/>
              </w:rPr>
              <w:t>7</w:t>
            </w:r>
            <w:r w:rsidRPr="00F24E58">
              <w:rPr>
                <w:rFonts w:ascii="Cambria" w:hAnsi="Cambria" w:cs="Cambria"/>
                <w:b/>
                <w:bCs/>
              </w:rPr>
              <w:t> </w:t>
            </w:r>
            <w:r w:rsidRPr="00F24E58">
              <w:rPr>
                <w:b/>
                <w:bCs/>
              </w:rPr>
              <w:t>814</w:t>
            </w:r>
            <w:r w:rsidRPr="00F24E58">
              <w:rPr>
                <w:rFonts w:ascii="Cambria" w:hAnsi="Cambria" w:cs="Cambria"/>
                <w:b/>
                <w:bCs/>
              </w:rPr>
              <w:t> </w:t>
            </w:r>
            <w:r w:rsidRPr="00F24E58">
              <w:rPr>
                <w:b/>
                <w:bCs/>
              </w:rPr>
              <w:t>831 232</w:t>
            </w:r>
          </w:p>
        </w:tc>
        <w:tc>
          <w:tcPr>
            <w:tcW w:w="914" w:type="pct"/>
            <w:tcBorders>
              <w:top w:val="single" w:sz="6" w:space="0" w:color="auto"/>
            </w:tcBorders>
            <w:shd w:val="clear" w:color="auto" w:fill="auto"/>
          </w:tcPr>
          <w:p w14:paraId="7AFA450D" w14:textId="77777777" w:rsidR="00DA0598" w:rsidRPr="00F24E58" w:rsidRDefault="00DA0598" w:rsidP="00022115">
            <w:pPr>
              <w:pStyle w:val="TabellRader"/>
              <w:rPr>
                <w:b/>
                <w:bCs/>
              </w:rPr>
            </w:pPr>
            <w:r w:rsidRPr="00F24E58">
              <w:rPr>
                <w:b/>
                <w:bCs/>
              </w:rPr>
              <w:t>10 888 666 820</w:t>
            </w:r>
          </w:p>
        </w:tc>
      </w:tr>
      <w:tr w:rsidR="00F04B4E" w14:paraId="6502F84D" w14:textId="77777777" w:rsidTr="00F04B4E">
        <w:tc>
          <w:tcPr>
            <w:tcW w:w="1201" w:type="pct"/>
            <w:tcBorders>
              <w:top w:val="single" w:sz="6" w:space="0" w:color="auto"/>
            </w:tcBorders>
            <w:shd w:val="clear" w:color="auto" w:fill="auto"/>
          </w:tcPr>
          <w:p w14:paraId="772EFF14" w14:textId="77777777" w:rsidR="00DA0598" w:rsidRPr="00022115" w:rsidRDefault="00DA0598" w:rsidP="00022115">
            <w:pPr>
              <w:pStyle w:val="TabellRader"/>
              <w:rPr>
                <w:b/>
                <w:bCs/>
              </w:rPr>
            </w:pPr>
          </w:p>
        </w:tc>
        <w:tc>
          <w:tcPr>
            <w:tcW w:w="962" w:type="pct"/>
            <w:tcBorders>
              <w:top w:val="single" w:sz="6" w:space="0" w:color="auto"/>
            </w:tcBorders>
            <w:shd w:val="clear" w:color="auto" w:fill="auto"/>
          </w:tcPr>
          <w:p w14:paraId="60FC9D12" w14:textId="77777777" w:rsidR="00DA0598" w:rsidRPr="00022115" w:rsidRDefault="00DA0598" w:rsidP="00022115">
            <w:pPr>
              <w:pStyle w:val="TabellRader"/>
            </w:pPr>
          </w:p>
        </w:tc>
        <w:tc>
          <w:tcPr>
            <w:tcW w:w="962" w:type="pct"/>
            <w:tcBorders>
              <w:top w:val="single" w:sz="6" w:space="0" w:color="auto"/>
            </w:tcBorders>
            <w:shd w:val="clear" w:color="auto" w:fill="auto"/>
          </w:tcPr>
          <w:p w14:paraId="5622B0A7" w14:textId="77777777" w:rsidR="00DA0598" w:rsidRPr="00022115" w:rsidRDefault="00DA0598" w:rsidP="00022115">
            <w:pPr>
              <w:pStyle w:val="TabellRader"/>
            </w:pPr>
          </w:p>
        </w:tc>
        <w:tc>
          <w:tcPr>
            <w:tcW w:w="961" w:type="pct"/>
            <w:tcBorders>
              <w:top w:val="single" w:sz="6" w:space="0" w:color="auto"/>
            </w:tcBorders>
            <w:shd w:val="clear" w:color="auto" w:fill="auto"/>
          </w:tcPr>
          <w:p w14:paraId="0BDFCCD7" w14:textId="77777777" w:rsidR="00DA0598" w:rsidRPr="00022115" w:rsidRDefault="00DA0598" w:rsidP="00022115">
            <w:pPr>
              <w:pStyle w:val="TabellRader"/>
            </w:pPr>
          </w:p>
        </w:tc>
        <w:tc>
          <w:tcPr>
            <w:tcW w:w="914" w:type="pct"/>
            <w:tcBorders>
              <w:top w:val="single" w:sz="6" w:space="0" w:color="auto"/>
            </w:tcBorders>
            <w:shd w:val="clear" w:color="auto" w:fill="auto"/>
          </w:tcPr>
          <w:p w14:paraId="23C2033D" w14:textId="77777777" w:rsidR="00DA0598" w:rsidRPr="00022115" w:rsidRDefault="00DA0598" w:rsidP="00022115">
            <w:pPr>
              <w:pStyle w:val="TabellRader"/>
            </w:pPr>
          </w:p>
        </w:tc>
      </w:tr>
      <w:tr w:rsidR="00D11CE0" w14:paraId="4F249A17" w14:textId="77777777" w:rsidTr="00D11CE0">
        <w:tc>
          <w:tcPr>
            <w:tcW w:w="5000" w:type="pct"/>
            <w:gridSpan w:val="5"/>
            <w:tcBorders>
              <w:top w:val="single" w:sz="6" w:space="0" w:color="auto"/>
            </w:tcBorders>
            <w:shd w:val="clear" w:color="auto" w:fill="auto"/>
          </w:tcPr>
          <w:p w14:paraId="19A44CD7" w14:textId="574D0EF2" w:rsidR="00DA0598" w:rsidRPr="00022115" w:rsidRDefault="00DA0598" w:rsidP="00D11CE0">
            <w:pPr>
              <w:pStyle w:val="TabellRader"/>
              <w:jc w:val="left"/>
            </w:pPr>
            <w:r w:rsidRPr="00022115">
              <w:rPr>
                <w:b/>
                <w:bCs/>
              </w:rPr>
              <w:t>ÖVRIGA EUROPA</w:t>
            </w:r>
          </w:p>
        </w:tc>
      </w:tr>
      <w:tr w:rsidR="00F04B4E" w:rsidRPr="00A73A71" w14:paraId="01FBBBF4" w14:textId="77777777" w:rsidTr="00F04B4E">
        <w:tc>
          <w:tcPr>
            <w:tcW w:w="1201" w:type="pct"/>
            <w:tcBorders>
              <w:top w:val="single" w:sz="6" w:space="0" w:color="auto"/>
            </w:tcBorders>
            <w:shd w:val="clear" w:color="auto" w:fill="auto"/>
          </w:tcPr>
          <w:p w14:paraId="4A3830DB" w14:textId="77777777" w:rsidR="00DA0598" w:rsidRPr="000B5CB2" w:rsidRDefault="00DA0598" w:rsidP="00D11CE0">
            <w:pPr>
              <w:pStyle w:val="TabellRader"/>
              <w:jc w:val="left"/>
            </w:pPr>
            <w:r w:rsidRPr="000B5CB2">
              <w:t>Andorra</w:t>
            </w:r>
          </w:p>
        </w:tc>
        <w:tc>
          <w:tcPr>
            <w:tcW w:w="962" w:type="pct"/>
            <w:tcBorders>
              <w:top w:val="single" w:sz="6" w:space="0" w:color="auto"/>
            </w:tcBorders>
            <w:shd w:val="clear" w:color="auto" w:fill="auto"/>
          </w:tcPr>
          <w:p w14:paraId="68B72CDB" w14:textId="77777777" w:rsidR="00DA0598" w:rsidRPr="00022115" w:rsidRDefault="00DA0598" w:rsidP="00D11CE0">
            <w:pPr>
              <w:pStyle w:val="TabellRader"/>
              <w:jc w:val="left"/>
            </w:pPr>
            <w:r w:rsidRPr="00022115">
              <w:t>3</w:t>
            </w:r>
          </w:p>
        </w:tc>
        <w:tc>
          <w:tcPr>
            <w:tcW w:w="962" w:type="pct"/>
            <w:tcBorders>
              <w:top w:val="single" w:sz="6" w:space="0" w:color="auto"/>
            </w:tcBorders>
            <w:shd w:val="clear" w:color="auto" w:fill="auto"/>
          </w:tcPr>
          <w:p w14:paraId="5640AB98" w14:textId="77777777" w:rsidR="00DA0598" w:rsidRPr="00022115" w:rsidRDefault="00DA0598" w:rsidP="00022115">
            <w:pPr>
              <w:pStyle w:val="TabellRader"/>
            </w:pPr>
            <w:r w:rsidRPr="00022115">
              <w:t>0</w:t>
            </w:r>
          </w:p>
        </w:tc>
        <w:tc>
          <w:tcPr>
            <w:tcW w:w="961" w:type="pct"/>
            <w:tcBorders>
              <w:top w:val="single" w:sz="6" w:space="0" w:color="auto"/>
            </w:tcBorders>
            <w:shd w:val="clear" w:color="auto" w:fill="auto"/>
          </w:tcPr>
          <w:p w14:paraId="0A03BE7D" w14:textId="77777777" w:rsidR="00DA0598" w:rsidRPr="00022115" w:rsidRDefault="00DA0598" w:rsidP="00022115">
            <w:pPr>
              <w:pStyle w:val="TabellRader"/>
            </w:pPr>
            <w:r w:rsidRPr="00022115">
              <w:t>627 422</w:t>
            </w:r>
          </w:p>
        </w:tc>
        <w:tc>
          <w:tcPr>
            <w:tcW w:w="914" w:type="pct"/>
            <w:tcBorders>
              <w:top w:val="single" w:sz="6" w:space="0" w:color="auto"/>
            </w:tcBorders>
            <w:shd w:val="clear" w:color="auto" w:fill="auto"/>
          </w:tcPr>
          <w:p w14:paraId="4CAF73D6" w14:textId="77777777" w:rsidR="00DA0598" w:rsidRPr="00022115" w:rsidRDefault="00DA0598" w:rsidP="00022115">
            <w:pPr>
              <w:pStyle w:val="TabellRader"/>
            </w:pPr>
            <w:r w:rsidRPr="00022115">
              <w:t>627 422</w:t>
            </w:r>
          </w:p>
        </w:tc>
      </w:tr>
      <w:tr w:rsidR="00F04B4E" w:rsidRPr="00A73A71" w14:paraId="6F8F8A5A" w14:textId="77777777" w:rsidTr="00F04B4E">
        <w:tc>
          <w:tcPr>
            <w:tcW w:w="1201" w:type="pct"/>
            <w:tcBorders>
              <w:top w:val="single" w:sz="6" w:space="0" w:color="auto"/>
            </w:tcBorders>
            <w:shd w:val="clear" w:color="auto" w:fill="auto"/>
          </w:tcPr>
          <w:p w14:paraId="31661FA3" w14:textId="77777777" w:rsidR="00DA0598" w:rsidRPr="000B5CB2" w:rsidRDefault="00DA0598" w:rsidP="00D11CE0">
            <w:pPr>
              <w:pStyle w:val="TabellRader"/>
              <w:jc w:val="left"/>
            </w:pPr>
            <w:r w:rsidRPr="000B5CB2">
              <w:t>Island</w:t>
            </w:r>
          </w:p>
        </w:tc>
        <w:tc>
          <w:tcPr>
            <w:tcW w:w="962" w:type="pct"/>
            <w:tcBorders>
              <w:top w:val="single" w:sz="6" w:space="0" w:color="auto"/>
            </w:tcBorders>
            <w:shd w:val="clear" w:color="auto" w:fill="auto"/>
          </w:tcPr>
          <w:p w14:paraId="35D87933" w14:textId="77777777" w:rsidR="00DA0598" w:rsidRPr="00022115" w:rsidRDefault="00DA0598" w:rsidP="00D11CE0">
            <w:pPr>
              <w:pStyle w:val="TabellRader"/>
              <w:jc w:val="left"/>
            </w:pPr>
            <w:r w:rsidRPr="00022115">
              <w:t>3,8,10,17</w:t>
            </w:r>
          </w:p>
        </w:tc>
        <w:tc>
          <w:tcPr>
            <w:tcW w:w="962" w:type="pct"/>
            <w:tcBorders>
              <w:top w:val="single" w:sz="6" w:space="0" w:color="auto"/>
            </w:tcBorders>
            <w:shd w:val="clear" w:color="auto" w:fill="auto"/>
          </w:tcPr>
          <w:p w14:paraId="4CAE60DC" w14:textId="77777777" w:rsidR="00DA0598" w:rsidRPr="00022115" w:rsidRDefault="00DA0598" w:rsidP="00022115">
            <w:pPr>
              <w:pStyle w:val="TabellRader"/>
            </w:pPr>
            <w:r w:rsidRPr="00022115">
              <w:t>42 122</w:t>
            </w:r>
          </w:p>
        </w:tc>
        <w:tc>
          <w:tcPr>
            <w:tcW w:w="961" w:type="pct"/>
            <w:tcBorders>
              <w:top w:val="single" w:sz="6" w:space="0" w:color="auto"/>
            </w:tcBorders>
            <w:shd w:val="clear" w:color="auto" w:fill="auto"/>
          </w:tcPr>
          <w:p w14:paraId="58C6AEC3" w14:textId="77777777" w:rsidR="00DA0598" w:rsidRPr="00022115" w:rsidRDefault="00DA0598" w:rsidP="00022115">
            <w:pPr>
              <w:pStyle w:val="TabellRader"/>
            </w:pPr>
            <w:r w:rsidRPr="00022115">
              <w:t>2 518 847</w:t>
            </w:r>
          </w:p>
        </w:tc>
        <w:tc>
          <w:tcPr>
            <w:tcW w:w="914" w:type="pct"/>
            <w:tcBorders>
              <w:top w:val="single" w:sz="6" w:space="0" w:color="auto"/>
            </w:tcBorders>
            <w:shd w:val="clear" w:color="auto" w:fill="auto"/>
          </w:tcPr>
          <w:p w14:paraId="592B5CAF" w14:textId="77777777" w:rsidR="00DA0598" w:rsidRPr="00022115" w:rsidRDefault="00DA0598" w:rsidP="00022115">
            <w:pPr>
              <w:pStyle w:val="TabellRader"/>
            </w:pPr>
            <w:r w:rsidRPr="00022115">
              <w:t>2 560 969</w:t>
            </w:r>
          </w:p>
        </w:tc>
      </w:tr>
      <w:tr w:rsidR="00F04B4E" w:rsidRPr="00A73A71" w14:paraId="07964019" w14:textId="77777777" w:rsidTr="00F04B4E">
        <w:tc>
          <w:tcPr>
            <w:tcW w:w="1201" w:type="pct"/>
            <w:tcBorders>
              <w:top w:val="single" w:sz="6" w:space="0" w:color="auto"/>
            </w:tcBorders>
            <w:shd w:val="clear" w:color="auto" w:fill="auto"/>
          </w:tcPr>
          <w:p w14:paraId="70BB844C" w14:textId="77777777" w:rsidR="00DA0598" w:rsidRPr="000B5CB2" w:rsidRDefault="00DA0598" w:rsidP="00D11CE0">
            <w:pPr>
              <w:pStyle w:val="TabellRader"/>
              <w:jc w:val="left"/>
            </w:pPr>
            <w:r w:rsidRPr="000B5CB2">
              <w:t>Montenegro</w:t>
            </w:r>
          </w:p>
        </w:tc>
        <w:tc>
          <w:tcPr>
            <w:tcW w:w="962" w:type="pct"/>
            <w:tcBorders>
              <w:top w:val="single" w:sz="6" w:space="0" w:color="auto"/>
            </w:tcBorders>
            <w:shd w:val="clear" w:color="auto" w:fill="auto"/>
          </w:tcPr>
          <w:p w14:paraId="64CF3D23" w14:textId="77777777" w:rsidR="00DA0598" w:rsidRPr="00022115" w:rsidRDefault="00DA0598" w:rsidP="00D11CE0">
            <w:pPr>
              <w:pStyle w:val="TabellRader"/>
              <w:jc w:val="left"/>
            </w:pPr>
            <w:r w:rsidRPr="00022115">
              <w:t>11</w:t>
            </w:r>
          </w:p>
        </w:tc>
        <w:tc>
          <w:tcPr>
            <w:tcW w:w="962" w:type="pct"/>
            <w:tcBorders>
              <w:top w:val="single" w:sz="6" w:space="0" w:color="auto"/>
            </w:tcBorders>
            <w:shd w:val="clear" w:color="auto" w:fill="auto"/>
          </w:tcPr>
          <w:p w14:paraId="7D694659" w14:textId="77777777" w:rsidR="00DA0598" w:rsidRPr="00022115" w:rsidRDefault="00DA0598" w:rsidP="00022115">
            <w:pPr>
              <w:pStyle w:val="TabellRader"/>
            </w:pPr>
            <w:r w:rsidRPr="00022115">
              <w:t>0</w:t>
            </w:r>
          </w:p>
        </w:tc>
        <w:tc>
          <w:tcPr>
            <w:tcW w:w="961" w:type="pct"/>
            <w:tcBorders>
              <w:top w:val="single" w:sz="6" w:space="0" w:color="auto"/>
            </w:tcBorders>
            <w:shd w:val="clear" w:color="auto" w:fill="auto"/>
          </w:tcPr>
          <w:p w14:paraId="4ABCADFB" w14:textId="77777777" w:rsidR="00DA0598" w:rsidRPr="00022115" w:rsidRDefault="00DA0598" w:rsidP="00022115">
            <w:pPr>
              <w:pStyle w:val="TabellRader"/>
            </w:pPr>
            <w:r w:rsidRPr="00022115">
              <w:t>191 050</w:t>
            </w:r>
          </w:p>
        </w:tc>
        <w:tc>
          <w:tcPr>
            <w:tcW w:w="914" w:type="pct"/>
            <w:tcBorders>
              <w:top w:val="single" w:sz="6" w:space="0" w:color="auto"/>
            </w:tcBorders>
            <w:shd w:val="clear" w:color="auto" w:fill="auto"/>
          </w:tcPr>
          <w:p w14:paraId="436B5485" w14:textId="77777777" w:rsidR="00DA0598" w:rsidRPr="00022115" w:rsidRDefault="00DA0598" w:rsidP="00022115">
            <w:pPr>
              <w:pStyle w:val="TabellRader"/>
            </w:pPr>
            <w:r w:rsidRPr="00022115">
              <w:t>191 050</w:t>
            </w:r>
          </w:p>
        </w:tc>
      </w:tr>
      <w:tr w:rsidR="00F04B4E" w:rsidRPr="00A73A71" w14:paraId="11D6CB72" w14:textId="77777777" w:rsidTr="00F04B4E">
        <w:tc>
          <w:tcPr>
            <w:tcW w:w="1201" w:type="pct"/>
            <w:tcBorders>
              <w:top w:val="single" w:sz="6" w:space="0" w:color="auto"/>
            </w:tcBorders>
            <w:shd w:val="clear" w:color="auto" w:fill="auto"/>
          </w:tcPr>
          <w:p w14:paraId="2A25A107" w14:textId="77777777" w:rsidR="00DA0598" w:rsidRPr="000B5CB2" w:rsidRDefault="00DA0598" w:rsidP="00D11CE0">
            <w:pPr>
              <w:pStyle w:val="TabellRader"/>
              <w:jc w:val="left"/>
            </w:pPr>
            <w:r w:rsidRPr="000B5CB2">
              <w:t>Norge</w:t>
            </w:r>
          </w:p>
        </w:tc>
        <w:tc>
          <w:tcPr>
            <w:tcW w:w="962" w:type="pct"/>
            <w:tcBorders>
              <w:top w:val="single" w:sz="6" w:space="0" w:color="auto"/>
            </w:tcBorders>
            <w:shd w:val="clear" w:color="auto" w:fill="auto"/>
          </w:tcPr>
          <w:p w14:paraId="009F47E3" w14:textId="77777777" w:rsidR="00DA0598" w:rsidRPr="00022115" w:rsidRDefault="00DA0598" w:rsidP="00D11CE0">
            <w:pPr>
              <w:pStyle w:val="TabellRader"/>
              <w:jc w:val="left"/>
            </w:pPr>
            <w:r w:rsidRPr="00022115">
              <w:t>1,2,3,4,5,6,7,8,10,11,13,14,15,17,18,21,22</w:t>
            </w:r>
          </w:p>
        </w:tc>
        <w:tc>
          <w:tcPr>
            <w:tcW w:w="962" w:type="pct"/>
            <w:tcBorders>
              <w:top w:val="single" w:sz="6" w:space="0" w:color="auto"/>
            </w:tcBorders>
            <w:shd w:val="clear" w:color="auto" w:fill="auto"/>
          </w:tcPr>
          <w:p w14:paraId="799587BC" w14:textId="77777777" w:rsidR="00DA0598" w:rsidRPr="00022115" w:rsidRDefault="00DA0598" w:rsidP="00022115">
            <w:pPr>
              <w:pStyle w:val="TabellRader"/>
            </w:pPr>
            <w:r w:rsidRPr="00022115">
              <w:t>356 612 239</w:t>
            </w:r>
          </w:p>
        </w:tc>
        <w:tc>
          <w:tcPr>
            <w:tcW w:w="961" w:type="pct"/>
            <w:tcBorders>
              <w:top w:val="single" w:sz="6" w:space="0" w:color="auto"/>
            </w:tcBorders>
            <w:shd w:val="clear" w:color="auto" w:fill="auto"/>
          </w:tcPr>
          <w:p w14:paraId="788520F2" w14:textId="77777777" w:rsidR="00DA0598" w:rsidRPr="00022115" w:rsidRDefault="00DA0598" w:rsidP="00022115">
            <w:pPr>
              <w:pStyle w:val="TabellRader"/>
            </w:pPr>
            <w:r w:rsidRPr="00022115">
              <w:t>295 144 220</w:t>
            </w:r>
          </w:p>
        </w:tc>
        <w:tc>
          <w:tcPr>
            <w:tcW w:w="914" w:type="pct"/>
            <w:tcBorders>
              <w:top w:val="single" w:sz="6" w:space="0" w:color="auto"/>
            </w:tcBorders>
            <w:shd w:val="clear" w:color="auto" w:fill="auto"/>
          </w:tcPr>
          <w:p w14:paraId="264DCDA4" w14:textId="77777777" w:rsidR="00DA0598" w:rsidRPr="00022115" w:rsidRDefault="00DA0598" w:rsidP="00022115">
            <w:pPr>
              <w:pStyle w:val="TabellRader"/>
            </w:pPr>
            <w:r w:rsidRPr="00022115">
              <w:t>651 756 459</w:t>
            </w:r>
          </w:p>
        </w:tc>
      </w:tr>
      <w:tr w:rsidR="00F04B4E" w:rsidRPr="00A73A71" w14:paraId="5B01FB2F" w14:textId="77777777" w:rsidTr="00F04B4E">
        <w:tc>
          <w:tcPr>
            <w:tcW w:w="1201" w:type="pct"/>
            <w:tcBorders>
              <w:top w:val="single" w:sz="6" w:space="0" w:color="auto"/>
            </w:tcBorders>
            <w:shd w:val="clear" w:color="auto" w:fill="auto"/>
          </w:tcPr>
          <w:p w14:paraId="78479719" w14:textId="77777777" w:rsidR="00DA0598" w:rsidRPr="000B5CB2" w:rsidRDefault="00DA0598" w:rsidP="00D11CE0">
            <w:pPr>
              <w:pStyle w:val="TabellRader"/>
              <w:jc w:val="left"/>
            </w:pPr>
            <w:r w:rsidRPr="000B5CB2">
              <w:t>Schweiz</w:t>
            </w:r>
          </w:p>
        </w:tc>
        <w:tc>
          <w:tcPr>
            <w:tcW w:w="962" w:type="pct"/>
            <w:tcBorders>
              <w:top w:val="single" w:sz="6" w:space="0" w:color="auto"/>
            </w:tcBorders>
            <w:shd w:val="clear" w:color="auto" w:fill="auto"/>
          </w:tcPr>
          <w:p w14:paraId="6D7C8D3F" w14:textId="77777777" w:rsidR="00DA0598" w:rsidRPr="00022115" w:rsidRDefault="00DA0598" w:rsidP="00D11CE0">
            <w:pPr>
              <w:pStyle w:val="TabellRader"/>
              <w:jc w:val="left"/>
            </w:pPr>
            <w:r w:rsidRPr="00022115">
              <w:t>1,2,3,5,6,8,10,13,15,17,22</w:t>
            </w:r>
          </w:p>
        </w:tc>
        <w:tc>
          <w:tcPr>
            <w:tcW w:w="962" w:type="pct"/>
            <w:tcBorders>
              <w:top w:val="single" w:sz="6" w:space="0" w:color="auto"/>
            </w:tcBorders>
            <w:shd w:val="clear" w:color="auto" w:fill="auto"/>
          </w:tcPr>
          <w:p w14:paraId="5E438AC4" w14:textId="77777777" w:rsidR="00DA0598" w:rsidRPr="00022115" w:rsidRDefault="00DA0598" w:rsidP="00022115">
            <w:pPr>
              <w:pStyle w:val="TabellRader"/>
            </w:pPr>
            <w:r w:rsidRPr="00022115">
              <w:t>22 899 968</w:t>
            </w:r>
          </w:p>
        </w:tc>
        <w:tc>
          <w:tcPr>
            <w:tcW w:w="961" w:type="pct"/>
            <w:tcBorders>
              <w:top w:val="single" w:sz="6" w:space="0" w:color="auto"/>
            </w:tcBorders>
            <w:shd w:val="clear" w:color="auto" w:fill="auto"/>
          </w:tcPr>
          <w:p w14:paraId="602F7C29" w14:textId="77777777" w:rsidR="00DA0598" w:rsidRPr="00022115" w:rsidRDefault="00DA0598" w:rsidP="00022115">
            <w:pPr>
              <w:pStyle w:val="TabellRader"/>
            </w:pPr>
            <w:r w:rsidRPr="00022115">
              <w:t>428 735 769</w:t>
            </w:r>
          </w:p>
        </w:tc>
        <w:tc>
          <w:tcPr>
            <w:tcW w:w="914" w:type="pct"/>
            <w:tcBorders>
              <w:top w:val="single" w:sz="6" w:space="0" w:color="auto"/>
            </w:tcBorders>
            <w:shd w:val="clear" w:color="auto" w:fill="auto"/>
          </w:tcPr>
          <w:p w14:paraId="18BB0D82" w14:textId="77777777" w:rsidR="00DA0598" w:rsidRPr="00022115" w:rsidRDefault="00DA0598" w:rsidP="00022115">
            <w:pPr>
              <w:pStyle w:val="TabellRader"/>
            </w:pPr>
            <w:r w:rsidRPr="00022115">
              <w:t>451 635 737</w:t>
            </w:r>
          </w:p>
        </w:tc>
      </w:tr>
      <w:tr w:rsidR="00F04B4E" w:rsidRPr="00A73A71" w14:paraId="7028612F" w14:textId="77777777" w:rsidTr="00F04B4E">
        <w:tc>
          <w:tcPr>
            <w:tcW w:w="1201" w:type="pct"/>
            <w:tcBorders>
              <w:top w:val="single" w:sz="6" w:space="0" w:color="auto"/>
            </w:tcBorders>
            <w:shd w:val="clear" w:color="auto" w:fill="auto"/>
          </w:tcPr>
          <w:p w14:paraId="760E146F" w14:textId="77777777" w:rsidR="00DA0598" w:rsidRPr="000B5CB2" w:rsidRDefault="00DA0598" w:rsidP="00D11CE0">
            <w:pPr>
              <w:pStyle w:val="TabellRader"/>
              <w:jc w:val="left"/>
            </w:pPr>
            <w:r w:rsidRPr="000B5CB2">
              <w:t>Storbritannien</w:t>
            </w:r>
          </w:p>
        </w:tc>
        <w:tc>
          <w:tcPr>
            <w:tcW w:w="962" w:type="pct"/>
            <w:tcBorders>
              <w:top w:val="single" w:sz="6" w:space="0" w:color="auto"/>
            </w:tcBorders>
            <w:shd w:val="clear" w:color="auto" w:fill="auto"/>
          </w:tcPr>
          <w:p w14:paraId="1532E8C7" w14:textId="77777777" w:rsidR="00DA0598" w:rsidRPr="00022115" w:rsidRDefault="00DA0598" w:rsidP="00D11CE0">
            <w:pPr>
              <w:pStyle w:val="TabellRader"/>
              <w:jc w:val="left"/>
            </w:pPr>
            <w:r w:rsidRPr="00022115">
              <w:t>1,2,3,4,5,8,9,11,13,14,15,16,17,18,21,22</w:t>
            </w:r>
          </w:p>
        </w:tc>
        <w:tc>
          <w:tcPr>
            <w:tcW w:w="962" w:type="pct"/>
            <w:tcBorders>
              <w:top w:val="single" w:sz="6" w:space="0" w:color="auto"/>
            </w:tcBorders>
            <w:shd w:val="clear" w:color="auto" w:fill="auto"/>
          </w:tcPr>
          <w:p w14:paraId="5D18D6E9" w14:textId="77777777" w:rsidR="00DA0598" w:rsidRPr="00022115" w:rsidRDefault="00DA0598" w:rsidP="00022115">
            <w:pPr>
              <w:pStyle w:val="TabellRader"/>
            </w:pPr>
            <w:r w:rsidRPr="00022115">
              <w:t>459 994 494</w:t>
            </w:r>
          </w:p>
        </w:tc>
        <w:tc>
          <w:tcPr>
            <w:tcW w:w="961" w:type="pct"/>
            <w:tcBorders>
              <w:top w:val="single" w:sz="6" w:space="0" w:color="auto"/>
            </w:tcBorders>
            <w:shd w:val="clear" w:color="auto" w:fill="auto"/>
          </w:tcPr>
          <w:p w14:paraId="1CF98077" w14:textId="77777777" w:rsidR="00DA0598" w:rsidRPr="00022115" w:rsidRDefault="00DA0598" w:rsidP="00022115">
            <w:pPr>
              <w:pStyle w:val="TabellRader"/>
            </w:pPr>
            <w:r w:rsidRPr="00022115">
              <w:t>361 048 239</w:t>
            </w:r>
          </w:p>
        </w:tc>
        <w:tc>
          <w:tcPr>
            <w:tcW w:w="914" w:type="pct"/>
            <w:tcBorders>
              <w:top w:val="single" w:sz="6" w:space="0" w:color="auto"/>
            </w:tcBorders>
            <w:shd w:val="clear" w:color="auto" w:fill="auto"/>
          </w:tcPr>
          <w:p w14:paraId="2AC20436" w14:textId="77777777" w:rsidR="00DA0598" w:rsidRPr="00022115" w:rsidRDefault="00DA0598" w:rsidP="00022115">
            <w:pPr>
              <w:pStyle w:val="TabellRader"/>
            </w:pPr>
            <w:r w:rsidRPr="00022115">
              <w:t>821 042 733</w:t>
            </w:r>
          </w:p>
        </w:tc>
      </w:tr>
      <w:tr w:rsidR="00F04B4E" w:rsidRPr="00A73A71" w14:paraId="0301EF1C" w14:textId="77777777" w:rsidTr="00F04B4E">
        <w:tc>
          <w:tcPr>
            <w:tcW w:w="1201" w:type="pct"/>
            <w:tcBorders>
              <w:top w:val="single" w:sz="6" w:space="0" w:color="auto"/>
            </w:tcBorders>
            <w:shd w:val="clear" w:color="auto" w:fill="auto"/>
          </w:tcPr>
          <w:p w14:paraId="5825328C" w14:textId="77777777" w:rsidR="00DA0598" w:rsidRPr="000B5CB2" w:rsidRDefault="00DA0598" w:rsidP="00D11CE0">
            <w:pPr>
              <w:pStyle w:val="TabellRader"/>
              <w:jc w:val="left"/>
            </w:pPr>
            <w:r w:rsidRPr="000B5CB2">
              <w:t>Turkiet</w:t>
            </w:r>
          </w:p>
        </w:tc>
        <w:tc>
          <w:tcPr>
            <w:tcW w:w="962" w:type="pct"/>
            <w:tcBorders>
              <w:top w:val="single" w:sz="6" w:space="0" w:color="auto"/>
            </w:tcBorders>
            <w:shd w:val="clear" w:color="auto" w:fill="auto"/>
          </w:tcPr>
          <w:p w14:paraId="2611030C" w14:textId="77777777" w:rsidR="00DA0598" w:rsidRPr="00022115" w:rsidRDefault="00DA0598" w:rsidP="00D11CE0">
            <w:pPr>
              <w:pStyle w:val="TabellRader"/>
              <w:jc w:val="left"/>
            </w:pPr>
            <w:r w:rsidRPr="00022115">
              <w:t>10,11,13</w:t>
            </w:r>
          </w:p>
        </w:tc>
        <w:tc>
          <w:tcPr>
            <w:tcW w:w="962" w:type="pct"/>
            <w:tcBorders>
              <w:top w:val="single" w:sz="6" w:space="0" w:color="auto"/>
            </w:tcBorders>
            <w:shd w:val="clear" w:color="auto" w:fill="auto"/>
          </w:tcPr>
          <w:p w14:paraId="75AEA332" w14:textId="77777777" w:rsidR="00DA0598" w:rsidRPr="00022115" w:rsidRDefault="00DA0598" w:rsidP="00022115">
            <w:pPr>
              <w:pStyle w:val="TabellRader"/>
            </w:pPr>
            <w:r w:rsidRPr="00022115">
              <w:t>0</w:t>
            </w:r>
          </w:p>
        </w:tc>
        <w:tc>
          <w:tcPr>
            <w:tcW w:w="961" w:type="pct"/>
            <w:tcBorders>
              <w:top w:val="single" w:sz="6" w:space="0" w:color="auto"/>
            </w:tcBorders>
            <w:shd w:val="clear" w:color="auto" w:fill="auto"/>
          </w:tcPr>
          <w:p w14:paraId="47B7AC13" w14:textId="77777777" w:rsidR="00DA0598" w:rsidRPr="00022115" w:rsidRDefault="00DA0598" w:rsidP="00022115">
            <w:pPr>
              <w:pStyle w:val="TabellRader"/>
            </w:pPr>
            <w:r w:rsidRPr="00022115">
              <w:t>31 686 318</w:t>
            </w:r>
          </w:p>
        </w:tc>
        <w:tc>
          <w:tcPr>
            <w:tcW w:w="914" w:type="pct"/>
            <w:tcBorders>
              <w:top w:val="single" w:sz="6" w:space="0" w:color="auto"/>
            </w:tcBorders>
            <w:shd w:val="clear" w:color="auto" w:fill="auto"/>
          </w:tcPr>
          <w:p w14:paraId="6C5138EE" w14:textId="77777777" w:rsidR="00DA0598" w:rsidRPr="00022115" w:rsidRDefault="00DA0598" w:rsidP="00022115">
            <w:pPr>
              <w:pStyle w:val="TabellRader"/>
            </w:pPr>
            <w:r w:rsidRPr="00022115">
              <w:t>31 686 318</w:t>
            </w:r>
          </w:p>
        </w:tc>
      </w:tr>
      <w:tr w:rsidR="00F04B4E" w:rsidRPr="00A73A71" w14:paraId="7FF686CC" w14:textId="77777777" w:rsidTr="00F04B4E">
        <w:tc>
          <w:tcPr>
            <w:tcW w:w="1201" w:type="pct"/>
            <w:tcBorders>
              <w:top w:val="single" w:sz="6" w:space="0" w:color="auto"/>
            </w:tcBorders>
            <w:shd w:val="clear" w:color="auto" w:fill="auto"/>
          </w:tcPr>
          <w:p w14:paraId="7C3EC755" w14:textId="77777777" w:rsidR="00DA0598" w:rsidRPr="000B5CB2" w:rsidRDefault="00DA0598" w:rsidP="00D11CE0">
            <w:pPr>
              <w:pStyle w:val="TabellRader"/>
              <w:jc w:val="left"/>
            </w:pPr>
            <w:r w:rsidRPr="000B5CB2">
              <w:t>Ukraina</w:t>
            </w:r>
          </w:p>
        </w:tc>
        <w:tc>
          <w:tcPr>
            <w:tcW w:w="962" w:type="pct"/>
            <w:tcBorders>
              <w:top w:val="single" w:sz="6" w:space="0" w:color="auto"/>
            </w:tcBorders>
            <w:shd w:val="clear" w:color="auto" w:fill="auto"/>
          </w:tcPr>
          <w:p w14:paraId="0F71F0A2" w14:textId="77777777" w:rsidR="00DA0598" w:rsidRPr="00022115" w:rsidRDefault="00DA0598" w:rsidP="00D11CE0">
            <w:pPr>
              <w:pStyle w:val="TabellRader"/>
              <w:jc w:val="left"/>
            </w:pPr>
            <w:r w:rsidRPr="00022115">
              <w:t>2,3,4,5,6,9,13,15,17,18,21,22</w:t>
            </w:r>
          </w:p>
        </w:tc>
        <w:tc>
          <w:tcPr>
            <w:tcW w:w="962" w:type="pct"/>
            <w:tcBorders>
              <w:top w:val="single" w:sz="6" w:space="0" w:color="auto"/>
            </w:tcBorders>
            <w:shd w:val="clear" w:color="auto" w:fill="auto"/>
          </w:tcPr>
          <w:p w14:paraId="21293EDC" w14:textId="77777777" w:rsidR="00DA0598" w:rsidRPr="00022115" w:rsidRDefault="00DA0598" w:rsidP="00022115">
            <w:pPr>
              <w:pStyle w:val="TabellRader"/>
            </w:pPr>
            <w:r w:rsidRPr="00022115">
              <w:t>471 642 690</w:t>
            </w:r>
          </w:p>
        </w:tc>
        <w:tc>
          <w:tcPr>
            <w:tcW w:w="961" w:type="pct"/>
            <w:tcBorders>
              <w:top w:val="single" w:sz="6" w:space="0" w:color="auto"/>
            </w:tcBorders>
            <w:shd w:val="clear" w:color="auto" w:fill="auto"/>
          </w:tcPr>
          <w:p w14:paraId="465D46C1" w14:textId="77777777" w:rsidR="00DA0598" w:rsidRPr="00022115" w:rsidRDefault="00DA0598" w:rsidP="00022115">
            <w:pPr>
              <w:pStyle w:val="TabellRader"/>
            </w:pPr>
            <w:r w:rsidRPr="00022115">
              <w:t>138 156 915</w:t>
            </w:r>
          </w:p>
        </w:tc>
        <w:tc>
          <w:tcPr>
            <w:tcW w:w="914" w:type="pct"/>
            <w:tcBorders>
              <w:top w:val="single" w:sz="6" w:space="0" w:color="auto"/>
            </w:tcBorders>
            <w:shd w:val="clear" w:color="auto" w:fill="auto"/>
          </w:tcPr>
          <w:p w14:paraId="037022DF" w14:textId="77777777" w:rsidR="00DA0598" w:rsidRPr="00022115" w:rsidRDefault="00DA0598" w:rsidP="00022115">
            <w:pPr>
              <w:pStyle w:val="TabellRader"/>
            </w:pPr>
            <w:r w:rsidRPr="00022115">
              <w:t>609 799 605</w:t>
            </w:r>
          </w:p>
        </w:tc>
      </w:tr>
      <w:tr w:rsidR="00F04B4E" w:rsidRPr="00A73A71" w14:paraId="7CD79152" w14:textId="77777777" w:rsidTr="00F04B4E">
        <w:tc>
          <w:tcPr>
            <w:tcW w:w="1201" w:type="pct"/>
            <w:tcBorders>
              <w:top w:val="single" w:sz="6" w:space="0" w:color="auto"/>
            </w:tcBorders>
            <w:shd w:val="clear" w:color="auto" w:fill="auto"/>
          </w:tcPr>
          <w:p w14:paraId="2F9E2C62" w14:textId="77777777" w:rsidR="00DA0598" w:rsidRPr="00022115" w:rsidRDefault="00DA0598" w:rsidP="00D11CE0">
            <w:pPr>
              <w:pStyle w:val="TabellRader"/>
              <w:jc w:val="left"/>
              <w:rPr>
                <w:b/>
                <w:bCs/>
              </w:rPr>
            </w:pPr>
            <w:r w:rsidRPr="00022115">
              <w:rPr>
                <w:b/>
                <w:bCs/>
              </w:rPr>
              <w:t>Totalt</w:t>
            </w:r>
          </w:p>
        </w:tc>
        <w:tc>
          <w:tcPr>
            <w:tcW w:w="962" w:type="pct"/>
            <w:tcBorders>
              <w:top w:val="single" w:sz="6" w:space="0" w:color="auto"/>
            </w:tcBorders>
            <w:shd w:val="clear" w:color="auto" w:fill="auto"/>
          </w:tcPr>
          <w:p w14:paraId="62197135" w14:textId="77777777" w:rsidR="00DA0598" w:rsidRPr="00F24E58" w:rsidRDefault="00DA0598" w:rsidP="00022115">
            <w:pPr>
              <w:pStyle w:val="TabellRader"/>
              <w:rPr>
                <w:b/>
                <w:bCs/>
              </w:rPr>
            </w:pPr>
          </w:p>
        </w:tc>
        <w:tc>
          <w:tcPr>
            <w:tcW w:w="962" w:type="pct"/>
            <w:tcBorders>
              <w:top w:val="single" w:sz="6" w:space="0" w:color="auto"/>
            </w:tcBorders>
            <w:shd w:val="clear" w:color="auto" w:fill="auto"/>
          </w:tcPr>
          <w:p w14:paraId="0518F4A5" w14:textId="77777777" w:rsidR="00DA0598" w:rsidRPr="00F24E58" w:rsidRDefault="00DA0598" w:rsidP="00022115">
            <w:pPr>
              <w:pStyle w:val="TabellRader"/>
              <w:rPr>
                <w:b/>
                <w:bCs/>
              </w:rPr>
            </w:pPr>
            <w:r w:rsidRPr="00F24E58">
              <w:rPr>
                <w:b/>
                <w:bCs/>
              </w:rPr>
              <w:t>1 311 191 513</w:t>
            </w:r>
          </w:p>
        </w:tc>
        <w:tc>
          <w:tcPr>
            <w:tcW w:w="961" w:type="pct"/>
            <w:tcBorders>
              <w:top w:val="single" w:sz="6" w:space="0" w:color="auto"/>
            </w:tcBorders>
            <w:shd w:val="clear" w:color="auto" w:fill="auto"/>
          </w:tcPr>
          <w:p w14:paraId="296E111E" w14:textId="77777777" w:rsidR="00DA0598" w:rsidRPr="00F24E58" w:rsidRDefault="00DA0598" w:rsidP="00022115">
            <w:pPr>
              <w:pStyle w:val="TabellRader"/>
              <w:rPr>
                <w:b/>
                <w:bCs/>
              </w:rPr>
            </w:pPr>
            <w:r w:rsidRPr="00F24E58">
              <w:rPr>
                <w:b/>
                <w:bCs/>
              </w:rPr>
              <w:t>1 258 108 780</w:t>
            </w:r>
          </w:p>
        </w:tc>
        <w:tc>
          <w:tcPr>
            <w:tcW w:w="914" w:type="pct"/>
            <w:tcBorders>
              <w:top w:val="single" w:sz="6" w:space="0" w:color="auto"/>
            </w:tcBorders>
            <w:shd w:val="clear" w:color="auto" w:fill="auto"/>
          </w:tcPr>
          <w:p w14:paraId="7E93880F" w14:textId="77777777" w:rsidR="00DA0598" w:rsidRPr="00F24E58" w:rsidRDefault="00DA0598" w:rsidP="00022115">
            <w:pPr>
              <w:pStyle w:val="TabellRader"/>
              <w:rPr>
                <w:b/>
                <w:bCs/>
              </w:rPr>
            </w:pPr>
            <w:r w:rsidRPr="00F24E58">
              <w:rPr>
                <w:b/>
                <w:bCs/>
              </w:rPr>
              <w:t>2 569 300 293</w:t>
            </w:r>
          </w:p>
        </w:tc>
      </w:tr>
      <w:tr w:rsidR="00F04B4E" w14:paraId="4F08D414" w14:textId="77777777" w:rsidTr="00F04B4E">
        <w:tc>
          <w:tcPr>
            <w:tcW w:w="1201" w:type="pct"/>
            <w:tcBorders>
              <w:top w:val="single" w:sz="6" w:space="0" w:color="auto"/>
            </w:tcBorders>
            <w:shd w:val="clear" w:color="auto" w:fill="auto"/>
          </w:tcPr>
          <w:p w14:paraId="74EEE9F3" w14:textId="77777777" w:rsidR="00DA0598" w:rsidRPr="00022115" w:rsidRDefault="00DA0598" w:rsidP="00022115">
            <w:pPr>
              <w:pStyle w:val="TabellRader"/>
              <w:rPr>
                <w:b/>
                <w:bCs/>
              </w:rPr>
            </w:pPr>
          </w:p>
        </w:tc>
        <w:tc>
          <w:tcPr>
            <w:tcW w:w="962" w:type="pct"/>
            <w:tcBorders>
              <w:top w:val="single" w:sz="6" w:space="0" w:color="auto"/>
            </w:tcBorders>
            <w:shd w:val="clear" w:color="auto" w:fill="auto"/>
          </w:tcPr>
          <w:p w14:paraId="0C921687" w14:textId="77777777" w:rsidR="00DA0598" w:rsidRPr="00022115" w:rsidRDefault="00DA0598" w:rsidP="00022115">
            <w:pPr>
              <w:pStyle w:val="TabellRader"/>
            </w:pPr>
          </w:p>
        </w:tc>
        <w:tc>
          <w:tcPr>
            <w:tcW w:w="962" w:type="pct"/>
            <w:tcBorders>
              <w:top w:val="single" w:sz="6" w:space="0" w:color="auto"/>
            </w:tcBorders>
            <w:shd w:val="clear" w:color="auto" w:fill="auto"/>
          </w:tcPr>
          <w:p w14:paraId="5B76E746" w14:textId="77777777" w:rsidR="00DA0598" w:rsidRPr="00022115" w:rsidRDefault="00DA0598" w:rsidP="00022115">
            <w:pPr>
              <w:pStyle w:val="TabellRader"/>
            </w:pPr>
          </w:p>
        </w:tc>
        <w:tc>
          <w:tcPr>
            <w:tcW w:w="961" w:type="pct"/>
            <w:tcBorders>
              <w:top w:val="single" w:sz="6" w:space="0" w:color="auto"/>
            </w:tcBorders>
            <w:shd w:val="clear" w:color="auto" w:fill="auto"/>
          </w:tcPr>
          <w:p w14:paraId="7B93450A" w14:textId="77777777" w:rsidR="00DA0598" w:rsidRPr="00022115" w:rsidRDefault="00DA0598" w:rsidP="00022115">
            <w:pPr>
              <w:pStyle w:val="TabellRader"/>
            </w:pPr>
          </w:p>
        </w:tc>
        <w:tc>
          <w:tcPr>
            <w:tcW w:w="914" w:type="pct"/>
            <w:tcBorders>
              <w:top w:val="single" w:sz="6" w:space="0" w:color="auto"/>
            </w:tcBorders>
            <w:shd w:val="clear" w:color="auto" w:fill="auto"/>
          </w:tcPr>
          <w:p w14:paraId="5BCC7DF4" w14:textId="77777777" w:rsidR="00DA0598" w:rsidRPr="00022115" w:rsidRDefault="00DA0598" w:rsidP="00022115">
            <w:pPr>
              <w:pStyle w:val="TabellRader"/>
            </w:pPr>
          </w:p>
        </w:tc>
      </w:tr>
      <w:tr w:rsidR="00D11CE0" w14:paraId="53870D40" w14:textId="77777777" w:rsidTr="00540A98">
        <w:tc>
          <w:tcPr>
            <w:tcW w:w="5000" w:type="pct"/>
            <w:gridSpan w:val="5"/>
            <w:tcBorders>
              <w:top w:val="single" w:sz="6" w:space="0" w:color="auto"/>
              <w:bottom w:val="single" w:sz="6" w:space="0" w:color="auto"/>
            </w:tcBorders>
            <w:shd w:val="clear" w:color="auto" w:fill="auto"/>
          </w:tcPr>
          <w:p w14:paraId="1B4F7D4F" w14:textId="4331BEB8" w:rsidR="00DA0598" w:rsidRPr="00D11CE0" w:rsidRDefault="00DA0598" w:rsidP="00D11CE0">
            <w:pPr>
              <w:pStyle w:val="TabellRader"/>
              <w:jc w:val="left"/>
            </w:pPr>
            <w:r w:rsidRPr="00D11CE0">
              <w:rPr>
                <w:b/>
                <w:bCs/>
              </w:rPr>
              <w:t>NORDAMERIKA</w:t>
            </w:r>
          </w:p>
        </w:tc>
      </w:tr>
      <w:tr w:rsidR="00F04B4E" w:rsidRPr="00BA32BD" w14:paraId="7F77DD97" w14:textId="77777777" w:rsidTr="00540A98">
        <w:tc>
          <w:tcPr>
            <w:tcW w:w="1201" w:type="pct"/>
            <w:tcBorders>
              <w:top w:val="single" w:sz="6" w:space="0" w:color="auto"/>
              <w:bottom w:val="single" w:sz="4" w:space="0" w:color="auto"/>
            </w:tcBorders>
            <w:shd w:val="clear" w:color="auto" w:fill="auto"/>
          </w:tcPr>
          <w:p w14:paraId="7F142A03" w14:textId="77777777" w:rsidR="00DA0598" w:rsidRPr="000B5CB2" w:rsidRDefault="00DA0598" w:rsidP="00D11CE0">
            <w:pPr>
              <w:pStyle w:val="TabellRader"/>
              <w:jc w:val="left"/>
            </w:pPr>
            <w:r w:rsidRPr="000B5CB2">
              <w:t>Kanada</w:t>
            </w:r>
          </w:p>
        </w:tc>
        <w:tc>
          <w:tcPr>
            <w:tcW w:w="962" w:type="pct"/>
            <w:tcBorders>
              <w:top w:val="single" w:sz="6" w:space="0" w:color="auto"/>
              <w:bottom w:val="single" w:sz="4" w:space="0" w:color="auto"/>
            </w:tcBorders>
            <w:shd w:val="clear" w:color="auto" w:fill="auto"/>
          </w:tcPr>
          <w:p w14:paraId="439CA628" w14:textId="77777777" w:rsidR="00DA0598" w:rsidRPr="00D11CE0" w:rsidRDefault="00DA0598" w:rsidP="00D11CE0">
            <w:pPr>
              <w:pStyle w:val="TabellRader"/>
              <w:jc w:val="left"/>
            </w:pPr>
            <w:r w:rsidRPr="00D11CE0">
              <w:t>2,3,5,8,11,13,15,17,21,22</w:t>
            </w:r>
          </w:p>
        </w:tc>
        <w:tc>
          <w:tcPr>
            <w:tcW w:w="962" w:type="pct"/>
            <w:tcBorders>
              <w:top w:val="single" w:sz="6" w:space="0" w:color="auto"/>
              <w:bottom w:val="single" w:sz="4" w:space="0" w:color="auto"/>
            </w:tcBorders>
            <w:shd w:val="clear" w:color="auto" w:fill="auto"/>
          </w:tcPr>
          <w:p w14:paraId="6B9F2A1D" w14:textId="77777777" w:rsidR="00DA0598" w:rsidRPr="00D11CE0" w:rsidRDefault="00DA0598" w:rsidP="00D11CE0">
            <w:pPr>
              <w:pStyle w:val="TabellRader"/>
            </w:pPr>
            <w:r w:rsidRPr="00D11CE0">
              <w:t>11 938 409</w:t>
            </w:r>
          </w:p>
        </w:tc>
        <w:tc>
          <w:tcPr>
            <w:tcW w:w="961" w:type="pct"/>
            <w:tcBorders>
              <w:top w:val="single" w:sz="6" w:space="0" w:color="auto"/>
              <w:bottom w:val="single" w:sz="4" w:space="0" w:color="auto"/>
            </w:tcBorders>
            <w:shd w:val="clear" w:color="auto" w:fill="auto"/>
          </w:tcPr>
          <w:p w14:paraId="541F95B7" w14:textId="77777777" w:rsidR="00DA0598" w:rsidRPr="00D11CE0" w:rsidRDefault="00DA0598" w:rsidP="00D11CE0">
            <w:pPr>
              <w:pStyle w:val="TabellRader"/>
            </w:pPr>
            <w:r w:rsidRPr="00D11CE0">
              <w:t>127 289 963</w:t>
            </w:r>
          </w:p>
        </w:tc>
        <w:tc>
          <w:tcPr>
            <w:tcW w:w="914" w:type="pct"/>
            <w:tcBorders>
              <w:top w:val="single" w:sz="6" w:space="0" w:color="auto"/>
              <w:bottom w:val="single" w:sz="4" w:space="0" w:color="auto"/>
            </w:tcBorders>
            <w:shd w:val="clear" w:color="auto" w:fill="auto"/>
          </w:tcPr>
          <w:p w14:paraId="5ABF7EFF" w14:textId="77777777" w:rsidR="00DA0598" w:rsidRPr="00D11CE0" w:rsidRDefault="00DA0598" w:rsidP="00D11CE0">
            <w:pPr>
              <w:pStyle w:val="TabellRader"/>
            </w:pPr>
            <w:r w:rsidRPr="00D11CE0">
              <w:t>139 228 372</w:t>
            </w:r>
          </w:p>
        </w:tc>
      </w:tr>
      <w:tr w:rsidR="00F04B4E" w:rsidRPr="00BA32BD" w14:paraId="55804033" w14:textId="77777777" w:rsidTr="00540A98">
        <w:tc>
          <w:tcPr>
            <w:tcW w:w="1201" w:type="pct"/>
            <w:tcBorders>
              <w:top w:val="single" w:sz="4" w:space="0" w:color="auto"/>
            </w:tcBorders>
            <w:shd w:val="clear" w:color="auto" w:fill="auto"/>
          </w:tcPr>
          <w:p w14:paraId="347CEBB5" w14:textId="77777777" w:rsidR="00DA0598" w:rsidRPr="000B5CB2" w:rsidRDefault="00DA0598" w:rsidP="00D11CE0">
            <w:pPr>
              <w:pStyle w:val="TabellRader"/>
              <w:jc w:val="left"/>
            </w:pPr>
            <w:r w:rsidRPr="000B5CB2">
              <w:lastRenderedPageBreak/>
              <w:t>USA</w:t>
            </w:r>
          </w:p>
        </w:tc>
        <w:tc>
          <w:tcPr>
            <w:tcW w:w="962" w:type="pct"/>
            <w:tcBorders>
              <w:top w:val="single" w:sz="4" w:space="0" w:color="auto"/>
            </w:tcBorders>
            <w:shd w:val="clear" w:color="auto" w:fill="auto"/>
          </w:tcPr>
          <w:p w14:paraId="376B505A" w14:textId="77777777" w:rsidR="00DA0598" w:rsidRPr="00D11CE0" w:rsidRDefault="00DA0598" w:rsidP="00D11CE0">
            <w:pPr>
              <w:pStyle w:val="TabellRader"/>
              <w:jc w:val="left"/>
            </w:pPr>
            <w:r w:rsidRPr="00D11CE0">
              <w:t>1,2,3,4,5,6,8,10,11,13,14,15,17,18,21,22</w:t>
            </w:r>
          </w:p>
        </w:tc>
        <w:tc>
          <w:tcPr>
            <w:tcW w:w="962" w:type="pct"/>
            <w:tcBorders>
              <w:top w:val="single" w:sz="4" w:space="0" w:color="auto"/>
            </w:tcBorders>
            <w:shd w:val="clear" w:color="auto" w:fill="auto"/>
          </w:tcPr>
          <w:p w14:paraId="2AF65F1E" w14:textId="77777777" w:rsidR="00DA0598" w:rsidRPr="00D11CE0" w:rsidRDefault="00DA0598" w:rsidP="00D11CE0">
            <w:pPr>
              <w:pStyle w:val="TabellRader"/>
            </w:pPr>
            <w:r w:rsidRPr="00D11CE0">
              <w:t>2 739 435 463</w:t>
            </w:r>
          </w:p>
        </w:tc>
        <w:tc>
          <w:tcPr>
            <w:tcW w:w="961" w:type="pct"/>
            <w:tcBorders>
              <w:top w:val="single" w:sz="4" w:space="0" w:color="auto"/>
            </w:tcBorders>
            <w:shd w:val="clear" w:color="auto" w:fill="auto"/>
          </w:tcPr>
          <w:p w14:paraId="48ABD43F" w14:textId="77777777" w:rsidR="00DA0598" w:rsidRPr="00D11CE0" w:rsidRDefault="00DA0598" w:rsidP="00D11CE0">
            <w:pPr>
              <w:pStyle w:val="TabellRader"/>
            </w:pPr>
            <w:r w:rsidRPr="00D11CE0">
              <w:t>1 843 827 397</w:t>
            </w:r>
          </w:p>
        </w:tc>
        <w:tc>
          <w:tcPr>
            <w:tcW w:w="914" w:type="pct"/>
            <w:tcBorders>
              <w:top w:val="single" w:sz="4" w:space="0" w:color="auto"/>
            </w:tcBorders>
            <w:shd w:val="clear" w:color="auto" w:fill="auto"/>
          </w:tcPr>
          <w:p w14:paraId="02FA4045" w14:textId="77777777" w:rsidR="00DA0598" w:rsidRPr="00D11CE0" w:rsidRDefault="00DA0598" w:rsidP="00D11CE0">
            <w:pPr>
              <w:pStyle w:val="TabellRader"/>
            </w:pPr>
            <w:r w:rsidRPr="00D11CE0">
              <w:t>4 583 262 860</w:t>
            </w:r>
          </w:p>
        </w:tc>
      </w:tr>
      <w:tr w:rsidR="00F04B4E" w:rsidRPr="00BA32BD" w14:paraId="59D4F0C9" w14:textId="77777777" w:rsidTr="00F04B4E">
        <w:tc>
          <w:tcPr>
            <w:tcW w:w="1201" w:type="pct"/>
            <w:tcBorders>
              <w:top w:val="single" w:sz="6" w:space="0" w:color="auto"/>
            </w:tcBorders>
            <w:shd w:val="clear" w:color="auto" w:fill="auto"/>
          </w:tcPr>
          <w:p w14:paraId="342BDA05" w14:textId="77777777" w:rsidR="00DA0598" w:rsidRPr="00D11CE0" w:rsidRDefault="00DA0598" w:rsidP="00D11CE0">
            <w:pPr>
              <w:pStyle w:val="TabellRader"/>
              <w:jc w:val="left"/>
              <w:rPr>
                <w:b/>
                <w:bCs/>
              </w:rPr>
            </w:pPr>
            <w:r w:rsidRPr="00D11CE0">
              <w:rPr>
                <w:b/>
                <w:bCs/>
              </w:rPr>
              <w:t>Totalt</w:t>
            </w:r>
          </w:p>
        </w:tc>
        <w:tc>
          <w:tcPr>
            <w:tcW w:w="962" w:type="pct"/>
            <w:tcBorders>
              <w:top w:val="single" w:sz="6" w:space="0" w:color="auto"/>
            </w:tcBorders>
            <w:shd w:val="clear" w:color="auto" w:fill="auto"/>
          </w:tcPr>
          <w:p w14:paraId="1157B51B" w14:textId="77777777" w:rsidR="00DA0598" w:rsidRPr="00D11CE0" w:rsidRDefault="00DA0598" w:rsidP="00D11CE0">
            <w:pPr>
              <w:pStyle w:val="TabellRader"/>
              <w:jc w:val="left"/>
            </w:pPr>
          </w:p>
        </w:tc>
        <w:tc>
          <w:tcPr>
            <w:tcW w:w="962" w:type="pct"/>
            <w:tcBorders>
              <w:top w:val="single" w:sz="6" w:space="0" w:color="auto"/>
            </w:tcBorders>
            <w:shd w:val="clear" w:color="auto" w:fill="auto"/>
          </w:tcPr>
          <w:p w14:paraId="6CCB84A1" w14:textId="77777777" w:rsidR="00DA0598" w:rsidRPr="00F24E58" w:rsidRDefault="00DA0598" w:rsidP="00D11CE0">
            <w:pPr>
              <w:pStyle w:val="TabellRader"/>
              <w:rPr>
                <w:b/>
                <w:bCs/>
              </w:rPr>
            </w:pPr>
            <w:r w:rsidRPr="00F24E58">
              <w:rPr>
                <w:b/>
                <w:bCs/>
              </w:rPr>
              <w:t>2 751 373 872</w:t>
            </w:r>
          </w:p>
        </w:tc>
        <w:tc>
          <w:tcPr>
            <w:tcW w:w="961" w:type="pct"/>
            <w:tcBorders>
              <w:top w:val="single" w:sz="6" w:space="0" w:color="auto"/>
            </w:tcBorders>
            <w:shd w:val="clear" w:color="auto" w:fill="auto"/>
          </w:tcPr>
          <w:p w14:paraId="56ABFAB0" w14:textId="77777777" w:rsidR="00DA0598" w:rsidRPr="00F24E58" w:rsidRDefault="00DA0598" w:rsidP="00D11CE0">
            <w:pPr>
              <w:pStyle w:val="TabellRader"/>
              <w:rPr>
                <w:b/>
                <w:bCs/>
              </w:rPr>
            </w:pPr>
            <w:r w:rsidRPr="00F24E58">
              <w:rPr>
                <w:b/>
                <w:bCs/>
              </w:rPr>
              <w:t>1 971 117 360</w:t>
            </w:r>
          </w:p>
        </w:tc>
        <w:tc>
          <w:tcPr>
            <w:tcW w:w="914" w:type="pct"/>
            <w:tcBorders>
              <w:top w:val="single" w:sz="6" w:space="0" w:color="auto"/>
            </w:tcBorders>
            <w:shd w:val="clear" w:color="auto" w:fill="auto"/>
          </w:tcPr>
          <w:p w14:paraId="1EBD28DA" w14:textId="77777777" w:rsidR="00DA0598" w:rsidRPr="00F24E58" w:rsidRDefault="00DA0598" w:rsidP="00D11CE0">
            <w:pPr>
              <w:pStyle w:val="TabellRader"/>
              <w:rPr>
                <w:b/>
                <w:bCs/>
              </w:rPr>
            </w:pPr>
            <w:r w:rsidRPr="00F24E58">
              <w:rPr>
                <w:b/>
                <w:bCs/>
              </w:rPr>
              <w:t>4 722 491 232</w:t>
            </w:r>
          </w:p>
        </w:tc>
      </w:tr>
      <w:tr w:rsidR="00F04B4E" w14:paraId="3C56A3E5" w14:textId="77777777" w:rsidTr="00F04B4E">
        <w:tc>
          <w:tcPr>
            <w:tcW w:w="1201" w:type="pct"/>
            <w:tcBorders>
              <w:top w:val="single" w:sz="6" w:space="0" w:color="auto"/>
              <w:bottom w:val="single" w:sz="6" w:space="0" w:color="auto"/>
            </w:tcBorders>
            <w:shd w:val="clear" w:color="auto" w:fill="auto"/>
          </w:tcPr>
          <w:p w14:paraId="592634B2" w14:textId="77777777" w:rsidR="00DA0598" w:rsidRPr="00D11CE0" w:rsidRDefault="00DA0598" w:rsidP="00D11CE0">
            <w:pPr>
              <w:pStyle w:val="TabellRader"/>
              <w:rPr>
                <w:b/>
                <w:bCs/>
              </w:rPr>
            </w:pPr>
          </w:p>
        </w:tc>
        <w:tc>
          <w:tcPr>
            <w:tcW w:w="962" w:type="pct"/>
            <w:tcBorders>
              <w:top w:val="single" w:sz="6" w:space="0" w:color="auto"/>
              <w:bottom w:val="single" w:sz="6" w:space="0" w:color="auto"/>
            </w:tcBorders>
            <w:shd w:val="clear" w:color="auto" w:fill="auto"/>
          </w:tcPr>
          <w:p w14:paraId="29C07D29" w14:textId="77777777" w:rsidR="00DA0598" w:rsidRPr="00D11CE0" w:rsidRDefault="00DA0598" w:rsidP="00D11CE0">
            <w:pPr>
              <w:pStyle w:val="TabellRader"/>
            </w:pPr>
          </w:p>
        </w:tc>
        <w:tc>
          <w:tcPr>
            <w:tcW w:w="962" w:type="pct"/>
            <w:tcBorders>
              <w:top w:val="single" w:sz="6" w:space="0" w:color="auto"/>
              <w:bottom w:val="single" w:sz="6" w:space="0" w:color="auto"/>
            </w:tcBorders>
            <w:shd w:val="clear" w:color="auto" w:fill="auto"/>
          </w:tcPr>
          <w:p w14:paraId="588E6855" w14:textId="77777777" w:rsidR="00DA0598" w:rsidRPr="00D11CE0" w:rsidRDefault="00DA0598" w:rsidP="00D11CE0">
            <w:pPr>
              <w:pStyle w:val="TabellRader"/>
            </w:pPr>
          </w:p>
        </w:tc>
        <w:tc>
          <w:tcPr>
            <w:tcW w:w="961" w:type="pct"/>
            <w:tcBorders>
              <w:top w:val="single" w:sz="6" w:space="0" w:color="auto"/>
              <w:bottom w:val="single" w:sz="6" w:space="0" w:color="auto"/>
            </w:tcBorders>
            <w:shd w:val="clear" w:color="auto" w:fill="auto"/>
          </w:tcPr>
          <w:p w14:paraId="6A4567EF" w14:textId="77777777" w:rsidR="00DA0598" w:rsidRPr="00D11CE0" w:rsidRDefault="00DA0598" w:rsidP="00D11CE0">
            <w:pPr>
              <w:pStyle w:val="TabellRader"/>
            </w:pPr>
          </w:p>
        </w:tc>
        <w:tc>
          <w:tcPr>
            <w:tcW w:w="914" w:type="pct"/>
            <w:tcBorders>
              <w:top w:val="single" w:sz="6" w:space="0" w:color="auto"/>
              <w:bottom w:val="single" w:sz="6" w:space="0" w:color="auto"/>
            </w:tcBorders>
            <w:shd w:val="clear" w:color="auto" w:fill="auto"/>
          </w:tcPr>
          <w:p w14:paraId="03B11A9D" w14:textId="77777777" w:rsidR="00DA0598" w:rsidRPr="00D11CE0" w:rsidRDefault="00DA0598" w:rsidP="00D11CE0">
            <w:pPr>
              <w:pStyle w:val="TabellRader"/>
            </w:pPr>
          </w:p>
        </w:tc>
      </w:tr>
      <w:tr w:rsidR="00D11CE0" w14:paraId="36B52343" w14:textId="77777777" w:rsidTr="00D11CE0">
        <w:tc>
          <w:tcPr>
            <w:tcW w:w="5000" w:type="pct"/>
            <w:gridSpan w:val="5"/>
            <w:tcBorders>
              <w:top w:val="single" w:sz="6" w:space="0" w:color="auto"/>
            </w:tcBorders>
            <w:shd w:val="clear" w:color="auto" w:fill="auto"/>
          </w:tcPr>
          <w:p w14:paraId="174B16C4" w14:textId="6760621C" w:rsidR="00DA0598" w:rsidRPr="00D11CE0" w:rsidRDefault="00DA0598" w:rsidP="00D11CE0">
            <w:pPr>
              <w:pStyle w:val="TabellRader"/>
              <w:jc w:val="left"/>
            </w:pPr>
            <w:r>
              <w:rPr>
                <w:b/>
                <w:bCs/>
              </w:rPr>
              <w:t>CENTRALAMERIKA</w:t>
            </w:r>
          </w:p>
        </w:tc>
      </w:tr>
      <w:tr w:rsidR="00F04B4E" w:rsidRPr="000F580E" w14:paraId="483B4037" w14:textId="77777777" w:rsidTr="00F04B4E">
        <w:tc>
          <w:tcPr>
            <w:tcW w:w="1201" w:type="pct"/>
            <w:tcBorders>
              <w:top w:val="single" w:sz="6" w:space="0" w:color="auto"/>
            </w:tcBorders>
            <w:shd w:val="clear" w:color="auto" w:fill="auto"/>
          </w:tcPr>
          <w:p w14:paraId="3AC4C4D5" w14:textId="77777777" w:rsidR="00DA0598" w:rsidRPr="000B5CB2" w:rsidRDefault="00DA0598" w:rsidP="00D11CE0">
            <w:pPr>
              <w:pStyle w:val="TabellRader"/>
              <w:jc w:val="left"/>
            </w:pPr>
            <w:r w:rsidRPr="000B5CB2">
              <w:t>Mexiko</w:t>
            </w:r>
          </w:p>
        </w:tc>
        <w:tc>
          <w:tcPr>
            <w:tcW w:w="962" w:type="pct"/>
            <w:tcBorders>
              <w:top w:val="single" w:sz="6" w:space="0" w:color="auto"/>
            </w:tcBorders>
            <w:shd w:val="clear" w:color="auto" w:fill="auto"/>
          </w:tcPr>
          <w:p w14:paraId="29BFE5E3" w14:textId="77777777" w:rsidR="00DA0598" w:rsidRPr="00D11CE0" w:rsidRDefault="00DA0598" w:rsidP="00D11CE0">
            <w:pPr>
              <w:pStyle w:val="TabellRader"/>
              <w:jc w:val="left"/>
            </w:pPr>
            <w:r w:rsidRPr="00D11CE0">
              <w:t>2,5,13</w:t>
            </w:r>
          </w:p>
        </w:tc>
        <w:tc>
          <w:tcPr>
            <w:tcW w:w="962" w:type="pct"/>
            <w:tcBorders>
              <w:top w:val="single" w:sz="6" w:space="0" w:color="auto"/>
            </w:tcBorders>
            <w:shd w:val="clear" w:color="auto" w:fill="auto"/>
          </w:tcPr>
          <w:p w14:paraId="41E30C62"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3E5EDA0D" w14:textId="77777777" w:rsidR="00DA0598" w:rsidRPr="00D11CE0" w:rsidRDefault="00DA0598" w:rsidP="00D11CE0">
            <w:pPr>
              <w:pStyle w:val="TabellRader"/>
            </w:pPr>
            <w:r w:rsidRPr="00D11CE0">
              <w:t>22 550 329</w:t>
            </w:r>
          </w:p>
        </w:tc>
        <w:tc>
          <w:tcPr>
            <w:tcW w:w="914" w:type="pct"/>
            <w:tcBorders>
              <w:top w:val="single" w:sz="6" w:space="0" w:color="auto"/>
            </w:tcBorders>
            <w:shd w:val="clear" w:color="auto" w:fill="auto"/>
          </w:tcPr>
          <w:p w14:paraId="57E00561" w14:textId="77777777" w:rsidR="00DA0598" w:rsidRPr="00D11CE0" w:rsidRDefault="00DA0598" w:rsidP="00D11CE0">
            <w:pPr>
              <w:pStyle w:val="TabellRader"/>
            </w:pPr>
            <w:r w:rsidRPr="00D11CE0">
              <w:t>22 550 329</w:t>
            </w:r>
          </w:p>
        </w:tc>
      </w:tr>
      <w:tr w:rsidR="00F04B4E" w:rsidRPr="000F580E" w14:paraId="3573D718" w14:textId="77777777" w:rsidTr="00F04B4E">
        <w:tc>
          <w:tcPr>
            <w:tcW w:w="1201" w:type="pct"/>
            <w:tcBorders>
              <w:top w:val="single" w:sz="6" w:space="0" w:color="auto"/>
            </w:tcBorders>
            <w:shd w:val="clear" w:color="auto" w:fill="auto"/>
          </w:tcPr>
          <w:p w14:paraId="241B5FFD" w14:textId="77777777" w:rsidR="00DA0598" w:rsidRPr="00D11CE0" w:rsidRDefault="00DA0598" w:rsidP="00D11CE0">
            <w:pPr>
              <w:pStyle w:val="TabellRader"/>
              <w:jc w:val="left"/>
              <w:rPr>
                <w:b/>
                <w:bCs/>
              </w:rPr>
            </w:pPr>
            <w:r w:rsidRPr="00D11CE0">
              <w:rPr>
                <w:b/>
                <w:bCs/>
              </w:rPr>
              <w:t>Totalt</w:t>
            </w:r>
          </w:p>
        </w:tc>
        <w:tc>
          <w:tcPr>
            <w:tcW w:w="962" w:type="pct"/>
            <w:tcBorders>
              <w:top w:val="single" w:sz="6" w:space="0" w:color="auto"/>
            </w:tcBorders>
            <w:shd w:val="clear" w:color="auto" w:fill="auto"/>
          </w:tcPr>
          <w:p w14:paraId="493E36DD" w14:textId="77777777" w:rsidR="00DA0598" w:rsidRPr="00D11CE0" w:rsidRDefault="00DA0598" w:rsidP="00D11CE0">
            <w:pPr>
              <w:pStyle w:val="TabellRader"/>
              <w:jc w:val="left"/>
            </w:pPr>
          </w:p>
        </w:tc>
        <w:tc>
          <w:tcPr>
            <w:tcW w:w="962" w:type="pct"/>
            <w:tcBorders>
              <w:top w:val="single" w:sz="6" w:space="0" w:color="auto"/>
            </w:tcBorders>
            <w:shd w:val="clear" w:color="auto" w:fill="auto"/>
          </w:tcPr>
          <w:p w14:paraId="72CBA0D6" w14:textId="77777777" w:rsidR="00DA0598" w:rsidRPr="00F24E58" w:rsidRDefault="00DA0598" w:rsidP="00D11CE0">
            <w:pPr>
              <w:pStyle w:val="TabellRader"/>
              <w:rPr>
                <w:b/>
                <w:bCs/>
              </w:rPr>
            </w:pPr>
            <w:r w:rsidRPr="00F24E58">
              <w:rPr>
                <w:b/>
                <w:bCs/>
              </w:rPr>
              <w:t>0</w:t>
            </w:r>
          </w:p>
        </w:tc>
        <w:tc>
          <w:tcPr>
            <w:tcW w:w="961" w:type="pct"/>
            <w:tcBorders>
              <w:top w:val="single" w:sz="6" w:space="0" w:color="auto"/>
            </w:tcBorders>
            <w:shd w:val="clear" w:color="auto" w:fill="auto"/>
          </w:tcPr>
          <w:p w14:paraId="08E628CF" w14:textId="77777777" w:rsidR="00DA0598" w:rsidRPr="00F24E58" w:rsidRDefault="00DA0598" w:rsidP="00D11CE0">
            <w:pPr>
              <w:pStyle w:val="TabellRader"/>
              <w:rPr>
                <w:b/>
                <w:bCs/>
              </w:rPr>
            </w:pPr>
            <w:r w:rsidRPr="00F24E58">
              <w:rPr>
                <w:b/>
                <w:bCs/>
              </w:rPr>
              <w:t>22 550 329</w:t>
            </w:r>
          </w:p>
        </w:tc>
        <w:tc>
          <w:tcPr>
            <w:tcW w:w="914" w:type="pct"/>
            <w:tcBorders>
              <w:top w:val="single" w:sz="6" w:space="0" w:color="auto"/>
            </w:tcBorders>
            <w:shd w:val="clear" w:color="auto" w:fill="auto"/>
          </w:tcPr>
          <w:p w14:paraId="00B83271" w14:textId="77777777" w:rsidR="00DA0598" w:rsidRPr="00F24E58" w:rsidRDefault="00DA0598" w:rsidP="00D11CE0">
            <w:pPr>
              <w:pStyle w:val="TabellRader"/>
              <w:rPr>
                <w:b/>
                <w:bCs/>
              </w:rPr>
            </w:pPr>
            <w:r w:rsidRPr="00F24E58">
              <w:rPr>
                <w:b/>
                <w:bCs/>
              </w:rPr>
              <w:t>22 550 329</w:t>
            </w:r>
          </w:p>
        </w:tc>
      </w:tr>
      <w:tr w:rsidR="00F04B4E" w14:paraId="11013EAB" w14:textId="77777777" w:rsidTr="00F04B4E">
        <w:tc>
          <w:tcPr>
            <w:tcW w:w="1201" w:type="pct"/>
            <w:tcBorders>
              <w:top w:val="single" w:sz="6" w:space="0" w:color="auto"/>
            </w:tcBorders>
            <w:shd w:val="clear" w:color="auto" w:fill="auto"/>
          </w:tcPr>
          <w:p w14:paraId="380F767B" w14:textId="77777777" w:rsidR="00DA0598" w:rsidRPr="00D11CE0" w:rsidRDefault="00DA0598" w:rsidP="00D11CE0">
            <w:pPr>
              <w:pStyle w:val="TabellRader"/>
              <w:rPr>
                <w:b/>
                <w:bCs/>
              </w:rPr>
            </w:pPr>
          </w:p>
        </w:tc>
        <w:tc>
          <w:tcPr>
            <w:tcW w:w="962" w:type="pct"/>
            <w:tcBorders>
              <w:top w:val="single" w:sz="6" w:space="0" w:color="auto"/>
            </w:tcBorders>
            <w:shd w:val="clear" w:color="auto" w:fill="auto"/>
          </w:tcPr>
          <w:p w14:paraId="44412BEB" w14:textId="77777777" w:rsidR="00DA0598" w:rsidRPr="00D11CE0" w:rsidRDefault="00DA0598" w:rsidP="00D11CE0">
            <w:pPr>
              <w:pStyle w:val="TabellRader"/>
              <w:jc w:val="left"/>
            </w:pPr>
          </w:p>
        </w:tc>
        <w:tc>
          <w:tcPr>
            <w:tcW w:w="962" w:type="pct"/>
            <w:tcBorders>
              <w:top w:val="single" w:sz="6" w:space="0" w:color="auto"/>
            </w:tcBorders>
            <w:shd w:val="clear" w:color="auto" w:fill="auto"/>
          </w:tcPr>
          <w:p w14:paraId="133EAB0B" w14:textId="77777777" w:rsidR="00DA0598" w:rsidRPr="00D11CE0" w:rsidRDefault="00DA0598" w:rsidP="00D11CE0">
            <w:pPr>
              <w:pStyle w:val="TabellRader"/>
            </w:pPr>
          </w:p>
        </w:tc>
        <w:tc>
          <w:tcPr>
            <w:tcW w:w="961" w:type="pct"/>
            <w:tcBorders>
              <w:top w:val="single" w:sz="6" w:space="0" w:color="auto"/>
            </w:tcBorders>
            <w:shd w:val="clear" w:color="auto" w:fill="auto"/>
          </w:tcPr>
          <w:p w14:paraId="66348236" w14:textId="77777777" w:rsidR="00DA0598" w:rsidRPr="00D11CE0" w:rsidRDefault="00DA0598" w:rsidP="00D11CE0">
            <w:pPr>
              <w:pStyle w:val="TabellRader"/>
            </w:pPr>
          </w:p>
        </w:tc>
        <w:tc>
          <w:tcPr>
            <w:tcW w:w="914" w:type="pct"/>
            <w:tcBorders>
              <w:top w:val="single" w:sz="6" w:space="0" w:color="auto"/>
            </w:tcBorders>
            <w:shd w:val="clear" w:color="auto" w:fill="auto"/>
          </w:tcPr>
          <w:p w14:paraId="07743AD2" w14:textId="77777777" w:rsidR="00DA0598" w:rsidRPr="00D11CE0" w:rsidRDefault="00DA0598" w:rsidP="00D11CE0">
            <w:pPr>
              <w:pStyle w:val="TabellRader"/>
            </w:pPr>
          </w:p>
        </w:tc>
      </w:tr>
      <w:tr w:rsidR="00D11CE0" w14:paraId="663AA271" w14:textId="77777777" w:rsidTr="00D11CE0">
        <w:tc>
          <w:tcPr>
            <w:tcW w:w="5000" w:type="pct"/>
            <w:gridSpan w:val="5"/>
            <w:tcBorders>
              <w:top w:val="single" w:sz="6" w:space="0" w:color="auto"/>
            </w:tcBorders>
            <w:shd w:val="clear" w:color="auto" w:fill="auto"/>
          </w:tcPr>
          <w:p w14:paraId="1727A03B" w14:textId="36E64986" w:rsidR="00DA0598" w:rsidRPr="00D11CE0" w:rsidRDefault="00DA0598" w:rsidP="00D11CE0">
            <w:pPr>
              <w:pStyle w:val="TabellRader"/>
              <w:jc w:val="left"/>
            </w:pPr>
            <w:r w:rsidRPr="00D11CE0">
              <w:rPr>
                <w:b/>
                <w:bCs/>
              </w:rPr>
              <w:t>SYDAMERIKA</w:t>
            </w:r>
          </w:p>
        </w:tc>
      </w:tr>
      <w:tr w:rsidR="00F04B4E" w:rsidRPr="000F580E" w14:paraId="754F4601" w14:textId="77777777" w:rsidTr="00F04B4E">
        <w:tc>
          <w:tcPr>
            <w:tcW w:w="1201" w:type="pct"/>
            <w:tcBorders>
              <w:top w:val="single" w:sz="6" w:space="0" w:color="auto"/>
            </w:tcBorders>
            <w:shd w:val="clear" w:color="auto" w:fill="auto"/>
          </w:tcPr>
          <w:p w14:paraId="7276ACED" w14:textId="77777777" w:rsidR="00DA0598" w:rsidRPr="000B5CB2" w:rsidRDefault="00DA0598" w:rsidP="00D11CE0">
            <w:pPr>
              <w:pStyle w:val="TabellRader"/>
              <w:jc w:val="left"/>
            </w:pPr>
            <w:r w:rsidRPr="000B5CB2">
              <w:t>Brasilien</w:t>
            </w:r>
          </w:p>
        </w:tc>
        <w:tc>
          <w:tcPr>
            <w:tcW w:w="962" w:type="pct"/>
            <w:tcBorders>
              <w:top w:val="single" w:sz="6" w:space="0" w:color="auto"/>
            </w:tcBorders>
            <w:shd w:val="clear" w:color="auto" w:fill="auto"/>
          </w:tcPr>
          <w:p w14:paraId="4DD5052B" w14:textId="77777777" w:rsidR="00DA0598" w:rsidRPr="00D11CE0" w:rsidRDefault="00DA0598" w:rsidP="00D11CE0">
            <w:pPr>
              <w:pStyle w:val="TabellRader"/>
              <w:jc w:val="left"/>
            </w:pPr>
            <w:r w:rsidRPr="00D11CE0">
              <w:t>2,3,4,5,10,11,13,14,15,17,18,21,22</w:t>
            </w:r>
          </w:p>
        </w:tc>
        <w:tc>
          <w:tcPr>
            <w:tcW w:w="962" w:type="pct"/>
            <w:tcBorders>
              <w:top w:val="single" w:sz="6" w:space="0" w:color="auto"/>
            </w:tcBorders>
            <w:shd w:val="clear" w:color="auto" w:fill="auto"/>
          </w:tcPr>
          <w:p w14:paraId="0034333E" w14:textId="77777777" w:rsidR="00DA0598" w:rsidRPr="00D11CE0" w:rsidRDefault="00DA0598" w:rsidP="00D11CE0">
            <w:pPr>
              <w:pStyle w:val="TabellRader"/>
            </w:pPr>
            <w:r w:rsidRPr="00D11CE0">
              <w:t>1 098 476 113</w:t>
            </w:r>
          </w:p>
        </w:tc>
        <w:tc>
          <w:tcPr>
            <w:tcW w:w="961" w:type="pct"/>
            <w:tcBorders>
              <w:top w:val="single" w:sz="6" w:space="0" w:color="auto"/>
            </w:tcBorders>
            <w:shd w:val="clear" w:color="auto" w:fill="auto"/>
          </w:tcPr>
          <w:p w14:paraId="6D9E8539" w14:textId="77777777" w:rsidR="00DA0598" w:rsidRPr="00D11CE0" w:rsidRDefault="00DA0598" w:rsidP="00D11CE0">
            <w:pPr>
              <w:pStyle w:val="TabellRader"/>
            </w:pPr>
            <w:r w:rsidRPr="00D11CE0">
              <w:t>1 470 926 721</w:t>
            </w:r>
          </w:p>
        </w:tc>
        <w:tc>
          <w:tcPr>
            <w:tcW w:w="914" w:type="pct"/>
            <w:tcBorders>
              <w:top w:val="single" w:sz="6" w:space="0" w:color="auto"/>
            </w:tcBorders>
            <w:shd w:val="clear" w:color="auto" w:fill="auto"/>
          </w:tcPr>
          <w:p w14:paraId="7569C248" w14:textId="77777777" w:rsidR="00DA0598" w:rsidRPr="00D11CE0" w:rsidRDefault="00DA0598" w:rsidP="00D11CE0">
            <w:pPr>
              <w:pStyle w:val="TabellRader"/>
            </w:pPr>
            <w:r w:rsidRPr="00D11CE0">
              <w:t>2 569 402 834</w:t>
            </w:r>
          </w:p>
        </w:tc>
      </w:tr>
      <w:tr w:rsidR="00F04B4E" w:rsidRPr="000F580E" w14:paraId="4203631B" w14:textId="77777777" w:rsidTr="00F04B4E">
        <w:tc>
          <w:tcPr>
            <w:tcW w:w="1201" w:type="pct"/>
            <w:tcBorders>
              <w:top w:val="single" w:sz="6" w:space="0" w:color="auto"/>
            </w:tcBorders>
            <w:shd w:val="clear" w:color="auto" w:fill="auto"/>
          </w:tcPr>
          <w:p w14:paraId="7D3D8C52" w14:textId="77777777" w:rsidR="00DA0598" w:rsidRPr="000B5CB2" w:rsidRDefault="00DA0598" w:rsidP="00D11CE0">
            <w:pPr>
              <w:pStyle w:val="TabellRader"/>
              <w:jc w:val="left"/>
            </w:pPr>
            <w:r w:rsidRPr="000B5CB2">
              <w:t>Chile</w:t>
            </w:r>
          </w:p>
        </w:tc>
        <w:tc>
          <w:tcPr>
            <w:tcW w:w="962" w:type="pct"/>
            <w:tcBorders>
              <w:top w:val="single" w:sz="6" w:space="0" w:color="auto"/>
            </w:tcBorders>
            <w:shd w:val="clear" w:color="auto" w:fill="auto"/>
          </w:tcPr>
          <w:p w14:paraId="3D3D1EA6" w14:textId="77777777" w:rsidR="00DA0598" w:rsidRPr="00D11CE0" w:rsidRDefault="00DA0598" w:rsidP="00D11CE0">
            <w:pPr>
              <w:pStyle w:val="TabellRader"/>
              <w:jc w:val="left"/>
            </w:pPr>
            <w:r w:rsidRPr="00D11CE0">
              <w:t>3</w:t>
            </w:r>
          </w:p>
        </w:tc>
        <w:tc>
          <w:tcPr>
            <w:tcW w:w="962" w:type="pct"/>
            <w:tcBorders>
              <w:top w:val="single" w:sz="6" w:space="0" w:color="auto"/>
            </w:tcBorders>
            <w:shd w:val="clear" w:color="auto" w:fill="auto"/>
          </w:tcPr>
          <w:p w14:paraId="6CCD9FB1"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27743DE4" w14:textId="77777777" w:rsidR="00DA0598" w:rsidRPr="00D11CE0" w:rsidRDefault="00DA0598" w:rsidP="00D11CE0">
            <w:pPr>
              <w:pStyle w:val="TabellRader"/>
            </w:pPr>
            <w:r w:rsidRPr="00D11CE0">
              <w:t>169 339</w:t>
            </w:r>
          </w:p>
        </w:tc>
        <w:tc>
          <w:tcPr>
            <w:tcW w:w="914" w:type="pct"/>
            <w:tcBorders>
              <w:top w:val="single" w:sz="6" w:space="0" w:color="auto"/>
            </w:tcBorders>
            <w:shd w:val="clear" w:color="auto" w:fill="auto"/>
          </w:tcPr>
          <w:p w14:paraId="31771F95" w14:textId="77777777" w:rsidR="00DA0598" w:rsidRPr="00D11CE0" w:rsidRDefault="00DA0598" w:rsidP="00D11CE0">
            <w:pPr>
              <w:pStyle w:val="TabellRader"/>
            </w:pPr>
            <w:r w:rsidRPr="00D11CE0">
              <w:t>169 339</w:t>
            </w:r>
          </w:p>
        </w:tc>
      </w:tr>
      <w:tr w:rsidR="00F04B4E" w:rsidRPr="000F580E" w14:paraId="48CBB3F7" w14:textId="77777777" w:rsidTr="00F04B4E">
        <w:tc>
          <w:tcPr>
            <w:tcW w:w="1201" w:type="pct"/>
            <w:tcBorders>
              <w:top w:val="single" w:sz="6" w:space="0" w:color="auto"/>
            </w:tcBorders>
            <w:shd w:val="clear" w:color="auto" w:fill="auto"/>
          </w:tcPr>
          <w:p w14:paraId="16FDE3B2" w14:textId="77777777" w:rsidR="00DA0598" w:rsidRPr="000B5CB2" w:rsidRDefault="00DA0598" w:rsidP="00D11CE0">
            <w:pPr>
              <w:pStyle w:val="TabellRader"/>
              <w:jc w:val="left"/>
            </w:pPr>
            <w:r w:rsidRPr="000B5CB2">
              <w:t xml:space="preserve">Peru </w:t>
            </w:r>
          </w:p>
        </w:tc>
        <w:tc>
          <w:tcPr>
            <w:tcW w:w="962" w:type="pct"/>
            <w:tcBorders>
              <w:top w:val="single" w:sz="6" w:space="0" w:color="auto"/>
            </w:tcBorders>
            <w:shd w:val="clear" w:color="auto" w:fill="auto"/>
          </w:tcPr>
          <w:p w14:paraId="2514D1D2" w14:textId="77777777" w:rsidR="00DA0598" w:rsidRPr="00D11CE0" w:rsidRDefault="00DA0598" w:rsidP="00D11CE0">
            <w:pPr>
              <w:pStyle w:val="TabellRader"/>
              <w:jc w:val="left"/>
            </w:pPr>
            <w:r w:rsidRPr="00D11CE0">
              <w:t>1,11</w:t>
            </w:r>
          </w:p>
        </w:tc>
        <w:tc>
          <w:tcPr>
            <w:tcW w:w="962" w:type="pct"/>
            <w:tcBorders>
              <w:top w:val="single" w:sz="6" w:space="0" w:color="auto"/>
            </w:tcBorders>
            <w:shd w:val="clear" w:color="auto" w:fill="auto"/>
          </w:tcPr>
          <w:p w14:paraId="2AC23AEF"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785BADE6" w14:textId="77777777" w:rsidR="00DA0598" w:rsidRPr="00D11CE0" w:rsidRDefault="00DA0598" w:rsidP="00D11CE0">
            <w:pPr>
              <w:pStyle w:val="TabellRader"/>
            </w:pPr>
            <w:r w:rsidRPr="00D11CE0">
              <w:t>132 497</w:t>
            </w:r>
          </w:p>
        </w:tc>
        <w:tc>
          <w:tcPr>
            <w:tcW w:w="914" w:type="pct"/>
            <w:tcBorders>
              <w:top w:val="single" w:sz="6" w:space="0" w:color="auto"/>
            </w:tcBorders>
            <w:shd w:val="clear" w:color="auto" w:fill="auto"/>
          </w:tcPr>
          <w:p w14:paraId="702B50E7" w14:textId="77777777" w:rsidR="00DA0598" w:rsidRPr="00D11CE0" w:rsidRDefault="00DA0598" w:rsidP="00D11CE0">
            <w:pPr>
              <w:pStyle w:val="TabellRader"/>
            </w:pPr>
            <w:r w:rsidRPr="00D11CE0">
              <w:t>132 497</w:t>
            </w:r>
          </w:p>
        </w:tc>
      </w:tr>
      <w:tr w:rsidR="00F04B4E" w:rsidRPr="000F580E" w14:paraId="264A721F" w14:textId="77777777" w:rsidTr="00F04B4E">
        <w:tc>
          <w:tcPr>
            <w:tcW w:w="1201" w:type="pct"/>
            <w:tcBorders>
              <w:top w:val="single" w:sz="6" w:space="0" w:color="auto"/>
            </w:tcBorders>
            <w:shd w:val="clear" w:color="auto" w:fill="auto"/>
          </w:tcPr>
          <w:p w14:paraId="49C3E2EC" w14:textId="77777777" w:rsidR="00DA0598" w:rsidRPr="00D11CE0" w:rsidRDefault="00DA0598" w:rsidP="00D11CE0">
            <w:pPr>
              <w:pStyle w:val="TabellRader"/>
              <w:jc w:val="left"/>
              <w:rPr>
                <w:b/>
                <w:bCs/>
              </w:rPr>
            </w:pPr>
            <w:r w:rsidRPr="00D11CE0">
              <w:rPr>
                <w:b/>
                <w:bCs/>
              </w:rPr>
              <w:t>Totalt</w:t>
            </w:r>
          </w:p>
        </w:tc>
        <w:tc>
          <w:tcPr>
            <w:tcW w:w="962" w:type="pct"/>
            <w:tcBorders>
              <w:top w:val="single" w:sz="6" w:space="0" w:color="auto"/>
            </w:tcBorders>
            <w:shd w:val="clear" w:color="auto" w:fill="auto"/>
          </w:tcPr>
          <w:p w14:paraId="7AE5498E" w14:textId="77777777" w:rsidR="00DA0598" w:rsidRPr="00D11CE0" w:rsidRDefault="00DA0598" w:rsidP="00D11CE0">
            <w:pPr>
              <w:pStyle w:val="TabellRader"/>
              <w:jc w:val="left"/>
            </w:pPr>
          </w:p>
        </w:tc>
        <w:tc>
          <w:tcPr>
            <w:tcW w:w="962" w:type="pct"/>
            <w:tcBorders>
              <w:top w:val="single" w:sz="6" w:space="0" w:color="auto"/>
            </w:tcBorders>
            <w:shd w:val="clear" w:color="auto" w:fill="auto"/>
          </w:tcPr>
          <w:p w14:paraId="4943B3E9" w14:textId="77777777" w:rsidR="00DA0598" w:rsidRPr="00F24E58" w:rsidRDefault="00DA0598" w:rsidP="00D11CE0">
            <w:pPr>
              <w:pStyle w:val="TabellRader"/>
              <w:rPr>
                <w:b/>
                <w:bCs/>
              </w:rPr>
            </w:pPr>
            <w:r w:rsidRPr="00F24E58">
              <w:rPr>
                <w:b/>
                <w:bCs/>
              </w:rPr>
              <w:t>1 098 476 113</w:t>
            </w:r>
          </w:p>
        </w:tc>
        <w:tc>
          <w:tcPr>
            <w:tcW w:w="961" w:type="pct"/>
            <w:tcBorders>
              <w:top w:val="single" w:sz="6" w:space="0" w:color="auto"/>
            </w:tcBorders>
            <w:shd w:val="clear" w:color="auto" w:fill="auto"/>
          </w:tcPr>
          <w:p w14:paraId="4559DE11" w14:textId="77777777" w:rsidR="00DA0598" w:rsidRPr="00F24E58" w:rsidRDefault="00DA0598" w:rsidP="00D11CE0">
            <w:pPr>
              <w:pStyle w:val="TabellRader"/>
              <w:rPr>
                <w:b/>
                <w:bCs/>
              </w:rPr>
            </w:pPr>
            <w:r w:rsidRPr="00F24E58">
              <w:rPr>
                <w:b/>
                <w:bCs/>
              </w:rPr>
              <w:t>1 471 228 557</w:t>
            </w:r>
          </w:p>
        </w:tc>
        <w:tc>
          <w:tcPr>
            <w:tcW w:w="914" w:type="pct"/>
            <w:tcBorders>
              <w:top w:val="single" w:sz="6" w:space="0" w:color="auto"/>
            </w:tcBorders>
            <w:shd w:val="clear" w:color="auto" w:fill="auto"/>
          </w:tcPr>
          <w:p w14:paraId="23A905A6" w14:textId="77777777" w:rsidR="00DA0598" w:rsidRPr="00F24E58" w:rsidRDefault="00DA0598" w:rsidP="00D11CE0">
            <w:pPr>
              <w:pStyle w:val="TabellRader"/>
              <w:rPr>
                <w:b/>
                <w:bCs/>
              </w:rPr>
            </w:pPr>
            <w:r w:rsidRPr="00F24E58">
              <w:rPr>
                <w:b/>
                <w:bCs/>
              </w:rPr>
              <w:t>2 569 704 670</w:t>
            </w:r>
          </w:p>
        </w:tc>
      </w:tr>
      <w:tr w:rsidR="00F04B4E" w14:paraId="2B51DB24" w14:textId="77777777" w:rsidTr="00F04B4E">
        <w:tc>
          <w:tcPr>
            <w:tcW w:w="1201" w:type="pct"/>
            <w:tcBorders>
              <w:top w:val="single" w:sz="6" w:space="0" w:color="auto"/>
            </w:tcBorders>
            <w:shd w:val="clear" w:color="auto" w:fill="auto"/>
          </w:tcPr>
          <w:p w14:paraId="1108C750" w14:textId="77777777" w:rsidR="00DA0598" w:rsidRPr="00D11CE0" w:rsidRDefault="00DA0598" w:rsidP="00D11CE0">
            <w:pPr>
              <w:pStyle w:val="TabellRader"/>
              <w:rPr>
                <w:b/>
                <w:bCs/>
              </w:rPr>
            </w:pPr>
          </w:p>
        </w:tc>
        <w:tc>
          <w:tcPr>
            <w:tcW w:w="962" w:type="pct"/>
            <w:tcBorders>
              <w:top w:val="single" w:sz="6" w:space="0" w:color="auto"/>
            </w:tcBorders>
            <w:shd w:val="clear" w:color="auto" w:fill="auto"/>
          </w:tcPr>
          <w:p w14:paraId="18D2F672" w14:textId="77777777" w:rsidR="00DA0598" w:rsidRPr="00D11CE0" w:rsidRDefault="00DA0598" w:rsidP="00D11CE0">
            <w:pPr>
              <w:pStyle w:val="TabellRader"/>
            </w:pPr>
          </w:p>
        </w:tc>
        <w:tc>
          <w:tcPr>
            <w:tcW w:w="962" w:type="pct"/>
            <w:tcBorders>
              <w:top w:val="single" w:sz="6" w:space="0" w:color="auto"/>
            </w:tcBorders>
            <w:shd w:val="clear" w:color="auto" w:fill="auto"/>
          </w:tcPr>
          <w:p w14:paraId="70453799" w14:textId="77777777" w:rsidR="00DA0598" w:rsidRPr="00D11CE0" w:rsidRDefault="00DA0598" w:rsidP="00D11CE0">
            <w:pPr>
              <w:pStyle w:val="TabellRader"/>
            </w:pPr>
          </w:p>
        </w:tc>
        <w:tc>
          <w:tcPr>
            <w:tcW w:w="961" w:type="pct"/>
            <w:tcBorders>
              <w:top w:val="single" w:sz="6" w:space="0" w:color="auto"/>
            </w:tcBorders>
            <w:shd w:val="clear" w:color="auto" w:fill="auto"/>
          </w:tcPr>
          <w:p w14:paraId="2A72CDA9" w14:textId="77777777" w:rsidR="00DA0598" w:rsidRPr="00D11CE0" w:rsidRDefault="00DA0598" w:rsidP="00D11CE0">
            <w:pPr>
              <w:pStyle w:val="TabellRader"/>
            </w:pPr>
          </w:p>
        </w:tc>
        <w:tc>
          <w:tcPr>
            <w:tcW w:w="914" w:type="pct"/>
            <w:tcBorders>
              <w:top w:val="single" w:sz="6" w:space="0" w:color="auto"/>
            </w:tcBorders>
            <w:shd w:val="clear" w:color="auto" w:fill="auto"/>
          </w:tcPr>
          <w:p w14:paraId="1148A796" w14:textId="77777777" w:rsidR="00DA0598" w:rsidRPr="00D11CE0" w:rsidRDefault="00DA0598" w:rsidP="00D11CE0">
            <w:pPr>
              <w:pStyle w:val="TabellRader"/>
            </w:pPr>
          </w:p>
        </w:tc>
      </w:tr>
      <w:tr w:rsidR="00D11CE0" w14:paraId="262E671D" w14:textId="77777777" w:rsidTr="00D11CE0">
        <w:tc>
          <w:tcPr>
            <w:tcW w:w="5000" w:type="pct"/>
            <w:gridSpan w:val="5"/>
            <w:tcBorders>
              <w:top w:val="single" w:sz="6" w:space="0" w:color="auto"/>
            </w:tcBorders>
            <w:shd w:val="clear" w:color="auto" w:fill="auto"/>
          </w:tcPr>
          <w:p w14:paraId="142D3A9D" w14:textId="5C72477D" w:rsidR="00DA0598" w:rsidRPr="00D11CE0" w:rsidRDefault="00DA0598" w:rsidP="00D11CE0">
            <w:pPr>
              <w:pStyle w:val="TabellRader"/>
              <w:jc w:val="left"/>
            </w:pPr>
            <w:r w:rsidRPr="00D11CE0">
              <w:rPr>
                <w:b/>
                <w:bCs/>
              </w:rPr>
              <w:t>NORDOSTASIEN</w:t>
            </w:r>
          </w:p>
        </w:tc>
      </w:tr>
      <w:tr w:rsidR="00F04B4E" w:rsidRPr="000F580E" w14:paraId="565867DF" w14:textId="77777777" w:rsidTr="00F04B4E">
        <w:tc>
          <w:tcPr>
            <w:tcW w:w="1201" w:type="pct"/>
            <w:tcBorders>
              <w:top w:val="single" w:sz="6" w:space="0" w:color="auto"/>
            </w:tcBorders>
            <w:shd w:val="clear" w:color="auto" w:fill="auto"/>
          </w:tcPr>
          <w:p w14:paraId="5D368159" w14:textId="77777777" w:rsidR="00DA0598" w:rsidRPr="000B5CB2" w:rsidRDefault="00DA0598" w:rsidP="00D11CE0">
            <w:pPr>
              <w:pStyle w:val="TabellRader"/>
              <w:jc w:val="left"/>
            </w:pPr>
            <w:r w:rsidRPr="000B5CB2">
              <w:t>Japan</w:t>
            </w:r>
          </w:p>
        </w:tc>
        <w:tc>
          <w:tcPr>
            <w:tcW w:w="962" w:type="pct"/>
            <w:tcBorders>
              <w:top w:val="single" w:sz="6" w:space="0" w:color="auto"/>
            </w:tcBorders>
            <w:shd w:val="clear" w:color="auto" w:fill="auto"/>
          </w:tcPr>
          <w:p w14:paraId="0F0D2DEB" w14:textId="77777777" w:rsidR="00DA0598" w:rsidRPr="00D11CE0" w:rsidRDefault="00DA0598" w:rsidP="00D11CE0">
            <w:pPr>
              <w:pStyle w:val="TabellRader"/>
              <w:jc w:val="left"/>
            </w:pPr>
            <w:r w:rsidRPr="00D11CE0">
              <w:t>2,3,4,5,13,14,17,18,22</w:t>
            </w:r>
          </w:p>
        </w:tc>
        <w:tc>
          <w:tcPr>
            <w:tcW w:w="962" w:type="pct"/>
            <w:tcBorders>
              <w:top w:val="single" w:sz="6" w:space="0" w:color="auto"/>
            </w:tcBorders>
            <w:shd w:val="clear" w:color="auto" w:fill="auto"/>
          </w:tcPr>
          <w:p w14:paraId="07A74A25" w14:textId="77777777" w:rsidR="00DA0598" w:rsidRPr="00D11CE0" w:rsidRDefault="00DA0598" w:rsidP="00D11CE0">
            <w:pPr>
              <w:pStyle w:val="TabellRader"/>
            </w:pPr>
            <w:r w:rsidRPr="00D11CE0">
              <w:t>231 502 169</w:t>
            </w:r>
          </w:p>
        </w:tc>
        <w:tc>
          <w:tcPr>
            <w:tcW w:w="961" w:type="pct"/>
            <w:tcBorders>
              <w:top w:val="single" w:sz="6" w:space="0" w:color="auto"/>
            </w:tcBorders>
            <w:shd w:val="clear" w:color="auto" w:fill="auto"/>
          </w:tcPr>
          <w:p w14:paraId="37D422A4" w14:textId="77777777" w:rsidR="00DA0598" w:rsidRPr="00D11CE0" w:rsidRDefault="00DA0598" w:rsidP="00D11CE0">
            <w:pPr>
              <w:pStyle w:val="TabellRader"/>
            </w:pPr>
            <w:r w:rsidRPr="00D11CE0">
              <w:t>43 572 909</w:t>
            </w:r>
          </w:p>
        </w:tc>
        <w:tc>
          <w:tcPr>
            <w:tcW w:w="914" w:type="pct"/>
            <w:tcBorders>
              <w:top w:val="single" w:sz="6" w:space="0" w:color="auto"/>
            </w:tcBorders>
            <w:shd w:val="clear" w:color="auto" w:fill="auto"/>
          </w:tcPr>
          <w:p w14:paraId="6041C611" w14:textId="77777777" w:rsidR="00DA0598" w:rsidRPr="00D11CE0" w:rsidRDefault="00DA0598" w:rsidP="00D11CE0">
            <w:pPr>
              <w:pStyle w:val="TabellRader"/>
            </w:pPr>
            <w:r w:rsidRPr="00D11CE0">
              <w:t>275 075 078</w:t>
            </w:r>
          </w:p>
        </w:tc>
      </w:tr>
      <w:tr w:rsidR="00F04B4E" w:rsidRPr="000F580E" w14:paraId="1D456592" w14:textId="77777777" w:rsidTr="00F04B4E">
        <w:tc>
          <w:tcPr>
            <w:tcW w:w="1201" w:type="pct"/>
            <w:tcBorders>
              <w:top w:val="single" w:sz="6" w:space="0" w:color="auto"/>
            </w:tcBorders>
            <w:shd w:val="clear" w:color="auto" w:fill="auto"/>
          </w:tcPr>
          <w:p w14:paraId="1895ACDB" w14:textId="77777777" w:rsidR="00DA0598" w:rsidRPr="000B5CB2" w:rsidRDefault="00DA0598" w:rsidP="00D11CE0">
            <w:pPr>
              <w:pStyle w:val="TabellRader"/>
              <w:jc w:val="left"/>
            </w:pPr>
            <w:r w:rsidRPr="000B5CB2">
              <w:t>Sydkorea</w:t>
            </w:r>
          </w:p>
        </w:tc>
        <w:tc>
          <w:tcPr>
            <w:tcW w:w="962" w:type="pct"/>
            <w:tcBorders>
              <w:top w:val="single" w:sz="6" w:space="0" w:color="auto"/>
            </w:tcBorders>
            <w:shd w:val="clear" w:color="auto" w:fill="auto"/>
          </w:tcPr>
          <w:p w14:paraId="4115150A" w14:textId="77777777" w:rsidR="00DA0598" w:rsidRPr="00D11CE0" w:rsidRDefault="00DA0598" w:rsidP="00D11CE0">
            <w:pPr>
              <w:pStyle w:val="TabellRader"/>
              <w:jc w:val="left"/>
            </w:pPr>
            <w:r w:rsidRPr="00D11CE0">
              <w:t>4,5,8,13,14,18,22</w:t>
            </w:r>
          </w:p>
        </w:tc>
        <w:tc>
          <w:tcPr>
            <w:tcW w:w="962" w:type="pct"/>
            <w:tcBorders>
              <w:top w:val="single" w:sz="6" w:space="0" w:color="auto"/>
            </w:tcBorders>
            <w:shd w:val="clear" w:color="auto" w:fill="auto"/>
          </w:tcPr>
          <w:p w14:paraId="60D50569" w14:textId="77777777" w:rsidR="00DA0598" w:rsidRPr="00D11CE0" w:rsidRDefault="00DA0598" w:rsidP="00D11CE0">
            <w:pPr>
              <w:pStyle w:val="TabellRader"/>
            </w:pPr>
            <w:r w:rsidRPr="00D11CE0">
              <w:t>15 750 566</w:t>
            </w:r>
          </w:p>
        </w:tc>
        <w:tc>
          <w:tcPr>
            <w:tcW w:w="961" w:type="pct"/>
            <w:tcBorders>
              <w:top w:val="single" w:sz="6" w:space="0" w:color="auto"/>
            </w:tcBorders>
            <w:shd w:val="clear" w:color="auto" w:fill="auto"/>
          </w:tcPr>
          <w:p w14:paraId="673D72BF" w14:textId="77777777" w:rsidR="00DA0598" w:rsidRPr="00D11CE0" w:rsidRDefault="00DA0598" w:rsidP="00D11CE0">
            <w:pPr>
              <w:pStyle w:val="TabellRader"/>
            </w:pPr>
            <w:r w:rsidRPr="00D11CE0">
              <w:t>147 377 003</w:t>
            </w:r>
          </w:p>
        </w:tc>
        <w:tc>
          <w:tcPr>
            <w:tcW w:w="914" w:type="pct"/>
            <w:tcBorders>
              <w:top w:val="single" w:sz="6" w:space="0" w:color="auto"/>
            </w:tcBorders>
            <w:shd w:val="clear" w:color="auto" w:fill="auto"/>
          </w:tcPr>
          <w:p w14:paraId="3B67EEEA" w14:textId="77777777" w:rsidR="00DA0598" w:rsidRPr="00D11CE0" w:rsidRDefault="00DA0598" w:rsidP="00D11CE0">
            <w:pPr>
              <w:pStyle w:val="TabellRader"/>
            </w:pPr>
            <w:r w:rsidRPr="00D11CE0">
              <w:t>163 127 569</w:t>
            </w:r>
          </w:p>
        </w:tc>
      </w:tr>
      <w:tr w:rsidR="00F04B4E" w:rsidRPr="000F580E" w14:paraId="6D27D6FB" w14:textId="77777777" w:rsidTr="00F04B4E">
        <w:tc>
          <w:tcPr>
            <w:tcW w:w="1201" w:type="pct"/>
            <w:tcBorders>
              <w:top w:val="single" w:sz="6" w:space="0" w:color="auto"/>
            </w:tcBorders>
            <w:shd w:val="clear" w:color="auto" w:fill="auto"/>
          </w:tcPr>
          <w:p w14:paraId="0A564E5C" w14:textId="77777777" w:rsidR="00DA0598" w:rsidRPr="00D11CE0" w:rsidRDefault="00DA0598" w:rsidP="00D11CE0">
            <w:pPr>
              <w:pStyle w:val="TabellRader"/>
              <w:jc w:val="left"/>
              <w:rPr>
                <w:b/>
                <w:bCs/>
              </w:rPr>
            </w:pPr>
            <w:r w:rsidRPr="00D11CE0">
              <w:rPr>
                <w:b/>
                <w:bCs/>
              </w:rPr>
              <w:t>Totalt</w:t>
            </w:r>
          </w:p>
        </w:tc>
        <w:tc>
          <w:tcPr>
            <w:tcW w:w="962" w:type="pct"/>
            <w:tcBorders>
              <w:top w:val="single" w:sz="6" w:space="0" w:color="auto"/>
            </w:tcBorders>
            <w:shd w:val="clear" w:color="auto" w:fill="auto"/>
          </w:tcPr>
          <w:p w14:paraId="2C08DB5E" w14:textId="77777777" w:rsidR="00DA0598" w:rsidRPr="00F24E58" w:rsidRDefault="00DA0598" w:rsidP="00D11CE0">
            <w:pPr>
              <w:pStyle w:val="TabellRader"/>
              <w:jc w:val="left"/>
              <w:rPr>
                <w:b/>
                <w:bCs/>
              </w:rPr>
            </w:pPr>
          </w:p>
        </w:tc>
        <w:tc>
          <w:tcPr>
            <w:tcW w:w="962" w:type="pct"/>
            <w:tcBorders>
              <w:top w:val="single" w:sz="6" w:space="0" w:color="auto"/>
            </w:tcBorders>
            <w:shd w:val="clear" w:color="auto" w:fill="auto"/>
          </w:tcPr>
          <w:p w14:paraId="6AD4649C" w14:textId="77777777" w:rsidR="00DA0598" w:rsidRPr="00F24E58" w:rsidRDefault="00DA0598" w:rsidP="00D11CE0">
            <w:pPr>
              <w:pStyle w:val="TabellRader"/>
              <w:rPr>
                <w:b/>
                <w:bCs/>
              </w:rPr>
            </w:pPr>
            <w:r w:rsidRPr="00F24E58">
              <w:rPr>
                <w:b/>
                <w:bCs/>
              </w:rPr>
              <w:t>247 252 735</w:t>
            </w:r>
          </w:p>
        </w:tc>
        <w:tc>
          <w:tcPr>
            <w:tcW w:w="961" w:type="pct"/>
            <w:tcBorders>
              <w:top w:val="single" w:sz="6" w:space="0" w:color="auto"/>
            </w:tcBorders>
            <w:shd w:val="clear" w:color="auto" w:fill="auto"/>
          </w:tcPr>
          <w:p w14:paraId="7124AF1A" w14:textId="77777777" w:rsidR="00DA0598" w:rsidRPr="00F24E58" w:rsidRDefault="00DA0598" w:rsidP="00D11CE0">
            <w:pPr>
              <w:pStyle w:val="TabellRader"/>
              <w:rPr>
                <w:b/>
                <w:bCs/>
              </w:rPr>
            </w:pPr>
            <w:r w:rsidRPr="00F24E58">
              <w:rPr>
                <w:b/>
                <w:bCs/>
              </w:rPr>
              <w:t>190 949 912</w:t>
            </w:r>
          </w:p>
        </w:tc>
        <w:tc>
          <w:tcPr>
            <w:tcW w:w="914" w:type="pct"/>
            <w:tcBorders>
              <w:top w:val="single" w:sz="6" w:space="0" w:color="auto"/>
            </w:tcBorders>
            <w:shd w:val="clear" w:color="auto" w:fill="auto"/>
          </w:tcPr>
          <w:p w14:paraId="275E7128" w14:textId="77777777" w:rsidR="00DA0598" w:rsidRPr="00F24E58" w:rsidRDefault="00DA0598" w:rsidP="00D11CE0">
            <w:pPr>
              <w:pStyle w:val="TabellRader"/>
              <w:rPr>
                <w:b/>
                <w:bCs/>
              </w:rPr>
            </w:pPr>
            <w:r w:rsidRPr="00F24E58">
              <w:rPr>
                <w:b/>
                <w:bCs/>
              </w:rPr>
              <w:t>438 202 647</w:t>
            </w:r>
          </w:p>
        </w:tc>
      </w:tr>
      <w:tr w:rsidR="00F04B4E" w14:paraId="5B222F9B" w14:textId="77777777" w:rsidTr="00F04B4E">
        <w:tc>
          <w:tcPr>
            <w:tcW w:w="1201" w:type="pct"/>
            <w:tcBorders>
              <w:top w:val="single" w:sz="6" w:space="0" w:color="auto"/>
            </w:tcBorders>
            <w:shd w:val="clear" w:color="auto" w:fill="auto"/>
          </w:tcPr>
          <w:p w14:paraId="2C6F5804" w14:textId="77777777" w:rsidR="00DA0598" w:rsidRPr="00D11CE0" w:rsidRDefault="00DA0598" w:rsidP="00D11CE0">
            <w:pPr>
              <w:pStyle w:val="TabellRader"/>
              <w:rPr>
                <w:b/>
                <w:bCs/>
              </w:rPr>
            </w:pPr>
          </w:p>
        </w:tc>
        <w:tc>
          <w:tcPr>
            <w:tcW w:w="962" w:type="pct"/>
            <w:tcBorders>
              <w:top w:val="single" w:sz="6" w:space="0" w:color="auto"/>
            </w:tcBorders>
            <w:shd w:val="clear" w:color="auto" w:fill="auto"/>
          </w:tcPr>
          <w:p w14:paraId="46905C9B" w14:textId="77777777" w:rsidR="00DA0598" w:rsidRPr="00D11CE0" w:rsidRDefault="00DA0598" w:rsidP="00D11CE0">
            <w:pPr>
              <w:pStyle w:val="TabellRader"/>
            </w:pPr>
          </w:p>
        </w:tc>
        <w:tc>
          <w:tcPr>
            <w:tcW w:w="962" w:type="pct"/>
            <w:tcBorders>
              <w:top w:val="single" w:sz="6" w:space="0" w:color="auto"/>
            </w:tcBorders>
            <w:shd w:val="clear" w:color="auto" w:fill="auto"/>
          </w:tcPr>
          <w:p w14:paraId="2B3D8744" w14:textId="77777777" w:rsidR="00DA0598" w:rsidRPr="00D11CE0" w:rsidRDefault="00DA0598" w:rsidP="00D11CE0">
            <w:pPr>
              <w:pStyle w:val="TabellRader"/>
            </w:pPr>
          </w:p>
        </w:tc>
        <w:tc>
          <w:tcPr>
            <w:tcW w:w="961" w:type="pct"/>
            <w:tcBorders>
              <w:top w:val="single" w:sz="6" w:space="0" w:color="auto"/>
            </w:tcBorders>
            <w:shd w:val="clear" w:color="auto" w:fill="auto"/>
          </w:tcPr>
          <w:p w14:paraId="727B1730" w14:textId="77777777" w:rsidR="00DA0598" w:rsidRPr="00D11CE0" w:rsidRDefault="00DA0598" w:rsidP="00D11CE0">
            <w:pPr>
              <w:pStyle w:val="TabellRader"/>
            </w:pPr>
          </w:p>
        </w:tc>
        <w:tc>
          <w:tcPr>
            <w:tcW w:w="914" w:type="pct"/>
            <w:tcBorders>
              <w:top w:val="single" w:sz="6" w:space="0" w:color="auto"/>
            </w:tcBorders>
            <w:shd w:val="clear" w:color="auto" w:fill="auto"/>
          </w:tcPr>
          <w:p w14:paraId="77358452" w14:textId="77777777" w:rsidR="00DA0598" w:rsidRPr="00D11CE0" w:rsidRDefault="00DA0598" w:rsidP="00D11CE0">
            <w:pPr>
              <w:pStyle w:val="TabellRader"/>
            </w:pPr>
          </w:p>
        </w:tc>
      </w:tr>
      <w:tr w:rsidR="00D11CE0" w14:paraId="2580F281" w14:textId="77777777" w:rsidTr="00D11CE0">
        <w:tc>
          <w:tcPr>
            <w:tcW w:w="5000" w:type="pct"/>
            <w:gridSpan w:val="5"/>
            <w:tcBorders>
              <w:top w:val="single" w:sz="6" w:space="0" w:color="auto"/>
            </w:tcBorders>
            <w:shd w:val="clear" w:color="auto" w:fill="auto"/>
          </w:tcPr>
          <w:p w14:paraId="0D0C21FF" w14:textId="1DBBCA2B" w:rsidR="00DA0598" w:rsidRPr="00D11CE0" w:rsidRDefault="00DA0598" w:rsidP="00D11CE0">
            <w:pPr>
              <w:pStyle w:val="TabellRader"/>
              <w:jc w:val="left"/>
            </w:pPr>
            <w:r w:rsidRPr="00D11CE0">
              <w:rPr>
                <w:b/>
                <w:bCs/>
              </w:rPr>
              <w:t>SYDOSTASIEN</w:t>
            </w:r>
          </w:p>
        </w:tc>
      </w:tr>
      <w:tr w:rsidR="00F04B4E" w:rsidRPr="00F8524E" w14:paraId="5394418E" w14:textId="77777777" w:rsidTr="00F04B4E">
        <w:tc>
          <w:tcPr>
            <w:tcW w:w="1201" w:type="pct"/>
            <w:tcBorders>
              <w:top w:val="single" w:sz="6" w:space="0" w:color="auto"/>
            </w:tcBorders>
            <w:shd w:val="clear" w:color="auto" w:fill="auto"/>
          </w:tcPr>
          <w:p w14:paraId="5EE4018C" w14:textId="77777777" w:rsidR="00DA0598" w:rsidRPr="000B5CB2" w:rsidRDefault="00DA0598" w:rsidP="00D11CE0">
            <w:pPr>
              <w:pStyle w:val="TabellRader"/>
              <w:jc w:val="left"/>
            </w:pPr>
            <w:r w:rsidRPr="000B5CB2">
              <w:t>Brunei</w:t>
            </w:r>
          </w:p>
        </w:tc>
        <w:tc>
          <w:tcPr>
            <w:tcW w:w="962" w:type="pct"/>
            <w:tcBorders>
              <w:top w:val="single" w:sz="6" w:space="0" w:color="auto"/>
            </w:tcBorders>
            <w:shd w:val="clear" w:color="auto" w:fill="auto"/>
          </w:tcPr>
          <w:p w14:paraId="6C1C4B06" w14:textId="77777777" w:rsidR="00DA0598" w:rsidRPr="00D11CE0" w:rsidRDefault="00DA0598" w:rsidP="00D11CE0">
            <w:pPr>
              <w:pStyle w:val="TabellRader"/>
              <w:jc w:val="left"/>
            </w:pPr>
            <w:r w:rsidRPr="00D11CE0">
              <w:t>22</w:t>
            </w:r>
          </w:p>
        </w:tc>
        <w:tc>
          <w:tcPr>
            <w:tcW w:w="962" w:type="pct"/>
            <w:tcBorders>
              <w:top w:val="single" w:sz="6" w:space="0" w:color="auto"/>
            </w:tcBorders>
            <w:shd w:val="clear" w:color="auto" w:fill="auto"/>
          </w:tcPr>
          <w:p w14:paraId="147705FD"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352D8876" w14:textId="77777777" w:rsidR="00DA0598" w:rsidRPr="00D11CE0" w:rsidRDefault="00DA0598" w:rsidP="00D11CE0">
            <w:pPr>
              <w:pStyle w:val="TabellRader"/>
            </w:pPr>
            <w:r w:rsidRPr="00D11CE0">
              <w:t>82 610</w:t>
            </w:r>
          </w:p>
        </w:tc>
        <w:tc>
          <w:tcPr>
            <w:tcW w:w="914" w:type="pct"/>
            <w:tcBorders>
              <w:top w:val="single" w:sz="6" w:space="0" w:color="auto"/>
            </w:tcBorders>
            <w:shd w:val="clear" w:color="auto" w:fill="auto"/>
          </w:tcPr>
          <w:p w14:paraId="2ED8F0A2" w14:textId="77777777" w:rsidR="00DA0598" w:rsidRPr="00D11CE0" w:rsidRDefault="00DA0598" w:rsidP="00D11CE0">
            <w:pPr>
              <w:pStyle w:val="TabellRader"/>
            </w:pPr>
            <w:r w:rsidRPr="00D11CE0">
              <w:t>82 610</w:t>
            </w:r>
          </w:p>
        </w:tc>
      </w:tr>
      <w:tr w:rsidR="00F04B4E" w:rsidRPr="00F8524E" w14:paraId="33C06A89" w14:textId="77777777" w:rsidTr="00F04B4E">
        <w:tc>
          <w:tcPr>
            <w:tcW w:w="1201" w:type="pct"/>
            <w:tcBorders>
              <w:top w:val="single" w:sz="6" w:space="0" w:color="auto"/>
            </w:tcBorders>
            <w:shd w:val="clear" w:color="auto" w:fill="auto"/>
          </w:tcPr>
          <w:p w14:paraId="79A3C218" w14:textId="77777777" w:rsidR="00DA0598" w:rsidRPr="000B5CB2" w:rsidRDefault="00DA0598" w:rsidP="00D11CE0">
            <w:pPr>
              <w:pStyle w:val="TabellRader"/>
              <w:jc w:val="left"/>
            </w:pPr>
            <w:r w:rsidRPr="000B5CB2">
              <w:t>Indonesien</w:t>
            </w:r>
          </w:p>
        </w:tc>
        <w:tc>
          <w:tcPr>
            <w:tcW w:w="962" w:type="pct"/>
            <w:tcBorders>
              <w:top w:val="single" w:sz="6" w:space="0" w:color="auto"/>
            </w:tcBorders>
            <w:shd w:val="clear" w:color="auto" w:fill="auto"/>
          </w:tcPr>
          <w:p w14:paraId="1A5A06EF" w14:textId="77777777" w:rsidR="00DA0598" w:rsidRPr="00D11CE0" w:rsidRDefault="00DA0598" w:rsidP="00D11CE0">
            <w:pPr>
              <w:pStyle w:val="TabellRader"/>
              <w:jc w:val="left"/>
            </w:pPr>
            <w:r w:rsidRPr="00D11CE0">
              <w:t>11</w:t>
            </w:r>
          </w:p>
        </w:tc>
        <w:tc>
          <w:tcPr>
            <w:tcW w:w="962" w:type="pct"/>
            <w:tcBorders>
              <w:top w:val="single" w:sz="6" w:space="0" w:color="auto"/>
            </w:tcBorders>
            <w:shd w:val="clear" w:color="auto" w:fill="auto"/>
          </w:tcPr>
          <w:p w14:paraId="0AC8CE2D"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549A5589" w14:textId="77777777" w:rsidR="00DA0598" w:rsidRPr="00D11CE0" w:rsidRDefault="00DA0598" w:rsidP="00D11CE0">
            <w:pPr>
              <w:pStyle w:val="TabellRader"/>
            </w:pPr>
            <w:r w:rsidRPr="00D11CE0">
              <w:t>402 171</w:t>
            </w:r>
          </w:p>
        </w:tc>
        <w:tc>
          <w:tcPr>
            <w:tcW w:w="914" w:type="pct"/>
            <w:tcBorders>
              <w:top w:val="single" w:sz="6" w:space="0" w:color="auto"/>
            </w:tcBorders>
            <w:shd w:val="clear" w:color="auto" w:fill="auto"/>
          </w:tcPr>
          <w:p w14:paraId="3FD043A8" w14:textId="77777777" w:rsidR="00DA0598" w:rsidRPr="00D11CE0" w:rsidRDefault="00DA0598" w:rsidP="00D11CE0">
            <w:pPr>
              <w:pStyle w:val="TabellRader"/>
            </w:pPr>
            <w:r w:rsidRPr="00D11CE0">
              <w:t>402 171</w:t>
            </w:r>
          </w:p>
        </w:tc>
      </w:tr>
      <w:tr w:rsidR="00F04B4E" w:rsidRPr="00F8524E" w14:paraId="4607DD88" w14:textId="77777777" w:rsidTr="00F04B4E">
        <w:tc>
          <w:tcPr>
            <w:tcW w:w="1201" w:type="pct"/>
            <w:tcBorders>
              <w:top w:val="single" w:sz="6" w:space="0" w:color="auto"/>
            </w:tcBorders>
            <w:shd w:val="clear" w:color="auto" w:fill="auto"/>
          </w:tcPr>
          <w:p w14:paraId="77C3CFD3" w14:textId="77777777" w:rsidR="00DA0598" w:rsidRPr="000B5CB2" w:rsidRDefault="00DA0598" w:rsidP="00D11CE0">
            <w:pPr>
              <w:pStyle w:val="TabellRader"/>
              <w:jc w:val="left"/>
            </w:pPr>
            <w:r w:rsidRPr="000B5CB2">
              <w:t>Malaysia</w:t>
            </w:r>
          </w:p>
        </w:tc>
        <w:tc>
          <w:tcPr>
            <w:tcW w:w="962" w:type="pct"/>
            <w:tcBorders>
              <w:top w:val="single" w:sz="6" w:space="0" w:color="auto"/>
            </w:tcBorders>
            <w:shd w:val="clear" w:color="auto" w:fill="auto"/>
          </w:tcPr>
          <w:p w14:paraId="2E08CB7D" w14:textId="77777777" w:rsidR="00DA0598" w:rsidRPr="00D11CE0" w:rsidRDefault="00DA0598" w:rsidP="00D11CE0">
            <w:pPr>
              <w:pStyle w:val="TabellRader"/>
              <w:jc w:val="left"/>
            </w:pPr>
            <w:r w:rsidRPr="00D11CE0">
              <w:t>2,6,11,21,22</w:t>
            </w:r>
          </w:p>
        </w:tc>
        <w:tc>
          <w:tcPr>
            <w:tcW w:w="962" w:type="pct"/>
            <w:tcBorders>
              <w:top w:val="single" w:sz="6" w:space="0" w:color="auto"/>
            </w:tcBorders>
            <w:shd w:val="clear" w:color="auto" w:fill="auto"/>
          </w:tcPr>
          <w:p w14:paraId="22733B60" w14:textId="77777777" w:rsidR="00DA0598" w:rsidRPr="00D11CE0" w:rsidRDefault="00DA0598" w:rsidP="00D11CE0">
            <w:pPr>
              <w:pStyle w:val="TabellRader"/>
            </w:pPr>
            <w:r w:rsidRPr="00D11CE0">
              <w:t>46 420 000</w:t>
            </w:r>
          </w:p>
        </w:tc>
        <w:tc>
          <w:tcPr>
            <w:tcW w:w="961" w:type="pct"/>
            <w:tcBorders>
              <w:top w:val="single" w:sz="6" w:space="0" w:color="auto"/>
            </w:tcBorders>
            <w:shd w:val="clear" w:color="auto" w:fill="auto"/>
          </w:tcPr>
          <w:p w14:paraId="39B997DC" w14:textId="77777777" w:rsidR="00DA0598" w:rsidRPr="00D11CE0" w:rsidRDefault="00DA0598" w:rsidP="00D11CE0">
            <w:pPr>
              <w:pStyle w:val="TabellRader"/>
            </w:pPr>
            <w:r w:rsidRPr="00D11CE0">
              <w:t>42 258 678</w:t>
            </w:r>
          </w:p>
        </w:tc>
        <w:tc>
          <w:tcPr>
            <w:tcW w:w="914" w:type="pct"/>
            <w:tcBorders>
              <w:top w:val="single" w:sz="6" w:space="0" w:color="auto"/>
            </w:tcBorders>
            <w:shd w:val="clear" w:color="auto" w:fill="auto"/>
          </w:tcPr>
          <w:p w14:paraId="20039F6D" w14:textId="77777777" w:rsidR="00DA0598" w:rsidRPr="00D11CE0" w:rsidRDefault="00DA0598" w:rsidP="00D11CE0">
            <w:pPr>
              <w:pStyle w:val="TabellRader"/>
            </w:pPr>
            <w:r w:rsidRPr="00D11CE0">
              <w:t>88 678 678</w:t>
            </w:r>
          </w:p>
        </w:tc>
      </w:tr>
      <w:tr w:rsidR="00F04B4E" w:rsidRPr="00F8524E" w14:paraId="08274A18" w14:textId="77777777" w:rsidTr="00F04B4E">
        <w:tc>
          <w:tcPr>
            <w:tcW w:w="1201" w:type="pct"/>
            <w:tcBorders>
              <w:top w:val="single" w:sz="6" w:space="0" w:color="auto"/>
            </w:tcBorders>
            <w:shd w:val="clear" w:color="auto" w:fill="auto"/>
          </w:tcPr>
          <w:p w14:paraId="36CA8871" w14:textId="77777777" w:rsidR="00DA0598" w:rsidRPr="000B5CB2" w:rsidRDefault="00DA0598" w:rsidP="00D11CE0">
            <w:pPr>
              <w:pStyle w:val="TabellRader"/>
              <w:jc w:val="left"/>
            </w:pPr>
            <w:r w:rsidRPr="000B5CB2">
              <w:t>Singapore</w:t>
            </w:r>
          </w:p>
        </w:tc>
        <w:tc>
          <w:tcPr>
            <w:tcW w:w="962" w:type="pct"/>
            <w:tcBorders>
              <w:top w:val="single" w:sz="6" w:space="0" w:color="auto"/>
            </w:tcBorders>
            <w:shd w:val="clear" w:color="auto" w:fill="auto"/>
          </w:tcPr>
          <w:p w14:paraId="12E12F52" w14:textId="77777777" w:rsidR="00DA0598" w:rsidRPr="00D11CE0" w:rsidRDefault="00DA0598" w:rsidP="00D11CE0">
            <w:pPr>
              <w:pStyle w:val="TabellRader"/>
              <w:jc w:val="left"/>
            </w:pPr>
            <w:r w:rsidRPr="00D11CE0">
              <w:t>4,5,8,9,13,14,21,22</w:t>
            </w:r>
          </w:p>
        </w:tc>
        <w:tc>
          <w:tcPr>
            <w:tcW w:w="962" w:type="pct"/>
            <w:tcBorders>
              <w:top w:val="single" w:sz="6" w:space="0" w:color="auto"/>
            </w:tcBorders>
            <w:shd w:val="clear" w:color="auto" w:fill="auto"/>
          </w:tcPr>
          <w:p w14:paraId="63E10F37" w14:textId="77777777" w:rsidR="00DA0598" w:rsidRPr="00D11CE0" w:rsidRDefault="00DA0598" w:rsidP="00D11CE0">
            <w:pPr>
              <w:pStyle w:val="TabellRader"/>
            </w:pPr>
            <w:r w:rsidRPr="00D11CE0">
              <w:t>12 663 676</w:t>
            </w:r>
          </w:p>
        </w:tc>
        <w:tc>
          <w:tcPr>
            <w:tcW w:w="961" w:type="pct"/>
            <w:tcBorders>
              <w:top w:val="single" w:sz="6" w:space="0" w:color="auto"/>
            </w:tcBorders>
            <w:shd w:val="clear" w:color="auto" w:fill="auto"/>
          </w:tcPr>
          <w:p w14:paraId="4C11942F" w14:textId="77777777" w:rsidR="00DA0598" w:rsidRPr="00D11CE0" w:rsidRDefault="00DA0598" w:rsidP="00D11CE0">
            <w:pPr>
              <w:pStyle w:val="TabellRader"/>
            </w:pPr>
            <w:r w:rsidRPr="00D11CE0">
              <w:t>77 661 221</w:t>
            </w:r>
          </w:p>
        </w:tc>
        <w:tc>
          <w:tcPr>
            <w:tcW w:w="914" w:type="pct"/>
            <w:tcBorders>
              <w:top w:val="single" w:sz="6" w:space="0" w:color="auto"/>
            </w:tcBorders>
            <w:shd w:val="clear" w:color="auto" w:fill="auto"/>
          </w:tcPr>
          <w:p w14:paraId="596EBBCB" w14:textId="77777777" w:rsidR="00DA0598" w:rsidRPr="00D11CE0" w:rsidRDefault="00DA0598" w:rsidP="00D11CE0">
            <w:pPr>
              <w:pStyle w:val="TabellRader"/>
            </w:pPr>
            <w:r w:rsidRPr="00D11CE0">
              <w:t>90 324 897</w:t>
            </w:r>
          </w:p>
        </w:tc>
      </w:tr>
      <w:tr w:rsidR="00F04B4E" w:rsidRPr="00F8524E" w14:paraId="16D8E11E" w14:textId="77777777" w:rsidTr="00F04B4E">
        <w:tc>
          <w:tcPr>
            <w:tcW w:w="1201" w:type="pct"/>
            <w:tcBorders>
              <w:top w:val="single" w:sz="6" w:space="0" w:color="auto"/>
            </w:tcBorders>
            <w:shd w:val="clear" w:color="auto" w:fill="auto"/>
          </w:tcPr>
          <w:p w14:paraId="66522B0C" w14:textId="77777777" w:rsidR="00DA0598" w:rsidRPr="000B5CB2" w:rsidRDefault="00DA0598" w:rsidP="00D11CE0">
            <w:pPr>
              <w:pStyle w:val="TabellRader"/>
              <w:jc w:val="left"/>
            </w:pPr>
            <w:r w:rsidRPr="000B5CB2">
              <w:t>Thailand</w:t>
            </w:r>
          </w:p>
        </w:tc>
        <w:tc>
          <w:tcPr>
            <w:tcW w:w="962" w:type="pct"/>
            <w:tcBorders>
              <w:top w:val="single" w:sz="6" w:space="0" w:color="auto"/>
            </w:tcBorders>
            <w:shd w:val="clear" w:color="auto" w:fill="auto"/>
          </w:tcPr>
          <w:p w14:paraId="794A4B44" w14:textId="77777777" w:rsidR="00DA0598" w:rsidRPr="00D11CE0" w:rsidRDefault="00DA0598" w:rsidP="00D11CE0">
            <w:pPr>
              <w:pStyle w:val="TabellRader"/>
              <w:jc w:val="left"/>
            </w:pPr>
            <w:r w:rsidRPr="00D11CE0">
              <w:t>5,6,14,21,22</w:t>
            </w:r>
          </w:p>
        </w:tc>
        <w:tc>
          <w:tcPr>
            <w:tcW w:w="962" w:type="pct"/>
            <w:tcBorders>
              <w:top w:val="single" w:sz="6" w:space="0" w:color="auto"/>
            </w:tcBorders>
            <w:shd w:val="clear" w:color="auto" w:fill="auto"/>
          </w:tcPr>
          <w:p w14:paraId="32365CBA" w14:textId="77777777" w:rsidR="00DA0598" w:rsidRPr="00D11CE0" w:rsidRDefault="00DA0598" w:rsidP="00D11CE0">
            <w:pPr>
              <w:pStyle w:val="TabellRader"/>
            </w:pPr>
            <w:r w:rsidRPr="00D11CE0">
              <w:t>20 000 000</w:t>
            </w:r>
          </w:p>
        </w:tc>
        <w:tc>
          <w:tcPr>
            <w:tcW w:w="961" w:type="pct"/>
            <w:tcBorders>
              <w:top w:val="single" w:sz="6" w:space="0" w:color="auto"/>
            </w:tcBorders>
            <w:shd w:val="clear" w:color="auto" w:fill="auto"/>
          </w:tcPr>
          <w:p w14:paraId="6A900A22" w14:textId="77777777" w:rsidR="00DA0598" w:rsidRPr="00D11CE0" w:rsidRDefault="00DA0598" w:rsidP="00D11CE0">
            <w:pPr>
              <w:pStyle w:val="TabellRader"/>
            </w:pPr>
            <w:r w:rsidRPr="00D11CE0">
              <w:t>333 059 919</w:t>
            </w:r>
          </w:p>
        </w:tc>
        <w:tc>
          <w:tcPr>
            <w:tcW w:w="914" w:type="pct"/>
            <w:tcBorders>
              <w:top w:val="single" w:sz="6" w:space="0" w:color="auto"/>
            </w:tcBorders>
            <w:shd w:val="clear" w:color="auto" w:fill="auto"/>
          </w:tcPr>
          <w:p w14:paraId="32E1ADE4" w14:textId="77777777" w:rsidR="00DA0598" w:rsidRPr="00D11CE0" w:rsidRDefault="00DA0598" w:rsidP="00D11CE0">
            <w:pPr>
              <w:pStyle w:val="TabellRader"/>
            </w:pPr>
            <w:r w:rsidRPr="00D11CE0">
              <w:t>353 059 919</w:t>
            </w:r>
          </w:p>
        </w:tc>
      </w:tr>
      <w:tr w:rsidR="00F04B4E" w:rsidRPr="00F8524E" w14:paraId="0339F8D6" w14:textId="77777777" w:rsidTr="00F04B4E">
        <w:tc>
          <w:tcPr>
            <w:tcW w:w="1201" w:type="pct"/>
            <w:tcBorders>
              <w:top w:val="single" w:sz="6" w:space="0" w:color="auto"/>
            </w:tcBorders>
            <w:shd w:val="clear" w:color="auto" w:fill="auto"/>
          </w:tcPr>
          <w:p w14:paraId="1940F4D9" w14:textId="77777777" w:rsidR="00DA0598" w:rsidRPr="00F24E58" w:rsidRDefault="00DA0598" w:rsidP="00D11CE0">
            <w:pPr>
              <w:pStyle w:val="TabellRader"/>
              <w:jc w:val="left"/>
              <w:rPr>
                <w:b/>
                <w:bCs/>
              </w:rPr>
            </w:pPr>
            <w:r w:rsidRPr="00F24E58">
              <w:rPr>
                <w:b/>
                <w:bCs/>
              </w:rPr>
              <w:t>Totalt</w:t>
            </w:r>
          </w:p>
        </w:tc>
        <w:tc>
          <w:tcPr>
            <w:tcW w:w="962" w:type="pct"/>
            <w:tcBorders>
              <w:top w:val="single" w:sz="6" w:space="0" w:color="auto"/>
            </w:tcBorders>
            <w:shd w:val="clear" w:color="auto" w:fill="auto"/>
          </w:tcPr>
          <w:p w14:paraId="6BFDDE1B" w14:textId="77777777" w:rsidR="00DA0598" w:rsidRPr="00F24E58" w:rsidRDefault="00DA0598" w:rsidP="00D11CE0">
            <w:pPr>
              <w:pStyle w:val="TabellRader"/>
              <w:jc w:val="left"/>
              <w:rPr>
                <w:b/>
                <w:bCs/>
              </w:rPr>
            </w:pPr>
          </w:p>
        </w:tc>
        <w:tc>
          <w:tcPr>
            <w:tcW w:w="962" w:type="pct"/>
            <w:tcBorders>
              <w:top w:val="single" w:sz="6" w:space="0" w:color="auto"/>
            </w:tcBorders>
            <w:shd w:val="clear" w:color="auto" w:fill="auto"/>
          </w:tcPr>
          <w:p w14:paraId="053E9145" w14:textId="77777777" w:rsidR="00DA0598" w:rsidRPr="00F24E58" w:rsidRDefault="00DA0598" w:rsidP="00D11CE0">
            <w:pPr>
              <w:pStyle w:val="TabellRader"/>
              <w:rPr>
                <w:b/>
                <w:bCs/>
              </w:rPr>
            </w:pPr>
            <w:r w:rsidRPr="00F24E58">
              <w:rPr>
                <w:b/>
                <w:bCs/>
              </w:rPr>
              <w:t>79 083 676</w:t>
            </w:r>
          </w:p>
        </w:tc>
        <w:tc>
          <w:tcPr>
            <w:tcW w:w="961" w:type="pct"/>
            <w:tcBorders>
              <w:top w:val="single" w:sz="6" w:space="0" w:color="auto"/>
            </w:tcBorders>
            <w:shd w:val="clear" w:color="auto" w:fill="auto"/>
          </w:tcPr>
          <w:p w14:paraId="4C57C76D" w14:textId="77777777" w:rsidR="00DA0598" w:rsidRPr="00F24E58" w:rsidRDefault="00DA0598" w:rsidP="00D11CE0">
            <w:pPr>
              <w:pStyle w:val="TabellRader"/>
              <w:rPr>
                <w:b/>
                <w:bCs/>
              </w:rPr>
            </w:pPr>
            <w:r w:rsidRPr="00F24E58">
              <w:rPr>
                <w:b/>
                <w:bCs/>
              </w:rPr>
              <w:t>453 464 599</w:t>
            </w:r>
          </w:p>
        </w:tc>
        <w:tc>
          <w:tcPr>
            <w:tcW w:w="914" w:type="pct"/>
            <w:tcBorders>
              <w:top w:val="single" w:sz="6" w:space="0" w:color="auto"/>
            </w:tcBorders>
            <w:shd w:val="clear" w:color="auto" w:fill="auto"/>
          </w:tcPr>
          <w:p w14:paraId="5E8A85C0" w14:textId="77777777" w:rsidR="00DA0598" w:rsidRPr="00F24E58" w:rsidRDefault="00DA0598" w:rsidP="00D11CE0">
            <w:pPr>
              <w:pStyle w:val="TabellRader"/>
              <w:rPr>
                <w:b/>
                <w:bCs/>
              </w:rPr>
            </w:pPr>
            <w:r w:rsidRPr="00F24E58">
              <w:rPr>
                <w:b/>
                <w:bCs/>
              </w:rPr>
              <w:t>532 548 275</w:t>
            </w:r>
          </w:p>
        </w:tc>
      </w:tr>
      <w:tr w:rsidR="00F04B4E" w:rsidRPr="003B45CD" w14:paraId="28214012" w14:textId="77777777" w:rsidTr="00F04B4E">
        <w:tc>
          <w:tcPr>
            <w:tcW w:w="1201" w:type="pct"/>
            <w:tcBorders>
              <w:top w:val="single" w:sz="6" w:space="0" w:color="auto"/>
            </w:tcBorders>
            <w:shd w:val="clear" w:color="auto" w:fill="auto"/>
          </w:tcPr>
          <w:p w14:paraId="620BD44D" w14:textId="77777777" w:rsidR="00DA0598" w:rsidRPr="00D11CE0" w:rsidRDefault="00DA0598" w:rsidP="00D11CE0">
            <w:pPr>
              <w:pStyle w:val="TabellRader"/>
              <w:rPr>
                <w:b/>
                <w:bCs/>
              </w:rPr>
            </w:pPr>
          </w:p>
        </w:tc>
        <w:tc>
          <w:tcPr>
            <w:tcW w:w="962" w:type="pct"/>
            <w:tcBorders>
              <w:top w:val="single" w:sz="6" w:space="0" w:color="auto"/>
            </w:tcBorders>
            <w:shd w:val="clear" w:color="auto" w:fill="auto"/>
          </w:tcPr>
          <w:p w14:paraId="7ADC6E68" w14:textId="77777777" w:rsidR="00DA0598" w:rsidRPr="00D11CE0" w:rsidRDefault="00DA0598" w:rsidP="00D11CE0">
            <w:pPr>
              <w:pStyle w:val="TabellRader"/>
            </w:pPr>
          </w:p>
        </w:tc>
        <w:tc>
          <w:tcPr>
            <w:tcW w:w="962" w:type="pct"/>
            <w:tcBorders>
              <w:top w:val="single" w:sz="6" w:space="0" w:color="auto"/>
            </w:tcBorders>
            <w:shd w:val="clear" w:color="auto" w:fill="auto"/>
          </w:tcPr>
          <w:p w14:paraId="758473DB" w14:textId="77777777" w:rsidR="00DA0598" w:rsidRPr="00D11CE0" w:rsidRDefault="00DA0598" w:rsidP="00D11CE0">
            <w:pPr>
              <w:pStyle w:val="TabellRader"/>
            </w:pPr>
          </w:p>
        </w:tc>
        <w:tc>
          <w:tcPr>
            <w:tcW w:w="961" w:type="pct"/>
            <w:tcBorders>
              <w:top w:val="single" w:sz="6" w:space="0" w:color="auto"/>
            </w:tcBorders>
            <w:shd w:val="clear" w:color="auto" w:fill="auto"/>
          </w:tcPr>
          <w:p w14:paraId="755D7DEF" w14:textId="77777777" w:rsidR="00DA0598" w:rsidRPr="00D11CE0" w:rsidRDefault="00DA0598" w:rsidP="00D11CE0">
            <w:pPr>
              <w:pStyle w:val="TabellRader"/>
            </w:pPr>
          </w:p>
        </w:tc>
        <w:tc>
          <w:tcPr>
            <w:tcW w:w="914" w:type="pct"/>
            <w:tcBorders>
              <w:top w:val="single" w:sz="6" w:space="0" w:color="auto"/>
            </w:tcBorders>
            <w:shd w:val="clear" w:color="auto" w:fill="auto"/>
          </w:tcPr>
          <w:p w14:paraId="1EB530E3" w14:textId="77777777" w:rsidR="00DA0598" w:rsidRPr="00D11CE0" w:rsidRDefault="00DA0598" w:rsidP="00D11CE0">
            <w:pPr>
              <w:pStyle w:val="TabellRader"/>
            </w:pPr>
          </w:p>
        </w:tc>
      </w:tr>
      <w:tr w:rsidR="00D11CE0" w14:paraId="23D27085" w14:textId="77777777" w:rsidTr="00D11CE0">
        <w:tc>
          <w:tcPr>
            <w:tcW w:w="5000" w:type="pct"/>
            <w:gridSpan w:val="5"/>
            <w:tcBorders>
              <w:top w:val="single" w:sz="6" w:space="0" w:color="auto"/>
            </w:tcBorders>
            <w:shd w:val="clear" w:color="auto" w:fill="auto"/>
          </w:tcPr>
          <w:p w14:paraId="44D112FE" w14:textId="10DFA93C" w:rsidR="00DA0598" w:rsidRPr="00D11CE0" w:rsidRDefault="00DA0598" w:rsidP="00D11CE0">
            <w:pPr>
              <w:pStyle w:val="TabellRader"/>
              <w:jc w:val="left"/>
            </w:pPr>
            <w:r w:rsidRPr="00D11CE0">
              <w:rPr>
                <w:b/>
                <w:bCs/>
              </w:rPr>
              <w:t>SYDASIEN</w:t>
            </w:r>
          </w:p>
        </w:tc>
      </w:tr>
      <w:tr w:rsidR="00F04B4E" w:rsidRPr="00F8524E" w14:paraId="04E4E7AB" w14:textId="77777777" w:rsidTr="00F04B4E">
        <w:tc>
          <w:tcPr>
            <w:tcW w:w="1201" w:type="pct"/>
            <w:tcBorders>
              <w:top w:val="single" w:sz="6" w:space="0" w:color="auto"/>
            </w:tcBorders>
            <w:shd w:val="clear" w:color="auto" w:fill="auto"/>
          </w:tcPr>
          <w:p w14:paraId="5B33546A" w14:textId="77777777" w:rsidR="00DA0598" w:rsidRPr="000B5CB2" w:rsidRDefault="00DA0598" w:rsidP="00D11CE0">
            <w:pPr>
              <w:pStyle w:val="TabellRader"/>
              <w:jc w:val="left"/>
            </w:pPr>
            <w:r w:rsidRPr="000B5CB2">
              <w:t>Indien</w:t>
            </w:r>
          </w:p>
        </w:tc>
        <w:tc>
          <w:tcPr>
            <w:tcW w:w="962" w:type="pct"/>
            <w:tcBorders>
              <w:top w:val="single" w:sz="6" w:space="0" w:color="auto"/>
            </w:tcBorders>
            <w:shd w:val="clear" w:color="auto" w:fill="auto"/>
          </w:tcPr>
          <w:p w14:paraId="5B3A45E4" w14:textId="77777777" w:rsidR="00DA0598" w:rsidRPr="00D11CE0" w:rsidRDefault="00DA0598" w:rsidP="00D11CE0">
            <w:pPr>
              <w:pStyle w:val="TabellRader"/>
              <w:jc w:val="left"/>
            </w:pPr>
            <w:r w:rsidRPr="00D11CE0">
              <w:t>2,3,4,5,13,14,18,22</w:t>
            </w:r>
          </w:p>
        </w:tc>
        <w:tc>
          <w:tcPr>
            <w:tcW w:w="962" w:type="pct"/>
            <w:tcBorders>
              <w:top w:val="single" w:sz="6" w:space="0" w:color="auto"/>
            </w:tcBorders>
            <w:shd w:val="clear" w:color="auto" w:fill="auto"/>
          </w:tcPr>
          <w:p w14:paraId="65981E6F" w14:textId="77777777" w:rsidR="00DA0598" w:rsidRPr="00D11CE0" w:rsidRDefault="00DA0598" w:rsidP="00D11CE0">
            <w:pPr>
              <w:pStyle w:val="TabellRader"/>
            </w:pPr>
            <w:r w:rsidRPr="00D11CE0">
              <w:t>628 739 646</w:t>
            </w:r>
          </w:p>
        </w:tc>
        <w:tc>
          <w:tcPr>
            <w:tcW w:w="961" w:type="pct"/>
            <w:tcBorders>
              <w:top w:val="single" w:sz="6" w:space="0" w:color="auto"/>
            </w:tcBorders>
            <w:shd w:val="clear" w:color="auto" w:fill="auto"/>
          </w:tcPr>
          <w:p w14:paraId="17D463AA" w14:textId="77777777" w:rsidR="00DA0598" w:rsidRPr="00D11CE0" w:rsidRDefault="00DA0598" w:rsidP="00D11CE0">
            <w:pPr>
              <w:pStyle w:val="TabellRader"/>
            </w:pPr>
            <w:r w:rsidRPr="00D11CE0">
              <w:t>288 576 259</w:t>
            </w:r>
          </w:p>
        </w:tc>
        <w:tc>
          <w:tcPr>
            <w:tcW w:w="914" w:type="pct"/>
            <w:tcBorders>
              <w:top w:val="single" w:sz="6" w:space="0" w:color="auto"/>
            </w:tcBorders>
            <w:shd w:val="clear" w:color="auto" w:fill="auto"/>
          </w:tcPr>
          <w:p w14:paraId="4A003458" w14:textId="77777777" w:rsidR="00DA0598" w:rsidRPr="00D11CE0" w:rsidRDefault="00DA0598" w:rsidP="00D11CE0">
            <w:pPr>
              <w:pStyle w:val="TabellRader"/>
            </w:pPr>
            <w:r w:rsidRPr="00D11CE0">
              <w:t>917 315 905</w:t>
            </w:r>
          </w:p>
        </w:tc>
      </w:tr>
      <w:tr w:rsidR="00F04B4E" w:rsidRPr="00F8524E" w14:paraId="3B4EC4AB" w14:textId="77777777" w:rsidTr="00F04B4E">
        <w:tc>
          <w:tcPr>
            <w:tcW w:w="1201" w:type="pct"/>
            <w:tcBorders>
              <w:top w:val="single" w:sz="6" w:space="0" w:color="auto"/>
            </w:tcBorders>
            <w:shd w:val="clear" w:color="auto" w:fill="auto"/>
          </w:tcPr>
          <w:p w14:paraId="5C983A79" w14:textId="77777777" w:rsidR="00DA0598" w:rsidRPr="000B5CB2" w:rsidRDefault="00DA0598" w:rsidP="00D11CE0">
            <w:pPr>
              <w:pStyle w:val="TabellRader"/>
              <w:jc w:val="left"/>
            </w:pPr>
            <w:r w:rsidRPr="000B5CB2">
              <w:t>Pakistan</w:t>
            </w:r>
          </w:p>
        </w:tc>
        <w:tc>
          <w:tcPr>
            <w:tcW w:w="962" w:type="pct"/>
            <w:tcBorders>
              <w:top w:val="single" w:sz="6" w:space="0" w:color="auto"/>
            </w:tcBorders>
            <w:shd w:val="clear" w:color="auto" w:fill="auto"/>
          </w:tcPr>
          <w:p w14:paraId="57082C5E" w14:textId="77777777" w:rsidR="00DA0598" w:rsidRPr="00D11CE0" w:rsidRDefault="00DA0598" w:rsidP="00D11CE0">
            <w:pPr>
              <w:pStyle w:val="TabellRader"/>
              <w:jc w:val="left"/>
            </w:pPr>
            <w:r w:rsidRPr="00D11CE0">
              <w:t>4,5,10,11,22</w:t>
            </w:r>
          </w:p>
        </w:tc>
        <w:tc>
          <w:tcPr>
            <w:tcW w:w="962" w:type="pct"/>
            <w:tcBorders>
              <w:top w:val="single" w:sz="6" w:space="0" w:color="auto"/>
            </w:tcBorders>
            <w:shd w:val="clear" w:color="auto" w:fill="auto"/>
          </w:tcPr>
          <w:p w14:paraId="6F9AE804"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24C3C170" w14:textId="77777777" w:rsidR="00DA0598" w:rsidRPr="00D11CE0" w:rsidRDefault="00DA0598" w:rsidP="00D11CE0">
            <w:pPr>
              <w:pStyle w:val="TabellRader"/>
            </w:pPr>
            <w:r w:rsidRPr="00D11CE0">
              <w:t>60 790 921</w:t>
            </w:r>
          </w:p>
        </w:tc>
        <w:tc>
          <w:tcPr>
            <w:tcW w:w="914" w:type="pct"/>
            <w:tcBorders>
              <w:top w:val="single" w:sz="6" w:space="0" w:color="auto"/>
            </w:tcBorders>
            <w:shd w:val="clear" w:color="auto" w:fill="auto"/>
          </w:tcPr>
          <w:p w14:paraId="04E0B364" w14:textId="77777777" w:rsidR="00DA0598" w:rsidRPr="00D11CE0" w:rsidRDefault="00DA0598" w:rsidP="00D11CE0">
            <w:pPr>
              <w:pStyle w:val="TabellRader"/>
            </w:pPr>
            <w:r w:rsidRPr="00D11CE0">
              <w:t>60 790 921</w:t>
            </w:r>
          </w:p>
        </w:tc>
      </w:tr>
      <w:tr w:rsidR="00F04B4E" w:rsidRPr="00F8524E" w14:paraId="7E0F1EEF" w14:textId="77777777" w:rsidTr="00F04B4E">
        <w:tc>
          <w:tcPr>
            <w:tcW w:w="1201" w:type="pct"/>
            <w:tcBorders>
              <w:top w:val="single" w:sz="6" w:space="0" w:color="auto"/>
            </w:tcBorders>
            <w:shd w:val="clear" w:color="auto" w:fill="auto"/>
          </w:tcPr>
          <w:p w14:paraId="57DB9695" w14:textId="77777777" w:rsidR="00DA0598" w:rsidRPr="00D11CE0" w:rsidRDefault="00DA0598" w:rsidP="00D11CE0">
            <w:pPr>
              <w:pStyle w:val="TabellRader"/>
              <w:jc w:val="left"/>
              <w:rPr>
                <w:b/>
                <w:bCs/>
              </w:rPr>
            </w:pPr>
            <w:r w:rsidRPr="00D11CE0">
              <w:rPr>
                <w:b/>
                <w:bCs/>
              </w:rPr>
              <w:t>Totalt</w:t>
            </w:r>
          </w:p>
        </w:tc>
        <w:tc>
          <w:tcPr>
            <w:tcW w:w="962" w:type="pct"/>
            <w:tcBorders>
              <w:top w:val="single" w:sz="6" w:space="0" w:color="auto"/>
            </w:tcBorders>
            <w:shd w:val="clear" w:color="auto" w:fill="auto"/>
          </w:tcPr>
          <w:p w14:paraId="1E2CB064" w14:textId="77777777" w:rsidR="00DA0598" w:rsidRPr="00F24E58" w:rsidRDefault="00DA0598" w:rsidP="00D11CE0">
            <w:pPr>
              <w:pStyle w:val="TabellRader"/>
              <w:jc w:val="left"/>
              <w:rPr>
                <w:b/>
                <w:bCs/>
              </w:rPr>
            </w:pPr>
          </w:p>
        </w:tc>
        <w:tc>
          <w:tcPr>
            <w:tcW w:w="962" w:type="pct"/>
            <w:tcBorders>
              <w:top w:val="single" w:sz="6" w:space="0" w:color="auto"/>
            </w:tcBorders>
            <w:shd w:val="clear" w:color="auto" w:fill="auto"/>
          </w:tcPr>
          <w:p w14:paraId="3377B323" w14:textId="77777777" w:rsidR="00DA0598" w:rsidRPr="00F24E58" w:rsidRDefault="00DA0598" w:rsidP="00D11CE0">
            <w:pPr>
              <w:pStyle w:val="TabellRader"/>
              <w:rPr>
                <w:b/>
                <w:bCs/>
              </w:rPr>
            </w:pPr>
            <w:r w:rsidRPr="00F24E58">
              <w:rPr>
                <w:b/>
                <w:bCs/>
              </w:rPr>
              <w:t>628 739 646</w:t>
            </w:r>
          </w:p>
        </w:tc>
        <w:tc>
          <w:tcPr>
            <w:tcW w:w="961" w:type="pct"/>
            <w:tcBorders>
              <w:top w:val="single" w:sz="6" w:space="0" w:color="auto"/>
            </w:tcBorders>
            <w:shd w:val="clear" w:color="auto" w:fill="auto"/>
          </w:tcPr>
          <w:p w14:paraId="12201225" w14:textId="77777777" w:rsidR="00DA0598" w:rsidRPr="00F24E58" w:rsidRDefault="00DA0598" w:rsidP="00D11CE0">
            <w:pPr>
              <w:pStyle w:val="TabellRader"/>
              <w:rPr>
                <w:b/>
                <w:bCs/>
              </w:rPr>
            </w:pPr>
            <w:r w:rsidRPr="00F24E58">
              <w:rPr>
                <w:b/>
                <w:bCs/>
              </w:rPr>
              <w:t>349 367 180</w:t>
            </w:r>
          </w:p>
        </w:tc>
        <w:tc>
          <w:tcPr>
            <w:tcW w:w="914" w:type="pct"/>
            <w:tcBorders>
              <w:top w:val="single" w:sz="6" w:space="0" w:color="auto"/>
            </w:tcBorders>
            <w:shd w:val="clear" w:color="auto" w:fill="auto"/>
          </w:tcPr>
          <w:p w14:paraId="7364D367" w14:textId="77777777" w:rsidR="00DA0598" w:rsidRPr="00F24E58" w:rsidRDefault="00DA0598" w:rsidP="00D11CE0">
            <w:pPr>
              <w:pStyle w:val="TabellRader"/>
              <w:rPr>
                <w:b/>
                <w:bCs/>
              </w:rPr>
            </w:pPr>
            <w:r w:rsidRPr="00F24E58">
              <w:rPr>
                <w:b/>
                <w:bCs/>
              </w:rPr>
              <w:t>978 106 826</w:t>
            </w:r>
          </w:p>
        </w:tc>
      </w:tr>
      <w:tr w:rsidR="00F04B4E" w14:paraId="27B7FC0C" w14:textId="77777777" w:rsidTr="00540A98">
        <w:tc>
          <w:tcPr>
            <w:tcW w:w="1201" w:type="pct"/>
            <w:tcBorders>
              <w:top w:val="single" w:sz="6" w:space="0" w:color="auto"/>
              <w:bottom w:val="single" w:sz="6" w:space="0" w:color="auto"/>
            </w:tcBorders>
            <w:shd w:val="clear" w:color="auto" w:fill="auto"/>
          </w:tcPr>
          <w:p w14:paraId="2522B53B" w14:textId="77777777" w:rsidR="00DA0598" w:rsidRPr="00D11CE0" w:rsidRDefault="00DA0598" w:rsidP="00D11CE0">
            <w:pPr>
              <w:pStyle w:val="TabellRader"/>
              <w:jc w:val="left"/>
              <w:rPr>
                <w:b/>
                <w:bCs/>
              </w:rPr>
            </w:pPr>
          </w:p>
        </w:tc>
        <w:tc>
          <w:tcPr>
            <w:tcW w:w="962" w:type="pct"/>
            <w:tcBorders>
              <w:top w:val="single" w:sz="6" w:space="0" w:color="auto"/>
              <w:bottom w:val="single" w:sz="6" w:space="0" w:color="auto"/>
            </w:tcBorders>
            <w:shd w:val="clear" w:color="auto" w:fill="auto"/>
          </w:tcPr>
          <w:p w14:paraId="3F8F5C65" w14:textId="77777777" w:rsidR="00DA0598" w:rsidRPr="00D11CE0" w:rsidRDefault="00DA0598" w:rsidP="00D11CE0">
            <w:pPr>
              <w:pStyle w:val="TabellRader"/>
              <w:jc w:val="left"/>
            </w:pPr>
          </w:p>
        </w:tc>
        <w:tc>
          <w:tcPr>
            <w:tcW w:w="962" w:type="pct"/>
            <w:tcBorders>
              <w:top w:val="single" w:sz="6" w:space="0" w:color="auto"/>
              <w:bottom w:val="single" w:sz="6" w:space="0" w:color="auto"/>
            </w:tcBorders>
            <w:shd w:val="clear" w:color="auto" w:fill="auto"/>
          </w:tcPr>
          <w:p w14:paraId="79D85EDD" w14:textId="77777777" w:rsidR="00DA0598" w:rsidRPr="00D11CE0" w:rsidRDefault="00DA0598" w:rsidP="00D11CE0">
            <w:pPr>
              <w:pStyle w:val="TabellRader"/>
            </w:pPr>
          </w:p>
        </w:tc>
        <w:tc>
          <w:tcPr>
            <w:tcW w:w="961" w:type="pct"/>
            <w:tcBorders>
              <w:top w:val="single" w:sz="6" w:space="0" w:color="auto"/>
              <w:bottom w:val="single" w:sz="6" w:space="0" w:color="auto"/>
            </w:tcBorders>
            <w:shd w:val="clear" w:color="auto" w:fill="auto"/>
          </w:tcPr>
          <w:p w14:paraId="7CBC2BC2" w14:textId="77777777" w:rsidR="00DA0598" w:rsidRPr="00D11CE0" w:rsidRDefault="00DA0598" w:rsidP="00D11CE0">
            <w:pPr>
              <w:pStyle w:val="TabellRader"/>
            </w:pPr>
          </w:p>
        </w:tc>
        <w:tc>
          <w:tcPr>
            <w:tcW w:w="914" w:type="pct"/>
            <w:tcBorders>
              <w:top w:val="single" w:sz="6" w:space="0" w:color="auto"/>
              <w:bottom w:val="single" w:sz="6" w:space="0" w:color="auto"/>
            </w:tcBorders>
            <w:shd w:val="clear" w:color="auto" w:fill="auto"/>
          </w:tcPr>
          <w:p w14:paraId="59E7ABD5" w14:textId="77777777" w:rsidR="00DA0598" w:rsidRPr="00D11CE0" w:rsidRDefault="00DA0598" w:rsidP="00D11CE0">
            <w:pPr>
              <w:pStyle w:val="TabellRader"/>
            </w:pPr>
          </w:p>
        </w:tc>
      </w:tr>
      <w:tr w:rsidR="00D11CE0" w14:paraId="0B1482D6" w14:textId="77777777" w:rsidTr="00540A98">
        <w:tc>
          <w:tcPr>
            <w:tcW w:w="5000" w:type="pct"/>
            <w:gridSpan w:val="5"/>
            <w:tcBorders>
              <w:top w:val="single" w:sz="6" w:space="0" w:color="auto"/>
              <w:bottom w:val="single" w:sz="4" w:space="0" w:color="auto"/>
            </w:tcBorders>
            <w:shd w:val="clear" w:color="auto" w:fill="auto"/>
          </w:tcPr>
          <w:p w14:paraId="734A7918" w14:textId="6B696DF1" w:rsidR="00DA0598" w:rsidRPr="00D11CE0" w:rsidRDefault="00DA0598" w:rsidP="00D11CE0">
            <w:pPr>
              <w:pStyle w:val="TabellRader"/>
              <w:jc w:val="left"/>
            </w:pPr>
            <w:r w:rsidRPr="00D11CE0">
              <w:rPr>
                <w:b/>
                <w:bCs/>
              </w:rPr>
              <w:t>MELLANÖSTERN</w:t>
            </w:r>
          </w:p>
        </w:tc>
      </w:tr>
      <w:tr w:rsidR="00F04B4E" w:rsidRPr="009E2620" w14:paraId="4E6E3A3B" w14:textId="77777777" w:rsidTr="00540A98">
        <w:tc>
          <w:tcPr>
            <w:tcW w:w="1201" w:type="pct"/>
            <w:tcBorders>
              <w:top w:val="single" w:sz="4" w:space="0" w:color="auto"/>
            </w:tcBorders>
            <w:shd w:val="clear" w:color="auto" w:fill="auto"/>
          </w:tcPr>
          <w:p w14:paraId="2CEBFB9F" w14:textId="77777777" w:rsidR="00DA0598" w:rsidRPr="000B5CB2" w:rsidRDefault="00DA0598" w:rsidP="00D11CE0">
            <w:pPr>
              <w:pStyle w:val="TabellRader"/>
              <w:jc w:val="left"/>
            </w:pPr>
            <w:r w:rsidRPr="000B5CB2">
              <w:lastRenderedPageBreak/>
              <w:t>Förenade Arabemiraten</w:t>
            </w:r>
          </w:p>
        </w:tc>
        <w:tc>
          <w:tcPr>
            <w:tcW w:w="962" w:type="pct"/>
            <w:tcBorders>
              <w:top w:val="single" w:sz="4" w:space="0" w:color="auto"/>
            </w:tcBorders>
            <w:shd w:val="clear" w:color="auto" w:fill="auto"/>
          </w:tcPr>
          <w:p w14:paraId="7420DF38" w14:textId="77777777" w:rsidR="00DA0598" w:rsidRPr="00D11CE0" w:rsidRDefault="00DA0598" w:rsidP="00D11CE0">
            <w:pPr>
              <w:pStyle w:val="TabellRader"/>
              <w:jc w:val="left"/>
            </w:pPr>
            <w:r w:rsidRPr="00D11CE0">
              <w:t>1,5,10,17,22</w:t>
            </w:r>
          </w:p>
        </w:tc>
        <w:tc>
          <w:tcPr>
            <w:tcW w:w="962" w:type="pct"/>
            <w:tcBorders>
              <w:top w:val="single" w:sz="4" w:space="0" w:color="auto"/>
            </w:tcBorders>
            <w:shd w:val="clear" w:color="auto" w:fill="auto"/>
          </w:tcPr>
          <w:p w14:paraId="2C206D18" w14:textId="77777777" w:rsidR="00DA0598" w:rsidRPr="00D11CE0" w:rsidRDefault="00DA0598" w:rsidP="00D11CE0">
            <w:pPr>
              <w:pStyle w:val="TabellRader"/>
            </w:pPr>
            <w:r w:rsidRPr="00D11CE0">
              <w:t>0</w:t>
            </w:r>
          </w:p>
        </w:tc>
        <w:tc>
          <w:tcPr>
            <w:tcW w:w="961" w:type="pct"/>
            <w:tcBorders>
              <w:top w:val="single" w:sz="4" w:space="0" w:color="auto"/>
            </w:tcBorders>
            <w:shd w:val="clear" w:color="auto" w:fill="auto"/>
          </w:tcPr>
          <w:p w14:paraId="7305EE09" w14:textId="77777777" w:rsidR="00DA0598" w:rsidRPr="00D11CE0" w:rsidRDefault="00DA0598" w:rsidP="00D11CE0">
            <w:pPr>
              <w:pStyle w:val="TabellRader"/>
            </w:pPr>
            <w:r w:rsidRPr="00D11CE0">
              <w:t>6 152 764 719</w:t>
            </w:r>
          </w:p>
        </w:tc>
        <w:tc>
          <w:tcPr>
            <w:tcW w:w="914" w:type="pct"/>
            <w:tcBorders>
              <w:top w:val="single" w:sz="4" w:space="0" w:color="auto"/>
            </w:tcBorders>
            <w:shd w:val="clear" w:color="auto" w:fill="auto"/>
          </w:tcPr>
          <w:p w14:paraId="4589B193" w14:textId="77777777" w:rsidR="00DA0598" w:rsidRPr="00D11CE0" w:rsidRDefault="00DA0598" w:rsidP="00D11CE0">
            <w:pPr>
              <w:pStyle w:val="TabellRader"/>
            </w:pPr>
            <w:r w:rsidRPr="00D11CE0">
              <w:t>6 152 764 719</w:t>
            </w:r>
          </w:p>
        </w:tc>
      </w:tr>
      <w:tr w:rsidR="00F04B4E" w:rsidRPr="009E2620" w14:paraId="38A25538" w14:textId="77777777" w:rsidTr="00F04B4E">
        <w:tc>
          <w:tcPr>
            <w:tcW w:w="1201" w:type="pct"/>
            <w:tcBorders>
              <w:top w:val="single" w:sz="6" w:space="0" w:color="auto"/>
            </w:tcBorders>
            <w:shd w:val="clear" w:color="auto" w:fill="auto"/>
          </w:tcPr>
          <w:p w14:paraId="75BCBD80" w14:textId="40715A07" w:rsidR="00DA0598" w:rsidRPr="000B5CB2" w:rsidRDefault="00DA0598" w:rsidP="00D11CE0">
            <w:pPr>
              <w:pStyle w:val="TabellRader"/>
              <w:jc w:val="left"/>
            </w:pPr>
            <w:r w:rsidRPr="000B5CB2">
              <w:t>Israel</w:t>
            </w:r>
            <w:r w:rsidRPr="000B5CB2">
              <w:rPr>
                <w:vertAlign w:val="superscript"/>
              </w:rPr>
              <w:footnoteReference w:id="4"/>
            </w:r>
          </w:p>
        </w:tc>
        <w:tc>
          <w:tcPr>
            <w:tcW w:w="962" w:type="pct"/>
            <w:tcBorders>
              <w:top w:val="single" w:sz="6" w:space="0" w:color="auto"/>
            </w:tcBorders>
            <w:shd w:val="clear" w:color="auto" w:fill="auto"/>
          </w:tcPr>
          <w:p w14:paraId="64BED00F" w14:textId="77777777" w:rsidR="00DA0598" w:rsidRPr="00D11CE0" w:rsidRDefault="00DA0598" w:rsidP="00D11CE0">
            <w:pPr>
              <w:pStyle w:val="TabellRader"/>
              <w:jc w:val="left"/>
            </w:pPr>
            <w:r w:rsidRPr="00D11CE0">
              <w:t>5</w:t>
            </w:r>
          </w:p>
        </w:tc>
        <w:tc>
          <w:tcPr>
            <w:tcW w:w="962" w:type="pct"/>
            <w:tcBorders>
              <w:top w:val="single" w:sz="6" w:space="0" w:color="auto"/>
            </w:tcBorders>
            <w:shd w:val="clear" w:color="auto" w:fill="auto"/>
          </w:tcPr>
          <w:p w14:paraId="0740B355"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582C7C39" w14:textId="77777777" w:rsidR="00DA0598" w:rsidRPr="00D11CE0" w:rsidRDefault="00DA0598" w:rsidP="00D11CE0">
            <w:pPr>
              <w:pStyle w:val="TabellRader"/>
            </w:pPr>
            <w:r w:rsidRPr="00D11CE0">
              <w:t>21 379 526</w:t>
            </w:r>
          </w:p>
        </w:tc>
        <w:tc>
          <w:tcPr>
            <w:tcW w:w="914" w:type="pct"/>
            <w:tcBorders>
              <w:top w:val="single" w:sz="6" w:space="0" w:color="auto"/>
            </w:tcBorders>
            <w:shd w:val="clear" w:color="auto" w:fill="auto"/>
          </w:tcPr>
          <w:p w14:paraId="3DA68753" w14:textId="77777777" w:rsidR="00DA0598" w:rsidRPr="00D11CE0" w:rsidRDefault="00DA0598" w:rsidP="00D11CE0">
            <w:pPr>
              <w:pStyle w:val="TabellRader"/>
            </w:pPr>
            <w:r w:rsidRPr="00D11CE0">
              <w:t>21 379 526</w:t>
            </w:r>
          </w:p>
        </w:tc>
      </w:tr>
      <w:tr w:rsidR="00F04B4E" w:rsidRPr="009E2620" w14:paraId="19EFF584" w14:textId="77777777" w:rsidTr="00F04B4E">
        <w:tc>
          <w:tcPr>
            <w:tcW w:w="1201" w:type="pct"/>
            <w:tcBorders>
              <w:top w:val="single" w:sz="6" w:space="0" w:color="auto"/>
            </w:tcBorders>
            <w:shd w:val="clear" w:color="auto" w:fill="auto"/>
          </w:tcPr>
          <w:p w14:paraId="46AC058F" w14:textId="77777777" w:rsidR="00DA0598" w:rsidRPr="000B5CB2" w:rsidRDefault="00DA0598" w:rsidP="00D11CE0">
            <w:pPr>
              <w:pStyle w:val="TabellRader"/>
              <w:jc w:val="left"/>
            </w:pPr>
            <w:r w:rsidRPr="000B5CB2">
              <w:t>Qatar</w:t>
            </w:r>
          </w:p>
        </w:tc>
        <w:tc>
          <w:tcPr>
            <w:tcW w:w="962" w:type="pct"/>
            <w:tcBorders>
              <w:top w:val="single" w:sz="6" w:space="0" w:color="auto"/>
            </w:tcBorders>
            <w:shd w:val="clear" w:color="auto" w:fill="auto"/>
          </w:tcPr>
          <w:p w14:paraId="505E0BFA" w14:textId="77777777" w:rsidR="00DA0598" w:rsidRPr="00D11CE0" w:rsidRDefault="00DA0598" w:rsidP="00D11CE0">
            <w:pPr>
              <w:pStyle w:val="TabellRader"/>
              <w:jc w:val="left"/>
            </w:pPr>
            <w:r w:rsidRPr="00D11CE0">
              <w:t>17</w:t>
            </w:r>
          </w:p>
        </w:tc>
        <w:tc>
          <w:tcPr>
            <w:tcW w:w="962" w:type="pct"/>
            <w:tcBorders>
              <w:top w:val="single" w:sz="6" w:space="0" w:color="auto"/>
            </w:tcBorders>
            <w:shd w:val="clear" w:color="auto" w:fill="auto"/>
          </w:tcPr>
          <w:p w14:paraId="42FE452B"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2FB06A2C" w14:textId="77777777" w:rsidR="00DA0598" w:rsidRPr="00D11CE0" w:rsidRDefault="00DA0598" w:rsidP="00D11CE0">
            <w:pPr>
              <w:pStyle w:val="TabellRader"/>
            </w:pPr>
            <w:r w:rsidRPr="00D11CE0">
              <w:t>89 508</w:t>
            </w:r>
          </w:p>
        </w:tc>
        <w:tc>
          <w:tcPr>
            <w:tcW w:w="914" w:type="pct"/>
            <w:tcBorders>
              <w:top w:val="single" w:sz="6" w:space="0" w:color="auto"/>
            </w:tcBorders>
            <w:shd w:val="clear" w:color="auto" w:fill="auto"/>
          </w:tcPr>
          <w:p w14:paraId="1DE5F4E0" w14:textId="77777777" w:rsidR="00DA0598" w:rsidRPr="00D11CE0" w:rsidRDefault="00DA0598" w:rsidP="00D11CE0">
            <w:pPr>
              <w:pStyle w:val="TabellRader"/>
            </w:pPr>
            <w:r w:rsidRPr="00D11CE0">
              <w:t>89 508</w:t>
            </w:r>
          </w:p>
        </w:tc>
      </w:tr>
      <w:tr w:rsidR="00F04B4E" w:rsidRPr="009E2620" w14:paraId="1366BFA4" w14:textId="77777777" w:rsidTr="00F04B4E">
        <w:tc>
          <w:tcPr>
            <w:tcW w:w="1201" w:type="pct"/>
            <w:tcBorders>
              <w:top w:val="single" w:sz="6" w:space="0" w:color="auto"/>
            </w:tcBorders>
            <w:shd w:val="clear" w:color="auto" w:fill="auto"/>
          </w:tcPr>
          <w:p w14:paraId="25AA8F03" w14:textId="77777777" w:rsidR="00DA0598" w:rsidRPr="000B5CB2" w:rsidRDefault="00DA0598" w:rsidP="00D11CE0">
            <w:pPr>
              <w:pStyle w:val="TabellRader"/>
              <w:jc w:val="left"/>
            </w:pPr>
            <w:r w:rsidRPr="000B5CB2">
              <w:t>Saudiarabien</w:t>
            </w:r>
          </w:p>
        </w:tc>
        <w:tc>
          <w:tcPr>
            <w:tcW w:w="962" w:type="pct"/>
            <w:tcBorders>
              <w:top w:val="single" w:sz="6" w:space="0" w:color="auto"/>
            </w:tcBorders>
            <w:shd w:val="clear" w:color="auto" w:fill="auto"/>
          </w:tcPr>
          <w:p w14:paraId="1B3D3990" w14:textId="77777777" w:rsidR="00DA0598" w:rsidRPr="00D11CE0" w:rsidRDefault="00DA0598" w:rsidP="00D11CE0">
            <w:pPr>
              <w:pStyle w:val="TabellRader"/>
              <w:jc w:val="left"/>
            </w:pPr>
            <w:r w:rsidRPr="00D11CE0">
              <w:t>2,4,22</w:t>
            </w:r>
          </w:p>
        </w:tc>
        <w:tc>
          <w:tcPr>
            <w:tcW w:w="962" w:type="pct"/>
            <w:tcBorders>
              <w:top w:val="single" w:sz="6" w:space="0" w:color="auto"/>
            </w:tcBorders>
            <w:shd w:val="clear" w:color="auto" w:fill="auto"/>
          </w:tcPr>
          <w:p w14:paraId="16D60A21" w14:textId="77777777" w:rsidR="00DA0598" w:rsidRPr="00D11CE0" w:rsidRDefault="00DA0598" w:rsidP="00D11CE0">
            <w:pPr>
              <w:pStyle w:val="TabellRader"/>
            </w:pPr>
            <w:r w:rsidRPr="00D11CE0">
              <w:t>46 595 612</w:t>
            </w:r>
          </w:p>
        </w:tc>
        <w:tc>
          <w:tcPr>
            <w:tcW w:w="961" w:type="pct"/>
            <w:tcBorders>
              <w:top w:val="single" w:sz="6" w:space="0" w:color="auto"/>
            </w:tcBorders>
            <w:shd w:val="clear" w:color="auto" w:fill="auto"/>
          </w:tcPr>
          <w:p w14:paraId="2C4F4C09" w14:textId="77777777" w:rsidR="00DA0598" w:rsidRPr="00D11CE0" w:rsidRDefault="00DA0598" w:rsidP="00D11CE0">
            <w:pPr>
              <w:pStyle w:val="TabellRader"/>
            </w:pPr>
            <w:r w:rsidRPr="00D11CE0">
              <w:t>24 659 510</w:t>
            </w:r>
          </w:p>
        </w:tc>
        <w:tc>
          <w:tcPr>
            <w:tcW w:w="914" w:type="pct"/>
            <w:tcBorders>
              <w:top w:val="single" w:sz="6" w:space="0" w:color="auto"/>
            </w:tcBorders>
            <w:shd w:val="clear" w:color="auto" w:fill="auto"/>
          </w:tcPr>
          <w:p w14:paraId="7924CA03" w14:textId="77777777" w:rsidR="00DA0598" w:rsidRPr="00D11CE0" w:rsidRDefault="00DA0598" w:rsidP="00D11CE0">
            <w:pPr>
              <w:pStyle w:val="TabellRader"/>
            </w:pPr>
            <w:r w:rsidRPr="00D11CE0">
              <w:t>71 255 122</w:t>
            </w:r>
          </w:p>
        </w:tc>
      </w:tr>
      <w:tr w:rsidR="00F04B4E" w:rsidRPr="009E2620" w14:paraId="50817CBF" w14:textId="77777777" w:rsidTr="00F04B4E">
        <w:tc>
          <w:tcPr>
            <w:tcW w:w="1201" w:type="pct"/>
            <w:tcBorders>
              <w:top w:val="single" w:sz="6" w:space="0" w:color="auto"/>
            </w:tcBorders>
            <w:shd w:val="clear" w:color="auto" w:fill="auto"/>
          </w:tcPr>
          <w:p w14:paraId="67D2B571" w14:textId="77777777" w:rsidR="00DA0598" w:rsidRPr="00D11CE0" w:rsidRDefault="00DA0598" w:rsidP="00D11CE0">
            <w:pPr>
              <w:pStyle w:val="TabellRader"/>
              <w:jc w:val="left"/>
              <w:rPr>
                <w:b/>
                <w:bCs/>
              </w:rPr>
            </w:pPr>
            <w:r w:rsidRPr="00D11CE0">
              <w:rPr>
                <w:b/>
                <w:bCs/>
              </w:rPr>
              <w:t>Totalt</w:t>
            </w:r>
          </w:p>
        </w:tc>
        <w:tc>
          <w:tcPr>
            <w:tcW w:w="962" w:type="pct"/>
            <w:tcBorders>
              <w:top w:val="single" w:sz="6" w:space="0" w:color="auto"/>
            </w:tcBorders>
            <w:shd w:val="clear" w:color="auto" w:fill="auto"/>
          </w:tcPr>
          <w:p w14:paraId="1987991A" w14:textId="77777777" w:rsidR="00DA0598" w:rsidRPr="00F24E58" w:rsidRDefault="00DA0598" w:rsidP="00D11CE0">
            <w:pPr>
              <w:pStyle w:val="TabellRader"/>
              <w:jc w:val="left"/>
              <w:rPr>
                <w:b/>
                <w:bCs/>
              </w:rPr>
            </w:pPr>
          </w:p>
        </w:tc>
        <w:tc>
          <w:tcPr>
            <w:tcW w:w="962" w:type="pct"/>
            <w:tcBorders>
              <w:top w:val="single" w:sz="6" w:space="0" w:color="auto"/>
            </w:tcBorders>
            <w:shd w:val="clear" w:color="auto" w:fill="auto"/>
          </w:tcPr>
          <w:p w14:paraId="02094740" w14:textId="77777777" w:rsidR="00DA0598" w:rsidRPr="00F24E58" w:rsidRDefault="00DA0598" w:rsidP="00D11CE0">
            <w:pPr>
              <w:pStyle w:val="TabellRader"/>
              <w:rPr>
                <w:b/>
                <w:bCs/>
              </w:rPr>
            </w:pPr>
            <w:r w:rsidRPr="00F24E58">
              <w:rPr>
                <w:b/>
                <w:bCs/>
              </w:rPr>
              <w:t>46 595 612</w:t>
            </w:r>
          </w:p>
        </w:tc>
        <w:tc>
          <w:tcPr>
            <w:tcW w:w="961" w:type="pct"/>
            <w:tcBorders>
              <w:top w:val="single" w:sz="6" w:space="0" w:color="auto"/>
            </w:tcBorders>
            <w:shd w:val="clear" w:color="auto" w:fill="auto"/>
          </w:tcPr>
          <w:p w14:paraId="38FF1CB2" w14:textId="77777777" w:rsidR="00DA0598" w:rsidRPr="00F24E58" w:rsidRDefault="00DA0598" w:rsidP="00D11CE0">
            <w:pPr>
              <w:pStyle w:val="TabellRader"/>
              <w:rPr>
                <w:b/>
                <w:bCs/>
              </w:rPr>
            </w:pPr>
            <w:r w:rsidRPr="00F24E58">
              <w:rPr>
                <w:b/>
                <w:bCs/>
              </w:rPr>
              <w:t>6 198 893 263</w:t>
            </w:r>
          </w:p>
        </w:tc>
        <w:tc>
          <w:tcPr>
            <w:tcW w:w="914" w:type="pct"/>
            <w:tcBorders>
              <w:top w:val="single" w:sz="6" w:space="0" w:color="auto"/>
            </w:tcBorders>
            <w:shd w:val="clear" w:color="auto" w:fill="auto"/>
          </w:tcPr>
          <w:p w14:paraId="2DFCA638" w14:textId="77777777" w:rsidR="00DA0598" w:rsidRPr="00F24E58" w:rsidRDefault="00DA0598" w:rsidP="00D11CE0">
            <w:pPr>
              <w:pStyle w:val="TabellRader"/>
              <w:rPr>
                <w:b/>
                <w:bCs/>
              </w:rPr>
            </w:pPr>
            <w:r w:rsidRPr="00F24E58">
              <w:rPr>
                <w:b/>
                <w:bCs/>
              </w:rPr>
              <w:t>6 245 488 875</w:t>
            </w:r>
          </w:p>
        </w:tc>
      </w:tr>
      <w:tr w:rsidR="00F04B4E" w:rsidRPr="00930417" w14:paraId="64A51CCC" w14:textId="77777777" w:rsidTr="00F04B4E">
        <w:tc>
          <w:tcPr>
            <w:tcW w:w="1201" w:type="pct"/>
            <w:tcBorders>
              <w:top w:val="single" w:sz="6" w:space="0" w:color="auto"/>
            </w:tcBorders>
            <w:shd w:val="clear" w:color="auto" w:fill="auto"/>
          </w:tcPr>
          <w:p w14:paraId="129B9364" w14:textId="77777777" w:rsidR="00DA0598" w:rsidRPr="00D11CE0" w:rsidRDefault="00DA0598" w:rsidP="00D11CE0">
            <w:pPr>
              <w:pStyle w:val="TabellRader"/>
              <w:rPr>
                <w:b/>
                <w:bCs/>
              </w:rPr>
            </w:pPr>
          </w:p>
        </w:tc>
        <w:tc>
          <w:tcPr>
            <w:tcW w:w="962" w:type="pct"/>
            <w:tcBorders>
              <w:top w:val="single" w:sz="6" w:space="0" w:color="auto"/>
            </w:tcBorders>
            <w:shd w:val="clear" w:color="auto" w:fill="auto"/>
          </w:tcPr>
          <w:p w14:paraId="75721B4C" w14:textId="77777777" w:rsidR="00DA0598" w:rsidRPr="00D11CE0" w:rsidRDefault="00DA0598" w:rsidP="00D11CE0">
            <w:pPr>
              <w:pStyle w:val="TabellRader"/>
            </w:pPr>
          </w:p>
        </w:tc>
        <w:tc>
          <w:tcPr>
            <w:tcW w:w="962" w:type="pct"/>
            <w:tcBorders>
              <w:top w:val="single" w:sz="6" w:space="0" w:color="auto"/>
            </w:tcBorders>
            <w:shd w:val="clear" w:color="auto" w:fill="auto"/>
          </w:tcPr>
          <w:p w14:paraId="358E26C0" w14:textId="77777777" w:rsidR="00DA0598" w:rsidRPr="00D11CE0" w:rsidRDefault="00DA0598" w:rsidP="00D11CE0">
            <w:pPr>
              <w:pStyle w:val="TabellRader"/>
            </w:pPr>
          </w:p>
        </w:tc>
        <w:tc>
          <w:tcPr>
            <w:tcW w:w="961" w:type="pct"/>
            <w:tcBorders>
              <w:top w:val="single" w:sz="6" w:space="0" w:color="auto"/>
            </w:tcBorders>
            <w:shd w:val="clear" w:color="auto" w:fill="auto"/>
          </w:tcPr>
          <w:p w14:paraId="29715C35" w14:textId="77777777" w:rsidR="00DA0598" w:rsidRPr="00D11CE0" w:rsidRDefault="00DA0598" w:rsidP="00D11CE0">
            <w:pPr>
              <w:pStyle w:val="TabellRader"/>
            </w:pPr>
          </w:p>
        </w:tc>
        <w:tc>
          <w:tcPr>
            <w:tcW w:w="914" w:type="pct"/>
            <w:tcBorders>
              <w:top w:val="single" w:sz="6" w:space="0" w:color="auto"/>
            </w:tcBorders>
            <w:shd w:val="clear" w:color="auto" w:fill="auto"/>
          </w:tcPr>
          <w:p w14:paraId="7CEB2987" w14:textId="77777777" w:rsidR="00DA0598" w:rsidRPr="00D11CE0" w:rsidRDefault="00DA0598" w:rsidP="00D11CE0">
            <w:pPr>
              <w:pStyle w:val="TabellRader"/>
            </w:pPr>
          </w:p>
        </w:tc>
      </w:tr>
      <w:tr w:rsidR="00F04B4E" w14:paraId="498D1A33" w14:textId="77777777" w:rsidTr="00F04B4E">
        <w:tc>
          <w:tcPr>
            <w:tcW w:w="1201" w:type="pct"/>
            <w:tcBorders>
              <w:top w:val="single" w:sz="6" w:space="0" w:color="auto"/>
            </w:tcBorders>
            <w:shd w:val="clear" w:color="auto" w:fill="auto"/>
          </w:tcPr>
          <w:p w14:paraId="2D4EA895" w14:textId="77777777" w:rsidR="00DA0598" w:rsidRPr="00D11CE0" w:rsidRDefault="00DA0598" w:rsidP="00D11CE0">
            <w:pPr>
              <w:pStyle w:val="TabellRader"/>
              <w:jc w:val="left"/>
              <w:rPr>
                <w:b/>
                <w:bCs/>
              </w:rPr>
            </w:pPr>
            <w:r w:rsidRPr="00D11CE0">
              <w:rPr>
                <w:b/>
                <w:bCs/>
              </w:rPr>
              <w:t>ÖVRIGA AFRIKA</w:t>
            </w:r>
          </w:p>
        </w:tc>
        <w:tc>
          <w:tcPr>
            <w:tcW w:w="962" w:type="pct"/>
            <w:tcBorders>
              <w:top w:val="single" w:sz="6" w:space="0" w:color="auto"/>
            </w:tcBorders>
            <w:shd w:val="clear" w:color="auto" w:fill="auto"/>
          </w:tcPr>
          <w:p w14:paraId="3DA63A3D" w14:textId="77777777" w:rsidR="00DA0598" w:rsidRPr="00D11CE0" w:rsidRDefault="00DA0598" w:rsidP="00D11CE0">
            <w:pPr>
              <w:pStyle w:val="TabellRader"/>
              <w:jc w:val="left"/>
            </w:pPr>
          </w:p>
        </w:tc>
        <w:tc>
          <w:tcPr>
            <w:tcW w:w="962" w:type="pct"/>
            <w:tcBorders>
              <w:top w:val="single" w:sz="6" w:space="0" w:color="auto"/>
            </w:tcBorders>
            <w:shd w:val="clear" w:color="auto" w:fill="auto"/>
          </w:tcPr>
          <w:p w14:paraId="2D151565" w14:textId="77777777" w:rsidR="00DA0598" w:rsidRPr="00D11CE0" w:rsidRDefault="00DA0598" w:rsidP="00D11CE0">
            <w:pPr>
              <w:pStyle w:val="TabellRader"/>
            </w:pPr>
          </w:p>
        </w:tc>
        <w:tc>
          <w:tcPr>
            <w:tcW w:w="961" w:type="pct"/>
            <w:tcBorders>
              <w:top w:val="single" w:sz="6" w:space="0" w:color="auto"/>
            </w:tcBorders>
            <w:shd w:val="clear" w:color="auto" w:fill="auto"/>
          </w:tcPr>
          <w:p w14:paraId="1CE2985D" w14:textId="77777777" w:rsidR="00DA0598" w:rsidRPr="00D11CE0" w:rsidRDefault="00DA0598" w:rsidP="00D11CE0">
            <w:pPr>
              <w:pStyle w:val="TabellRader"/>
            </w:pPr>
          </w:p>
        </w:tc>
        <w:tc>
          <w:tcPr>
            <w:tcW w:w="914" w:type="pct"/>
            <w:tcBorders>
              <w:top w:val="single" w:sz="6" w:space="0" w:color="auto"/>
            </w:tcBorders>
            <w:shd w:val="clear" w:color="auto" w:fill="auto"/>
          </w:tcPr>
          <w:p w14:paraId="3BFBE501" w14:textId="77777777" w:rsidR="00DA0598" w:rsidRPr="00D11CE0" w:rsidRDefault="00DA0598" w:rsidP="00D11CE0">
            <w:pPr>
              <w:pStyle w:val="TabellRader"/>
            </w:pPr>
          </w:p>
        </w:tc>
      </w:tr>
      <w:tr w:rsidR="00F04B4E" w:rsidRPr="00167B3C" w14:paraId="78B8A6E7" w14:textId="77777777" w:rsidTr="00F04B4E">
        <w:tc>
          <w:tcPr>
            <w:tcW w:w="1201" w:type="pct"/>
            <w:tcBorders>
              <w:top w:val="single" w:sz="6" w:space="0" w:color="auto"/>
            </w:tcBorders>
            <w:shd w:val="clear" w:color="auto" w:fill="auto"/>
          </w:tcPr>
          <w:p w14:paraId="4532F144" w14:textId="77777777" w:rsidR="00DA0598" w:rsidRPr="000B5CB2" w:rsidRDefault="00DA0598" w:rsidP="00D11CE0">
            <w:pPr>
              <w:pStyle w:val="TabellRader"/>
              <w:jc w:val="left"/>
            </w:pPr>
            <w:r w:rsidRPr="000B5CB2">
              <w:t>Botswana</w:t>
            </w:r>
          </w:p>
        </w:tc>
        <w:tc>
          <w:tcPr>
            <w:tcW w:w="962" w:type="pct"/>
            <w:tcBorders>
              <w:top w:val="single" w:sz="6" w:space="0" w:color="auto"/>
            </w:tcBorders>
            <w:shd w:val="clear" w:color="auto" w:fill="auto"/>
          </w:tcPr>
          <w:p w14:paraId="4E5E9645" w14:textId="77777777" w:rsidR="00DA0598" w:rsidRPr="00D11CE0" w:rsidRDefault="00DA0598" w:rsidP="00D11CE0">
            <w:pPr>
              <w:pStyle w:val="TabellRader"/>
              <w:jc w:val="left"/>
            </w:pPr>
            <w:r w:rsidRPr="00D11CE0">
              <w:t>3</w:t>
            </w:r>
          </w:p>
        </w:tc>
        <w:tc>
          <w:tcPr>
            <w:tcW w:w="962" w:type="pct"/>
            <w:tcBorders>
              <w:top w:val="single" w:sz="6" w:space="0" w:color="auto"/>
            </w:tcBorders>
            <w:shd w:val="clear" w:color="auto" w:fill="auto"/>
          </w:tcPr>
          <w:p w14:paraId="1DB7A35E"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29031FDF" w14:textId="77777777" w:rsidR="00DA0598" w:rsidRPr="00D11CE0" w:rsidRDefault="00DA0598" w:rsidP="00D11CE0">
            <w:pPr>
              <w:pStyle w:val="TabellRader"/>
            </w:pPr>
            <w:r w:rsidRPr="00D11CE0">
              <w:t>1 141 188</w:t>
            </w:r>
          </w:p>
        </w:tc>
        <w:tc>
          <w:tcPr>
            <w:tcW w:w="914" w:type="pct"/>
            <w:tcBorders>
              <w:top w:val="single" w:sz="6" w:space="0" w:color="auto"/>
            </w:tcBorders>
            <w:shd w:val="clear" w:color="auto" w:fill="auto"/>
          </w:tcPr>
          <w:p w14:paraId="77EA75DD" w14:textId="77777777" w:rsidR="00DA0598" w:rsidRPr="00D11CE0" w:rsidRDefault="00DA0598" w:rsidP="00D11CE0">
            <w:pPr>
              <w:pStyle w:val="TabellRader"/>
            </w:pPr>
            <w:r w:rsidRPr="00D11CE0">
              <w:t>1 141 188</w:t>
            </w:r>
          </w:p>
        </w:tc>
      </w:tr>
      <w:tr w:rsidR="00F04B4E" w:rsidRPr="00167B3C" w14:paraId="218CA424" w14:textId="77777777" w:rsidTr="00F04B4E">
        <w:tc>
          <w:tcPr>
            <w:tcW w:w="1201" w:type="pct"/>
            <w:tcBorders>
              <w:top w:val="single" w:sz="6" w:space="0" w:color="auto"/>
            </w:tcBorders>
            <w:shd w:val="clear" w:color="auto" w:fill="auto"/>
          </w:tcPr>
          <w:p w14:paraId="5EE7E36D" w14:textId="77777777" w:rsidR="00DA0598" w:rsidRPr="000B5CB2" w:rsidRDefault="00DA0598" w:rsidP="00D11CE0">
            <w:pPr>
              <w:pStyle w:val="TabellRader"/>
              <w:jc w:val="left"/>
            </w:pPr>
            <w:r w:rsidRPr="000B5CB2">
              <w:t>Namibia</w:t>
            </w:r>
          </w:p>
        </w:tc>
        <w:tc>
          <w:tcPr>
            <w:tcW w:w="962" w:type="pct"/>
            <w:tcBorders>
              <w:top w:val="single" w:sz="6" w:space="0" w:color="auto"/>
            </w:tcBorders>
            <w:shd w:val="clear" w:color="auto" w:fill="auto"/>
          </w:tcPr>
          <w:p w14:paraId="010CC204" w14:textId="77777777" w:rsidR="00DA0598" w:rsidRPr="00D11CE0" w:rsidRDefault="00DA0598" w:rsidP="00D11CE0">
            <w:pPr>
              <w:pStyle w:val="TabellRader"/>
              <w:jc w:val="left"/>
            </w:pPr>
            <w:r w:rsidRPr="00D11CE0">
              <w:t>3</w:t>
            </w:r>
          </w:p>
        </w:tc>
        <w:tc>
          <w:tcPr>
            <w:tcW w:w="962" w:type="pct"/>
            <w:tcBorders>
              <w:top w:val="single" w:sz="6" w:space="0" w:color="auto"/>
            </w:tcBorders>
            <w:shd w:val="clear" w:color="auto" w:fill="auto"/>
          </w:tcPr>
          <w:p w14:paraId="617BB8C4"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626C2293" w14:textId="77777777" w:rsidR="00DA0598" w:rsidRPr="00D11CE0" w:rsidRDefault="00DA0598" w:rsidP="00D11CE0">
            <w:pPr>
              <w:pStyle w:val="TabellRader"/>
            </w:pPr>
            <w:r w:rsidRPr="00D11CE0">
              <w:t>826 918</w:t>
            </w:r>
          </w:p>
        </w:tc>
        <w:tc>
          <w:tcPr>
            <w:tcW w:w="914" w:type="pct"/>
            <w:tcBorders>
              <w:top w:val="single" w:sz="6" w:space="0" w:color="auto"/>
            </w:tcBorders>
            <w:shd w:val="clear" w:color="auto" w:fill="auto"/>
          </w:tcPr>
          <w:p w14:paraId="697751DE" w14:textId="77777777" w:rsidR="00DA0598" w:rsidRPr="00D11CE0" w:rsidRDefault="00DA0598" w:rsidP="00D11CE0">
            <w:pPr>
              <w:pStyle w:val="TabellRader"/>
            </w:pPr>
            <w:r w:rsidRPr="00D11CE0">
              <w:t>826 918</w:t>
            </w:r>
          </w:p>
        </w:tc>
      </w:tr>
      <w:tr w:rsidR="00F04B4E" w:rsidRPr="00167B3C" w14:paraId="657E2A58" w14:textId="77777777" w:rsidTr="00F04B4E">
        <w:tc>
          <w:tcPr>
            <w:tcW w:w="1201" w:type="pct"/>
            <w:tcBorders>
              <w:top w:val="single" w:sz="6" w:space="0" w:color="auto"/>
            </w:tcBorders>
            <w:shd w:val="clear" w:color="auto" w:fill="auto"/>
          </w:tcPr>
          <w:p w14:paraId="2B81C189" w14:textId="77777777" w:rsidR="00DA0598" w:rsidRPr="000B5CB2" w:rsidRDefault="00DA0598" w:rsidP="00D11CE0">
            <w:pPr>
              <w:pStyle w:val="TabellRader"/>
              <w:jc w:val="left"/>
            </w:pPr>
            <w:r w:rsidRPr="000B5CB2">
              <w:t>Sydafrika</w:t>
            </w:r>
          </w:p>
        </w:tc>
        <w:tc>
          <w:tcPr>
            <w:tcW w:w="962" w:type="pct"/>
            <w:tcBorders>
              <w:top w:val="single" w:sz="6" w:space="0" w:color="auto"/>
            </w:tcBorders>
            <w:shd w:val="clear" w:color="auto" w:fill="auto"/>
          </w:tcPr>
          <w:p w14:paraId="2BEA710C" w14:textId="77777777" w:rsidR="00DA0598" w:rsidRPr="00D11CE0" w:rsidRDefault="00DA0598" w:rsidP="00D11CE0">
            <w:pPr>
              <w:pStyle w:val="TabellRader"/>
              <w:jc w:val="left"/>
            </w:pPr>
            <w:r w:rsidRPr="00D11CE0">
              <w:t>1,3,4,8,10,13,21,22</w:t>
            </w:r>
          </w:p>
        </w:tc>
        <w:tc>
          <w:tcPr>
            <w:tcW w:w="962" w:type="pct"/>
            <w:tcBorders>
              <w:top w:val="single" w:sz="6" w:space="0" w:color="auto"/>
            </w:tcBorders>
            <w:shd w:val="clear" w:color="auto" w:fill="auto"/>
          </w:tcPr>
          <w:p w14:paraId="5BFFAFC0" w14:textId="77777777" w:rsidR="00DA0598" w:rsidRPr="00D11CE0" w:rsidRDefault="00DA0598" w:rsidP="00D11CE0">
            <w:pPr>
              <w:pStyle w:val="TabellRader"/>
            </w:pPr>
            <w:r w:rsidRPr="00D11CE0">
              <w:t>16 775 510</w:t>
            </w:r>
          </w:p>
        </w:tc>
        <w:tc>
          <w:tcPr>
            <w:tcW w:w="961" w:type="pct"/>
            <w:tcBorders>
              <w:top w:val="single" w:sz="6" w:space="0" w:color="auto"/>
            </w:tcBorders>
            <w:shd w:val="clear" w:color="auto" w:fill="auto"/>
          </w:tcPr>
          <w:p w14:paraId="7B064325" w14:textId="77777777" w:rsidR="00DA0598" w:rsidRPr="00D11CE0" w:rsidRDefault="00DA0598" w:rsidP="00D11CE0">
            <w:pPr>
              <w:pStyle w:val="TabellRader"/>
            </w:pPr>
            <w:r w:rsidRPr="00D11CE0">
              <w:t>168 197 245</w:t>
            </w:r>
          </w:p>
        </w:tc>
        <w:tc>
          <w:tcPr>
            <w:tcW w:w="914" w:type="pct"/>
            <w:tcBorders>
              <w:top w:val="single" w:sz="6" w:space="0" w:color="auto"/>
            </w:tcBorders>
            <w:shd w:val="clear" w:color="auto" w:fill="auto"/>
          </w:tcPr>
          <w:p w14:paraId="3A4ADFF2" w14:textId="77777777" w:rsidR="00DA0598" w:rsidRPr="00D11CE0" w:rsidRDefault="00DA0598" w:rsidP="00D11CE0">
            <w:pPr>
              <w:pStyle w:val="TabellRader"/>
            </w:pPr>
            <w:r w:rsidRPr="00D11CE0">
              <w:t>184 972 755</w:t>
            </w:r>
          </w:p>
        </w:tc>
      </w:tr>
      <w:tr w:rsidR="00F04B4E" w:rsidRPr="00167B3C" w14:paraId="6A661EDD" w14:textId="77777777" w:rsidTr="00F04B4E">
        <w:tc>
          <w:tcPr>
            <w:tcW w:w="1201" w:type="pct"/>
            <w:tcBorders>
              <w:top w:val="single" w:sz="6" w:space="0" w:color="auto"/>
            </w:tcBorders>
            <w:shd w:val="clear" w:color="auto" w:fill="auto"/>
          </w:tcPr>
          <w:p w14:paraId="342B4D3C" w14:textId="77777777" w:rsidR="00DA0598" w:rsidRPr="000B5CB2" w:rsidRDefault="00DA0598" w:rsidP="00D11CE0">
            <w:pPr>
              <w:pStyle w:val="TabellRader"/>
              <w:jc w:val="left"/>
            </w:pPr>
            <w:r w:rsidRPr="000B5CB2">
              <w:t>Tanzania</w:t>
            </w:r>
          </w:p>
        </w:tc>
        <w:tc>
          <w:tcPr>
            <w:tcW w:w="962" w:type="pct"/>
            <w:tcBorders>
              <w:top w:val="single" w:sz="6" w:space="0" w:color="auto"/>
            </w:tcBorders>
            <w:shd w:val="clear" w:color="auto" w:fill="auto"/>
          </w:tcPr>
          <w:p w14:paraId="7C3EB369" w14:textId="77777777" w:rsidR="00DA0598" w:rsidRPr="00D11CE0" w:rsidRDefault="00DA0598" w:rsidP="00D11CE0">
            <w:pPr>
              <w:pStyle w:val="TabellRader"/>
              <w:jc w:val="left"/>
            </w:pPr>
            <w:r w:rsidRPr="00D11CE0">
              <w:t>3</w:t>
            </w:r>
          </w:p>
        </w:tc>
        <w:tc>
          <w:tcPr>
            <w:tcW w:w="962" w:type="pct"/>
            <w:tcBorders>
              <w:top w:val="single" w:sz="6" w:space="0" w:color="auto"/>
            </w:tcBorders>
            <w:shd w:val="clear" w:color="auto" w:fill="auto"/>
          </w:tcPr>
          <w:p w14:paraId="0C75C154"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1C866280" w14:textId="77777777" w:rsidR="00DA0598" w:rsidRPr="00D11CE0" w:rsidRDefault="00DA0598" w:rsidP="00D11CE0">
            <w:pPr>
              <w:pStyle w:val="TabellRader"/>
            </w:pPr>
            <w:r w:rsidRPr="00D11CE0">
              <w:t>332 208</w:t>
            </w:r>
          </w:p>
        </w:tc>
        <w:tc>
          <w:tcPr>
            <w:tcW w:w="914" w:type="pct"/>
            <w:tcBorders>
              <w:top w:val="single" w:sz="6" w:space="0" w:color="auto"/>
            </w:tcBorders>
            <w:shd w:val="clear" w:color="auto" w:fill="auto"/>
          </w:tcPr>
          <w:p w14:paraId="6A7D77B4" w14:textId="77777777" w:rsidR="00DA0598" w:rsidRPr="00D11CE0" w:rsidRDefault="00DA0598" w:rsidP="00D11CE0">
            <w:pPr>
              <w:pStyle w:val="TabellRader"/>
            </w:pPr>
            <w:r w:rsidRPr="00D11CE0">
              <w:t>332 208</w:t>
            </w:r>
          </w:p>
        </w:tc>
      </w:tr>
      <w:tr w:rsidR="00F04B4E" w:rsidRPr="00167B3C" w14:paraId="20000BF0" w14:textId="77777777" w:rsidTr="00F04B4E">
        <w:tc>
          <w:tcPr>
            <w:tcW w:w="1201" w:type="pct"/>
            <w:tcBorders>
              <w:top w:val="single" w:sz="6" w:space="0" w:color="auto"/>
            </w:tcBorders>
            <w:shd w:val="clear" w:color="auto" w:fill="auto"/>
          </w:tcPr>
          <w:p w14:paraId="6ABAE265" w14:textId="77777777" w:rsidR="00DA0598" w:rsidRPr="000B5CB2" w:rsidRDefault="00DA0598" w:rsidP="00F04B4E">
            <w:pPr>
              <w:pStyle w:val="TabellRader"/>
              <w:jc w:val="left"/>
            </w:pPr>
            <w:r w:rsidRPr="000B5CB2">
              <w:t>Zambia</w:t>
            </w:r>
          </w:p>
        </w:tc>
        <w:tc>
          <w:tcPr>
            <w:tcW w:w="962" w:type="pct"/>
            <w:tcBorders>
              <w:top w:val="single" w:sz="6" w:space="0" w:color="auto"/>
            </w:tcBorders>
            <w:shd w:val="clear" w:color="auto" w:fill="auto"/>
          </w:tcPr>
          <w:p w14:paraId="1E8C1BED" w14:textId="77777777" w:rsidR="00DA0598" w:rsidRPr="00D11CE0" w:rsidRDefault="00DA0598" w:rsidP="00F04B4E">
            <w:pPr>
              <w:pStyle w:val="TabellRader"/>
              <w:jc w:val="left"/>
            </w:pPr>
            <w:r w:rsidRPr="00D11CE0">
              <w:t>3</w:t>
            </w:r>
          </w:p>
        </w:tc>
        <w:tc>
          <w:tcPr>
            <w:tcW w:w="962" w:type="pct"/>
            <w:tcBorders>
              <w:top w:val="single" w:sz="6" w:space="0" w:color="auto"/>
            </w:tcBorders>
            <w:shd w:val="clear" w:color="auto" w:fill="auto"/>
          </w:tcPr>
          <w:p w14:paraId="001827C5" w14:textId="77777777" w:rsidR="00DA0598" w:rsidRPr="00D11CE0" w:rsidRDefault="00DA0598" w:rsidP="00D11CE0">
            <w:pPr>
              <w:pStyle w:val="TabellRader"/>
            </w:pPr>
            <w:r w:rsidRPr="00D11CE0">
              <w:t>0</w:t>
            </w:r>
          </w:p>
        </w:tc>
        <w:tc>
          <w:tcPr>
            <w:tcW w:w="961" w:type="pct"/>
            <w:tcBorders>
              <w:top w:val="single" w:sz="6" w:space="0" w:color="auto"/>
            </w:tcBorders>
            <w:shd w:val="clear" w:color="auto" w:fill="auto"/>
          </w:tcPr>
          <w:p w14:paraId="39BA6DC9" w14:textId="77777777" w:rsidR="00DA0598" w:rsidRPr="00D11CE0" w:rsidRDefault="00DA0598" w:rsidP="00D11CE0">
            <w:pPr>
              <w:pStyle w:val="TabellRader"/>
            </w:pPr>
            <w:r w:rsidRPr="00D11CE0">
              <w:t>740 503</w:t>
            </w:r>
          </w:p>
        </w:tc>
        <w:tc>
          <w:tcPr>
            <w:tcW w:w="914" w:type="pct"/>
            <w:tcBorders>
              <w:top w:val="single" w:sz="6" w:space="0" w:color="auto"/>
            </w:tcBorders>
            <w:shd w:val="clear" w:color="auto" w:fill="auto"/>
          </w:tcPr>
          <w:p w14:paraId="40127ADB" w14:textId="77777777" w:rsidR="00DA0598" w:rsidRPr="00D11CE0" w:rsidRDefault="00DA0598" w:rsidP="00D11CE0">
            <w:pPr>
              <w:pStyle w:val="TabellRader"/>
            </w:pPr>
            <w:r w:rsidRPr="00D11CE0">
              <w:t>740 503</w:t>
            </w:r>
          </w:p>
        </w:tc>
      </w:tr>
      <w:tr w:rsidR="00F04B4E" w:rsidRPr="00167B3C" w14:paraId="7D6D452B" w14:textId="77777777" w:rsidTr="00F04B4E">
        <w:tc>
          <w:tcPr>
            <w:tcW w:w="1201" w:type="pct"/>
            <w:tcBorders>
              <w:top w:val="single" w:sz="6" w:space="0" w:color="auto"/>
            </w:tcBorders>
            <w:shd w:val="clear" w:color="auto" w:fill="auto"/>
          </w:tcPr>
          <w:p w14:paraId="3CD6AAA3" w14:textId="77777777" w:rsidR="00DA0598" w:rsidRPr="00D11CE0" w:rsidRDefault="00DA0598" w:rsidP="00F04B4E">
            <w:pPr>
              <w:pStyle w:val="TabellRader"/>
              <w:jc w:val="left"/>
              <w:rPr>
                <w:b/>
                <w:bCs/>
              </w:rPr>
            </w:pPr>
            <w:r w:rsidRPr="00D11CE0">
              <w:rPr>
                <w:b/>
                <w:bCs/>
              </w:rPr>
              <w:t>Totalt</w:t>
            </w:r>
          </w:p>
        </w:tc>
        <w:tc>
          <w:tcPr>
            <w:tcW w:w="962" w:type="pct"/>
            <w:tcBorders>
              <w:top w:val="single" w:sz="6" w:space="0" w:color="auto"/>
            </w:tcBorders>
            <w:shd w:val="clear" w:color="auto" w:fill="auto"/>
          </w:tcPr>
          <w:p w14:paraId="125D0EC0" w14:textId="77777777" w:rsidR="00DA0598" w:rsidRPr="00F24E58" w:rsidRDefault="00DA0598" w:rsidP="00D11CE0">
            <w:pPr>
              <w:pStyle w:val="TabellRader"/>
              <w:rPr>
                <w:b/>
                <w:bCs/>
              </w:rPr>
            </w:pPr>
          </w:p>
        </w:tc>
        <w:tc>
          <w:tcPr>
            <w:tcW w:w="962" w:type="pct"/>
            <w:tcBorders>
              <w:top w:val="single" w:sz="6" w:space="0" w:color="auto"/>
            </w:tcBorders>
            <w:shd w:val="clear" w:color="auto" w:fill="auto"/>
          </w:tcPr>
          <w:p w14:paraId="170BA5EF" w14:textId="77777777" w:rsidR="00DA0598" w:rsidRPr="00F24E58" w:rsidRDefault="00DA0598" w:rsidP="00D11CE0">
            <w:pPr>
              <w:pStyle w:val="TabellRader"/>
              <w:rPr>
                <w:b/>
                <w:bCs/>
              </w:rPr>
            </w:pPr>
            <w:r w:rsidRPr="00F24E58">
              <w:rPr>
                <w:b/>
                <w:bCs/>
              </w:rPr>
              <w:t>16 775 510</w:t>
            </w:r>
          </w:p>
        </w:tc>
        <w:tc>
          <w:tcPr>
            <w:tcW w:w="961" w:type="pct"/>
            <w:tcBorders>
              <w:top w:val="single" w:sz="6" w:space="0" w:color="auto"/>
            </w:tcBorders>
            <w:shd w:val="clear" w:color="auto" w:fill="auto"/>
          </w:tcPr>
          <w:p w14:paraId="34E96E8F" w14:textId="77777777" w:rsidR="00DA0598" w:rsidRPr="00F24E58" w:rsidRDefault="00DA0598" w:rsidP="00D11CE0">
            <w:pPr>
              <w:pStyle w:val="TabellRader"/>
              <w:rPr>
                <w:b/>
                <w:bCs/>
              </w:rPr>
            </w:pPr>
            <w:r w:rsidRPr="00F24E58">
              <w:rPr>
                <w:b/>
                <w:bCs/>
              </w:rPr>
              <w:t>171 238 062</w:t>
            </w:r>
          </w:p>
        </w:tc>
        <w:tc>
          <w:tcPr>
            <w:tcW w:w="914" w:type="pct"/>
            <w:tcBorders>
              <w:top w:val="single" w:sz="6" w:space="0" w:color="auto"/>
            </w:tcBorders>
            <w:shd w:val="clear" w:color="auto" w:fill="auto"/>
          </w:tcPr>
          <w:p w14:paraId="7A432848" w14:textId="77777777" w:rsidR="00DA0598" w:rsidRPr="00F24E58" w:rsidRDefault="00DA0598" w:rsidP="00D11CE0">
            <w:pPr>
              <w:pStyle w:val="TabellRader"/>
              <w:rPr>
                <w:b/>
                <w:bCs/>
              </w:rPr>
            </w:pPr>
            <w:r w:rsidRPr="00F24E58">
              <w:rPr>
                <w:b/>
                <w:bCs/>
              </w:rPr>
              <w:t>188 013 572</w:t>
            </w:r>
          </w:p>
        </w:tc>
      </w:tr>
      <w:tr w:rsidR="00F04B4E" w14:paraId="6586A640" w14:textId="77777777" w:rsidTr="00F04B4E">
        <w:tc>
          <w:tcPr>
            <w:tcW w:w="1201" w:type="pct"/>
            <w:tcBorders>
              <w:top w:val="single" w:sz="6" w:space="0" w:color="auto"/>
            </w:tcBorders>
            <w:shd w:val="clear" w:color="auto" w:fill="auto"/>
          </w:tcPr>
          <w:p w14:paraId="64037BEE" w14:textId="77777777" w:rsidR="00DA0598" w:rsidRPr="00D11CE0" w:rsidRDefault="00DA0598" w:rsidP="00D11CE0">
            <w:pPr>
              <w:pStyle w:val="TabellRader"/>
              <w:rPr>
                <w:b/>
                <w:bCs/>
              </w:rPr>
            </w:pPr>
          </w:p>
        </w:tc>
        <w:tc>
          <w:tcPr>
            <w:tcW w:w="962" w:type="pct"/>
            <w:tcBorders>
              <w:top w:val="single" w:sz="6" w:space="0" w:color="auto"/>
            </w:tcBorders>
            <w:shd w:val="clear" w:color="auto" w:fill="auto"/>
          </w:tcPr>
          <w:p w14:paraId="74B6364B" w14:textId="77777777" w:rsidR="00DA0598" w:rsidRPr="00D11CE0" w:rsidRDefault="00DA0598" w:rsidP="00D11CE0">
            <w:pPr>
              <w:pStyle w:val="TabellRader"/>
            </w:pPr>
          </w:p>
        </w:tc>
        <w:tc>
          <w:tcPr>
            <w:tcW w:w="962" w:type="pct"/>
            <w:tcBorders>
              <w:top w:val="single" w:sz="6" w:space="0" w:color="auto"/>
            </w:tcBorders>
            <w:shd w:val="clear" w:color="auto" w:fill="auto"/>
          </w:tcPr>
          <w:p w14:paraId="0D4DDD7A" w14:textId="77777777" w:rsidR="00DA0598" w:rsidRPr="00D11CE0" w:rsidRDefault="00DA0598" w:rsidP="00D11CE0">
            <w:pPr>
              <w:pStyle w:val="TabellRader"/>
            </w:pPr>
          </w:p>
        </w:tc>
        <w:tc>
          <w:tcPr>
            <w:tcW w:w="961" w:type="pct"/>
            <w:tcBorders>
              <w:top w:val="single" w:sz="6" w:space="0" w:color="auto"/>
            </w:tcBorders>
            <w:shd w:val="clear" w:color="auto" w:fill="auto"/>
          </w:tcPr>
          <w:p w14:paraId="7F36391B" w14:textId="77777777" w:rsidR="00DA0598" w:rsidRPr="00D11CE0" w:rsidRDefault="00DA0598" w:rsidP="00D11CE0">
            <w:pPr>
              <w:pStyle w:val="TabellRader"/>
            </w:pPr>
          </w:p>
        </w:tc>
        <w:tc>
          <w:tcPr>
            <w:tcW w:w="914" w:type="pct"/>
            <w:tcBorders>
              <w:top w:val="single" w:sz="6" w:space="0" w:color="auto"/>
            </w:tcBorders>
            <w:shd w:val="clear" w:color="auto" w:fill="auto"/>
          </w:tcPr>
          <w:p w14:paraId="5E39ABF4" w14:textId="77777777" w:rsidR="00DA0598" w:rsidRPr="00D11CE0" w:rsidRDefault="00DA0598" w:rsidP="00D11CE0">
            <w:pPr>
              <w:pStyle w:val="TabellRader"/>
            </w:pPr>
          </w:p>
        </w:tc>
      </w:tr>
      <w:tr w:rsidR="00F04B4E" w14:paraId="2D753011" w14:textId="77777777" w:rsidTr="00F04B4E">
        <w:tc>
          <w:tcPr>
            <w:tcW w:w="5000" w:type="pct"/>
            <w:gridSpan w:val="5"/>
            <w:tcBorders>
              <w:top w:val="single" w:sz="6" w:space="0" w:color="auto"/>
            </w:tcBorders>
            <w:shd w:val="clear" w:color="auto" w:fill="auto"/>
          </w:tcPr>
          <w:p w14:paraId="1D24F26E" w14:textId="60E46AC1" w:rsidR="00DA0598" w:rsidRPr="00F04B4E" w:rsidRDefault="00DA0598" w:rsidP="00F04B4E">
            <w:pPr>
              <w:pStyle w:val="TabellRader"/>
              <w:jc w:val="left"/>
              <w:rPr>
                <w:b/>
                <w:bCs/>
              </w:rPr>
            </w:pPr>
            <w:r w:rsidRPr="00F04B4E">
              <w:rPr>
                <w:b/>
                <w:bCs/>
              </w:rPr>
              <w:t>OCEANIEN</w:t>
            </w:r>
          </w:p>
        </w:tc>
      </w:tr>
      <w:tr w:rsidR="00F04B4E" w:rsidRPr="00F43A37" w14:paraId="1CC61C06" w14:textId="77777777" w:rsidTr="00F04B4E">
        <w:tc>
          <w:tcPr>
            <w:tcW w:w="1201" w:type="pct"/>
            <w:tcBorders>
              <w:top w:val="single" w:sz="6" w:space="0" w:color="auto"/>
            </w:tcBorders>
            <w:shd w:val="clear" w:color="auto" w:fill="auto"/>
          </w:tcPr>
          <w:p w14:paraId="03C1D3CF" w14:textId="77777777" w:rsidR="00DA0598" w:rsidRPr="00F04B4E" w:rsidRDefault="00DA0598" w:rsidP="00F04B4E">
            <w:pPr>
              <w:pStyle w:val="TabellRader"/>
              <w:jc w:val="left"/>
            </w:pPr>
            <w:r w:rsidRPr="00F04B4E">
              <w:t>Australien</w:t>
            </w:r>
          </w:p>
        </w:tc>
        <w:tc>
          <w:tcPr>
            <w:tcW w:w="962" w:type="pct"/>
            <w:tcBorders>
              <w:top w:val="single" w:sz="6" w:space="0" w:color="auto"/>
            </w:tcBorders>
            <w:shd w:val="clear" w:color="auto" w:fill="auto"/>
          </w:tcPr>
          <w:p w14:paraId="3DE75CF1" w14:textId="77777777" w:rsidR="00DA0598" w:rsidRPr="00F04B4E" w:rsidRDefault="00DA0598" w:rsidP="00F04B4E">
            <w:pPr>
              <w:pStyle w:val="TabellRader"/>
              <w:jc w:val="left"/>
            </w:pPr>
            <w:r w:rsidRPr="00F04B4E">
              <w:t>2,3,5,8,10,11,13,17,21,22</w:t>
            </w:r>
          </w:p>
        </w:tc>
        <w:tc>
          <w:tcPr>
            <w:tcW w:w="962" w:type="pct"/>
            <w:tcBorders>
              <w:top w:val="single" w:sz="6" w:space="0" w:color="auto"/>
            </w:tcBorders>
            <w:shd w:val="clear" w:color="auto" w:fill="auto"/>
          </w:tcPr>
          <w:p w14:paraId="6FE5563D" w14:textId="77777777" w:rsidR="00DA0598" w:rsidRPr="00F04B4E" w:rsidRDefault="00DA0598" w:rsidP="00F04B4E">
            <w:pPr>
              <w:pStyle w:val="TabellRader"/>
            </w:pPr>
            <w:r w:rsidRPr="00F04B4E">
              <w:t>85 186 112</w:t>
            </w:r>
          </w:p>
        </w:tc>
        <w:tc>
          <w:tcPr>
            <w:tcW w:w="961" w:type="pct"/>
            <w:tcBorders>
              <w:top w:val="single" w:sz="6" w:space="0" w:color="auto"/>
            </w:tcBorders>
            <w:shd w:val="clear" w:color="auto" w:fill="auto"/>
          </w:tcPr>
          <w:p w14:paraId="4C2A4BA9" w14:textId="77777777" w:rsidR="00DA0598" w:rsidRPr="00F04B4E" w:rsidRDefault="00DA0598" w:rsidP="00F04B4E">
            <w:pPr>
              <w:pStyle w:val="TabellRader"/>
            </w:pPr>
            <w:r w:rsidRPr="00F04B4E">
              <w:t>172 786 523</w:t>
            </w:r>
          </w:p>
        </w:tc>
        <w:tc>
          <w:tcPr>
            <w:tcW w:w="914" w:type="pct"/>
            <w:tcBorders>
              <w:top w:val="single" w:sz="6" w:space="0" w:color="auto"/>
            </w:tcBorders>
            <w:shd w:val="clear" w:color="auto" w:fill="auto"/>
          </w:tcPr>
          <w:p w14:paraId="0DA562A5" w14:textId="77777777" w:rsidR="00DA0598" w:rsidRPr="00F04B4E" w:rsidRDefault="00DA0598" w:rsidP="00F04B4E">
            <w:pPr>
              <w:pStyle w:val="TabellRader"/>
            </w:pPr>
            <w:r w:rsidRPr="00F04B4E">
              <w:t>257 972 635</w:t>
            </w:r>
          </w:p>
        </w:tc>
      </w:tr>
      <w:tr w:rsidR="00F04B4E" w:rsidRPr="00F43A37" w14:paraId="37121C2C" w14:textId="77777777" w:rsidTr="00F04B4E">
        <w:tc>
          <w:tcPr>
            <w:tcW w:w="1201" w:type="pct"/>
            <w:tcBorders>
              <w:top w:val="single" w:sz="6" w:space="0" w:color="auto"/>
            </w:tcBorders>
            <w:shd w:val="clear" w:color="auto" w:fill="auto"/>
          </w:tcPr>
          <w:p w14:paraId="772DE1FA" w14:textId="77777777" w:rsidR="00DA0598" w:rsidRPr="00F04B4E" w:rsidRDefault="00DA0598" w:rsidP="00F04B4E">
            <w:pPr>
              <w:pStyle w:val="TabellRader"/>
              <w:jc w:val="left"/>
            </w:pPr>
            <w:r w:rsidRPr="00F04B4E">
              <w:t>Nya Zeeland</w:t>
            </w:r>
          </w:p>
        </w:tc>
        <w:tc>
          <w:tcPr>
            <w:tcW w:w="962" w:type="pct"/>
            <w:tcBorders>
              <w:top w:val="single" w:sz="6" w:space="0" w:color="auto"/>
            </w:tcBorders>
            <w:shd w:val="clear" w:color="auto" w:fill="auto"/>
          </w:tcPr>
          <w:p w14:paraId="36431ED2" w14:textId="77777777" w:rsidR="00DA0598" w:rsidRPr="00F04B4E" w:rsidRDefault="00DA0598" w:rsidP="00F04B4E">
            <w:pPr>
              <w:pStyle w:val="TabellRader"/>
              <w:jc w:val="left"/>
            </w:pPr>
            <w:r w:rsidRPr="00F04B4E">
              <w:t>2,3,5,17</w:t>
            </w:r>
          </w:p>
        </w:tc>
        <w:tc>
          <w:tcPr>
            <w:tcW w:w="962" w:type="pct"/>
            <w:tcBorders>
              <w:top w:val="single" w:sz="6" w:space="0" w:color="auto"/>
            </w:tcBorders>
            <w:shd w:val="clear" w:color="auto" w:fill="auto"/>
          </w:tcPr>
          <w:p w14:paraId="48022073" w14:textId="77777777" w:rsidR="00DA0598" w:rsidRPr="00F04B4E" w:rsidRDefault="00DA0598" w:rsidP="00F04B4E">
            <w:pPr>
              <w:pStyle w:val="TabellRader"/>
            </w:pPr>
            <w:r w:rsidRPr="00F04B4E">
              <w:t>12 760 497</w:t>
            </w:r>
          </w:p>
        </w:tc>
        <w:tc>
          <w:tcPr>
            <w:tcW w:w="961" w:type="pct"/>
            <w:tcBorders>
              <w:top w:val="single" w:sz="6" w:space="0" w:color="auto"/>
            </w:tcBorders>
            <w:shd w:val="clear" w:color="auto" w:fill="auto"/>
          </w:tcPr>
          <w:p w14:paraId="14A3C488" w14:textId="77777777" w:rsidR="00DA0598" w:rsidRPr="00F04B4E" w:rsidRDefault="00DA0598" w:rsidP="00F04B4E">
            <w:pPr>
              <w:pStyle w:val="TabellRader"/>
            </w:pPr>
            <w:r w:rsidRPr="00F04B4E">
              <w:t>7 580 044</w:t>
            </w:r>
          </w:p>
        </w:tc>
        <w:tc>
          <w:tcPr>
            <w:tcW w:w="914" w:type="pct"/>
            <w:tcBorders>
              <w:top w:val="single" w:sz="6" w:space="0" w:color="auto"/>
            </w:tcBorders>
            <w:shd w:val="clear" w:color="auto" w:fill="auto"/>
          </w:tcPr>
          <w:p w14:paraId="69B74655" w14:textId="77777777" w:rsidR="00DA0598" w:rsidRPr="00F04B4E" w:rsidRDefault="00DA0598" w:rsidP="00F04B4E">
            <w:pPr>
              <w:pStyle w:val="TabellRader"/>
            </w:pPr>
            <w:r w:rsidRPr="00F04B4E">
              <w:t>20 340 541</w:t>
            </w:r>
          </w:p>
        </w:tc>
      </w:tr>
      <w:tr w:rsidR="00F04B4E" w:rsidRPr="00F43A37" w14:paraId="4061EE8F" w14:textId="77777777" w:rsidTr="00F04B4E">
        <w:tc>
          <w:tcPr>
            <w:tcW w:w="1201" w:type="pct"/>
            <w:tcBorders>
              <w:top w:val="single" w:sz="6" w:space="0" w:color="auto"/>
            </w:tcBorders>
            <w:shd w:val="clear" w:color="auto" w:fill="auto"/>
          </w:tcPr>
          <w:p w14:paraId="4CCF9009" w14:textId="77777777" w:rsidR="00DA0598" w:rsidRPr="00F04B4E" w:rsidRDefault="00DA0598" w:rsidP="00F04B4E">
            <w:pPr>
              <w:pStyle w:val="TabellRader"/>
              <w:jc w:val="left"/>
              <w:rPr>
                <w:b/>
                <w:bCs/>
              </w:rPr>
            </w:pPr>
            <w:r w:rsidRPr="00F04B4E">
              <w:rPr>
                <w:b/>
                <w:bCs/>
              </w:rPr>
              <w:t>Totalt</w:t>
            </w:r>
          </w:p>
        </w:tc>
        <w:tc>
          <w:tcPr>
            <w:tcW w:w="962" w:type="pct"/>
            <w:tcBorders>
              <w:top w:val="single" w:sz="6" w:space="0" w:color="auto"/>
            </w:tcBorders>
            <w:shd w:val="clear" w:color="auto" w:fill="auto"/>
          </w:tcPr>
          <w:p w14:paraId="51D5911F" w14:textId="77777777" w:rsidR="00DA0598" w:rsidRPr="00F24E58" w:rsidRDefault="00DA0598" w:rsidP="00F04B4E">
            <w:pPr>
              <w:pStyle w:val="TabellRader"/>
              <w:jc w:val="left"/>
              <w:rPr>
                <w:b/>
                <w:bCs/>
              </w:rPr>
            </w:pPr>
          </w:p>
        </w:tc>
        <w:tc>
          <w:tcPr>
            <w:tcW w:w="962" w:type="pct"/>
            <w:tcBorders>
              <w:top w:val="single" w:sz="6" w:space="0" w:color="auto"/>
            </w:tcBorders>
            <w:shd w:val="clear" w:color="auto" w:fill="auto"/>
          </w:tcPr>
          <w:p w14:paraId="092D22AA" w14:textId="77777777" w:rsidR="00DA0598" w:rsidRPr="00F24E58" w:rsidRDefault="00DA0598" w:rsidP="00F04B4E">
            <w:pPr>
              <w:pStyle w:val="TabellRader"/>
              <w:rPr>
                <w:b/>
                <w:bCs/>
              </w:rPr>
            </w:pPr>
            <w:r w:rsidRPr="00F24E58">
              <w:rPr>
                <w:b/>
                <w:bCs/>
              </w:rPr>
              <w:t>97 946 609</w:t>
            </w:r>
          </w:p>
        </w:tc>
        <w:tc>
          <w:tcPr>
            <w:tcW w:w="961" w:type="pct"/>
            <w:tcBorders>
              <w:top w:val="single" w:sz="6" w:space="0" w:color="auto"/>
            </w:tcBorders>
            <w:shd w:val="clear" w:color="auto" w:fill="auto"/>
          </w:tcPr>
          <w:p w14:paraId="2397836A" w14:textId="77777777" w:rsidR="00DA0598" w:rsidRPr="00F24E58" w:rsidRDefault="00DA0598" w:rsidP="00F04B4E">
            <w:pPr>
              <w:pStyle w:val="TabellRader"/>
              <w:rPr>
                <w:b/>
                <w:bCs/>
              </w:rPr>
            </w:pPr>
            <w:r w:rsidRPr="00F24E58">
              <w:rPr>
                <w:b/>
                <w:bCs/>
              </w:rPr>
              <w:t>180 366 567</w:t>
            </w:r>
          </w:p>
        </w:tc>
        <w:tc>
          <w:tcPr>
            <w:tcW w:w="914" w:type="pct"/>
            <w:tcBorders>
              <w:top w:val="single" w:sz="6" w:space="0" w:color="auto"/>
            </w:tcBorders>
            <w:shd w:val="clear" w:color="auto" w:fill="auto"/>
          </w:tcPr>
          <w:p w14:paraId="06994111" w14:textId="77777777" w:rsidR="00DA0598" w:rsidRPr="00F24E58" w:rsidRDefault="00DA0598" w:rsidP="00F04B4E">
            <w:pPr>
              <w:pStyle w:val="TabellRader"/>
              <w:rPr>
                <w:b/>
                <w:bCs/>
              </w:rPr>
            </w:pPr>
            <w:r w:rsidRPr="00F24E58">
              <w:rPr>
                <w:b/>
                <w:bCs/>
              </w:rPr>
              <w:t>278 313 176</w:t>
            </w:r>
          </w:p>
        </w:tc>
      </w:tr>
      <w:tr w:rsidR="00F04B4E" w:rsidRPr="00D72E89" w14:paraId="0612135D" w14:textId="77777777" w:rsidTr="00F04B4E">
        <w:tc>
          <w:tcPr>
            <w:tcW w:w="1201" w:type="pct"/>
            <w:tcBorders>
              <w:top w:val="single" w:sz="6" w:space="0" w:color="auto"/>
            </w:tcBorders>
            <w:shd w:val="clear" w:color="auto" w:fill="auto"/>
          </w:tcPr>
          <w:p w14:paraId="0809C56F" w14:textId="77777777" w:rsidR="00DA0598" w:rsidRPr="00F04B4E" w:rsidRDefault="00DA0598" w:rsidP="00F04B4E">
            <w:pPr>
              <w:pStyle w:val="TabellRader"/>
              <w:rPr>
                <w:b/>
                <w:bCs/>
              </w:rPr>
            </w:pPr>
          </w:p>
        </w:tc>
        <w:tc>
          <w:tcPr>
            <w:tcW w:w="962" w:type="pct"/>
            <w:tcBorders>
              <w:top w:val="single" w:sz="6" w:space="0" w:color="auto"/>
            </w:tcBorders>
            <w:shd w:val="clear" w:color="auto" w:fill="auto"/>
          </w:tcPr>
          <w:p w14:paraId="79E7F2DC" w14:textId="77777777" w:rsidR="00DA0598" w:rsidRPr="00F04B4E" w:rsidRDefault="00DA0598" w:rsidP="00F04B4E">
            <w:pPr>
              <w:pStyle w:val="TabellRader"/>
            </w:pPr>
          </w:p>
        </w:tc>
        <w:tc>
          <w:tcPr>
            <w:tcW w:w="962" w:type="pct"/>
            <w:tcBorders>
              <w:top w:val="single" w:sz="6" w:space="0" w:color="auto"/>
            </w:tcBorders>
            <w:shd w:val="clear" w:color="auto" w:fill="auto"/>
          </w:tcPr>
          <w:p w14:paraId="525CE352" w14:textId="77777777" w:rsidR="00DA0598" w:rsidRPr="00F04B4E" w:rsidRDefault="00DA0598" w:rsidP="00F04B4E">
            <w:pPr>
              <w:pStyle w:val="TabellRader"/>
            </w:pPr>
          </w:p>
        </w:tc>
        <w:tc>
          <w:tcPr>
            <w:tcW w:w="961" w:type="pct"/>
            <w:tcBorders>
              <w:top w:val="single" w:sz="6" w:space="0" w:color="auto"/>
            </w:tcBorders>
            <w:shd w:val="clear" w:color="auto" w:fill="auto"/>
          </w:tcPr>
          <w:p w14:paraId="5089B54D" w14:textId="77777777" w:rsidR="00DA0598" w:rsidRPr="00F04B4E" w:rsidRDefault="00DA0598" w:rsidP="00F04B4E">
            <w:pPr>
              <w:pStyle w:val="TabellRader"/>
            </w:pPr>
          </w:p>
        </w:tc>
        <w:tc>
          <w:tcPr>
            <w:tcW w:w="914" w:type="pct"/>
            <w:tcBorders>
              <w:top w:val="single" w:sz="6" w:space="0" w:color="auto"/>
            </w:tcBorders>
            <w:shd w:val="clear" w:color="auto" w:fill="auto"/>
          </w:tcPr>
          <w:p w14:paraId="4DFD361F" w14:textId="77777777" w:rsidR="00DA0598" w:rsidRPr="00F04B4E" w:rsidRDefault="00DA0598" w:rsidP="00F04B4E">
            <w:pPr>
              <w:pStyle w:val="TabellRader"/>
            </w:pPr>
          </w:p>
        </w:tc>
      </w:tr>
      <w:tr w:rsidR="00F04B4E" w:rsidRPr="009D6495" w14:paraId="10129DE8" w14:textId="77777777" w:rsidTr="00F04B4E">
        <w:tc>
          <w:tcPr>
            <w:tcW w:w="5000" w:type="pct"/>
            <w:gridSpan w:val="5"/>
            <w:tcBorders>
              <w:top w:val="single" w:sz="6" w:space="0" w:color="auto"/>
            </w:tcBorders>
            <w:shd w:val="clear" w:color="auto" w:fill="auto"/>
          </w:tcPr>
          <w:p w14:paraId="0816B0E3" w14:textId="77777777" w:rsidR="00DA0598" w:rsidRPr="00F04B4E" w:rsidRDefault="00DA0598" w:rsidP="00F04B4E">
            <w:pPr>
              <w:pStyle w:val="TabellRader"/>
              <w:jc w:val="left"/>
              <w:rPr>
                <w:b/>
                <w:bCs/>
              </w:rPr>
            </w:pPr>
            <w:r w:rsidRPr="00F04B4E">
              <w:rPr>
                <w:b/>
                <w:bCs/>
              </w:rPr>
              <w:t>INTERNATIONELLA</w:t>
            </w:r>
          </w:p>
          <w:p w14:paraId="5481BBE8" w14:textId="58F457FD" w:rsidR="00DA0598" w:rsidRPr="00575C47" w:rsidRDefault="00DA0598" w:rsidP="00F04B4E">
            <w:pPr>
              <w:pStyle w:val="TabellRader"/>
              <w:jc w:val="left"/>
              <w:rPr>
                <w:b/>
                <w:bCs/>
              </w:rPr>
            </w:pPr>
            <w:r w:rsidRPr="00F04B4E">
              <w:rPr>
                <w:b/>
                <w:bCs/>
              </w:rPr>
              <w:t>ORGANISATIONER</w:t>
            </w:r>
          </w:p>
        </w:tc>
      </w:tr>
      <w:tr w:rsidR="00F04B4E" w:rsidRPr="009D6495" w14:paraId="078F22E0" w14:textId="77777777" w:rsidTr="00F04B4E">
        <w:tc>
          <w:tcPr>
            <w:tcW w:w="1201" w:type="pct"/>
            <w:tcBorders>
              <w:top w:val="single" w:sz="6" w:space="0" w:color="auto"/>
            </w:tcBorders>
            <w:shd w:val="clear" w:color="auto" w:fill="auto"/>
          </w:tcPr>
          <w:p w14:paraId="354092F7" w14:textId="77777777" w:rsidR="00DA0598" w:rsidRPr="00F04B4E" w:rsidRDefault="00DA0598" w:rsidP="00F04B4E">
            <w:pPr>
              <w:pStyle w:val="TabellRader"/>
              <w:jc w:val="left"/>
            </w:pPr>
            <w:r w:rsidRPr="00F04B4E">
              <w:t>FN m.fl. internationella organisationer</w:t>
            </w:r>
          </w:p>
        </w:tc>
        <w:tc>
          <w:tcPr>
            <w:tcW w:w="962" w:type="pct"/>
            <w:tcBorders>
              <w:top w:val="single" w:sz="6" w:space="0" w:color="auto"/>
            </w:tcBorders>
            <w:shd w:val="clear" w:color="auto" w:fill="auto"/>
          </w:tcPr>
          <w:p w14:paraId="0952E4BA" w14:textId="77777777" w:rsidR="00DA0598" w:rsidRPr="00F04B4E" w:rsidRDefault="00DA0598" w:rsidP="00F04B4E">
            <w:pPr>
              <w:pStyle w:val="TabellRader"/>
              <w:jc w:val="left"/>
            </w:pPr>
            <w:r w:rsidRPr="00F04B4E">
              <w:t>17</w:t>
            </w:r>
          </w:p>
        </w:tc>
        <w:tc>
          <w:tcPr>
            <w:tcW w:w="962" w:type="pct"/>
            <w:tcBorders>
              <w:top w:val="single" w:sz="6" w:space="0" w:color="auto"/>
            </w:tcBorders>
            <w:shd w:val="clear" w:color="auto" w:fill="auto"/>
          </w:tcPr>
          <w:p w14:paraId="4C1D62A0" w14:textId="77777777" w:rsidR="00DA0598" w:rsidRPr="00F04B4E" w:rsidRDefault="00DA0598" w:rsidP="00F04B4E">
            <w:pPr>
              <w:pStyle w:val="TabellRader"/>
            </w:pPr>
            <w:r w:rsidRPr="00F04B4E">
              <w:t>0</w:t>
            </w:r>
          </w:p>
        </w:tc>
        <w:tc>
          <w:tcPr>
            <w:tcW w:w="961" w:type="pct"/>
            <w:tcBorders>
              <w:top w:val="single" w:sz="6" w:space="0" w:color="auto"/>
            </w:tcBorders>
            <w:shd w:val="clear" w:color="auto" w:fill="auto"/>
          </w:tcPr>
          <w:p w14:paraId="1E5D70AA" w14:textId="77777777" w:rsidR="00DA0598" w:rsidRPr="00F04B4E" w:rsidRDefault="00DA0598" w:rsidP="00F04B4E">
            <w:pPr>
              <w:pStyle w:val="TabellRader"/>
            </w:pPr>
            <w:r w:rsidRPr="00F04B4E">
              <w:t>1 837 891</w:t>
            </w:r>
          </w:p>
        </w:tc>
        <w:tc>
          <w:tcPr>
            <w:tcW w:w="914" w:type="pct"/>
            <w:tcBorders>
              <w:top w:val="single" w:sz="6" w:space="0" w:color="auto"/>
            </w:tcBorders>
            <w:shd w:val="clear" w:color="auto" w:fill="auto"/>
          </w:tcPr>
          <w:p w14:paraId="01B7E9C0" w14:textId="77777777" w:rsidR="00DA0598" w:rsidRPr="00F04B4E" w:rsidRDefault="00DA0598" w:rsidP="00F04B4E">
            <w:pPr>
              <w:pStyle w:val="TabellRader"/>
            </w:pPr>
            <w:r w:rsidRPr="00F04B4E">
              <w:t>1 837 891</w:t>
            </w:r>
          </w:p>
        </w:tc>
      </w:tr>
      <w:tr w:rsidR="00F04B4E" w:rsidRPr="00F43A37" w14:paraId="17D925EE" w14:textId="77777777" w:rsidTr="00F04B4E">
        <w:tc>
          <w:tcPr>
            <w:tcW w:w="1201" w:type="pct"/>
            <w:tcBorders>
              <w:top w:val="single" w:sz="6" w:space="0" w:color="auto"/>
            </w:tcBorders>
            <w:shd w:val="clear" w:color="auto" w:fill="auto"/>
          </w:tcPr>
          <w:p w14:paraId="1939A0BB" w14:textId="77777777" w:rsidR="00DA0598" w:rsidRPr="00F04B4E" w:rsidRDefault="00DA0598" w:rsidP="00F04B4E">
            <w:pPr>
              <w:pStyle w:val="TabellRader"/>
              <w:jc w:val="left"/>
              <w:rPr>
                <w:b/>
                <w:bCs/>
              </w:rPr>
            </w:pPr>
            <w:r w:rsidRPr="00F04B4E">
              <w:rPr>
                <w:b/>
                <w:bCs/>
              </w:rPr>
              <w:t>Totalt</w:t>
            </w:r>
          </w:p>
        </w:tc>
        <w:tc>
          <w:tcPr>
            <w:tcW w:w="962" w:type="pct"/>
            <w:tcBorders>
              <w:top w:val="single" w:sz="6" w:space="0" w:color="auto"/>
            </w:tcBorders>
            <w:shd w:val="clear" w:color="auto" w:fill="auto"/>
          </w:tcPr>
          <w:p w14:paraId="52D7D6A0" w14:textId="77777777" w:rsidR="00DA0598" w:rsidRPr="00F04B4E" w:rsidRDefault="00DA0598" w:rsidP="00F04B4E">
            <w:pPr>
              <w:pStyle w:val="TabellRader"/>
            </w:pPr>
          </w:p>
        </w:tc>
        <w:tc>
          <w:tcPr>
            <w:tcW w:w="962" w:type="pct"/>
            <w:tcBorders>
              <w:top w:val="single" w:sz="6" w:space="0" w:color="auto"/>
            </w:tcBorders>
            <w:shd w:val="clear" w:color="auto" w:fill="auto"/>
          </w:tcPr>
          <w:p w14:paraId="3D51ABA1" w14:textId="77777777" w:rsidR="00DA0598" w:rsidRPr="00F04B4E" w:rsidRDefault="00DA0598" w:rsidP="00F04B4E">
            <w:pPr>
              <w:pStyle w:val="TabellRader"/>
            </w:pPr>
            <w:r w:rsidRPr="00F04B4E">
              <w:t>0</w:t>
            </w:r>
          </w:p>
        </w:tc>
        <w:tc>
          <w:tcPr>
            <w:tcW w:w="961" w:type="pct"/>
            <w:tcBorders>
              <w:top w:val="single" w:sz="6" w:space="0" w:color="auto"/>
            </w:tcBorders>
            <w:shd w:val="clear" w:color="auto" w:fill="auto"/>
          </w:tcPr>
          <w:p w14:paraId="01320613" w14:textId="77777777" w:rsidR="00DA0598" w:rsidRPr="00F04B4E" w:rsidRDefault="00DA0598" w:rsidP="00F04B4E">
            <w:pPr>
              <w:pStyle w:val="TabellRader"/>
            </w:pPr>
            <w:r w:rsidRPr="00F04B4E">
              <w:t>1 837 891</w:t>
            </w:r>
          </w:p>
        </w:tc>
        <w:tc>
          <w:tcPr>
            <w:tcW w:w="914" w:type="pct"/>
            <w:tcBorders>
              <w:top w:val="single" w:sz="6" w:space="0" w:color="auto"/>
            </w:tcBorders>
            <w:shd w:val="clear" w:color="auto" w:fill="auto"/>
          </w:tcPr>
          <w:p w14:paraId="771FBE6C" w14:textId="77777777" w:rsidR="00DA0598" w:rsidRPr="00F04B4E" w:rsidRDefault="00DA0598" w:rsidP="00F04B4E">
            <w:pPr>
              <w:pStyle w:val="TabellRader"/>
            </w:pPr>
            <w:r w:rsidRPr="00F04B4E">
              <w:t>1</w:t>
            </w:r>
            <w:r w:rsidRPr="00F04B4E">
              <w:rPr>
                <w:rFonts w:ascii="Cambria" w:hAnsi="Cambria" w:cs="Cambria"/>
              </w:rPr>
              <w:t> </w:t>
            </w:r>
            <w:r w:rsidRPr="00F04B4E">
              <w:t>837 891</w:t>
            </w:r>
          </w:p>
        </w:tc>
      </w:tr>
      <w:tr w:rsidR="00F04B4E" w:rsidRPr="00F43A37" w14:paraId="6E7948F2" w14:textId="77777777" w:rsidTr="00540A98">
        <w:tc>
          <w:tcPr>
            <w:tcW w:w="1201" w:type="pct"/>
            <w:tcBorders>
              <w:top w:val="single" w:sz="6" w:space="0" w:color="auto"/>
              <w:bottom w:val="single" w:sz="6" w:space="0" w:color="auto"/>
            </w:tcBorders>
            <w:shd w:val="clear" w:color="auto" w:fill="auto"/>
          </w:tcPr>
          <w:p w14:paraId="0090E1AC" w14:textId="77777777" w:rsidR="00DA0598" w:rsidRPr="00F04B4E" w:rsidRDefault="00DA0598" w:rsidP="00F04B4E">
            <w:pPr>
              <w:pStyle w:val="TabellRader"/>
              <w:jc w:val="left"/>
              <w:rPr>
                <w:b/>
                <w:bCs/>
              </w:rPr>
            </w:pPr>
          </w:p>
        </w:tc>
        <w:tc>
          <w:tcPr>
            <w:tcW w:w="962" w:type="pct"/>
            <w:tcBorders>
              <w:top w:val="single" w:sz="6" w:space="0" w:color="auto"/>
              <w:bottom w:val="single" w:sz="6" w:space="0" w:color="auto"/>
            </w:tcBorders>
            <w:shd w:val="clear" w:color="auto" w:fill="auto"/>
          </w:tcPr>
          <w:p w14:paraId="512E3E87" w14:textId="77777777" w:rsidR="00DA0598" w:rsidRPr="00F04B4E" w:rsidRDefault="00DA0598" w:rsidP="00F04B4E">
            <w:pPr>
              <w:pStyle w:val="TabellRader"/>
            </w:pPr>
          </w:p>
        </w:tc>
        <w:tc>
          <w:tcPr>
            <w:tcW w:w="962" w:type="pct"/>
            <w:tcBorders>
              <w:top w:val="single" w:sz="6" w:space="0" w:color="auto"/>
              <w:bottom w:val="single" w:sz="6" w:space="0" w:color="auto"/>
            </w:tcBorders>
            <w:shd w:val="clear" w:color="auto" w:fill="auto"/>
          </w:tcPr>
          <w:p w14:paraId="76219FFA" w14:textId="77777777" w:rsidR="00DA0598" w:rsidRPr="00F04B4E" w:rsidRDefault="00DA0598" w:rsidP="00F04B4E">
            <w:pPr>
              <w:pStyle w:val="TabellRader"/>
            </w:pPr>
          </w:p>
        </w:tc>
        <w:tc>
          <w:tcPr>
            <w:tcW w:w="961" w:type="pct"/>
            <w:tcBorders>
              <w:top w:val="single" w:sz="6" w:space="0" w:color="auto"/>
              <w:bottom w:val="single" w:sz="6" w:space="0" w:color="auto"/>
            </w:tcBorders>
            <w:shd w:val="clear" w:color="auto" w:fill="auto"/>
          </w:tcPr>
          <w:p w14:paraId="03032473" w14:textId="77777777" w:rsidR="00DA0598" w:rsidRPr="00F04B4E" w:rsidRDefault="00DA0598" w:rsidP="00F04B4E">
            <w:pPr>
              <w:pStyle w:val="TabellRader"/>
            </w:pPr>
          </w:p>
        </w:tc>
        <w:tc>
          <w:tcPr>
            <w:tcW w:w="914" w:type="pct"/>
            <w:tcBorders>
              <w:top w:val="single" w:sz="6" w:space="0" w:color="auto"/>
              <w:bottom w:val="single" w:sz="6" w:space="0" w:color="auto"/>
            </w:tcBorders>
            <w:shd w:val="clear" w:color="auto" w:fill="auto"/>
          </w:tcPr>
          <w:p w14:paraId="2A99EF2D" w14:textId="77777777" w:rsidR="00DA0598" w:rsidRPr="00F04B4E" w:rsidRDefault="00DA0598" w:rsidP="00F04B4E">
            <w:pPr>
              <w:pStyle w:val="TabellRader"/>
            </w:pPr>
          </w:p>
        </w:tc>
      </w:tr>
      <w:tr w:rsidR="00F04B4E" w:rsidRPr="00F43A37" w14:paraId="274CB5A0" w14:textId="77777777" w:rsidTr="00540A98">
        <w:tc>
          <w:tcPr>
            <w:tcW w:w="1201" w:type="pct"/>
            <w:tcBorders>
              <w:top w:val="single" w:sz="6" w:space="0" w:color="auto"/>
              <w:bottom w:val="single" w:sz="4" w:space="0" w:color="auto"/>
            </w:tcBorders>
            <w:shd w:val="clear" w:color="auto" w:fill="auto"/>
          </w:tcPr>
          <w:p w14:paraId="3DF05437" w14:textId="77777777" w:rsidR="00DA0598" w:rsidRPr="00F04B4E" w:rsidRDefault="00DA0598" w:rsidP="00F04B4E">
            <w:pPr>
              <w:pStyle w:val="TabellRader"/>
              <w:jc w:val="left"/>
              <w:rPr>
                <w:b/>
                <w:bCs/>
              </w:rPr>
            </w:pPr>
            <w:r w:rsidRPr="00F04B4E">
              <w:rPr>
                <w:b/>
                <w:bCs/>
              </w:rPr>
              <w:t>TOTALT</w:t>
            </w:r>
          </w:p>
        </w:tc>
        <w:tc>
          <w:tcPr>
            <w:tcW w:w="962" w:type="pct"/>
            <w:tcBorders>
              <w:top w:val="single" w:sz="6" w:space="0" w:color="auto"/>
              <w:bottom w:val="single" w:sz="4" w:space="0" w:color="auto"/>
            </w:tcBorders>
            <w:shd w:val="clear" w:color="auto" w:fill="auto"/>
          </w:tcPr>
          <w:p w14:paraId="47DB95D3" w14:textId="77777777" w:rsidR="00DA0598" w:rsidRPr="00F24E58" w:rsidRDefault="00DA0598" w:rsidP="00F04B4E">
            <w:pPr>
              <w:pStyle w:val="TabellRader"/>
              <w:rPr>
                <w:b/>
                <w:bCs/>
              </w:rPr>
            </w:pPr>
          </w:p>
        </w:tc>
        <w:tc>
          <w:tcPr>
            <w:tcW w:w="962" w:type="pct"/>
            <w:tcBorders>
              <w:top w:val="single" w:sz="6" w:space="0" w:color="auto"/>
              <w:bottom w:val="single" w:sz="4" w:space="0" w:color="auto"/>
            </w:tcBorders>
            <w:shd w:val="clear" w:color="auto" w:fill="auto"/>
          </w:tcPr>
          <w:p w14:paraId="4E0FA34E" w14:textId="77777777" w:rsidR="00DA0598" w:rsidRPr="00F24E58" w:rsidRDefault="00DA0598" w:rsidP="00F04B4E">
            <w:pPr>
              <w:pStyle w:val="TabellRader"/>
              <w:rPr>
                <w:b/>
                <w:bCs/>
              </w:rPr>
            </w:pPr>
            <w:r w:rsidRPr="00F24E58">
              <w:rPr>
                <w:b/>
                <w:bCs/>
              </w:rPr>
              <w:t>9 351 270 874</w:t>
            </w:r>
          </w:p>
        </w:tc>
        <w:tc>
          <w:tcPr>
            <w:tcW w:w="961" w:type="pct"/>
            <w:tcBorders>
              <w:top w:val="single" w:sz="6" w:space="0" w:color="auto"/>
              <w:bottom w:val="single" w:sz="4" w:space="0" w:color="auto"/>
            </w:tcBorders>
            <w:shd w:val="clear" w:color="auto" w:fill="auto"/>
          </w:tcPr>
          <w:p w14:paraId="48F8D781" w14:textId="77777777" w:rsidR="00DA0598" w:rsidRPr="00F24E58" w:rsidRDefault="00DA0598" w:rsidP="00F04B4E">
            <w:pPr>
              <w:pStyle w:val="TabellRader"/>
              <w:rPr>
                <w:b/>
                <w:bCs/>
              </w:rPr>
            </w:pPr>
            <w:r w:rsidRPr="00F24E58">
              <w:rPr>
                <w:b/>
                <w:bCs/>
              </w:rPr>
              <w:t>20 083 953 732</w:t>
            </w:r>
          </w:p>
        </w:tc>
        <w:tc>
          <w:tcPr>
            <w:tcW w:w="914" w:type="pct"/>
            <w:tcBorders>
              <w:top w:val="single" w:sz="6" w:space="0" w:color="auto"/>
              <w:bottom w:val="single" w:sz="4" w:space="0" w:color="auto"/>
            </w:tcBorders>
            <w:shd w:val="clear" w:color="auto" w:fill="auto"/>
          </w:tcPr>
          <w:p w14:paraId="0D70467C" w14:textId="77777777" w:rsidR="00DA0598" w:rsidRPr="00F24E58" w:rsidRDefault="00DA0598" w:rsidP="00F04B4E">
            <w:pPr>
              <w:pStyle w:val="TabellRader"/>
              <w:rPr>
                <w:b/>
                <w:bCs/>
              </w:rPr>
            </w:pPr>
            <w:r w:rsidRPr="00F24E58">
              <w:rPr>
                <w:b/>
                <w:bCs/>
              </w:rPr>
              <w:t>29 435 224 606</w:t>
            </w:r>
          </w:p>
        </w:tc>
      </w:tr>
    </w:tbl>
    <w:p w14:paraId="55342C23" w14:textId="26E480E9" w:rsidR="002D08FD" w:rsidRDefault="0021119F" w:rsidP="002D08FD">
      <w:pPr>
        <w:pStyle w:val="FigurRubrik"/>
      </w:pPr>
      <w:r>
        <w:lastRenderedPageBreak/>
        <w:t xml:space="preserve">Figur </w:t>
      </w:r>
      <w:fldSimple w:instr=" SEQ Figur \* Arabic \s 1  \* MERGEFORMAT ">
        <w:r w:rsidR="008A3FE2">
          <w:rPr>
            <w:noProof/>
          </w:rPr>
          <w:t>1</w:t>
        </w:r>
      </w:fldSimple>
      <w:r>
        <w:tab/>
        <w:t>Faktisk export av krigsmateriel fördelad på länder uppdelade enligt Index för mänsklig utveckling* (mnkr)</w:t>
      </w:r>
    </w:p>
    <w:p w14:paraId="5AAB6205" w14:textId="77777777" w:rsidR="001844E8" w:rsidRPr="001844E8" w:rsidRDefault="001844E8" w:rsidP="006012D1">
      <w:pPr>
        <w:pStyle w:val="FigurUnderrubrik"/>
      </w:pPr>
    </w:p>
    <w:p w14:paraId="3F4BCD3F" w14:textId="7BBCA5A9" w:rsidR="002D08FD" w:rsidRPr="002D08FD" w:rsidRDefault="005E0FF7" w:rsidP="005E0FF7">
      <w:pPr>
        <w:pStyle w:val="Brdtextmedindrag"/>
        <w:ind w:firstLine="0"/>
      </w:pPr>
      <w:r>
        <w:rPr>
          <w:noProof/>
        </w:rPr>
        <w:drawing>
          <wp:inline distT="0" distB="0" distL="0" distR="0" wp14:anchorId="797800C0" wp14:editId="0848D90F">
            <wp:extent cx="3744595" cy="2078990"/>
            <wp:effectExtent l="0" t="0" r="8255" b="16510"/>
            <wp:docPr id="1837887086" name="Diagram 1">
              <a:extLst xmlns:a="http://schemas.openxmlformats.org/drawingml/2006/main">
                <a:ext uri="{FF2B5EF4-FFF2-40B4-BE49-F238E27FC236}">
                  <a16:creationId xmlns:a16="http://schemas.microsoft.com/office/drawing/2014/main" id="{91A3B06E-29BC-458E-BF52-49776795AED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1D881C6C" w14:textId="26BC8AE2" w:rsidR="00C237BE" w:rsidRDefault="0021119F" w:rsidP="0021119F">
      <w:pPr>
        <w:pStyle w:val="FigurFotnot"/>
      </w:pPr>
      <w:r w:rsidRPr="00D41D7E">
        <w:t>*Human Development Index är ett index genom vi</w:t>
      </w:r>
      <w:r>
        <w:t xml:space="preserve">lket den mänskliga utvecklingen och levnadsstandarden i ett land mäts och jämförs. HDI-värdet för ett land framtas genom en sammanvägning av förväntad medellivslängd, utbildningsnivå samt inkomstnivå (mätt i BNP per capita). </w:t>
      </w:r>
    </w:p>
    <w:p w14:paraId="59725E24" w14:textId="4090971E" w:rsidR="00DA0598" w:rsidRDefault="00DA0598" w:rsidP="00D1736F">
      <w:pPr>
        <w:pStyle w:val="Brdtext"/>
      </w:pPr>
    </w:p>
    <w:p w14:paraId="1DA09513" w14:textId="65FABE6E" w:rsidR="00DA0598" w:rsidRDefault="00DA0598" w:rsidP="00575C47">
      <w:pPr>
        <w:pStyle w:val="Brdtextmedindrag"/>
        <w:ind w:firstLine="0"/>
      </w:pPr>
      <w:r w:rsidRPr="00575C47">
        <w:t>I tabell 17 redovisas exporten 2024 per region. Regionuppdelningen följer den uppdelning som görs i EU:s årliga statistikrapport till vilken ISP bidrar med statistiskt underlag</w:t>
      </w:r>
      <w:r>
        <w:t>.</w:t>
      </w:r>
    </w:p>
    <w:p w14:paraId="0E75FA93" w14:textId="38F3A371"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17</w:t>
      </w:r>
      <w:r w:rsidR="008056F2">
        <w:rPr>
          <w:noProof/>
        </w:rPr>
        <w:fldChar w:fldCharType="end"/>
      </w:r>
      <w:r>
        <w:tab/>
      </w:r>
      <w:r w:rsidRPr="00575C47">
        <w:t>Andel av den faktiska exporten av krigsmateriel 2024 per region</w:t>
      </w:r>
    </w:p>
    <w:p w14:paraId="5F1A92B9" w14:textId="15D507D3"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2946"/>
        <w:gridCol w:w="2951"/>
      </w:tblGrid>
      <w:tr w:rsidR="00575C47" w14:paraId="73EC199D" w14:textId="77777777" w:rsidTr="00C465B7">
        <w:tc>
          <w:tcPr>
            <w:tcW w:w="2498" w:type="pct"/>
            <w:tcBorders>
              <w:top w:val="single" w:sz="8" w:space="0" w:color="auto"/>
              <w:bottom w:val="single" w:sz="6" w:space="0" w:color="auto"/>
            </w:tcBorders>
            <w:shd w:val="clear" w:color="auto" w:fill="auto"/>
          </w:tcPr>
          <w:p w14:paraId="197B9B53" w14:textId="1294018A" w:rsidR="00DA0598" w:rsidRDefault="00DA0598" w:rsidP="003D6F49">
            <w:pPr>
              <w:pStyle w:val="TabellHuvud"/>
              <w:jc w:val="left"/>
            </w:pPr>
            <w:r>
              <w:t>Region</w:t>
            </w:r>
          </w:p>
        </w:tc>
        <w:tc>
          <w:tcPr>
            <w:tcW w:w="2502" w:type="pct"/>
            <w:tcBorders>
              <w:top w:val="single" w:sz="8" w:space="0" w:color="auto"/>
              <w:bottom w:val="single" w:sz="6" w:space="0" w:color="auto"/>
            </w:tcBorders>
            <w:shd w:val="clear" w:color="auto" w:fill="auto"/>
          </w:tcPr>
          <w:p w14:paraId="36028A02" w14:textId="16424282" w:rsidR="00DA0598" w:rsidRDefault="00DA0598" w:rsidP="00575C47">
            <w:pPr>
              <w:pStyle w:val="TabellHuvud"/>
              <w:jc w:val="center"/>
            </w:pPr>
            <w:r>
              <w:t>Andel i procent</w:t>
            </w:r>
          </w:p>
        </w:tc>
      </w:tr>
      <w:tr w:rsidR="00575C47" w14:paraId="29BD54AA" w14:textId="77777777" w:rsidTr="00C465B7">
        <w:tc>
          <w:tcPr>
            <w:tcW w:w="2498" w:type="pct"/>
            <w:tcBorders>
              <w:top w:val="single" w:sz="8" w:space="0" w:color="auto"/>
              <w:bottom w:val="single" w:sz="6" w:space="0" w:color="auto"/>
            </w:tcBorders>
            <w:shd w:val="clear" w:color="auto" w:fill="auto"/>
          </w:tcPr>
          <w:p w14:paraId="7F6355B3" w14:textId="77777777" w:rsidR="00DA0598" w:rsidRPr="00575C47" w:rsidRDefault="00DA0598" w:rsidP="004B5A9D">
            <w:pPr>
              <w:pStyle w:val="TabellRader"/>
              <w:jc w:val="left"/>
              <w:rPr>
                <w:b/>
                <w:bCs/>
              </w:rPr>
            </w:pPr>
            <w:r w:rsidRPr="00575C47">
              <w:t>EU</w:t>
            </w:r>
          </w:p>
        </w:tc>
        <w:tc>
          <w:tcPr>
            <w:tcW w:w="2502" w:type="pct"/>
            <w:tcBorders>
              <w:top w:val="single" w:sz="8" w:space="0" w:color="auto"/>
              <w:bottom w:val="single" w:sz="6" w:space="0" w:color="auto"/>
            </w:tcBorders>
            <w:shd w:val="clear" w:color="auto" w:fill="auto"/>
          </w:tcPr>
          <w:p w14:paraId="20DBC265" w14:textId="77777777" w:rsidR="00DA0598" w:rsidRPr="00575C47" w:rsidRDefault="00DA0598" w:rsidP="004B5A9D">
            <w:pPr>
              <w:pStyle w:val="TabellRader"/>
              <w:jc w:val="center"/>
              <w:rPr>
                <w:b/>
                <w:bCs/>
              </w:rPr>
            </w:pPr>
            <w:r w:rsidRPr="00575C47">
              <w:t>37,0</w:t>
            </w:r>
          </w:p>
        </w:tc>
      </w:tr>
      <w:tr w:rsidR="00575C47" w14:paraId="6AD5309B" w14:textId="77777777" w:rsidTr="00C465B7">
        <w:tc>
          <w:tcPr>
            <w:tcW w:w="2498" w:type="pct"/>
            <w:tcBorders>
              <w:top w:val="single" w:sz="8" w:space="0" w:color="auto"/>
              <w:bottom w:val="single" w:sz="6" w:space="0" w:color="auto"/>
            </w:tcBorders>
            <w:shd w:val="clear" w:color="auto" w:fill="auto"/>
          </w:tcPr>
          <w:p w14:paraId="5F65CB88" w14:textId="77777777" w:rsidR="00DA0598" w:rsidRPr="00575C47" w:rsidRDefault="00DA0598" w:rsidP="004B5A9D">
            <w:pPr>
              <w:pStyle w:val="TabellRader"/>
              <w:jc w:val="left"/>
              <w:rPr>
                <w:b/>
                <w:bCs/>
              </w:rPr>
            </w:pPr>
            <w:r w:rsidRPr="00575C47">
              <w:t>Mellanöstern</w:t>
            </w:r>
          </w:p>
        </w:tc>
        <w:tc>
          <w:tcPr>
            <w:tcW w:w="2502" w:type="pct"/>
            <w:tcBorders>
              <w:top w:val="single" w:sz="8" w:space="0" w:color="auto"/>
              <w:bottom w:val="single" w:sz="6" w:space="0" w:color="auto"/>
            </w:tcBorders>
            <w:shd w:val="clear" w:color="auto" w:fill="auto"/>
          </w:tcPr>
          <w:p w14:paraId="5F3E0F13" w14:textId="77777777" w:rsidR="00DA0598" w:rsidRPr="00575C47" w:rsidRDefault="00DA0598" w:rsidP="004B5A9D">
            <w:pPr>
              <w:pStyle w:val="TabellRader"/>
              <w:jc w:val="center"/>
              <w:rPr>
                <w:b/>
                <w:bCs/>
              </w:rPr>
            </w:pPr>
            <w:r w:rsidRPr="00575C47">
              <w:t>21,2</w:t>
            </w:r>
          </w:p>
        </w:tc>
      </w:tr>
      <w:tr w:rsidR="00575C47" w14:paraId="53A9B595" w14:textId="77777777" w:rsidTr="00C465B7">
        <w:tc>
          <w:tcPr>
            <w:tcW w:w="2498" w:type="pct"/>
            <w:tcBorders>
              <w:top w:val="single" w:sz="8" w:space="0" w:color="auto"/>
              <w:bottom w:val="single" w:sz="6" w:space="0" w:color="auto"/>
            </w:tcBorders>
            <w:shd w:val="clear" w:color="auto" w:fill="auto"/>
          </w:tcPr>
          <w:p w14:paraId="0FB688F2" w14:textId="77777777" w:rsidR="00DA0598" w:rsidRPr="00575C47" w:rsidRDefault="00DA0598" w:rsidP="004B5A9D">
            <w:pPr>
              <w:pStyle w:val="TabellRader"/>
              <w:jc w:val="left"/>
              <w:rPr>
                <w:b/>
                <w:bCs/>
              </w:rPr>
            </w:pPr>
            <w:r w:rsidRPr="00575C47">
              <w:t>Nordamerika</w:t>
            </w:r>
          </w:p>
        </w:tc>
        <w:tc>
          <w:tcPr>
            <w:tcW w:w="2502" w:type="pct"/>
            <w:tcBorders>
              <w:top w:val="single" w:sz="8" w:space="0" w:color="auto"/>
              <w:bottom w:val="single" w:sz="6" w:space="0" w:color="auto"/>
            </w:tcBorders>
            <w:shd w:val="clear" w:color="auto" w:fill="auto"/>
          </w:tcPr>
          <w:p w14:paraId="68B06F46" w14:textId="77777777" w:rsidR="00DA0598" w:rsidRPr="00575C47" w:rsidRDefault="00DA0598" w:rsidP="004B5A9D">
            <w:pPr>
              <w:pStyle w:val="TabellRader"/>
              <w:jc w:val="center"/>
              <w:rPr>
                <w:b/>
                <w:bCs/>
              </w:rPr>
            </w:pPr>
            <w:r w:rsidRPr="00575C47">
              <w:t>16,0</w:t>
            </w:r>
          </w:p>
        </w:tc>
      </w:tr>
      <w:tr w:rsidR="00575C47" w14:paraId="0A65C592" w14:textId="77777777" w:rsidTr="00C465B7">
        <w:tc>
          <w:tcPr>
            <w:tcW w:w="2498" w:type="pct"/>
            <w:tcBorders>
              <w:top w:val="single" w:sz="8" w:space="0" w:color="auto"/>
              <w:bottom w:val="single" w:sz="6" w:space="0" w:color="auto"/>
            </w:tcBorders>
            <w:shd w:val="clear" w:color="auto" w:fill="auto"/>
          </w:tcPr>
          <w:p w14:paraId="30A7F736" w14:textId="77777777" w:rsidR="00DA0598" w:rsidRPr="00575C47" w:rsidRDefault="00DA0598" w:rsidP="004B5A9D">
            <w:pPr>
              <w:pStyle w:val="TabellRader"/>
              <w:jc w:val="left"/>
              <w:rPr>
                <w:b/>
                <w:bCs/>
              </w:rPr>
            </w:pPr>
            <w:r w:rsidRPr="00575C47">
              <w:t>Sydamerika</w:t>
            </w:r>
          </w:p>
        </w:tc>
        <w:tc>
          <w:tcPr>
            <w:tcW w:w="2502" w:type="pct"/>
            <w:tcBorders>
              <w:top w:val="single" w:sz="8" w:space="0" w:color="auto"/>
              <w:bottom w:val="single" w:sz="6" w:space="0" w:color="auto"/>
            </w:tcBorders>
            <w:shd w:val="clear" w:color="auto" w:fill="auto"/>
          </w:tcPr>
          <w:p w14:paraId="36C3A38A" w14:textId="77777777" w:rsidR="00DA0598" w:rsidRPr="00575C47" w:rsidRDefault="00DA0598" w:rsidP="004B5A9D">
            <w:pPr>
              <w:pStyle w:val="TabellRader"/>
              <w:jc w:val="center"/>
              <w:rPr>
                <w:b/>
                <w:bCs/>
              </w:rPr>
            </w:pPr>
            <w:r w:rsidRPr="00575C47">
              <w:t>8,7</w:t>
            </w:r>
          </w:p>
        </w:tc>
      </w:tr>
      <w:tr w:rsidR="00575C47" w14:paraId="3CD31062" w14:textId="77777777" w:rsidTr="00C465B7">
        <w:tc>
          <w:tcPr>
            <w:tcW w:w="2498" w:type="pct"/>
            <w:tcBorders>
              <w:top w:val="single" w:sz="8" w:space="0" w:color="auto"/>
              <w:bottom w:val="single" w:sz="6" w:space="0" w:color="auto"/>
            </w:tcBorders>
            <w:shd w:val="clear" w:color="auto" w:fill="auto"/>
          </w:tcPr>
          <w:p w14:paraId="7D591CBF" w14:textId="77777777" w:rsidR="00DA0598" w:rsidRPr="00575C47" w:rsidRDefault="00DA0598" w:rsidP="004B5A9D">
            <w:pPr>
              <w:pStyle w:val="TabellRader"/>
              <w:jc w:val="left"/>
              <w:rPr>
                <w:b/>
                <w:bCs/>
              </w:rPr>
            </w:pPr>
            <w:r w:rsidRPr="00575C47">
              <w:t>Övriga Europa</w:t>
            </w:r>
          </w:p>
        </w:tc>
        <w:tc>
          <w:tcPr>
            <w:tcW w:w="2502" w:type="pct"/>
            <w:tcBorders>
              <w:top w:val="single" w:sz="8" w:space="0" w:color="auto"/>
              <w:bottom w:val="single" w:sz="6" w:space="0" w:color="auto"/>
            </w:tcBorders>
            <w:shd w:val="clear" w:color="auto" w:fill="auto"/>
          </w:tcPr>
          <w:p w14:paraId="5EB0B9C1" w14:textId="77777777" w:rsidR="00DA0598" w:rsidRPr="00575C47" w:rsidRDefault="00DA0598" w:rsidP="004B5A9D">
            <w:pPr>
              <w:pStyle w:val="TabellRader"/>
              <w:jc w:val="center"/>
              <w:rPr>
                <w:b/>
                <w:bCs/>
              </w:rPr>
            </w:pPr>
            <w:r w:rsidRPr="00575C47">
              <w:t>8,7</w:t>
            </w:r>
          </w:p>
        </w:tc>
      </w:tr>
      <w:tr w:rsidR="00575C47" w14:paraId="50B85C5B" w14:textId="77777777" w:rsidTr="00C465B7">
        <w:tc>
          <w:tcPr>
            <w:tcW w:w="2498" w:type="pct"/>
            <w:tcBorders>
              <w:top w:val="single" w:sz="8" w:space="0" w:color="auto"/>
              <w:bottom w:val="single" w:sz="6" w:space="0" w:color="auto"/>
            </w:tcBorders>
            <w:shd w:val="clear" w:color="auto" w:fill="auto"/>
          </w:tcPr>
          <w:p w14:paraId="08284F54" w14:textId="77777777" w:rsidR="00DA0598" w:rsidRPr="00575C47" w:rsidRDefault="00DA0598" w:rsidP="004B5A9D">
            <w:pPr>
              <w:pStyle w:val="TabellRader"/>
              <w:jc w:val="left"/>
              <w:rPr>
                <w:b/>
                <w:bCs/>
              </w:rPr>
            </w:pPr>
            <w:r w:rsidRPr="00575C47">
              <w:t>Sydasien</w:t>
            </w:r>
          </w:p>
        </w:tc>
        <w:tc>
          <w:tcPr>
            <w:tcW w:w="2502" w:type="pct"/>
            <w:tcBorders>
              <w:top w:val="single" w:sz="8" w:space="0" w:color="auto"/>
              <w:bottom w:val="single" w:sz="6" w:space="0" w:color="auto"/>
            </w:tcBorders>
            <w:shd w:val="clear" w:color="auto" w:fill="auto"/>
          </w:tcPr>
          <w:p w14:paraId="0D78072F" w14:textId="77777777" w:rsidR="00DA0598" w:rsidRPr="00575C47" w:rsidRDefault="00DA0598" w:rsidP="004B5A9D">
            <w:pPr>
              <w:pStyle w:val="TabellRader"/>
              <w:jc w:val="center"/>
              <w:rPr>
                <w:b/>
                <w:bCs/>
              </w:rPr>
            </w:pPr>
            <w:r w:rsidRPr="00575C47">
              <w:t>3,3</w:t>
            </w:r>
          </w:p>
        </w:tc>
      </w:tr>
      <w:tr w:rsidR="00575C47" w14:paraId="5A46763F" w14:textId="77777777" w:rsidTr="00C465B7">
        <w:tc>
          <w:tcPr>
            <w:tcW w:w="2498" w:type="pct"/>
            <w:tcBorders>
              <w:top w:val="single" w:sz="8" w:space="0" w:color="auto"/>
              <w:bottom w:val="single" w:sz="6" w:space="0" w:color="auto"/>
            </w:tcBorders>
            <w:shd w:val="clear" w:color="auto" w:fill="auto"/>
          </w:tcPr>
          <w:p w14:paraId="4BBBF76F" w14:textId="77777777" w:rsidR="00DA0598" w:rsidRPr="00575C47" w:rsidRDefault="00DA0598" w:rsidP="004B5A9D">
            <w:pPr>
              <w:pStyle w:val="TabellRader"/>
              <w:jc w:val="left"/>
              <w:rPr>
                <w:b/>
                <w:bCs/>
              </w:rPr>
            </w:pPr>
            <w:r w:rsidRPr="00575C47">
              <w:t>Sydostasien</w:t>
            </w:r>
          </w:p>
        </w:tc>
        <w:tc>
          <w:tcPr>
            <w:tcW w:w="2502" w:type="pct"/>
            <w:tcBorders>
              <w:top w:val="single" w:sz="8" w:space="0" w:color="auto"/>
              <w:bottom w:val="single" w:sz="6" w:space="0" w:color="auto"/>
            </w:tcBorders>
            <w:shd w:val="clear" w:color="auto" w:fill="auto"/>
          </w:tcPr>
          <w:p w14:paraId="05103824" w14:textId="77777777" w:rsidR="00DA0598" w:rsidRPr="00575C47" w:rsidRDefault="00DA0598" w:rsidP="004B5A9D">
            <w:pPr>
              <w:pStyle w:val="TabellRader"/>
              <w:jc w:val="center"/>
              <w:rPr>
                <w:b/>
                <w:bCs/>
              </w:rPr>
            </w:pPr>
            <w:r w:rsidRPr="00575C47">
              <w:t>1,8</w:t>
            </w:r>
          </w:p>
        </w:tc>
      </w:tr>
      <w:tr w:rsidR="00575C47" w14:paraId="092E2DCA" w14:textId="77777777" w:rsidTr="00C465B7">
        <w:tc>
          <w:tcPr>
            <w:tcW w:w="2498" w:type="pct"/>
            <w:tcBorders>
              <w:top w:val="single" w:sz="8" w:space="0" w:color="auto"/>
              <w:bottom w:val="single" w:sz="6" w:space="0" w:color="auto"/>
            </w:tcBorders>
            <w:shd w:val="clear" w:color="auto" w:fill="auto"/>
          </w:tcPr>
          <w:p w14:paraId="5C333F6D" w14:textId="77777777" w:rsidR="00DA0598" w:rsidRPr="00575C47" w:rsidRDefault="00DA0598" w:rsidP="004B5A9D">
            <w:pPr>
              <w:pStyle w:val="TabellRader"/>
              <w:jc w:val="left"/>
              <w:rPr>
                <w:b/>
                <w:bCs/>
              </w:rPr>
            </w:pPr>
            <w:r w:rsidRPr="00575C47">
              <w:t>Nordostasien</w:t>
            </w:r>
          </w:p>
        </w:tc>
        <w:tc>
          <w:tcPr>
            <w:tcW w:w="2502" w:type="pct"/>
            <w:tcBorders>
              <w:top w:val="single" w:sz="8" w:space="0" w:color="auto"/>
              <w:bottom w:val="single" w:sz="6" w:space="0" w:color="auto"/>
            </w:tcBorders>
            <w:shd w:val="clear" w:color="auto" w:fill="auto"/>
          </w:tcPr>
          <w:p w14:paraId="3515320F" w14:textId="77777777" w:rsidR="00DA0598" w:rsidRPr="00575C47" w:rsidRDefault="00DA0598" w:rsidP="004B5A9D">
            <w:pPr>
              <w:pStyle w:val="TabellRader"/>
              <w:jc w:val="center"/>
              <w:rPr>
                <w:b/>
                <w:bCs/>
              </w:rPr>
            </w:pPr>
            <w:r w:rsidRPr="00575C47">
              <w:t>1,5</w:t>
            </w:r>
          </w:p>
        </w:tc>
      </w:tr>
      <w:tr w:rsidR="00575C47" w14:paraId="641671DA" w14:textId="77777777" w:rsidTr="00C465B7">
        <w:tc>
          <w:tcPr>
            <w:tcW w:w="2498" w:type="pct"/>
            <w:tcBorders>
              <w:top w:val="single" w:sz="8" w:space="0" w:color="auto"/>
              <w:bottom w:val="single" w:sz="6" w:space="0" w:color="auto"/>
            </w:tcBorders>
            <w:shd w:val="clear" w:color="auto" w:fill="auto"/>
          </w:tcPr>
          <w:p w14:paraId="4B9F44AC" w14:textId="77777777" w:rsidR="00DA0598" w:rsidRPr="00575C47" w:rsidRDefault="00DA0598" w:rsidP="004B5A9D">
            <w:pPr>
              <w:pStyle w:val="TabellRader"/>
              <w:jc w:val="left"/>
              <w:rPr>
                <w:b/>
                <w:bCs/>
              </w:rPr>
            </w:pPr>
            <w:r w:rsidRPr="00575C47">
              <w:t>Oceanien</w:t>
            </w:r>
          </w:p>
        </w:tc>
        <w:tc>
          <w:tcPr>
            <w:tcW w:w="2502" w:type="pct"/>
            <w:tcBorders>
              <w:top w:val="single" w:sz="8" w:space="0" w:color="auto"/>
              <w:bottom w:val="single" w:sz="6" w:space="0" w:color="auto"/>
            </w:tcBorders>
            <w:shd w:val="clear" w:color="auto" w:fill="auto"/>
          </w:tcPr>
          <w:p w14:paraId="381A4D5B" w14:textId="77777777" w:rsidR="00DA0598" w:rsidRPr="00575C47" w:rsidRDefault="00DA0598" w:rsidP="004B5A9D">
            <w:pPr>
              <w:pStyle w:val="TabellRader"/>
              <w:jc w:val="center"/>
              <w:rPr>
                <w:b/>
                <w:bCs/>
              </w:rPr>
            </w:pPr>
            <w:r w:rsidRPr="00575C47">
              <w:t>0,9</w:t>
            </w:r>
          </w:p>
        </w:tc>
      </w:tr>
      <w:tr w:rsidR="00575C47" w14:paraId="19324E25" w14:textId="77777777" w:rsidTr="00C465B7">
        <w:tc>
          <w:tcPr>
            <w:tcW w:w="2498" w:type="pct"/>
            <w:tcBorders>
              <w:top w:val="single" w:sz="8" w:space="0" w:color="auto"/>
              <w:bottom w:val="single" w:sz="6" w:space="0" w:color="auto"/>
            </w:tcBorders>
            <w:shd w:val="clear" w:color="auto" w:fill="auto"/>
          </w:tcPr>
          <w:p w14:paraId="4C1A9136" w14:textId="77777777" w:rsidR="00DA0598" w:rsidRPr="00575C47" w:rsidRDefault="00DA0598" w:rsidP="004B5A9D">
            <w:pPr>
              <w:pStyle w:val="TabellRader"/>
              <w:jc w:val="left"/>
              <w:rPr>
                <w:b/>
                <w:bCs/>
              </w:rPr>
            </w:pPr>
            <w:r w:rsidRPr="00575C47">
              <w:t>Övriga Afrika</w:t>
            </w:r>
          </w:p>
        </w:tc>
        <w:tc>
          <w:tcPr>
            <w:tcW w:w="2502" w:type="pct"/>
            <w:tcBorders>
              <w:top w:val="single" w:sz="8" w:space="0" w:color="auto"/>
              <w:bottom w:val="single" w:sz="6" w:space="0" w:color="auto"/>
            </w:tcBorders>
            <w:shd w:val="clear" w:color="auto" w:fill="auto"/>
          </w:tcPr>
          <w:p w14:paraId="3241965D" w14:textId="77777777" w:rsidR="00DA0598" w:rsidRPr="00575C47" w:rsidRDefault="00DA0598" w:rsidP="004B5A9D">
            <w:pPr>
              <w:pStyle w:val="TabellRader"/>
              <w:jc w:val="center"/>
              <w:rPr>
                <w:b/>
                <w:bCs/>
              </w:rPr>
            </w:pPr>
            <w:r w:rsidRPr="00575C47">
              <w:t>0,6</w:t>
            </w:r>
          </w:p>
        </w:tc>
      </w:tr>
      <w:tr w:rsidR="00575C47" w14:paraId="43ECE35E" w14:textId="77777777" w:rsidTr="00C465B7">
        <w:tc>
          <w:tcPr>
            <w:tcW w:w="2498" w:type="pct"/>
            <w:tcBorders>
              <w:top w:val="single" w:sz="8" w:space="0" w:color="auto"/>
              <w:bottom w:val="single" w:sz="6" w:space="0" w:color="auto"/>
            </w:tcBorders>
            <w:shd w:val="clear" w:color="auto" w:fill="auto"/>
          </w:tcPr>
          <w:p w14:paraId="39ECAB8C" w14:textId="77777777" w:rsidR="00DA0598" w:rsidRPr="00575C47" w:rsidRDefault="00DA0598" w:rsidP="004B5A9D">
            <w:pPr>
              <w:pStyle w:val="TabellRader"/>
              <w:jc w:val="left"/>
              <w:rPr>
                <w:b/>
                <w:bCs/>
              </w:rPr>
            </w:pPr>
            <w:r w:rsidRPr="00575C47">
              <w:t>Centralamerika och Karibien</w:t>
            </w:r>
          </w:p>
        </w:tc>
        <w:tc>
          <w:tcPr>
            <w:tcW w:w="2502" w:type="pct"/>
            <w:tcBorders>
              <w:top w:val="single" w:sz="8" w:space="0" w:color="auto"/>
              <w:bottom w:val="single" w:sz="6" w:space="0" w:color="auto"/>
            </w:tcBorders>
            <w:shd w:val="clear" w:color="auto" w:fill="auto"/>
          </w:tcPr>
          <w:p w14:paraId="477DE5FD" w14:textId="331D4CAA" w:rsidR="00DA0598" w:rsidRPr="00575C47" w:rsidRDefault="00DA0598" w:rsidP="004B5A9D">
            <w:pPr>
              <w:pStyle w:val="TabellRader"/>
              <w:jc w:val="center"/>
              <w:rPr>
                <w:b/>
                <w:bCs/>
              </w:rPr>
            </w:pPr>
            <w:r w:rsidRPr="00575C47">
              <w:t>0,1</w:t>
            </w:r>
          </w:p>
        </w:tc>
      </w:tr>
    </w:tbl>
    <w:p w14:paraId="46426358" w14:textId="77777777" w:rsidR="00DA0598" w:rsidRDefault="00DA0598" w:rsidP="00575C47">
      <w:pPr>
        <w:pStyle w:val="Brdtextmedindrag"/>
        <w:ind w:firstLine="0"/>
      </w:pPr>
    </w:p>
    <w:p w14:paraId="1C126142" w14:textId="2169EF84" w:rsidR="00DA0598" w:rsidRDefault="00DA0598" w:rsidP="00575C47">
      <w:pPr>
        <w:pStyle w:val="Brdtextmedindrag"/>
        <w:ind w:firstLine="0"/>
      </w:pPr>
      <w:r w:rsidRPr="00575C47">
        <w:t>I tabell 18 redovisas den faktiska exporten 2024 per ML-kategori uppdelat på KS/ÖK. Det bör noteras att ML11, ML13–18 och ML20–22 endast innefattar ÖK, varför dessa kategorier markeras med ett streck (-) i KS-kolumnen</w:t>
      </w:r>
      <w:r>
        <w:t>.</w:t>
      </w:r>
    </w:p>
    <w:p w14:paraId="25B35F81" w14:textId="3BA2A9E9" w:rsidR="00DA0598" w:rsidRDefault="00DA0598" w:rsidP="00053D70">
      <w:pPr>
        <w:pStyle w:val="TabellRubrik"/>
      </w:pPr>
      <w:r>
        <w:lastRenderedPageBreak/>
        <w:t xml:space="preserve">Tabell </w:t>
      </w:r>
      <w:r w:rsidR="008056F2">
        <w:fldChar w:fldCharType="begin"/>
      </w:r>
      <w:r w:rsidR="008056F2">
        <w:instrText xml:space="preserve"> SEQ Tabell \* Arabic \s 1  \* MERGEFORMAT </w:instrText>
      </w:r>
      <w:r w:rsidR="008056F2">
        <w:fldChar w:fldCharType="separate"/>
      </w:r>
      <w:r w:rsidR="008A3FE2">
        <w:rPr>
          <w:noProof/>
        </w:rPr>
        <w:t>18</w:t>
      </w:r>
      <w:r w:rsidR="008056F2">
        <w:rPr>
          <w:noProof/>
        </w:rPr>
        <w:fldChar w:fldCharType="end"/>
      </w:r>
      <w:r>
        <w:tab/>
      </w:r>
      <w:r w:rsidRPr="00575C47">
        <w:t>Värdet av den faktiska exporten av krigsmateriel 2024 per materielkategori (kr)</w:t>
      </w:r>
    </w:p>
    <w:p w14:paraId="6D63A0EA" w14:textId="7B2B4AA2"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963"/>
        <w:gridCol w:w="1966"/>
        <w:gridCol w:w="1968"/>
      </w:tblGrid>
      <w:tr w:rsidR="00575C47" w14:paraId="519C9858" w14:textId="77777777" w:rsidTr="004B5A9D">
        <w:trPr>
          <w:tblHeader/>
        </w:trPr>
        <w:tc>
          <w:tcPr>
            <w:tcW w:w="1664" w:type="pct"/>
            <w:tcBorders>
              <w:top w:val="single" w:sz="8" w:space="0" w:color="auto"/>
              <w:bottom w:val="single" w:sz="6" w:space="0" w:color="auto"/>
            </w:tcBorders>
            <w:shd w:val="clear" w:color="auto" w:fill="auto"/>
          </w:tcPr>
          <w:p w14:paraId="22213509" w14:textId="1C5F9B18" w:rsidR="00DA0598" w:rsidRDefault="00DA0598" w:rsidP="003D6F49">
            <w:pPr>
              <w:pStyle w:val="TabellHuvud"/>
              <w:jc w:val="left"/>
            </w:pPr>
            <w:r>
              <w:t>Materielkategori</w:t>
            </w:r>
          </w:p>
        </w:tc>
        <w:tc>
          <w:tcPr>
            <w:tcW w:w="1667" w:type="pct"/>
            <w:tcBorders>
              <w:top w:val="single" w:sz="8" w:space="0" w:color="auto"/>
              <w:bottom w:val="single" w:sz="6" w:space="0" w:color="auto"/>
            </w:tcBorders>
            <w:shd w:val="clear" w:color="auto" w:fill="auto"/>
          </w:tcPr>
          <w:p w14:paraId="6EFC4FD7" w14:textId="59EB30B1" w:rsidR="00DA0598" w:rsidRDefault="00DA0598" w:rsidP="003D6F49">
            <w:pPr>
              <w:pStyle w:val="TabellHuvud"/>
            </w:pPr>
            <w:r>
              <w:t>Värde KS</w:t>
            </w:r>
          </w:p>
        </w:tc>
        <w:tc>
          <w:tcPr>
            <w:tcW w:w="1669" w:type="pct"/>
            <w:tcBorders>
              <w:top w:val="single" w:sz="8" w:space="0" w:color="auto"/>
              <w:bottom w:val="single" w:sz="6" w:space="0" w:color="auto"/>
            </w:tcBorders>
            <w:shd w:val="clear" w:color="auto" w:fill="auto"/>
          </w:tcPr>
          <w:p w14:paraId="608FE670" w14:textId="137943C1" w:rsidR="00DA0598" w:rsidRDefault="00DA0598" w:rsidP="003D6F49">
            <w:pPr>
              <w:pStyle w:val="TabellHuvud"/>
            </w:pPr>
            <w:r>
              <w:t>Värde ÖK</w:t>
            </w:r>
          </w:p>
        </w:tc>
      </w:tr>
      <w:tr w:rsidR="00575C47" w:rsidRPr="008D2359" w14:paraId="7A8604D2" w14:textId="77777777" w:rsidTr="004B5A9D">
        <w:tc>
          <w:tcPr>
            <w:tcW w:w="1664" w:type="pct"/>
            <w:tcBorders>
              <w:top w:val="single" w:sz="8" w:space="0" w:color="auto"/>
              <w:bottom w:val="single" w:sz="6" w:space="0" w:color="auto"/>
            </w:tcBorders>
            <w:shd w:val="clear" w:color="auto" w:fill="auto"/>
          </w:tcPr>
          <w:p w14:paraId="537101BC" w14:textId="77777777" w:rsidR="00DA0598" w:rsidRPr="00081302" w:rsidRDefault="00DA0598" w:rsidP="00575C47">
            <w:pPr>
              <w:pStyle w:val="TabellHuvud"/>
              <w:jc w:val="left"/>
              <w:rPr>
                <w:b w:val="0"/>
                <w:bCs/>
              </w:rPr>
            </w:pPr>
            <w:r w:rsidRPr="00081302">
              <w:rPr>
                <w:b w:val="0"/>
                <w:bCs/>
              </w:rPr>
              <w:t>ML1</w:t>
            </w:r>
          </w:p>
        </w:tc>
        <w:tc>
          <w:tcPr>
            <w:tcW w:w="1667" w:type="pct"/>
            <w:tcBorders>
              <w:top w:val="single" w:sz="8" w:space="0" w:color="auto"/>
              <w:bottom w:val="single" w:sz="6" w:space="0" w:color="auto"/>
            </w:tcBorders>
            <w:shd w:val="clear" w:color="auto" w:fill="auto"/>
          </w:tcPr>
          <w:p w14:paraId="315C6430" w14:textId="77777777" w:rsidR="00DA0598" w:rsidRPr="00081302" w:rsidRDefault="00DA0598" w:rsidP="00575C47">
            <w:pPr>
              <w:pStyle w:val="TabellHuvud"/>
              <w:rPr>
                <w:b w:val="0"/>
                <w:bCs/>
              </w:rPr>
            </w:pPr>
            <w:r w:rsidRPr="00081302">
              <w:rPr>
                <w:b w:val="0"/>
                <w:bCs/>
              </w:rPr>
              <w:t>870 045</w:t>
            </w:r>
          </w:p>
        </w:tc>
        <w:tc>
          <w:tcPr>
            <w:tcW w:w="1669" w:type="pct"/>
            <w:tcBorders>
              <w:top w:val="single" w:sz="8" w:space="0" w:color="auto"/>
              <w:bottom w:val="single" w:sz="6" w:space="0" w:color="auto"/>
            </w:tcBorders>
            <w:shd w:val="clear" w:color="auto" w:fill="auto"/>
          </w:tcPr>
          <w:p w14:paraId="407C4594" w14:textId="77777777" w:rsidR="00DA0598" w:rsidRPr="00081302" w:rsidRDefault="00DA0598" w:rsidP="00575C47">
            <w:pPr>
              <w:pStyle w:val="TabellHuvud"/>
              <w:rPr>
                <w:b w:val="0"/>
                <w:bCs/>
              </w:rPr>
            </w:pPr>
            <w:r w:rsidRPr="00081302">
              <w:rPr>
                <w:b w:val="0"/>
                <w:bCs/>
              </w:rPr>
              <w:t>41 501 629</w:t>
            </w:r>
          </w:p>
        </w:tc>
      </w:tr>
      <w:tr w:rsidR="00575C47" w:rsidRPr="008D2359" w14:paraId="0B43939D" w14:textId="77777777" w:rsidTr="004B5A9D">
        <w:tc>
          <w:tcPr>
            <w:tcW w:w="1664" w:type="pct"/>
            <w:tcBorders>
              <w:top w:val="single" w:sz="8" w:space="0" w:color="auto"/>
              <w:bottom w:val="single" w:sz="6" w:space="0" w:color="auto"/>
            </w:tcBorders>
            <w:shd w:val="clear" w:color="auto" w:fill="auto"/>
          </w:tcPr>
          <w:p w14:paraId="0273E620" w14:textId="77777777" w:rsidR="00DA0598" w:rsidRPr="00081302" w:rsidRDefault="00DA0598" w:rsidP="00575C47">
            <w:pPr>
              <w:pStyle w:val="TabellHuvud"/>
              <w:jc w:val="left"/>
              <w:rPr>
                <w:b w:val="0"/>
                <w:bCs/>
              </w:rPr>
            </w:pPr>
            <w:r w:rsidRPr="00081302">
              <w:rPr>
                <w:b w:val="0"/>
                <w:bCs/>
              </w:rPr>
              <w:t>ML2</w:t>
            </w:r>
          </w:p>
        </w:tc>
        <w:tc>
          <w:tcPr>
            <w:tcW w:w="1667" w:type="pct"/>
            <w:tcBorders>
              <w:top w:val="single" w:sz="8" w:space="0" w:color="auto"/>
              <w:bottom w:val="single" w:sz="6" w:space="0" w:color="auto"/>
            </w:tcBorders>
            <w:shd w:val="clear" w:color="auto" w:fill="auto"/>
          </w:tcPr>
          <w:p w14:paraId="33501A97" w14:textId="77777777" w:rsidR="00DA0598" w:rsidRPr="00081302" w:rsidRDefault="00DA0598" w:rsidP="00575C47">
            <w:pPr>
              <w:pStyle w:val="TabellHuvud"/>
              <w:rPr>
                <w:b w:val="0"/>
                <w:bCs/>
              </w:rPr>
            </w:pPr>
            <w:r w:rsidRPr="00081302">
              <w:rPr>
                <w:b w:val="0"/>
                <w:bCs/>
              </w:rPr>
              <w:t>1 180 828 004</w:t>
            </w:r>
          </w:p>
        </w:tc>
        <w:tc>
          <w:tcPr>
            <w:tcW w:w="1669" w:type="pct"/>
            <w:tcBorders>
              <w:top w:val="single" w:sz="8" w:space="0" w:color="auto"/>
              <w:bottom w:val="single" w:sz="6" w:space="0" w:color="auto"/>
            </w:tcBorders>
            <w:shd w:val="clear" w:color="auto" w:fill="auto"/>
          </w:tcPr>
          <w:p w14:paraId="2318D8D8" w14:textId="77777777" w:rsidR="00DA0598" w:rsidRPr="00081302" w:rsidRDefault="00DA0598" w:rsidP="00575C47">
            <w:pPr>
              <w:pStyle w:val="TabellHuvud"/>
              <w:rPr>
                <w:b w:val="0"/>
                <w:bCs/>
              </w:rPr>
            </w:pPr>
            <w:r w:rsidRPr="00081302">
              <w:rPr>
                <w:b w:val="0"/>
                <w:bCs/>
              </w:rPr>
              <w:t>350 834 886</w:t>
            </w:r>
          </w:p>
        </w:tc>
      </w:tr>
      <w:tr w:rsidR="00575C47" w:rsidRPr="008D2359" w14:paraId="3D44D1DE" w14:textId="77777777" w:rsidTr="004B5A9D">
        <w:tc>
          <w:tcPr>
            <w:tcW w:w="1664" w:type="pct"/>
            <w:tcBorders>
              <w:top w:val="single" w:sz="8" w:space="0" w:color="auto"/>
              <w:bottom w:val="single" w:sz="6" w:space="0" w:color="auto"/>
            </w:tcBorders>
            <w:shd w:val="clear" w:color="auto" w:fill="auto"/>
          </w:tcPr>
          <w:p w14:paraId="3A82A9E7" w14:textId="77777777" w:rsidR="00DA0598" w:rsidRPr="00081302" w:rsidRDefault="00DA0598" w:rsidP="00575C47">
            <w:pPr>
              <w:pStyle w:val="TabellHuvud"/>
              <w:jc w:val="left"/>
              <w:rPr>
                <w:b w:val="0"/>
                <w:bCs/>
              </w:rPr>
            </w:pPr>
            <w:r w:rsidRPr="00081302">
              <w:rPr>
                <w:b w:val="0"/>
                <w:bCs/>
              </w:rPr>
              <w:t>ML3</w:t>
            </w:r>
          </w:p>
        </w:tc>
        <w:tc>
          <w:tcPr>
            <w:tcW w:w="1667" w:type="pct"/>
            <w:tcBorders>
              <w:top w:val="single" w:sz="8" w:space="0" w:color="auto"/>
              <w:bottom w:val="single" w:sz="6" w:space="0" w:color="auto"/>
            </w:tcBorders>
            <w:shd w:val="clear" w:color="auto" w:fill="auto"/>
          </w:tcPr>
          <w:p w14:paraId="41BCE1C7" w14:textId="77777777" w:rsidR="00DA0598" w:rsidRPr="00081302" w:rsidRDefault="00DA0598" w:rsidP="00575C47">
            <w:pPr>
              <w:pStyle w:val="TabellHuvud"/>
              <w:rPr>
                <w:b w:val="0"/>
                <w:bCs/>
              </w:rPr>
            </w:pPr>
            <w:r w:rsidRPr="00081302">
              <w:rPr>
                <w:b w:val="0"/>
                <w:bCs/>
              </w:rPr>
              <w:t>3 781 090 191</w:t>
            </w:r>
          </w:p>
        </w:tc>
        <w:tc>
          <w:tcPr>
            <w:tcW w:w="1669" w:type="pct"/>
            <w:tcBorders>
              <w:top w:val="single" w:sz="8" w:space="0" w:color="auto"/>
              <w:bottom w:val="single" w:sz="6" w:space="0" w:color="auto"/>
            </w:tcBorders>
            <w:shd w:val="clear" w:color="auto" w:fill="auto"/>
          </w:tcPr>
          <w:p w14:paraId="062E677D" w14:textId="77777777" w:rsidR="00DA0598" w:rsidRPr="00081302" w:rsidRDefault="00DA0598" w:rsidP="00575C47">
            <w:pPr>
              <w:pStyle w:val="TabellHuvud"/>
              <w:rPr>
                <w:b w:val="0"/>
                <w:bCs/>
              </w:rPr>
            </w:pPr>
            <w:r w:rsidRPr="00081302">
              <w:rPr>
                <w:b w:val="0"/>
                <w:bCs/>
              </w:rPr>
              <w:t>1 174 233 045</w:t>
            </w:r>
          </w:p>
        </w:tc>
      </w:tr>
      <w:tr w:rsidR="00575C47" w:rsidRPr="008D2359" w14:paraId="09DA818B" w14:textId="77777777" w:rsidTr="004B5A9D">
        <w:tc>
          <w:tcPr>
            <w:tcW w:w="1664" w:type="pct"/>
            <w:tcBorders>
              <w:top w:val="single" w:sz="8" w:space="0" w:color="auto"/>
              <w:bottom w:val="single" w:sz="6" w:space="0" w:color="auto"/>
            </w:tcBorders>
            <w:shd w:val="clear" w:color="auto" w:fill="auto"/>
          </w:tcPr>
          <w:p w14:paraId="143418FA" w14:textId="77777777" w:rsidR="00DA0598" w:rsidRPr="00081302" w:rsidRDefault="00DA0598" w:rsidP="00575C47">
            <w:pPr>
              <w:pStyle w:val="TabellHuvud"/>
              <w:jc w:val="left"/>
              <w:rPr>
                <w:b w:val="0"/>
                <w:bCs/>
              </w:rPr>
            </w:pPr>
            <w:r w:rsidRPr="00081302">
              <w:rPr>
                <w:b w:val="0"/>
                <w:bCs/>
              </w:rPr>
              <w:t>ML4</w:t>
            </w:r>
          </w:p>
        </w:tc>
        <w:tc>
          <w:tcPr>
            <w:tcW w:w="1667" w:type="pct"/>
            <w:tcBorders>
              <w:top w:val="single" w:sz="8" w:space="0" w:color="auto"/>
              <w:bottom w:val="single" w:sz="6" w:space="0" w:color="auto"/>
            </w:tcBorders>
            <w:shd w:val="clear" w:color="auto" w:fill="auto"/>
          </w:tcPr>
          <w:p w14:paraId="2DAEF4CE" w14:textId="77777777" w:rsidR="00DA0598" w:rsidRPr="00081302" w:rsidRDefault="00DA0598" w:rsidP="00575C47">
            <w:pPr>
              <w:pStyle w:val="TabellHuvud"/>
              <w:rPr>
                <w:b w:val="0"/>
                <w:bCs/>
              </w:rPr>
            </w:pPr>
            <w:r w:rsidRPr="00081302">
              <w:rPr>
                <w:b w:val="0"/>
                <w:bCs/>
              </w:rPr>
              <w:t>1 113 123 952</w:t>
            </w:r>
          </w:p>
        </w:tc>
        <w:tc>
          <w:tcPr>
            <w:tcW w:w="1669" w:type="pct"/>
            <w:tcBorders>
              <w:top w:val="single" w:sz="8" w:space="0" w:color="auto"/>
              <w:bottom w:val="single" w:sz="6" w:space="0" w:color="auto"/>
            </w:tcBorders>
            <w:shd w:val="clear" w:color="auto" w:fill="auto"/>
          </w:tcPr>
          <w:p w14:paraId="2BF24F57" w14:textId="77777777" w:rsidR="00DA0598" w:rsidRPr="00081302" w:rsidRDefault="00DA0598" w:rsidP="00575C47">
            <w:pPr>
              <w:pStyle w:val="TabellHuvud"/>
              <w:rPr>
                <w:b w:val="0"/>
                <w:bCs/>
              </w:rPr>
            </w:pPr>
            <w:r w:rsidRPr="00081302">
              <w:rPr>
                <w:b w:val="0"/>
                <w:bCs/>
              </w:rPr>
              <w:t>378 612 173</w:t>
            </w:r>
          </w:p>
        </w:tc>
      </w:tr>
      <w:tr w:rsidR="00575C47" w:rsidRPr="008D2359" w14:paraId="10008E59" w14:textId="77777777" w:rsidTr="004B5A9D">
        <w:tc>
          <w:tcPr>
            <w:tcW w:w="1664" w:type="pct"/>
            <w:tcBorders>
              <w:top w:val="single" w:sz="8" w:space="0" w:color="auto"/>
              <w:bottom w:val="single" w:sz="6" w:space="0" w:color="auto"/>
            </w:tcBorders>
            <w:shd w:val="clear" w:color="auto" w:fill="auto"/>
          </w:tcPr>
          <w:p w14:paraId="59E50FD7" w14:textId="77777777" w:rsidR="00DA0598" w:rsidRPr="00081302" w:rsidRDefault="00DA0598" w:rsidP="00575C47">
            <w:pPr>
              <w:pStyle w:val="TabellHuvud"/>
              <w:jc w:val="left"/>
              <w:rPr>
                <w:b w:val="0"/>
                <w:bCs/>
              </w:rPr>
            </w:pPr>
            <w:r w:rsidRPr="00081302">
              <w:rPr>
                <w:b w:val="0"/>
                <w:bCs/>
              </w:rPr>
              <w:t>ML5</w:t>
            </w:r>
          </w:p>
        </w:tc>
        <w:tc>
          <w:tcPr>
            <w:tcW w:w="1667" w:type="pct"/>
            <w:tcBorders>
              <w:top w:val="single" w:sz="8" w:space="0" w:color="auto"/>
              <w:bottom w:val="single" w:sz="6" w:space="0" w:color="auto"/>
            </w:tcBorders>
            <w:shd w:val="clear" w:color="auto" w:fill="auto"/>
          </w:tcPr>
          <w:p w14:paraId="439D9880" w14:textId="77777777" w:rsidR="00DA0598" w:rsidRPr="00081302" w:rsidRDefault="00DA0598" w:rsidP="00575C47">
            <w:pPr>
              <w:pStyle w:val="TabellHuvud"/>
              <w:rPr>
                <w:b w:val="0"/>
                <w:bCs/>
              </w:rPr>
            </w:pPr>
            <w:r w:rsidRPr="00081302">
              <w:rPr>
                <w:b w:val="0"/>
                <w:bCs/>
              </w:rPr>
              <w:t>932 642 360</w:t>
            </w:r>
          </w:p>
        </w:tc>
        <w:tc>
          <w:tcPr>
            <w:tcW w:w="1669" w:type="pct"/>
            <w:tcBorders>
              <w:top w:val="single" w:sz="8" w:space="0" w:color="auto"/>
              <w:bottom w:val="single" w:sz="6" w:space="0" w:color="auto"/>
            </w:tcBorders>
            <w:shd w:val="clear" w:color="auto" w:fill="auto"/>
          </w:tcPr>
          <w:p w14:paraId="0FF047D6" w14:textId="77777777" w:rsidR="00DA0598" w:rsidRPr="00081302" w:rsidRDefault="00DA0598" w:rsidP="00575C47">
            <w:pPr>
              <w:pStyle w:val="TabellHuvud"/>
              <w:rPr>
                <w:b w:val="0"/>
                <w:bCs/>
              </w:rPr>
            </w:pPr>
            <w:r w:rsidRPr="00081302">
              <w:rPr>
                <w:b w:val="0"/>
                <w:bCs/>
              </w:rPr>
              <w:t>2 335 402 717</w:t>
            </w:r>
          </w:p>
        </w:tc>
      </w:tr>
      <w:tr w:rsidR="00575C47" w:rsidRPr="008D2359" w14:paraId="281B9A94" w14:textId="77777777" w:rsidTr="004B5A9D">
        <w:tc>
          <w:tcPr>
            <w:tcW w:w="1664" w:type="pct"/>
            <w:tcBorders>
              <w:top w:val="single" w:sz="8" w:space="0" w:color="auto"/>
              <w:bottom w:val="single" w:sz="6" w:space="0" w:color="auto"/>
            </w:tcBorders>
            <w:shd w:val="clear" w:color="auto" w:fill="auto"/>
          </w:tcPr>
          <w:p w14:paraId="0061A941" w14:textId="77777777" w:rsidR="00DA0598" w:rsidRPr="00081302" w:rsidRDefault="00DA0598" w:rsidP="00575C47">
            <w:pPr>
              <w:pStyle w:val="TabellHuvud"/>
              <w:jc w:val="left"/>
              <w:rPr>
                <w:b w:val="0"/>
                <w:bCs/>
              </w:rPr>
            </w:pPr>
            <w:r w:rsidRPr="00081302">
              <w:rPr>
                <w:b w:val="0"/>
                <w:bCs/>
              </w:rPr>
              <w:t>ML6</w:t>
            </w:r>
          </w:p>
        </w:tc>
        <w:tc>
          <w:tcPr>
            <w:tcW w:w="1667" w:type="pct"/>
            <w:tcBorders>
              <w:top w:val="single" w:sz="8" w:space="0" w:color="auto"/>
              <w:bottom w:val="single" w:sz="6" w:space="0" w:color="auto"/>
            </w:tcBorders>
            <w:shd w:val="clear" w:color="auto" w:fill="auto"/>
          </w:tcPr>
          <w:p w14:paraId="3DA6C994" w14:textId="77777777" w:rsidR="00DA0598" w:rsidRPr="00081302" w:rsidRDefault="00DA0598" w:rsidP="00575C47">
            <w:pPr>
              <w:pStyle w:val="TabellHuvud"/>
              <w:rPr>
                <w:b w:val="0"/>
                <w:bCs/>
              </w:rPr>
            </w:pPr>
            <w:r w:rsidRPr="00081302">
              <w:rPr>
                <w:b w:val="0"/>
                <w:bCs/>
              </w:rPr>
              <w:t>579</w:t>
            </w:r>
            <w:r w:rsidRPr="00081302">
              <w:rPr>
                <w:rFonts w:ascii="Cambria" w:hAnsi="Cambria" w:cs="Cambria"/>
                <w:b w:val="0"/>
                <w:bCs/>
              </w:rPr>
              <w:t> </w:t>
            </w:r>
            <w:r w:rsidRPr="00081302">
              <w:rPr>
                <w:b w:val="0"/>
                <w:bCs/>
              </w:rPr>
              <w:t>930 000</w:t>
            </w:r>
          </w:p>
        </w:tc>
        <w:tc>
          <w:tcPr>
            <w:tcW w:w="1669" w:type="pct"/>
            <w:tcBorders>
              <w:top w:val="single" w:sz="8" w:space="0" w:color="auto"/>
              <w:bottom w:val="single" w:sz="6" w:space="0" w:color="auto"/>
            </w:tcBorders>
            <w:shd w:val="clear" w:color="auto" w:fill="auto"/>
          </w:tcPr>
          <w:p w14:paraId="428FF7A0" w14:textId="77777777" w:rsidR="00DA0598" w:rsidRPr="00081302" w:rsidRDefault="00DA0598" w:rsidP="00575C47">
            <w:pPr>
              <w:pStyle w:val="TabellHuvud"/>
              <w:rPr>
                <w:b w:val="0"/>
                <w:bCs/>
              </w:rPr>
            </w:pPr>
            <w:r w:rsidRPr="00081302">
              <w:rPr>
                <w:b w:val="0"/>
                <w:bCs/>
              </w:rPr>
              <w:t>1</w:t>
            </w:r>
            <w:r w:rsidRPr="00081302">
              <w:rPr>
                <w:rFonts w:ascii="Cambria" w:hAnsi="Cambria" w:cs="Cambria"/>
                <w:b w:val="0"/>
                <w:bCs/>
              </w:rPr>
              <w:t> </w:t>
            </w:r>
            <w:r w:rsidRPr="00081302">
              <w:rPr>
                <w:b w:val="0"/>
                <w:bCs/>
              </w:rPr>
              <w:t>300</w:t>
            </w:r>
            <w:r w:rsidRPr="00081302">
              <w:rPr>
                <w:rFonts w:ascii="Cambria" w:hAnsi="Cambria" w:cs="Cambria"/>
                <w:b w:val="0"/>
                <w:bCs/>
              </w:rPr>
              <w:t> </w:t>
            </w:r>
            <w:r w:rsidRPr="00081302">
              <w:rPr>
                <w:b w:val="0"/>
                <w:bCs/>
              </w:rPr>
              <w:t>931 345</w:t>
            </w:r>
          </w:p>
        </w:tc>
      </w:tr>
      <w:tr w:rsidR="00575C47" w:rsidRPr="008D2359" w14:paraId="7B1BCD9E" w14:textId="77777777" w:rsidTr="004B5A9D">
        <w:tc>
          <w:tcPr>
            <w:tcW w:w="1664" w:type="pct"/>
            <w:tcBorders>
              <w:top w:val="single" w:sz="8" w:space="0" w:color="auto"/>
              <w:bottom w:val="single" w:sz="6" w:space="0" w:color="auto"/>
            </w:tcBorders>
            <w:shd w:val="clear" w:color="auto" w:fill="auto"/>
          </w:tcPr>
          <w:p w14:paraId="4605F75B" w14:textId="77777777" w:rsidR="00DA0598" w:rsidRPr="00081302" w:rsidRDefault="00DA0598" w:rsidP="00575C47">
            <w:pPr>
              <w:pStyle w:val="TabellHuvud"/>
              <w:jc w:val="left"/>
              <w:rPr>
                <w:b w:val="0"/>
                <w:bCs/>
              </w:rPr>
            </w:pPr>
            <w:r w:rsidRPr="00081302">
              <w:rPr>
                <w:b w:val="0"/>
                <w:bCs/>
              </w:rPr>
              <w:t>ML7</w:t>
            </w:r>
          </w:p>
        </w:tc>
        <w:tc>
          <w:tcPr>
            <w:tcW w:w="1667" w:type="pct"/>
            <w:tcBorders>
              <w:top w:val="single" w:sz="8" w:space="0" w:color="auto"/>
              <w:bottom w:val="single" w:sz="6" w:space="0" w:color="auto"/>
            </w:tcBorders>
            <w:shd w:val="clear" w:color="auto" w:fill="auto"/>
          </w:tcPr>
          <w:p w14:paraId="6DEF44DC" w14:textId="77777777" w:rsidR="00DA0598" w:rsidRPr="00081302" w:rsidRDefault="00DA0598" w:rsidP="00575C47">
            <w:pPr>
              <w:pStyle w:val="TabellHuvud"/>
              <w:rPr>
                <w:b w:val="0"/>
                <w:bCs/>
              </w:rPr>
            </w:pPr>
            <w:r w:rsidRPr="00081302">
              <w:rPr>
                <w:b w:val="0"/>
                <w:bCs/>
              </w:rPr>
              <w:t>0</w:t>
            </w:r>
          </w:p>
        </w:tc>
        <w:tc>
          <w:tcPr>
            <w:tcW w:w="1669" w:type="pct"/>
            <w:tcBorders>
              <w:top w:val="single" w:sz="8" w:space="0" w:color="auto"/>
              <w:bottom w:val="single" w:sz="6" w:space="0" w:color="auto"/>
            </w:tcBorders>
            <w:shd w:val="clear" w:color="auto" w:fill="auto"/>
          </w:tcPr>
          <w:p w14:paraId="0F318DDB" w14:textId="77777777" w:rsidR="00DA0598" w:rsidRPr="00081302" w:rsidRDefault="00DA0598" w:rsidP="00575C47">
            <w:pPr>
              <w:pStyle w:val="TabellHuvud"/>
              <w:rPr>
                <w:b w:val="0"/>
                <w:bCs/>
              </w:rPr>
            </w:pPr>
            <w:r w:rsidRPr="00081302">
              <w:rPr>
                <w:b w:val="0"/>
                <w:bCs/>
              </w:rPr>
              <w:t>9 255 729</w:t>
            </w:r>
          </w:p>
        </w:tc>
      </w:tr>
      <w:tr w:rsidR="00575C47" w:rsidRPr="008D2359" w14:paraId="284EC373" w14:textId="77777777" w:rsidTr="004B5A9D">
        <w:tc>
          <w:tcPr>
            <w:tcW w:w="1664" w:type="pct"/>
            <w:tcBorders>
              <w:top w:val="single" w:sz="8" w:space="0" w:color="auto"/>
              <w:bottom w:val="single" w:sz="6" w:space="0" w:color="auto"/>
            </w:tcBorders>
            <w:shd w:val="clear" w:color="auto" w:fill="auto"/>
          </w:tcPr>
          <w:p w14:paraId="74AC160A" w14:textId="77777777" w:rsidR="00DA0598" w:rsidRPr="00081302" w:rsidRDefault="00DA0598" w:rsidP="00575C47">
            <w:pPr>
              <w:pStyle w:val="TabellHuvud"/>
              <w:jc w:val="left"/>
              <w:rPr>
                <w:b w:val="0"/>
                <w:bCs/>
              </w:rPr>
            </w:pPr>
            <w:r w:rsidRPr="00081302">
              <w:rPr>
                <w:b w:val="0"/>
                <w:bCs/>
              </w:rPr>
              <w:t>ML8</w:t>
            </w:r>
          </w:p>
        </w:tc>
        <w:tc>
          <w:tcPr>
            <w:tcW w:w="1667" w:type="pct"/>
            <w:tcBorders>
              <w:top w:val="single" w:sz="8" w:space="0" w:color="auto"/>
              <w:bottom w:val="single" w:sz="6" w:space="0" w:color="auto"/>
            </w:tcBorders>
            <w:shd w:val="clear" w:color="auto" w:fill="auto"/>
          </w:tcPr>
          <w:p w14:paraId="08D6705A" w14:textId="77777777" w:rsidR="00DA0598" w:rsidRPr="00081302" w:rsidRDefault="00DA0598" w:rsidP="00575C47">
            <w:pPr>
              <w:pStyle w:val="TabellHuvud"/>
              <w:rPr>
                <w:b w:val="0"/>
                <w:bCs/>
              </w:rPr>
            </w:pPr>
            <w:r w:rsidRPr="00081302">
              <w:rPr>
                <w:b w:val="0"/>
                <w:bCs/>
              </w:rPr>
              <w:t>770 290 267</w:t>
            </w:r>
          </w:p>
        </w:tc>
        <w:tc>
          <w:tcPr>
            <w:tcW w:w="1669" w:type="pct"/>
            <w:tcBorders>
              <w:top w:val="single" w:sz="8" w:space="0" w:color="auto"/>
              <w:bottom w:val="single" w:sz="6" w:space="0" w:color="auto"/>
            </w:tcBorders>
            <w:shd w:val="clear" w:color="auto" w:fill="auto"/>
          </w:tcPr>
          <w:p w14:paraId="25A0E3C5" w14:textId="77777777" w:rsidR="00DA0598" w:rsidRPr="00081302" w:rsidRDefault="00DA0598" w:rsidP="00575C47">
            <w:pPr>
              <w:pStyle w:val="TabellHuvud"/>
              <w:rPr>
                <w:b w:val="0"/>
                <w:bCs/>
              </w:rPr>
            </w:pPr>
            <w:r w:rsidRPr="00081302">
              <w:rPr>
                <w:b w:val="0"/>
                <w:bCs/>
              </w:rPr>
              <w:t>5 814 917</w:t>
            </w:r>
          </w:p>
        </w:tc>
      </w:tr>
      <w:tr w:rsidR="00575C47" w:rsidRPr="008D2359" w14:paraId="7500593F" w14:textId="77777777" w:rsidTr="004B5A9D">
        <w:tc>
          <w:tcPr>
            <w:tcW w:w="1664" w:type="pct"/>
            <w:tcBorders>
              <w:top w:val="single" w:sz="8" w:space="0" w:color="auto"/>
              <w:bottom w:val="single" w:sz="6" w:space="0" w:color="auto"/>
            </w:tcBorders>
            <w:shd w:val="clear" w:color="auto" w:fill="auto"/>
          </w:tcPr>
          <w:p w14:paraId="70ACE62B" w14:textId="77777777" w:rsidR="00DA0598" w:rsidRPr="00081302" w:rsidRDefault="00DA0598" w:rsidP="00575C47">
            <w:pPr>
              <w:pStyle w:val="TabellHuvud"/>
              <w:jc w:val="left"/>
              <w:rPr>
                <w:b w:val="0"/>
                <w:bCs/>
              </w:rPr>
            </w:pPr>
            <w:r w:rsidRPr="00081302">
              <w:rPr>
                <w:b w:val="0"/>
                <w:bCs/>
              </w:rPr>
              <w:t>ML9</w:t>
            </w:r>
          </w:p>
        </w:tc>
        <w:tc>
          <w:tcPr>
            <w:tcW w:w="1667" w:type="pct"/>
            <w:tcBorders>
              <w:top w:val="single" w:sz="8" w:space="0" w:color="auto"/>
              <w:bottom w:val="single" w:sz="6" w:space="0" w:color="auto"/>
            </w:tcBorders>
            <w:shd w:val="clear" w:color="auto" w:fill="auto"/>
          </w:tcPr>
          <w:p w14:paraId="34070631" w14:textId="77777777" w:rsidR="00DA0598" w:rsidRPr="00081302" w:rsidRDefault="00DA0598" w:rsidP="00575C47">
            <w:pPr>
              <w:pStyle w:val="TabellHuvud"/>
              <w:rPr>
                <w:b w:val="0"/>
                <w:bCs/>
              </w:rPr>
            </w:pPr>
            <w:r w:rsidRPr="00081302">
              <w:rPr>
                <w:b w:val="0"/>
                <w:bCs/>
              </w:rPr>
              <w:t>89 447 000</w:t>
            </w:r>
          </w:p>
        </w:tc>
        <w:tc>
          <w:tcPr>
            <w:tcW w:w="1669" w:type="pct"/>
            <w:tcBorders>
              <w:top w:val="single" w:sz="8" w:space="0" w:color="auto"/>
              <w:bottom w:val="single" w:sz="6" w:space="0" w:color="auto"/>
            </w:tcBorders>
            <w:shd w:val="clear" w:color="auto" w:fill="auto"/>
          </w:tcPr>
          <w:p w14:paraId="0C856856" w14:textId="77777777" w:rsidR="00DA0598" w:rsidRPr="00081302" w:rsidRDefault="00DA0598" w:rsidP="00575C47">
            <w:pPr>
              <w:pStyle w:val="TabellHuvud"/>
              <w:rPr>
                <w:b w:val="0"/>
                <w:bCs/>
              </w:rPr>
            </w:pPr>
            <w:r w:rsidRPr="00081302">
              <w:rPr>
                <w:b w:val="0"/>
                <w:bCs/>
              </w:rPr>
              <w:t>4 945 859</w:t>
            </w:r>
          </w:p>
        </w:tc>
      </w:tr>
      <w:tr w:rsidR="00575C47" w:rsidRPr="008D2359" w14:paraId="4926AADF" w14:textId="77777777" w:rsidTr="004B5A9D">
        <w:tc>
          <w:tcPr>
            <w:tcW w:w="1664" w:type="pct"/>
            <w:tcBorders>
              <w:top w:val="single" w:sz="8" w:space="0" w:color="auto"/>
              <w:bottom w:val="single" w:sz="6" w:space="0" w:color="auto"/>
            </w:tcBorders>
            <w:shd w:val="clear" w:color="auto" w:fill="auto"/>
          </w:tcPr>
          <w:p w14:paraId="296CB3F5" w14:textId="77777777" w:rsidR="00DA0598" w:rsidRPr="00081302" w:rsidRDefault="00DA0598" w:rsidP="00575C47">
            <w:pPr>
              <w:pStyle w:val="TabellHuvud"/>
              <w:jc w:val="left"/>
              <w:rPr>
                <w:b w:val="0"/>
                <w:bCs/>
              </w:rPr>
            </w:pPr>
            <w:r w:rsidRPr="00081302">
              <w:rPr>
                <w:b w:val="0"/>
                <w:bCs/>
              </w:rPr>
              <w:t>ML10</w:t>
            </w:r>
          </w:p>
        </w:tc>
        <w:tc>
          <w:tcPr>
            <w:tcW w:w="1667" w:type="pct"/>
            <w:tcBorders>
              <w:top w:val="single" w:sz="8" w:space="0" w:color="auto"/>
              <w:bottom w:val="single" w:sz="6" w:space="0" w:color="auto"/>
            </w:tcBorders>
            <w:shd w:val="clear" w:color="auto" w:fill="auto"/>
          </w:tcPr>
          <w:p w14:paraId="4A409166" w14:textId="77777777" w:rsidR="00DA0598" w:rsidRPr="00081302" w:rsidRDefault="00DA0598" w:rsidP="00575C47">
            <w:pPr>
              <w:pStyle w:val="TabellHuvud"/>
              <w:rPr>
                <w:b w:val="0"/>
                <w:bCs/>
              </w:rPr>
            </w:pPr>
            <w:r w:rsidRPr="00081302">
              <w:rPr>
                <w:b w:val="0"/>
                <w:bCs/>
              </w:rPr>
              <w:t>902 604 848</w:t>
            </w:r>
          </w:p>
        </w:tc>
        <w:tc>
          <w:tcPr>
            <w:tcW w:w="1669" w:type="pct"/>
            <w:tcBorders>
              <w:top w:val="single" w:sz="8" w:space="0" w:color="auto"/>
              <w:bottom w:val="single" w:sz="6" w:space="0" w:color="auto"/>
            </w:tcBorders>
            <w:shd w:val="clear" w:color="auto" w:fill="auto"/>
          </w:tcPr>
          <w:p w14:paraId="2A16D644" w14:textId="77777777" w:rsidR="00DA0598" w:rsidRPr="00081302" w:rsidRDefault="00DA0598" w:rsidP="00575C47">
            <w:pPr>
              <w:pStyle w:val="TabellHuvud"/>
              <w:rPr>
                <w:b w:val="0"/>
                <w:bCs/>
              </w:rPr>
            </w:pPr>
            <w:r w:rsidRPr="00081302">
              <w:rPr>
                <w:b w:val="0"/>
                <w:bCs/>
              </w:rPr>
              <w:t>6 850 573 766</w:t>
            </w:r>
          </w:p>
        </w:tc>
      </w:tr>
      <w:tr w:rsidR="00575C47" w:rsidRPr="008D2359" w14:paraId="11C3AEEE" w14:textId="77777777" w:rsidTr="004B5A9D">
        <w:tc>
          <w:tcPr>
            <w:tcW w:w="1664" w:type="pct"/>
            <w:tcBorders>
              <w:top w:val="single" w:sz="8" w:space="0" w:color="auto"/>
              <w:bottom w:val="single" w:sz="6" w:space="0" w:color="auto"/>
            </w:tcBorders>
            <w:shd w:val="clear" w:color="auto" w:fill="auto"/>
          </w:tcPr>
          <w:p w14:paraId="6B760161" w14:textId="77777777" w:rsidR="00DA0598" w:rsidRPr="00081302" w:rsidRDefault="00DA0598" w:rsidP="00575C47">
            <w:pPr>
              <w:pStyle w:val="TabellHuvud"/>
              <w:jc w:val="left"/>
              <w:rPr>
                <w:b w:val="0"/>
                <w:bCs/>
              </w:rPr>
            </w:pPr>
            <w:r w:rsidRPr="00081302">
              <w:rPr>
                <w:b w:val="0"/>
                <w:bCs/>
              </w:rPr>
              <w:t>ML11</w:t>
            </w:r>
          </w:p>
        </w:tc>
        <w:tc>
          <w:tcPr>
            <w:tcW w:w="1667" w:type="pct"/>
            <w:tcBorders>
              <w:top w:val="single" w:sz="8" w:space="0" w:color="auto"/>
              <w:bottom w:val="single" w:sz="6" w:space="0" w:color="auto"/>
            </w:tcBorders>
            <w:shd w:val="clear" w:color="auto" w:fill="auto"/>
          </w:tcPr>
          <w:p w14:paraId="291FD44F"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4520AE18" w14:textId="77777777" w:rsidR="00DA0598" w:rsidRPr="00081302" w:rsidRDefault="00DA0598" w:rsidP="00575C47">
            <w:pPr>
              <w:pStyle w:val="TabellHuvud"/>
              <w:rPr>
                <w:b w:val="0"/>
                <w:bCs/>
              </w:rPr>
            </w:pPr>
            <w:r w:rsidRPr="00081302">
              <w:rPr>
                <w:b w:val="0"/>
                <w:bCs/>
              </w:rPr>
              <w:t>355 198 224</w:t>
            </w:r>
          </w:p>
        </w:tc>
      </w:tr>
      <w:tr w:rsidR="00575C47" w14:paraId="4EA9F6CF" w14:textId="77777777" w:rsidTr="004B5A9D">
        <w:tc>
          <w:tcPr>
            <w:tcW w:w="1664" w:type="pct"/>
            <w:tcBorders>
              <w:top w:val="single" w:sz="8" w:space="0" w:color="auto"/>
              <w:bottom w:val="single" w:sz="6" w:space="0" w:color="auto"/>
            </w:tcBorders>
            <w:shd w:val="clear" w:color="auto" w:fill="auto"/>
          </w:tcPr>
          <w:p w14:paraId="1B1A9CA2" w14:textId="77777777" w:rsidR="00DA0598" w:rsidRPr="00081302" w:rsidRDefault="00DA0598" w:rsidP="00575C47">
            <w:pPr>
              <w:pStyle w:val="TabellHuvud"/>
              <w:jc w:val="left"/>
              <w:rPr>
                <w:b w:val="0"/>
                <w:bCs/>
              </w:rPr>
            </w:pPr>
            <w:r w:rsidRPr="00081302">
              <w:rPr>
                <w:b w:val="0"/>
                <w:bCs/>
              </w:rPr>
              <w:t>ML12</w:t>
            </w:r>
          </w:p>
        </w:tc>
        <w:tc>
          <w:tcPr>
            <w:tcW w:w="1667" w:type="pct"/>
            <w:tcBorders>
              <w:top w:val="single" w:sz="8" w:space="0" w:color="auto"/>
              <w:bottom w:val="single" w:sz="6" w:space="0" w:color="auto"/>
            </w:tcBorders>
            <w:shd w:val="clear" w:color="auto" w:fill="auto"/>
          </w:tcPr>
          <w:p w14:paraId="66F7A0DB" w14:textId="77777777" w:rsidR="00DA0598" w:rsidRPr="00081302" w:rsidRDefault="00DA0598" w:rsidP="00575C47">
            <w:pPr>
              <w:pStyle w:val="TabellHuvud"/>
              <w:rPr>
                <w:b w:val="0"/>
                <w:bCs/>
              </w:rPr>
            </w:pPr>
            <w:r w:rsidRPr="00081302">
              <w:rPr>
                <w:b w:val="0"/>
                <w:bCs/>
              </w:rPr>
              <w:t>0</w:t>
            </w:r>
          </w:p>
        </w:tc>
        <w:tc>
          <w:tcPr>
            <w:tcW w:w="1669" w:type="pct"/>
            <w:tcBorders>
              <w:top w:val="single" w:sz="8" w:space="0" w:color="auto"/>
              <w:bottom w:val="single" w:sz="6" w:space="0" w:color="auto"/>
            </w:tcBorders>
            <w:shd w:val="clear" w:color="auto" w:fill="auto"/>
          </w:tcPr>
          <w:p w14:paraId="44E2DFA1" w14:textId="77777777" w:rsidR="00DA0598" w:rsidRPr="00081302" w:rsidRDefault="00DA0598" w:rsidP="00575C47">
            <w:pPr>
              <w:pStyle w:val="TabellHuvud"/>
              <w:rPr>
                <w:b w:val="0"/>
                <w:bCs/>
              </w:rPr>
            </w:pPr>
            <w:r w:rsidRPr="00081302">
              <w:rPr>
                <w:b w:val="0"/>
                <w:bCs/>
              </w:rPr>
              <w:t>0</w:t>
            </w:r>
          </w:p>
        </w:tc>
      </w:tr>
      <w:tr w:rsidR="00575C47" w:rsidRPr="008D2359" w14:paraId="31DFBB2D" w14:textId="77777777" w:rsidTr="004B5A9D">
        <w:tc>
          <w:tcPr>
            <w:tcW w:w="1664" w:type="pct"/>
            <w:tcBorders>
              <w:top w:val="single" w:sz="8" w:space="0" w:color="auto"/>
              <w:bottom w:val="single" w:sz="6" w:space="0" w:color="auto"/>
            </w:tcBorders>
            <w:shd w:val="clear" w:color="auto" w:fill="auto"/>
          </w:tcPr>
          <w:p w14:paraId="696E3C70" w14:textId="77777777" w:rsidR="00DA0598" w:rsidRPr="00081302" w:rsidRDefault="00DA0598" w:rsidP="00575C47">
            <w:pPr>
              <w:pStyle w:val="TabellHuvud"/>
              <w:jc w:val="left"/>
              <w:rPr>
                <w:b w:val="0"/>
                <w:bCs/>
              </w:rPr>
            </w:pPr>
            <w:r w:rsidRPr="00081302">
              <w:rPr>
                <w:b w:val="0"/>
                <w:bCs/>
              </w:rPr>
              <w:t>ML13</w:t>
            </w:r>
          </w:p>
        </w:tc>
        <w:tc>
          <w:tcPr>
            <w:tcW w:w="1667" w:type="pct"/>
            <w:tcBorders>
              <w:top w:val="single" w:sz="8" w:space="0" w:color="auto"/>
              <w:bottom w:val="single" w:sz="6" w:space="0" w:color="auto"/>
            </w:tcBorders>
            <w:shd w:val="clear" w:color="auto" w:fill="auto"/>
          </w:tcPr>
          <w:p w14:paraId="45117B57"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4AB58C9A" w14:textId="77777777" w:rsidR="00DA0598" w:rsidRPr="00081302" w:rsidRDefault="00DA0598" w:rsidP="00575C47">
            <w:pPr>
              <w:pStyle w:val="TabellHuvud"/>
              <w:rPr>
                <w:b w:val="0"/>
                <w:bCs/>
              </w:rPr>
            </w:pPr>
            <w:r w:rsidRPr="00081302">
              <w:rPr>
                <w:b w:val="0"/>
                <w:bCs/>
              </w:rPr>
              <w:t>402 138 683</w:t>
            </w:r>
          </w:p>
        </w:tc>
      </w:tr>
      <w:tr w:rsidR="00575C47" w:rsidRPr="008D2359" w14:paraId="4B599D95" w14:textId="77777777" w:rsidTr="004B5A9D">
        <w:tc>
          <w:tcPr>
            <w:tcW w:w="1664" w:type="pct"/>
            <w:tcBorders>
              <w:top w:val="single" w:sz="8" w:space="0" w:color="auto"/>
              <w:bottom w:val="single" w:sz="6" w:space="0" w:color="auto"/>
            </w:tcBorders>
            <w:shd w:val="clear" w:color="auto" w:fill="auto"/>
          </w:tcPr>
          <w:p w14:paraId="6F1C6EE8" w14:textId="77777777" w:rsidR="00DA0598" w:rsidRPr="00081302" w:rsidRDefault="00DA0598" w:rsidP="00575C47">
            <w:pPr>
              <w:pStyle w:val="TabellHuvud"/>
              <w:jc w:val="left"/>
              <w:rPr>
                <w:b w:val="0"/>
                <w:bCs/>
              </w:rPr>
            </w:pPr>
            <w:r w:rsidRPr="00081302">
              <w:rPr>
                <w:b w:val="0"/>
                <w:bCs/>
              </w:rPr>
              <w:t>ML14</w:t>
            </w:r>
          </w:p>
        </w:tc>
        <w:tc>
          <w:tcPr>
            <w:tcW w:w="1667" w:type="pct"/>
            <w:tcBorders>
              <w:top w:val="single" w:sz="8" w:space="0" w:color="auto"/>
              <w:bottom w:val="single" w:sz="6" w:space="0" w:color="auto"/>
            </w:tcBorders>
            <w:shd w:val="clear" w:color="auto" w:fill="auto"/>
          </w:tcPr>
          <w:p w14:paraId="30D7B803"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5EBB1D23" w14:textId="77777777" w:rsidR="00DA0598" w:rsidRPr="00081302" w:rsidRDefault="00DA0598" w:rsidP="00575C47">
            <w:pPr>
              <w:pStyle w:val="TabellHuvud"/>
              <w:rPr>
                <w:b w:val="0"/>
                <w:bCs/>
              </w:rPr>
            </w:pPr>
            <w:r w:rsidRPr="00081302">
              <w:rPr>
                <w:b w:val="0"/>
                <w:bCs/>
              </w:rPr>
              <w:t>411 195 730</w:t>
            </w:r>
          </w:p>
        </w:tc>
      </w:tr>
      <w:tr w:rsidR="00575C47" w:rsidRPr="008D2359" w14:paraId="1DF4BF13" w14:textId="77777777" w:rsidTr="004B5A9D">
        <w:tc>
          <w:tcPr>
            <w:tcW w:w="1664" w:type="pct"/>
            <w:tcBorders>
              <w:top w:val="single" w:sz="8" w:space="0" w:color="auto"/>
              <w:bottom w:val="single" w:sz="6" w:space="0" w:color="auto"/>
            </w:tcBorders>
            <w:shd w:val="clear" w:color="auto" w:fill="auto"/>
          </w:tcPr>
          <w:p w14:paraId="47FF3D1D" w14:textId="77777777" w:rsidR="00DA0598" w:rsidRPr="00081302" w:rsidRDefault="00DA0598" w:rsidP="00575C47">
            <w:pPr>
              <w:pStyle w:val="TabellHuvud"/>
              <w:jc w:val="left"/>
              <w:rPr>
                <w:b w:val="0"/>
                <w:bCs/>
              </w:rPr>
            </w:pPr>
            <w:r w:rsidRPr="00081302">
              <w:rPr>
                <w:b w:val="0"/>
                <w:bCs/>
              </w:rPr>
              <w:t>ML15</w:t>
            </w:r>
          </w:p>
        </w:tc>
        <w:tc>
          <w:tcPr>
            <w:tcW w:w="1667" w:type="pct"/>
            <w:tcBorders>
              <w:top w:val="single" w:sz="8" w:space="0" w:color="auto"/>
              <w:bottom w:val="single" w:sz="6" w:space="0" w:color="auto"/>
            </w:tcBorders>
            <w:shd w:val="clear" w:color="auto" w:fill="auto"/>
          </w:tcPr>
          <w:p w14:paraId="25D84F2A"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7661B8A0" w14:textId="77777777" w:rsidR="00DA0598" w:rsidRPr="00081302" w:rsidRDefault="00DA0598" w:rsidP="00575C47">
            <w:pPr>
              <w:pStyle w:val="TabellHuvud"/>
              <w:rPr>
                <w:b w:val="0"/>
                <w:bCs/>
              </w:rPr>
            </w:pPr>
            <w:r w:rsidRPr="00081302">
              <w:rPr>
                <w:b w:val="0"/>
                <w:bCs/>
              </w:rPr>
              <w:t>140 349 416</w:t>
            </w:r>
          </w:p>
        </w:tc>
      </w:tr>
      <w:tr w:rsidR="00575C47" w:rsidRPr="008D2359" w14:paraId="49743BED" w14:textId="77777777" w:rsidTr="004B5A9D">
        <w:tc>
          <w:tcPr>
            <w:tcW w:w="1664" w:type="pct"/>
            <w:tcBorders>
              <w:top w:val="single" w:sz="8" w:space="0" w:color="auto"/>
              <w:bottom w:val="single" w:sz="6" w:space="0" w:color="auto"/>
            </w:tcBorders>
            <w:shd w:val="clear" w:color="auto" w:fill="auto"/>
          </w:tcPr>
          <w:p w14:paraId="5152F393" w14:textId="77777777" w:rsidR="00DA0598" w:rsidRPr="00081302" w:rsidRDefault="00DA0598" w:rsidP="00575C47">
            <w:pPr>
              <w:pStyle w:val="TabellHuvud"/>
              <w:jc w:val="left"/>
              <w:rPr>
                <w:b w:val="0"/>
                <w:bCs/>
              </w:rPr>
            </w:pPr>
            <w:r w:rsidRPr="00081302">
              <w:rPr>
                <w:b w:val="0"/>
                <w:bCs/>
              </w:rPr>
              <w:t>ML16</w:t>
            </w:r>
          </w:p>
        </w:tc>
        <w:tc>
          <w:tcPr>
            <w:tcW w:w="1667" w:type="pct"/>
            <w:tcBorders>
              <w:top w:val="single" w:sz="8" w:space="0" w:color="auto"/>
              <w:bottom w:val="single" w:sz="6" w:space="0" w:color="auto"/>
            </w:tcBorders>
            <w:shd w:val="clear" w:color="auto" w:fill="auto"/>
          </w:tcPr>
          <w:p w14:paraId="765726AA"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087346EA" w14:textId="77777777" w:rsidR="00DA0598" w:rsidRPr="00081302" w:rsidRDefault="00DA0598" w:rsidP="00575C47">
            <w:pPr>
              <w:pStyle w:val="TabellHuvud"/>
              <w:rPr>
                <w:b w:val="0"/>
                <w:bCs/>
              </w:rPr>
            </w:pPr>
            <w:r w:rsidRPr="00081302">
              <w:rPr>
                <w:b w:val="0"/>
                <w:bCs/>
              </w:rPr>
              <w:t>573 323</w:t>
            </w:r>
          </w:p>
        </w:tc>
      </w:tr>
      <w:tr w:rsidR="00575C47" w:rsidRPr="008D2359" w14:paraId="492B6A6D" w14:textId="77777777" w:rsidTr="004B5A9D">
        <w:tc>
          <w:tcPr>
            <w:tcW w:w="1664" w:type="pct"/>
            <w:tcBorders>
              <w:top w:val="single" w:sz="8" w:space="0" w:color="auto"/>
              <w:bottom w:val="single" w:sz="6" w:space="0" w:color="auto"/>
            </w:tcBorders>
            <w:shd w:val="clear" w:color="auto" w:fill="auto"/>
          </w:tcPr>
          <w:p w14:paraId="0B2BC06D" w14:textId="77777777" w:rsidR="00DA0598" w:rsidRPr="00081302" w:rsidRDefault="00DA0598" w:rsidP="00575C47">
            <w:pPr>
              <w:pStyle w:val="TabellHuvud"/>
              <w:jc w:val="left"/>
              <w:rPr>
                <w:b w:val="0"/>
                <w:bCs/>
              </w:rPr>
            </w:pPr>
            <w:r w:rsidRPr="00081302">
              <w:rPr>
                <w:b w:val="0"/>
                <w:bCs/>
              </w:rPr>
              <w:t>ML17</w:t>
            </w:r>
          </w:p>
        </w:tc>
        <w:tc>
          <w:tcPr>
            <w:tcW w:w="1667" w:type="pct"/>
            <w:tcBorders>
              <w:top w:val="single" w:sz="8" w:space="0" w:color="auto"/>
              <w:bottom w:val="single" w:sz="6" w:space="0" w:color="auto"/>
            </w:tcBorders>
            <w:shd w:val="clear" w:color="auto" w:fill="auto"/>
          </w:tcPr>
          <w:p w14:paraId="2881DA75"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18A69193" w14:textId="77777777" w:rsidR="00DA0598" w:rsidRPr="00081302" w:rsidRDefault="00DA0598" w:rsidP="00575C47">
            <w:pPr>
              <w:pStyle w:val="TabellHuvud"/>
              <w:rPr>
                <w:b w:val="0"/>
                <w:bCs/>
              </w:rPr>
            </w:pPr>
            <w:r w:rsidRPr="00081302">
              <w:rPr>
                <w:b w:val="0"/>
                <w:bCs/>
              </w:rPr>
              <w:t>307 399 246</w:t>
            </w:r>
          </w:p>
        </w:tc>
      </w:tr>
      <w:tr w:rsidR="00575C47" w:rsidRPr="008D2359" w14:paraId="398C3EF0" w14:textId="77777777" w:rsidTr="004B5A9D">
        <w:tc>
          <w:tcPr>
            <w:tcW w:w="1664" w:type="pct"/>
            <w:tcBorders>
              <w:top w:val="single" w:sz="8" w:space="0" w:color="auto"/>
              <w:bottom w:val="single" w:sz="6" w:space="0" w:color="auto"/>
            </w:tcBorders>
            <w:shd w:val="clear" w:color="auto" w:fill="auto"/>
          </w:tcPr>
          <w:p w14:paraId="219EB004" w14:textId="77777777" w:rsidR="00DA0598" w:rsidRPr="00081302" w:rsidRDefault="00DA0598" w:rsidP="00575C47">
            <w:pPr>
              <w:pStyle w:val="TabellHuvud"/>
              <w:jc w:val="left"/>
              <w:rPr>
                <w:b w:val="0"/>
                <w:bCs/>
              </w:rPr>
            </w:pPr>
            <w:r w:rsidRPr="00081302">
              <w:rPr>
                <w:b w:val="0"/>
                <w:bCs/>
              </w:rPr>
              <w:t>ML18</w:t>
            </w:r>
          </w:p>
        </w:tc>
        <w:tc>
          <w:tcPr>
            <w:tcW w:w="1667" w:type="pct"/>
            <w:tcBorders>
              <w:top w:val="single" w:sz="8" w:space="0" w:color="auto"/>
              <w:bottom w:val="single" w:sz="6" w:space="0" w:color="auto"/>
            </w:tcBorders>
            <w:shd w:val="clear" w:color="auto" w:fill="auto"/>
          </w:tcPr>
          <w:p w14:paraId="5FD349D1"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47C3B1E3" w14:textId="77777777" w:rsidR="00DA0598" w:rsidRPr="00081302" w:rsidRDefault="00DA0598" w:rsidP="00575C47">
            <w:pPr>
              <w:pStyle w:val="TabellHuvud"/>
              <w:rPr>
                <w:b w:val="0"/>
                <w:bCs/>
              </w:rPr>
            </w:pPr>
            <w:r w:rsidRPr="00081302">
              <w:rPr>
                <w:b w:val="0"/>
                <w:bCs/>
              </w:rPr>
              <w:t>65 112 945</w:t>
            </w:r>
          </w:p>
        </w:tc>
      </w:tr>
      <w:tr w:rsidR="00575C47" w14:paraId="2A8C760E" w14:textId="77777777" w:rsidTr="004B5A9D">
        <w:tc>
          <w:tcPr>
            <w:tcW w:w="1664" w:type="pct"/>
            <w:tcBorders>
              <w:top w:val="single" w:sz="8" w:space="0" w:color="auto"/>
              <w:bottom w:val="single" w:sz="6" w:space="0" w:color="auto"/>
            </w:tcBorders>
            <w:shd w:val="clear" w:color="auto" w:fill="auto"/>
          </w:tcPr>
          <w:p w14:paraId="54573F20" w14:textId="77777777" w:rsidR="00DA0598" w:rsidRPr="00081302" w:rsidRDefault="00DA0598" w:rsidP="00575C47">
            <w:pPr>
              <w:pStyle w:val="TabellHuvud"/>
              <w:jc w:val="left"/>
              <w:rPr>
                <w:b w:val="0"/>
                <w:bCs/>
              </w:rPr>
            </w:pPr>
            <w:r w:rsidRPr="00081302">
              <w:rPr>
                <w:b w:val="0"/>
                <w:bCs/>
              </w:rPr>
              <w:t>ML19</w:t>
            </w:r>
          </w:p>
        </w:tc>
        <w:tc>
          <w:tcPr>
            <w:tcW w:w="1667" w:type="pct"/>
            <w:tcBorders>
              <w:top w:val="single" w:sz="8" w:space="0" w:color="auto"/>
              <w:bottom w:val="single" w:sz="6" w:space="0" w:color="auto"/>
            </w:tcBorders>
            <w:shd w:val="clear" w:color="auto" w:fill="auto"/>
          </w:tcPr>
          <w:p w14:paraId="321D8279" w14:textId="77777777" w:rsidR="00DA0598" w:rsidRPr="00081302" w:rsidRDefault="00DA0598" w:rsidP="00575C47">
            <w:pPr>
              <w:pStyle w:val="TabellHuvud"/>
              <w:rPr>
                <w:b w:val="0"/>
                <w:bCs/>
              </w:rPr>
            </w:pPr>
            <w:r w:rsidRPr="00081302">
              <w:rPr>
                <w:b w:val="0"/>
                <w:bCs/>
              </w:rPr>
              <w:t>0</w:t>
            </w:r>
          </w:p>
        </w:tc>
        <w:tc>
          <w:tcPr>
            <w:tcW w:w="1669" w:type="pct"/>
            <w:tcBorders>
              <w:top w:val="single" w:sz="8" w:space="0" w:color="auto"/>
              <w:bottom w:val="single" w:sz="6" w:space="0" w:color="auto"/>
            </w:tcBorders>
            <w:shd w:val="clear" w:color="auto" w:fill="auto"/>
          </w:tcPr>
          <w:p w14:paraId="31231940" w14:textId="77777777" w:rsidR="00DA0598" w:rsidRPr="00081302" w:rsidRDefault="00DA0598" w:rsidP="00575C47">
            <w:pPr>
              <w:pStyle w:val="TabellHuvud"/>
              <w:rPr>
                <w:b w:val="0"/>
                <w:bCs/>
              </w:rPr>
            </w:pPr>
            <w:r w:rsidRPr="00081302">
              <w:rPr>
                <w:b w:val="0"/>
                <w:bCs/>
              </w:rPr>
              <w:t>0</w:t>
            </w:r>
          </w:p>
        </w:tc>
      </w:tr>
      <w:tr w:rsidR="00575C47" w14:paraId="52ECFF82" w14:textId="77777777" w:rsidTr="004B5A9D">
        <w:tc>
          <w:tcPr>
            <w:tcW w:w="1664" w:type="pct"/>
            <w:tcBorders>
              <w:top w:val="single" w:sz="8" w:space="0" w:color="auto"/>
              <w:bottom w:val="single" w:sz="6" w:space="0" w:color="auto"/>
            </w:tcBorders>
            <w:shd w:val="clear" w:color="auto" w:fill="auto"/>
          </w:tcPr>
          <w:p w14:paraId="6999CDB3" w14:textId="77777777" w:rsidR="00DA0598" w:rsidRPr="00081302" w:rsidRDefault="00DA0598" w:rsidP="00575C47">
            <w:pPr>
              <w:pStyle w:val="TabellHuvud"/>
              <w:jc w:val="left"/>
              <w:rPr>
                <w:b w:val="0"/>
                <w:bCs/>
              </w:rPr>
            </w:pPr>
            <w:r w:rsidRPr="00081302">
              <w:rPr>
                <w:b w:val="0"/>
                <w:bCs/>
              </w:rPr>
              <w:t>ML20</w:t>
            </w:r>
          </w:p>
        </w:tc>
        <w:tc>
          <w:tcPr>
            <w:tcW w:w="1667" w:type="pct"/>
            <w:tcBorders>
              <w:top w:val="single" w:sz="8" w:space="0" w:color="auto"/>
              <w:bottom w:val="single" w:sz="6" w:space="0" w:color="auto"/>
            </w:tcBorders>
            <w:shd w:val="clear" w:color="auto" w:fill="auto"/>
          </w:tcPr>
          <w:p w14:paraId="4C754B54"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4AD7C6A8" w14:textId="77777777" w:rsidR="00DA0598" w:rsidRPr="00081302" w:rsidRDefault="00DA0598" w:rsidP="00575C47">
            <w:pPr>
              <w:pStyle w:val="TabellHuvud"/>
              <w:rPr>
                <w:b w:val="0"/>
                <w:bCs/>
              </w:rPr>
            </w:pPr>
            <w:r w:rsidRPr="00081302">
              <w:rPr>
                <w:b w:val="0"/>
                <w:bCs/>
              </w:rPr>
              <w:t>0</w:t>
            </w:r>
          </w:p>
        </w:tc>
      </w:tr>
      <w:tr w:rsidR="00575C47" w:rsidRPr="008D2359" w14:paraId="4AE56827" w14:textId="77777777" w:rsidTr="004B5A9D">
        <w:tc>
          <w:tcPr>
            <w:tcW w:w="1664" w:type="pct"/>
            <w:tcBorders>
              <w:top w:val="single" w:sz="8" w:space="0" w:color="auto"/>
              <w:bottom w:val="single" w:sz="6" w:space="0" w:color="auto"/>
            </w:tcBorders>
            <w:shd w:val="clear" w:color="auto" w:fill="auto"/>
          </w:tcPr>
          <w:p w14:paraId="69130E51" w14:textId="77777777" w:rsidR="00DA0598" w:rsidRPr="00081302" w:rsidRDefault="00DA0598" w:rsidP="00575C47">
            <w:pPr>
              <w:pStyle w:val="TabellHuvud"/>
              <w:jc w:val="left"/>
              <w:rPr>
                <w:b w:val="0"/>
                <w:bCs/>
              </w:rPr>
            </w:pPr>
            <w:r w:rsidRPr="00081302">
              <w:rPr>
                <w:b w:val="0"/>
                <w:bCs/>
              </w:rPr>
              <w:t>ML21</w:t>
            </w:r>
          </w:p>
        </w:tc>
        <w:tc>
          <w:tcPr>
            <w:tcW w:w="1667" w:type="pct"/>
            <w:tcBorders>
              <w:top w:val="single" w:sz="8" w:space="0" w:color="auto"/>
              <w:bottom w:val="single" w:sz="6" w:space="0" w:color="auto"/>
            </w:tcBorders>
            <w:shd w:val="clear" w:color="auto" w:fill="auto"/>
          </w:tcPr>
          <w:p w14:paraId="1B192F71"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303DB8C0" w14:textId="77777777" w:rsidR="00DA0598" w:rsidRPr="00081302" w:rsidRDefault="00DA0598" w:rsidP="00575C47">
            <w:pPr>
              <w:pStyle w:val="TabellHuvud"/>
              <w:rPr>
                <w:b w:val="0"/>
                <w:bCs/>
              </w:rPr>
            </w:pPr>
            <w:r w:rsidRPr="00081302">
              <w:rPr>
                <w:b w:val="0"/>
                <w:bCs/>
              </w:rPr>
              <w:t>365 193 051</w:t>
            </w:r>
          </w:p>
        </w:tc>
      </w:tr>
      <w:tr w:rsidR="00575C47" w:rsidRPr="008D2359" w14:paraId="29BB641D" w14:textId="77777777" w:rsidTr="004B5A9D">
        <w:tc>
          <w:tcPr>
            <w:tcW w:w="1664" w:type="pct"/>
            <w:tcBorders>
              <w:top w:val="single" w:sz="8" w:space="0" w:color="auto"/>
              <w:bottom w:val="single" w:sz="6" w:space="0" w:color="auto"/>
            </w:tcBorders>
            <w:shd w:val="clear" w:color="auto" w:fill="auto"/>
          </w:tcPr>
          <w:p w14:paraId="5DD9882B" w14:textId="77777777" w:rsidR="00DA0598" w:rsidRPr="00081302" w:rsidRDefault="00DA0598" w:rsidP="00575C47">
            <w:pPr>
              <w:pStyle w:val="TabellHuvud"/>
              <w:jc w:val="left"/>
              <w:rPr>
                <w:b w:val="0"/>
                <w:bCs/>
              </w:rPr>
            </w:pPr>
            <w:r w:rsidRPr="00081302">
              <w:rPr>
                <w:b w:val="0"/>
                <w:bCs/>
              </w:rPr>
              <w:t>ML22</w:t>
            </w:r>
          </w:p>
        </w:tc>
        <w:tc>
          <w:tcPr>
            <w:tcW w:w="1667" w:type="pct"/>
            <w:tcBorders>
              <w:top w:val="single" w:sz="8" w:space="0" w:color="auto"/>
              <w:bottom w:val="single" w:sz="6" w:space="0" w:color="auto"/>
            </w:tcBorders>
            <w:shd w:val="clear" w:color="auto" w:fill="auto"/>
          </w:tcPr>
          <w:p w14:paraId="7D49B7F4" w14:textId="77777777" w:rsidR="00DA0598" w:rsidRPr="00081302" w:rsidRDefault="00DA0598" w:rsidP="00575C47">
            <w:pPr>
              <w:pStyle w:val="TabellHuvud"/>
              <w:rPr>
                <w:b w:val="0"/>
                <w:bCs/>
              </w:rPr>
            </w:pPr>
            <w:r w:rsidRPr="00081302">
              <w:rPr>
                <w:b w:val="0"/>
                <w:bCs/>
              </w:rPr>
              <w:t>-</w:t>
            </w:r>
          </w:p>
        </w:tc>
        <w:tc>
          <w:tcPr>
            <w:tcW w:w="1669" w:type="pct"/>
            <w:tcBorders>
              <w:top w:val="single" w:sz="8" w:space="0" w:color="auto"/>
              <w:bottom w:val="single" w:sz="6" w:space="0" w:color="auto"/>
            </w:tcBorders>
            <w:shd w:val="clear" w:color="auto" w:fill="auto"/>
          </w:tcPr>
          <w:p w14:paraId="1022FFC8" w14:textId="77777777" w:rsidR="00DA0598" w:rsidRPr="00081302" w:rsidRDefault="00DA0598" w:rsidP="00575C47">
            <w:pPr>
              <w:pStyle w:val="TabellHuvud"/>
              <w:rPr>
                <w:b w:val="0"/>
                <w:bCs/>
              </w:rPr>
            </w:pPr>
            <w:r w:rsidRPr="00081302">
              <w:rPr>
                <w:b w:val="0"/>
                <w:bCs/>
              </w:rPr>
              <w:t>5 585 641 630</w:t>
            </w:r>
          </w:p>
        </w:tc>
      </w:tr>
    </w:tbl>
    <w:p w14:paraId="102C85B0" w14:textId="77777777" w:rsidR="00DA0598" w:rsidRDefault="00DA0598" w:rsidP="00575C47">
      <w:pPr>
        <w:pStyle w:val="Brdtextmedindrag"/>
        <w:ind w:firstLine="0"/>
      </w:pPr>
    </w:p>
    <w:p w14:paraId="05E36365" w14:textId="6732E60D" w:rsidR="00DA0598" w:rsidRDefault="00DA0598" w:rsidP="00575C47">
      <w:pPr>
        <w:pStyle w:val="Brdtextmedindrag"/>
        <w:ind w:firstLine="0"/>
      </w:pPr>
      <w:r w:rsidRPr="00081302">
        <w:t xml:space="preserve">I tabell 19 redovisas faktisk export av små och lätta vapen samt bärbara luftförsvarssystem (eng. </w:t>
      </w:r>
      <w:r w:rsidRPr="00081302">
        <w:rPr>
          <w:i/>
          <w:iCs/>
        </w:rPr>
        <w:t>Man-Portable Air Defence Systems, MANPADS</w:t>
      </w:r>
      <w:r w:rsidRPr="00081302">
        <w:t>). Uppgifterna ingår i den redovisning som Sverige årligen lämnar till FN</w:t>
      </w:r>
      <w:r>
        <w:t>.</w:t>
      </w:r>
    </w:p>
    <w:p w14:paraId="32C9D83B" w14:textId="19396967"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19</w:t>
      </w:r>
      <w:r w:rsidR="008056F2">
        <w:rPr>
          <w:noProof/>
        </w:rPr>
        <w:fldChar w:fldCharType="end"/>
      </w:r>
      <w:r>
        <w:tab/>
      </w:r>
      <w:r w:rsidRPr="00220B66">
        <w:t>Faktisk export 2024 av små och lätta vapen samt MANPADS enligt definitionen i FN:s vapenregister</w:t>
      </w:r>
    </w:p>
    <w:p w14:paraId="047912CC" w14:textId="058CDEF9" w:rsidR="00DA0598" w:rsidRDefault="00DA0598" w:rsidP="00053D70">
      <w:pPr>
        <w:pStyle w:val="TabellUnderrubrik"/>
      </w:pPr>
    </w:p>
    <w:tbl>
      <w:tblPr>
        <w:tblW w:w="0" w:type="auto"/>
        <w:tblCellMar>
          <w:left w:w="0" w:type="dxa"/>
        </w:tblCellMar>
        <w:tblLook w:val="04A0" w:firstRow="1" w:lastRow="0" w:firstColumn="1" w:lastColumn="0" w:noHBand="0" w:noVBand="1"/>
      </w:tblPr>
      <w:tblGrid>
        <w:gridCol w:w="2810"/>
        <w:gridCol w:w="3087"/>
      </w:tblGrid>
      <w:tr w:rsidR="00220B66" w:rsidRPr="008E02B5" w14:paraId="285C2158" w14:textId="77777777" w:rsidTr="004210EB">
        <w:trPr>
          <w:trHeight w:val="277"/>
        </w:trPr>
        <w:tc>
          <w:tcPr>
            <w:tcW w:w="2810" w:type="dxa"/>
            <w:tcBorders>
              <w:top w:val="single" w:sz="4" w:space="0" w:color="auto"/>
              <w:left w:val="nil"/>
              <w:bottom w:val="single" w:sz="4" w:space="0" w:color="auto"/>
              <w:right w:val="nil"/>
            </w:tcBorders>
            <w:vAlign w:val="bottom"/>
            <w:hideMark/>
          </w:tcPr>
          <w:p w14:paraId="0332FFC5" w14:textId="77777777" w:rsidR="00DA0598" w:rsidRPr="008E02B5" w:rsidRDefault="00DA0598" w:rsidP="006313B3">
            <w:pPr>
              <w:pStyle w:val="TabellHuvud"/>
              <w:jc w:val="left"/>
              <w:rPr>
                <w:lang w:eastAsia="sv-SE"/>
              </w:rPr>
            </w:pPr>
            <w:r w:rsidRPr="008E02B5">
              <w:rPr>
                <w:lang w:eastAsia="sv-SE"/>
              </w:rPr>
              <w:t>Små vapen</w:t>
            </w:r>
          </w:p>
        </w:tc>
        <w:tc>
          <w:tcPr>
            <w:tcW w:w="3087" w:type="dxa"/>
            <w:tcBorders>
              <w:top w:val="single" w:sz="4" w:space="0" w:color="auto"/>
              <w:left w:val="nil"/>
              <w:bottom w:val="single" w:sz="4" w:space="0" w:color="auto"/>
              <w:right w:val="nil"/>
            </w:tcBorders>
            <w:vAlign w:val="bottom"/>
          </w:tcPr>
          <w:p w14:paraId="568ADD64" w14:textId="77777777" w:rsidR="00DA0598" w:rsidRPr="008E02B5" w:rsidRDefault="00DA0598" w:rsidP="006313B3">
            <w:pPr>
              <w:pStyle w:val="TabellHuvud"/>
              <w:jc w:val="left"/>
              <w:rPr>
                <w:lang w:eastAsia="sv-SE"/>
              </w:rPr>
            </w:pPr>
          </w:p>
        </w:tc>
      </w:tr>
      <w:tr w:rsidR="00220B66" w:rsidRPr="008E02B5" w14:paraId="6ADA81D4" w14:textId="77777777" w:rsidTr="00FC571E">
        <w:trPr>
          <w:trHeight w:val="277"/>
        </w:trPr>
        <w:tc>
          <w:tcPr>
            <w:tcW w:w="2810" w:type="dxa"/>
            <w:tcBorders>
              <w:top w:val="single" w:sz="4" w:space="0" w:color="auto"/>
              <w:left w:val="nil"/>
              <w:bottom w:val="single" w:sz="6" w:space="0" w:color="auto"/>
              <w:right w:val="nil"/>
            </w:tcBorders>
            <w:vAlign w:val="center"/>
            <w:hideMark/>
          </w:tcPr>
          <w:p w14:paraId="7177F98B" w14:textId="77777777" w:rsidR="00DA0598" w:rsidRPr="008E02B5" w:rsidRDefault="00DA0598" w:rsidP="006313B3">
            <w:pPr>
              <w:pStyle w:val="TabellRader"/>
              <w:jc w:val="left"/>
              <w:rPr>
                <w:lang w:eastAsia="sv-SE"/>
              </w:rPr>
            </w:pPr>
            <w:r w:rsidRPr="008E02B5">
              <w:rPr>
                <w:lang w:eastAsia="sv-SE"/>
              </w:rPr>
              <w:t xml:space="preserve">1. Revolvrar och automatpistoler </w:t>
            </w:r>
          </w:p>
        </w:tc>
        <w:tc>
          <w:tcPr>
            <w:tcW w:w="3087" w:type="dxa"/>
            <w:tcBorders>
              <w:top w:val="single" w:sz="4" w:space="0" w:color="auto"/>
              <w:left w:val="nil"/>
              <w:bottom w:val="single" w:sz="6" w:space="0" w:color="auto"/>
              <w:right w:val="nil"/>
            </w:tcBorders>
            <w:vAlign w:val="center"/>
            <w:hideMark/>
          </w:tcPr>
          <w:p w14:paraId="22AD3BC4" w14:textId="77777777" w:rsidR="00DA0598" w:rsidRPr="008E02B5" w:rsidRDefault="00DA0598" w:rsidP="006313B3">
            <w:pPr>
              <w:pStyle w:val="TabellRader"/>
              <w:jc w:val="left"/>
              <w:rPr>
                <w:lang w:eastAsia="sv-SE"/>
              </w:rPr>
            </w:pPr>
            <w:r w:rsidRPr="008E02B5">
              <w:rPr>
                <w:lang w:eastAsia="sv-SE"/>
              </w:rPr>
              <w:t>Ingen export</w:t>
            </w:r>
          </w:p>
        </w:tc>
      </w:tr>
      <w:tr w:rsidR="00220B66" w:rsidRPr="008E02B5" w14:paraId="32C45468" w14:textId="77777777" w:rsidTr="006313B3">
        <w:trPr>
          <w:trHeight w:val="269"/>
        </w:trPr>
        <w:tc>
          <w:tcPr>
            <w:tcW w:w="2810" w:type="dxa"/>
            <w:tcBorders>
              <w:top w:val="single" w:sz="6" w:space="0" w:color="auto"/>
              <w:left w:val="nil"/>
              <w:bottom w:val="single" w:sz="6" w:space="0" w:color="auto"/>
              <w:right w:val="nil"/>
            </w:tcBorders>
            <w:vAlign w:val="center"/>
            <w:hideMark/>
          </w:tcPr>
          <w:p w14:paraId="5BB3819F" w14:textId="77777777" w:rsidR="00DA0598" w:rsidRPr="008E02B5" w:rsidRDefault="00DA0598" w:rsidP="006313B3">
            <w:pPr>
              <w:pStyle w:val="TabellRader"/>
              <w:jc w:val="left"/>
              <w:rPr>
                <w:lang w:eastAsia="sv-SE"/>
              </w:rPr>
            </w:pPr>
            <w:r w:rsidRPr="008E02B5">
              <w:rPr>
                <w:lang w:eastAsia="sv-SE"/>
              </w:rPr>
              <w:t xml:space="preserve">2. Gevär och karbiner </w:t>
            </w:r>
          </w:p>
        </w:tc>
        <w:tc>
          <w:tcPr>
            <w:tcW w:w="3087" w:type="dxa"/>
            <w:tcBorders>
              <w:top w:val="single" w:sz="6" w:space="0" w:color="auto"/>
              <w:left w:val="nil"/>
              <w:bottom w:val="single" w:sz="6" w:space="0" w:color="auto"/>
              <w:right w:val="nil"/>
            </w:tcBorders>
            <w:vAlign w:val="center"/>
            <w:hideMark/>
          </w:tcPr>
          <w:p w14:paraId="1080A847" w14:textId="77777777" w:rsidR="00DA0598" w:rsidRPr="008E02B5" w:rsidRDefault="00DA0598" w:rsidP="006313B3">
            <w:pPr>
              <w:pStyle w:val="TabellRader"/>
              <w:jc w:val="left"/>
              <w:rPr>
                <w:lang w:eastAsia="sv-SE"/>
              </w:rPr>
            </w:pPr>
            <w:r w:rsidRPr="008E02B5">
              <w:rPr>
                <w:lang w:eastAsia="sv-SE"/>
              </w:rPr>
              <w:t>Ingen export</w:t>
            </w:r>
          </w:p>
        </w:tc>
      </w:tr>
      <w:tr w:rsidR="00220B66" w:rsidRPr="008E02B5" w14:paraId="2216928C" w14:textId="77777777" w:rsidTr="006313B3">
        <w:trPr>
          <w:trHeight w:val="269"/>
        </w:trPr>
        <w:tc>
          <w:tcPr>
            <w:tcW w:w="2810" w:type="dxa"/>
            <w:tcBorders>
              <w:top w:val="single" w:sz="6" w:space="0" w:color="auto"/>
              <w:left w:val="nil"/>
              <w:bottom w:val="single" w:sz="6" w:space="0" w:color="auto"/>
              <w:right w:val="nil"/>
            </w:tcBorders>
            <w:vAlign w:val="center"/>
            <w:hideMark/>
          </w:tcPr>
          <w:p w14:paraId="30E6DE7E" w14:textId="77777777" w:rsidR="00DA0598" w:rsidRPr="008E02B5" w:rsidRDefault="00DA0598" w:rsidP="006313B3">
            <w:pPr>
              <w:pStyle w:val="TabellRader"/>
              <w:jc w:val="left"/>
              <w:rPr>
                <w:lang w:eastAsia="sv-SE"/>
              </w:rPr>
            </w:pPr>
            <w:r w:rsidRPr="008E02B5">
              <w:rPr>
                <w:lang w:eastAsia="sv-SE"/>
              </w:rPr>
              <w:t xml:space="preserve">3. Kulsprutepistoler </w:t>
            </w:r>
          </w:p>
        </w:tc>
        <w:tc>
          <w:tcPr>
            <w:tcW w:w="3087" w:type="dxa"/>
            <w:tcBorders>
              <w:top w:val="single" w:sz="6" w:space="0" w:color="auto"/>
              <w:left w:val="nil"/>
              <w:bottom w:val="single" w:sz="6" w:space="0" w:color="auto"/>
              <w:right w:val="nil"/>
            </w:tcBorders>
            <w:vAlign w:val="center"/>
            <w:hideMark/>
          </w:tcPr>
          <w:p w14:paraId="23F250E8" w14:textId="77777777" w:rsidR="00DA0598" w:rsidRPr="008E02B5" w:rsidRDefault="00DA0598" w:rsidP="006313B3">
            <w:pPr>
              <w:pStyle w:val="TabellRader"/>
              <w:jc w:val="left"/>
              <w:rPr>
                <w:lang w:eastAsia="sv-SE"/>
              </w:rPr>
            </w:pPr>
            <w:r w:rsidRPr="008E02B5">
              <w:rPr>
                <w:lang w:eastAsia="sv-SE"/>
              </w:rPr>
              <w:t>Ingen export</w:t>
            </w:r>
          </w:p>
        </w:tc>
      </w:tr>
      <w:tr w:rsidR="00220B66" w:rsidRPr="008E02B5" w14:paraId="72808F96" w14:textId="77777777" w:rsidTr="006313B3">
        <w:trPr>
          <w:trHeight w:val="269"/>
        </w:trPr>
        <w:tc>
          <w:tcPr>
            <w:tcW w:w="2810" w:type="dxa"/>
            <w:tcBorders>
              <w:top w:val="single" w:sz="6" w:space="0" w:color="auto"/>
              <w:left w:val="nil"/>
              <w:bottom w:val="single" w:sz="6" w:space="0" w:color="auto"/>
              <w:right w:val="nil"/>
            </w:tcBorders>
            <w:vAlign w:val="center"/>
            <w:hideMark/>
          </w:tcPr>
          <w:p w14:paraId="5700DC86" w14:textId="77777777" w:rsidR="00DA0598" w:rsidRPr="008E02B5" w:rsidRDefault="00DA0598" w:rsidP="006313B3">
            <w:pPr>
              <w:pStyle w:val="TabellRader"/>
              <w:jc w:val="left"/>
              <w:rPr>
                <w:lang w:eastAsia="sv-SE"/>
              </w:rPr>
            </w:pPr>
            <w:r w:rsidRPr="008E02B5">
              <w:rPr>
                <w:lang w:eastAsia="sv-SE"/>
              </w:rPr>
              <w:t xml:space="preserve">4. Automatkarbiner </w:t>
            </w:r>
          </w:p>
        </w:tc>
        <w:tc>
          <w:tcPr>
            <w:tcW w:w="3087" w:type="dxa"/>
            <w:tcBorders>
              <w:top w:val="single" w:sz="6" w:space="0" w:color="auto"/>
              <w:left w:val="nil"/>
              <w:bottom w:val="single" w:sz="6" w:space="0" w:color="auto"/>
              <w:right w:val="nil"/>
            </w:tcBorders>
            <w:vAlign w:val="center"/>
            <w:hideMark/>
          </w:tcPr>
          <w:p w14:paraId="5718EE73" w14:textId="77777777" w:rsidR="00DA0598" w:rsidRPr="008E02B5" w:rsidRDefault="00DA0598" w:rsidP="006313B3">
            <w:pPr>
              <w:pStyle w:val="TabellRader"/>
              <w:jc w:val="left"/>
              <w:rPr>
                <w:lang w:eastAsia="sv-SE"/>
              </w:rPr>
            </w:pPr>
            <w:r w:rsidRPr="008E02B5">
              <w:rPr>
                <w:lang w:eastAsia="sv-SE"/>
              </w:rPr>
              <w:t>Ingen export</w:t>
            </w:r>
          </w:p>
        </w:tc>
      </w:tr>
      <w:tr w:rsidR="00220B66" w:rsidRPr="008E02B5" w14:paraId="29CCE04E" w14:textId="77777777" w:rsidTr="00FC571E">
        <w:trPr>
          <w:trHeight w:val="269"/>
        </w:trPr>
        <w:tc>
          <w:tcPr>
            <w:tcW w:w="2810" w:type="dxa"/>
            <w:tcBorders>
              <w:top w:val="single" w:sz="6" w:space="0" w:color="auto"/>
              <w:left w:val="nil"/>
              <w:bottom w:val="single" w:sz="6" w:space="0" w:color="auto"/>
              <w:right w:val="nil"/>
            </w:tcBorders>
            <w:vAlign w:val="center"/>
            <w:hideMark/>
          </w:tcPr>
          <w:p w14:paraId="49115737" w14:textId="77777777" w:rsidR="00DA0598" w:rsidRPr="008E02B5" w:rsidRDefault="00DA0598" w:rsidP="006313B3">
            <w:pPr>
              <w:pStyle w:val="TabellRader"/>
              <w:jc w:val="left"/>
              <w:rPr>
                <w:lang w:eastAsia="sv-SE"/>
              </w:rPr>
            </w:pPr>
            <w:r w:rsidRPr="008E02B5">
              <w:rPr>
                <w:lang w:eastAsia="sv-SE"/>
              </w:rPr>
              <w:t xml:space="preserve">5. Lätta kulsprutor </w:t>
            </w:r>
          </w:p>
        </w:tc>
        <w:tc>
          <w:tcPr>
            <w:tcW w:w="3087" w:type="dxa"/>
            <w:tcBorders>
              <w:top w:val="single" w:sz="6" w:space="0" w:color="auto"/>
              <w:left w:val="nil"/>
              <w:bottom w:val="single" w:sz="6" w:space="0" w:color="auto"/>
              <w:right w:val="nil"/>
            </w:tcBorders>
            <w:vAlign w:val="center"/>
            <w:hideMark/>
          </w:tcPr>
          <w:p w14:paraId="394BBE36" w14:textId="77777777" w:rsidR="00DA0598" w:rsidRPr="008E02B5" w:rsidRDefault="00DA0598" w:rsidP="006313B3">
            <w:pPr>
              <w:pStyle w:val="TabellRader"/>
              <w:jc w:val="left"/>
              <w:rPr>
                <w:lang w:eastAsia="sv-SE"/>
              </w:rPr>
            </w:pPr>
            <w:r w:rsidRPr="008E02B5">
              <w:rPr>
                <w:lang w:eastAsia="sv-SE"/>
              </w:rPr>
              <w:t>Ingen export</w:t>
            </w:r>
          </w:p>
        </w:tc>
      </w:tr>
      <w:tr w:rsidR="00220B66" w:rsidRPr="008E02B5" w14:paraId="59367332" w14:textId="77777777" w:rsidTr="00FC571E">
        <w:trPr>
          <w:trHeight w:val="269"/>
        </w:trPr>
        <w:tc>
          <w:tcPr>
            <w:tcW w:w="2810" w:type="dxa"/>
            <w:tcBorders>
              <w:top w:val="single" w:sz="6" w:space="0" w:color="auto"/>
              <w:left w:val="nil"/>
              <w:bottom w:val="single" w:sz="4" w:space="0" w:color="auto"/>
              <w:right w:val="nil"/>
            </w:tcBorders>
          </w:tcPr>
          <w:p w14:paraId="33C5DD23" w14:textId="77777777" w:rsidR="00DA0598" w:rsidRPr="008E02B5" w:rsidRDefault="00DA0598" w:rsidP="006313B3">
            <w:pPr>
              <w:pStyle w:val="TabellRader"/>
              <w:jc w:val="left"/>
              <w:rPr>
                <w:lang w:eastAsia="sv-SE"/>
              </w:rPr>
            </w:pPr>
            <w:r w:rsidRPr="008E02B5">
              <w:rPr>
                <w:lang w:eastAsia="sv-SE"/>
              </w:rPr>
              <w:lastRenderedPageBreak/>
              <w:t>6. Övrigt</w:t>
            </w:r>
          </w:p>
          <w:p w14:paraId="48C16886" w14:textId="77777777" w:rsidR="00DA0598" w:rsidRPr="008E02B5" w:rsidRDefault="00DA0598" w:rsidP="006313B3">
            <w:pPr>
              <w:pStyle w:val="TabellRader"/>
              <w:jc w:val="left"/>
              <w:rPr>
                <w:lang w:eastAsia="sv-SE"/>
              </w:rPr>
            </w:pPr>
          </w:p>
        </w:tc>
        <w:tc>
          <w:tcPr>
            <w:tcW w:w="3087" w:type="dxa"/>
            <w:tcBorders>
              <w:top w:val="single" w:sz="6" w:space="0" w:color="auto"/>
              <w:left w:val="nil"/>
              <w:bottom w:val="single" w:sz="4" w:space="0" w:color="auto"/>
              <w:right w:val="nil"/>
            </w:tcBorders>
            <w:vAlign w:val="center"/>
            <w:hideMark/>
          </w:tcPr>
          <w:p w14:paraId="3ED3AA3B" w14:textId="676E6FF9" w:rsidR="00DA0598" w:rsidRPr="008E02B5" w:rsidRDefault="00DA0598" w:rsidP="006313B3">
            <w:pPr>
              <w:pStyle w:val="TabellRader"/>
              <w:jc w:val="left"/>
              <w:rPr>
                <w:lang w:eastAsia="sv-SE"/>
              </w:rPr>
            </w:pPr>
            <w:r w:rsidRPr="00220B66">
              <w:rPr>
                <w:lang w:eastAsia="sv-SE"/>
              </w:rPr>
              <w:t>Finkalibrig ammunition för militärt bruk eller komponenter till sådan ammunition har exporterats till Danmark, Estland, Finland, Indien, Italien, Kanada, Nederländerna, Norge, Nya Zeeland, Polen, Slovakien, Slovenien, Spanien, Tyskland, Ukraina, Ungern, USA och Österrike.</w:t>
            </w:r>
          </w:p>
        </w:tc>
      </w:tr>
      <w:tr w:rsidR="00220B66" w:rsidRPr="008E02B5" w14:paraId="65B1DBC3" w14:textId="77777777" w:rsidTr="00FC571E">
        <w:trPr>
          <w:trHeight w:val="269"/>
        </w:trPr>
        <w:tc>
          <w:tcPr>
            <w:tcW w:w="2810" w:type="dxa"/>
            <w:tcBorders>
              <w:top w:val="single" w:sz="4" w:space="0" w:color="auto"/>
              <w:left w:val="nil"/>
              <w:bottom w:val="single" w:sz="4" w:space="0" w:color="auto"/>
              <w:right w:val="nil"/>
            </w:tcBorders>
            <w:vAlign w:val="center"/>
            <w:hideMark/>
          </w:tcPr>
          <w:p w14:paraId="18EE363C" w14:textId="77777777" w:rsidR="00DA0598" w:rsidRPr="008E02B5" w:rsidRDefault="00DA0598" w:rsidP="006313B3">
            <w:pPr>
              <w:pStyle w:val="TabellRader"/>
              <w:jc w:val="left"/>
              <w:rPr>
                <w:b/>
                <w:lang w:eastAsia="sv-SE"/>
              </w:rPr>
            </w:pPr>
            <w:r w:rsidRPr="008E02B5">
              <w:rPr>
                <w:b/>
                <w:lang w:eastAsia="sv-SE"/>
              </w:rPr>
              <w:t>Lätta vapen</w:t>
            </w:r>
          </w:p>
        </w:tc>
        <w:tc>
          <w:tcPr>
            <w:tcW w:w="3087" w:type="dxa"/>
            <w:tcBorders>
              <w:top w:val="single" w:sz="4" w:space="0" w:color="auto"/>
              <w:left w:val="nil"/>
              <w:bottom w:val="single" w:sz="4" w:space="0" w:color="auto"/>
              <w:right w:val="nil"/>
            </w:tcBorders>
            <w:vAlign w:val="center"/>
          </w:tcPr>
          <w:p w14:paraId="05A352F3" w14:textId="77777777" w:rsidR="00DA0598" w:rsidRPr="008E02B5" w:rsidRDefault="00DA0598" w:rsidP="006313B3">
            <w:pPr>
              <w:pStyle w:val="TabellRader"/>
              <w:jc w:val="left"/>
              <w:rPr>
                <w:lang w:eastAsia="sv-SE"/>
              </w:rPr>
            </w:pPr>
          </w:p>
        </w:tc>
      </w:tr>
      <w:tr w:rsidR="00220B66" w:rsidRPr="008E02B5" w14:paraId="50166A00" w14:textId="77777777" w:rsidTr="00FC571E">
        <w:trPr>
          <w:trHeight w:val="269"/>
        </w:trPr>
        <w:tc>
          <w:tcPr>
            <w:tcW w:w="2810" w:type="dxa"/>
            <w:tcBorders>
              <w:top w:val="single" w:sz="4" w:space="0" w:color="auto"/>
              <w:left w:val="nil"/>
              <w:bottom w:val="single" w:sz="6" w:space="0" w:color="auto"/>
              <w:right w:val="nil"/>
            </w:tcBorders>
            <w:vAlign w:val="center"/>
          </w:tcPr>
          <w:p w14:paraId="7348BD79" w14:textId="77777777" w:rsidR="00DA0598" w:rsidRPr="008E02B5" w:rsidRDefault="00DA0598" w:rsidP="006313B3">
            <w:pPr>
              <w:pStyle w:val="TabellRader"/>
              <w:jc w:val="left"/>
              <w:rPr>
                <w:lang w:eastAsia="sv-SE"/>
              </w:rPr>
            </w:pPr>
            <w:r w:rsidRPr="008E02B5">
              <w:rPr>
                <w:lang w:eastAsia="sv-SE"/>
              </w:rPr>
              <w:t>1. Tunga kulsprutor (12,7 mm)</w:t>
            </w:r>
          </w:p>
        </w:tc>
        <w:tc>
          <w:tcPr>
            <w:tcW w:w="3087" w:type="dxa"/>
            <w:tcBorders>
              <w:top w:val="single" w:sz="4" w:space="0" w:color="auto"/>
              <w:left w:val="nil"/>
              <w:bottom w:val="single" w:sz="6" w:space="0" w:color="auto"/>
              <w:right w:val="nil"/>
            </w:tcBorders>
            <w:vAlign w:val="center"/>
          </w:tcPr>
          <w:p w14:paraId="4899D1E7" w14:textId="77777777" w:rsidR="00DA0598" w:rsidRPr="008E02B5" w:rsidRDefault="00DA0598" w:rsidP="006313B3">
            <w:pPr>
              <w:pStyle w:val="TabellRader"/>
              <w:jc w:val="left"/>
              <w:rPr>
                <w:lang w:eastAsia="sv-SE"/>
              </w:rPr>
            </w:pPr>
            <w:r w:rsidRPr="008E02B5">
              <w:rPr>
                <w:lang w:eastAsia="sv-SE"/>
              </w:rPr>
              <w:t>Ingen export</w:t>
            </w:r>
          </w:p>
        </w:tc>
      </w:tr>
      <w:tr w:rsidR="00220B66" w:rsidRPr="008E02B5" w14:paraId="7018B195" w14:textId="77777777" w:rsidTr="006313B3">
        <w:trPr>
          <w:trHeight w:val="269"/>
        </w:trPr>
        <w:tc>
          <w:tcPr>
            <w:tcW w:w="2810" w:type="dxa"/>
            <w:tcBorders>
              <w:top w:val="single" w:sz="6" w:space="0" w:color="auto"/>
              <w:left w:val="nil"/>
              <w:bottom w:val="single" w:sz="6" w:space="0" w:color="auto"/>
              <w:right w:val="nil"/>
            </w:tcBorders>
            <w:vAlign w:val="bottom"/>
          </w:tcPr>
          <w:p w14:paraId="06ED6F19" w14:textId="77777777" w:rsidR="00DA0598" w:rsidRPr="008E02B5" w:rsidRDefault="00DA0598" w:rsidP="006313B3">
            <w:pPr>
              <w:pStyle w:val="TabellRader"/>
              <w:jc w:val="left"/>
              <w:rPr>
                <w:lang w:eastAsia="sv-SE"/>
              </w:rPr>
            </w:pPr>
            <w:r w:rsidRPr="008E02B5">
              <w:rPr>
                <w:lang w:eastAsia="sv-SE"/>
              </w:rPr>
              <w:t xml:space="preserve">2. Granattillsats för montering på vapen </w:t>
            </w:r>
          </w:p>
        </w:tc>
        <w:tc>
          <w:tcPr>
            <w:tcW w:w="3087" w:type="dxa"/>
            <w:tcBorders>
              <w:top w:val="single" w:sz="6" w:space="0" w:color="auto"/>
              <w:left w:val="nil"/>
              <w:bottom w:val="single" w:sz="6" w:space="0" w:color="auto"/>
              <w:right w:val="nil"/>
            </w:tcBorders>
            <w:vAlign w:val="bottom"/>
          </w:tcPr>
          <w:p w14:paraId="5DCBD78A" w14:textId="77777777" w:rsidR="00DA0598" w:rsidRPr="008E02B5" w:rsidRDefault="00DA0598" w:rsidP="006313B3">
            <w:pPr>
              <w:pStyle w:val="TabellRader"/>
              <w:jc w:val="left"/>
              <w:rPr>
                <w:lang w:eastAsia="sv-SE"/>
              </w:rPr>
            </w:pPr>
            <w:r w:rsidRPr="008E02B5">
              <w:rPr>
                <w:lang w:eastAsia="sv-SE"/>
              </w:rPr>
              <w:t>Ingen export</w:t>
            </w:r>
          </w:p>
        </w:tc>
      </w:tr>
      <w:tr w:rsidR="00220B66" w:rsidRPr="008E02B5" w14:paraId="4859E9F3" w14:textId="77777777" w:rsidTr="006313B3">
        <w:trPr>
          <w:trHeight w:val="269"/>
        </w:trPr>
        <w:tc>
          <w:tcPr>
            <w:tcW w:w="2810" w:type="dxa"/>
            <w:tcBorders>
              <w:top w:val="single" w:sz="6" w:space="0" w:color="auto"/>
              <w:left w:val="nil"/>
              <w:bottom w:val="single" w:sz="6" w:space="0" w:color="auto"/>
              <w:right w:val="nil"/>
            </w:tcBorders>
            <w:vAlign w:val="center"/>
          </w:tcPr>
          <w:p w14:paraId="7E6182E8" w14:textId="77777777" w:rsidR="00DA0598" w:rsidRPr="008E02B5" w:rsidRDefault="00DA0598" w:rsidP="006313B3">
            <w:pPr>
              <w:pStyle w:val="TabellRader"/>
              <w:jc w:val="left"/>
              <w:rPr>
                <w:lang w:eastAsia="sv-SE"/>
              </w:rPr>
            </w:pPr>
            <w:r w:rsidRPr="008E02B5">
              <w:rPr>
                <w:lang w:eastAsia="sv-SE"/>
              </w:rPr>
              <w:t>3. Bärbara pansarvärnspjäser</w:t>
            </w:r>
          </w:p>
        </w:tc>
        <w:tc>
          <w:tcPr>
            <w:tcW w:w="3087" w:type="dxa"/>
            <w:tcBorders>
              <w:top w:val="single" w:sz="6" w:space="0" w:color="auto"/>
              <w:left w:val="nil"/>
              <w:bottom w:val="single" w:sz="6" w:space="0" w:color="auto"/>
              <w:right w:val="nil"/>
            </w:tcBorders>
            <w:vAlign w:val="center"/>
          </w:tcPr>
          <w:p w14:paraId="7DE80021" w14:textId="77777777" w:rsidR="00DA0598" w:rsidRPr="008E02B5" w:rsidRDefault="00DA0598" w:rsidP="006313B3">
            <w:pPr>
              <w:pStyle w:val="TabellRader"/>
              <w:jc w:val="left"/>
              <w:rPr>
                <w:lang w:eastAsia="sv-SE"/>
              </w:rPr>
            </w:pPr>
            <w:r w:rsidRPr="008E02B5">
              <w:rPr>
                <w:lang w:eastAsia="sv-SE"/>
              </w:rPr>
              <w:t>Ingen export</w:t>
            </w:r>
          </w:p>
        </w:tc>
      </w:tr>
      <w:tr w:rsidR="00220B66" w:rsidRPr="008E02B5" w14:paraId="03048552" w14:textId="77777777" w:rsidTr="006313B3">
        <w:trPr>
          <w:trHeight w:val="269"/>
        </w:trPr>
        <w:tc>
          <w:tcPr>
            <w:tcW w:w="2810" w:type="dxa"/>
            <w:tcBorders>
              <w:top w:val="single" w:sz="6" w:space="0" w:color="auto"/>
              <w:left w:val="nil"/>
              <w:bottom w:val="single" w:sz="6" w:space="0" w:color="auto"/>
              <w:right w:val="nil"/>
            </w:tcBorders>
          </w:tcPr>
          <w:p w14:paraId="3C70E1C6" w14:textId="77777777" w:rsidR="00DA0598" w:rsidRPr="008E02B5" w:rsidRDefault="00DA0598" w:rsidP="006313B3">
            <w:pPr>
              <w:pStyle w:val="TabellRader"/>
              <w:jc w:val="left"/>
              <w:rPr>
                <w:lang w:eastAsia="sv-SE"/>
              </w:rPr>
            </w:pPr>
            <w:r w:rsidRPr="008E02B5">
              <w:rPr>
                <w:lang w:eastAsia="sv-SE"/>
              </w:rPr>
              <w:t>4. Rekylfria vapen (granatgevärssystem)</w:t>
            </w:r>
          </w:p>
        </w:tc>
        <w:tc>
          <w:tcPr>
            <w:tcW w:w="3087" w:type="dxa"/>
            <w:tcBorders>
              <w:top w:val="single" w:sz="6" w:space="0" w:color="auto"/>
              <w:left w:val="nil"/>
              <w:bottom w:val="single" w:sz="6" w:space="0" w:color="auto"/>
              <w:right w:val="nil"/>
            </w:tcBorders>
          </w:tcPr>
          <w:p w14:paraId="0F951FB0" w14:textId="77777777" w:rsidR="00DA0598" w:rsidRPr="00220B66" w:rsidRDefault="00DA0598" w:rsidP="00220B66">
            <w:pPr>
              <w:pStyle w:val="TabellRader"/>
              <w:jc w:val="left"/>
              <w:rPr>
                <w:lang w:eastAsia="sv-SE"/>
              </w:rPr>
            </w:pPr>
            <w:r w:rsidRPr="00220B66">
              <w:rPr>
                <w:lang w:eastAsia="sv-SE"/>
              </w:rPr>
              <w:t xml:space="preserve">Granatgevär har exporterats till Australien, Finland, Frankrike, Indien, Japan, Malaysia, Polen och USA. </w:t>
            </w:r>
          </w:p>
          <w:p w14:paraId="73043224" w14:textId="2F3F50D2" w:rsidR="00DA0598" w:rsidRPr="008E02B5" w:rsidRDefault="00DA0598" w:rsidP="00220B66">
            <w:pPr>
              <w:pStyle w:val="TabellRader"/>
              <w:jc w:val="left"/>
              <w:rPr>
                <w:lang w:eastAsia="sv-SE"/>
              </w:rPr>
            </w:pPr>
            <w:r w:rsidRPr="00220B66">
              <w:rPr>
                <w:lang w:eastAsia="sv-SE"/>
              </w:rPr>
              <w:t>Reservdelar, övningsmateriel, komponenter och ammunition till granatgevär har därutöver exporterats till Australien, Brasilien, Danmark, Estland, Finland, Indien, Irland, Japan, Kanada, Lettland, Litauen, Norge, Nya Zeeland, Polen, Slovakien, Slovenien, Sydafrika, Tjeckien, Ungern, USA och Österrike.</w:t>
            </w:r>
          </w:p>
        </w:tc>
      </w:tr>
      <w:tr w:rsidR="00220B66" w:rsidRPr="008E02B5" w14:paraId="522E751B" w14:textId="77777777" w:rsidTr="006313B3">
        <w:trPr>
          <w:trHeight w:val="269"/>
        </w:trPr>
        <w:tc>
          <w:tcPr>
            <w:tcW w:w="2810" w:type="dxa"/>
            <w:tcBorders>
              <w:top w:val="single" w:sz="6" w:space="0" w:color="auto"/>
              <w:left w:val="nil"/>
              <w:bottom w:val="single" w:sz="6" w:space="0" w:color="auto"/>
              <w:right w:val="nil"/>
            </w:tcBorders>
          </w:tcPr>
          <w:p w14:paraId="5F7B402D" w14:textId="77777777" w:rsidR="00DA0598" w:rsidRPr="008E02B5" w:rsidRDefault="00DA0598" w:rsidP="006313B3">
            <w:pPr>
              <w:pStyle w:val="TabellRader"/>
              <w:jc w:val="left"/>
              <w:rPr>
                <w:lang w:eastAsia="sv-SE"/>
              </w:rPr>
            </w:pPr>
            <w:r>
              <w:t>5. Bärbara pansarvapen</w:t>
            </w:r>
          </w:p>
        </w:tc>
        <w:tc>
          <w:tcPr>
            <w:tcW w:w="3087" w:type="dxa"/>
            <w:tcBorders>
              <w:top w:val="single" w:sz="6" w:space="0" w:color="auto"/>
              <w:left w:val="nil"/>
              <w:bottom w:val="single" w:sz="6" w:space="0" w:color="auto"/>
              <w:right w:val="nil"/>
            </w:tcBorders>
          </w:tcPr>
          <w:p w14:paraId="75C6FAEC" w14:textId="77777777" w:rsidR="00DA0598" w:rsidRPr="00220B66" w:rsidRDefault="00DA0598" w:rsidP="00220B66">
            <w:pPr>
              <w:pStyle w:val="TabellRader"/>
              <w:jc w:val="left"/>
            </w:pPr>
            <w:r w:rsidRPr="00220B66">
              <w:t xml:space="preserve">Pansarvärnsvapen har exporterats till Frankrike, Indien, Lettland, Sydafrika och USA. </w:t>
            </w:r>
          </w:p>
          <w:p w14:paraId="137387D3" w14:textId="6D951E2D" w:rsidR="00DA0598" w:rsidRPr="008E02B5" w:rsidRDefault="00DA0598" w:rsidP="00220B66">
            <w:pPr>
              <w:pStyle w:val="TabellRader"/>
              <w:jc w:val="left"/>
              <w:rPr>
                <w:lang w:eastAsia="sv-SE"/>
              </w:rPr>
            </w:pPr>
            <w:r w:rsidRPr="00220B66">
              <w:t>Reservdelar, övningsvapen och komponenter till pansarvärnsvapen har därutöver exporterats till Australien, Danmark, Frankrike, Indien, Irland, Lettland, Litauen, Norge, Tjeckien och USA.</w:t>
            </w:r>
          </w:p>
        </w:tc>
      </w:tr>
      <w:tr w:rsidR="00220B66" w:rsidRPr="008E02B5" w14:paraId="176E1622" w14:textId="77777777" w:rsidTr="006313B3">
        <w:trPr>
          <w:trHeight w:val="269"/>
        </w:trPr>
        <w:tc>
          <w:tcPr>
            <w:tcW w:w="2810" w:type="dxa"/>
            <w:tcBorders>
              <w:top w:val="single" w:sz="6" w:space="0" w:color="auto"/>
              <w:left w:val="nil"/>
              <w:bottom w:val="single" w:sz="6" w:space="0" w:color="auto"/>
              <w:right w:val="nil"/>
            </w:tcBorders>
            <w:vAlign w:val="center"/>
          </w:tcPr>
          <w:p w14:paraId="5B4F6346" w14:textId="77777777" w:rsidR="00DA0598" w:rsidRPr="008E02B5" w:rsidRDefault="00DA0598" w:rsidP="006313B3">
            <w:pPr>
              <w:pStyle w:val="TabellRader"/>
              <w:jc w:val="left"/>
              <w:rPr>
                <w:lang w:eastAsia="sv-SE"/>
              </w:rPr>
            </w:pPr>
            <w:r>
              <w:t>6. Granatkastare med kaliber mindre än 75 mm</w:t>
            </w:r>
          </w:p>
        </w:tc>
        <w:tc>
          <w:tcPr>
            <w:tcW w:w="3087" w:type="dxa"/>
            <w:tcBorders>
              <w:top w:val="single" w:sz="6" w:space="0" w:color="auto"/>
              <w:left w:val="nil"/>
              <w:bottom w:val="single" w:sz="6" w:space="0" w:color="auto"/>
              <w:right w:val="nil"/>
            </w:tcBorders>
            <w:vAlign w:val="center"/>
          </w:tcPr>
          <w:p w14:paraId="0FA065CD" w14:textId="77777777" w:rsidR="00DA0598" w:rsidRPr="008E02B5" w:rsidRDefault="00DA0598" w:rsidP="006313B3">
            <w:pPr>
              <w:pStyle w:val="TabellRader"/>
              <w:jc w:val="left"/>
              <w:rPr>
                <w:lang w:eastAsia="sv-SE"/>
              </w:rPr>
            </w:pPr>
            <w:r>
              <w:t>Ingen export</w:t>
            </w:r>
          </w:p>
        </w:tc>
      </w:tr>
      <w:tr w:rsidR="00220B66" w:rsidRPr="008E02B5" w14:paraId="661A220B" w14:textId="77777777" w:rsidTr="006313B3">
        <w:trPr>
          <w:trHeight w:val="269"/>
        </w:trPr>
        <w:tc>
          <w:tcPr>
            <w:tcW w:w="2810" w:type="dxa"/>
            <w:tcBorders>
              <w:top w:val="single" w:sz="6" w:space="0" w:color="auto"/>
              <w:left w:val="nil"/>
              <w:bottom w:val="single" w:sz="6" w:space="0" w:color="auto"/>
              <w:right w:val="nil"/>
            </w:tcBorders>
            <w:vAlign w:val="center"/>
          </w:tcPr>
          <w:p w14:paraId="7553D3B7" w14:textId="77777777" w:rsidR="00DA0598" w:rsidRPr="008E02B5" w:rsidRDefault="00DA0598" w:rsidP="006313B3">
            <w:pPr>
              <w:pStyle w:val="TabellRader"/>
              <w:jc w:val="left"/>
              <w:rPr>
                <w:lang w:eastAsia="sv-SE"/>
              </w:rPr>
            </w:pPr>
            <w:r>
              <w:t xml:space="preserve">7. Övrigt </w:t>
            </w:r>
          </w:p>
        </w:tc>
        <w:tc>
          <w:tcPr>
            <w:tcW w:w="3087" w:type="dxa"/>
            <w:tcBorders>
              <w:top w:val="single" w:sz="6" w:space="0" w:color="auto"/>
              <w:left w:val="nil"/>
              <w:bottom w:val="single" w:sz="6" w:space="0" w:color="auto"/>
              <w:right w:val="nil"/>
            </w:tcBorders>
            <w:vAlign w:val="center"/>
          </w:tcPr>
          <w:p w14:paraId="2BEE0A9E" w14:textId="77777777" w:rsidR="00DA0598" w:rsidRPr="008E02B5" w:rsidRDefault="00DA0598" w:rsidP="006313B3">
            <w:pPr>
              <w:pStyle w:val="TabellRader"/>
              <w:jc w:val="left"/>
              <w:rPr>
                <w:lang w:eastAsia="sv-SE"/>
              </w:rPr>
            </w:pPr>
            <w:r>
              <w:t>Ingen export</w:t>
            </w:r>
          </w:p>
        </w:tc>
      </w:tr>
      <w:tr w:rsidR="00220B66" w:rsidRPr="003D6670" w14:paraId="61909E53" w14:textId="77777777" w:rsidTr="006313B3">
        <w:trPr>
          <w:trHeight w:val="269"/>
        </w:trPr>
        <w:tc>
          <w:tcPr>
            <w:tcW w:w="2810" w:type="dxa"/>
            <w:tcBorders>
              <w:top w:val="single" w:sz="6" w:space="0" w:color="auto"/>
              <w:left w:val="nil"/>
              <w:bottom w:val="single" w:sz="6" w:space="0" w:color="auto"/>
              <w:right w:val="nil"/>
            </w:tcBorders>
          </w:tcPr>
          <w:p w14:paraId="1398E740" w14:textId="77777777" w:rsidR="00DA0598" w:rsidRPr="008E02B5" w:rsidRDefault="00DA0598" w:rsidP="006313B3">
            <w:pPr>
              <w:pStyle w:val="TabellHuvud"/>
              <w:jc w:val="left"/>
              <w:rPr>
                <w:rFonts w:ascii="Garamond" w:hAnsi="Garamond"/>
                <w:lang w:val="en-US" w:eastAsia="sv-SE"/>
              </w:rPr>
            </w:pPr>
            <w:r>
              <w:rPr>
                <w:lang w:val="en-GB"/>
              </w:rPr>
              <w:t>MANPADS (Man-Portable Air Defence Systems)</w:t>
            </w:r>
          </w:p>
        </w:tc>
        <w:tc>
          <w:tcPr>
            <w:tcW w:w="3087" w:type="dxa"/>
            <w:tcBorders>
              <w:top w:val="single" w:sz="6" w:space="0" w:color="auto"/>
              <w:left w:val="nil"/>
              <w:bottom w:val="single" w:sz="6" w:space="0" w:color="auto"/>
              <w:right w:val="nil"/>
            </w:tcBorders>
          </w:tcPr>
          <w:p w14:paraId="6BEC4143" w14:textId="77777777" w:rsidR="00DA0598" w:rsidRPr="008E02B5" w:rsidRDefault="00DA0598" w:rsidP="006313B3">
            <w:pPr>
              <w:pStyle w:val="TabellHuvud"/>
              <w:jc w:val="left"/>
              <w:rPr>
                <w:rFonts w:ascii="Garamond" w:hAnsi="Garamond"/>
                <w:lang w:val="en-US" w:eastAsia="sv-SE"/>
              </w:rPr>
            </w:pPr>
          </w:p>
        </w:tc>
      </w:tr>
      <w:tr w:rsidR="00220B66" w:rsidRPr="008E02B5" w14:paraId="79C60B77" w14:textId="77777777" w:rsidTr="006313B3">
        <w:trPr>
          <w:trHeight w:val="269"/>
        </w:trPr>
        <w:tc>
          <w:tcPr>
            <w:tcW w:w="2810" w:type="dxa"/>
            <w:tcBorders>
              <w:top w:val="single" w:sz="6" w:space="0" w:color="auto"/>
              <w:left w:val="nil"/>
              <w:bottom w:val="single" w:sz="6" w:space="0" w:color="auto"/>
              <w:right w:val="nil"/>
            </w:tcBorders>
          </w:tcPr>
          <w:p w14:paraId="0416C114" w14:textId="77777777" w:rsidR="00DA0598" w:rsidRDefault="00DA0598" w:rsidP="006313B3">
            <w:pPr>
              <w:pStyle w:val="TabellRader"/>
              <w:jc w:val="left"/>
              <w:rPr>
                <w:lang w:val="en-GB"/>
              </w:rPr>
            </w:pPr>
          </w:p>
          <w:p w14:paraId="77F9D775" w14:textId="77777777" w:rsidR="00DA0598" w:rsidRPr="00CB7925" w:rsidRDefault="00DA0598" w:rsidP="006313B3">
            <w:pPr>
              <w:pStyle w:val="TabellRader"/>
              <w:jc w:val="left"/>
              <w:rPr>
                <w:lang w:val="en-GB"/>
              </w:rPr>
            </w:pPr>
          </w:p>
          <w:p w14:paraId="46CB9060" w14:textId="77777777" w:rsidR="00DA0598" w:rsidRPr="00CB7925" w:rsidRDefault="00DA0598" w:rsidP="006313B3">
            <w:pPr>
              <w:pStyle w:val="TabellRader"/>
              <w:jc w:val="left"/>
              <w:rPr>
                <w:lang w:val="en-GB"/>
              </w:rPr>
            </w:pPr>
          </w:p>
          <w:p w14:paraId="0A6E89DF" w14:textId="77777777" w:rsidR="00DA0598" w:rsidRPr="008E02B5" w:rsidRDefault="00DA0598" w:rsidP="006313B3">
            <w:pPr>
              <w:pStyle w:val="TabellRader"/>
              <w:jc w:val="left"/>
              <w:rPr>
                <w:rFonts w:ascii="Garamond" w:hAnsi="Garamond"/>
                <w:lang w:val="en-US" w:eastAsia="sv-SE"/>
              </w:rPr>
            </w:pPr>
          </w:p>
        </w:tc>
        <w:tc>
          <w:tcPr>
            <w:tcW w:w="3087" w:type="dxa"/>
            <w:tcBorders>
              <w:top w:val="single" w:sz="6" w:space="0" w:color="auto"/>
              <w:left w:val="nil"/>
              <w:bottom w:val="single" w:sz="6" w:space="0" w:color="auto"/>
              <w:right w:val="nil"/>
            </w:tcBorders>
          </w:tcPr>
          <w:p w14:paraId="249C4AF2" w14:textId="54635618" w:rsidR="00DA0598" w:rsidRPr="00220B66" w:rsidRDefault="00DA0598" w:rsidP="00220B66">
            <w:pPr>
              <w:pStyle w:val="TabellRader"/>
              <w:jc w:val="left"/>
            </w:pPr>
            <w:r w:rsidRPr="00220B66">
              <w:t>MANPADS har levererats till Lettland</w:t>
            </w:r>
            <w:r>
              <w:t>.</w:t>
            </w:r>
          </w:p>
          <w:p w14:paraId="55996BB6" w14:textId="1AF3E72E" w:rsidR="00DA0598" w:rsidRPr="008E02B5" w:rsidRDefault="00DA0598" w:rsidP="00220B66">
            <w:pPr>
              <w:pStyle w:val="TabellRader"/>
              <w:jc w:val="left"/>
              <w:rPr>
                <w:rFonts w:ascii="Garamond" w:hAnsi="Garamond"/>
                <w:lang w:eastAsia="sv-SE"/>
              </w:rPr>
            </w:pPr>
            <w:r w:rsidRPr="00220B66">
              <w:t>Reservdelar, övningsmateriel och komponenter till MANPADS har därutöver exporterats till Brasilien, Finland, Pakistan, Singapore och Tjeckien.</w:t>
            </w:r>
          </w:p>
        </w:tc>
      </w:tr>
    </w:tbl>
    <w:p w14:paraId="421ACAA5" w14:textId="32DFD6B8" w:rsidR="00DA0598" w:rsidRDefault="00DA0598" w:rsidP="00220B66">
      <w:pPr>
        <w:pStyle w:val="Rubrik3utannumrering"/>
      </w:pPr>
      <w:r>
        <w:t>Faktisk export över tid</w:t>
      </w:r>
    </w:p>
    <w:p w14:paraId="51EF5789" w14:textId="64DC4952" w:rsidR="00DA0598" w:rsidRDefault="00DA0598" w:rsidP="00220B66">
      <w:pPr>
        <w:pStyle w:val="Brdtext"/>
        <w:rPr>
          <w:szCs w:val="24"/>
        </w:rPr>
      </w:pPr>
      <w:r>
        <w:rPr>
          <w:szCs w:val="24"/>
        </w:rPr>
        <w:t>Enstaka försäljningar och leveranser av större krigsmaterielsystem kan orsaka kraftiga svängningar i statistiken. För att på ett bättre sätt kunna identifiera trender och tendenser inom krigsmaterielområdet bör exportstatistiken visas över tid.</w:t>
      </w:r>
    </w:p>
    <w:p w14:paraId="7A8C208D" w14:textId="79980530" w:rsidR="00DA0598" w:rsidRDefault="00DA0598" w:rsidP="00220B66">
      <w:pPr>
        <w:pStyle w:val="Brdtextmedindrag"/>
        <w:rPr>
          <w:szCs w:val="24"/>
        </w:rPr>
      </w:pPr>
      <w:r>
        <w:rPr>
          <w:szCs w:val="24"/>
        </w:rPr>
        <w:lastRenderedPageBreak/>
        <w:t>I tabell 20 redovisas värdet och procentuell förändring från föregående år avseende den faktiska exporten under de senaste fem åren uppdelat på KS/ÖK.</w:t>
      </w:r>
    </w:p>
    <w:p w14:paraId="6E4484FE" w14:textId="14E47132"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20</w:t>
      </w:r>
      <w:r w:rsidR="008056F2">
        <w:rPr>
          <w:noProof/>
        </w:rPr>
        <w:fldChar w:fldCharType="end"/>
      </w:r>
      <w:r>
        <w:tab/>
      </w:r>
      <w:r w:rsidRPr="00A44112">
        <w:t>Värdet av den faktiska exporten av krigsmateriel i löpande priser samt årlig procentuell förändring 2020–2024 (mnkr)</w:t>
      </w:r>
    </w:p>
    <w:p w14:paraId="55AF08D2" w14:textId="50CF345B"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943"/>
        <w:gridCol w:w="793"/>
        <w:gridCol w:w="791"/>
        <w:gridCol w:w="791"/>
        <w:gridCol w:w="791"/>
        <w:gridCol w:w="788"/>
      </w:tblGrid>
      <w:tr w:rsidR="00A44112" w14:paraId="5C5A7C98" w14:textId="77777777" w:rsidTr="00A44112">
        <w:trPr>
          <w:tblHeader/>
        </w:trPr>
        <w:tc>
          <w:tcPr>
            <w:tcW w:w="1647" w:type="pct"/>
            <w:tcBorders>
              <w:top w:val="single" w:sz="8" w:space="0" w:color="auto"/>
              <w:bottom w:val="single" w:sz="6" w:space="0" w:color="auto"/>
            </w:tcBorders>
            <w:shd w:val="clear" w:color="auto" w:fill="auto"/>
          </w:tcPr>
          <w:p w14:paraId="36F24691" w14:textId="1D2BF711" w:rsidR="00DA0598" w:rsidRDefault="00DA0598" w:rsidP="003D6F49">
            <w:pPr>
              <w:pStyle w:val="TabellHuvud"/>
              <w:jc w:val="left"/>
            </w:pPr>
            <w:r>
              <w:t>Materielkategori</w:t>
            </w:r>
          </w:p>
        </w:tc>
        <w:tc>
          <w:tcPr>
            <w:tcW w:w="672" w:type="pct"/>
            <w:tcBorders>
              <w:top w:val="single" w:sz="8" w:space="0" w:color="auto"/>
              <w:bottom w:val="single" w:sz="6" w:space="0" w:color="auto"/>
            </w:tcBorders>
            <w:shd w:val="clear" w:color="auto" w:fill="auto"/>
          </w:tcPr>
          <w:p w14:paraId="078A0032" w14:textId="39016507" w:rsidR="00DA0598" w:rsidRDefault="00DA0598" w:rsidP="003D6F49">
            <w:pPr>
              <w:pStyle w:val="TabellHuvud"/>
            </w:pPr>
            <w:r>
              <w:t>2020</w:t>
            </w:r>
          </w:p>
        </w:tc>
        <w:tc>
          <w:tcPr>
            <w:tcW w:w="671" w:type="pct"/>
            <w:tcBorders>
              <w:top w:val="single" w:sz="8" w:space="0" w:color="auto"/>
              <w:bottom w:val="single" w:sz="6" w:space="0" w:color="auto"/>
            </w:tcBorders>
            <w:shd w:val="clear" w:color="auto" w:fill="auto"/>
          </w:tcPr>
          <w:p w14:paraId="543637A2" w14:textId="410FCD7E" w:rsidR="00DA0598" w:rsidRDefault="00DA0598" w:rsidP="003D6F49">
            <w:pPr>
              <w:pStyle w:val="TabellHuvud"/>
            </w:pPr>
            <w:r>
              <w:t>2021</w:t>
            </w:r>
          </w:p>
        </w:tc>
        <w:tc>
          <w:tcPr>
            <w:tcW w:w="671" w:type="pct"/>
            <w:tcBorders>
              <w:top w:val="single" w:sz="8" w:space="0" w:color="auto"/>
              <w:bottom w:val="single" w:sz="6" w:space="0" w:color="auto"/>
            </w:tcBorders>
            <w:shd w:val="clear" w:color="auto" w:fill="auto"/>
          </w:tcPr>
          <w:p w14:paraId="3F0127E7" w14:textId="27301186" w:rsidR="00DA0598" w:rsidRDefault="00DA0598" w:rsidP="003D6F49">
            <w:pPr>
              <w:pStyle w:val="TabellHuvud"/>
            </w:pPr>
            <w:r>
              <w:t>2022</w:t>
            </w:r>
          </w:p>
        </w:tc>
        <w:tc>
          <w:tcPr>
            <w:tcW w:w="671" w:type="pct"/>
            <w:tcBorders>
              <w:top w:val="single" w:sz="8" w:space="0" w:color="auto"/>
              <w:bottom w:val="single" w:sz="6" w:space="0" w:color="auto"/>
            </w:tcBorders>
            <w:shd w:val="clear" w:color="auto" w:fill="auto"/>
          </w:tcPr>
          <w:p w14:paraId="2A64B1E5" w14:textId="7B45EE8F" w:rsidR="00DA0598" w:rsidRDefault="00DA0598" w:rsidP="003D6F49">
            <w:pPr>
              <w:pStyle w:val="TabellHuvud"/>
            </w:pPr>
            <w:r>
              <w:t>2023</w:t>
            </w:r>
          </w:p>
        </w:tc>
        <w:tc>
          <w:tcPr>
            <w:tcW w:w="669" w:type="pct"/>
            <w:tcBorders>
              <w:top w:val="single" w:sz="8" w:space="0" w:color="auto"/>
              <w:bottom w:val="single" w:sz="6" w:space="0" w:color="auto"/>
            </w:tcBorders>
            <w:shd w:val="clear" w:color="auto" w:fill="auto"/>
          </w:tcPr>
          <w:p w14:paraId="74096406" w14:textId="40E1D168" w:rsidR="00DA0598" w:rsidRDefault="00DA0598" w:rsidP="003D6F49">
            <w:pPr>
              <w:pStyle w:val="TabellHuvud"/>
            </w:pPr>
            <w:r>
              <w:t>2024</w:t>
            </w:r>
          </w:p>
        </w:tc>
      </w:tr>
      <w:tr w:rsidR="00A44112" w14:paraId="7061574E" w14:textId="77777777" w:rsidTr="00A44112">
        <w:trPr>
          <w:tblHeader/>
        </w:trPr>
        <w:tc>
          <w:tcPr>
            <w:tcW w:w="1647" w:type="pct"/>
            <w:tcBorders>
              <w:top w:val="single" w:sz="8" w:space="0" w:color="auto"/>
              <w:bottom w:val="single" w:sz="6" w:space="0" w:color="auto"/>
            </w:tcBorders>
            <w:shd w:val="clear" w:color="auto" w:fill="auto"/>
          </w:tcPr>
          <w:p w14:paraId="36354BAC" w14:textId="77777777" w:rsidR="00DA0598" w:rsidRPr="00A44112" w:rsidRDefault="00DA0598" w:rsidP="00A44112">
            <w:pPr>
              <w:pStyle w:val="TabellHuvud"/>
              <w:jc w:val="left"/>
              <w:rPr>
                <w:b w:val="0"/>
                <w:bCs/>
              </w:rPr>
            </w:pPr>
            <w:r w:rsidRPr="00A44112">
              <w:rPr>
                <w:b w:val="0"/>
                <w:bCs/>
              </w:rPr>
              <w:t>Krigsmateriel för strid</w:t>
            </w:r>
          </w:p>
        </w:tc>
        <w:tc>
          <w:tcPr>
            <w:tcW w:w="672" w:type="pct"/>
            <w:tcBorders>
              <w:top w:val="single" w:sz="8" w:space="0" w:color="auto"/>
              <w:bottom w:val="single" w:sz="6" w:space="0" w:color="auto"/>
            </w:tcBorders>
            <w:shd w:val="clear" w:color="auto" w:fill="auto"/>
          </w:tcPr>
          <w:p w14:paraId="35A4E3D2" w14:textId="77777777" w:rsidR="00DA0598" w:rsidRPr="00A44112" w:rsidRDefault="00DA0598" w:rsidP="00A44112">
            <w:pPr>
              <w:pStyle w:val="TabellHuvud"/>
              <w:rPr>
                <w:b w:val="0"/>
                <w:bCs/>
              </w:rPr>
            </w:pPr>
            <w:r w:rsidRPr="00A44112">
              <w:rPr>
                <w:b w:val="0"/>
                <w:bCs/>
              </w:rPr>
              <w:t>3</w:t>
            </w:r>
            <w:r w:rsidRPr="00A44112">
              <w:rPr>
                <w:rFonts w:ascii="Cambria" w:hAnsi="Cambria" w:cs="Cambria"/>
                <w:b w:val="0"/>
                <w:bCs/>
              </w:rPr>
              <w:t> </w:t>
            </w:r>
            <w:r w:rsidRPr="00A44112">
              <w:rPr>
                <w:b w:val="0"/>
                <w:bCs/>
              </w:rPr>
              <w:t>459 (+16)</w:t>
            </w:r>
          </w:p>
        </w:tc>
        <w:tc>
          <w:tcPr>
            <w:tcW w:w="671" w:type="pct"/>
            <w:tcBorders>
              <w:top w:val="single" w:sz="8" w:space="0" w:color="auto"/>
              <w:bottom w:val="single" w:sz="6" w:space="0" w:color="auto"/>
            </w:tcBorders>
            <w:shd w:val="clear" w:color="auto" w:fill="auto"/>
          </w:tcPr>
          <w:p w14:paraId="11C4BD11" w14:textId="77777777" w:rsidR="00DA0598" w:rsidRPr="00A44112" w:rsidRDefault="00DA0598" w:rsidP="00A44112">
            <w:pPr>
              <w:pStyle w:val="TabellHuvud"/>
              <w:rPr>
                <w:b w:val="0"/>
                <w:bCs/>
              </w:rPr>
            </w:pPr>
            <w:r w:rsidRPr="00A44112">
              <w:rPr>
                <w:b w:val="0"/>
                <w:bCs/>
              </w:rPr>
              <w:t>3</w:t>
            </w:r>
            <w:r w:rsidRPr="00A44112">
              <w:rPr>
                <w:rFonts w:ascii="Cambria" w:hAnsi="Cambria" w:cs="Cambria"/>
                <w:b w:val="0"/>
                <w:bCs/>
              </w:rPr>
              <w:t> </w:t>
            </w:r>
            <w:r w:rsidRPr="00A44112">
              <w:rPr>
                <w:b w:val="0"/>
                <w:bCs/>
              </w:rPr>
              <w:t>821 (+10)</w:t>
            </w:r>
          </w:p>
        </w:tc>
        <w:tc>
          <w:tcPr>
            <w:tcW w:w="671" w:type="pct"/>
            <w:tcBorders>
              <w:top w:val="single" w:sz="8" w:space="0" w:color="auto"/>
              <w:bottom w:val="single" w:sz="6" w:space="0" w:color="auto"/>
            </w:tcBorders>
            <w:shd w:val="clear" w:color="auto" w:fill="auto"/>
          </w:tcPr>
          <w:p w14:paraId="4395FD7B" w14:textId="77777777" w:rsidR="00DA0598" w:rsidRPr="00A44112" w:rsidRDefault="00DA0598" w:rsidP="00A44112">
            <w:pPr>
              <w:pStyle w:val="TabellHuvud"/>
              <w:rPr>
                <w:b w:val="0"/>
                <w:bCs/>
              </w:rPr>
            </w:pPr>
            <w:r w:rsidRPr="00A44112">
              <w:rPr>
                <w:b w:val="0"/>
                <w:bCs/>
              </w:rPr>
              <w:t>6</w:t>
            </w:r>
            <w:r w:rsidRPr="00A44112">
              <w:rPr>
                <w:rFonts w:ascii="Cambria" w:hAnsi="Cambria" w:cs="Cambria"/>
                <w:b w:val="0"/>
                <w:bCs/>
              </w:rPr>
              <w:t> </w:t>
            </w:r>
            <w:r w:rsidRPr="00A44112">
              <w:rPr>
                <w:b w:val="0"/>
                <w:bCs/>
              </w:rPr>
              <w:t>533 (+71)</w:t>
            </w:r>
          </w:p>
        </w:tc>
        <w:tc>
          <w:tcPr>
            <w:tcW w:w="671" w:type="pct"/>
            <w:tcBorders>
              <w:top w:val="single" w:sz="8" w:space="0" w:color="auto"/>
              <w:bottom w:val="single" w:sz="6" w:space="0" w:color="auto"/>
            </w:tcBorders>
            <w:shd w:val="clear" w:color="auto" w:fill="auto"/>
          </w:tcPr>
          <w:p w14:paraId="6C2A3C63" w14:textId="77777777" w:rsidR="00DA0598" w:rsidRPr="00A44112" w:rsidRDefault="00DA0598" w:rsidP="00A44112">
            <w:pPr>
              <w:pStyle w:val="TabellHuvud"/>
              <w:rPr>
                <w:b w:val="0"/>
                <w:bCs/>
              </w:rPr>
            </w:pPr>
            <w:r w:rsidRPr="00A44112">
              <w:rPr>
                <w:b w:val="0"/>
                <w:bCs/>
              </w:rPr>
              <w:t>6</w:t>
            </w:r>
            <w:r w:rsidRPr="00A44112">
              <w:rPr>
                <w:rFonts w:ascii="Cambria" w:hAnsi="Cambria" w:cs="Cambria"/>
                <w:b w:val="0"/>
                <w:bCs/>
              </w:rPr>
              <w:t> </w:t>
            </w:r>
            <w:r w:rsidRPr="00A44112">
              <w:rPr>
                <w:b w:val="0"/>
                <w:bCs/>
              </w:rPr>
              <w:t>968 (+7)</w:t>
            </w:r>
          </w:p>
        </w:tc>
        <w:tc>
          <w:tcPr>
            <w:tcW w:w="669" w:type="pct"/>
            <w:tcBorders>
              <w:top w:val="single" w:sz="8" w:space="0" w:color="auto"/>
              <w:bottom w:val="single" w:sz="6" w:space="0" w:color="auto"/>
            </w:tcBorders>
            <w:shd w:val="clear" w:color="auto" w:fill="auto"/>
          </w:tcPr>
          <w:p w14:paraId="2B5B809A" w14:textId="77777777" w:rsidR="00DA0598" w:rsidRPr="00A44112" w:rsidRDefault="00DA0598" w:rsidP="00A44112">
            <w:pPr>
              <w:pStyle w:val="TabellHuvud"/>
              <w:rPr>
                <w:b w:val="0"/>
                <w:bCs/>
              </w:rPr>
            </w:pPr>
            <w:r w:rsidRPr="00A44112">
              <w:rPr>
                <w:b w:val="0"/>
                <w:bCs/>
              </w:rPr>
              <w:t>9</w:t>
            </w:r>
            <w:r w:rsidRPr="00A44112">
              <w:rPr>
                <w:rFonts w:ascii="Cambria" w:hAnsi="Cambria" w:cs="Cambria"/>
                <w:b w:val="0"/>
                <w:bCs/>
              </w:rPr>
              <w:t> </w:t>
            </w:r>
            <w:r w:rsidRPr="00A44112">
              <w:rPr>
                <w:b w:val="0"/>
                <w:bCs/>
              </w:rPr>
              <w:t>351 (+34)</w:t>
            </w:r>
          </w:p>
        </w:tc>
      </w:tr>
      <w:tr w:rsidR="00A44112" w14:paraId="52BD16C6" w14:textId="77777777" w:rsidTr="00A44112">
        <w:trPr>
          <w:tblHeader/>
        </w:trPr>
        <w:tc>
          <w:tcPr>
            <w:tcW w:w="1647" w:type="pct"/>
            <w:tcBorders>
              <w:top w:val="single" w:sz="8" w:space="0" w:color="auto"/>
              <w:bottom w:val="single" w:sz="6" w:space="0" w:color="auto"/>
            </w:tcBorders>
            <w:shd w:val="clear" w:color="auto" w:fill="auto"/>
          </w:tcPr>
          <w:p w14:paraId="615F307D" w14:textId="77777777" w:rsidR="00DA0598" w:rsidRPr="00A44112" w:rsidRDefault="00DA0598" w:rsidP="00A44112">
            <w:pPr>
              <w:pStyle w:val="TabellHuvud"/>
              <w:jc w:val="left"/>
              <w:rPr>
                <w:b w:val="0"/>
                <w:bCs/>
              </w:rPr>
            </w:pPr>
            <w:r w:rsidRPr="00A44112">
              <w:rPr>
                <w:b w:val="0"/>
                <w:bCs/>
              </w:rPr>
              <w:t>Övrig krigsmateriel</w:t>
            </w:r>
          </w:p>
        </w:tc>
        <w:tc>
          <w:tcPr>
            <w:tcW w:w="672" w:type="pct"/>
            <w:tcBorders>
              <w:top w:val="single" w:sz="8" w:space="0" w:color="auto"/>
              <w:bottom w:val="single" w:sz="6" w:space="0" w:color="auto"/>
            </w:tcBorders>
            <w:shd w:val="clear" w:color="auto" w:fill="auto"/>
          </w:tcPr>
          <w:p w14:paraId="1BD40DA5" w14:textId="77777777" w:rsidR="00DA0598" w:rsidRPr="00A44112" w:rsidRDefault="00DA0598" w:rsidP="00A44112">
            <w:pPr>
              <w:pStyle w:val="TabellHuvud"/>
              <w:rPr>
                <w:b w:val="0"/>
                <w:bCs/>
              </w:rPr>
            </w:pPr>
            <w:r w:rsidRPr="00A44112">
              <w:rPr>
                <w:b w:val="0"/>
                <w:bCs/>
              </w:rPr>
              <w:t>12</w:t>
            </w:r>
            <w:r w:rsidRPr="00A44112">
              <w:rPr>
                <w:rFonts w:ascii="Cambria" w:hAnsi="Cambria" w:cs="Cambria"/>
                <w:b w:val="0"/>
                <w:bCs/>
              </w:rPr>
              <w:t> </w:t>
            </w:r>
            <w:r w:rsidRPr="00A44112">
              <w:rPr>
                <w:b w:val="0"/>
                <w:bCs/>
              </w:rPr>
              <w:t>870 (-3)</w:t>
            </w:r>
          </w:p>
        </w:tc>
        <w:tc>
          <w:tcPr>
            <w:tcW w:w="671" w:type="pct"/>
            <w:tcBorders>
              <w:top w:val="single" w:sz="8" w:space="0" w:color="auto"/>
              <w:bottom w:val="single" w:sz="6" w:space="0" w:color="auto"/>
            </w:tcBorders>
            <w:shd w:val="clear" w:color="auto" w:fill="auto"/>
          </w:tcPr>
          <w:p w14:paraId="311C2B70" w14:textId="77777777" w:rsidR="00DA0598" w:rsidRPr="00A44112" w:rsidRDefault="00DA0598" w:rsidP="00A44112">
            <w:pPr>
              <w:pStyle w:val="TabellHuvud"/>
              <w:rPr>
                <w:b w:val="0"/>
                <w:bCs/>
              </w:rPr>
            </w:pPr>
            <w:r w:rsidRPr="00A44112">
              <w:rPr>
                <w:b w:val="0"/>
                <w:bCs/>
              </w:rPr>
              <w:t>16</w:t>
            </w:r>
            <w:r w:rsidRPr="00A44112">
              <w:rPr>
                <w:rFonts w:ascii="Cambria" w:hAnsi="Cambria" w:cs="Cambria"/>
                <w:b w:val="0"/>
                <w:bCs/>
              </w:rPr>
              <w:t> </w:t>
            </w:r>
            <w:r w:rsidRPr="00A44112">
              <w:rPr>
                <w:b w:val="0"/>
                <w:bCs/>
              </w:rPr>
              <w:t>267 (+26)</w:t>
            </w:r>
          </w:p>
        </w:tc>
        <w:tc>
          <w:tcPr>
            <w:tcW w:w="671" w:type="pct"/>
            <w:tcBorders>
              <w:top w:val="single" w:sz="8" w:space="0" w:color="auto"/>
              <w:bottom w:val="single" w:sz="6" w:space="0" w:color="auto"/>
            </w:tcBorders>
            <w:shd w:val="clear" w:color="auto" w:fill="auto"/>
          </w:tcPr>
          <w:p w14:paraId="20BB3FE1" w14:textId="77777777" w:rsidR="00DA0598" w:rsidRPr="00A44112" w:rsidRDefault="00DA0598" w:rsidP="00A44112">
            <w:pPr>
              <w:pStyle w:val="TabellHuvud"/>
              <w:rPr>
                <w:b w:val="0"/>
                <w:bCs/>
              </w:rPr>
            </w:pPr>
            <w:r w:rsidRPr="00A44112">
              <w:rPr>
                <w:b w:val="0"/>
                <w:bCs/>
              </w:rPr>
              <w:t>8</w:t>
            </w:r>
            <w:r w:rsidRPr="00A44112">
              <w:rPr>
                <w:rFonts w:ascii="Cambria" w:hAnsi="Cambria" w:cs="Cambria"/>
                <w:b w:val="0"/>
                <w:bCs/>
              </w:rPr>
              <w:t> </w:t>
            </w:r>
            <w:r w:rsidRPr="00A44112">
              <w:rPr>
                <w:b w:val="0"/>
                <w:bCs/>
              </w:rPr>
              <w:t>722 (-46)</w:t>
            </w:r>
          </w:p>
        </w:tc>
        <w:tc>
          <w:tcPr>
            <w:tcW w:w="671" w:type="pct"/>
            <w:tcBorders>
              <w:top w:val="single" w:sz="8" w:space="0" w:color="auto"/>
              <w:bottom w:val="single" w:sz="6" w:space="0" w:color="auto"/>
            </w:tcBorders>
            <w:shd w:val="clear" w:color="auto" w:fill="auto"/>
          </w:tcPr>
          <w:p w14:paraId="4A8E6C8F" w14:textId="77777777" w:rsidR="00DA0598" w:rsidRPr="00A44112" w:rsidRDefault="00DA0598" w:rsidP="00A44112">
            <w:pPr>
              <w:pStyle w:val="TabellHuvud"/>
              <w:rPr>
                <w:b w:val="0"/>
                <w:bCs/>
              </w:rPr>
            </w:pPr>
            <w:r w:rsidRPr="00A44112">
              <w:rPr>
                <w:b w:val="0"/>
                <w:bCs/>
              </w:rPr>
              <w:t>11</w:t>
            </w:r>
            <w:r w:rsidRPr="00A44112">
              <w:rPr>
                <w:rFonts w:ascii="Cambria" w:hAnsi="Cambria" w:cs="Cambria"/>
                <w:b w:val="0"/>
                <w:bCs/>
              </w:rPr>
              <w:t> </w:t>
            </w:r>
            <w:r w:rsidRPr="00A44112">
              <w:rPr>
                <w:b w:val="0"/>
                <w:bCs/>
              </w:rPr>
              <w:t>049 (+27)</w:t>
            </w:r>
          </w:p>
        </w:tc>
        <w:tc>
          <w:tcPr>
            <w:tcW w:w="669" w:type="pct"/>
            <w:tcBorders>
              <w:top w:val="single" w:sz="8" w:space="0" w:color="auto"/>
              <w:bottom w:val="single" w:sz="6" w:space="0" w:color="auto"/>
            </w:tcBorders>
            <w:shd w:val="clear" w:color="auto" w:fill="auto"/>
          </w:tcPr>
          <w:p w14:paraId="54E79146" w14:textId="77777777" w:rsidR="00DA0598" w:rsidRPr="00A44112" w:rsidRDefault="00DA0598" w:rsidP="00A44112">
            <w:pPr>
              <w:pStyle w:val="TabellHuvud"/>
              <w:rPr>
                <w:b w:val="0"/>
                <w:bCs/>
              </w:rPr>
            </w:pPr>
            <w:r w:rsidRPr="00A44112">
              <w:rPr>
                <w:b w:val="0"/>
                <w:bCs/>
              </w:rPr>
              <w:t>20</w:t>
            </w:r>
            <w:r w:rsidRPr="00A44112">
              <w:rPr>
                <w:rFonts w:ascii="Cambria" w:hAnsi="Cambria" w:cs="Cambria"/>
                <w:b w:val="0"/>
                <w:bCs/>
              </w:rPr>
              <w:t> </w:t>
            </w:r>
            <w:r w:rsidRPr="00A44112">
              <w:rPr>
                <w:b w:val="0"/>
                <w:bCs/>
              </w:rPr>
              <w:t>084 (+82)</w:t>
            </w:r>
          </w:p>
        </w:tc>
      </w:tr>
      <w:tr w:rsidR="00A44112" w14:paraId="1362AA13" w14:textId="77777777" w:rsidTr="00A44112">
        <w:trPr>
          <w:tblHeader/>
        </w:trPr>
        <w:tc>
          <w:tcPr>
            <w:tcW w:w="1647" w:type="pct"/>
            <w:tcBorders>
              <w:top w:val="single" w:sz="8" w:space="0" w:color="auto"/>
              <w:bottom w:val="single" w:sz="6" w:space="0" w:color="auto"/>
            </w:tcBorders>
            <w:shd w:val="clear" w:color="auto" w:fill="auto"/>
          </w:tcPr>
          <w:p w14:paraId="3B1F9CCC" w14:textId="77777777" w:rsidR="00DA0598" w:rsidRPr="00A44112" w:rsidRDefault="00DA0598" w:rsidP="00A44112">
            <w:pPr>
              <w:pStyle w:val="TabellHuvud"/>
              <w:jc w:val="left"/>
            </w:pPr>
            <w:r w:rsidRPr="00A44112">
              <w:t>Totalt</w:t>
            </w:r>
          </w:p>
        </w:tc>
        <w:tc>
          <w:tcPr>
            <w:tcW w:w="672" w:type="pct"/>
            <w:tcBorders>
              <w:top w:val="single" w:sz="8" w:space="0" w:color="auto"/>
              <w:bottom w:val="single" w:sz="6" w:space="0" w:color="auto"/>
            </w:tcBorders>
            <w:shd w:val="clear" w:color="auto" w:fill="auto"/>
          </w:tcPr>
          <w:p w14:paraId="46CF030B" w14:textId="77777777" w:rsidR="00DA0598" w:rsidRPr="00A44112" w:rsidRDefault="00DA0598" w:rsidP="00A44112">
            <w:pPr>
              <w:pStyle w:val="TabellHuvud"/>
            </w:pPr>
            <w:r w:rsidRPr="00A44112">
              <w:t>16</w:t>
            </w:r>
            <w:r w:rsidRPr="00A44112">
              <w:rPr>
                <w:rFonts w:ascii="Cambria" w:hAnsi="Cambria" w:cs="Cambria"/>
              </w:rPr>
              <w:t> </w:t>
            </w:r>
            <w:r w:rsidRPr="00A44112">
              <w:t>328 (0,3)</w:t>
            </w:r>
          </w:p>
        </w:tc>
        <w:tc>
          <w:tcPr>
            <w:tcW w:w="671" w:type="pct"/>
            <w:tcBorders>
              <w:top w:val="single" w:sz="8" w:space="0" w:color="auto"/>
              <w:bottom w:val="single" w:sz="6" w:space="0" w:color="auto"/>
            </w:tcBorders>
            <w:shd w:val="clear" w:color="auto" w:fill="auto"/>
          </w:tcPr>
          <w:p w14:paraId="0EB49B09" w14:textId="77777777" w:rsidR="00DA0598" w:rsidRPr="00A44112" w:rsidRDefault="00DA0598" w:rsidP="00A44112">
            <w:pPr>
              <w:pStyle w:val="TabellHuvud"/>
            </w:pPr>
            <w:r w:rsidRPr="00A44112">
              <w:t>20</w:t>
            </w:r>
            <w:r w:rsidRPr="00A44112">
              <w:rPr>
                <w:rFonts w:ascii="Cambria" w:hAnsi="Cambria" w:cs="Cambria"/>
              </w:rPr>
              <w:t> </w:t>
            </w:r>
            <w:r w:rsidRPr="00A44112">
              <w:t>089 (+23)</w:t>
            </w:r>
          </w:p>
        </w:tc>
        <w:tc>
          <w:tcPr>
            <w:tcW w:w="671" w:type="pct"/>
            <w:tcBorders>
              <w:top w:val="single" w:sz="8" w:space="0" w:color="auto"/>
              <w:bottom w:val="single" w:sz="6" w:space="0" w:color="auto"/>
            </w:tcBorders>
            <w:shd w:val="clear" w:color="auto" w:fill="auto"/>
          </w:tcPr>
          <w:p w14:paraId="41AC5A2C" w14:textId="77777777" w:rsidR="00DA0598" w:rsidRPr="00A44112" w:rsidRDefault="00DA0598" w:rsidP="00A44112">
            <w:pPr>
              <w:pStyle w:val="TabellHuvud"/>
            </w:pPr>
            <w:r w:rsidRPr="00A44112">
              <w:t>15</w:t>
            </w:r>
            <w:r w:rsidRPr="00A44112">
              <w:rPr>
                <w:rFonts w:ascii="Cambria" w:hAnsi="Cambria" w:cs="Cambria"/>
              </w:rPr>
              <w:t> </w:t>
            </w:r>
            <w:r w:rsidRPr="00A44112">
              <w:t>254 (-24)</w:t>
            </w:r>
          </w:p>
        </w:tc>
        <w:tc>
          <w:tcPr>
            <w:tcW w:w="671" w:type="pct"/>
            <w:tcBorders>
              <w:top w:val="single" w:sz="8" w:space="0" w:color="auto"/>
              <w:bottom w:val="single" w:sz="6" w:space="0" w:color="auto"/>
            </w:tcBorders>
            <w:shd w:val="clear" w:color="auto" w:fill="auto"/>
          </w:tcPr>
          <w:p w14:paraId="0C0C22C7" w14:textId="77777777" w:rsidR="00DA0598" w:rsidRPr="00A44112" w:rsidRDefault="00DA0598" w:rsidP="00A44112">
            <w:pPr>
              <w:pStyle w:val="TabellHuvud"/>
            </w:pPr>
            <w:r w:rsidRPr="00A44112">
              <w:t>18</w:t>
            </w:r>
            <w:r w:rsidRPr="00A44112">
              <w:rPr>
                <w:rFonts w:ascii="Cambria" w:hAnsi="Cambria" w:cs="Cambria"/>
              </w:rPr>
              <w:t> </w:t>
            </w:r>
            <w:r w:rsidRPr="00A44112">
              <w:t>016 (+18)</w:t>
            </w:r>
          </w:p>
        </w:tc>
        <w:tc>
          <w:tcPr>
            <w:tcW w:w="669" w:type="pct"/>
            <w:tcBorders>
              <w:top w:val="single" w:sz="8" w:space="0" w:color="auto"/>
              <w:bottom w:val="single" w:sz="6" w:space="0" w:color="auto"/>
            </w:tcBorders>
            <w:shd w:val="clear" w:color="auto" w:fill="auto"/>
          </w:tcPr>
          <w:p w14:paraId="489EE922" w14:textId="77777777" w:rsidR="00DA0598" w:rsidRPr="00A44112" w:rsidRDefault="00DA0598" w:rsidP="00A44112">
            <w:pPr>
              <w:pStyle w:val="TabellHuvud"/>
            </w:pPr>
            <w:r w:rsidRPr="00A44112">
              <w:t>29</w:t>
            </w:r>
            <w:r w:rsidRPr="00A44112">
              <w:rPr>
                <w:rFonts w:ascii="Cambria" w:hAnsi="Cambria" w:cs="Cambria"/>
              </w:rPr>
              <w:t> </w:t>
            </w:r>
            <w:r w:rsidRPr="00A44112">
              <w:t>435 (+63)</w:t>
            </w:r>
          </w:p>
        </w:tc>
      </w:tr>
    </w:tbl>
    <w:p w14:paraId="52380994" w14:textId="77777777" w:rsidR="00DA0598" w:rsidRDefault="00DA0598" w:rsidP="003F4295">
      <w:pPr>
        <w:pStyle w:val="Brdtext"/>
      </w:pPr>
    </w:p>
    <w:p w14:paraId="1D33523A" w14:textId="462E32D1" w:rsidR="00DA0598" w:rsidRDefault="00DA0598" w:rsidP="00220B66">
      <w:pPr>
        <w:pStyle w:val="Brdtextmedindrag"/>
        <w:ind w:firstLine="0"/>
        <w:rPr>
          <w:szCs w:val="24"/>
        </w:rPr>
      </w:pPr>
      <w:r>
        <w:rPr>
          <w:szCs w:val="24"/>
        </w:rPr>
        <w:t xml:space="preserve">I tabell 21 redovisas krigsmaterielexportens andel av Sveriges totala varuexport under de senaste fem åren. Vid sidan av denna skrivelse redovisas svensk krigsmaterielexport även i den allmänna utrikeshandelsstatistiken vilken grundas på Tullverkets uppgifter till Statistiska centralbyrån (SCB). SCB använder sig av andra produktkategorier än ISP i sin redovisning och siffrorna är således inte direkt jämförbara med ISP:s statistik. </w:t>
      </w:r>
    </w:p>
    <w:p w14:paraId="4F3D8506" w14:textId="4FB9BBBC"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21</w:t>
      </w:r>
      <w:r w:rsidR="008056F2">
        <w:rPr>
          <w:noProof/>
        </w:rPr>
        <w:fldChar w:fldCharType="end"/>
      </w:r>
      <w:r>
        <w:tab/>
      </w:r>
      <w:r w:rsidRPr="00A44112">
        <w:t>Krigsmaterielexportens andel av Sveriges totala varuexport i löpande priser 2020–2024 (mnkr)</w:t>
      </w:r>
    </w:p>
    <w:p w14:paraId="062517D7" w14:textId="4252F27D"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17"/>
        <w:gridCol w:w="1135"/>
        <w:gridCol w:w="850"/>
        <w:gridCol w:w="852"/>
        <w:gridCol w:w="850"/>
        <w:gridCol w:w="793"/>
      </w:tblGrid>
      <w:tr w:rsidR="00A44112" w14:paraId="2B925026" w14:textId="77777777" w:rsidTr="00A44112">
        <w:trPr>
          <w:tblHeader/>
        </w:trPr>
        <w:tc>
          <w:tcPr>
            <w:tcW w:w="1201" w:type="pct"/>
            <w:tcBorders>
              <w:top w:val="single" w:sz="8" w:space="0" w:color="auto"/>
              <w:bottom w:val="single" w:sz="6" w:space="0" w:color="auto"/>
            </w:tcBorders>
            <w:shd w:val="clear" w:color="auto" w:fill="auto"/>
          </w:tcPr>
          <w:p w14:paraId="581052B8" w14:textId="1495849C" w:rsidR="00DA0598" w:rsidRDefault="00DA0598" w:rsidP="003D6F49">
            <w:pPr>
              <w:pStyle w:val="TabellHuvud"/>
              <w:jc w:val="left"/>
            </w:pPr>
            <w:r>
              <w:t>Typ av export</w:t>
            </w:r>
          </w:p>
        </w:tc>
        <w:tc>
          <w:tcPr>
            <w:tcW w:w="962" w:type="pct"/>
            <w:tcBorders>
              <w:top w:val="single" w:sz="8" w:space="0" w:color="auto"/>
              <w:bottom w:val="single" w:sz="6" w:space="0" w:color="auto"/>
            </w:tcBorders>
            <w:shd w:val="clear" w:color="auto" w:fill="auto"/>
          </w:tcPr>
          <w:p w14:paraId="05423EDB" w14:textId="6DC2FF25" w:rsidR="00DA0598" w:rsidRDefault="00DA0598" w:rsidP="003D6F49">
            <w:pPr>
              <w:pStyle w:val="TabellHuvud"/>
            </w:pPr>
            <w:r>
              <w:t>2020</w:t>
            </w:r>
          </w:p>
        </w:tc>
        <w:tc>
          <w:tcPr>
            <w:tcW w:w="721" w:type="pct"/>
            <w:tcBorders>
              <w:top w:val="single" w:sz="8" w:space="0" w:color="auto"/>
              <w:bottom w:val="single" w:sz="6" w:space="0" w:color="auto"/>
            </w:tcBorders>
            <w:shd w:val="clear" w:color="auto" w:fill="auto"/>
          </w:tcPr>
          <w:p w14:paraId="5971FB26" w14:textId="26938DDB" w:rsidR="00DA0598" w:rsidRDefault="00DA0598" w:rsidP="003D6F49">
            <w:pPr>
              <w:pStyle w:val="TabellHuvud"/>
            </w:pPr>
            <w:r>
              <w:t>2021</w:t>
            </w:r>
          </w:p>
        </w:tc>
        <w:tc>
          <w:tcPr>
            <w:tcW w:w="722" w:type="pct"/>
            <w:tcBorders>
              <w:top w:val="single" w:sz="8" w:space="0" w:color="auto"/>
              <w:bottom w:val="single" w:sz="6" w:space="0" w:color="auto"/>
            </w:tcBorders>
            <w:shd w:val="clear" w:color="auto" w:fill="auto"/>
          </w:tcPr>
          <w:p w14:paraId="04BCC55D" w14:textId="56AF3E58" w:rsidR="00DA0598" w:rsidRDefault="00DA0598" w:rsidP="003D6F49">
            <w:pPr>
              <w:pStyle w:val="TabellHuvud"/>
            </w:pPr>
            <w:r>
              <w:t>2022</w:t>
            </w:r>
          </w:p>
        </w:tc>
        <w:tc>
          <w:tcPr>
            <w:tcW w:w="721" w:type="pct"/>
            <w:tcBorders>
              <w:top w:val="single" w:sz="8" w:space="0" w:color="auto"/>
              <w:bottom w:val="single" w:sz="6" w:space="0" w:color="auto"/>
            </w:tcBorders>
            <w:shd w:val="clear" w:color="auto" w:fill="auto"/>
          </w:tcPr>
          <w:p w14:paraId="58EC2B1E" w14:textId="75F130DF" w:rsidR="00DA0598" w:rsidRDefault="00DA0598" w:rsidP="003D6F49">
            <w:pPr>
              <w:pStyle w:val="TabellHuvud"/>
            </w:pPr>
            <w:r>
              <w:t>2023</w:t>
            </w:r>
          </w:p>
        </w:tc>
        <w:tc>
          <w:tcPr>
            <w:tcW w:w="672" w:type="pct"/>
            <w:tcBorders>
              <w:top w:val="single" w:sz="8" w:space="0" w:color="auto"/>
              <w:bottom w:val="single" w:sz="6" w:space="0" w:color="auto"/>
            </w:tcBorders>
            <w:shd w:val="clear" w:color="auto" w:fill="auto"/>
          </w:tcPr>
          <w:p w14:paraId="773F0FC9" w14:textId="615C46BE" w:rsidR="00DA0598" w:rsidRDefault="00DA0598" w:rsidP="003D6F49">
            <w:pPr>
              <w:pStyle w:val="TabellHuvud"/>
            </w:pPr>
            <w:r>
              <w:t>2024</w:t>
            </w:r>
          </w:p>
        </w:tc>
      </w:tr>
      <w:tr w:rsidR="00A44112" w:rsidRPr="006F2A51" w14:paraId="063440E0" w14:textId="77777777" w:rsidTr="00A44112">
        <w:trPr>
          <w:tblHeader/>
        </w:trPr>
        <w:tc>
          <w:tcPr>
            <w:tcW w:w="1201" w:type="pct"/>
            <w:tcBorders>
              <w:top w:val="single" w:sz="8" w:space="0" w:color="auto"/>
              <w:bottom w:val="single" w:sz="6" w:space="0" w:color="auto"/>
            </w:tcBorders>
            <w:shd w:val="clear" w:color="auto" w:fill="auto"/>
          </w:tcPr>
          <w:p w14:paraId="76BB669E" w14:textId="77777777" w:rsidR="00DA0598" w:rsidRPr="00A44112" w:rsidRDefault="00DA0598" w:rsidP="00A44112">
            <w:pPr>
              <w:pStyle w:val="TabellHuvud"/>
              <w:jc w:val="left"/>
              <w:rPr>
                <w:b w:val="0"/>
                <w:bCs/>
              </w:rPr>
            </w:pPr>
            <w:r w:rsidRPr="00A44112">
              <w:rPr>
                <w:b w:val="0"/>
                <w:bCs/>
              </w:rPr>
              <w:t>Krigsmaterielexport</w:t>
            </w:r>
          </w:p>
        </w:tc>
        <w:tc>
          <w:tcPr>
            <w:tcW w:w="962" w:type="pct"/>
            <w:tcBorders>
              <w:top w:val="single" w:sz="8" w:space="0" w:color="auto"/>
              <w:bottom w:val="single" w:sz="6" w:space="0" w:color="auto"/>
            </w:tcBorders>
            <w:shd w:val="clear" w:color="auto" w:fill="auto"/>
          </w:tcPr>
          <w:p w14:paraId="0E5CAFD7" w14:textId="77777777" w:rsidR="00DA0598" w:rsidRPr="00A44112" w:rsidRDefault="00DA0598" w:rsidP="00A44112">
            <w:pPr>
              <w:pStyle w:val="TabellHuvud"/>
              <w:rPr>
                <w:b w:val="0"/>
                <w:bCs/>
              </w:rPr>
            </w:pPr>
            <w:r w:rsidRPr="00A44112">
              <w:rPr>
                <w:b w:val="0"/>
                <w:bCs/>
              </w:rPr>
              <w:t>16 328</w:t>
            </w:r>
          </w:p>
        </w:tc>
        <w:tc>
          <w:tcPr>
            <w:tcW w:w="721" w:type="pct"/>
            <w:tcBorders>
              <w:top w:val="single" w:sz="8" w:space="0" w:color="auto"/>
              <w:bottom w:val="single" w:sz="6" w:space="0" w:color="auto"/>
            </w:tcBorders>
            <w:shd w:val="clear" w:color="auto" w:fill="auto"/>
          </w:tcPr>
          <w:p w14:paraId="14D28913" w14:textId="77777777" w:rsidR="00DA0598" w:rsidRPr="00A44112" w:rsidRDefault="00DA0598" w:rsidP="00A44112">
            <w:pPr>
              <w:pStyle w:val="TabellHuvud"/>
              <w:rPr>
                <w:b w:val="0"/>
                <w:bCs/>
              </w:rPr>
            </w:pPr>
            <w:r w:rsidRPr="00A44112">
              <w:rPr>
                <w:b w:val="0"/>
                <w:bCs/>
              </w:rPr>
              <w:t>20 089</w:t>
            </w:r>
          </w:p>
        </w:tc>
        <w:tc>
          <w:tcPr>
            <w:tcW w:w="722" w:type="pct"/>
            <w:tcBorders>
              <w:top w:val="single" w:sz="8" w:space="0" w:color="auto"/>
              <w:bottom w:val="single" w:sz="6" w:space="0" w:color="auto"/>
            </w:tcBorders>
            <w:shd w:val="clear" w:color="auto" w:fill="auto"/>
          </w:tcPr>
          <w:p w14:paraId="6BE159B1" w14:textId="77777777" w:rsidR="00DA0598" w:rsidRPr="00A44112" w:rsidRDefault="00DA0598" w:rsidP="00A44112">
            <w:pPr>
              <w:pStyle w:val="TabellHuvud"/>
              <w:rPr>
                <w:b w:val="0"/>
                <w:bCs/>
              </w:rPr>
            </w:pPr>
            <w:r w:rsidRPr="00A44112">
              <w:rPr>
                <w:b w:val="0"/>
                <w:bCs/>
              </w:rPr>
              <w:t>15 254</w:t>
            </w:r>
          </w:p>
        </w:tc>
        <w:tc>
          <w:tcPr>
            <w:tcW w:w="721" w:type="pct"/>
            <w:tcBorders>
              <w:top w:val="single" w:sz="8" w:space="0" w:color="auto"/>
              <w:bottom w:val="single" w:sz="6" w:space="0" w:color="auto"/>
            </w:tcBorders>
            <w:shd w:val="clear" w:color="auto" w:fill="auto"/>
          </w:tcPr>
          <w:p w14:paraId="3F3AD98E" w14:textId="77777777" w:rsidR="00DA0598" w:rsidRPr="00A44112" w:rsidRDefault="00DA0598" w:rsidP="00A44112">
            <w:pPr>
              <w:pStyle w:val="TabellHuvud"/>
              <w:rPr>
                <w:b w:val="0"/>
                <w:bCs/>
              </w:rPr>
            </w:pPr>
            <w:r w:rsidRPr="00A44112">
              <w:rPr>
                <w:b w:val="0"/>
                <w:bCs/>
              </w:rPr>
              <w:t>18 016</w:t>
            </w:r>
          </w:p>
        </w:tc>
        <w:tc>
          <w:tcPr>
            <w:tcW w:w="672" w:type="pct"/>
            <w:tcBorders>
              <w:top w:val="single" w:sz="8" w:space="0" w:color="auto"/>
              <w:bottom w:val="single" w:sz="6" w:space="0" w:color="auto"/>
            </w:tcBorders>
            <w:shd w:val="clear" w:color="auto" w:fill="auto"/>
          </w:tcPr>
          <w:p w14:paraId="4FB8F8F9" w14:textId="77777777" w:rsidR="00DA0598" w:rsidRPr="00A44112" w:rsidRDefault="00DA0598" w:rsidP="00A44112">
            <w:pPr>
              <w:pStyle w:val="TabellHuvud"/>
              <w:rPr>
                <w:b w:val="0"/>
                <w:bCs/>
              </w:rPr>
            </w:pPr>
            <w:r w:rsidRPr="00A44112">
              <w:rPr>
                <w:b w:val="0"/>
                <w:bCs/>
              </w:rPr>
              <w:t>29 435</w:t>
            </w:r>
          </w:p>
        </w:tc>
      </w:tr>
      <w:tr w:rsidR="00A44112" w:rsidRPr="006F2A51" w14:paraId="3C853C40" w14:textId="77777777" w:rsidTr="00A44112">
        <w:trPr>
          <w:tblHeader/>
        </w:trPr>
        <w:tc>
          <w:tcPr>
            <w:tcW w:w="1201" w:type="pct"/>
            <w:tcBorders>
              <w:top w:val="single" w:sz="8" w:space="0" w:color="auto"/>
              <w:bottom w:val="single" w:sz="6" w:space="0" w:color="auto"/>
            </w:tcBorders>
            <w:shd w:val="clear" w:color="auto" w:fill="auto"/>
          </w:tcPr>
          <w:p w14:paraId="1DA991BE" w14:textId="77777777" w:rsidR="00DA0598" w:rsidRPr="00A44112" w:rsidRDefault="00DA0598" w:rsidP="00A44112">
            <w:pPr>
              <w:pStyle w:val="TabellHuvud"/>
              <w:jc w:val="left"/>
              <w:rPr>
                <w:b w:val="0"/>
                <w:bCs/>
              </w:rPr>
            </w:pPr>
            <w:r w:rsidRPr="00A44112">
              <w:rPr>
                <w:b w:val="0"/>
                <w:bCs/>
              </w:rPr>
              <w:t>Total varuexport</w:t>
            </w:r>
          </w:p>
        </w:tc>
        <w:tc>
          <w:tcPr>
            <w:tcW w:w="962" w:type="pct"/>
            <w:tcBorders>
              <w:top w:val="single" w:sz="8" w:space="0" w:color="auto"/>
              <w:bottom w:val="single" w:sz="6" w:space="0" w:color="auto"/>
            </w:tcBorders>
            <w:shd w:val="clear" w:color="auto" w:fill="auto"/>
          </w:tcPr>
          <w:p w14:paraId="0D48DAA0" w14:textId="77777777" w:rsidR="00DA0598" w:rsidRPr="00A44112" w:rsidRDefault="00DA0598" w:rsidP="00A44112">
            <w:pPr>
              <w:pStyle w:val="TabellHuvud"/>
              <w:rPr>
                <w:b w:val="0"/>
                <w:bCs/>
              </w:rPr>
            </w:pPr>
            <w:r w:rsidRPr="00A44112">
              <w:rPr>
                <w:b w:val="0"/>
                <w:bCs/>
              </w:rPr>
              <w:t>1</w:t>
            </w:r>
            <w:r w:rsidRPr="00A44112">
              <w:rPr>
                <w:rFonts w:ascii="Cambria" w:hAnsi="Cambria" w:cs="Cambria"/>
                <w:b w:val="0"/>
                <w:bCs/>
              </w:rPr>
              <w:t> </w:t>
            </w:r>
            <w:r w:rsidRPr="00A44112">
              <w:rPr>
                <w:b w:val="0"/>
                <w:bCs/>
              </w:rPr>
              <w:t>427 100</w:t>
            </w:r>
          </w:p>
        </w:tc>
        <w:tc>
          <w:tcPr>
            <w:tcW w:w="721" w:type="pct"/>
            <w:tcBorders>
              <w:top w:val="single" w:sz="8" w:space="0" w:color="auto"/>
              <w:bottom w:val="single" w:sz="6" w:space="0" w:color="auto"/>
            </w:tcBorders>
            <w:shd w:val="clear" w:color="auto" w:fill="auto"/>
          </w:tcPr>
          <w:p w14:paraId="3EF7F33B" w14:textId="77777777" w:rsidR="00DA0598" w:rsidRPr="00A44112" w:rsidRDefault="00DA0598" w:rsidP="00A44112">
            <w:pPr>
              <w:pStyle w:val="TabellHuvud"/>
              <w:rPr>
                <w:b w:val="0"/>
                <w:bCs/>
              </w:rPr>
            </w:pPr>
            <w:r w:rsidRPr="00A44112">
              <w:rPr>
                <w:b w:val="0"/>
                <w:bCs/>
              </w:rPr>
              <w:t>1 626 500</w:t>
            </w:r>
          </w:p>
        </w:tc>
        <w:tc>
          <w:tcPr>
            <w:tcW w:w="722" w:type="pct"/>
            <w:tcBorders>
              <w:top w:val="single" w:sz="8" w:space="0" w:color="auto"/>
              <w:bottom w:val="single" w:sz="6" w:space="0" w:color="auto"/>
            </w:tcBorders>
            <w:shd w:val="clear" w:color="auto" w:fill="auto"/>
          </w:tcPr>
          <w:p w14:paraId="493B06BC" w14:textId="77777777" w:rsidR="00DA0598" w:rsidRPr="00A44112" w:rsidRDefault="00DA0598" w:rsidP="00A44112">
            <w:pPr>
              <w:pStyle w:val="TabellHuvud"/>
              <w:rPr>
                <w:b w:val="0"/>
                <w:bCs/>
              </w:rPr>
            </w:pPr>
            <w:r w:rsidRPr="00A44112">
              <w:rPr>
                <w:b w:val="0"/>
                <w:bCs/>
              </w:rPr>
              <w:t>1</w:t>
            </w:r>
            <w:r w:rsidRPr="00A44112">
              <w:rPr>
                <w:rFonts w:ascii="Cambria" w:hAnsi="Cambria" w:cs="Cambria"/>
                <w:b w:val="0"/>
                <w:bCs/>
              </w:rPr>
              <w:t> </w:t>
            </w:r>
            <w:r w:rsidRPr="00A44112">
              <w:rPr>
                <w:b w:val="0"/>
                <w:bCs/>
              </w:rPr>
              <w:t>999 300</w:t>
            </w:r>
          </w:p>
        </w:tc>
        <w:tc>
          <w:tcPr>
            <w:tcW w:w="721" w:type="pct"/>
            <w:tcBorders>
              <w:top w:val="single" w:sz="8" w:space="0" w:color="auto"/>
              <w:bottom w:val="single" w:sz="6" w:space="0" w:color="auto"/>
            </w:tcBorders>
            <w:shd w:val="clear" w:color="auto" w:fill="auto"/>
          </w:tcPr>
          <w:p w14:paraId="787E2E23" w14:textId="77777777" w:rsidR="00DA0598" w:rsidRPr="00A44112" w:rsidRDefault="00DA0598" w:rsidP="00A44112">
            <w:pPr>
              <w:pStyle w:val="TabellHuvud"/>
              <w:rPr>
                <w:b w:val="0"/>
                <w:bCs/>
              </w:rPr>
            </w:pPr>
            <w:r w:rsidRPr="00A44112">
              <w:rPr>
                <w:b w:val="0"/>
                <w:bCs/>
              </w:rPr>
              <w:t>2</w:t>
            </w:r>
            <w:r w:rsidRPr="00A44112">
              <w:rPr>
                <w:rFonts w:ascii="Cambria" w:hAnsi="Cambria" w:cs="Cambria"/>
                <w:b w:val="0"/>
                <w:bCs/>
              </w:rPr>
              <w:t> </w:t>
            </w:r>
            <w:r w:rsidRPr="00A44112">
              <w:rPr>
                <w:b w:val="0"/>
                <w:bCs/>
              </w:rPr>
              <w:t>100 100</w:t>
            </w:r>
          </w:p>
        </w:tc>
        <w:tc>
          <w:tcPr>
            <w:tcW w:w="672" w:type="pct"/>
            <w:tcBorders>
              <w:top w:val="single" w:sz="8" w:space="0" w:color="auto"/>
              <w:bottom w:val="single" w:sz="6" w:space="0" w:color="auto"/>
            </w:tcBorders>
            <w:shd w:val="clear" w:color="auto" w:fill="auto"/>
          </w:tcPr>
          <w:p w14:paraId="1BBCFEBC" w14:textId="77777777" w:rsidR="00DA0598" w:rsidRPr="00A44112" w:rsidRDefault="00DA0598" w:rsidP="00A44112">
            <w:pPr>
              <w:pStyle w:val="TabellHuvud"/>
              <w:rPr>
                <w:b w:val="0"/>
                <w:bCs/>
              </w:rPr>
            </w:pPr>
            <w:r w:rsidRPr="00A44112">
              <w:rPr>
                <w:b w:val="0"/>
                <w:bCs/>
              </w:rPr>
              <w:t>2</w:t>
            </w:r>
            <w:r w:rsidRPr="00A44112">
              <w:rPr>
                <w:rFonts w:ascii="Cambria" w:hAnsi="Cambria" w:cs="Cambria"/>
                <w:b w:val="0"/>
                <w:bCs/>
              </w:rPr>
              <w:t> </w:t>
            </w:r>
            <w:r w:rsidRPr="00A44112">
              <w:rPr>
                <w:b w:val="0"/>
                <w:bCs/>
              </w:rPr>
              <w:t>068 800</w:t>
            </w:r>
          </w:p>
        </w:tc>
      </w:tr>
      <w:tr w:rsidR="00A44112" w:rsidRPr="006F2A51" w14:paraId="76E305A7" w14:textId="77777777" w:rsidTr="00A44112">
        <w:trPr>
          <w:tblHeader/>
        </w:trPr>
        <w:tc>
          <w:tcPr>
            <w:tcW w:w="1201" w:type="pct"/>
            <w:tcBorders>
              <w:top w:val="single" w:sz="8" w:space="0" w:color="auto"/>
              <w:bottom w:val="single" w:sz="6" w:space="0" w:color="auto"/>
            </w:tcBorders>
            <w:shd w:val="clear" w:color="auto" w:fill="auto"/>
          </w:tcPr>
          <w:p w14:paraId="5E6547CD" w14:textId="77777777" w:rsidR="00DA0598" w:rsidRPr="00A44112" w:rsidRDefault="00DA0598" w:rsidP="00A44112">
            <w:pPr>
              <w:pStyle w:val="TabellHuvud"/>
              <w:jc w:val="left"/>
            </w:pPr>
            <w:r w:rsidRPr="00A44112">
              <w:t xml:space="preserve">Andel </w:t>
            </w:r>
          </w:p>
        </w:tc>
        <w:tc>
          <w:tcPr>
            <w:tcW w:w="962" w:type="pct"/>
            <w:tcBorders>
              <w:top w:val="single" w:sz="8" w:space="0" w:color="auto"/>
              <w:bottom w:val="single" w:sz="6" w:space="0" w:color="auto"/>
            </w:tcBorders>
            <w:shd w:val="clear" w:color="auto" w:fill="auto"/>
          </w:tcPr>
          <w:p w14:paraId="6E807A88" w14:textId="77777777" w:rsidR="00DA0598" w:rsidRPr="00A44112" w:rsidRDefault="00DA0598" w:rsidP="00A44112">
            <w:pPr>
              <w:pStyle w:val="TabellHuvud"/>
            </w:pPr>
            <w:r w:rsidRPr="00A44112">
              <w:t>1,14 %</w:t>
            </w:r>
          </w:p>
        </w:tc>
        <w:tc>
          <w:tcPr>
            <w:tcW w:w="721" w:type="pct"/>
            <w:tcBorders>
              <w:top w:val="single" w:sz="8" w:space="0" w:color="auto"/>
              <w:bottom w:val="single" w:sz="6" w:space="0" w:color="auto"/>
            </w:tcBorders>
            <w:shd w:val="clear" w:color="auto" w:fill="auto"/>
          </w:tcPr>
          <w:p w14:paraId="51E9A54C" w14:textId="77777777" w:rsidR="00DA0598" w:rsidRPr="00A44112" w:rsidRDefault="00DA0598" w:rsidP="00A44112">
            <w:pPr>
              <w:pStyle w:val="TabellHuvud"/>
            </w:pPr>
            <w:r w:rsidRPr="00A44112">
              <w:t>1,23 %</w:t>
            </w:r>
          </w:p>
        </w:tc>
        <w:tc>
          <w:tcPr>
            <w:tcW w:w="722" w:type="pct"/>
            <w:tcBorders>
              <w:top w:val="single" w:sz="8" w:space="0" w:color="auto"/>
              <w:bottom w:val="single" w:sz="6" w:space="0" w:color="auto"/>
            </w:tcBorders>
            <w:shd w:val="clear" w:color="auto" w:fill="auto"/>
          </w:tcPr>
          <w:p w14:paraId="0B77320C" w14:textId="77777777" w:rsidR="00DA0598" w:rsidRPr="00A44112" w:rsidRDefault="00DA0598" w:rsidP="00A44112">
            <w:pPr>
              <w:pStyle w:val="TabellHuvud"/>
            </w:pPr>
            <w:r w:rsidRPr="00A44112">
              <w:t>0,76 %</w:t>
            </w:r>
          </w:p>
        </w:tc>
        <w:tc>
          <w:tcPr>
            <w:tcW w:w="721" w:type="pct"/>
            <w:tcBorders>
              <w:top w:val="single" w:sz="8" w:space="0" w:color="auto"/>
              <w:bottom w:val="single" w:sz="6" w:space="0" w:color="auto"/>
            </w:tcBorders>
            <w:shd w:val="clear" w:color="auto" w:fill="auto"/>
          </w:tcPr>
          <w:p w14:paraId="76C7BD3D" w14:textId="77777777" w:rsidR="00DA0598" w:rsidRPr="00A44112" w:rsidRDefault="00DA0598" w:rsidP="00A44112">
            <w:pPr>
              <w:pStyle w:val="TabellHuvud"/>
            </w:pPr>
            <w:r w:rsidRPr="00A44112">
              <w:t>0,86 %</w:t>
            </w:r>
          </w:p>
        </w:tc>
        <w:tc>
          <w:tcPr>
            <w:tcW w:w="672" w:type="pct"/>
            <w:tcBorders>
              <w:top w:val="single" w:sz="8" w:space="0" w:color="auto"/>
              <w:bottom w:val="single" w:sz="6" w:space="0" w:color="auto"/>
            </w:tcBorders>
            <w:shd w:val="clear" w:color="auto" w:fill="auto"/>
          </w:tcPr>
          <w:p w14:paraId="67B3C6EB" w14:textId="77777777" w:rsidR="00DA0598" w:rsidRPr="00A44112" w:rsidRDefault="00DA0598" w:rsidP="00A44112">
            <w:pPr>
              <w:pStyle w:val="TabellHuvud"/>
            </w:pPr>
            <w:r w:rsidRPr="00A44112">
              <w:t>1,42 %</w:t>
            </w:r>
          </w:p>
        </w:tc>
      </w:tr>
    </w:tbl>
    <w:p w14:paraId="3EADD7AA" w14:textId="77777777" w:rsidR="00DA0598" w:rsidRDefault="00DA0598" w:rsidP="003F4295">
      <w:pPr>
        <w:pStyle w:val="Brdtext"/>
      </w:pPr>
    </w:p>
    <w:p w14:paraId="206EA1AF" w14:textId="3BD50CC6" w:rsidR="00DA0598" w:rsidRDefault="00DA0598" w:rsidP="00220B66">
      <w:pPr>
        <w:pStyle w:val="Brdtextmedindrag"/>
        <w:ind w:firstLine="0"/>
      </w:pPr>
      <w:r w:rsidRPr="00515854">
        <w:t xml:space="preserve">I figur </w:t>
      </w:r>
      <w:r w:rsidR="00DF051F">
        <w:t>2</w:t>
      </w:r>
      <w:r w:rsidRPr="00515854">
        <w:t xml:space="preserve"> redovisas värdeutvecklingen över längre tid. Notera att definitionen för vad som utgör krigsmateriel utökades 1993 och 2012</w:t>
      </w:r>
      <w:r>
        <w:t>.</w:t>
      </w:r>
    </w:p>
    <w:p w14:paraId="6A3F8626" w14:textId="77777777" w:rsidR="00DA0598" w:rsidRDefault="00DA0598" w:rsidP="00220B66">
      <w:pPr>
        <w:pStyle w:val="Brdtextmedindrag"/>
        <w:ind w:firstLine="0"/>
      </w:pPr>
    </w:p>
    <w:p w14:paraId="4511C1B5" w14:textId="25A25E4E" w:rsidR="00DA0598" w:rsidRDefault="00DA0598" w:rsidP="004E0277">
      <w:pPr>
        <w:pStyle w:val="FigurRubrik"/>
      </w:pPr>
      <w:r>
        <w:lastRenderedPageBreak/>
        <w:t xml:space="preserve">Figur </w:t>
      </w:r>
      <w:r w:rsidR="001E0780">
        <w:t>2</w:t>
      </w:r>
      <w:r>
        <w:tab/>
      </w:r>
      <w:r w:rsidRPr="00515854">
        <w:rPr>
          <w:szCs w:val="24"/>
        </w:rPr>
        <w:t>Värdeutveckling avseende den faktiska exporten av krigsmateriel i löpande priser 1973–2024 (mnkr)</w:t>
      </w:r>
    </w:p>
    <w:p w14:paraId="5541086E" w14:textId="3321B787" w:rsidR="00DA0598" w:rsidRDefault="00DA0598" w:rsidP="002F4A14">
      <w:pPr>
        <w:pStyle w:val="FigurUnderrubrik"/>
      </w:pPr>
    </w:p>
    <w:p w14:paraId="64CFE80D" w14:textId="4C7B9D8A" w:rsidR="00DA0598" w:rsidRDefault="008B757C" w:rsidP="00515854">
      <w:pPr>
        <w:pStyle w:val="Brdtext"/>
      </w:pPr>
      <w:r>
        <w:rPr>
          <w:noProof/>
        </w:rPr>
        <w:drawing>
          <wp:inline distT="0" distB="0" distL="0" distR="0" wp14:anchorId="1BD0D693" wp14:editId="35C497C0">
            <wp:extent cx="3744595" cy="1976755"/>
            <wp:effectExtent l="0" t="0" r="8255" b="4445"/>
            <wp:docPr id="1588023202" name="Diagram 1">
              <a:extLst xmlns:a="http://schemas.openxmlformats.org/drawingml/2006/main">
                <a:ext uri="{FF2B5EF4-FFF2-40B4-BE49-F238E27FC236}">
                  <a16:creationId xmlns:a16="http://schemas.microsoft.com/office/drawing/2014/main" id="{F6762D7F-893E-3AB4-6DF7-40DDA3D5D9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r w:rsidDel="008B757C">
        <w:rPr>
          <w:noProof/>
        </w:rPr>
        <w:t xml:space="preserve"> </w:t>
      </w:r>
    </w:p>
    <w:p w14:paraId="17061A69" w14:textId="2BE8E8A9" w:rsidR="00DA0598" w:rsidRDefault="00DA0598" w:rsidP="00897BD6">
      <w:pPr>
        <w:pStyle w:val="FigurFotnot"/>
      </w:pPr>
    </w:p>
    <w:p w14:paraId="2CA0F41B" w14:textId="74EE164D" w:rsidR="00DA0598" w:rsidRDefault="00DA0598" w:rsidP="00220B66">
      <w:pPr>
        <w:pStyle w:val="Brdtextmedindrag"/>
        <w:ind w:firstLine="0"/>
        <w:rPr>
          <w:szCs w:val="24"/>
        </w:rPr>
      </w:pPr>
      <w:r>
        <w:rPr>
          <w:szCs w:val="24"/>
        </w:rPr>
        <w:t>I tabell 22 redovisas värdet av exporten per land under de senaste tre åren.</w:t>
      </w:r>
    </w:p>
    <w:p w14:paraId="304F7C69" w14:textId="5BAE9E18"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22</w:t>
      </w:r>
      <w:r w:rsidR="008056F2">
        <w:rPr>
          <w:noProof/>
        </w:rPr>
        <w:fldChar w:fldCharType="end"/>
      </w:r>
      <w:r>
        <w:tab/>
      </w:r>
      <w:r w:rsidRPr="00B03896">
        <w:t>Värdet av den faktiska exporten av krigsmateriel per land 2022–2024 (mnkr)</w:t>
      </w:r>
    </w:p>
    <w:p w14:paraId="74648C7A" w14:textId="51F05BD2"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69"/>
        <w:gridCol w:w="1474"/>
        <w:gridCol w:w="1477"/>
        <w:gridCol w:w="1477"/>
      </w:tblGrid>
      <w:tr w:rsidR="00B03896" w14:paraId="13FC7964" w14:textId="77777777" w:rsidTr="00B03896">
        <w:trPr>
          <w:tblHeader/>
        </w:trPr>
        <w:tc>
          <w:tcPr>
            <w:tcW w:w="1246" w:type="pct"/>
            <w:tcBorders>
              <w:top w:val="single" w:sz="8" w:space="0" w:color="auto"/>
              <w:bottom w:val="single" w:sz="6" w:space="0" w:color="auto"/>
            </w:tcBorders>
            <w:shd w:val="clear" w:color="auto" w:fill="auto"/>
          </w:tcPr>
          <w:p w14:paraId="506E1756" w14:textId="6B036174" w:rsidR="00DA0598" w:rsidRDefault="00DA0598" w:rsidP="003D6F49">
            <w:pPr>
              <w:pStyle w:val="TabellHuvud"/>
              <w:jc w:val="left"/>
            </w:pPr>
            <w:r>
              <w:t>Land</w:t>
            </w:r>
          </w:p>
        </w:tc>
        <w:tc>
          <w:tcPr>
            <w:tcW w:w="1250" w:type="pct"/>
            <w:tcBorders>
              <w:top w:val="single" w:sz="8" w:space="0" w:color="auto"/>
              <w:bottom w:val="single" w:sz="6" w:space="0" w:color="auto"/>
            </w:tcBorders>
            <w:shd w:val="clear" w:color="auto" w:fill="auto"/>
          </w:tcPr>
          <w:p w14:paraId="2A821130" w14:textId="74B0957B" w:rsidR="00DA0598" w:rsidRDefault="00DA0598" w:rsidP="003D6F49">
            <w:pPr>
              <w:pStyle w:val="TabellHuvud"/>
            </w:pPr>
            <w:r>
              <w:t>2022</w:t>
            </w:r>
          </w:p>
        </w:tc>
        <w:tc>
          <w:tcPr>
            <w:tcW w:w="1252" w:type="pct"/>
            <w:tcBorders>
              <w:top w:val="single" w:sz="8" w:space="0" w:color="auto"/>
              <w:bottom w:val="single" w:sz="6" w:space="0" w:color="auto"/>
            </w:tcBorders>
            <w:shd w:val="clear" w:color="auto" w:fill="auto"/>
          </w:tcPr>
          <w:p w14:paraId="5ADA3B33" w14:textId="3F08B48E" w:rsidR="00DA0598" w:rsidRDefault="00DA0598" w:rsidP="003D6F49">
            <w:pPr>
              <w:pStyle w:val="TabellHuvud"/>
            </w:pPr>
            <w:r>
              <w:t>2023</w:t>
            </w:r>
          </w:p>
        </w:tc>
        <w:tc>
          <w:tcPr>
            <w:tcW w:w="1252" w:type="pct"/>
            <w:tcBorders>
              <w:top w:val="single" w:sz="8" w:space="0" w:color="auto"/>
              <w:bottom w:val="single" w:sz="6" w:space="0" w:color="auto"/>
            </w:tcBorders>
            <w:shd w:val="clear" w:color="auto" w:fill="auto"/>
          </w:tcPr>
          <w:p w14:paraId="011DE86D" w14:textId="3910FF8F" w:rsidR="00DA0598" w:rsidRDefault="00DA0598" w:rsidP="003D6F49">
            <w:pPr>
              <w:pStyle w:val="TabellHuvud"/>
            </w:pPr>
            <w:r>
              <w:t>2024</w:t>
            </w:r>
          </w:p>
        </w:tc>
      </w:tr>
      <w:tr w:rsidR="00B03896" w14:paraId="6F6703A0" w14:textId="77777777" w:rsidTr="00B03896">
        <w:tc>
          <w:tcPr>
            <w:tcW w:w="1246" w:type="pct"/>
            <w:tcBorders>
              <w:top w:val="single" w:sz="6" w:space="0" w:color="auto"/>
            </w:tcBorders>
            <w:shd w:val="clear" w:color="auto" w:fill="auto"/>
          </w:tcPr>
          <w:p w14:paraId="57C9A062" w14:textId="28D83827" w:rsidR="00DA0598" w:rsidRPr="00B03896" w:rsidRDefault="00DA0598" w:rsidP="003D6F49">
            <w:pPr>
              <w:pStyle w:val="TabellRader"/>
              <w:jc w:val="left"/>
              <w:rPr>
                <w:b/>
                <w:bCs/>
              </w:rPr>
            </w:pPr>
            <w:r w:rsidRPr="00B03896">
              <w:rPr>
                <w:b/>
                <w:bCs/>
              </w:rPr>
              <w:t>EU</w:t>
            </w:r>
          </w:p>
        </w:tc>
        <w:tc>
          <w:tcPr>
            <w:tcW w:w="1250" w:type="pct"/>
            <w:tcBorders>
              <w:top w:val="single" w:sz="6" w:space="0" w:color="auto"/>
            </w:tcBorders>
            <w:shd w:val="clear" w:color="auto" w:fill="auto"/>
          </w:tcPr>
          <w:p w14:paraId="6D1AAC23" w14:textId="77777777" w:rsidR="00DA0598" w:rsidRDefault="00DA0598" w:rsidP="003D6F49">
            <w:pPr>
              <w:pStyle w:val="TabellRader"/>
            </w:pPr>
          </w:p>
        </w:tc>
        <w:tc>
          <w:tcPr>
            <w:tcW w:w="1252" w:type="pct"/>
            <w:tcBorders>
              <w:top w:val="single" w:sz="6" w:space="0" w:color="auto"/>
            </w:tcBorders>
            <w:shd w:val="clear" w:color="auto" w:fill="auto"/>
          </w:tcPr>
          <w:p w14:paraId="334AA111" w14:textId="77777777" w:rsidR="00DA0598" w:rsidRDefault="00DA0598" w:rsidP="003D6F49">
            <w:pPr>
              <w:pStyle w:val="TabellRader"/>
            </w:pPr>
          </w:p>
        </w:tc>
        <w:tc>
          <w:tcPr>
            <w:tcW w:w="1252" w:type="pct"/>
            <w:tcBorders>
              <w:top w:val="single" w:sz="6" w:space="0" w:color="auto"/>
            </w:tcBorders>
            <w:shd w:val="clear" w:color="auto" w:fill="auto"/>
          </w:tcPr>
          <w:p w14:paraId="5111E7CF" w14:textId="77777777" w:rsidR="00DA0598" w:rsidRDefault="00DA0598" w:rsidP="003D6F49">
            <w:pPr>
              <w:pStyle w:val="TabellRader"/>
            </w:pPr>
          </w:p>
        </w:tc>
      </w:tr>
      <w:tr w:rsidR="00B03896" w14:paraId="4DC590F6" w14:textId="77777777" w:rsidTr="00B03896">
        <w:tc>
          <w:tcPr>
            <w:tcW w:w="1246" w:type="pct"/>
            <w:tcBorders>
              <w:top w:val="single" w:sz="6" w:space="0" w:color="auto"/>
            </w:tcBorders>
            <w:shd w:val="clear" w:color="auto" w:fill="auto"/>
          </w:tcPr>
          <w:p w14:paraId="78F73C06" w14:textId="77777777" w:rsidR="00DA0598" w:rsidRPr="00B03896" w:rsidRDefault="00DA0598" w:rsidP="00B03896">
            <w:pPr>
              <w:pStyle w:val="TabellRader"/>
              <w:jc w:val="left"/>
            </w:pPr>
            <w:r w:rsidRPr="00B03896">
              <w:t>Belgien</w:t>
            </w:r>
          </w:p>
        </w:tc>
        <w:tc>
          <w:tcPr>
            <w:tcW w:w="1250" w:type="pct"/>
            <w:tcBorders>
              <w:top w:val="single" w:sz="6" w:space="0" w:color="auto"/>
            </w:tcBorders>
            <w:shd w:val="clear" w:color="auto" w:fill="auto"/>
          </w:tcPr>
          <w:p w14:paraId="3FC6A665" w14:textId="77777777" w:rsidR="00DA0598" w:rsidRPr="00B03896" w:rsidRDefault="00DA0598" w:rsidP="00B03896">
            <w:pPr>
              <w:pStyle w:val="TabellRader"/>
            </w:pPr>
            <w:r w:rsidRPr="00B03896">
              <w:t>30</w:t>
            </w:r>
          </w:p>
        </w:tc>
        <w:tc>
          <w:tcPr>
            <w:tcW w:w="1252" w:type="pct"/>
            <w:tcBorders>
              <w:top w:val="single" w:sz="6" w:space="0" w:color="auto"/>
            </w:tcBorders>
            <w:shd w:val="clear" w:color="auto" w:fill="auto"/>
          </w:tcPr>
          <w:p w14:paraId="42EA400A" w14:textId="77777777" w:rsidR="00DA0598" w:rsidRPr="00B03896" w:rsidRDefault="00DA0598" w:rsidP="00B03896">
            <w:pPr>
              <w:pStyle w:val="TabellRader"/>
            </w:pPr>
            <w:r w:rsidRPr="00B03896">
              <w:t>35</w:t>
            </w:r>
          </w:p>
        </w:tc>
        <w:tc>
          <w:tcPr>
            <w:tcW w:w="1252" w:type="pct"/>
            <w:tcBorders>
              <w:top w:val="single" w:sz="6" w:space="0" w:color="auto"/>
            </w:tcBorders>
            <w:shd w:val="clear" w:color="auto" w:fill="auto"/>
          </w:tcPr>
          <w:p w14:paraId="2FA7A72F" w14:textId="77777777" w:rsidR="00DA0598" w:rsidRPr="00B03896" w:rsidRDefault="00DA0598" w:rsidP="00B03896">
            <w:pPr>
              <w:pStyle w:val="TabellRader"/>
            </w:pPr>
            <w:r w:rsidRPr="00B03896">
              <w:t>71</w:t>
            </w:r>
          </w:p>
        </w:tc>
      </w:tr>
      <w:tr w:rsidR="00B03896" w14:paraId="2395B168" w14:textId="77777777" w:rsidTr="00B03896">
        <w:tc>
          <w:tcPr>
            <w:tcW w:w="1246" w:type="pct"/>
            <w:tcBorders>
              <w:top w:val="single" w:sz="6" w:space="0" w:color="auto"/>
            </w:tcBorders>
            <w:shd w:val="clear" w:color="auto" w:fill="auto"/>
          </w:tcPr>
          <w:p w14:paraId="2F5713DF" w14:textId="77777777" w:rsidR="00DA0598" w:rsidRPr="00B03896" w:rsidRDefault="00DA0598" w:rsidP="00B03896">
            <w:pPr>
              <w:pStyle w:val="TabellRader"/>
              <w:jc w:val="left"/>
            </w:pPr>
            <w:r w:rsidRPr="00B03896">
              <w:t>Bulgarien</w:t>
            </w:r>
          </w:p>
        </w:tc>
        <w:tc>
          <w:tcPr>
            <w:tcW w:w="1250" w:type="pct"/>
            <w:tcBorders>
              <w:top w:val="single" w:sz="6" w:space="0" w:color="auto"/>
            </w:tcBorders>
            <w:shd w:val="clear" w:color="auto" w:fill="auto"/>
          </w:tcPr>
          <w:p w14:paraId="3AA21812" w14:textId="77777777" w:rsidR="00DA0598" w:rsidRPr="00B03896" w:rsidRDefault="00DA0598" w:rsidP="00B03896">
            <w:pPr>
              <w:pStyle w:val="TabellRader"/>
            </w:pPr>
            <w:r w:rsidRPr="00B03896">
              <w:t>2,2</w:t>
            </w:r>
          </w:p>
        </w:tc>
        <w:tc>
          <w:tcPr>
            <w:tcW w:w="1252" w:type="pct"/>
            <w:tcBorders>
              <w:top w:val="single" w:sz="6" w:space="0" w:color="auto"/>
            </w:tcBorders>
            <w:shd w:val="clear" w:color="auto" w:fill="auto"/>
          </w:tcPr>
          <w:p w14:paraId="77823E02" w14:textId="77777777" w:rsidR="00DA0598" w:rsidRPr="00B03896" w:rsidRDefault="00DA0598" w:rsidP="00B03896">
            <w:pPr>
              <w:pStyle w:val="TabellRader"/>
            </w:pPr>
            <w:r w:rsidRPr="00B03896">
              <w:t>145</w:t>
            </w:r>
          </w:p>
        </w:tc>
        <w:tc>
          <w:tcPr>
            <w:tcW w:w="1252" w:type="pct"/>
            <w:tcBorders>
              <w:top w:val="single" w:sz="6" w:space="0" w:color="auto"/>
            </w:tcBorders>
            <w:shd w:val="clear" w:color="auto" w:fill="auto"/>
          </w:tcPr>
          <w:p w14:paraId="5A91B9E7" w14:textId="77777777" w:rsidR="00DA0598" w:rsidRPr="00B03896" w:rsidRDefault="00DA0598" w:rsidP="00B03896">
            <w:pPr>
              <w:pStyle w:val="TabellRader"/>
            </w:pPr>
            <w:r w:rsidRPr="00B03896">
              <w:t>254</w:t>
            </w:r>
          </w:p>
        </w:tc>
      </w:tr>
      <w:tr w:rsidR="00B03896" w14:paraId="706B90CE" w14:textId="77777777" w:rsidTr="00B03896">
        <w:tc>
          <w:tcPr>
            <w:tcW w:w="1246" w:type="pct"/>
            <w:tcBorders>
              <w:top w:val="single" w:sz="6" w:space="0" w:color="auto"/>
            </w:tcBorders>
            <w:shd w:val="clear" w:color="auto" w:fill="auto"/>
          </w:tcPr>
          <w:p w14:paraId="40C39821" w14:textId="77777777" w:rsidR="00DA0598" w:rsidRPr="00B03896" w:rsidRDefault="00DA0598" w:rsidP="00B03896">
            <w:pPr>
              <w:pStyle w:val="TabellRader"/>
              <w:jc w:val="left"/>
            </w:pPr>
            <w:r w:rsidRPr="00B03896">
              <w:t>Danmark</w:t>
            </w:r>
          </w:p>
        </w:tc>
        <w:tc>
          <w:tcPr>
            <w:tcW w:w="1250" w:type="pct"/>
            <w:tcBorders>
              <w:top w:val="single" w:sz="6" w:space="0" w:color="auto"/>
            </w:tcBorders>
            <w:shd w:val="clear" w:color="auto" w:fill="auto"/>
          </w:tcPr>
          <w:p w14:paraId="2AB0106B" w14:textId="77777777" w:rsidR="00DA0598" w:rsidRPr="00B03896" w:rsidRDefault="00DA0598" w:rsidP="00B03896">
            <w:pPr>
              <w:pStyle w:val="TabellRader"/>
            </w:pPr>
            <w:r w:rsidRPr="00B03896">
              <w:t>133</w:t>
            </w:r>
          </w:p>
        </w:tc>
        <w:tc>
          <w:tcPr>
            <w:tcW w:w="1252" w:type="pct"/>
            <w:tcBorders>
              <w:top w:val="single" w:sz="6" w:space="0" w:color="auto"/>
            </w:tcBorders>
            <w:shd w:val="clear" w:color="auto" w:fill="auto"/>
          </w:tcPr>
          <w:p w14:paraId="3F7297F6" w14:textId="77777777" w:rsidR="00DA0598" w:rsidRPr="00B03896" w:rsidRDefault="00DA0598" w:rsidP="00B03896">
            <w:pPr>
              <w:pStyle w:val="TabellRader"/>
            </w:pPr>
            <w:r w:rsidRPr="00B03896">
              <w:t>209</w:t>
            </w:r>
          </w:p>
        </w:tc>
        <w:tc>
          <w:tcPr>
            <w:tcW w:w="1252" w:type="pct"/>
            <w:tcBorders>
              <w:top w:val="single" w:sz="6" w:space="0" w:color="auto"/>
            </w:tcBorders>
            <w:shd w:val="clear" w:color="auto" w:fill="auto"/>
          </w:tcPr>
          <w:p w14:paraId="2A3C8FF6" w14:textId="77777777" w:rsidR="00DA0598" w:rsidRPr="00B03896" w:rsidRDefault="00DA0598" w:rsidP="00B03896">
            <w:pPr>
              <w:pStyle w:val="TabellRader"/>
            </w:pPr>
            <w:r w:rsidRPr="00B03896">
              <w:t>215</w:t>
            </w:r>
          </w:p>
        </w:tc>
      </w:tr>
      <w:tr w:rsidR="00B03896" w14:paraId="4AEF2AFD" w14:textId="77777777" w:rsidTr="00B03896">
        <w:tc>
          <w:tcPr>
            <w:tcW w:w="1246" w:type="pct"/>
            <w:tcBorders>
              <w:top w:val="single" w:sz="6" w:space="0" w:color="auto"/>
            </w:tcBorders>
            <w:shd w:val="clear" w:color="auto" w:fill="auto"/>
          </w:tcPr>
          <w:p w14:paraId="699F10C4" w14:textId="77777777" w:rsidR="00DA0598" w:rsidRPr="00B03896" w:rsidRDefault="00DA0598" w:rsidP="00B03896">
            <w:pPr>
              <w:pStyle w:val="TabellRader"/>
              <w:jc w:val="left"/>
            </w:pPr>
            <w:r w:rsidRPr="00B03896">
              <w:t>Estland</w:t>
            </w:r>
          </w:p>
        </w:tc>
        <w:tc>
          <w:tcPr>
            <w:tcW w:w="1250" w:type="pct"/>
            <w:tcBorders>
              <w:top w:val="single" w:sz="6" w:space="0" w:color="auto"/>
            </w:tcBorders>
            <w:shd w:val="clear" w:color="auto" w:fill="auto"/>
          </w:tcPr>
          <w:p w14:paraId="165318A1" w14:textId="77777777" w:rsidR="00DA0598" w:rsidRPr="00B03896" w:rsidRDefault="00DA0598" w:rsidP="00B03896">
            <w:pPr>
              <w:pStyle w:val="TabellRader"/>
            </w:pPr>
            <w:r w:rsidRPr="00B03896">
              <w:t>222</w:t>
            </w:r>
          </w:p>
        </w:tc>
        <w:tc>
          <w:tcPr>
            <w:tcW w:w="1252" w:type="pct"/>
            <w:tcBorders>
              <w:top w:val="single" w:sz="6" w:space="0" w:color="auto"/>
            </w:tcBorders>
            <w:shd w:val="clear" w:color="auto" w:fill="auto"/>
          </w:tcPr>
          <w:p w14:paraId="0CE4A1C6" w14:textId="77777777" w:rsidR="00DA0598" w:rsidRPr="00B03896" w:rsidRDefault="00DA0598" w:rsidP="00B03896">
            <w:pPr>
              <w:pStyle w:val="TabellRader"/>
            </w:pPr>
            <w:r w:rsidRPr="00B03896">
              <w:t>104</w:t>
            </w:r>
          </w:p>
        </w:tc>
        <w:tc>
          <w:tcPr>
            <w:tcW w:w="1252" w:type="pct"/>
            <w:tcBorders>
              <w:top w:val="single" w:sz="6" w:space="0" w:color="auto"/>
            </w:tcBorders>
            <w:shd w:val="clear" w:color="auto" w:fill="auto"/>
          </w:tcPr>
          <w:p w14:paraId="3A1ECEC5" w14:textId="77777777" w:rsidR="00DA0598" w:rsidRPr="00B03896" w:rsidRDefault="00DA0598" w:rsidP="00B03896">
            <w:pPr>
              <w:pStyle w:val="TabellRader"/>
            </w:pPr>
            <w:r w:rsidRPr="00B03896">
              <w:t>505</w:t>
            </w:r>
          </w:p>
        </w:tc>
      </w:tr>
      <w:tr w:rsidR="00B03896" w14:paraId="4D32724A" w14:textId="77777777" w:rsidTr="00B03896">
        <w:tc>
          <w:tcPr>
            <w:tcW w:w="1246" w:type="pct"/>
            <w:tcBorders>
              <w:top w:val="single" w:sz="6" w:space="0" w:color="auto"/>
            </w:tcBorders>
            <w:shd w:val="clear" w:color="auto" w:fill="auto"/>
          </w:tcPr>
          <w:p w14:paraId="54511A6E" w14:textId="77777777" w:rsidR="00DA0598" w:rsidRPr="00B03896" w:rsidRDefault="00DA0598" w:rsidP="00B03896">
            <w:pPr>
              <w:pStyle w:val="TabellRader"/>
              <w:jc w:val="left"/>
            </w:pPr>
            <w:r w:rsidRPr="00B03896">
              <w:t>Finland</w:t>
            </w:r>
          </w:p>
        </w:tc>
        <w:tc>
          <w:tcPr>
            <w:tcW w:w="1250" w:type="pct"/>
            <w:tcBorders>
              <w:top w:val="single" w:sz="6" w:space="0" w:color="auto"/>
            </w:tcBorders>
            <w:shd w:val="clear" w:color="auto" w:fill="auto"/>
          </w:tcPr>
          <w:p w14:paraId="466FC4BA" w14:textId="77777777" w:rsidR="00DA0598" w:rsidRPr="00B03896" w:rsidRDefault="00DA0598" w:rsidP="00B03896">
            <w:pPr>
              <w:pStyle w:val="TabellRader"/>
            </w:pPr>
            <w:r w:rsidRPr="00B03896">
              <w:t>146</w:t>
            </w:r>
          </w:p>
        </w:tc>
        <w:tc>
          <w:tcPr>
            <w:tcW w:w="1252" w:type="pct"/>
            <w:tcBorders>
              <w:top w:val="single" w:sz="6" w:space="0" w:color="auto"/>
            </w:tcBorders>
            <w:shd w:val="clear" w:color="auto" w:fill="auto"/>
          </w:tcPr>
          <w:p w14:paraId="48DAFA72" w14:textId="77777777" w:rsidR="00DA0598" w:rsidRPr="00B03896" w:rsidRDefault="00DA0598" w:rsidP="00B03896">
            <w:pPr>
              <w:pStyle w:val="TabellRader"/>
            </w:pPr>
            <w:r w:rsidRPr="00B03896">
              <w:t>303</w:t>
            </w:r>
          </w:p>
        </w:tc>
        <w:tc>
          <w:tcPr>
            <w:tcW w:w="1252" w:type="pct"/>
            <w:tcBorders>
              <w:top w:val="single" w:sz="6" w:space="0" w:color="auto"/>
            </w:tcBorders>
            <w:shd w:val="clear" w:color="auto" w:fill="auto"/>
          </w:tcPr>
          <w:p w14:paraId="13C6D051" w14:textId="77777777" w:rsidR="00DA0598" w:rsidRPr="00B03896" w:rsidRDefault="00DA0598" w:rsidP="00B03896">
            <w:pPr>
              <w:pStyle w:val="TabellRader"/>
            </w:pPr>
            <w:r w:rsidRPr="00B03896">
              <w:t>521</w:t>
            </w:r>
          </w:p>
        </w:tc>
      </w:tr>
      <w:tr w:rsidR="00B03896" w14:paraId="6D5096A3" w14:textId="77777777" w:rsidTr="00B03896">
        <w:tc>
          <w:tcPr>
            <w:tcW w:w="1246" w:type="pct"/>
            <w:tcBorders>
              <w:top w:val="single" w:sz="6" w:space="0" w:color="auto"/>
            </w:tcBorders>
            <w:shd w:val="clear" w:color="auto" w:fill="auto"/>
          </w:tcPr>
          <w:p w14:paraId="235769EF" w14:textId="77777777" w:rsidR="00DA0598" w:rsidRPr="00B03896" w:rsidRDefault="00DA0598" w:rsidP="00B03896">
            <w:pPr>
              <w:pStyle w:val="TabellRader"/>
              <w:jc w:val="left"/>
            </w:pPr>
            <w:r w:rsidRPr="00B03896">
              <w:t>Frankrike</w:t>
            </w:r>
          </w:p>
        </w:tc>
        <w:tc>
          <w:tcPr>
            <w:tcW w:w="1250" w:type="pct"/>
            <w:tcBorders>
              <w:top w:val="single" w:sz="6" w:space="0" w:color="auto"/>
            </w:tcBorders>
            <w:shd w:val="clear" w:color="auto" w:fill="auto"/>
          </w:tcPr>
          <w:p w14:paraId="6B87C2A0" w14:textId="77777777" w:rsidR="00DA0598" w:rsidRPr="00B03896" w:rsidRDefault="00DA0598" w:rsidP="00B03896">
            <w:pPr>
              <w:pStyle w:val="TabellRader"/>
            </w:pPr>
            <w:r w:rsidRPr="00B03896">
              <w:t>292</w:t>
            </w:r>
          </w:p>
        </w:tc>
        <w:tc>
          <w:tcPr>
            <w:tcW w:w="1252" w:type="pct"/>
            <w:tcBorders>
              <w:top w:val="single" w:sz="6" w:space="0" w:color="auto"/>
            </w:tcBorders>
            <w:shd w:val="clear" w:color="auto" w:fill="auto"/>
          </w:tcPr>
          <w:p w14:paraId="524254EE" w14:textId="77777777" w:rsidR="00DA0598" w:rsidRPr="00B03896" w:rsidRDefault="00DA0598" w:rsidP="00B03896">
            <w:pPr>
              <w:pStyle w:val="TabellRader"/>
            </w:pPr>
            <w:r w:rsidRPr="00B03896">
              <w:t>532</w:t>
            </w:r>
          </w:p>
        </w:tc>
        <w:tc>
          <w:tcPr>
            <w:tcW w:w="1252" w:type="pct"/>
            <w:tcBorders>
              <w:top w:val="single" w:sz="6" w:space="0" w:color="auto"/>
            </w:tcBorders>
            <w:shd w:val="clear" w:color="auto" w:fill="auto"/>
          </w:tcPr>
          <w:p w14:paraId="55C12260" w14:textId="77777777" w:rsidR="00DA0598" w:rsidRPr="00B03896" w:rsidRDefault="00DA0598" w:rsidP="00B03896">
            <w:pPr>
              <w:pStyle w:val="TabellRader"/>
            </w:pPr>
            <w:r w:rsidRPr="00B03896">
              <w:t>725</w:t>
            </w:r>
          </w:p>
        </w:tc>
      </w:tr>
      <w:tr w:rsidR="00B03896" w14:paraId="61EDEDB8" w14:textId="77777777" w:rsidTr="00B03896">
        <w:tc>
          <w:tcPr>
            <w:tcW w:w="1246" w:type="pct"/>
            <w:tcBorders>
              <w:top w:val="single" w:sz="6" w:space="0" w:color="auto"/>
            </w:tcBorders>
            <w:shd w:val="clear" w:color="auto" w:fill="auto"/>
          </w:tcPr>
          <w:p w14:paraId="47AFDC48" w14:textId="77777777" w:rsidR="00DA0598" w:rsidRPr="00B03896" w:rsidRDefault="00DA0598" w:rsidP="00B03896">
            <w:pPr>
              <w:pStyle w:val="TabellRader"/>
              <w:jc w:val="left"/>
            </w:pPr>
            <w:r w:rsidRPr="00B03896">
              <w:t>Grekland</w:t>
            </w:r>
          </w:p>
        </w:tc>
        <w:tc>
          <w:tcPr>
            <w:tcW w:w="1250" w:type="pct"/>
            <w:tcBorders>
              <w:top w:val="single" w:sz="6" w:space="0" w:color="auto"/>
            </w:tcBorders>
            <w:shd w:val="clear" w:color="auto" w:fill="auto"/>
          </w:tcPr>
          <w:p w14:paraId="40A293BE" w14:textId="77777777" w:rsidR="00DA0598" w:rsidRPr="00B03896" w:rsidRDefault="00DA0598" w:rsidP="00B03896">
            <w:pPr>
              <w:pStyle w:val="TabellRader"/>
            </w:pPr>
            <w:r w:rsidRPr="00B03896">
              <w:t>0,7</w:t>
            </w:r>
          </w:p>
        </w:tc>
        <w:tc>
          <w:tcPr>
            <w:tcW w:w="1252" w:type="pct"/>
            <w:tcBorders>
              <w:top w:val="single" w:sz="6" w:space="0" w:color="auto"/>
            </w:tcBorders>
            <w:shd w:val="clear" w:color="auto" w:fill="auto"/>
          </w:tcPr>
          <w:p w14:paraId="380AB4D8" w14:textId="77777777" w:rsidR="00DA0598" w:rsidRPr="00B03896" w:rsidRDefault="00DA0598" w:rsidP="00B03896">
            <w:pPr>
              <w:pStyle w:val="TabellRader"/>
            </w:pPr>
            <w:r w:rsidRPr="00B03896">
              <w:t>4,2</w:t>
            </w:r>
          </w:p>
        </w:tc>
        <w:tc>
          <w:tcPr>
            <w:tcW w:w="1252" w:type="pct"/>
            <w:tcBorders>
              <w:top w:val="single" w:sz="6" w:space="0" w:color="auto"/>
            </w:tcBorders>
            <w:shd w:val="clear" w:color="auto" w:fill="auto"/>
          </w:tcPr>
          <w:p w14:paraId="0DC88DA0" w14:textId="77777777" w:rsidR="00DA0598" w:rsidRPr="00B03896" w:rsidRDefault="00DA0598" w:rsidP="00B03896">
            <w:pPr>
              <w:pStyle w:val="TabellRader"/>
            </w:pPr>
            <w:r w:rsidRPr="00B03896">
              <w:t>3,1</w:t>
            </w:r>
          </w:p>
        </w:tc>
      </w:tr>
      <w:tr w:rsidR="00B03896" w14:paraId="5105533B" w14:textId="77777777" w:rsidTr="00B03896">
        <w:tc>
          <w:tcPr>
            <w:tcW w:w="1246" w:type="pct"/>
            <w:tcBorders>
              <w:top w:val="single" w:sz="6" w:space="0" w:color="auto"/>
            </w:tcBorders>
            <w:shd w:val="clear" w:color="auto" w:fill="auto"/>
          </w:tcPr>
          <w:p w14:paraId="54980047" w14:textId="77777777" w:rsidR="00DA0598" w:rsidRPr="00B03896" w:rsidRDefault="00DA0598" w:rsidP="00B03896">
            <w:pPr>
              <w:pStyle w:val="TabellRader"/>
              <w:jc w:val="left"/>
            </w:pPr>
            <w:r w:rsidRPr="00B03896">
              <w:t>Irland</w:t>
            </w:r>
          </w:p>
        </w:tc>
        <w:tc>
          <w:tcPr>
            <w:tcW w:w="1250" w:type="pct"/>
            <w:tcBorders>
              <w:top w:val="single" w:sz="6" w:space="0" w:color="auto"/>
            </w:tcBorders>
            <w:shd w:val="clear" w:color="auto" w:fill="auto"/>
          </w:tcPr>
          <w:p w14:paraId="664F84D3" w14:textId="77777777" w:rsidR="00DA0598" w:rsidRPr="00B03896" w:rsidRDefault="00DA0598" w:rsidP="00B03896">
            <w:pPr>
              <w:pStyle w:val="TabellRader"/>
            </w:pPr>
            <w:r w:rsidRPr="00B03896">
              <w:t>117</w:t>
            </w:r>
          </w:p>
        </w:tc>
        <w:tc>
          <w:tcPr>
            <w:tcW w:w="1252" w:type="pct"/>
            <w:tcBorders>
              <w:top w:val="single" w:sz="6" w:space="0" w:color="auto"/>
            </w:tcBorders>
            <w:shd w:val="clear" w:color="auto" w:fill="auto"/>
          </w:tcPr>
          <w:p w14:paraId="13A7751C" w14:textId="77777777" w:rsidR="00DA0598" w:rsidRPr="00B03896" w:rsidRDefault="00DA0598" w:rsidP="00B03896">
            <w:pPr>
              <w:pStyle w:val="TabellRader"/>
            </w:pPr>
            <w:r w:rsidRPr="00B03896">
              <w:t>28</w:t>
            </w:r>
          </w:p>
        </w:tc>
        <w:tc>
          <w:tcPr>
            <w:tcW w:w="1252" w:type="pct"/>
            <w:tcBorders>
              <w:top w:val="single" w:sz="6" w:space="0" w:color="auto"/>
            </w:tcBorders>
            <w:shd w:val="clear" w:color="auto" w:fill="auto"/>
          </w:tcPr>
          <w:p w14:paraId="1A448093" w14:textId="77777777" w:rsidR="00DA0598" w:rsidRPr="00B03896" w:rsidRDefault="00DA0598" w:rsidP="00B03896">
            <w:pPr>
              <w:pStyle w:val="TabellRader"/>
            </w:pPr>
            <w:r w:rsidRPr="00B03896">
              <w:t>14</w:t>
            </w:r>
          </w:p>
        </w:tc>
      </w:tr>
      <w:tr w:rsidR="00B03896" w14:paraId="4631A3E6" w14:textId="77777777" w:rsidTr="00B03896">
        <w:tc>
          <w:tcPr>
            <w:tcW w:w="1246" w:type="pct"/>
            <w:tcBorders>
              <w:top w:val="single" w:sz="6" w:space="0" w:color="auto"/>
            </w:tcBorders>
            <w:shd w:val="clear" w:color="auto" w:fill="auto"/>
          </w:tcPr>
          <w:p w14:paraId="5456D161" w14:textId="77777777" w:rsidR="00DA0598" w:rsidRPr="00B03896" w:rsidRDefault="00DA0598" w:rsidP="00B03896">
            <w:pPr>
              <w:pStyle w:val="TabellRader"/>
              <w:jc w:val="left"/>
            </w:pPr>
            <w:r w:rsidRPr="00B03896">
              <w:t>Italien</w:t>
            </w:r>
          </w:p>
        </w:tc>
        <w:tc>
          <w:tcPr>
            <w:tcW w:w="1250" w:type="pct"/>
            <w:tcBorders>
              <w:top w:val="single" w:sz="6" w:space="0" w:color="auto"/>
            </w:tcBorders>
            <w:shd w:val="clear" w:color="auto" w:fill="auto"/>
          </w:tcPr>
          <w:p w14:paraId="21AB5300" w14:textId="77777777" w:rsidR="00DA0598" w:rsidRPr="00B03896" w:rsidRDefault="00DA0598" w:rsidP="00B03896">
            <w:pPr>
              <w:pStyle w:val="TabellRader"/>
            </w:pPr>
            <w:r w:rsidRPr="00B03896">
              <w:t>96</w:t>
            </w:r>
          </w:p>
        </w:tc>
        <w:tc>
          <w:tcPr>
            <w:tcW w:w="1252" w:type="pct"/>
            <w:tcBorders>
              <w:top w:val="single" w:sz="6" w:space="0" w:color="auto"/>
            </w:tcBorders>
            <w:shd w:val="clear" w:color="auto" w:fill="auto"/>
          </w:tcPr>
          <w:p w14:paraId="449BFBE5" w14:textId="77777777" w:rsidR="00DA0598" w:rsidRPr="00B03896" w:rsidRDefault="00DA0598" w:rsidP="00B03896">
            <w:pPr>
              <w:pStyle w:val="TabellRader"/>
            </w:pPr>
            <w:r w:rsidRPr="00B03896">
              <w:t>137</w:t>
            </w:r>
          </w:p>
        </w:tc>
        <w:tc>
          <w:tcPr>
            <w:tcW w:w="1252" w:type="pct"/>
            <w:tcBorders>
              <w:top w:val="single" w:sz="6" w:space="0" w:color="auto"/>
            </w:tcBorders>
            <w:shd w:val="clear" w:color="auto" w:fill="auto"/>
          </w:tcPr>
          <w:p w14:paraId="2F1B5250" w14:textId="77777777" w:rsidR="00DA0598" w:rsidRPr="00B03896" w:rsidRDefault="00DA0598" w:rsidP="00B03896">
            <w:pPr>
              <w:pStyle w:val="TabellRader"/>
            </w:pPr>
            <w:r w:rsidRPr="00B03896">
              <w:t>117</w:t>
            </w:r>
          </w:p>
        </w:tc>
      </w:tr>
      <w:tr w:rsidR="00B03896" w14:paraId="0DBA6D03" w14:textId="77777777" w:rsidTr="00B03896">
        <w:tc>
          <w:tcPr>
            <w:tcW w:w="1246" w:type="pct"/>
            <w:tcBorders>
              <w:top w:val="single" w:sz="6" w:space="0" w:color="auto"/>
            </w:tcBorders>
            <w:shd w:val="clear" w:color="auto" w:fill="auto"/>
          </w:tcPr>
          <w:p w14:paraId="79698A6A" w14:textId="77777777" w:rsidR="00DA0598" w:rsidRPr="00B03896" w:rsidRDefault="00DA0598" w:rsidP="00B03896">
            <w:pPr>
              <w:pStyle w:val="TabellRader"/>
              <w:jc w:val="left"/>
            </w:pPr>
            <w:r>
              <w:br w:type="page"/>
            </w:r>
            <w:r w:rsidRPr="00B03896">
              <w:t>Kroatien</w:t>
            </w:r>
          </w:p>
        </w:tc>
        <w:tc>
          <w:tcPr>
            <w:tcW w:w="1250" w:type="pct"/>
            <w:tcBorders>
              <w:top w:val="single" w:sz="6" w:space="0" w:color="auto"/>
            </w:tcBorders>
            <w:shd w:val="clear" w:color="auto" w:fill="auto"/>
          </w:tcPr>
          <w:p w14:paraId="60EFF8DF" w14:textId="77777777" w:rsidR="00DA0598" w:rsidRPr="00B03896" w:rsidRDefault="00DA0598" w:rsidP="00B03896">
            <w:pPr>
              <w:pStyle w:val="TabellRader"/>
            </w:pPr>
            <w:r w:rsidRPr="00B03896">
              <w:t>1,3</w:t>
            </w:r>
          </w:p>
        </w:tc>
        <w:tc>
          <w:tcPr>
            <w:tcW w:w="1252" w:type="pct"/>
            <w:tcBorders>
              <w:top w:val="single" w:sz="6" w:space="0" w:color="auto"/>
            </w:tcBorders>
            <w:shd w:val="clear" w:color="auto" w:fill="auto"/>
          </w:tcPr>
          <w:p w14:paraId="712B604B" w14:textId="77777777" w:rsidR="00DA0598" w:rsidRPr="00B03896" w:rsidRDefault="00DA0598" w:rsidP="00B03896">
            <w:pPr>
              <w:pStyle w:val="TabellRader"/>
            </w:pPr>
            <w:r w:rsidRPr="00B03896">
              <w:t>1,8</w:t>
            </w:r>
          </w:p>
        </w:tc>
        <w:tc>
          <w:tcPr>
            <w:tcW w:w="1252" w:type="pct"/>
            <w:tcBorders>
              <w:top w:val="single" w:sz="6" w:space="0" w:color="auto"/>
            </w:tcBorders>
            <w:shd w:val="clear" w:color="auto" w:fill="auto"/>
          </w:tcPr>
          <w:p w14:paraId="281A22EC" w14:textId="77777777" w:rsidR="00DA0598" w:rsidRPr="00B03896" w:rsidRDefault="00DA0598" w:rsidP="00B03896">
            <w:pPr>
              <w:pStyle w:val="TabellRader"/>
            </w:pPr>
            <w:r w:rsidRPr="00B03896">
              <w:t>2,6</w:t>
            </w:r>
          </w:p>
        </w:tc>
      </w:tr>
      <w:tr w:rsidR="00B03896" w14:paraId="57F723D3" w14:textId="77777777" w:rsidTr="00B03896">
        <w:tc>
          <w:tcPr>
            <w:tcW w:w="1246" w:type="pct"/>
            <w:tcBorders>
              <w:top w:val="single" w:sz="6" w:space="0" w:color="auto"/>
            </w:tcBorders>
            <w:shd w:val="clear" w:color="auto" w:fill="auto"/>
          </w:tcPr>
          <w:p w14:paraId="43F4C52F" w14:textId="77777777" w:rsidR="00DA0598" w:rsidRPr="00B03896" w:rsidRDefault="00DA0598" w:rsidP="00B03896">
            <w:pPr>
              <w:pStyle w:val="TabellRader"/>
              <w:jc w:val="left"/>
            </w:pPr>
            <w:r>
              <w:br w:type="page"/>
            </w:r>
            <w:r w:rsidRPr="00B03896">
              <w:t>Lettland</w:t>
            </w:r>
          </w:p>
        </w:tc>
        <w:tc>
          <w:tcPr>
            <w:tcW w:w="1250" w:type="pct"/>
            <w:tcBorders>
              <w:top w:val="single" w:sz="6" w:space="0" w:color="auto"/>
            </w:tcBorders>
            <w:shd w:val="clear" w:color="auto" w:fill="auto"/>
          </w:tcPr>
          <w:p w14:paraId="203D85A7" w14:textId="77777777" w:rsidR="00DA0598" w:rsidRPr="00B03896" w:rsidRDefault="00DA0598" w:rsidP="00B03896">
            <w:pPr>
              <w:pStyle w:val="TabellRader"/>
            </w:pPr>
            <w:r w:rsidRPr="00B03896">
              <w:t>188</w:t>
            </w:r>
          </w:p>
        </w:tc>
        <w:tc>
          <w:tcPr>
            <w:tcW w:w="1252" w:type="pct"/>
            <w:tcBorders>
              <w:top w:val="single" w:sz="6" w:space="0" w:color="auto"/>
            </w:tcBorders>
            <w:shd w:val="clear" w:color="auto" w:fill="auto"/>
          </w:tcPr>
          <w:p w14:paraId="733D0885" w14:textId="77777777" w:rsidR="00DA0598" w:rsidRPr="00B03896" w:rsidRDefault="00DA0598" w:rsidP="00B03896">
            <w:pPr>
              <w:pStyle w:val="TabellRader"/>
            </w:pPr>
            <w:r w:rsidRPr="00B03896">
              <w:t>129</w:t>
            </w:r>
          </w:p>
        </w:tc>
        <w:tc>
          <w:tcPr>
            <w:tcW w:w="1252" w:type="pct"/>
            <w:tcBorders>
              <w:top w:val="single" w:sz="6" w:space="0" w:color="auto"/>
            </w:tcBorders>
            <w:shd w:val="clear" w:color="auto" w:fill="auto"/>
          </w:tcPr>
          <w:p w14:paraId="077CC0A5" w14:textId="77777777" w:rsidR="00DA0598" w:rsidRPr="00B03896" w:rsidRDefault="00DA0598" w:rsidP="00B03896">
            <w:pPr>
              <w:pStyle w:val="TabellRader"/>
            </w:pPr>
            <w:r w:rsidRPr="00B03896">
              <w:t>273</w:t>
            </w:r>
          </w:p>
        </w:tc>
      </w:tr>
      <w:tr w:rsidR="00B03896" w14:paraId="2924211E" w14:textId="77777777" w:rsidTr="00B03896">
        <w:tc>
          <w:tcPr>
            <w:tcW w:w="1246" w:type="pct"/>
            <w:tcBorders>
              <w:top w:val="single" w:sz="6" w:space="0" w:color="auto"/>
            </w:tcBorders>
            <w:shd w:val="clear" w:color="auto" w:fill="auto"/>
          </w:tcPr>
          <w:p w14:paraId="3F264419" w14:textId="77777777" w:rsidR="00DA0598" w:rsidRPr="00B03896" w:rsidRDefault="00DA0598" w:rsidP="00B03896">
            <w:pPr>
              <w:pStyle w:val="TabellRader"/>
              <w:jc w:val="left"/>
            </w:pPr>
            <w:r w:rsidRPr="00B03896">
              <w:t>Litauen</w:t>
            </w:r>
          </w:p>
        </w:tc>
        <w:tc>
          <w:tcPr>
            <w:tcW w:w="1250" w:type="pct"/>
            <w:tcBorders>
              <w:top w:val="single" w:sz="6" w:space="0" w:color="auto"/>
            </w:tcBorders>
            <w:shd w:val="clear" w:color="auto" w:fill="auto"/>
          </w:tcPr>
          <w:p w14:paraId="3A0F42E2" w14:textId="77777777" w:rsidR="00DA0598" w:rsidRPr="00B03896" w:rsidRDefault="00DA0598" w:rsidP="00B03896">
            <w:pPr>
              <w:pStyle w:val="TabellRader"/>
            </w:pPr>
            <w:r w:rsidRPr="00B03896">
              <w:t>63</w:t>
            </w:r>
          </w:p>
        </w:tc>
        <w:tc>
          <w:tcPr>
            <w:tcW w:w="1252" w:type="pct"/>
            <w:tcBorders>
              <w:top w:val="single" w:sz="6" w:space="0" w:color="auto"/>
            </w:tcBorders>
            <w:shd w:val="clear" w:color="auto" w:fill="auto"/>
          </w:tcPr>
          <w:p w14:paraId="76859CBC" w14:textId="77777777" w:rsidR="00DA0598" w:rsidRPr="00B03896" w:rsidRDefault="00DA0598" w:rsidP="00B03896">
            <w:pPr>
              <w:pStyle w:val="TabellRader"/>
            </w:pPr>
            <w:r w:rsidRPr="00B03896">
              <w:t>173</w:t>
            </w:r>
          </w:p>
        </w:tc>
        <w:tc>
          <w:tcPr>
            <w:tcW w:w="1252" w:type="pct"/>
            <w:tcBorders>
              <w:top w:val="single" w:sz="6" w:space="0" w:color="auto"/>
            </w:tcBorders>
            <w:shd w:val="clear" w:color="auto" w:fill="auto"/>
          </w:tcPr>
          <w:p w14:paraId="7EDAC0D1" w14:textId="77777777" w:rsidR="00DA0598" w:rsidRPr="00B03896" w:rsidRDefault="00DA0598" w:rsidP="00B03896">
            <w:pPr>
              <w:pStyle w:val="TabellRader"/>
            </w:pPr>
            <w:r w:rsidRPr="00B03896">
              <w:t>446</w:t>
            </w:r>
          </w:p>
        </w:tc>
      </w:tr>
      <w:tr w:rsidR="00B03896" w14:paraId="3B041637" w14:textId="77777777" w:rsidTr="00B03896">
        <w:tc>
          <w:tcPr>
            <w:tcW w:w="1246" w:type="pct"/>
            <w:tcBorders>
              <w:top w:val="single" w:sz="6" w:space="0" w:color="auto"/>
            </w:tcBorders>
            <w:shd w:val="clear" w:color="auto" w:fill="auto"/>
          </w:tcPr>
          <w:p w14:paraId="6A1733DE" w14:textId="77777777" w:rsidR="00DA0598" w:rsidRPr="00B03896" w:rsidRDefault="00DA0598" w:rsidP="00B03896">
            <w:pPr>
              <w:pStyle w:val="TabellRader"/>
              <w:jc w:val="left"/>
            </w:pPr>
            <w:r w:rsidRPr="00B03896">
              <w:t>Luxemburg</w:t>
            </w:r>
          </w:p>
        </w:tc>
        <w:tc>
          <w:tcPr>
            <w:tcW w:w="1250" w:type="pct"/>
            <w:tcBorders>
              <w:top w:val="single" w:sz="6" w:space="0" w:color="auto"/>
            </w:tcBorders>
            <w:shd w:val="clear" w:color="auto" w:fill="auto"/>
          </w:tcPr>
          <w:p w14:paraId="172DBFCA" w14:textId="77777777" w:rsidR="00DA0598" w:rsidRPr="00B03896" w:rsidRDefault="00DA0598" w:rsidP="00B03896">
            <w:pPr>
              <w:pStyle w:val="TabellRader"/>
            </w:pPr>
            <w:r w:rsidRPr="00B03896">
              <w:t>0,1</w:t>
            </w:r>
          </w:p>
        </w:tc>
        <w:tc>
          <w:tcPr>
            <w:tcW w:w="1252" w:type="pct"/>
            <w:tcBorders>
              <w:top w:val="single" w:sz="6" w:space="0" w:color="auto"/>
            </w:tcBorders>
            <w:shd w:val="clear" w:color="auto" w:fill="auto"/>
          </w:tcPr>
          <w:p w14:paraId="512370B0" w14:textId="77777777" w:rsidR="00DA0598" w:rsidRPr="00B03896" w:rsidRDefault="00DA0598" w:rsidP="00B03896">
            <w:pPr>
              <w:pStyle w:val="TabellRader"/>
            </w:pPr>
            <w:r w:rsidRPr="00B03896">
              <w:t>0,2</w:t>
            </w:r>
          </w:p>
        </w:tc>
        <w:tc>
          <w:tcPr>
            <w:tcW w:w="1252" w:type="pct"/>
            <w:tcBorders>
              <w:top w:val="single" w:sz="6" w:space="0" w:color="auto"/>
            </w:tcBorders>
            <w:shd w:val="clear" w:color="auto" w:fill="auto"/>
          </w:tcPr>
          <w:p w14:paraId="57A6F4A4" w14:textId="77777777" w:rsidR="00DA0598" w:rsidRPr="00B03896" w:rsidRDefault="00DA0598" w:rsidP="00B03896">
            <w:pPr>
              <w:pStyle w:val="TabellRader"/>
            </w:pPr>
            <w:r w:rsidRPr="00B03896">
              <w:t>-</w:t>
            </w:r>
          </w:p>
        </w:tc>
      </w:tr>
      <w:tr w:rsidR="00B03896" w14:paraId="18356314" w14:textId="77777777" w:rsidTr="00B03896">
        <w:tc>
          <w:tcPr>
            <w:tcW w:w="1246" w:type="pct"/>
            <w:tcBorders>
              <w:top w:val="single" w:sz="6" w:space="0" w:color="auto"/>
            </w:tcBorders>
            <w:shd w:val="clear" w:color="auto" w:fill="auto"/>
          </w:tcPr>
          <w:p w14:paraId="26D4FF45" w14:textId="77777777" w:rsidR="00DA0598" w:rsidRPr="00B03896" w:rsidRDefault="00DA0598" w:rsidP="00B03896">
            <w:pPr>
              <w:pStyle w:val="TabellRader"/>
              <w:jc w:val="left"/>
            </w:pPr>
            <w:r w:rsidRPr="00B03896">
              <w:t>Malta</w:t>
            </w:r>
          </w:p>
        </w:tc>
        <w:tc>
          <w:tcPr>
            <w:tcW w:w="1250" w:type="pct"/>
            <w:tcBorders>
              <w:top w:val="single" w:sz="6" w:space="0" w:color="auto"/>
            </w:tcBorders>
            <w:shd w:val="clear" w:color="auto" w:fill="auto"/>
          </w:tcPr>
          <w:p w14:paraId="5451B1E3" w14:textId="77777777" w:rsidR="00DA0598" w:rsidRPr="00B03896" w:rsidRDefault="00DA0598" w:rsidP="00B03896">
            <w:pPr>
              <w:pStyle w:val="TabellRader"/>
            </w:pPr>
            <w:r w:rsidRPr="00B03896">
              <w:t>0,02</w:t>
            </w:r>
          </w:p>
        </w:tc>
        <w:tc>
          <w:tcPr>
            <w:tcW w:w="1252" w:type="pct"/>
            <w:tcBorders>
              <w:top w:val="single" w:sz="6" w:space="0" w:color="auto"/>
            </w:tcBorders>
            <w:shd w:val="clear" w:color="auto" w:fill="auto"/>
          </w:tcPr>
          <w:p w14:paraId="5D2237AA"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04BE6BAC" w14:textId="77777777" w:rsidR="00DA0598" w:rsidRPr="00B03896" w:rsidRDefault="00DA0598" w:rsidP="00B03896">
            <w:pPr>
              <w:pStyle w:val="TabellRader"/>
            </w:pPr>
            <w:r w:rsidRPr="00B03896">
              <w:t>0,03</w:t>
            </w:r>
          </w:p>
        </w:tc>
      </w:tr>
      <w:tr w:rsidR="00B03896" w14:paraId="0F35411F" w14:textId="77777777" w:rsidTr="00B03896">
        <w:tc>
          <w:tcPr>
            <w:tcW w:w="1246" w:type="pct"/>
            <w:tcBorders>
              <w:top w:val="single" w:sz="6" w:space="0" w:color="auto"/>
            </w:tcBorders>
            <w:shd w:val="clear" w:color="auto" w:fill="auto"/>
          </w:tcPr>
          <w:p w14:paraId="5326B594" w14:textId="77777777" w:rsidR="00DA0598" w:rsidRPr="00B03896" w:rsidRDefault="00DA0598" w:rsidP="00B03896">
            <w:pPr>
              <w:pStyle w:val="TabellRader"/>
              <w:jc w:val="left"/>
            </w:pPr>
            <w:r w:rsidRPr="00B03896">
              <w:t>Nederländerna</w:t>
            </w:r>
          </w:p>
        </w:tc>
        <w:tc>
          <w:tcPr>
            <w:tcW w:w="1250" w:type="pct"/>
            <w:tcBorders>
              <w:top w:val="single" w:sz="6" w:space="0" w:color="auto"/>
            </w:tcBorders>
            <w:shd w:val="clear" w:color="auto" w:fill="auto"/>
          </w:tcPr>
          <w:p w14:paraId="0F10DB44" w14:textId="77777777" w:rsidR="00DA0598" w:rsidRPr="00B03896" w:rsidRDefault="00DA0598" w:rsidP="00B03896">
            <w:pPr>
              <w:pStyle w:val="TabellRader"/>
            </w:pPr>
            <w:r w:rsidRPr="00B03896">
              <w:t>363</w:t>
            </w:r>
          </w:p>
        </w:tc>
        <w:tc>
          <w:tcPr>
            <w:tcW w:w="1252" w:type="pct"/>
            <w:tcBorders>
              <w:top w:val="single" w:sz="6" w:space="0" w:color="auto"/>
            </w:tcBorders>
            <w:shd w:val="clear" w:color="auto" w:fill="auto"/>
          </w:tcPr>
          <w:p w14:paraId="14B873C8" w14:textId="77777777" w:rsidR="00DA0598" w:rsidRPr="00B03896" w:rsidRDefault="00DA0598" w:rsidP="00B03896">
            <w:pPr>
              <w:pStyle w:val="TabellRader"/>
            </w:pPr>
            <w:r w:rsidRPr="00B03896">
              <w:t>329</w:t>
            </w:r>
          </w:p>
        </w:tc>
        <w:tc>
          <w:tcPr>
            <w:tcW w:w="1252" w:type="pct"/>
            <w:tcBorders>
              <w:top w:val="single" w:sz="6" w:space="0" w:color="auto"/>
            </w:tcBorders>
            <w:shd w:val="clear" w:color="auto" w:fill="auto"/>
          </w:tcPr>
          <w:p w14:paraId="033E7C5A" w14:textId="77777777" w:rsidR="00DA0598" w:rsidRPr="00B03896" w:rsidRDefault="00DA0598" w:rsidP="00B03896">
            <w:pPr>
              <w:pStyle w:val="TabellRader"/>
            </w:pPr>
            <w:r w:rsidRPr="00B03896">
              <w:t>956</w:t>
            </w:r>
          </w:p>
        </w:tc>
      </w:tr>
      <w:tr w:rsidR="00B03896" w14:paraId="3A9E67D0" w14:textId="77777777" w:rsidTr="00B03896">
        <w:tc>
          <w:tcPr>
            <w:tcW w:w="1246" w:type="pct"/>
            <w:tcBorders>
              <w:top w:val="single" w:sz="6" w:space="0" w:color="auto"/>
            </w:tcBorders>
            <w:shd w:val="clear" w:color="auto" w:fill="auto"/>
          </w:tcPr>
          <w:p w14:paraId="090FED20" w14:textId="77777777" w:rsidR="00DA0598" w:rsidRPr="00B03896" w:rsidRDefault="00DA0598" w:rsidP="00B03896">
            <w:pPr>
              <w:pStyle w:val="TabellRader"/>
              <w:jc w:val="left"/>
            </w:pPr>
            <w:r w:rsidRPr="00B03896">
              <w:t>Polen</w:t>
            </w:r>
          </w:p>
        </w:tc>
        <w:tc>
          <w:tcPr>
            <w:tcW w:w="1250" w:type="pct"/>
            <w:tcBorders>
              <w:top w:val="single" w:sz="6" w:space="0" w:color="auto"/>
            </w:tcBorders>
            <w:shd w:val="clear" w:color="auto" w:fill="auto"/>
          </w:tcPr>
          <w:p w14:paraId="4308AB35" w14:textId="77777777" w:rsidR="00DA0598" w:rsidRPr="00B03896" w:rsidRDefault="00DA0598" w:rsidP="00B03896">
            <w:pPr>
              <w:pStyle w:val="TabellRader"/>
            </w:pPr>
            <w:r w:rsidRPr="00B03896">
              <w:t>34</w:t>
            </w:r>
          </w:p>
        </w:tc>
        <w:tc>
          <w:tcPr>
            <w:tcW w:w="1252" w:type="pct"/>
            <w:tcBorders>
              <w:top w:val="single" w:sz="6" w:space="0" w:color="auto"/>
            </w:tcBorders>
            <w:shd w:val="clear" w:color="auto" w:fill="auto"/>
          </w:tcPr>
          <w:p w14:paraId="3E9CEE24" w14:textId="77777777" w:rsidR="00DA0598" w:rsidRPr="00B03896" w:rsidRDefault="00DA0598" w:rsidP="00B03896">
            <w:pPr>
              <w:pStyle w:val="TabellRader"/>
            </w:pPr>
            <w:r w:rsidRPr="00B03896">
              <w:t>142</w:t>
            </w:r>
          </w:p>
        </w:tc>
        <w:tc>
          <w:tcPr>
            <w:tcW w:w="1252" w:type="pct"/>
            <w:tcBorders>
              <w:top w:val="single" w:sz="6" w:space="0" w:color="auto"/>
            </w:tcBorders>
            <w:shd w:val="clear" w:color="auto" w:fill="auto"/>
          </w:tcPr>
          <w:p w14:paraId="2568A569" w14:textId="77777777" w:rsidR="00DA0598" w:rsidRPr="00B03896" w:rsidRDefault="00DA0598" w:rsidP="00B03896">
            <w:pPr>
              <w:pStyle w:val="TabellRader"/>
            </w:pPr>
            <w:r w:rsidRPr="00B03896">
              <w:t>1 121</w:t>
            </w:r>
          </w:p>
        </w:tc>
      </w:tr>
      <w:tr w:rsidR="00B03896" w14:paraId="225B4339" w14:textId="77777777" w:rsidTr="00B03896">
        <w:tc>
          <w:tcPr>
            <w:tcW w:w="1246" w:type="pct"/>
            <w:tcBorders>
              <w:top w:val="single" w:sz="6" w:space="0" w:color="auto"/>
            </w:tcBorders>
            <w:shd w:val="clear" w:color="auto" w:fill="auto"/>
          </w:tcPr>
          <w:p w14:paraId="6A017904" w14:textId="77777777" w:rsidR="00DA0598" w:rsidRPr="00B03896" w:rsidRDefault="00DA0598" w:rsidP="00B03896">
            <w:pPr>
              <w:pStyle w:val="TabellRader"/>
              <w:jc w:val="left"/>
            </w:pPr>
            <w:r w:rsidRPr="00B03896">
              <w:t>Portugal</w:t>
            </w:r>
          </w:p>
        </w:tc>
        <w:tc>
          <w:tcPr>
            <w:tcW w:w="1250" w:type="pct"/>
            <w:tcBorders>
              <w:top w:val="single" w:sz="6" w:space="0" w:color="auto"/>
            </w:tcBorders>
            <w:shd w:val="clear" w:color="auto" w:fill="auto"/>
          </w:tcPr>
          <w:p w14:paraId="558C8237" w14:textId="77777777" w:rsidR="00DA0598" w:rsidRPr="00B03896" w:rsidRDefault="00DA0598" w:rsidP="00B03896">
            <w:pPr>
              <w:pStyle w:val="TabellRader"/>
            </w:pPr>
            <w:r w:rsidRPr="00B03896">
              <w:t>4,5</w:t>
            </w:r>
          </w:p>
        </w:tc>
        <w:tc>
          <w:tcPr>
            <w:tcW w:w="1252" w:type="pct"/>
            <w:tcBorders>
              <w:top w:val="single" w:sz="6" w:space="0" w:color="auto"/>
            </w:tcBorders>
            <w:shd w:val="clear" w:color="auto" w:fill="auto"/>
          </w:tcPr>
          <w:p w14:paraId="0A6C6A2D" w14:textId="77777777" w:rsidR="00DA0598" w:rsidRPr="00B03896" w:rsidRDefault="00DA0598" w:rsidP="00B03896">
            <w:pPr>
              <w:pStyle w:val="TabellRader"/>
            </w:pPr>
            <w:r w:rsidRPr="00B03896">
              <w:t>2,1</w:t>
            </w:r>
          </w:p>
        </w:tc>
        <w:tc>
          <w:tcPr>
            <w:tcW w:w="1252" w:type="pct"/>
            <w:tcBorders>
              <w:top w:val="single" w:sz="6" w:space="0" w:color="auto"/>
            </w:tcBorders>
            <w:shd w:val="clear" w:color="auto" w:fill="auto"/>
          </w:tcPr>
          <w:p w14:paraId="7C31ECED" w14:textId="77777777" w:rsidR="00DA0598" w:rsidRPr="00B03896" w:rsidRDefault="00DA0598" w:rsidP="00B03896">
            <w:pPr>
              <w:pStyle w:val="TabellRader"/>
            </w:pPr>
            <w:r w:rsidRPr="00B03896">
              <w:t>4,7</w:t>
            </w:r>
          </w:p>
        </w:tc>
      </w:tr>
      <w:tr w:rsidR="00B03896" w14:paraId="053DC841" w14:textId="77777777" w:rsidTr="00B03896">
        <w:tc>
          <w:tcPr>
            <w:tcW w:w="1246" w:type="pct"/>
            <w:tcBorders>
              <w:top w:val="single" w:sz="6" w:space="0" w:color="auto"/>
            </w:tcBorders>
            <w:shd w:val="clear" w:color="auto" w:fill="auto"/>
          </w:tcPr>
          <w:p w14:paraId="222EB6C1" w14:textId="77777777" w:rsidR="00DA0598" w:rsidRPr="00B03896" w:rsidRDefault="00DA0598" w:rsidP="00B03896">
            <w:pPr>
              <w:pStyle w:val="TabellRader"/>
              <w:jc w:val="left"/>
            </w:pPr>
            <w:r w:rsidRPr="00B03896">
              <w:t>Rumänien</w:t>
            </w:r>
          </w:p>
        </w:tc>
        <w:tc>
          <w:tcPr>
            <w:tcW w:w="1250" w:type="pct"/>
            <w:tcBorders>
              <w:top w:val="single" w:sz="6" w:space="0" w:color="auto"/>
            </w:tcBorders>
            <w:shd w:val="clear" w:color="auto" w:fill="auto"/>
          </w:tcPr>
          <w:p w14:paraId="7525C3CE" w14:textId="77777777" w:rsidR="00DA0598" w:rsidRPr="00B03896" w:rsidRDefault="00DA0598" w:rsidP="00B03896">
            <w:pPr>
              <w:pStyle w:val="TabellRader"/>
            </w:pPr>
            <w:r w:rsidRPr="00B03896">
              <w:t>10</w:t>
            </w:r>
          </w:p>
        </w:tc>
        <w:tc>
          <w:tcPr>
            <w:tcW w:w="1252" w:type="pct"/>
            <w:tcBorders>
              <w:top w:val="single" w:sz="6" w:space="0" w:color="auto"/>
            </w:tcBorders>
            <w:shd w:val="clear" w:color="auto" w:fill="auto"/>
          </w:tcPr>
          <w:p w14:paraId="44D5B0CB" w14:textId="77777777" w:rsidR="00DA0598" w:rsidRPr="00B03896" w:rsidRDefault="00DA0598" w:rsidP="00B03896">
            <w:pPr>
              <w:pStyle w:val="TabellRader"/>
            </w:pPr>
            <w:r w:rsidRPr="00B03896">
              <w:t>5,3</w:t>
            </w:r>
          </w:p>
        </w:tc>
        <w:tc>
          <w:tcPr>
            <w:tcW w:w="1252" w:type="pct"/>
            <w:tcBorders>
              <w:top w:val="single" w:sz="6" w:space="0" w:color="auto"/>
            </w:tcBorders>
            <w:shd w:val="clear" w:color="auto" w:fill="auto"/>
          </w:tcPr>
          <w:p w14:paraId="54EC386E" w14:textId="77777777" w:rsidR="00DA0598" w:rsidRPr="00B03896" w:rsidRDefault="00DA0598" w:rsidP="00B03896">
            <w:pPr>
              <w:pStyle w:val="TabellRader"/>
            </w:pPr>
            <w:r w:rsidRPr="00B03896">
              <w:t>1,8</w:t>
            </w:r>
          </w:p>
        </w:tc>
      </w:tr>
      <w:tr w:rsidR="00B03896" w14:paraId="0670A9C4" w14:textId="77777777" w:rsidTr="00FC571E">
        <w:tc>
          <w:tcPr>
            <w:tcW w:w="1246" w:type="pct"/>
            <w:tcBorders>
              <w:top w:val="single" w:sz="6" w:space="0" w:color="auto"/>
              <w:bottom w:val="single" w:sz="6" w:space="0" w:color="auto"/>
            </w:tcBorders>
            <w:shd w:val="clear" w:color="auto" w:fill="auto"/>
          </w:tcPr>
          <w:p w14:paraId="2E38157E" w14:textId="77777777" w:rsidR="00DA0598" w:rsidRPr="00B03896" w:rsidRDefault="00DA0598" w:rsidP="00B03896">
            <w:pPr>
              <w:pStyle w:val="TabellRader"/>
              <w:jc w:val="left"/>
            </w:pPr>
            <w:r w:rsidRPr="00B03896">
              <w:t>Slovakien</w:t>
            </w:r>
          </w:p>
        </w:tc>
        <w:tc>
          <w:tcPr>
            <w:tcW w:w="1250" w:type="pct"/>
            <w:tcBorders>
              <w:top w:val="single" w:sz="6" w:space="0" w:color="auto"/>
              <w:bottom w:val="single" w:sz="6" w:space="0" w:color="auto"/>
            </w:tcBorders>
            <w:shd w:val="clear" w:color="auto" w:fill="auto"/>
          </w:tcPr>
          <w:p w14:paraId="389D5F3C" w14:textId="77777777" w:rsidR="00DA0598" w:rsidRPr="00B03896" w:rsidRDefault="00DA0598" w:rsidP="00B03896">
            <w:pPr>
              <w:pStyle w:val="TabellRader"/>
            </w:pPr>
            <w:r w:rsidRPr="00B03896">
              <w:t>9,1</w:t>
            </w:r>
          </w:p>
        </w:tc>
        <w:tc>
          <w:tcPr>
            <w:tcW w:w="1252" w:type="pct"/>
            <w:tcBorders>
              <w:top w:val="single" w:sz="6" w:space="0" w:color="auto"/>
              <w:bottom w:val="single" w:sz="6" w:space="0" w:color="auto"/>
            </w:tcBorders>
            <w:shd w:val="clear" w:color="auto" w:fill="auto"/>
          </w:tcPr>
          <w:p w14:paraId="085B602F" w14:textId="77777777" w:rsidR="00DA0598" w:rsidRPr="00B03896" w:rsidRDefault="00DA0598" w:rsidP="00B03896">
            <w:pPr>
              <w:pStyle w:val="TabellRader"/>
            </w:pPr>
            <w:r w:rsidRPr="00B03896">
              <w:t>25</w:t>
            </w:r>
          </w:p>
        </w:tc>
        <w:tc>
          <w:tcPr>
            <w:tcW w:w="1252" w:type="pct"/>
            <w:tcBorders>
              <w:top w:val="single" w:sz="6" w:space="0" w:color="auto"/>
              <w:bottom w:val="single" w:sz="6" w:space="0" w:color="auto"/>
            </w:tcBorders>
            <w:shd w:val="clear" w:color="auto" w:fill="auto"/>
          </w:tcPr>
          <w:p w14:paraId="3485A751" w14:textId="77777777" w:rsidR="00DA0598" w:rsidRPr="00B03896" w:rsidRDefault="00DA0598" w:rsidP="00B03896">
            <w:pPr>
              <w:pStyle w:val="TabellRader"/>
            </w:pPr>
            <w:r w:rsidRPr="00B03896">
              <w:t>68</w:t>
            </w:r>
          </w:p>
        </w:tc>
      </w:tr>
      <w:tr w:rsidR="00B03896" w14:paraId="596EE616" w14:textId="77777777" w:rsidTr="00FC571E">
        <w:tc>
          <w:tcPr>
            <w:tcW w:w="1246" w:type="pct"/>
            <w:tcBorders>
              <w:top w:val="single" w:sz="6" w:space="0" w:color="auto"/>
              <w:bottom w:val="single" w:sz="4" w:space="0" w:color="auto"/>
            </w:tcBorders>
            <w:shd w:val="clear" w:color="auto" w:fill="auto"/>
          </w:tcPr>
          <w:p w14:paraId="2B2D87CA" w14:textId="77777777" w:rsidR="00DA0598" w:rsidRPr="00B03896" w:rsidRDefault="00DA0598" w:rsidP="00B03896">
            <w:pPr>
              <w:pStyle w:val="TabellRader"/>
              <w:jc w:val="left"/>
            </w:pPr>
            <w:r w:rsidRPr="00B03896">
              <w:t>Slovenien</w:t>
            </w:r>
          </w:p>
        </w:tc>
        <w:tc>
          <w:tcPr>
            <w:tcW w:w="1250" w:type="pct"/>
            <w:tcBorders>
              <w:top w:val="single" w:sz="6" w:space="0" w:color="auto"/>
              <w:bottom w:val="single" w:sz="4" w:space="0" w:color="auto"/>
            </w:tcBorders>
            <w:shd w:val="clear" w:color="auto" w:fill="auto"/>
          </w:tcPr>
          <w:p w14:paraId="0CBF2415" w14:textId="77777777" w:rsidR="00DA0598" w:rsidRPr="00B03896" w:rsidRDefault="00DA0598" w:rsidP="00B03896">
            <w:pPr>
              <w:pStyle w:val="TabellRader"/>
            </w:pPr>
            <w:r w:rsidRPr="00B03896">
              <w:t>2,8</w:t>
            </w:r>
          </w:p>
        </w:tc>
        <w:tc>
          <w:tcPr>
            <w:tcW w:w="1252" w:type="pct"/>
            <w:tcBorders>
              <w:top w:val="single" w:sz="6" w:space="0" w:color="auto"/>
              <w:bottom w:val="single" w:sz="4" w:space="0" w:color="auto"/>
            </w:tcBorders>
            <w:shd w:val="clear" w:color="auto" w:fill="auto"/>
          </w:tcPr>
          <w:p w14:paraId="1BD7E8FC" w14:textId="77777777" w:rsidR="00DA0598" w:rsidRPr="00B03896" w:rsidRDefault="00DA0598" w:rsidP="00B03896">
            <w:pPr>
              <w:pStyle w:val="TabellRader"/>
            </w:pPr>
            <w:r w:rsidRPr="00B03896">
              <w:t>9,4</w:t>
            </w:r>
          </w:p>
        </w:tc>
        <w:tc>
          <w:tcPr>
            <w:tcW w:w="1252" w:type="pct"/>
            <w:tcBorders>
              <w:top w:val="single" w:sz="6" w:space="0" w:color="auto"/>
              <w:bottom w:val="single" w:sz="4" w:space="0" w:color="auto"/>
            </w:tcBorders>
            <w:shd w:val="clear" w:color="auto" w:fill="auto"/>
          </w:tcPr>
          <w:p w14:paraId="4511DD98" w14:textId="77777777" w:rsidR="00DA0598" w:rsidRPr="00B03896" w:rsidRDefault="00DA0598" w:rsidP="00B03896">
            <w:pPr>
              <w:pStyle w:val="TabellRader"/>
            </w:pPr>
            <w:r w:rsidRPr="00B03896">
              <w:t>1,4</w:t>
            </w:r>
          </w:p>
        </w:tc>
      </w:tr>
      <w:tr w:rsidR="00B03896" w14:paraId="04F3CEDB" w14:textId="77777777" w:rsidTr="00FC571E">
        <w:tc>
          <w:tcPr>
            <w:tcW w:w="1246" w:type="pct"/>
            <w:tcBorders>
              <w:top w:val="single" w:sz="4" w:space="0" w:color="auto"/>
            </w:tcBorders>
            <w:shd w:val="clear" w:color="auto" w:fill="auto"/>
          </w:tcPr>
          <w:p w14:paraId="0E7DB9FB" w14:textId="77777777" w:rsidR="00DA0598" w:rsidRPr="00B03896" w:rsidRDefault="00DA0598" w:rsidP="00B03896">
            <w:pPr>
              <w:pStyle w:val="TabellRader"/>
              <w:jc w:val="left"/>
            </w:pPr>
            <w:r w:rsidRPr="00B03896">
              <w:lastRenderedPageBreak/>
              <w:t>Spanien</w:t>
            </w:r>
          </w:p>
        </w:tc>
        <w:tc>
          <w:tcPr>
            <w:tcW w:w="1250" w:type="pct"/>
            <w:tcBorders>
              <w:top w:val="single" w:sz="4" w:space="0" w:color="auto"/>
            </w:tcBorders>
            <w:shd w:val="clear" w:color="auto" w:fill="auto"/>
          </w:tcPr>
          <w:p w14:paraId="08547973" w14:textId="77777777" w:rsidR="00DA0598" w:rsidRPr="00B03896" w:rsidRDefault="00DA0598" w:rsidP="00B03896">
            <w:pPr>
              <w:pStyle w:val="TabellRader"/>
            </w:pPr>
            <w:r w:rsidRPr="00B03896">
              <w:t>64</w:t>
            </w:r>
          </w:p>
        </w:tc>
        <w:tc>
          <w:tcPr>
            <w:tcW w:w="1252" w:type="pct"/>
            <w:tcBorders>
              <w:top w:val="single" w:sz="4" w:space="0" w:color="auto"/>
            </w:tcBorders>
            <w:shd w:val="clear" w:color="auto" w:fill="auto"/>
          </w:tcPr>
          <w:p w14:paraId="2BC3EB26" w14:textId="77777777" w:rsidR="00DA0598" w:rsidRPr="00B03896" w:rsidRDefault="00DA0598" w:rsidP="00B03896">
            <w:pPr>
              <w:pStyle w:val="TabellRader"/>
            </w:pPr>
            <w:r w:rsidRPr="00B03896">
              <w:t>62</w:t>
            </w:r>
          </w:p>
        </w:tc>
        <w:tc>
          <w:tcPr>
            <w:tcW w:w="1252" w:type="pct"/>
            <w:tcBorders>
              <w:top w:val="single" w:sz="4" w:space="0" w:color="auto"/>
            </w:tcBorders>
            <w:shd w:val="clear" w:color="auto" w:fill="auto"/>
          </w:tcPr>
          <w:p w14:paraId="1620D764" w14:textId="77777777" w:rsidR="00DA0598" w:rsidRPr="00B03896" w:rsidRDefault="00DA0598" w:rsidP="00B03896">
            <w:pPr>
              <w:pStyle w:val="TabellRader"/>
            </w:pPr>
            <w:r w:rsidRPr="00B03896">
              <w:t>90</w:t>
            </w:r>
          </w:p>
        </w:tc>
      </w:tr>
      <w:tr w:rsidR="00B03896" w14:paraId="67941AA9" w14:textId="77777777" w:rsidTr="00B03896">
        <w:tc>
          <w:tcPr>
            <w:tcW w:w="1246" w:type="pct"/>
            <w:tcBorders>
              <w:top w:val="single" w:sz="6" w:space="0" w:color="auto"/>
            </w:tcBorders>
            <w:shd w:val="clear" w:color="auto" w:fill="auto"/>
          </w:tcPr>
          <w:p w14:paraId="18534B87" w14:textId="77777777" w:rsidR="00DA0598" w:rsidRPr="00B03896" w:rsidRDefault="00DA0598" w:rsidP="00B03896">
            <w:pPr>
              <w:pStyle w:val="TabellRader"/>
              <w:jc w:val="left"/>
            </w:pPr>
            <w:r w:rsidRPr="00B03896">
              <w:t>Tjeckien</w:t>
            </w:r>
          </w:p>
        </w:tc>
        <w:tc>
          <w:tcPr>
            <w:tcW w:w="1250" w:type="pct"/>
            <w:tcBorders>
              <w:top w:val="single" w:sz="6" w:space="0" w:color="auto"/>
            </w:tcBorders>
            <w:shd w:val="clear" w:color="auto" w:fill="auto"/>
          </w:tcPr>
          <w:p w14:paraId="4E8534B6" w14:textId="77777777" w:rsidR="00DA0598" w:rsidRPr="00B03896" w:rsidRDefault="00DA0598" w:rsidP="00B03896">
            <w:pPr>
              <w:pStyle w:val="TabellRader"/>
            </w:pPr>
            <w:r w:rsidRPr="00B03896">
              <w:t>720</w:t>
            </w:r>
          </w:p>
        </w:tc>
        <w:tc>
          <w:tcPr>
            <w:tcW w:w="1252" w:type="pct"/>
            <w:tcBorders>
              <w:top w:val="single" w:sz="6" w:space="0" w:color="auto"/>
            </w:tcBorders>
            <w:shd w:val="clear" w:color="auto" w:fill="auto"/>
          </w:tcPr>
          <w:p w14:paraId="67440C92" w14:textId="77777777" w:rsidR="00DA0598" w:rsidRPr="00B03896" w:rsidRDefault="00DA0598" w:rsidP="00B03896">
            <w:pPr>
              <w:pStyle w:val="TabellRader"/>
            </w:pPr>
            <w:r w:rsidRPr="00B03896">
              <w:t>488</w:t>
            </w:r>
          </w:p>
        </w:tc>
        <w:tc>
          <w:tcPr>
            <w:tcW w:w="1252" w:type="pct"/>
            <w:tcBorders>
              <w:top w:val="single" w:sz="6" w:space="0" w:color="auto"/>
            </w:tcBorders>
            <w:shd w:val="clear" w:color="auto" w:fill="auto"/>
          </w:tcPr>
          <w:p w14:paraId="38A330CE" w14:textId="77777777" w:rsidR="00DA0598" w:rsidRPr="00B03896" w:rsidRDefault="00DA0598" w:rsidP="00B03896">
            <w:pPr>
              <w:pStyle w:val="TabellRader"/>
            </w:pPr>
            <w:r w:rsidRPr="00B03896">
              <w:t>789</w:t>
            </w:r>
          </w:p>
        </w:tc>
      </w:tr>
      <w:tr w:rsidR="00B03896" w14:paraId="3F47C9A9" w14:textId="77777777" w:rsidTr="00B03896">
        <w:tc>
          <w:tcPr>
            <w:tcW w:w="1246" w:type="pct"/>
            <w:tcBorders>
              <w:top w:val="single" w:sz="6" w:space="0" w:color="auto"/>
            </w:tcBorders>
            <w:shd w:val="clear" w:color="auto" w:fill="auto"/>
          </w:tcPr>
          <w:p w14:paraId="37CFBEB4" w14:textId="77777777" w:rsidR="00DA0598" w:rsidRPr="00B03896" w:rsidRDefault="00DA0598" w:rsidP="00B03896">
            <w:pPr>
              <w:pStyle w:val="TabellRader"/>
              <w:jc w:val="left"/>
            </w:pPr>
            <w:r w:rsidRPr="00B03896">
              <w:t>Tyskland</w:t>
            </w:r>
          </w:p>
        </w:tc>
        <w:tc>
          <w:tcPr>
            <w:tcW w:w="1250" w:type="pct"/>
            <w:tcBorders>
              <w:top w:val="single" w:sz="6" w:space="0" w:color="auto"/>
            </w:tcBorders>
            <w:shd w:val="clear" w:color="auto" w:fill="auto"/>
          </w:tcPr>
          <w:p w14:paraId="37D3DC27" w14:textId="77777777" w:rsidR="00DA0598" w:rsidRPr="00B03896" w:rsidRDefault="00DA0598" w:rsidP="00B03896">
            <w:pPr>
              <w:pStyle w:val="TabellRader"/>
            </w:pPr>
            <w:r w:rsidRPr="00B03896">
              <w:t>1 322</w:t>
            </w:r>
          </w:p>
        </w:tc>
        <w:tc>
          <w:tcPr>
            <w:tcW w:w="1252" w:type="pct"/>
            <w:tcBorders>
              <w:top w:val="single" w:sz="6" w:space="0" w:color="auto"/>
            </w:tcBorders>
            <w:shd w:val="clear" w:color="auto" w:fill="auto"/>
          </w:tcPr>
          <w:p w14:paraId="55B19910" w14:textId="77777777" w:rsidR="00DA0598" w:rsidRPr="00B03896" w:rsidRDefault="00DA0598" w:rsidP="00B03896">
            <w:pPr>
              <w:pStyle w:val="TabellRader"/>
            </w:pPr>
            <w:r w:rsidRPr="00B03896">
              <w:t>951</w:t>
            </w:r>
          </w:p>
        </w:tc>
        <w:tc>
          <w:tcPr>
            <w:tcW w:w="1252" w:type="pct"/>
            <w:tcBorders>
              <w:top w:val="single" w:sz="6" w:space="0" w:color="auto"/>
            </w:tcBorders>
            <w:shd w:val="clear" w:color="auto" w:fill="auto"/>
          </w:tcPr>
          <w:p w14:paraId="1949CCF0" w14:textId="77777777" w:rsidR="00DA0598" w:rsidRPr="00B03896" w:rsidRDefault="00DA0598" w:rsidP="00B03896">
            <w:pPr>
              <w:pStyle w:val="TabellRader"/>
            </w:pPr>
            <w:r w:rsidRPr="00B03896">
              <w:t>2 066</w:t>
            </w:r>
          </w:p>
        </w:tc>
      </w:tr>
      <w:tr w:rsidR="00B03896" w14:paraId="2A3A2CA6" w14:textId="77777777" w:rsidTr="00B03896">
        <w:tc>
          <w:tcPr>
            <w:tcW w:w="1246" w:type="pct"/>
            <w:tcBorders>
              <w:top w:val="single" w:sz="6" w:space="0" w:color="auto"/>
            </w:tcBorders>
            <w:shd w:val="clear" w:color="auto" w:fill="auto"/>
          </w:tcPr>
          <w:p w14:paraId="40103442" w14:textId="77777777" w:rsidR="00DA0598" w:rsidRPr="00B03896" w:rsidRDefault="00DA0598" w:rsidP="00B03896">
            <w:pPr>
              <w:pStyle w:val="TabellRader"/>
              <w:jc w:val="left"/>
            </w:pPr>
            <w:r w:rsidRPr="00B03896">
              <w:t>Ungern</w:t>
            </w:r>
          </w:p>
        </w:tc>
        <w:tc>
          <w:tcPr>
            <w:tcW w:w="1250" w:type="pct"/>
            <w:tcBorders>
              <w:top w:val="single" w:sz="6" w:space="0" w:color="auto"/>
            </w:tcBorders>
            <w:shd w:val="clear" w:color="auto" w:fill="auto"/>
          </w:tcPr>
          <w:p w14:paraId="48B195FA" w14:textId="77777777" w:rsidR="00DA0598" w:rsidRPr="00B03896" w:rsidRDefault="00DA0598" w:rsidP="00B03896">
            <w:pPr>
              <w:pStyle w:val="TabellRader"/>
            </w:pPr>
            <w:r w:rsidRPr="00B03896">
              <w:t>880</w:t>
            </w:r>
          </w:p>
        </w:tc>
        <w:tc>
          <w:tcPr>
            <w:tcW w:w="1252" w:type="pct"/>
            <w:tcBorders>
              <w:top w:val="single" w:sz="6" w:space="0" w:color="auto"/>
            </w:tcBorders>
            <w:shd w:val="clear" w:color="auto" w:fill="auto"/>
          </w:tcPr>
          <w:p w14:paraId="5FD37508" w14:textId="77777777" w:rsidR="00DA0598" w:rsidRPr="00B03896" w:rsidRDefault="00DA0598" w:rsidP="00B03896">
            <w:pPr>
              <w:pStyle w:val="TabellRader"/>
            </w:pPr>
            <w:r w:rsidRPr="00B03896">
              <w:t>946</w:t>
            </w:r>
          </w:p>
        </w:tc>
        <w:tc>
          <w:tcPr>
            <w:tcW w:w="1252" w:type="pct"/>
            <w:tcBorders>
              <w:top w:val="single" w:sz="6" w:space="0" w:color="auto"/>
            </w:tcBorders>
            <w:shd w:val="clear" w:color="auto" w:fill="auto"/>
          </w:tcPr>
          <w:p w14:paraId="4E3D8C3F" w14:textId="77777777" w:rsidR="00DA0598" w:rsidRPr="00B03896" w:rsidRDefault="00DA0598" w:rsidP="00B03896">
            <w:pPr>
              <w:pStyle w:val="TabellRader"/>
            </w:pPr>
            <w:r w:rsidRPr="00B03896">
              <w:t>2 384</w:t>
            </w:r>
          </w:p>
        </w:tc>
      </w:tr>
      <w:tr w:rsidR="00B03896" w14:paraId="0D9FECAF" w14:textId="77777777" w:rsidTr="00B03896">
        <w:tc>
          <w:tcPr>
            <w:tcW w:w="1246" w:type="pct"/>
            <w:tcBorders>
              <w:top w:val="single" w:sz="6" w:space="0" w:color="auto"/>
            </w:tcBorders>
            <w:shd w:val="clear" w:color="auto" w:fill="auto"/>
          </w:tcPr>
          <w:p w14:paraId="14CF9507" w14:textId="77777777" w:rsidR="00DA0598" w:rsidRPr="00B03896" w:rsidRDefault="00DA0598" w:rsidP="00B03896">
            <w:pPr>
              <w:pStyle w:val="TabellRader"/>
              <w:jc w:val="left"/>
            </w:pPr>
            <w:r w:rsidRPr="00B03896">
              <w:t>Österrike</w:t>
            </w:r>
          </w:p>
        </w:tc>
        <w:tc>
          <w:tcPr>
            <w:tcW w:w="1250" w:type="pct"/>
            <w:tcBorders>
              <w:top w:val="single" w:sz="6" w:space="0" w:color="auto"/>
            </w:tcBorders>
            <w:shd w:val="clear" w:color="auto" w:fill="auto"/>
          </w:tcPr>
          <w:p w14:paraId="7A94F446" w14:textId="77777777" w:rsidR="00DA0598" w:rsidRPr="00B03896" w:rsidRDefault="00DA0598" w:rsidP="00B03896">
            <w:pPr>
              <w:pStyle w:val="TabellRader"/>
            </w:pPr>
            <w:r w:rsidRPr="00B03896">
              <w:t>16</w:t>
            </w:r>
          </w:p>
        </w:tc>
        <w:tc>
          <w:tcPr>
            <w:tcW w:w="1252" w:type="pct"/>
            <w:tcBorders>
              <w:top w:val="single" w:sz="6" w:space="0" w:color="auto"/>
            </w:tcBorders>
            <w:shd w:val="clear" w:color="auto" w:fill="auto"/>
          </w:tcPr>
          <w:p w14:paraId="3F6C0D40" w14:textId="77777777" w:rsidR="00DA0598" w:rsidRPr="00B03896" w:rsidRDefault="00DA0598" w:rsidP="00B03896">
            <w:pPr>
              <w:pStyle w:val="TabellRader"/>
            </w:pPr>
            <w:r w:rsidRPr="00B03896">
              <w:t>17</w:t>
            </w:r>
          </w:p>
        </w:tc>
        <w:tc>
          <w:tcPr>
            <w:tcW w:w="1252" w:type="pct"/>
            <w:tcBorders>
              <w:top w:val="single" w:sz="6" w:space="0" w:color="auto"/>
            </w:tcBorders>
            <w:shd w:val="clear" w:color="auto" w:fill="auto"/>
          </w:tcPr>
          <w:p w14:paraId="2F4538C7" w14:textId="77777777" w:rsidR="00DA0598" w:rsidRPr="00B03896" w:rsidRDefault="00DA0598" w:rsidP="00B03896">
            <w:pPr>
              <w:pStyle w:val="TabellRader"/>
            </w:pPr>
            <w:r w:rsidRPr="00B03896">
              <w:t>259</w:t>
            </w:r>
          </w:p>
        </w:tc>
      </w:tr>
      <w:tr w:rsidR="00B03896" w14:paraId="699CF2C3" w14:textId="77777777" w:rsidTr="00B03896">
        <w:tc>
          <w:tcPr>
            <w:tcW w:w="1246" w:type="pct"/>
            <w:tcBorders>
              <w:top w:val="single" w:sz="6" w:space="0" w:color="auto"/>
            </w:tcBorders>
            <w:shd w:val="clear" w:color="auto" w:fill="auto"/>
          </w:tcPr>
          <w:p w14:paraId="4B47A681"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16CB6DCB" w14:textId="77777777" w:rsidR="00DA0598" w:rsidRPr="00B03896" w:rsidRDefault="00DA0598" w:rsidP="00B03896">
            <w:pPr>
              <w:pStyle w:val="TabellRader"/>
              <w:rPr>
                <w:b/>
                <w:bCs/>
              </w:rPr>
            </w:pPr>
            <w:r w:rsidRPr="00B03896">
              <w:rPr>
                <w:b/>
                <w:bCs/>
              </w:rPr>
              <w:t>4 718</w:t>
            </w:r>
          </w:p>
        </w:tc>
        <w:tc>
          <w:tcPr>
            <w:tcW w:w="1252" w:type="pct"/>
            <w:tcBorders>
              <w:top w:val="single" w:sz="6" w:space="0" w:color="auto"/>
            </w:tcBorders>
            <w:shd w:val="clear" w:color="auto" w:fill="auto"/>
          </w:tcPr>
          <w:p w14:paraId="153FD0CD" w14:textId="77777777" w:rsidR="00DA0598" w:rsidRPr="00B03896" w:rsidRDefault="00DA0598" w:rsidP="00B03896">
            <w:pPr>
              <w:pStyle w:val="TabellRader"/>
              <w:rPr>
                <w:b/>
                <w:bCs/>
              </w:rPr>
            </w:pPr>
            <w:r w:rsidRPr="00B03896">
              <w:rPr>
                <w:b/>
                <w:bCs/>
              </w:rPr>
              <w:t>4 778</w:t>
            </w:r>
          </w:p>
        </w:tc>
        <w:tc>
          <w:tcPr>
            <w:tcW w:w="1252" w:type="pct"/>
            <w:tcBorders>
              <w:top w:val="single" w:sz="6" w:space="0" w:color="auto"/>
            </w:tcBorders>
            <w:shd w:val="clear" w:color="auto" w:fill="auto"/>
          </w:tcPr>
          <w:p w14:paraId="4C3A09F6" w14:textId="77777777" w:rsidR="00DA0598" w:rsidRPr="00B03896" w:rsidRDefault="00DA0598" w:rsidP="00B03896">
            <w:pPr>
              <w:pStyle w:val="TabellRader"/>
              <w:rPr>
                <w:b/>
                <w:bCs/>
              </w:rPr>
            </w:pPr>
            <w:r w:rsidRPr="00B03896">
              <w:rPr>
                <w:b/>
                <w:bCs/>
              </w:rPr>
              <w:t>10 889</w:t>
            </w:r>
          </w:p>
        </w:tc>
      </w:tr>
      <w:tr w:rsidR="00B03896" w14:paraId="2B996FDC" w14:textId="77777777" w:rsidTr="00B03896">
        <w:tc>
          <w:tcPr>
            <w:tcW w:w="1246" w:type="pct"/>
            <w:tcBorders>
              <w:top w:val="single" w:sz="6" w:space="0" w:color="auto"/>
            </w:tcBorders>
            <w:shd w:val="clear" w:color="auto" w:fill="auto"/>
          </w:tcPr>
          <w:p w14:paraId="451A1F39"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162C9544" w14:textId="77777777" w:rsidR="00DA0598" w:rsidRPr="00B03896" w:rsidRDefault="00DA0598" w:rsidP="00B03896">
            <w:pPr>
              <w:pStyle w:val="TabellRader"/>
            </w:pPr>
          </w:p>
        </w:tc>
        <w:tc>
          <w:tcPr>
            <w:tcW w:w="1252" w:type="pct"/>
            <w:tcBorders>
              <w:top w:val="single" w:sz="6" w:space="0" w:color="auto"/>
            </w:tcBorders>
            <w:shd w:val="clear" w:color="auto" w:fill="auto"/>
          </w:tcPr>
          <w:p w14:paraId="47671716" w14:textId="77777777" w:rsidR="00DA0598" w:rsidRPr="00B03896" w:rsidRDefault="00DA0598" w:rsidP="00B03896">
            <w:pPr>
              <w:pStyle w:val="TabellRader"/>
            </w:pPr>
          </w:p>
        </w:tc>
        <w:tc>
          <w:tcPr>
            <w:tcW w:w="1252" w:type="pct"/>
            <w:tcBorders>
              <w:top w:val="single" w:sz="6" w:space="0" w:color="auto"/>
            </w:tcBorders>
            <w:shd w:val="clear" w:color="auto" w:fill="auto"/>
          </w:tcPr>
          <w:p w14:paraId="58ED8879" w14:textId="77777777" w:rsidR="00DA0598" w:rsidRPr="00B03896" w:rsidRDefault="00DA0598" w:rsidP="00B03896">
            <w:pPr>
              <w:pStyle w:val="TabellRader"/>
            </w:pPr>
          </w:p>
        </w:tc>
      </w:tr>
      <w:tr w:rsidR="00B03896" w14:paraId="089F3CCE" w14:textId="77777777" w:rsidTr="00B03896">
        <w:tc>
          <w:tcPr>
            <w:tcW w:w="1246" w:type="pct"/>
            <w:tcBorders>
              <w:top w:val="single" w:sz="6" w:space="0" w:color="auto"/>
            </w:tcBorders>
            <w:shd w:val="clear" w:color="auto" w:fill="auto"/>
          </w:tcPr>
          <w:p w14:paraId="386525F6" w14:textId="77777777" w:rsidR="00DA0598" w:rsidRPr="00B03896" w:rsidRDefault="00DA0598" w:rsidP="00B03896">
            <w:pPr>
              <w:pStyle w:val="TabellRader"/>
              <w:jc w:val="left"/>
              <w:rPr>
                <w:b/>
                <w:bCs/>
              </w:rPr>
            </w:pPr>
            <w:r w:rsidRPr="00B03896">
              <w:rPr>
                <w:b/>
                <w:bCs/>
              </w:rPr>
              <w:t>ÖVRIGA EUROPA</w:t>
            </w:r>
          </w:p>
        </w:tc>
        <w:tc>
          <w:tcPr>
            <w:tcW w:w="1250" w:type="pct"/>
            <w:tcBorders>
              <w:top w:val="single" w:sz="6" w:space="0" w:color="auto"/>
            </w:tcBorders>
            <w:shd w:val="clear" w:color="auto" w:fill="auto"/>
          </w:tcPr>
          <w:p w14:paraId="1B6E1C72" w14:textId="77777777" w:rsidR="00DA0598" w:rsidRPr="00B03896" w:rsidRDefault="00DA0598" w:rsidP="00B03896">
            <w:pPr>
              <w:pStyle w:val="TabellRader"/>
            </w:pPr>
          </w:p>
        </w:tc>
        <w:tc>
          <w:tcPr>
            <w:tcW w:w="1252" w:type="pct"/>
            <w:tcBorders>
              <w:top w:val="single" w:sz="6" w:space="0" w:color="auto"/>
            </w:tcBorders>
            <w:shd w:val="clear" w:color="auto" w:fill="auto"/>
          </w:tcPr>
          <w:p w14:paraId="6A45FF3A" w14:textId="77777777" w:rsidR="00DA0598" w:rsidRPr="00B03896" w:rsidRDefault="00DA0598" w:rsidP="00B03896">
            <w:pPr>
              <w:pStyle w:val="TabellRader"/>
            </w:pPr>
          </w:p>
        </w:tc>
        <w:tc>
          <w:tcPr>
            <w:tcW w:w="1252" w:type="pct"/>
            <w:tcBorders>
              <w:top w:val="single" w:sz="6" w:space="0" w:color="auto"/>
            </w:tcBorders>
            <w:shd w:val="clear" w:color="auto" w:fill="auto"/>
          </w:tcPr>
          <w:p w14:paraId="1A5D4EA8" w14:textId="77777777" w:rsidR="00DA0598" w:rsidRPr="00B03896" w:rsidRDefault="00DA0598" w:rsidP="00B03896">
            <w:pPr>
              <w:pStyle w:val="TabellRader"/>
            </w:pPr>
          </w:p>
        </w:tc>
      </w:tr>
      <w:tr w:rsidR="00B03896" w14:paraId="14B2D793" w14:textId="77777777" w:rsidTr="00B03896">
        <w:tc>
          <w:tcPr>
            <w:tcW w:w="1246" w:type="pct"/>
            <w:tcBorders>
              <w:top w:val="single" w:sz="6" w:space="0" w:color="auto"/>
            </w:tcBorders>
            <w:shd w:val="clear" w:color="auto" w:fill="auto"/>
          </w:tcPr>
          <w:p w14:paraId="5FEC6009" w14:textId="77777777" w:rsidR="00DA0598" w:rsidRPr="00B03896" w:rsidRDefault="00DA0598" w:rsidP="00B03896">
            <w:pPr>
              <w:pStyle w:val="TabellRader"/>
              <w:jc w:val="left"/>
            </w:pPr>
            <w:r w:rsidRPr="00B03896">
              <w:t>Albanien</w:t>
            </w:r>
          </w:p>
        </w:tc>
        <w:tc>
          <w:tcPr>
            <w:tcW w:w="1250" w:type="pct"/>
            <w:tcBorders>
              <w:top w:val="single" w:sz="6" w:space="0" w:color="auto"/>
            </w:tcBorders>
            <w:shd w:val="clear" w:color="auto" w:fill="auto"/>
          </w:tcPr>
          <w:p w14:paraId="0A2D11C3" w14:textId="77777777" w:rsidR="00DA0598" w:rsidRPr="00B03896" w:rsidRDefault="00DA0598" w:rsidP="00B03896">
            <w:pPr>
              <w:pStyle w:val="TabellRader"/>
            </w:pPr>
            <w:r w:rsidRPr="00B03896">
              <w:t>0,1</w:t>
            </w:r>
          </w:p>
        </w:tc>
        <w:tc>
          <w:tcPr>
            <w:tcW w:w="1252" w:type="pct"/>
            <w:tcBorders>
              <w:top w:val="single" w:sz="6" w:space="0" w:color="auto"/>
            </w:tcBorders>
            <w:shd w:val="clear" w:color="auto" w:fill="auto"/>
          </w:tcPr>
          <w:p w14:paraId="7E0F2D2B"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2744C7D4" w14:textId="77777777" w:rsidR="00DA0598" w:rsidRPr="00B03896" w:rsidRDefault="00DA0598" w:rsidP="00B03896">
            <w:pPr>
              <w:pStyle w:val="TabellRader"/>
            </w:pPr>
            <w:r w:rsidRPr="00B03896">
              <w:t>-</w:t>
            </w:r>
          </w:p>
        </w:tc>
      </w:tr>
      <w:tr w:rsidR="00B03896" w14:paraId="771D8393" w14:textId="77777777" w:rsidTr="00B03896">
        <w:tc>
          <w:tcPr>
            <w:tcW w:w="1246" w:type="pct"/>
            <w:tcBorders>
              <w:top w:val="single" w:sz="6" w:space="0" w:color="auto"/>
            </w:tcBorders>
            <w:shd w:val="clear" w:color="auto" w:fill="auto"/>
          </w:tcPr>
          <w:p w14:paraId="2C04E7CA" w14:textId="77777777" w:rsidR="00DA0598" w:rsidRPr="00B03896" w:rsidRDefault="00DA0598" w:rsidP="00B03896">
            <w:pPr>
              <w:pStyle w:val="TabellRader"/>
              <w:jc w:val="left"/>
            </w:pPr>
            <w:r w:rsidRPr="00B03896">
              <w:t>Andorra</w:t>
            </w:r>
          </w:p>
        </w:tc>
        <w:tc>
          <w:tcPr>
            <w:tcW w:w="1250" w:type="pct"/>
            <w:tcBorders>
              <w:top w:val="single" w:sz="6" w:space="0" w:color="auto"/>
            </w:tcBorders>
            <w:shd w:val="clear" w:color="auto" w:fill="auto"/>
          </w:tcPr>
          <w:p w14:paraId="533CEB80" w14:textId="77777777" w:rsidR="00DA0598" w:rsidRPr="00B03896" w:rsidRDefault="00DA0598" w:rsidP="00B03896">
            <w:pPr>
              <w:pStyle w:val="TabellRader"/>
            </w:pPr>
            <w:r w:rsidRPr="00B03896">
              <w:t>0,2</w:t>
            </w:r>
          </w:p>
        </w:tc>
        <w:tc>
          <w:tcPr>
            <w:tcW w:w="1252" w:type="pct"/>
            <w:tcBorders>
              <w:top w:val="single" w:sz="6" w:space="0" w:color="auto"/>
            </w:tcBorders>
            <w:shd w:val="clear" w:color="auto" w:fill="auto"/>
          </w:tcPr>
          <w:p w14:paraId="63237367" w14:textId="77777777" w:rsidR="00DA0598" w:rsidRPr="00B03896" w:rsidRDefault="00DA0598" w:rsidP="00B03896">
            <w:pPr>
              <w:pStyle w:val="TabellRader"/>
            </w:pPr>
            <w:r w:rsidRPr="00B03896">
              <w:t>1,1</w:t>
            </w:r>
          </w:p>
        </w:tc>
        <w:tc>
          <w:tcPr>
            <w:tcW w:w="1252" w:type="pct"/>
            <w:tcBorders>
              <w:top w:val="single" w:sz="6" w:space="0" w:color="auto"/>
            </w:tcBorders>
            <w:shd w:val="clear" w:color="auto" w:fill="auto"/>
          </w:tcPr>
          <w:p w14:paraId="620F1174" w14:textId="77777777" w:rsidR="00DA0598" w:rsidRPr="00B03896" w:rsidRDefault="00DA0598" w:rsidP="00B03896">
            <w:pPr>
              <w:pStyle w:val="TabellRader"/>
            </w:pPr>
            <w:r w:rsidRPr="00B03896">
              <w:t>0,6</w:t>
            </w:r>
          </w:p>
        </w:tc>
      </w:tr>
      <w:tr w:rsidR="00B03896" w14:paraId="3B63915E" w14:textId="77777777" w:rsidTr="00B03896">
        <w:tc>
          <w:tcPr>
            <w:tcW w:w="1246" w:type="pct"/>
            <w:tcBorders>
              <w:top w:val="single" w:sz="6" w:space="0" w:color="auto"/>
            </w:tcBorders>
            <w:shd w:val="clear" w:color="auto" w:fill="auto"/>
          </w:tcPr>
          <w:p w14:paraId="424DA8F2" w14:textId="77777777" w:rsidR="00DA0598" w:rsidRPr="00B03896" w:rsidRDefault="00DA0598" w:rsidP="00B03896">
            <w:pPr>
              <w:pStyle w:val="TabellRader"/>
              <w:jc w:val="left"/>
            </w:pPr>
            <w:r w:rsidRPr="00B03896">
              <w:t>Island</w:t>
            </w:r>
          </w:p>
        </w:tc>
        <w:tc>
          <w:tcPr>
            <w:tcW w:w="1250" w:type="pct"/>
            <w:tcBorders>
              <w:top w:val="single" w:sz="6" w:space="0" w:color="auto"/>
            </w:tcBorders>
            <w:shd w:val="clear" w:color="auto" w:fill="auto"/>
          </w:tcPr>
          <w:p w14:paraId="38572036" w14:textId="77777777" w:rsidR="00DA0598" w:rsidRPr="00B03896" w:rsidRDefault="00DA0598" w:rsidP="00B03896">
            <w:pPr>
              <w:pStyle w:val="TabellRader"/>
            </w:pPr>
            <w:r w:rsidRPr="00B03896">
              <w:t>1,0</w:t>
            </w:r>
          </w:p>
        </w:tc>
        <w:tc>
          <w:tcPr>
            <w:tcW w:w="1252" w:type="pct"/>
            <w:tcBorders>
              <w:top w:val="single" w:sz="6" w:space="0" w:color="auto"/>
            </w:tcBorders>
            <w:shd w:val="clear" w:color="auto" w:fill="auto"/>
          </w:tcPr>
          <w:p w14:paraId="017B785C" w14:textId="77777777" w:rsidR="00DA0598" w:rsidRPr="00B03896" w:rsidRDefault="00DA0598" w:rsidP="00B03896">
            <w:pPr>
              <w:pStyle w:val="TabellRader"/>
            </w:pPr>
            <w:r w:rsidRPr="00B03896">
              <w:t>2,0</w:t>
            </w:r>
          </w:p>
        </w:tc>
        <w:tc>
          <w:tcPr>
            <w:tcW w:w="1252" w:type="pct"/>
            <w:tcBorders>
              <w:top w:val="single" w:sz="6" w:space="0" w:color="auto"/>
            </w:tcBorders>
            <w:shd w:val="clear" w:color="auto" w:fill="auto"/>
          </w:tcPr>
          <w:p w14:paraId="78C5127F" w14:textId="77777777" w:rsidR="00DA0598" w:rsidRPr="00B03896" w:rsidRDefault="00DA0598" w:rsidP="00B03896">
            <w:pPr>
              <w:pStyle w:val="TabellRader"/>
            </w:pPr>
            <w:r w:rsidRPr="00B03896">
              <w:t>2,6</w:t>
            </w:r>
          </w:p>
        </w:tc>
      </w:tr>
      <w:tr w:rsidR="00B03896" w14:paraId="3241505F" w14:textId="77777777" w:rsidTr="00B03896">
        <w:tc>
          <w:tcPr>
            <w:tcW w:w="1246" w:type="pct"/>
            <w:tcBorders>
              <w:top w:val="single" w:sz="6" w:space="0" w:color="auto"/>
            </w:tcBorders>
            <w:shd w:val="clear" w:color="auto" w:fill="auto"/>
          </w:tcPr>
          <w:p w14:paraId="75CC927F" w14:textId="77777777" w:rsidR="00DA0598" w:rsidRPr="00B03896" w:rsidRDefault="00DA0598" w:rsidP="00B03896">
            <w:pPr>
              <w:pStyle w:val="TabellRader"/>
              <w:jc w:val="left"/>
            </w:pPr>
            <w:r w:rsidRPr="00B03896">
              <w:t>Montenegro</w:t>
            </w:r>
          </w:p>
        </w:tc>
        <w:tc>
          <w:tcPr>
            <w:tcW w:w="1250" w:type="pct"/>
            <w:tcBorders>
              <w:top w:val="single" w:sz="6" w:space="0" w:color="auto"/>
            </w:tcBorders>
            <w:shd w:val="clear" w:color="auto" w:fill="auto"/>
          </w:tcPr>
          <w:p w14:paraId="441CF9B0"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26A3AFFA"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70A2D7E5" w14:textId="77777777" w:rsidR="00DA0598" w:rsidRPr="00B03896" w:rsidRDefault="00DA0598" w:rsidP="00B03896">
            <w:pPr>
              <w:pStyle w:val="TabellRader"/>
            </w:pPr>
            <w:r w:rsidRPr="00B03896">
              <w:t>0,2</w:t>
            </w:r>
          </w:p>
        </w:tc>
      </w:tr>
      <w:tr w:rsidR="00B03896" w14:paraId="026892DF" w14:textId="77777777" w:rsidTr="00B03896">
        <w:tc>
          <w:tcPr>
            <w:tcW w:w="1246" w:type="pct"/>
            <w:tcBorders>
              <w:top w:val="single" w:sz="6" w:space="0" w:color="auto"/>
            </w:tcBorders>
            <w:shd w:val="clear" w:color="auto" w:fill="auto"/>
          </w:tcPr>
          <w:p w14:paraId="0EB520CF" w14:textId="77777777" w:rsidR="00DA0598" w:rsidRPr="00B03896" w:rsidRDefault="00DA0598" w:rsidP="00B03896">
            <w:pPr>
              <w:pStyle w:val="TabellRader"/>
              <w:jc w:val="left"/>
            </w:pPr>
            <w:r w:rsidRPr="00B03896">
              <w:t>Norge</w:t>
            </w:r>
          </w:p>
        </w:tc>
        <w:tc>
          <w:tcPr>
            <w:tcW w:w="1250" w:type="pct"/>
            <w:tcBorders>
              <w:top w:val="single" w:sz="6" w:space="0" w:color="auto"/>
            </w:tcBorders>
            <w:shd w:val="clear" w:color="auto" w:fill="auto"/>
          </w:tcPr>
          <w:p w14:paraId="55B865F0" w14:textId="77777777" w:rsidR="00DA0598" w:rsidRPr="00B03896" w:rsidRDefault="00DA0598" w:rsidP="00B03896">
            <w:pPr>
              <w:pStyle w:val="TabellRader"/>
            </w:pPr>
            <w:r w:rsidRPr="00B03896">
              <w:t>668</w:t>
            </w:r>
          </w:p>
        </w:tc>
        <w:tc>
          <w:tcPr>
            <w:tcW w:w="1252" w:type="pct"/>
            <w:tcBorders>
              <w:top w:val="single" w:sz="6" w:space="0" w:color="auto"/>
            </w:tcBorders>
            <w:shd w:val="clear" w:color="auto" w:fill="auto"/>
          </w:tcPr>
          <w:p w14:paraId="1E2B7FA2" w14:textId="77777777" w:rsidR="00DA0598" w:rsidRPr="00B03896" w:rsidRDefault="00DA0598" w:rsidP="00B03896">
            <w:pPr>
              <w:pStyle w:val="TabellRader"/>
            </w:pPr>
            <w:r w:rsidRPr="00B03896">
              <w:t>634</w:t>
            </w:r>
          </w:p>
        </w:tc>
        <w:tc>
          <w:tcPr>
            <w:tcW w:w="1252" w:type="pct"/>
            <w:tcBorders>
              <w:top w:val="single" w:sz="6" w:space="0" w:color="auto"/>
            </w:tcBorders>
            <w:shd w:val="clear" w:color="auto" w:fill="auto"/>
          </w:tcPr>
          <w:p w14:paraId="05CC1C5B" w14:textId="77777777" w:rsidR="00DA0598" w:rsidRPr="00B03896" w:rsidRDefault="00DA0598" w:rsidP="00B03896">
            <w:pPr>
              <w:pStyle w:val="TabellRader"/>
            </w:pPr>
            <w:r w:rsidRPr="00B03896">
              <w:t>652</w:t>
            </w:r>
          </w:p>
        </w:tc>
      </w:tr>
      <w:tr w:rsidR="00B03896" w14:paraId="3700A311" w14:textId="77777777" w:rsidTr="00B03896">
        <w:tc>
          <w:tcPr>
            <w:tcW w:w="1246" w:type="pct"/>
            <w:tcBorders>
              <w:top w:val="single" w:sz="6" w:space="0" w:color="auto"/>
            </w:tcBorders>
            <w:shd w:val="clear" w:color="auto" w:fill="auto"/>
          </w:tcPr>
          <w:p w14:paraId="00D73741" w14:textId="77777777" w:rsidR="00DA0598" w:rsidRPr="00B03896" w:rsidRDefault="00DA0598" w:rsidP="00B03896">
            <w:pPr>
              <w:pStyle w:val="TabellRader"/>
              <w:jc w:val="left"/>
            </w:pPr>
            <w:r w:rsidRPr="00B03896">
              <w:t>Schweiz</w:t>
            </w:r>
          </w:p>
        </w:tc>
        <w:tc>
          <w:tcPr>
            <w:tcW w:w="1250" w:type="pct"/>
            <w:tcBorders>
              <w:top w:val="single" w:sz="6" w:space="0" w:color="auto"/>
            </w:tcBorders>
            <w:shd w:val="clear" w:color="auto" w:fill="auto"/>
          </w:tcPr>
          <w:p w14:paraId="5B6F5B9B" w14:textId="77777777" w:rsidR="00DA0598" w:rsidRPr="00B03896" w:rsidRDefault="00DA0598" w:rsidP="00B03896">
            <w:pPr>
              <w:pStyle w:val="TabellRader"/>
            </w:pPr>
            <w:r w:rsidRPr="00B03896">
              <w:t>340</w:t>
            </w:r>
          </w:p>
        </w:tc>
        <w:tc>
          <w:tcPr>
            <w:tcW w:w="1252" w:type="pct"/>
            <w:tcBorders>
              <w:top w:val="single" w:sz="6" w:space="0" w:color="auto"/>
            </w:tcBorders>
            <w:shd w:val="clear" w:color="auto" w:fill="auto"/>
          </w:tcPr>
          <w:p w14:paraId="5A1A337A" w14:textId="77777777" w:rsidR="00DA0598" w:rsidRPr="00B03896" w:rsidRDefault="00DA0598" w:rsidP="00B03896">
            <w:pPr>
              <w:pStyle w:val="TabellRader"/>
            </w:pPr>
            <w:r w:rsidRPr="00B03896">
              <w:t>326</w:t>
            </w:r>
          </w:p>
        </w:tc>
        <w:tc>
          <w:tcPr>
            <w:tcW w:w="1252" w:type="pct"/>
            <w:tcBorders>
              <w:top w:val="single" w:sz="6" w:space="0" w:color="auto"/>
            </w:tcBorders>
            <w:shd w:val="clear" w:color="auto" w:fill="auto"/>
          </w:tcPr>
          <w:p w14:paraId="3A35A4D0" w14:textId="77777777" w:rsidR="00DA0598" w:rsidRPr="00B03896" w:rsidRDefault="00DA0598" w:rsidP="00B03896">
            <w:pPr>
              <w:pStyle w:val="TabellRader"/>
            </w:pPr>
            <w:r w:rsidRPr="00B03896">
              <w:t>452</w:t>
            </w:r>
          </w:p>
        </w:tc>
      </w:tr>
      <w:tr w:rsidR="00B03896" w14:paraId="201E342A" w14:textId="77777777" w:rsidTr="00B03896">
        <w:tc>
          <w:tcPr>
            <w:tcW w:w="1246" w:type="pct"/>
            <w:tcBorders>
              <w:top w:val="single" w:sz="6" w:space="0" w:color="auto"/>
            </w:tcBorders>
            <w:shd w:val="clear" w:color="auto" w:fill="auto"/>
          </w:tcPr>
          <w:p w14:paraId="2E7CA568" w14:textId="77777777" w:rsidR="00DA0598" w:rsidRPr="00B03896" w:rsidRDefault="00DA0598" w:rsidP="00B03896">
            <w:pPr>
              <w:pStyle w:val="TabellRader"/>
              <w:jc w:val="left"/>
            </w:pPr>
            <w:r w:rsidRPr="00B03896">
              <w:t>Storbritannien</w:t>
            </w:r>
          </w:p>
        </w:tc>
        <w:tc>
          <w:tcPr>
            <w:tcW w:w="1250" w:type="pct"/>
            <w:tcBorders>
              <w:top w:val="single" w:sz="6" w:space="0" w:color="auto"/>
            </w:tcBorders>
            <w:shd w:val="clear" w:color="auto" w:fill="auto"/>
          </w:tcPr>
          <w:p w14:paraId="7EE265A3" w14:textId="77777777" w:rsidR="00DA0598" w:rsidRPr="00B03896" w:rsidRDefault="00DA0598" w:rsidP="00B03896">
            <w:pPr>
              <w:pStyle w:val="TabellRader"/>
            </w:pPr>
            <w:r w:rsidRPr="00B03896">
              <w:t>423</w:t>
            </w:r>
          </w:p>
        </w:tc>
        <w:tc>
          <w:tcPr>
            <w:tcW w:w="1252" w:type="pct"/>
            <w:tcBorders>
              <w:top w:val="single" w:sz="6" w:space="0" w:color="auto"/>
            </w:tcBorders>
            <w:shd w:val="clear" w:color="auto" w:fill="auto"/>
          </w:tcPr>
          <w:p w14:paraId="4E621CC5" w14:textId="77777777" w:rsidR="00DA0598" w:rsidRPr="00B03896" w:rsidRDefault="00DA0598" w:rsidP="00B03896">
            <w:pPr>
              <w:pStyle w:val="TabellRader"/>
            </w:pPr>
            <w:r w:rsidRPr="00B03896">
              <w:t>1 507</w:t>
            </w:r>
          </w:p>
        </w:tc>
        <w:tc>
          <w:tcPr>
            <w:tcW w:w="1252" w:type="pct"/>
            <w:tcBorders>
              <w:top w:val="single" w:sz="6" w:space="0" w:color="auto"/>
            </w:tcBorders>
            <w:shd w:val="clear" w:color="auto" w:fill="auto"/>
          </w:tcPr>
          <w:p w14:paraId="24F68377" w14:textId="77777777" w:rsidR="00DA0598" w:rsidRPr="00B03896" w:rsidRDefault="00DA0598" w:rsidP="00B03896">
            <w:pPr>
              <w:pStyle w:val="TabellRader"/>
            </w:pPr>
            <w:r w:rsidRPr="00B03896">
              <w:t>821</w:t>
            </w:r>
          </w:p>
        </w:tc>
      </w:tr>
      <w:tr w:rsidR="00B03896" w14:paraId="6F9B9507" w14:textId="77777777" w:rsidTr="00B03896">
        <w:tc>
          <w:tcPr>
            <w:tcW w:w="1246" w:type="pct"/>
            <w:tcBorders>
              <w:top w:val="single" w:sz="6" w:space="0" w:color="auto"/>
            </w:tcBorders>
            <w:shd w:val="clear" w:color="auto" w:fill="auto"/>
          </w:tcPr>
          <w:p w14:paraId="41C3F11F" w14:textId="77777777" w:rsidR="00DA0598" w:rsidRPr="00B03896" w:rsidRDefault="00DA0598" w:rsidP="00B03896">
            <w:pPr>
              <w:pStyle w:val="TabellRader"/>
              <w:jc w:val="left"/>
            </w:pPr>
            <w:r w:rsidRPr="00B03896">
              <w:t>Turkiet</w:t>
            </w:r>
          </w:p>
        </w:tc>
        <w:tc>
          <w:tcPr>
            <w:tcW w:w="1250" w:type="pct"/>
            <w:tcBorders>
              <w:top w:val="single" w:sz="6" w:space="0" w:color="auto"/>
            </w:tcBorders>
            <w:shd w:val="clear" w:color="auto" w:fill="auto"/>
          </w:tcPr>
          <w:p w14:paraId="1505FF24"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2219C97E" w14:textId="77777777" w:rsidR="00DA0598" w:rsidRPr="00B03896" w:rsidRDefault="00DA0598" w:rsidP="00B03896">
            <w:pPr>
              <w:pStyle w:val="TabellRader"/>
            </w:pPr>
            <w:r w:rsidRPr="00B03896">
              <w:t>4,3</w:t>
            </w:r>
          </w:p>
        </w:tc>
        <w:tc>
          <w:tcPr>
            <w:tcW w:w="1252" w:type="pct"/>
            <w:tcBorders>
              <w:top w:val="single" w:sz="6" w:space="0" w:color="auto"/>
            </w:tcBorders>
            <w:shd w:val="clear" w:color="auto" w:fill="auto"/>
          </w:tcPr>
          <w:p w14:paraId="5253B034" w14:textId="77777777" w:rsidR="00DA0598" w:rsidRPr="00B03896" w:rsidRDefault="00DA0598" w:rsidP="00B03896">
            <w:pPr>
              <w:pStyle w:val="TabellRader"/>
            </w:pPr>
            <w:r w:rsidRPr="00B03896">
              <w:t>32</w:t>
            </w:r>
          </w:p>
        </w:tc>
      </w:tr>
      <w:tr w:rsidR="00B03896" w14:paraId="2BE9A63C" w14:textId="77777777" w:rsidTr="00B03896">
        <w:tc>
          <w:tcPr>
            <w:tcW w:w="1246" w:type="pct"/>
            <w:tcBorders>
              <w:top w:val="single" w:sz="6" w:space="0" w:color="auto"/>
            </w:tcBorders>
            <w:shd w:val="clear" w:color="auto" w:fill="auto"/>
          </w:tcPr>
          <w:p w14:paraId="3EB11B17" w14:textId="77777777" w:rsidR="00DA0598" w:rsidRPr="00B03896" w:rsidRDefault="00DA0598" w:rsidP="00B03896">
            <w:pPr>
              <w:pStyle w:val="TabellRader"/>
              <w:jc w:val="left"/>
            </w:pPr>
            <w:r w:rsidRPr="00B03896">
              <w:t>Ukraina</w:t>
            </w:r>
          </w:p>
        </w:tc>
        <w:tc>
          <w:tcPr>
            <w:tcW w:w="1250" w:type="pct"/>
            <w:tcBorders>
              <w:top w:val="single" w:sz="6" w:space="0" w:color="auto"/>
            </w:tcBorders>
            <w:shd w:val="clear" w:color="auto" w:fill="auto"/>
          </w:tcPr>
          <w:p w14:paraId="2B690A6A" w14:textId="77777777" w:rsidR="00DA0598" w:rsidRPr="00B03896" w:rsidRDefault="00DA0598" w:rsidP="00B03896">
            <w:pPr>
              <w:pStyle w:val="TabellRader"/>
            </w:pPr>
            <w:r w:rsidRPr="00B03896">
              <w:t>4,3</w:t>
            </w:r>
          </w:p>
        </w:tc>
        <w:tc>
          <w:tcPr>
            <w:tcW w:w="1252" w:type="pct"/>
            <w:tcBorders>
              <w:top w:val="single" w:sz="6" w:space="0" w:color="auto"/>
            </w:tcBorders>
            <w:shd w:val="clear" w:color="auto" w:fill="auto"/>
          </w:tcPr>
          <w:p w14:paraId="77C13BCD" w14:textId="77777777" w:rsidR="00DA0598" w:rsidRPr="00B03896" w:rsidRDefault="00DA0598" w:rsidP="00B03896">
            <w:pPr>
              <w:pStyle w:val="TabellRader"/>
            </w:pPr>
            <w:r w:rsidRPr="00B03896">
              <w:t>300,1</w:t>
            </w:r>
          </w:p>
        </w:tc>
        <w:tc>
          <w:tcPr>
            <w:tcW w:w="1252" w:type="pct"/>
            <w:tcBorders>
              <w:top w:val="single" w:sz="6" w:space="0" w:color="auto"/>
            </w:tcBorders>
            <w:shd w:val="clear" w:color="auto" w:fill="auto"/>
          </w:tcPr>
          <w:p w14:paraId="4B20299F" w14:textId="77777777" w:rsidR="00DA0598" w:rsidRPr="00B03896" w:rsidRDefault="00DA0598" w:rsidP="00B03896">
            <w:pPr>
              <w:pStyle w:val="TabellRader"/>
            </w:pPr>
            <w:r w:rsidRPr="00B03896">
              <w:t>610</w:t>
            </w:r>
          </w:p>
        </w:tc>
      </w:tr>
      <w:tr w:rsidR="00B03896" w14:paraId="63964A90" w14:textId="77777777" w:rsidTr="00B03896">
        <w:tc>
          <w:tcPr>
            <w:tcW w:w="1246" w:type="pct"/>
            <w:tcBorders>
              <w:top w:val="single" w:sz="6" w:space="0" w:color="auto"/>
            </w:tcBorders>
            <w:shd w:val="clear" w:color="auto" w:fill="auto"/>
          </w:tcPr>
          <w:p w14:paraId="3D9B0DBC"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006AB925" w14:textId="77777777" w:rsidR="00DA0598" w:rsidRPr="00B03896" w:rsidRDefault="00DA0598" w:rsidP="00B03896">
            <w:pPr>
              <w:pStyle w:val="TabellRader"/>
              <w:rPr>
                <w:b/>
                <w:bCs/>
              </w:rPr>
            </w:pPr>
            <w:r w:rsidRPr="00B03896">
              <w:rPr>
                <w:b/>
                <w:bCs/>
              </w:rPr>
              <w:t>1 436</w:t>
            </w:r>
          </w:p>
        </w:tc>
        <w:tc>
          <w:tcPr>
            <w:tcW w:w="1252" w:type="pct"/>
            <w:tcBorders>
              <w:top w:val="single" w:sz="6" w:space="0" w:color="auto"/>
            </w:tcBorders>
            <w:shd w:val="clear" w:color="auto" w:fill="auto"/>
          </w:tcPr>
          <w:p w14:paraId="194D7DBC" w14:textId="77777777" w:rsidR="00DA0598" w:rsidRPr="00B03896" w:rsidRDefault="00DA0598" w:rsidP="00B03896">
            <w:pPr>
              <w:pStyle w:val="TabellRader"/>
              <w:rPr>
                <w:b/>
                <w:bCs/>
              </w:rPr>
            </w:pPr>
            <w:r w:rsidRPr="00B03896">
              <w:rPr>
                <w:b/>
                <w:bCs/>
              </w:rPr>
              <w:t>2 776</w:t>
            </w:r>
          </w:p>
        </w:tc>
        <w:tc>
          <w:tcPr>
            <w:tcW w:w="1252" w:type="pct"/>
            <w:tcBorders>
              <w:top w:val="single" w:sz="6" w:space="0" w:color="auto"/>
            </w:tcBorders>
            <w:shd w:val="clear" w:color="auto" w:fill="auto"/>
          </w:tcPr>
          <w:p w14:paraId="4CDD5F1A" w14:textId="77777777" w:rsidR="00DA0598" w:rsidRPr="00B03896" w:rsidRDefault="00DA0598" w:rsidP="00B03896">
            <w:pPr>
              <w:pStyle w:val="TabellRader"/>
              <w:rPr>
                <w:b/>
                <w:bCs/>
              </w:rPr>
            </w:pPr>
            <w:r w:rsidRPr="00B03896">
              <w:rPr>
                <w:b/>
                <w:bCs/>
              </w:rPr>
              <w:t>2 569</w:t>
            </w:r>
          </w:p>
        </w:tc>
      </w:tr>
      <w:tr w:rsidR="00B03896" w14:paraId="3B966411" w14:textId="77777777" w:rsidTr="00B03896">
        <w:tc>
          <w:tcPr>
            <w:tcW w:w="1246" w:type="pct"/>
            <w:tcBorders>
              <w:top w:val="single" w:sz="6" w:space="0" w:color="auto"/>
            </w:tcBorders>
            <w:shd w:val="clear" w:color="auto" w:fill="auto"/>
          </w:tcPr>
          <w:p w14:paraId="17B75DDE"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7098C22C" w14:textId="77777777" w:rsidR="00DA0598" w:rsidRPr="00B03896" w:rsidRDefault="00DA0598" w:rsidP="00B03896">
            <w:pPr>
              <w:pStyle w:val="TabellRader"/>
            </w:pPr>
          </w:p>
        </w:tc>
        <w:tc>
          <w:tcPr>
            <w:tcW w:w="1252" w:type="pct"/>
            <w:tcBorders>
              <w:top w:val="single" w:sz="6" w:space="0" w:color="auto"/>
            </w:tcBorders>
            <w:shd w:val="clear" w:color="auto" w:fill="auto"/>
          </w:tcPr>
          <w:p w14:paraId="2F5DF87D" w14:textId="77777777" w:rsidR="00DA0598" w:rsidRPr="00B03896" w:rsidRDefault="00DA0598" w:rsidP="00B03896">
            <w:pPr>
              <w:pStyle w:val="TabellRader"/>
            </w:pPr>
          </w:p>
        </w:tc>
        <w:tc>
          <w:tcPr>
            <w:tcW w:w="1252" w:type="pct"/>
            <w:tcBorders>
              <w:top w:val="single" w:sz="6" w:space="0" w:color="auto"/>
            </w:tcBorders>
            <w:shd w:val="clear" w:color="auto" w:fill="auto"/>
          </w:tcPr>
          <w:p w14:paraId="43129978" w14:textId="77777777" w:rsidR="00DA0598" w:rsidRPr="00B03896" w:rsidRDefault="00DA0598" w:rsidP="00B03896">
            <w:pPr>
              <w:pStyle w:val="TabellRader"/>
            </w:pPr>
          </w:p>
        </w:tc>
      </w:tr>
      <w:tr w:rsidR="00B03896" w14:paraId="7A43CAB7" w14:textId="77777777" w:rsidTr="00B03896">
        <w:tc>
          <w:tcPr>
            <w:tcW w:w="1246" w:type="pct"/>
            <w:tcBorders>
              <w:top w:val="single" w:sz="6" w:space="0" w:color="auto"/>
            </w:tcBorders>
            <w:shd w:val="clear" w:color="auto" w:fill="auto"/>
          </w:tcPr>
          <w:p w14:paraId="1389A0FE" w14:textId="77777777" w:rsidR="00DA0598" w:rsidRPr="00B03896" w:rsidRDefault="00DA0598" w:rsidP="00B03896">
            <w:pPr>
              <w:pStyle w:val="TabellRader"/>
              <w:jc w:val="left"/>
              <w:rPr>
                <w:b/>
                <w:bCs/>
              </w:rPr>
            </w:pPr>
            <w:r w:rsidRPr="00B03896">
              <w:rPr>
                <w:b/>
                <w:bCs/>
              </w:rPr>
              <w:t>NORDAMERIKA</w:t>
            </w:r>
          </w:p>
        </w:tc>
        <w:tc>
          <w:tcPr>
            <w:tcW w:w="1250" w:type="pct"/>
            <w:tcBorders>
              <w:top w:val="single" w:sz="6" w:space="0" w:color="auto"/>
            </w:tcBorders>
            <w:shd w:val="clear" w:color="auto" w:fill="auto"/>
          </w:tcPr>
          <w:p w14:paraId="21F1E852" w14:textId="77777777" w:rsidR="00DA0598" w:rsidRPr="00B03896" w:rsidRDefault="00DA0598" w:rsidP="00B03896">
            <w:pPr>
              <w:pStyle w:val="TabellRader"/>
            </w:pPr>
          </w:p>
        </w:tc>
        <w:tc>
          <w:tcPr>
            <w:tcW w:w="1252" w:type="pct"/>
            <w:tcBorders>
              <w:top w:val="single" w:sz="6" w:space="0" w:color="auto"/>
            </w:tcBorders>
            <w:shd w:val="clear" w:color="auto" w:fill="auto"/>
          </w:tcPr>
          <w:p w14:paraId="586A6688" w14:textId="77777777" w:rsidR="00DA0598" w:rsidRPr="00B03896" w:rsidRDefault="00DA0598" w:rsidP="00B03896">
            <w:pPr>
              <w:pStyle w:val="TabellRader"/>
            </w:pPr>
          </w:p>
        </w:tc>
        <w:tc>
          <w:tcPr>
            <w:tcW w:w="1252" w:type="pct"/>
            <w:tcBorders>
              <w:top w:val="single" w:sz="6" w:space="0" w:color="auto"/>
            </w:tcBorders>
            <w:shd w:val="clear" w:color="auto" w:fill="auto"/>
          </w:tcPr>
          <w:p w14:paraId="04EC59F5" w14:textId="77777777" w:rsidR="00DA0598" w:rsidRPr="00B03896" w:rsidRDefault="00DA0598" w:rsidP="00B03896">
            <w:pPr>
              <w:pStyle w:val="TabellRader"/>
            </w:pPr>
          </w:p>
        </w:tc>
      </w:tr>
      <w:tr w:rsidR="00B03896" w14:paraId="1B37C1D8" w14:textId="77777777" w:rsidTr="00B03896">
        <w:tc>
          <w:tcPr>
            <w:tcW w:w="1246" w:type="pct"/>
            <w:tcBorders>
              <w:top w:val="single" w:sz="6" w:space="0" w:color="auto"/>
            </w:tcBorders>
            <w:shd w:val="clear" w:color="auto" w:fill="auto"/>
          </w:tcPr>
          <w:p w14:paraId="15C4CFF6" w14:textId="77777777" w:rsidR="00DA0598" w:rsidRPr="00B03896" w:rsidRDefault="00DA0598" w:rsidP="00B03896">
            <w:pPr>
              <w:pStyle w:val="TabellRader"/>
              <w:jc w:val="left"/>
            </w:pPr>
            <w:r w:rsidRPr="00B03896">
              <w:t>Kanada</w:t>
            </w:r>
          </w:p>
        </w:tc>
        <w:tc>
          <w:tcPr>
            <w:tcW w:w="1250" w:type="pct"/>
            <w:tcBorders>
              <w:top w:val="single" w:sz="6" w:space="0" w:color="auto"/>
            </w:tcBorders>
            <w:shd w:val="clear" w:color="auto" w:fill="auto"/>
          </w:tcPr>
          <w:p w14:paraId="3A6ABF0C" w14:textId="77777777" w:rsidR="00DA0598" w:rsidRPr="00B03896" w:rsidRDefault="00DA0598" w:rsidP="00B03896">
            <w:pPr>
              <w:pStyle w:val="TabellRader"/>
            </w:pPr>
            <w:r w:rsidRPr="00B03896">
              <w:t>101</w:t>
            </w:r>
          </w:p>
        </w:tc>
        <w:tc>
          <w:tcPr>
            <w:tcW w:w="1252" w:type="pct"/>
            <w:tcBorders>
              <w:top w:val="single" w:sz="6" w:space="0" w:color="auto"/>
            </w:tcBorders>
            <w:shd w:val="clear" w:color="auto" w:fill="auto"/>
          </w:tcPr>
          <w:p w14:paraId="2C300F6B" w14:textId="77777777" w:rsidR="00DA0598" w:rsidRPr="00B03896" w:rsidRDefault="00DA0598" w:rsidP="00B03896">
            <w:pPr>
              <w:pStyle w:val="TabellRader"/>
            </w:pPr>
            <w:r w:rsidRPr="00B03896">
              <w:t>261</w:t>
            </w:r>
          </w:p>
        </w:tc>
        <w:tc>
          <w:tcPr>
            <w:tcW w:w="1252" w:type="pct"/>
            <w:tcBorders>
              <w:top w:val="single" w:sz="6" w:space="0" w:color="auto"/>
            </w:tcBorders>
            <w:shd w:val="clear" w:color="auto" w:fill="auto"/>
          </w:tcPr>
          <w:p w14:paraId="4ACC5077" w14:textId="77777777" w:rsidR="00DA0598" w:rsidRPr="00B03896" w:rsidRDefault="00DA0598" w:rsidP="00B03896">
            <w:pPr>
              <w:pStyle w:val="TabellRader"/>
            </w:pPr>
            <w:r w:rsidRPr="00B03896">
              <w:t>139</w:t>
            </w:r>
          </w:p>
        </w:tc>
      </w:tr>
      <w:tr w:rsidR="00B03896" w14:paraId="674CBC34" w14:textId="77777777" w:rsidTr="00B03896">
        <w:tc>
          <w:tcPr>
            <w:tcW w:w="1246" w:type="pct"/>
            <w:tcBorders>
              <w:top w:val="single" w:sz="6" w:space="0" w:color="auto"/>
            </w:tcBorders>
            <w:shd w:val="clear" w:color="auto" w:fill="auto"/>
          </w:tcPr>
          <w:p w14:paraId="4514426D" w14:textId="77777777" w:rsidR="00DA0598" w:rsidRPr="00B03896" w:rsidRDefault="00DA0598" w:rsidP="00B03896">
            <w:pPr>
              <w:pStyle w:val="TabellRader"/>
              <w:jc w:val="left"/>
            </w:pPr>
            <w:r w:rsidRPr="00B03896">
              <w:t>USA</w:t>
            </w:r>
          </w:p>
        </w:tc>
        <w:tc>
          <w:tcPr>
            <w:tcW w:w="1250" w:type="pct"/>
            <w:tcBorders>
              <w:top w:val="single" w:sz="6" w:space="0" w:color="auto"/>
            </w:tcBorders>
            <w:shd w:val="clear" w:color="auto" w:fill="auto"/>
          </w:tcPr>
          <w:p w14:paraId="354529F6" w14:textId="77777777" w:rsidR="00DA0598" w:rsidRPr="00B03896" w:rsidRDefault="00DA0598" w:rsidP="00B03896">
            <w:pPr>
              <w:pStyle w:val="TabellRader"/>
            </w:pPr>
            <w:r w:rsidRPr="00B03896">
              <w:t>2 554</w:t>
            </w:r>
          </w:p>
        </w:tc>
        <w:tc>
          <w:tcPr>
            <w:tcW w:w="1252" w:type="pct"/>
            <w:tcBorders>
              <w:top w:val="single" w:sz="6" w:space="0" w:color="auto"/>
            </w:tcBorders>
            <w:shd w:val="clear" w:color="auto" w:fill="auto"/>
          </w:tcPr>
          <w:p w14:paraId="39679E74" w14:textId="77777777" w:rsidR="00DA0598" w:rsidRPr="00B03896" w:rsidRDefault="00DA0598" w:rsidP="00B03896">
            <w:pPr>
              <w:pStyle w:val="TabellRader"/>
            </w:pPr>
            <w:r w:rsidRPr="00B03896">
              <w:t>3 467</w:t>
            </w:r>
          </w:p>
        </w:tc>
        <w:tc>
          <w:tcPr>
            <w:tcW w:w="1252" w:type="pct"/>
            <w:tcBorders>
              <w:top w:val="single" w:sz="6" w:space="0" w:color="auto"/>
            </w:tcBorders>
            <w:shd w:val="clear" w:color="auto" w:fill="auto"/>
          </w:tcPr>
          <w:p w14:paraId="5736AB0B" w14:textId="77777777" w:rsidR="00DA0598" w:rsidRPr="00B03896" w:rsidRDefault="00DA0598" w:rsidP="00B03896">
            <w:pPr>
              <w:pStyle w:val="TabellRader"/>
            </w:pPr>
            <w:r w:rsidRPr="00B03896">
              <w:t>4 583</w:t>
            </w:r>
          </w:p>
        </w:tc>
      </w:tr>
      <w:tr w:rsidR="00B03896" w14:paraId="6BFA9C72" w14:textId="77777777" w:rsidTr="00B03896">
        <w:tc>
          <w:tcPr>
            <w:tcW w:w="1246" w:type="pct"/>
            <w:tcBorders>
              <w:top w:val="single" w:sz="6" w:space="0" w:color="auto"/>
            </w:tcBorders>
            <w:shd w:val="clear" w:color="auto" w:fill="auto"/>
          </w:tcPr>
          <w:p w14:paraId="05DD16B9"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0DBD660A" w14:textId="77777777" w:rsidR="00DA0598" w:rsidRPr="00B03896" w:rsidRDefault="00DA0598" w:rsidP="00B03896">
            <w:pPr>
              <w:pStyle w:val="TabellRader"/>
              <w:rPr>
                <w:b/>
                <w:bCs/>
              </w:rPr>
            </w:pPr>
            <w:r w:rsidRPr="00B03896">
              <w:rPr>
                <w:b/>
                <w:bCs/>
              </w:rPr>
              <w:t>2 655</w:t>
            </w:r>
          </w:p>
        </w:tc>
        <w:tc>
          <w:tcPr>
            <w:tcW w:w="1252" w:type="pct"/>
            <w:tcBorders>
              <w:top w:val="single" w:sz="6" w:space="0" w:color="auto"/>
            </w:tcBorders>
            <w:shd w:val="clear" w:color="auto" w:fill="auto"/>
          </w:tcPr>
          <w:p w14:paraId="36005544" w14:textId="77777777" w:rsidR="00DA0598" w:rsidRPr="00B03896" w:rsidRDefault="00DA0598" w:rsidP="00B03896">
            <w:pPr>
              <w:pStyle w:val="TabellRader"/>
              <w:rPr>
                <w:b/>
                <w:bCs/>
              </w:rPr>
            </w:pPr>
            <w:r w:rsidRPr="00B03896">
              <w:rPr>
                <w:b/>
                <w:bCs/>
              </w:rPr>
              <w:t>3 728</w:t>
            </w:r>
          </w:p>
        </w:tc>
        <w:tc>
          <w:tcPr>
            <w:tcW w:w="1252" w:type="pct"/>
            <w:tcBorders>
              <w:top w:val="single" w:sz="6" w:space="0" w:color="auto"/>
            </w:tcBorders>
            <w:shd w:val="clear" w:color="auto" w:fill="auto"/>
          </w:tcPr>
          <w:p w14:paraId="45D3DE0E" w14:textId="77777777" w:rsidR="00DA0598" w:rsidRPr="00B03896" w:rsidRDefault="00DA0598" w:rsidP="00B03896">
            <w:pPr>
              <w:pStyle w:val="TabellRader"/>
              <w:rPr>
                <w:b/>
                <w:bCs/>
              </w:rPr>
            </w:pPr>
            <w:r w:rsidRPr="00B03896">
              <w:rPr>
                <w:b/>
                <w:bCs/>
              </w:rPr>
              <w:t>4 722</w:t>
            </w:r>
          </w:p>
        </w:tc>
      </w:tr>
      <w:tr w:rsidR="00B03896" w14:paraId="48D22D4C" w14:textId="77777777" w:rsidTr="00B03896">
        <w:tc>
          <w:tcPr>
            <w:tcW w:w="1246" w:type="pct"/>
            <w:tcBorders>
              <w:top w:val="single" w:sz="6" w:space="0" w:color="auto"/>
            </w:tcBorders>
            <w:shd w:val="clear" w:color="auto" w:fill="auto"/>
          </w:tcPr>
          <w:p w14:paraId="0850A7B2"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193E08E5" w14:textId="77777777" w:rsidR="00DA0598" w:rsidRPr="00B03896" w:rsidRDefault="00DA0598" w:rsidP="00B03896">
            <w:pPr>
              <w:pStyle w:val="TabellRader"/>
            </w:pPr>
          </w:p>
        </w:tc>
        <w:tc>
          <w:tcPr>
            <w:tcW w:w="1252" w:type="pct"/>
            <w:tcBorders>
              <w:top w:val="single" w:sz="6" w:space="0" w:color="auto"/>
            </w:tcBorders>
            <w:shd w:val="clear" w:color="auto" w:fill="auto"/>
          </w:tcPr>
          <w:p w14:paraId="7BE7F9A0" w14:textId="77777777" w:rsidR="00DA0598" w:rsidRPr="00B03896" w:rsidRDefault="00DA0598" w:rsidP="00B03896">
            <w:pPr>
              <w:pStyle w:val="TabellRader"/>
            </w:pPr>
          </w:p>
        </w:tc>
        <w:tc>
          <w:tcPr>
            <w:tcW w:w="1252" w:type="pct"/>
            <w:tcBorders>
              <w:top w:val="single" w:sz="6" w:space="0" w:color="auto"/>
            </w:tcBorders>
            <w:shd w:val="clear" w:color="auto" w:fill="auto"/>
          </w:tcPr>
          <w:p w14:paraId="0D60776C" w14:textId="77777777" w:rsidR="00DA0598" w:rsidRPr="00B03896" w:rsidRDefault="00DA0598" w:rsidP="00B03896">
            <w:pPr>
              <w:pStyle w:val="TabellRader"/>
            </w:pPr>
          </w:p>
        </w:tc>
      </w:tr>
      <w:tr w:rsidR="00B03896" w14:paraId="507D7B09" w14:textId="77777777" w:rsidTr="00B03896">
        <w:tc>
          <w:tcPr>
            <w:tcW w:w="1246" w:type="pct"/>
            <w:tcBorders>
              <w:top w:val="single" w:sz="6" w:space="0" w:color="auto"/>
            </w:tcBorders>
            <w:shd w:val="clear" w:color="auto" w:fill="auto"/>
          </w:tcPr>
          <w:p w14:paraId="422085E4" w14:textId="77777777" w:rsidR="00DA0598" w:rsidRPr="00B03896" w:rsidRDefault="00DA0598" w:rsidP="00B03896">
            <w:pPr>
              <w:pStyle w:val="TabellRader"/>
              <w:jc w:val="left"/>
              <w:rPr>
                <w:b/>
                <w:bCs/>
              </w:rPr>
            </w:pPr>
            <w:r w:rsidRPr="00B03896">
              <w:rPr>
                <w:b/>
                <w:bCs/>
              </w:rPr>
              <w:t>CENTRALAMERIKA</w:t>
            </w:r>
          </w:p>
        </w:tc>
        <w:tc>
          <w:tcPr>
            <w:tcW w:w="1250" w:type="pct"/>
            <w:tcBorders>
              <w:top w:val="single" w:sz="6" w:space="0" w:color="auto"/>
            </w:tcBorders>
            <w:shd w:val="clear" w:color="auto" w:fill="auto"/>
          </w:tcPr>
          <w:p w14:paraId="74BD4807" w14:textId="77777777" w:rsidR="00DA0598" w:rsidRPr="00B03896" w:rsidRDefault="00DA0598" w:rsidP="00B03896">
            <w:pPr>
              <w:pStyle w:val="TabellRader"/>
            </w:pPr>
          </w:p>
        </w:tc>
        <w:tc>
          <w:tcPr>
            <w:tcW w:w="1252" w:type="pct"/>
            <w:tcBorders>
              <w:top w:val="single" w:sz="6" w:space="0" w:color="auto"/>
            </w:tcBorders>
            <w:shd w:val="clear" w:color="auto" w:fill="auto"/>
          </w:tcPr>
          <w:p w14:paraId="1C812A55" w14:textId="77777777" w:rsidR="00DA0598" w:rsidRPr="00B03896" w:rsidRDefault="00DA0598" w:rsidP="00B03896">
            <w:pPr>
              <w:pStyle w:val="TabellRader"/>
            </w:pPr>
          </w:p>
        </w:tc>
        <w:tc>
          <w:tcPr>
            <w:tcW w:w="1252" w:type="pct"/>
            <w:tcBorders>
              <w:top w:val="single" w:sz="6" w:space="0" w:color="auto"/>
            </w:tcBorders>
            <w:shd w:val="clear" w:color="auto" w:fill="auto"/>
          </w:tcPr>
          <w:p w14:paraId="2241C709" w14:textId="77777777" w:rsidR="00DA0598" w:rsidRPr="00B03896" w:rsidRDefault="00DA0598" w:rsidP="00B03896">
            <w:pPr>
              <w:pStyle w:val="TabellRader"/>
            </w:pPr>
          </w:p>
        </w:tc>
      </w:tr>
      <w:tr w:rsidR="00B03896" w14:paraId="44CD8DC3" w14:textId="77777777" w:rsidTr="00B03896">
        <w:tc>
          <w:tcPr>
            <w:tcW w:w="1246" w:type="pct"/>
            <w:tcBorders>
              <w:top w:val="single" w:sz="6" w:space="0" w:color="auto"/>
            </w:tcBorders>
            <w:shd w:val="clear" w:color="auto" w:fill="auto"/>
          </w:tcPr>
          <w:p w14:paraId="78E5EF25" w14:textId="77777777" w:rsidR="00DA0598" w:rsidRPr="00B03896" w:rsidRDefault="00DA0598" w:rsidP="00B03896">
            <w:pPr>
              <w:pStyle w:val="TabellRader"/>
              <w:jc w:val="left"/>
            </w:pPr>
            <w:r w:rsidRPr="00B03896">
              <w:t>Mexiko</w:t>
            </w:r>
          </w:p>
        </w:tc>
        <w:tc>
          <w:tcPr>
            <w:tcW w:w="1250" w:type="pct"/>
            <w:tcBorders>
              <w:top w:val="single" w:sz="6" w:space="0" w:color="auto"/>
            </w:tcBorders>
            <w:shd w:val="clear" w:color="auto" w:fill="auto"/>
          </w:tcPr>
          <w:p w14:paraId="28144758" w14:textId="77777777" w:rsidR="00DA0598" w:rsidRPr="00B03896" w:rsidRDefault="00DA0598" w:rsidP="00B03896">
            <w:pPr>
              <w:pStyle w:val="TabellRader"/>
            </w:pPr>
            <w:r w:rsidRPr="00B03896">
              <w:t>1,8</w:t>
            </w:r>
          </w:p>
        </w:tc>
        <w:tc>
          <w:tcPr>
            <w:tcW w:w="1252" w:type="pct"/>
            <w:tcBorders>
              <w:top w:val="single" w:sz="6" w:space="0" w:color="auto"/>
            </w:tcBorders>
            <w:shd w:val="clear" w:color="auto" w:fill="auto"/>
          </w:tcPr>
          <w:p w14:paraId="2D01B9D6" w14:textId="77777777" w:rsidR="00DA0598" w:rsidRPr="00B03896" w:rsidRDefault="00DA0598" w:rsidP="00B03896">
            <w:pPr>
              <w:pStyle w:val="TabellRader"/>
            </w:pPr>
            <w:r w:rsidRPr="00B03896">
              <w:t>8,0</w:t>
            </w:r>
          </w:p>
        </w:tc>
        <w:tc>
          <w:tcPr>
            <w:tcW w:w="1252" w:type="pct"/>
            <w:tcBorders>
              <w:top w:val="single" w:sz="6" w:space="0" w:color="auto"/>
            </w:tcBorders>
            <w:shd w:val="clear" w:color="auto" w:fill="auto"/>
          </w:tcPr>
          <w:p w14:paraId="3643096E" w14:textId="77777777" w:rsidR="00DA0598" w:rsidRPr="00B03896" w:rsidRDefault="00DA0598" w:rsidP="00B03896">
            <w:pPr>
              <w:pStyle w:val="TabellRader"/>
            </w:pPr>
            <w:r w:rsidRPr="00B03896">
              <w:t>23</w:t>
            </w:r>
          </w:p>
        </w:tc>
      </w:tr>
      <w:tr w:rsidR="00B03896" w14:paraId="1C375712" w14:textId="77777777" w:rsidTr="00B03896">
        <w:tc>
          <w:tcPr>
            <w:tcW w:w="1246" w:type="pct"/>
            <w:tcBorders>
              <w:top w:val="single" w:sz="6" w:space="0" w:color="auto"/>
            </w:tcBorders>
            <w:shd w:val="clear" w:color="auto" w:fill="auto"/>
          </w:tcPr>
          <w:p w14:paraId="1CC452A6"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32A377DB" w14:textId="77777777" w:rsidR="00DA0598" w:rsidRPr="00B03896" w:rsidRDefault="00DA0598" w:rsidP="00B03896">
            <w:pPr>
              <w:pStyle w:val="TabellRader"/>
              <w:rPr>
                <w:b/>
                <w:bCs/>
              </w:rPr>
            </w:pPr>
            <w:r w:rsidRPr="00B03896">
              <w:rPr>
                <w:b/>
                <w:bCs/>
              </w:rPr>
              <w:t>1,8</w:t>
            </w:r>
          </w:p>
        </w:tc>
        <w:tc>
          <w:tcPr>
            <w:tcW w:w="1252" w:type="pct"/>
            <w:tcBorders>
              <w:top w:val="single" w:sz="6" w:space="0" w:color="auto"/>
            </w:tcBorders>
            <w:shd w:val="clear" w:color="auto" w:fill="auto"/>
          </w:tcPr>
          <w:p w14:paraId="4439E653" w14:textId="77777777" w:rsidR="00DA0598" w:rsidRPr="00B03896" w:rsidRDefault="00DA0598" w:rsidP="00B03896">
            <w:pPr>
              <w:pStyle w:val="TabellRader"/>
              <w:rPr>
                <w:b/>
                <w:bCs/>
              </w:rPr>
            </w:pPr>
            <w:r w:rsidRPr="00B03896">
              <w:rPr>
                <w:b/>
                <w:bCs/>
              </w:rPr>
              <w:t>8,0</w:t>
            </w:r>
          </w:p>
        </w:tc>
        <w:tc>
          <w:tcPr>
            <w:tcW w:w="1252" w:type="pct"/>
            <w:tcBorders>
              <w:top w:val="single" w:sz="6" w:space="0" w:color="auto"/>
            </w:tcBorders>
            <w:shd w:val="clear" w:color="auto" w:fill="auto"/>
          </w:tcPr>
          <w:p w14:paraId="7C45C8DA" w14:textId="77777777" w:rsidR="00DA0598" w:rsidRPr="00B03896" w:rsidRDefault="00DA0598" w:rsidP="00B03896">
            <w:pPr>
              <w:pStyle w:val="TabellRader"/>
              <w:rPr>
                <w:b/>
                <w:bCs/>
              </w:rPr>
            </w:pPr>
            <w:r w:rsidRPr="00B03896">
              <w:rPr>
                <w:b/>
                <w:bCs/>
              </w:rPr>
              <w:t>23</w:t>
            </w:r>
          </w:p>
        </w:tc>
      </w:tr>
      <w:tr w:rsidR="00B03896" w14:paraId="0EB9E0DA" w14:textId="77777777" w:rsidTr="00B03896">
        <w:tc>
          <w:tcPr>
            <w:tcW w:w="1246" w:type="pct"/>
            <w:tcBorders>
              <w:top w:val="single" w:sz="6" w:space="0" w:color="auto"/>
            </w:tcBorders>
            <w:shd w:val="clear" w:color="auto" w:fill="auto"/>
          </w:tcPr>
          <w:p w14:paraId="12141B65"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286B9A9B" w14:textId="77777777" w:rsidR="00DA0598" w:rsidRPr="00B03896" w:rsidRDefault="00DA0598" w:rsidP="00B03896">
            <w:pPr>
              <w:pStyle w:val="TabellRader"/>
            </w:pPr>
          </w:p>
        </w:tc>
        <w:tc>
          <w:tcPr>
            <w:tcW w:w="1252" w:type="pct"/>
            <w:tcBorders>
              <w:top w:val="single" w:sz="6" w:space="0" w:color="auto"/>
            </w:tcBorders>
            <w:shd w:val="clear" w:color="auto" w:fill="auto"/>
          </w:tcPr>
          <w:p w14:paraId="4316E687" w14:textId="77777777" w:rsidR="00DA0598" w:rsidRPr="00B03896" w:rsidRDefault="00DA0598" w:rsidP="00B03896">
            <w:pPr>
              <w:pStyle w:val="TabellRader"/>
            </w:pPr>
          </w:p>
        </w:tc>
        <w:tc>
          <w:tcPr>
            <w:tcW w:w="1252" w:type="pct"/>
            <w:tcBorders>
              <w:top w:val="single" w:sz="6" w:space="0" w:color="auto"/>
            </w:tcBorders>
            <w:shd w:val="clear" w:color="auto" w:fill="auto"/>
          </w:tcPr>
          <w:p w14:paraId="6096A80D" w14:textId="77777777" w:rsidR="00DA0598" w:rsidRPr="00B03896" w:rsidRDefault="00DA0598" w:rsidP="00B03896">
            <w:pPr>
              <w:pStyle w:val="TabellRader"/>
            </w:pPr>
          </w:p>
        </w:tc>
      </w:tr>
      <w:tr w:rsidR="00B03896" w14:paraId="62E25AF9" w14:textId="77777777" w:rsidTr="00B03896">
        <w:tc>
          <w:tcPr>
            <w:tcW w:w="1246" w:type="pct"/>
            <w:tcBorders>
              <w:top w:val="single" w:sz="6" w:space="0" w:color="auto"/>
            </w:tcBorders>
            <w:shd w:val="clear" w:color="auto" w:fill="auto"/>
          </w:tcPr>
          <w:p w14:paraId="0BF3D4C7" w14:textId="77777777" w:rsidR="00DA0598" w:rsidRPr="00B03896" w:rsidRDefault="00DA0598" w:rsidP="00B03896">
            <w:pPr>
              <w:pStyle w:val="TabellRader"/>
              <w:jc w:val="left"/>
              <w:rPr>
                <w:b/>
                <w:bCs/>
              </w:rPr>
            </w:pPr>
            <w:r w:rsidRPr="00B03896">
              <w:rPr>
                <w:b/>
                <w:bCs/>
              </w:rPr>
              <w:t>SYDAMERIKA</w:t>
            </w:r>
          </w:p>
        </w:tc>
        <w:tc>
          <w:tcPr>
            <w:tcW w:w="1250" w:type="pct"/>
            <w:tcBorders>
              <w:top w:val="single" w:sz="6" w:space="0" w:color="auto"/>
            </w:tcBorders>
            <w:shd w:val="clear" w:color="auto" w:fill="auto"/>
          </w:tcPr>
          <w:p w14:paraId="24369802" w14:textId="77777777" w:rsidR="00DA0598" w:rsidRPr="00B03896" w:rsidRDefault="00DA0598" w:rsidP="00B03896">
            <w:pPr>
              <w:pStyle w:val="TabellRader"/>
            </w:pPr>
          </w:p>
        </w:tc>
        <w:tc>
          <w:tcPr>
            <w:tcW w:w="1252" w:type="pct"/>
            <w:tcBorders>
              <w:top w:val="single" w:sz="6" w:space="0" w:color="auto"/>
            </w:tcBorders>
            <w:shd w:val="clear" w:color="auto" w:fill="auto"/>
          </w:tcPr>
          <w:p w14:paraId="5D7243AA" w14:textId="77777777" w:rsidR="00DA0598" w:rsidRPr="00B03896" w:rsidRDefault="00DA0598" w:rsidP="00B03896">
            <w:pPr>
              <w:pStyle w:val="TabellRader"/>
            </w:pPr>
          </w:p>
        </w:tc>
        <w:tc>
          <w:tcPr>
            <w:tcW w:w="1252" w:type="pct"/>
            <w:tcBorders>
              <w:top w:val="single" w:sz="6" w:space="0" w:color="auto"/>
            </w:tcBorders>
            <w:shd w:val="clear" w:color="auto" w:fill="auto"/>
          </w:tcPr>
          <w:p w14:paraId="039AC0C8" w14:textId="77777777" w:rsidR="00DA0598" w:rsidRPr="00B03896" w:rsidRDefault="00DA0598" w:rsidP="00B03896">
            <w:pPr>
              <w:pStyle w:val="TabellRader"/>
            </w:pPr>
          </w:p>
        </w:tc>
      </w:tr>
      <w:tr w:rsidR="00B03896" w14:paraId="0E052F0F" w14:textId="77777777" w:rsidTr="00B03896">
        <w:tc>
          <w:tcPr>
            <w:tcW w:w="1246" w:type="pct"/>
            <w:tcBorders>
              <w:top w:val="single" w:sz="6" w:space="0" w:color="auto"/>
            </w:tcBorders>
            <w:shd w:val="clear" w:color="auto" w:fill="auto"/>
          </w:tcPr>
          <w:p w14:paraId="20C8E3A4" w14:textId="77777777" w:rsidR="00DA0598" w:rsidRPr="00B03896" w:rsidRDefault="00DA0598" w:rsidP="00B03896">
            <w:pPr>
              <w:pStyle w:val="TabellRader"/>
              <w:jc w:val="left"/>
            </w:pPr>
            <w:r w:rsidRPr="00B03896">
              <w:t>Argentina</w:t>
            </w:r>
          </w:p>
        </w:tc>
        <w:tc>
          <w:tcPr>
            <w:tcW w:w="1250" w:type="pct"/>
            <w:tcBorders>
              <w:top w:val="single" w:sz="6" w:space="0" w:color="auto"/>
            </w:tcBorders>
            <w:shd w:val="clear" w:color="auto" w:fill="auto"/>
          </w:tcPr>
          <w:p w14:paraId="55D1D49B" w14:textId="77777777" w:rsidR="00DA0598" w:rsidRPr="00B03896" w:rsidRDefault="00DA0598" w:rsidP="00B03896">
            <w:pPr>
              <w:pStyle w:val="TabellRader"/>
            </w:pPr>
            <w:r w:rsidRPr="00B03896">
              <w:t>18</w:t>
            </w:r>
          </w:p>
        </w:tc>
        <w:tc>
          <w:tcPr>
            <w:tcW w:w="1252" w:type="pct"/>
            <w:tcBorders>
              <w:top w:val="single" w:sz="6" w:space="0" w:color="auto"/>
            </w:tcBorders>
            <w:shd w:val="clear" w:color="auto" w:fill="auto"/>
          </w:tcPr>
          <w:p w14:paraId="6DD629D4" w14:textId="77777777" w:rsidR="00DA0598" w:rsidRPr="00B03896" w:rsidRDefault="00DA0598" w:rsidP="00B03896">
            <w:pPr>
              <w:pStyle w:val="TabellRader"/>
            </w:pPr>
            <w:r w:rsidRPr="00B03896">
              <w:t>28</w:t>
            </w:r>
          </w:p>
        </w:tc>
        <w:tc>
          <w:tcPr>
            <w:tcW w:w="1252" w:type="pct"/>
            <w:tcBorders>
              <w:top w:val="single" w:sz="6" w:space="0" w:color="auto"/>
            </w:tcBorders>
            <w:shd w:val="clear" w:color="auto" w:fill="auto"/>
          </w:tcPr>
          <w:p w14:paraId="4C0F9CF5" w14:textId="77777777" w:rsidR="00DA0598" w:rsidRPr="00B03896" w:rsidRDefault="00DA0598" w:rsidP="00B03896">
            <w:pPr>
              <w:pStyle w:val="TabellRader"/>
            </w:pPr>
            <w:r w:rsidRPr="00B03896">
              <w:t>-</w:t>
            </w:r>
          </w:p>
        </w:tc>
      </w:tr>
      <w:tr w:rsidR="00B03896" w14:paraId="15F9C53B" w14:textId="77777777" w:rsidTr="00B03896">
        <w:tc>
          <w:tcPr>
            <w:tcW w:w="1246" w:type="pct"/>
            <w:tcBorders>
              <w:top w:val="single" w:sz="6" w:space="0" w:color="auto"/>
            </w:tcBorders>
            <w:shd w:val="clear" w:color="auto" w:fill="auto"/>
          </w:tcPr>
          <w:p w14:paraId="3894F881" w14:textId="77777777" w:rsidR="00DA0598" w:rsidRPr="00B03896" w:rsidRDefault="00DA0598" w:rsidP="00B03896">
            <w:pPr>
              <w:pStyle w:val="TabellRader"/>
              <w:jc w:val="left"/>
            </w:pPr>
            <w:r w:rsidRPr="00B03896">
              <w:t>Brasilien</w:t>
            </w:r>
          </w:p>
        </w:tc>
        <w:tc>
          <w:tcPr>
            <w:tcW w:w="1250" w:type="pct"/>
            <w:tcBorders>
              <w:top w:val="single" w:sz="6" w:space="0" w:color="auto"/>
            </w:tcBorders>
            <w:shd w:val="clear" w:color="auto" w:fill="auto"/>
          </w:tcPr>
          <w:p w14:paraId="460E49B3" w14:textId="77777777" w:rsidR="00DA0598" w:rsidRPr="00B03896" w:rsidRDefault="00DA0598" w:rsidP="00B03896">
            <w:pPr>
              <w:pStyle w:val="TabellRader"/>
            </w:pPr>
            <w:r w:rsidRPr="00B03896">
              <w:t>3 033</w:t>
            </w:r>
          </w:p>
        </w:tc>
        <w:tc>
          <w:tcPr>
            <w:tcW w:w="1252" w:type="pct"/>
            <w:tcBorders>
              <w:top w:val="single" w:sz="6" w:space="0" w:color="auto"/>
            </w:tcBorders>
            <w:shd w:val="clear" w:color="auto" w:fill="auto"/>
          </w:tcPr>
          <w:p w14:paraId="2D2E33E4" w14:textId="77777777" w:rsidR="00DA0598" w:rsidRPr="00B03896" w:rsidRDefault="00DA0598" w:rsidP="00B03896">
            <w:pPr>
              <w:pStyle w:val="TabellRader"/>
            </w:pPr>
            <w:r w:rsidRPr="00B03896">
              <w:t>2 798</w:t>
            </w:r>
          </w:p>
        </w:tc>
        <w:tc>
          <w:tcPr>
            <w:tcW w:w="1252" w:type="pct"/>
            <w:tcBorders>
              <w:top w:val="single" w:sz="6" w:space="0" w:color="auto"/>
            </w:tcBorders>
            <w:shd w:val="clear" w:color="auto" w:fill="auto"/>
          </w:tcPr>
          <w:p w14:paraId="60897FD4" w14:textId="77777777" w:rsidR="00DA0598" w:rsidRPr="00B03896" w:rsidRDefault="00DA0598" w:rsidP="00B03896">
            <w:pPr>
              <w:pStyle w:val="TabellRader"/>
            </w:pPr>
            <w:r w:rsidRPr="00B03896">
              <w:t>2 569</w:t>
            </w:r>
          </w:p>
        </w:tc>
      </w:tr>
      <w:tr w:rsidR="00B03896" w14:paraId="37C5038B" w14:textId="77777777" w:rsidTr="00B03896">
        <w:tc>
          <w:tcPr>
            <w:tcW w:w="1246" w:type="pct"/>
            <w:tcBorders>
              <w:top w:val="single" w:sz="6" w:space="0" w:color="auto"/>
            </w:tcBorders>
            <w:shd w:val="clear" w:color="auto" w:fill="auto"/>
          </w:tcPr>
          <w:p w14:paraId="2A101A6A" w14:textId="77777777" w:rsidR="00DA0598" w:rsidRPr="00B03896" w:rsidRDefault="00DA0598" w:rsidP="00B03896">
            <w:pPr>
              <w:pStyle w:val="TabellRader"/>
              <w:jc w:val="left"/>
            </w:pPr>
            <w:r w:rsidRPr="00B03896">
              <w:t>Chile</w:t>
            </w:r>
          </w:p>
        </w:tc>
        <w:tc>
          <w:tcPr>
            <w:tcW w:w="1250" w:type="pct"/>
            <w:tcBorders>
              <w:top w:val="single" w:sz="6" w:space="0" w:color="auto"/>
            </w:tcBorders>
            <w:shd w:val="clear" w:color="auto" w:fill="auto"/>
          </w:tcPr>
          <w:p w14:paraId="46D20DE7"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036C3602" w14:textId="77777777" w:rsidR="00DA0598" w:rsidRPr="00B03896" w:rsidRDefault="00DA0598" w:rsidP="00B03896">
            <w:pPr>
              <w:pStyle w:val="TabellRader"/>
            </w:pPr>
            <w:r w:rsidRPr="00B03896">
              <w:t>0,6</w:t>
            </w:r>
          </w:p>
        </w:tc>
        <w:tc>
          <w:tcPr>
            <w:tcW w:w="1252" w:type="pct"/>
            <w:tcBorders>
              <w:top w:val="single" w:sz="6" w:space="0" w:color="auto"/>
            </w:tcBorders>
            <w:shd w:val="clear" w:color="auto" w:fill="auto"/>
          </w:tcPr>
          <w:p w14:paraId="69608B18" w14:textId="77777777" w:rsidR="00DA0598" w:rsidRPr="00B03896" w:rsidRDefault="00DA0598" w:rsidP="00B03896">
            <w:pPr>
              <w:pStyle w:val="TabellRader"/>
            </w:pPr>
            <w:r w:rsidRPr="00B03896">
              <w:t>0,2</w:t>
            </w:r>
          </w:p>
        </w:tc>
      </w:tr>
      <w:tr w:rsidR="00B03896" w14:paraId="7E2553EF" w14:textId="77777777" w:rsidTr="00B03896">
        <w:tc>
          <w:tcPr>
            <w:tcW w:w="1246" w:type="pct"/>
            <w:tcBorders>
              <w:top w:val="single" w:sz="6" w:space="0" w:color="auto"/>
            </w:tcBorders>
            <w:shd w:val="clear" w:color="auto" w:fill="auto"/>
          </w:tcPr>
          <w:p w14:paraId="1C25AD96" w14:textId="77777777" w:rsidR="00DA0598" w:rsidRPr="00B03896" w:rsidRDefault="00DA0598" w:rsidP="00B03896">
            <w:pPr>
              <w:pStyle w:val="TabellRader"/>
              <w:jc w:val="left"/>
            </w:pPr>
            <w:r w:rsidRPr="00B03896">
              <w:t>Ecuador</w:t>
            </w:r>
          </w:p>
        </w:tc>
        <w:tc>
          <w:tcPr>
            <w:tcW w:w="1250" w:type="pct"/>
            <w:tcBorders>
              <w:top w:val="single" w:sz="6" w:space="0" w:color="auto"/>
            </w:tcBorders>
            <w:shd w:val="clear" w:color="auto" w:fill="auto"/>
          </w:tcPr>
          <w:p w14:paraId="6C810EE8" w14:textId="77777777" w:rsidR="00DA0598" w:rsidRPr="00B03896" w:rsidRDefault="00DA0598" w:rsidP="00B03896">
            <w:pPr>
              <w:pStyle w:val="TabellRader"/>
            </w:pPr>
            <w:r w:rsidRPr="00B03896">
              <w:t>0,03</w:t>
            </w:r>
          </w:p>
        </w:tc>
        <w:tc>
          <w:tcPr>
            <w:tcW w:w="1252" w:type="pct"/>
            <w:tcBorders>
              <w:top w:val="single" w:sz="6" w:space="0" w:color="auto"/>
            </w:tcBorders>
            <w:shd w:val="clear" w:color="auto" w:fill="auto"/>
          </w:tcPr>
          <w:p w14:paraId="2E25DC0F"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7D77F600" w14:textId="77777777" w:rsidR="00DA0598" w:rsidRPr="00B03896" w:rsidRDefault="00DA0598" w:rsidP="00B03896">
            <w:pPr>
              <w:pStyle w:val="TabellRader"/>
            </w:pPr>
            <w:r w:rsidRPr="00B03896">
              <w:t>-</w:t>
            </w:r>
          </w:p>
        </w:tc>
      </w:tr>
      <w:tr w:rsidR="00B03896" w14:paraId="1294F5CC" w14:textId="77777777" w:rsidTr="00B03896">
        <w:tc>
          <w:tcPr>
            <w:tcW w:w="1246" w:type="pct"/>
            <w:tcBorders>
              <w:top w:val="single" w:sz="6" w:space="0" w:color="auto"/>
            </w:tcBorders>
            <w:shd w:val="clear" w:color="auto" w:fill="auto"/>
          </w:tcPr>
          <w:p w14:paraId="7911F46D" w14:textId="77777777" w:rsidR="00DA0598" w:rsidRPr="00B03896" w:rsidRDefault="00DA0598" w:rsidP="00B03896">
            <w:pPr>
              <w:pStyle w:val="TabellRader"/>
              <w:jc w:val="left"/>
            </w:pPr>
            <w:r w:rsidRPr="00B03896">
              <w:t>Peru</w:t>
            </w:r>
          </w:p>
        </w:tc>
        <w:tc>
          <w:tcPr>
            <w:tcW w:w="1250" w:type="pct"/>
            <w:tcBorders>
              <w:top w:val="single" w:sz="6" w:space="0" w:color="auto"/>
            </w:tcBorders>
            <w:shd w:val="clear" w:color="auto" w:fill="auto"/>
          </w:tcPr>
          <w:p w14:paraId="40DAFC7F" w14:textId="77777777" w:rsidR="00DA0598" w:rsidRPr="00B03896" w:rsidRDefault="00DA0598" w:rsidP="00B03896">
            <w:pPr>
              <w:pStyle w:val="TabellRader"/>
            </w:pPr>
            <w:r w:rsidRPr="00B03896">
              <w:t>7,0</w:t>
            </w:r>
          </w:p>
        </w:tc>
        <w:tc>
          <w:tcPr>
            <w:tcW w:w="1252" w:type="pct"/>
            <w:tcBorders>
              <w:top w:val="single" w:sz="6" w:space="0" w:color="auto"/>
            </w:tcBorders>
            <w:shd w:val="clear" w:color="auto" w:fill="auto"/>
          </w:tcPr>
          <w:p w14:paraId="2C157A91" w14:textId="77777777" w:rsidR="00DA0598" w:rsidRPr="00B03896" w:rsidRDefault="00DA0598" w:rsidP="00B03896">
            <w:pPr>
              <w:pStyle w:val="TabellRader"/>
            </w:pPr>
            <w:r w:rsidRPr="00B03896">
              <w:t>0,02</w:t>
            </w:r>
          </w:p>
        </w:tc>
        <w:tc>
          <w:tcPr>
            <w:tcW w:w="1252" w:type="pct"/>
            <w:tcBorders>
              <w:top w:val="single" w:sz="6" w:space="0" w:color="auto"/>
            </w:tcBorders>
            <w:shd w:val="clear" w:color="auto" w:fill="auto"/>
          </w:tcPr>
          <w:p w14:paraId="4F0BCBC4" w14:textId="77777777" w:rsidR="00DA0598" w:rsidRPr="00B03896" w:rsidRDefault="00DA0598" w:rsidP="00B03896">
            <w:pPr>
              <w:pStyle w:val="TabellRader"/>
            </w:pPr>
            <w:r w:rsidRPr="00B03896">
              <w:t>0,1</w:t>
            </w:r>
          </w:p>
        </w:tc>
      </w:tr>
      <w:tr w:rsidR="00B03896" w14:paraId="4C323DE3" w14:textId="77777777" w:rsidTr="00B03896">
        <w:tc>
          <w:tcPr>
            <w:tcW w:w="1246" w:type="pct"/>
            <w:tcBorders>
              <w:top w:val="single" w:sz="6" w:space="0" w:color="auto"/>
            </w:tcBorders>
            <w:shd w:val="clear" w:color="auto" w:fill="auto"/>
          </w:tcPr>
          <w:p w14:paraId="77A6538B" w14:textId="77777777" w:rsidR="00DA0598" w:rsidRPr="00B03896" w:rsidRDefault="00DA0598" w:rsidP="00B03896">
            <w:pPr>
              <w:pStyle w:val="TabellRader"/>
              <w:jc w:val="left"/>
            </w:pPr>
            <w:r w:rsidRPr="00B03896">
              <w:t>Uruguay</w:t>
            </w:r>
          </w:p>
        </w:tc>
        <w:tc>
          <w:tcPr>
            <w:tcW w:w="1250" w:type="pct"/>
            <w:tcBorders>
              <w:top w:val="single" w:sz="6" w:space="0" w:color="auto"/>
            </w:tcBorders>
            <w:shd w:val="clear" w:color="auto" w:fill="auto"/>
          </w:tcPr>
          <w:p w14:paraId="42E003CA" w14:textId="77777777" w:rsidR="00DA0598" w:rsidRPr="00B03896" w:rsidRDefault="00DA0598" w:rsidP="00B03896">
            <w:pPr>
              <w:pStyle w:val="TabellRader"/>
            </w:pPr>
            <w:r w:rsidRPr="00B03896">
              <w:t>0,2</w:t>
            </w:r>
          </w:p>
        </w:tc>
        <w:tc>
          <w:tcPr>
            <w:tcW w:w="1252" w:type="pct"/>
            <w:tcBorders>
              <w:top w:val="single" w:sz="6" w:space="0" w:color="auto"/>
            </w:tcBorders>
            <w:shd w:val="clear" w:color="auto" w:fill="auto"/>
          </w:tcPr>
          <w:p w14:paraId="26FE45CF" w14:textId="77777777" w:rsidR="00DA0598" w:rsidRPr="00B03896" w:rsidRDefault="00DA0598" w:rsidP="00B03896">
            <w:pPr>
              <w:pStyle w:val="TabellRader"/>
            </w:pPr>
            <w:r w:rsidRPr="00B03896">
              <w:t>0,1</w:t>
            </w:r>
          </w:p>
        </w:tc>
        <w:tc>
          <w:tcPr>
            <w:tcW w:w="1252" w:type="pct"/>
            <w:tcBorders>
              <w:top w:val="single" w:sz="6" w:space="0" w:color="auto"/>
            </w:tcBorders>
            <w:shd w:val="clear" w:color="auto" w:fill="auto"/>
          </w:tcPr>
          <w:p w14:paraId="03C8DF7C" w14:textId="77777777" w:rsidR="00DA0598" w:rsidRPr="00B03896" w:rsidRDefault="00DA0598" w:rsidP="00B03896">
            <w:pPr>
              <w:pStyle w:val="TabellRader"/>
            </w:pPr>
            <w:r w:rsidRPr="00B03896">
              <w:t>-</w:t>
            </w:r>
          </w:p>
        </w:tc>
      </w:tr>
      <w:tr w:rsidR="00B03896" w14:paraId="39C2B716" w14:textId="77777777" w:rsidTr="00B03896">
        <w:tc>
          <w:tcPr>
            <w:tcW w:w="1246" w:type="pct"/>
            <w:tcBorders>
              <w:top w:val="single" w:sz="6" w:space="0" w:color="auto"/>
            </w:tcBorders>
            <w:shd w:val="clear" w:color="auto" w:fill="auto"/>
          </w:tcPr>
          <w:p w14:paraId="3E7CFCE4"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5BFE7EFC" w14:textId="77777777" w:rsidR="00DA0598" w:rsidRPr="00B03896" w:rsidRDefault="00DA0598" w:rsidP="00B03896">
            <w:pPr>
              <w:pStyle w:val="TabellRader"/>
              <w:rPr>
                <w:b/>
                <w:bCs/>
              </w:rPr>
            </w:pPr>
            <w:r w:rsidRPr="00B03896">
              <w:rPr>
                <w:b/>
                <w:bCs/>
              </w:rPr>
              <w:t>3 059</w:t>
            </w:r>
          </w:p>
        </w:tc>
        <w:tc>
          <w:tcPr>
            <w:tcW w:w="1252" w:type="pct"/>
            <w:tcBorders>
              <w:top w:val="single" w:sz="6" w:space="0" w:color="auto"/>
            </w:tcBorders>
            <w:shd w:val="clear" w:color="auto" w:fill="auto"/>
          </w:tcPr>
          <w:p w14:paraId="4D5A6050" w14:textId="77777777" w:rsidR="00DA0598" w:rsidRPr="00B03896" w:rsidRDefault="00DA0598" w:rsidP="00B03896">
            <w:pPr>
              <w:pStyle w:val="TabellRader"/>
              <w:rPr>
                <w:b/>
                <w:bCs/>
              </w:rPr>
            </w:pPr>
            <w:r w:rsidRPr="00B03896">
              <w:rPr>
                <w:b/>
                <w:bCs/>
              </w:rPr>
              <w:t>2 827</w:t>
            </w:r>
          </w:p>
        </w:tc>
        <w:tc>
          <w:tcPr>
            <w:tcW w:w="1252" w:type="pct"/>
            <w:tcBorders>
              <w:top w:val="single" w:sz="6" w:space="0" w:color="auto"/>
            </w:tcBorders>
            <w:shd w:val="clear" w:color="auto" w:fill="auto"/>
          </w:tcPr>
          <w:p w14:paraId="1F2DC3F1" w14:textId="77777777" w:rsidR="00DA0598" w:rsidRPr="00B03896" w:rsidRDefault="00DA0598" w:rsidP="00B03896">
            <w:pPr>
              <w:pStyle w:val="TabellRader"/>
              <w:rPr>
                <w:b/>
                <w:bCs/>
              </w:rPr>
            </w:pPr>
            <w:r w:rsidRPr="00B03896">
              <w:rPr>
                <w:b/>
                <w:bCs/>
              </w:rPr>
              <w:t>2 570</w:t>
            </w:r>
          </w:p>
        </w:tc>
      </w:tr>
      <w:tr w:rsidR="00B03896" w14:paraId="7A92E367" w14:textId="77777777" w:rsidTr="00B03896">
        <w:tc>
          <w:tcPr>
            <w:tcW w:w="1246" w:type="pct"/>
            <w:tcBorders>
              <w:top w:val="single" w:sz="6" w:space="0" w:color="auto"/>
            </w:tcBorders>
            <w:shd w:val="clear" w:color="auto" w:fill="auto"/>
          </w:tcPr>
          <w:p w14:paraId="7DF6AC38"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7B39C964" w14:textId="77777777" w:rsidR="00DA0598" w:rsidRPr="00B03896" w:rsidRDefault="00DA0598" w:rsidP="00B03896">
            <w:pPr>
              <w:pStyle w:val="TabellRader"/>
            </w:pPr>
          </w:p>
        </w:tc>
        <w:tc>
          <w:tcPr>
            <w:tcW w:w="1252" w:type="pct"/>
            <w:tcBorders>
              <w:top w:val="single" w:sz="6" w:space="0" w:color="auto"/>
            </w:tcBorders>
            <w:shd w:val="clear" w:color="auto" w:fill="auto"/>
          </w:tcPr>
          <w:p w14:paraId="72EFF4A4" w14:textId="77777777" w:rsidR="00DA0598" w:rsidRPr="00B03896" w:rsidRDefault="00DA0598" w:rsidP="00B03896">
            <w:pPr>
              <w:pStyle w:val="TabellRader"/>
            </w:pPr>
          </w:p>
        </w:tc>
        <w:tc>
          <w:tcPr>
            <w:tcW w:w="1252" w:type="pct"/>
            <w:tcBorders>
              <w:top w:val="single" w:sz="6" w:space="0" w:color="auto"/>
            </w:tcBorders>
            <w:shd w:val="clear" w:color="auto" w:fill="auto"/>
          </w:tcPr>
          <w:p w14:paraId="7A892665" w14:textId="77777777" w:rsidR="00DA0598" w:rsidRPr="00B03896" w:rsidRDefault="00DA0598" w:rsidP="00B03896">
            <w:pPr>
              <w:pStyle w:val="TabellRader"/>
            </w:pPr>
          </w:p>
        </w:tc>
      </w:tr>
      <w:tr w:rsidR="00B03896" w14:paraId="313FAB76" w14:textId="77777777" w:rsidTr="00B03896">
        <w:tc>
          <w:tcPr>
            <w:tcW w:w="1246" w:type="pct"/>
            <w:tcBorders>
              <w:top w:val="single" w:sz="6" w:space="0" w:color="auto"/>
            </w:tcBorders>
            <w:shd w:val="clear" w:color="auto" w:fill="auto"/>
          </w:tcPr>
          <w:p w14:paraId="702AEA37" w14:textId="77777777" w:rsidR="00DA0598" w:rsidRPr="00B03896" w:rsidRDefault="00DA0598" w:rsidP="00B03896">
            <w:pPr>
              <w:pStyle w:val="TabellRader"/>
              <w:jc w:val="left"/>
              <w:rPr>
                <w:b/>
                <w:bCs/>
              </w:rPr>
            </w:pPr>
            <w:r w:rsidRPr="00B03896">
              <w:rPr>
                <w:b/>
                <w:bCs/>
              </w:rPr>
              <w:t>NORDOSTASIEN</w:t>
            </w:r>
          </w:p>
        </w:tc>
        <w:tc>
          <w:tcPr>
            <w:tcW w:w="1250" w:type="pct"/>
            <w:tcBorders>
              <w:top w:val="single" w:sz="6" w:space="0" w:color="auto"/>
            </w:tcBorders>
            <w:shd w:val="clear" w:color="auto" w:fill="auto"/>
          </w:tcPr>
          <w:p w14:paraId="39682D4D" w14:textId="77777777" w:rsidR="00DA0598" w:rsidRPr="00B03896" w:rsidRDefault="00DA0598" w:rsidP="00B03896">
            <w:pPr>
              <w:pStyle w:val="TabellRader"/>
            </w:pPr>
          </w:p>
        </w:tc>
        <w:tc>
          <w:tcPr>
            <w:tcW w:w="1252" w:type="pct"/>
            <w:tcBorders>
              <w:top w:val="single" w:sz="6" w:space="0" w:color="auto"/>
            </w:tcBorders>
            <w:shd w:val="clear" w:color="auto" w:fill="auto"/>
          </w:tcPr>
          <w:p w14:paraId="6C9EBD69" w14:textId="77777777" w:rsidR="00DA0598" w:rsidRPr="00B03896" w:rsidRDefault="00DA0598" w:rsidP="00B03896">
            <w:pPr>
              <w:pStyle w:val="TabellRader"/>
            </w:pPr>
          </w:p>
        </w:tc>
        <w:tc>
          <w:tcPr>
            <w:tcW w:w="1252" w:type="pct"/>
            <w:tcBorders>
              <w:top w:val="single" w:sz="6" w:space="0" w:color="auto"/>
            </w:tcBorders>
            <w:shd w:val="clear" w:color="auto" w:fill="auto"/>
          </w:tcPr>
          <w:p w14:paraId="20D54834" w14:textId="77777777" w:rsidR="00DA0598" w:rsidRPr="00B03896" w:rsidRDefault="00DA0598" w:rsidP="00B03896">
            <w:pPr>
              <w:pStyle w:val="TabellRader"/>
            </w:pPr>
          </w:p>
        </w:tc>
      </w:tr>
      <w:tr w:rsidR="00B03896" w14:paraId="4ECA318E" w14:textId="77777777" w:rsidTr="00B03896">
        <w:tc>
          <w:tcPr>
            <w:tcW w:w="1246" w:type="pct"/>
            <w:tcBorders>
              <w:top w:val="single" w:sz="6" w:space="0" w:color="auto"/>
            </w:tcBorders>
            <w:shd w:val="clear" w:color="auto" w:fill="auto"/>
          </w:tcPr>
          <w:p w14:paraId="72A1AD06" w14:textId="77777777" w:rsidR="00DA0598" w:rsidRPr="00B03896" w:rsidRDefault="00DA0598" w:rsidP="00B03896">
            <w:pPr>
              <w:pStyle w:val="TabellRader"/>
              <w:jc w:val="left"/>
            </w:pPr>
            <w:r w:rsidRPr="00B03896">
              <w:t>Japan</w:t>
            </w:r>
          </w:p>
        </w:tc>
        <w:tc>
          <w:tcPr>
            <w:tcW w:w="1250" w:type="pct"/>
            <w:tcBorders>
              <w:top w:val="single" w:sz="6" w:space="0" w:color="auto"/>
            </w:tcBorders>
            <w:shd w:val="clear" w:color="auto" w:fill="auto"/>
          </w:tcPr>
          <w:p w14:paraId="3F77B33E" w14:textId="77777777" w:rsidR="00DA0598" w:rsidRPr="00B03896" w:rsidRDefault="00DA0598" w:rsidP="00B03896">
            <w:pPr>
              <w:pStyle w:val="TabellRader"/>
            </w:pPr>
            <w:r w:rsidRPr="00B03896">
              <w:t>165</w:t>
            </w:r>
          </w:p>
        </w:tc>
        <w:tc>
          <w:tcPr>
            <w:tcW w:w="1252" w:type="pct"/>
            <w:tcBorders>
              <w:top w:val="single" w:sz="6" w:space="0" w:color="auto"/>
            </w:tcBorders>
            <w:shd w:val="clear" w:color="auto" w:fill="auto"/>
          </w:tcPr>
          <w:p w14:paraId="6E24394C" w14:textId="77777777" w:rsidR="00DA0598" w:rsidRPr="00B03896" w:rsidRDefault="00DA0598" w:rsidP="00B03896">
            <w:pPr>
              <w:pStyle w:val="TabellRader"/>
            </w:pPr>
            <w:r w:rsidRPr="00B03896">
              <w:t>27</w:t>
            </w:r>
          </w:p>
        </w:tc>
        <w:tc>
          <w:tcPr>
            <w:tcW w:w="1252" w:type="pct"/>
            <w:tcBorders>
              <w:top w:val="single" w:sz="6" w:space="0" w:color="auto"/>
            </w:tcBorders>
            <w:shd w:val="clear" w:color="auto" w:fill="auto"/>
          </w:tcPr>
          <w:p w14:paraId="7EB70866" w14:textId="77777777" w:rsidR="00DA0598" w:rsidRPr="00B03896" w:rsidRDefault="00DA0598" w:rsidP="00B03896">
            <w:pPr>
              <w:pStyle w:val="TabellRader"/>
            </w:pPr>
            <w:r w:rsidRPr="00B03896">
              <w:t>275</w:t>
            </w:r>
          </w:p>
        </w:tc>
      </w:tr>
      <w:tr w:rsidR="00B03896" w14:paraId="2FCDEA1A" w14:textId="77777777" w:rsidTr="00B03896">
        <w:tc>
          <w:tcPr>
            <w:tcW w:w="1246" w:type="pct"/>
            <w:tcBorders>
              <w:top w:val="single" w:sz="6" w:space="0" w:color="auto"/>
            </w:tcBorders>
            <w:shd w:val="clear" w:color="auto" w:fill="auto"/>
          </w:tcPr>
          <w:p w14:paraId="3DDC0235" w14:textId="77777777" w:rsidR="00DA0598" w:rsidRPr="00B03896" w:rsidRDefault="00DA0598" w:rsidP="00B03896">
            <w:pPr>
              <w:pStyle w:val="TabellRader"/>
              <w:jc w:val="left"/>
            </w:pPr>
            <w:r w:rsidRPr="00B03896">
              <w:t>Sydkorea</w:t>
            </w:r>
          </w:p>
        </w:tc>
        <w:tc>
          <w:tcPr>
            <w:tcW w:w="1250" w:type="pct"/>
            <w:tcBorders>
              <w:top w:val="single" w:sz="6" w:space="0" w:color="auto"/>
            </w:tcBorders>
            <w:shd w:val="clear" w:color="auto" w:fill="auto"/>
          </w:tcPr>
          <w:p w14:paraId="3C4D7B21" w14:textId="77777777" w:rsidR="00DA0598" w:rsidRPr="00B03896" w:rsidRDefault="00DA0598" w:rsidP="00B03896">
            <w:pPr>
              <w:pStyle w:val="TabellRader"/>
            </w:pPr>
            <w:r w:rsidRPr="00B03896">
              <w:t>80</w:t>
            </w:r>
          </w:p>
        </w:tc>
        <w:tc>
          <w:tcPr>
            <w:tcW w:w="1252" w:type="pct"/>
            <w:tcBorders>
              <w:top w:val="single" w:sz="6" w:space="0" w:color="auto"/>
            </w:tcBorders>
            <w:shd w:val="clear" w:color="auto" w:fill="auto"/>
          </w:tcPr>
          <w:p w14:paraId="03796C98" w14:textId="77777777" w:rsidR="00DA0598" w:rsidRPr="00B03896" w:rsidRDefault="00DA0598" w:rsidP="00B03896">
            <w:pPr>
              <w:pStyle w:val="TabellRader"/>
            </w:pPr>
            <w:r w:rsidRPr="00B03896">
              <w:t>224</w:t>
            </w:r>
          </w:p>
        </w:tc>
        <w:tc>
          <w:tcPr>
            <w:tcW w:w="1252" w:type="pct"/>
            <w:tcBorders>
              <w:top w:val="single" w:sz="6" w:space="0" w:color="auto"/>
            </w:tcBorders>
            <w:shd w:val="clear" w:color="auto" w:fill="auto"/>
          </w:tcPr>
          <w:p w14:paraId="6447C142" w14:textId="77777777" w:rsidR="00DA0598" w:rsidRPr="00B03896" w:rsidRDefault="00DA0598" w:rsidP="00B03896">
            <w:pPr>
              <w:pStyle w:val="TabellRader"/>
            </w:pPr>
            <w:r w:rsidRPr="00B03896">
              <w:t>163</w:t>
            </w:r>
          </w:p>
        </w:tc>
      </w:tr>
      <w:tr w:rsidR="00B03896" w14:paraId="482C5568" w14:textId="77777777" w:rsidTr="00B03896">
        <w:tc>
          <w:tcPr>
            <w:tcW w:w="1246" w:type="pct"/>
            <w:tcBorders>
              <w:top w:val="single" w:sz="6" w:space="0" w:color="auto"/>
            </w:tcBorders>
            <w:shd w:val="clear" w:color="auto" w:fill="auto"/>
          </w:tcPr>
          <w:p w14:paraId="099ABB38"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100D09AC" w14:textId="77777777" w:rsidR="00DA0598" w:rsidRPr="00B03896" w:rsidRDefault="00DA0598" w:rsidP="00B03896">
            <w:pPr>
              <w:pStyle w:val="TabellRader"/>
              <w:rPr>
                <w:b/>
                <w:bCs/>
              </w:rPr>
            </w:pPr>
            <w:r w:rsidRPr="00B03896">
              <w:rPr>
                <w:b/>
                <w:bCs/>
              </w:rPr>
              <w:t>245</w:t>
            </w:r>
          </w:p>
        </w:tc>
        <w:tc>
          <w:tcPr>
            <w:tcW w:w="1252" w:type="pct"/>
            <w:tcBorders>
              <w:top w:val="single" w:sz="6" w:space="0" w:color="auto"/>
            </w:tcBorders>
            <w:shd w:val="clear" w:color="auto" w:fill="auto"/>
          </w:tcPr>
          <w:p w14:paraId="5F38B30C" w14:textId="77777777" w:rsidR="00DA0598" w:rsidRPr="00B03896" w:rsidRDefault="00DA0598" w:rsidP="00B03896">
            <w:pPr>
              <w:pStyle w:val="TabellRader"/>
              <w:rPr>
                <w:b/>
                <w:bCs/>
              </w:rPr>
            </w:pPr>
            <w:r w:rsidRPr="00B03896">
              <w:rPr>
                <w:b/>
                <w:bCs/>
              </w:rPr>
              <w:t>251</w:t>
            </w:r>
          </w:p>
        </w:tc>
        <w:tc>
          <w:tcPr>
            <w:tcW w:w="1252" w:type="pct"/>
            <w:tcBorders>
              <w:top w:val="single" w:sz="6" w:space="0" w:color="auto"/>
            </w:tcBorders>
            <w:shd w:val="clear" w:color="auto" w:fill="auto"/>
          </w:tcPr>
          <w:p w14:paraId="1D39A99B" w14:textId="77777777" w:rsidR="00DA0598" w:rsidRPr="00B03896" w:rsidRDefault="00DA0598" w:rsidP="00B03896">
            <w:pPr>
              <w:pStyle w:val="TabellRader"/>
              <w:rPr>
                <w:b/>
                <w:bCs/>
              </w:rPr>
            </w:pPr>
            <w:r w:rsidRPr="00B03896">
              <w:rPr>
                <w:b/>
                <w:bCs/>
              </w:rPr>
              <w:t>438</w:t>
            </w:r>
          </w:p>
        </w:tc>
      </w:tr>
      <w:tr w:rsidR="00B03896" w14:paraId="6ECC3AC1" w14:textId="77777777" w:rsidTr="00B03896">
        <w:tc>
          <w:tcPr>
            <w:tcW w:w="1246" w:type="pct"/>
            <w:tcBorders>
              <w:top w:val="single" w:sz="6" w:space="0" w:color="auto"/>
            </w:tcBorders>
            <w:shd w:val="clear" w:color="auto" w:fill="auto"/>
          </w:tcPr>
          <w:p w14:paraId="67D5562A"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7E576BDC" w14:textId="77777777" w:rsidR="00DA0598" w:rsidRPr="00B03896" w:rsidRDefault="00DA0598" w:rsidP="00B03896">
            <w:pPr>
              <w:pStyle w:val="TabellRader"/>
            </w:pPr>
          </w:p>
        </w:tc>
        <w:tc>
          <w:tcPr>
            <w:tcW w:w="1252" w:type="pct"/>
            <w:tcBorders>
              <w:top w:val="single" w:sz="6" w:space="0" w:color="auto"/>
            </w:tcBorders>
            <w:shd w:val="clear" w:color="auto" w:fill="auto"/>
          </w:tcPr>
          <w:p w14:paraId="7AD1D89F" w14:textId="77777777" w:rsidR="00DA0598" w:rsidRPr="00B03896" w:rsidRDefault="00DA0598" w:rsidP="00B03896">
            <w:pPr>
              <w:pStyle w:val="TabellRader"/>
            </w:pPr>
          </w:p>
        </w:tc>
        <w:tc>
          <w:tcPr>
            <w:tcW w:w="1252" w:type="pct"/>
            <w:tcBorders>
              <w:top w:val="single" w:sz="6" w:space="0" w:color="auto"/>
            </w:tcBorders>
            <w:shd w:val="clear" w:color="auto" w:fill="auto"/>
          </w:tcPr>
          <w:p w14:paraId="5F7035C9" w14:textId="77777777" w:rsidR="00DA0598" w:rsidRPr="00B03896" w:rsidRDefault="00DA0598" w:rsidP="00B03896">
            <w:pPr>
              <w:pStyle w:val="TabellRader"/>
            </w:pPr>
          </w:p>
        </w:tc>
      </w:tr>
      <w:tr w:rsidR="00B03896" w14:paraId="05D6D8F7" w14:textId="77777777" w:rsidTr="00B03896">
        <w:tc>
          <w:tcPr>
            <w:tcW w:w="1246" w:type="pct"/>
            <w:tcBorders>
              <w:top w:val="single" w:sz="6" w:space="0" w:color="auto"/>
            </w:tcBorders>
            <w:shd w:val="clear" w:color="auto" w:fill="auto"/>
          </w:tcPr>
          <w:p w14:paraId="2BF6FD0B" w14:textId="77777777" w:rsidR="00DA0598" w:rsidRPr="00B03896" w:rsidRDefault="00DA0598" w:rsidP="00B03896">
            <w:pPr>
              <w:pStyle w:val="TabellRader"/>
              <w:jc w:val="left"/>
              <w:rPr>
                <w:b/>
                <w:bCs/>
              </w:rPr>
            </w:pPr>
            <w:r w:rsidRPr="00B03896">
              <w:rPr>
                <w:b/>
                <w:bCs/>
              </w:rPr>
              <w:t>SYDOSTASIEN</w:t>
            </w:r>
          </w:p>
        </w:tc>
        <w:tc>
          <w:tcPr>
            <w:tcW w:w="1250" w:type="pct"/>
            <w:tcBorders>
              <w:top w:val="single" w:sz="6" w:space="0" w:color="auto"/>
            </w:tcBorders>
            <w:shd w:val="clear" w:color="auto" w:fill="auto"/>
          </w:tcPr>
          <w:p w14:paraId="3D565D72" w14:textId="77777777" w:rsidR="00DA0598" w:rsidRPr="00B03896" w:rsidRDefault="00DA0598" w:rsidP="00B03896">
            <w:pPr>
              <w:pStyle w:val="TabellRader"/>
            </w:pPr>
          </w:p>
        </w:tc>
        <w:tc>
          <w:tcPr>
            <w:tcW w:w="1252" w:type="pct"/>
            <w:tcBorders>
              <w:top w:val="single" w:sz="6" w:space="0" w:color="auto"/>
            </w:tcBorders>
            <w:shd w:val="clear" w:color="auto" w:fill="auto"/>
          </w:tcPr>
          <w:p w14:paraId="354BBF13" w14:textId="77777777" w:rsidR="00DA0598" w:rsidRPr="00B03896" w:rsidRDefault="00DA0598" w:rsidP="00B03896">
            <w:pPr>
              <w:pStyle w:val="TabellRader"/>
            </w:pPr>
          </w:p>
        </w:tc>
        <w:tc>
          <w:tcPr>
            <w:tcW w:w="1252" w:type="pct"/>
            <w:tcBorders>
              <w:top w:val="single" w:sz="6" w:space="0" w:color="auto"/>
            </w:tcBorders>
            <w:shd w:val="clear" w:color="auto" w:fill="auto"/>
          </w:tcPr>
          <w:p w14:paraId="35EDFB84" w14:textId="77777777" w:rsidR="00DA0598" w:rsidRPr="00B03896" w:rsidRDefault="00DA0598" w:rsidP="00B03896">
            <w:pPr>
              <w:pStyle w:val="TabellRader"/>
            </w:pPr>
          </w:p>
        </w:tc>
      </w:tr>
      <w:tr w:rsidR="00B03896" w14:paraId="4F14D1BD" w14:textId="77777777" w:rsidTr="00B03896">
        <w:tc>
          <w:tcPr>
            <w:tcW w:w="1246" w:type="pct"/>
            <w:tcBorders>
              <w:top w:val="single" w:sz="6" w:space="0" w:color="auto"/>
            </w:tcBorders>
            <w:shd w:val="clear" w:color="auto" w:fill="auto"/>
          </w:tcPr>
          <w:p w14:paraId="1E4E1F53" w14:textId="77777777" w:rsidR="00DA0598" w:rsidRPr="00B03896" w:rsidRDefault="00DA0598" w:rsidP="00B03896">
            <w:pPr>
              <w:pStyle w:val="TabellRader"/>
              <w:jc w:val="left"/>
            </w:pPr>
            <w:r w:rsidRPr="00B03896">
              <w:t>Brunei</w:t>
            </w:r>
          </w:p>
        </w:tc>
        <w:tc>
          <w:tcPr>
            <w:tcW w:w="1250" w:type="pct"/>
            <w:tcBorders>
              <w:top w:val="single" w:sz="6" w:space="0" w:color="auto"/>
            </w:tcBorders>
            <w:shd w:val="clear" w:color="auto" w:fill="auto"/>
          </w:tcPr>
          <w:p w14:paraId="36147158" w14:textId="77777777" w:rsidR="00DA0598" w:rsidRPr="00B03896" w:rsidRDefault="00DA0598" w:rsidP="00B03896">
            <w:pPr>
              <w:pStyle w:val="TabellRader"/>
            </w:pPr>
            <w:r w:rsidRPr="00B03896">
              <w:t>0,8</w:t>
            </w:r>
          </w:p>
        </w:tc>
        <w:tc>
          <w:tcPr>
            <w:tcW w:w="1252" w:type="pct"/>
            <w:tcBorders>
              <w:top w:val="single" w:sz="6" w:space="0" w:color="auto"/>
            </w:tcBorders>
            <w:shd w:val="clear" w:color="auto" w:fill="auto"/>
          </w:tcPr>
          <w:p w14:paraId="494D0DAB" w14:textId="77777777" w:rsidR="00DA0598" w:rsidRPr="00B03896" w:rsidRDefault="00DA0598" w:rsidP="00B03896">
            <w:pPr>
              <w:pStyle w:val="TabellRader"/>
            </w:pPr>
            <w:r w:rsidRPr="00B03896">
              <w:t>7,1</w:t>
            </w:r>
          </w:p>
        </w:tc>
        <w:tc>
          <w:tcPr>
            <w:tcW w:w="1252" w:type="pct"/>
            <w:tcBorders>
              <w:top w:val="single" w:sz="6" w:space="0" w:color="auto"/>
            </w:tcBorders>
            <w:shd w:val="clear" w:color="auto" w:fill="auto"/>
          </w:tcPr>
          <w:p w14:paraId="2C1224A6" w14:textId="77777777" w:rsidR="00DA0598" w:rsidRPr="00B03896" w:rsidRDefault="00DA0598" w:rsidP="00B03896">
            <w:pPr>
              <w:pStyle w:val="TabellRader"/>
            </w:pPr>
            <w:r w:rsidRPr="00B03896">
              <w:t>0,08</w:t>
            </w:r>
          </w:p>
        </w:tc>
      </w:tr>
      <w:tr w:rsidR="00B03896" w14:paraId="5E9DCE87" w14:textId="77777777" w:rsidTr="00B03896">
        <w:tc>
          <w:tcPr>
            <w:tcW w:w="1246" w:type="pct"/>
            <w:tcBorders>
              <w:top w:val="single" w:sz="6" w:space="0" w:color="auto"/>
            </w:tcBorders>
            <w:shd w:val="clear" w:color="auto" w:fill="auto"/>
          </w:tcPr>
          <w:p w14:paraId="6CBF2CE7" w14:textId="77777777" w:rsidR="00DA0598" w:rsidRPr="00B03896" w:rsidRDefault="00DA0598" w:rsidP="00B03896">
            <w:pPr>
              <w:pStyle w:val="TabellRader"/>
              <w:jc w:val="left"/>
            </w:pPr>
            <w:r w:rsidRPr="00B03896">
              <w:t>Filippinerna</w:t>
            </w:r>
          </w:p>
        </w:tc>
        <w:tc>
          <w:tcPr>
            <w:tcW w:w="1250" w:type="pct"/>
            <w:tcBorders>
              <w:top w:val="single" w:sz="6" w:space="0" w:color="auto"/>
            </w:tcBorders>
            <w:shd w:val="clear" w:color="auto" w:fill="auto"/>
          </w:tcPr>
          <w:p w14:paraId="7D2A93AC" w14:textId="77777777" w:rsidR="00DA0598" w:rsidRPr="00B03896" w:rsidRDefault="00DA0598" w:rsidP="00B03896">
            <w:pPr>
              <w:pStyle w:val="TabellRader"/>
            </w:pPr>
            <w:r w:rsidRPr="00B03896">
              <w:t>0,6</w:t>
            </w:r>
          </w:p>
        </w:tc>
        <w:tc>
          <w:tcPr>
            <w:tcW w:w="1252" w:type="pct"/>
            <w:tcBorders>
              <w:top w:val="single" w:sz="6" w:space="0" w:color="auto"/>
            </w:tcBorders>
            <w:shd w:val="clear" w:color="auto" w:fill="auto"/>
          </w:tcPr>
          <w:p w14:paraId="65703421"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1C8CBF91" w14:textId="77777777" w:rsidR="00DA0598" w:rsidRPr="00B03896" w:rsidRDefault="00DA0598" w:rsidP="00B03896">
            <w:pPr>
              <w:pStyle w:val="TabellRader"/>
            </w:pPr>
            <w:r w:rsidRPr="00B03896">
              <w:t>-</w:t>
            </w:r>
          </w:p>
        </w:tc>
      </w:tr>
      <w:tr w:rsidR="00B03896" w14:paraId="04961463" w14:textId="77777777" w:rsidTr="00B03896">
        <w:tc>
          <w:tcPr>
            <w:tcW w:w="1246" w:type="pct"/>
            <w:tcBorders>
              <w:top w:val="single" w:sz="6" w:space="0" w:color="auto"/>
            </w:tcBorders>
            <w:shd w:val="clear" w:color="auto" w:fill="auto"/>
          </w:tcPr>
          <w:p w14:paraId="6708FB5D" w14:textId="77777777" w:rsidR="00DA0598" w:rsidRPr="00B03896" w:rsidRDefault="00DA0598" w:rsidP="00B03896">
            <w:pPr>
              <w:pStyle w:val="TabellRader"/>
              <w:jc w:val="left"/>
            </w:pPr>
            <w:r w:rsidRPr="00B03896">
              <w:t>Indonesien</w:t>
            </w:r>
          </w:p>
        </w:tc>
        <w:tc>
          <w:tcPr>
            <w:tcW w:w="1250" w:type="pct"/>
            <w:tcBorders>
              <w:top w:val="single" w:sz="6" w:space="0" w:color="auto"/>
            </w:tcBorders>
            <w:shd w:val="clear" w:color="auto" w:fill="auto"/>
          </w:tcPr>
          <w:p w14:paraId="5EA01552" w14:textId="77777777" w:rsidR="00DA0598" w:rsidRPr="00B03896" w:rsidRDefault="00DA0598" w:rsidP="00B03896">
            <w:pPr>
              <w:pStyle w:val="TabellRader"/>
            </w:pPr>
            <w:r w:rsidRPr="00B03896">
              <w:t>259</w:t>
            </w:r>
          </w:p>
        </w:tc>
        <w:tc>
          <w:tcPr>
            <w:tcW w:w="1252" w:type="pct"/>
            <w:tcBorders>
              <w:top w:val="single" w:sz="6" w:space="0" w:color="auto"/>
            </w:tcBorders>
            <w:shd w:val="clear" w:color="auto" w:fill="auto"/>
          </w:tcPr>
          <w:p w14:paraId="3E5ED244" w14:textId="77777777" w:rsidR="00DA0598" w:rsidRPr="00B03896" w:rsidRDefault="00DA0598" w:rsidP="00B03896">
            <w:pPr>
              <w:pStyle w:val="TabellRader"/>
            </w:pPr>
            <w:r w:rsidRPr="00B03896">
              <w:t>1,1</w:t>
            </w:r>
          </w:p>
        </w:tc>
        <w:tc>
          <w:tcPr>
            <w:tcW w:w="1252" w:type="pct"/>
            <w:tcBorders>
              <w:top w:val="single" w:sz="6" w:space="0" w:color="auto"/>
            </w:tcBorders>
            <w:shd w:val="clear" w:color="auto" w:fill="auto"/>
          </w:tcPr>
          <w:p w14:paraId="56B54E9F" w14:textId="77777777" w:rsidR="00DA0598" w:rsidRPr="00B03896" w:rsidRDefault="00DA0598" w:rsidP="00B03896">
            <w:pPr>
              <w:pStyle w:val="TabellRader"/>
            </w:pPr>
            <w:r w:rsidRPr="00B03896">
              <w:t>0,4</w:t>
            </w:r>
          </w:p>
        </w:tc>
      </w:tr>
      <w:tr w:rsidR="00B03896" w14:paraId="2D08ED9F" w14:textId="77777777" w:rsidTr="00B03896">
        <w:tc>
          <w:tcPr>
            <w:tcW w:w="1246" w:type="pct"/>
            <w:tcBorders>
              <w:top w:val="single" w:sz="6" w:space="0" w:color="auto"/>
            </w:tcBorders>
            <w:shd w:val="clear" w:color="auto" w:fill="auto"/>
          </w:tcPr>
          <w:p w14:paraId="0C98DFA7" w14:textId="77777777" w:rsidR="00DA0598" w:rsidRPr="00B03896" w:rsidRDefault="00DA0598" w:rsidP="00B03896">
            <w:pPr>
              <w:pStyle w:val="TabellRader"/>
              <w:jc w:val="left"/>
            </w:pPr>
            <w:r w:rsidRPr="00B03896">
              <w:t>Malaysia</w:t>
            </w:r>
          </w:p>
        </w:tc>
        <w:tc>
          <w:tcPr>
            <w:tcW w:w="1250" w:type="pct"/>
            <w:tcBorders>
              <w:top w:val="single" w:sz="6" w:space="0" w:color="auto"/>
            </w:tcBorders>
            <w:shd w:val="clear" w:color="auto" w:fill="auto"/>
          </w:tcPr>
          <w:p w14:paraId="5FC8BA4B" w14:textId="77777777" w:rsidR="00DA0598" w:rsidRPr="00B03896" w:rsidRDefault="00DA0598" w:rsidP="00B03896">
            <w:pPr>
              <w:pStyle w:val="TabellRader"/>
            </w:pPr>
            <w:r w:rsidRPr="00B03896">
              <w:t>9,9</w:t>
            </w:r>
          </w:p>
        </w:tc>
        <w:tc>
          <w:tcPr>
            <w:tcW w:w="1252" w:type="pct"/>
            <w:tcBorders>
              <w:top w:val="single" w:sz="6" w:space="0" w:color="auto"/>
            </w:tcBorders>
            <w:shd w:val="clear" w:color="auto" w:fill="auto"/>
          </w:tcPr>
          <w:p w14:paraId="329FCB07" w14:textId="77777777" w:rsidR="00DA0598" w:rsidRPr="00B03896" w:rsidRDefault="00DA0598" w:rsidP="00B03896">
            <w:pPr>
              <w:pStyle w:val="TabellRader"/>
            </w:pPr>
            <w:r w:rsidRPr="00B03896">
              <w:t>2,3</w:t>
            </w:r>
          </w:p>
        </w:tc>
        <w:tc>
          <w:tcPr>
            <w:tcW w:w="1252" w:type="pct"/>
            <w:tcBorders>
              <w:top w:val="single" w:sz="6" w:space="0" w:color="auto"/>
            </w:tcBorders>
            <w:shd w:val="clear" w:color="auto" w:fill="auto"/>
          </w:tcPr>
          <w:p w14:paraId="373CA815" w14:textId="77777777" w:rsidR="00DA0598" w:rsidRPr="00B03896" w:rsidRDefault="00DA0598" w:rsidP="00B03896">
            <w:pPr>
              <w:pStyle w:val="TabellRader"/>
            </w:pPr>
            <w:r w:rsidRPr="00B03896">
              <w:t>89</w:t>
            </w:r>
          </w:p>
        </w:tc>
      </w:tr>
      <w:tr w:rsidR="00B03896" w14:paraId="29F3D461" w14:textId="77777777" w:rsidTr="00B03896">
        <w:tc>
          <w:tcPr>
            <w:tcW w:w="1246" w:type="pct"/>
            <w:tcBorders>
              <w:top w:val="single" w:sz="6" w:space="0" w:color="auto"/>
            </w:tcBorders>
            <w:shd w:val="clear" w:color="auto" w:fill="auto"/>
          </w:tcPr>
          <w:p w14:paraId="4A90A4E2" w14:textId="77777777" w:rsidR="00DA0598" w:rsidRPr="00B03896" w:rsidRDefault="00DA0598" w:rsidP="00B03896">
            <w:pPr>
              <w:pStyle w:val="TabellRader"/>
              <w:jc w:val="left"/>
            </w:pPr>
            <w:r w:rsidRPr="00B03896">
              <w:t>Singapore</w:t>
            </w:r>
          </w:p>
        </w:tc>
        <w:tc>
          <w:tcPr>
            <w:tcW w:w="1250" w:type="pct"/>
            <w:tcBorders>
              <w:top w:val="single" w:sz="6" w:space="0" w:color="auto"/>
            </w:tcBorders>
            <w:shd w:val="clear" w:color="auto" w:fill="auto"/>
          </w:tcPr>
          <w:p w14:paraId="2A124DD1" w14:textId="77777777" w:rsidR="00DA0598" w:rsidRPr="00B03896" w:rsidRDefault="00DA0598" w:rsidP="00B03896">
            <w:pPr>
              <w:pStyle w:val="TabellRader"/>
            </w:pPr>
            <w:r w:rsidRPr="00B03896">
              <w:t>48</w:t>
            </w:r>
          </w:p>
        </w:tc>
        <w:tc>
          <w:tcPr>
            <w:tcW w:w="1252" w:type="pct"/>
            <w:tcBorders>
              <w:top w:val="single" w:sz="6" w:space="0" w:color="auto"/>
            </w:tcBorders>
            <w:shd w:val="clear" w:color="auto" w:fill="auto"/>
          </w:tcPr>
          <w:p w14:paraId="1B400AFE" w14:textId="77777777" w:rsidR="00DA0598" w:rsidRPr="00B03896" w:rsidRDefault="00DA0598" w:rsidP="00B03896">
            <w:pPr>
              <w:pStyle w:val="TabellRader"/>
            </w:pPr>
            <w:r w:rsidRPr="00B03896">
              <w:t>198</w:t>
            </w:r>
          </w:p>
        </w:tc>
        <w:tc>
          <w:tcPr>
            <w:tcW w:w="1252" w:type="pct"/>
            <w:tcBorders>
              <w:top w:val="single" w:sz="6" w:space="0" w:color="auto"/>
            </w:tcBorders>
            <w:shd w:val="clear" w:color="auto" w:fill="auto"/>
          </w:tcPr>
          <w:p w14:paraId="02F2715E" w14:textId="77777777" w:rsidR="00DA0598" w:rsidRPr="00B03896" w:rsidRDefault="00DA0598" w:rsidP="00B03896">
            <w:pPr>
              <w:pStyle w:val="TabellRader"/>
            </w:pPr>
            <w:r w:rsidRPr="00B03896">
              <w:t>90</w:t>
            </w:r>
          </w:p>
        </w:tc>
      </w:tr>
      <w:tr w:rsidR="00B03896" w14:paraId="3EFF7E30" w14:textId="77777777" w:rsidTr="00B03896">
        <w:tc>
          <w:tcPr>
            <w:tcW w:w="1246" w:type="pct"/>
            <w:tcBorders>
              <w:top w:val="single" w:sz="6" w:space="0" w:color="auto"/>
            </w:tcBorders>
            <w:shd w:val="clear" w:color="auto" w:fill="auto"/>
          </w:tcPr>
          <w:p w14:paraId="0A274DAF" w14:textId="77777777" w:rsidR="00DA0598" w:rsidRPr="00B03896" w:rsidRDefault="00DA0598" w:rsidP="00B03896">
            <w:pPr>
              <w:pStyle w:val="TabellRader"/>
              <w:jc w:val="left"/>
            </w:pPr>
            <w:r w:rsidRPr="00B03896">
              <w:t>Thailand</w:t>
            </w:r>
          </w:p>
        </w:tc>
        <w:tc>
          <w:tcPr>
            <w:tcW w:w="1250" w:type="pct"/>
            <w:tcBorders>
              <w:top w:val="single" w:sz="6" w:space="0" w:color="auto"/>
            </w:tcBorders>
            <w:shd w:val="clear" w:color="auto" w:fill="auto"/>
          </w:tcPr>
          <w:p w14:paraId="20DBDEC9" w14:textId="77777777" w:rsidR="00DA0598" w:rsidRPr="00B03896" w:rsidRDefault="00DA0598" w:rsidP="00B03896">
            <w:pPr>
              <w:pStyle w:val="TabellRader"/>
            </w:pPr>
            <w:r w:rsidRPr="00B03896">
              <w:t>430</w:t>
            </w:r>
          </w:p>
        </w:tc>
        <w:tc>
          <w:tcPr>
            <w:tcW w:w="1252" w:type="pct"/>
            <w:tcBorders>
              <w:top w:val="single" w:sz="6" w:space="0" w:color="auto"/>
            </w:tcBorders>
            <w:shd w:val="clear" w:color="auto" w:fill="auto"/>
          </w:tcPr>
          <w:p w14:paraId="2DFE7EF1" w14:textId="77777777" w:rsidR="00DA0598" w:rsidRPr="00B03896" w:rsidRDefault="00DA0598" w:rsidP="00B03896">
            <w:pPr>
              <w:pStyle w:val="TabellRader"/>
            </w:pPr>
            <w:r w:rsidRPr="00B03896">
              <w:t>312</w:t>
            </w:r>
          </w:p>
        </w:tc>
        <w:tc>
          <w:tcPr>
            <w:tcW w:w="1252" w:type="pct"/>
            <w:tcBorders>
              <w:top w:val="single" w:sz="6" w:space="0" w:color="auto"/>
            </w:tcBorders>
            <w:shd w:val="clear" w:color="auto" w:fill="auto"/>
          </w:tcPr>
          <w:p w14:paraId="1758A6B0" w14:textId="77777777" w:rsidR="00DA0598" w:rsidRPr="00B03896" w:rsidRDefault="00DA0598" w:rsidP="00B03896">
            <w:pPr>
              <w:pStyle w:val="TabellRader"/>
            </w:pPr>
            <w:r w:rsidRPr="00B03896">
              <w:t>353</w:t>
            </w:r>
          </w:p>
        </w:tc>
      </w:tr>
      <w:tr w:rsidR="00B03896" w14:paraId="74C363AC" w14:textId="77777777" w:rsidTr="00B03896">
        <w:tc>
          <w:tcPr>
            <w:tcW w:w="1246" w:type="pct"/>
            <w:tcBorders>
              <w:top w:val="single" w:sz="6" w:space="0" w:color="auto"/>
            </w:tcBorders>
            <w:shd w:val="clear" w:color="auto" w:fill="auto"/>
          </w:tcPr>
          <w:p w14:paraId="6A98BF84"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00F8211F" w14:textId="77777777" w:rsidR="00DA0598" w:rsidRPr="00B03896" w:rsidRDefault="00DA0598" w:rsidP="00B03896">
            <w:pPr>
              <w:pStyle w:val="TabellRader"/>
              <w:rPr>
                <w:b/>
                <w:bCs/>
              </w:rPr>
            </w:pPr>
            <w:r w:rsidRPr="00B03896">
              <w:rPr>
                <w:b/>
                <w:bCs/>
              </w:rPr>
              <w:t>748</w:t>
            </w:r>
          </w:p>
        </w:tc>
        <w:tc>
          <w:tcPr>
            <w:tcW w:w="1252" w:type="pct"/>
            <w:tcBorders>
              <w:top w:val="single" w:sz="6" w:space="0" w:color="auto"/>
            </w:tcBorders>
            <w:shd w:val="clear" w:color="auto" w:fill="auto"/>
          </w:tcPr>
          <w:p w14:paraId="4A1B4088" w14:textId="77777777" w:rsidR="00DA0598" w:rsidRPr="00B03896" w:rsidRDefault="00DA0598" w:rsidP="00B03896">
            <w:pPr>
              <w:pStyle w:val="TabellRader"/>
              <w:rPr>
                <w:b/>
                <w:bCs/>
              </w:rPr>
            </w:pPr>
            <w:r w:rsidRPr="00B03896">
              <w:rPr>
                <w:b/>
                <w:bCs/>
              </w:rPr>
              <w:t>520</w:t>
            </w:r>
          </w:p>
        </w:tc>
        <w:tc>
          <w:tcPr>
            <w:tcW w:w="1252" w:type="pct"/>
            <w:tcBorders>
              <w:top w:val="single" w:sz="6" w:space="0" w:color="auto"/>
            </w:tcBorders>
            <w:shd w:val="clear" w:color="auto" w:fill="auto"/>
          </w:tcPr>
          <w:p w14:paraId="128789EF" w14:textId="77777777" w:rsidR="00DA0598" w:rsidRPr="00B03896" w:rsidRDefault="00DA0598" w:rsidP="00B03896">
            <w:pPr>
              <w:pStyle w:val="TabellRader"/>
              <w:rPr>
                <w:b/>
                <w:bCs/>
              </w:rPr>
            </w:pPr>
            <w:r w:rsidRPr="00B03896">
              <w:rPr>
                <w:b/>
                <w:bCs/>
              </w:rPr>
              <w:t>533</w:t>
            </w:r>
          </w:p>
        </w:tc>
      </w:tr>
      <w:tr w:rsidR="00B03896" w14:paraId="528613C4" w14:textId="77777777" w:rsidTr="00B03896">
        <w:tc>
          <w:tcPr>
            <w:tcW w:w="1246" w:type="pct"/>
            <w:tcBorders>
              <w:top w:val="single" w:sz="6" w:space="0" w:color="auto"/>
            </w:tcBorders>
            <w:shd w:val="clear" w:color="auto" w:fill="auto"/>
          </w:tcPr>
          <w:p w14:paraId="06D3B320"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028B8D00" w14:textId="77777777" w:rsidR="00DA0598" w:rsidRPr="00B03896" w:rsidRDefault="00DA0598" w:rsidP="00B03896">
            <w:pPr>
              <w:pStyle w:val="TabellRader"/>
            </w:pPr>
          </w:p>
        </w:tc>
        <w:tc>
          <w:tcPr>
            <w:tcW w:w="1252" w:type="pct"/>
            <w:tcBorders>
              <w:top w:val="single" w:sz="6" w:space="0" w:color="auto"/>
            </w:tcBorders>
            <w:shd w:val="clear" w:color="auto" w:fill="auto"/>
          </w:tcPr>
          <w:p w14:paraId="3EACD938" w14:textId="77777777" w:rsidR="00DA0598" w:rsidRPr="00B03896" w:rsidRDefault="00DA0598" w:rsidP="00B03896">
            <w:pPr>
              <w:pStyle w:val="TabellRader"/>
            </w:pPr>
          </w:p>
        </w:tc>
        <w:tc>
          <w:tcPr>
            <w:tcW w:w="1252" w:type="pct"/>
            <w:tcBorders>
              <w:top w:val="single" w:sz="6" w:space="0" w:color="auto"/>
            </w:tcBorders>
            <w:shd w:val="clear" w:color="auto" w:fill="auto"/>
          </w:tcPr>
          <w:p w14:paraId="0816173C" w14:textId="77777777" w:rsidR="00DA0598" w:rsidRPr="00B03896" w:rsidRDefault="00DA0598" w:rsidP="00B03896">
            <w:pPr>
              <w:pStyle w:val="TabellRader"/>
            </w:pPr>
          </w:p>
        </w:tc>
      </w:tr>
      <w:tr w:rsidR="00B03896" w14:paraId="08454659" w14:textId="77777777" w:rsidTr="00B03896">
        <w:tc>
          <w:tcPr>
            <w:tcW w:w="1246" w:type="pct"/>
            <w:tcBorders>
              <w:top w:val="single" w:sz="6" w:space="0" w:color="auto"/>
            </w:tcBorders>
            <w:shd w:val="clear" w:color="auto" w:fill="auto"/>
          </w:tcPr>
          <w:p w14:paraId="7CB11E2A" w14:textId="77777777" w:rsidR="00DA0598" w:rsidRPr="00B03896" w:rsidRDefault="00DA0598" w:rsidP="00B03896">
            <w:pPr>
              <w:pStyle w:val="TabellRader"/>
              <w:jc w:val="left"/>
              <w:rPr>
                <w:b/>
                <w:bCs/>
              </w:rPr>
            </w:pPr>
            <w:r w:rsidRPr="00B03896">
              <w:rPr>
                <w:b/>
                <w:bCs/>
              </w:rPr>
              <w:t>SYDASIEN</w:t>
            </w:r>
          </w:p>
        </w:tc>
        <w:tc>
          <w:tcPr>
            <w:tcW w:w="1250" w:type="pct"/>
            <w:tcBorders>
              <w:top w:val="single" w:sz="6" w:space="0" w:color="auto"/>
            </w:tcBorders>
            <w:shd w:val="clear" w:color="auto" w:fill="auto"/>
          </w:tcPr>
          <w:p w14:paraId="31DF3AE7" w14:textId="77777777" w:rsidR="00DA0598" w:rsidRPr="00B03896" w:rsidRDefault="00DA0598" w:rsidP="00B03896">
            <w:pPr>
              <w:pStyle w:val="TabellRader"/>
            </w:pPr>
          </w:p>
        </w:tc>
        <w:tc>
          <w:tcPr>
            <w:tcW w:w="1252" w:type="pct"/>
            <w:tcBorders>
              <w:top w:val="single" w:sz="6" w:space="0" w:color="auto"/>
            </w:tcBorders>
            <w:shd w:val="clear" w:color="auto" w:fill="auto"/>
          </w:tcPr>
          <w:p w14:paraId="5BE37D51" w14:textId="77777777" w:rsidR="00DA0598" w:rsidRPr="00B03896" w:rsidRDefault="00DA0598" w:rsidP="00B03896">
            <w:pPr>
              <w:pStyle w:val="TabellRader"/>
            </w:pPr>
          </w:p>
        </w:tc>
        <w:tc>
          <w:tcPr>
            <w:tcW w:w="1252" w:type="pct"/>
            <w:tcBorders>
              <w:top w:val="single" w:sz="6" w:space="0" w:color="auto"/>
            </w:tcBorders>
            <w:shd w:val="clear" w:color="auto" w:fill="auto"/>
          </w:tcPr>
          <w:p w14:paraId="414B7E9E" w14:textId="77777777" w:rsidR="00DA0598" w:rsidRPr="00B03896" w:rsidRDefault="00DA0598" w:rsidP="00B03896">
            <w:pPr>
              <w:pStyle w:val="TabellRader"/>
            </w:pPr>
          </w:p>
        </w:tc>
      </w:tr>
      <w:tr w:rsidR="00B03896" w14:paraId="61F33728" w14:textId="77777777" w:rsidTr="00B03896">
        <w:tc>
          <w:tcPr>
            <w:tcW w:w="1246" w:type="pct"/>
            <w:tcBorders>
              <w:top w:val="single" w:sz="6" w:space="0" w:color="auto"/>
            </w:tcBorders>
            <w:shd w:val="clear" w:color="auto" w:fill="auto"/>
          </w:tcPr>
          <w:p w14:paraId="64A87ABA" w14:textId="77777777" w:rsidR="00DA0598" w:rsidRPr="00B03896" w:rsidRDefault="00DA0598" w:rsidP="00B03896">
            <w:pPr>
              <w:pStyle w:val="TabellRader"/>
              <w:jc w:val="left"/>
            </w:pPr>
            <w:r w:rsidRPr="00B03896">
              <w:t>Indien</w:t>
            </w:r>
          </w:p>
        </w:tc>
        <w:tc>
          <w:tcPr>
            <w:tcW w:w="1250" w:type="pct"/>
            <w:tcBorders>
              <w:top w:val="single" w:sz="6" w:space="0" w:color="auto"/>
            </w:tcBorders>
            <w:shd w:val="clear" w:color="auto" w:fill="auto"/>
          </w:tcPr>
          <w:p w14:paraId="2E792CD4" w14:textId="77777777" w:rsidR="00DA0598" w:rsidRPr="00B03896" w:rsidRDefault="00DA0598" w:rsidP="00B03896">
            <w:pPr>
              <w:pStyle w:val="TabellRader"/>
            </w:pPr>
            <w:r w:rsidRPr="00B03896">
              <w:t>1 251</w:t>
            </w:r>
          </w:p>
        </w:tc>
        <w:tc>
          <w:tcPr>
            <w:tcW w:w="1252" w:type="pct"/>
            <w:tcBorders>
              <w:top w:val="single" w:sz="6" w:space="0" w:color="auto"/>
            </w:tcBorders>
            <w:shd w:val="clear" w:color="auto" w:fill="auto"/>
          </w:tcPr>
          <w:p w14:paraId="79B99322" w14:textId="77777777" w:rsidR="00DA0598" w:rsidRPr="00B03896" w:rsidRDefault="00DA0598" w:rsidP="00B03896">
            <w:pPr>
              <w:pStyle w:val="TabellRader"/>
            </w:pPr>
            <w:r w:rsidRPr="00B03896">
              <w:t>704</w:t>
            </w:r>
          </w:p>
        </w:tc>
        <w:tc>
          <w:tcPr>
            <w:tcW w:w="1252" w:type="pct"/>
            <w:tcBorders>
              <w:top w:val="single" w:sz="6" w:space="0" w:color="auto"/>
            </w:tcBorders>
            <w:shd w:val="clear" w:color="auto" w:fill="auto"/>
          </w:tcPr>
          <w:p w14:paraId="5F4E828D" w14:textId="77777777" w:rsidR="00DA0598" w:rsidRPr="00B03896" w:rsidRDefault="00DA0598" w:rsidP="00B03896">
            <w:pPr>
              <w:pStyle w:val="TabellRader"/>
            </w:pPr>
            <w:r w:rsidRPr="00B03896">
              <w:t>917</w:t>
            </w:r>
          </w:p>
        </w:tc>
      </w:tr>
      <w:tr w:rsidR="00B03896" w14:paraId="328B2633" w14:textId="77777777" w:rsidTr="00B03896">
        <w:tc>
          <w:tcPr>
            <w:tcW w:w="1246" w:type="pct"/>
            <w:tcBorders>
              <w:top w:val="single" w:sz="6" w:space="0" w:color="auto"/>
            </w:tcBorders>
            <w:shd w:val="clear" w:color="auto" w:fill="auto"/>
          </w:tcPr>
          <w:p w14:paraId="4A97F4DD" w14:textId="77777777" w:rsidR="00DA0598" w:rsidRPr="00B03896" w:rsidRDefault="00DA0598" w:rsidP="00B03896">
            <w:pPr>
              <w:pStyle w:val="TabellRader"/>
              <w:jc w:val="left"/>
            </w:pPr>
            <w:r w:rsidRPr="00B03896">
              <w:t>Pakistan</w:t>
            </w:r>
          </w:p>
        </w:tc>
        <w:tc>
          <w:tcPr>
            <w:tcW w:w="1250" w:type="pct"/>
            <w:tcBorders>
              <w:top w:val="single" w:sz="6" w:space="0" w:color="auto"/>
            </w:tcBorders>
            <w:shd w:val="clear" w:color="auto" w:fill="auto"/>
          </w:tcPr>
          <w:p w14:paraId="42999B60" w14:textId="77777777" w:rsidR="00DA0598" w:rsidRPr="00B03896" w:rsidRDefault="00DA0598" w:rsidP="00B03896">
            <w:pPr>
              <w:pStyle w:val="TabellRader"/>
            </w:pPr>
            <w:r w:rsidRPr="00B03896">
              <w:t>38</w:t>
            </w:r>
          </w:p>
        </w:tc>
        <w:tc>
          <w:tcPr>
            <w:tcW w:w="1252" w:type="pct"/>
            <w:tcBorders>
              <w:top w:val="single" w:sz="6" w:space="0" w:color="auto"/>
            </w:tcBorders>
            <w:shd w:val="clear" w:color="auto" w:fill="auto"/>
          </w:tcPr>
          <w:p w14:paraId="19EA8A98" w14:textId="77777777" w:rsidR="00DA0598" w:rsidRPr="00B03896" w:rsidRDefault="00DA0598" w:rsidP="00B03896">
            <w:pPr>
              <w:pStyle w:val="TabellRader"/>
            </w:pPr>
            <w:r w:rsidRPr="00B03896">
              <w:t>1 573</w:t>
            </w:r>
          </w:p>
        </w:tc>
        <w:tc>
          <w:tcPr>
            <w:tcW w:w="1252" w:type="pct"/>
            <w:tcBorders>
              <w:top w:val="single" w:sz="6" w:space="0" w:color="auto"/>
            </w:tcBorders>
            <w:shd w:val="clear" w:color="auto" w:fill="auto"/>
          </w:tcPr>
          <w:p w14:paraId="55D39F17" w14:textId="77777777" w:rsidR="00DA0598" w:rsidRPr="00B03896" w:rsidRDefault="00DA0598" w:rsidP="00B03896">
            <w:pPr>
              <w:pStyle w:val="TabellRader"/>
            </w:pPr>
            <w:r w:rsidRPr="00B03896">
              <w:t>61</w:t>
            </w:r>
          </w:p>
        </w:tc>
      </w:tr>
      <w:tr w:rsidR="00B03896" w14:paraId="1FDFFA93" w14:textId="77777777" w:rsidTr="00B03896">
        <w:tc>
          <w:tcPr>
            <w:tcW w:w="1246" w:type="pct"/>
            <w:tcBorders>
              <w:top w:val="single" w:sz="6" w:space="0" w:color="auto"/>
            </w:tcBorders>
            <w:shd w:val="clear" w:color="auto" w:fill="auto"/>
          </w:tcPr>
          <w:p w14:paraId="1F453B23"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3DFA6191" w14:textId="77777777" w:rsidR="00DA0598" w:rsidRPr="00B03896" w:rsidRDefault="00DA0598" w:rsidP="00B03896">
            <w:pPr>
              <w:pStyle w:val="TabellRader"/>
              <w:rPr>
                <w:b/>
                <w:bCs/>
              </w:rPr>
            </w:pPr>
            <w:r w:rsidRPr="00B03896">
              <w:rPr>
                <w:b/>
                <w:bCs/>
              </w:rPr>
              <w:t>1 289</w:t>
            </w:r>
          </w:p>
        </w:tc>
        <w:tc>
          <w:tcPr>
            <w:tcW w:w="1252" w:type="pct"/>
            <w:tcBorders>
              <w:top w:val="single" w:sz="6" w:space="0" w:color="auto"/>
            </w:tcBorders>
            <w:shd w:val="clear" w:color="auto" w:fill="auto"/>
          </w:tcPr>
          <w:p w14:paraId="497DC5D3" w14:textId="77777777" w:rsidR="00DA0598" w:rsidRPr="00B03896" w:rsidRDefault="00DA0598" w:rsidP="00B03896">
            <w:pPr>
              <w:pStyle w:val="TabellRader"/>
              <w:rPr>
                <w:b/>
                <w:bCs/>
              </w:rPr>
            </w:pPr>
            <w:r w:rsidRPr="00B03896">
              <w:rPr>
                <w:b/>
                <w:bCs/>
              </w:rPr>
              <w:t>2 277</w:t>
            </w:r>
          </w:p>
        </w:tc>
        <w:tc>
          <w:tcPr>
            <w:tcW w:w="1252" w:type="pct"/>
            <w:tcBorders>
              <w:top w:val="single" w:sz="6" w:space="0" w:color="auto"/>
            </w:tcBorders>
            <w:shd w:val="clear" w:color="auto" w:fill="auto"/>
          </w:tcPr>
          <w:p w14:paraId="791B1ACC" w14:textId="77777777" w:rsidR="00DA0598" w:rsidRPr="00B03896" w:rsidRDefault="00DA0598" w:rsidP="00B03896">
            <w:pPr>
              <w:pStyle w:val="TabellRader"/>
              <w:rPr>
                <w:b/>
                <w:bCs/>
              </w:rPr>
            </w:pPr>
            <w:r w:rsidRPr="00B03896">
              <w:rPr>
                <w:b/>
                <w:bCs/>
              </w:rPr>
              <w:t>978</w:t>
            </w:r>
          </w:p>
        </w:tc>
      </w:tr>
      <w:tr w:rsidR="00B03896" w14:paraId="63FD9099" w14:textId="77777777" w:rsidTr="00B03896">
        <w:tc>
          <w:tcPr>
            <w:tcW w:w="1246" w:type="pct"/>
            <w:tcBorders>
              <w:top w:val="single" w:sz="6" w:space="0" w:color="auto"/>
            </w:tcBorders>
            <w:shd w:val="clear" w:color="auto" w:fill="auto"/>
          </w:tcPr>
          <w:p w14:paraId="6E9C939E"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07D819C6" w14:textId="77777777" w:rsidR="00DA0598" w:rsidRPr="00B03896" w:rsidRDefault="00DA0598" w:rsidP="00B03896">
            <w:pPr>
              <w:pStyle w:val="TabellRader"/>
            </w:pPr>
          </w:p>
        </w:tc>
        <w:tc>
          <w:tcPr>
            <w:tcW w:w="1252" w:type="pct"/>
            <w:tcBorders>
              <w:top w:val="single" w:sz="6" w:space="0" w:color="auto"/>
            </w:tcBorders>
            <w:shd w:val="clear" w:color="auto" w:fill="auto"/>
          </w:tcPr>
          <w:p w14:paraId="086180B3" w14:textId="77777777" w:rsidR="00DA0598" w:rsidRPr="00B03896" w:rsidRDefault="00DA0598" w:rsidP="00B03896">
            <w:pPr>
              <w:pStyle w:val="TabellRader"/>
            </w:pPr>
          </w:p>
        </w:tc>
        <w:tc>
          <w:tcPr>
            <w:tcW w:w="1252" w:type="pct"/>
            <w:tcBorders>
              <w:top w:val="single" w:sz="6" w:space="0" w:color="auto"/>
            </w:tcBorders>
            <w:shd w:val="clear" w:color="auto" w:fill="auto"/>
          </w:tcPr>
          <w:p w14:paraId="1F92F63F" w14:textId="77777777" w:rsidR="00DA0598" w:rsidRPr="00B03896" w:rsidRDefault="00DA0598" w:rsidP="00B03896">
            <w:pPr>
              <w:pStyle w:val="TabellRader"/>
            </w:pPr>
          </w:p>
        </w:tc>
      </w:tr>
      <w:tr w:rsidR="00B03896" w14:paraId="0EEB5912" w14:textId="77777777" w:rsidTr="00B03896">
        <w:tc>
          <w:tcPr>
            <w:tcW w:w="1246" w:type="pct"/>
            <w:tcBorders>
              <w:top w:val="single" w:sz="6" w:space="0" w:color="auto"/>
            </w:tcBorders>
            <w:shd w:val="clear" w:color="auto" w:fill="auto"/>
          </w:tcPr>
          <w:p w14:paraId="11A122E3" w14:textId="77777777" w:rsidR="00DA0598" w:rsidRPr="00B03896" w:rsidRDefault="00DA0598" w:rsidP="00B03896">
            <w:pPr>
              <w:pStyle w:val="TabellRader"/>
              <w:jc w:val="left"/>
              <w:rPr>
                <w:b/>
                <w:bCs/>
              </w:rPr>
            </w:pPr>
            <w:r w:rsidRPr="00B03896">
              <w:rPr>
                <w:b/>
                <w:bCs/>
              </w:rPr>
              <w:t>MELLANÖSTERN</w:t>
            </w:r>
          </w:p>
        </w:tc>
        <w:tc>
          <w:tcPr>
            <w:tcW w:w="1250" w:type="pct"/>
            <w:tcBorders>
              <w:top w:val="single" w:sz="6" w:space="0" w:color="auto"/>
            </w:tcBorders>
            <w:shd w:val="clear" w:color="auto" w:fill="auto"/>
          </w:tcPr>
          <w:p w14:paraId="6DC4281E" w14:textId="77777777" w:rsidR="00DA0598" w:rsidRPr="00B03896" w:rsidRDefault="00DA0598" w:rsidP="00B03896">
            <w:pPr>
              <w:pStyle w:val="TabellRader"/>
            </w:pPr>
          </w:p>
        </w:tc>
        <w:tc>
          <w:tcPr>
            <w:tcW w:w="1252" w:type="pct"/>
            <w:tcBorders>
              <w:top w:val="single" w:sz="6" w:space="0" w:color="auto"/>
            </w:tcBorders>
            <w:shd w:val="clear" w:color="auto" w:fill="auto"/>
          </w:tcPr>
          <w:p w14:paraId="1943F5F2" w14:textId="77777777" w:rsidR="00DA0598" w:rsidRPr="00B03896" w:rsidRDefault="00DA0598" w:rsidP="00B03896">
            <w:pPr>
              <w:pStyle w:val="TabellRader"/>
            </w:pPr>
          </w:p>
        </w:tc>
        <w:tc>
          <w:tcPr>
            <w:tcW w:w="1252" w:type="pct"/>
            <w:tcBorders>
              <w:top w:val="single" w:sz="6" w:space="0" w:color="auto"/>
            </w:tcBorders>
            <w:shd w:val="clear" w:color="auto" w:fill="auto"/>
          </w:tcPr>
          <w:p w14:paraId="5F3EFFE2" w14:textId="77777777" w:rsidR="00DA0598" w:rsidRPr="00B03896" w:rsidRDefault="00DA0598" w:rsidP="00B03896">
            <w:pPr>
              <w:pStyle w:val="TabellRader"/>
            </w:pPr>
          </w:p>
        </w:tc>
      </w:tr>
      <w:tr w:rsidR="00B03896" w14:paraId="72D9999B" w14:textId="77777777" w:rsidTr="00B03896">
        <w:tc>
          <w:tcPr>
            <w:tcW w:w="1246" w:type="pct"/>
            <w:tcBorders>
              <w:top w:val="single" w:sz="6" w:space="0" w:color="auto"/>
            </w:tcBorders>
            <w:shd w:val="clear" w:color="auto" w:fill="auto"/>
          </w:tcPr>
          <w:p w14:paraId="75C4C474" w14:textId="77777777" w:rsidR="00DA0598" w:rsidRPr="00B03896" w:rsidRDefault="00DA0598" w:rsidP="00B03896">
            <w:pPr>
              <w:pStyle w:val="TabellRader"/>
              <w:jc w:val="left"/>
            </w:pPr>
            <w:r w:rsidRPr="00B03896">
              <w:t>FAE</w:t>
            </w:r>
          </w:p>
        </w:tc>
        <w:tc>
          <w:tcPr>
            <w:tcW w:w="1250" w:type="pct"/>
            <w:tcBorders>
              <w:top w:val="single" w:sz="6" w:space="0" w:color="auto"/>
            </w:tcBorders>
            <w:shd w:val="clear" w:color="auto" w:fill="auto"/>
          </w:tcPr>
          <w:p w14:paraId="18B189D5" w14:textId="77777777" w:rsidR="00DA0598" w:rsidRPr="00B03896" w:rsidRDefault="00DA0598" w:rsidP="00B03896">
            <w:pPr>
              <w:pStyle w:val="TabellRader"/>
            </w:pPr>
            <w:r w:rsidRPr="00B03896">
              <w:t>712</w:t>
            </w:r>
          </w:p>
        </w:tc>
        <w:tc>
          <w:tcPr>
            <w:tcW w:w="1252" w:type="pct"/>
            <w:tcBorders>
              <w:top w:val="single" w:sz="6" w:space="0" w:color="auto"/>
            </w:tcBorders>
            <w:shd w:val="clear" w:color="auto" w:fill="auto"/>
          </w:tcPr>
          <w:p w14:paraId="6E01753C" w14:textId="77777777" w:rsidR="00DA0598" w:rsidRPr="00B03896" w:rsidRDefault="00DA0598" w:rsidP="00B03896">
            <w:pPr>
              <w:pStyle w:val="TabellRader"/>
            </w:pPr>
            <w:r w:rsidRPr="00B03896">
              <w:t>219</w:t>
            </w:r>
          </w:p>
        </w:tc>
        <w:tc>
          <w:tcPr>
            <w:tcW w:w="1252" w:type="pct"/>
            <w:tcBorders>
              <w:top w:val="single" w:sz="6" w:space="0" w:color="auto"/>
            </w:tcBorders>
            <w:shd w:val="clear" w:color="auto" w:fill="auto"/>
          </w:tcPr>
          <w:p w14:paraId="48FB7C3A" w14:textId="77777777" w:rsidR="00DA0598" w:rsidRPr="00B03896" w:rsidRDefault="00DA0598" w:rsidP="00B03896">
            <w:pPr>
              <w:pStyle w:val="TabellRader"/>
            </w:pPr>
            <w:r w:rsidRPr="00B03896">
              <w:t>6 153</w:t>
            </w:r>
          </w:p>
        </w:tc>
      </w:tr>
      <w:tr w:rsidR="00B03896" w14:paraId="6BF7CFBF" w14:textId="77777777" w:rsidTr="00B03896">
        <w:tc>
          <w:tcPr>
            <w:tcW w:w="1246" w:type="pct"/>
            <w:tcBorders>
              <w:top w:val="single" w:sz="6" w:space="0" w:color="auto"/>
            </w:tcBorders>
            <w:shd w:val="clear" w:color="auto" w:fill="auto"/>
          </w:tcPr>
          <w:p w14:paraId="20E6B5AA" w14:textId="19FEAEC4" w:rsidR="00DA0598" w:rsidRPr="00B03896" w:rsidRDefault="00DA0598" w:rsidP="00B03896">
            <w:pPr>
              <w:pStyle w:val="TabellRader"/>
              <w:jc w:val="left"/>
            </w:pPr>
            <w:r w:rsidRPr="00B03896">
              <w:t>Israel</w:t>
            </w:r>
            <w:r w:rsidRPr="00B03896">
              <w:rPr>
                <w:vertAlign w:val="superscript"/>
              </w:rPr>
              <w:footnoteReference w:id="5"/>
            </w:r>
          </w:p>
        </w:tc>
        <w:tc>
          <w:tcPr>
            <w:tcW w:w="1250" w:type="pct"/>
            <w:tcBorders>
              <w:top w:val="single" w:sz="6" w:space="0" w:color="auto"/>
            </w:tcBorders>
            <w:shd w:val="clear" w:color="auto" w:fill="auto"/>
          </w:tcPr>
          <w:p w14:paraId="4DD3F307" w14:textId="77777777" w:rsidR="00DA0598" w:rsidRPr="00B03896" w:rsidRDefault="00DA0598" w:rsidP="00B03896">
            <w:pPr>
              <w:pStyle w:val="TabellRader"/>
            </w:pPr>
            <w:r w:rsidRPr="00B03896">
              <w:t>4,7</w:t>
            </w:r>
          </w:p>
        </w:tc>
        <w:tc>
          <w:tcPr>
            <w:tcW w:w="1252" w:type="pct"/>
            <w:tcBorders>
              <w:top w:val="single" w:sz="6" w:space="0" w:color="auto"/>
            </w:tcBorders>
            <w:shd w:val="clear" w:color="auto" w:fill="auto"/>
          </w:tcPr>
          <w:p w14:paraId="571F3D31" w14:textId="77777777" w:rsidR="00DA0598" w:rsidRPr="00B03896" w:rsidRDefault="00DA0598" w:rsidP="00B03896">
            <w:pPr>
              <w:pStyle w:val="TabellRader"/>
            </w:pPr>
            <w:r w:rsidRPr="00B03896">
              <w:t>18</w:t>
            </w:r>
          </w:p>
        </w:tc>
        <w:tc>
          <w:tcPr>
            <w:tcW w:w="1252" w:type="pct"/>
            <w:tcBorders>
              <w:top w:val="single" w:sz="6" w:space="0" w:color="auto"/>
            </w:tcBorders>
            <w:shd w:val="clear" w:color="auto" w:fill="auto"/>
          </w:tcPr>
          <w:p w14:paraId="647B5EFC" w14:textId="77777777" w:rsidR="00DA0598" w:rsidRPr="00B03896" w:rsidRDefault="00DA0598" w:rsidP="00B03896">
            <w:pPr>
              <w:pStyle w:val="TabellRader"/>
            </w:pPr>
            <w:r w:rsidRPr="00B03896">
              <w:t>21</w:t>
            </w:r>
          </w:p>
        </w:tc>
      </w:tr>
      <w:tr w:rsidR="00B03896" w14:paraId="62B7FB6C" w14:textId="77777777" w:rsidTr="00B03896">
        <w:tc>
          <w:tcPr>
            <w:tcW w:w="1246" w:type="pct"/>
            <w:tcBorders>
              <w:top w:val="single" w:sz="6" w:space="0" w:color="auto"/>
            </w:tcBorders>
            <w:shd w:val="clear" w:color="auto" w:fill="auto"/>
          </w:tcPr>
          <w:p w14:paraId="1CE9C94D" w14:textId="77777777" w:rsidR="00DA0598" w:rsidRPr="00B03896" w:rsidRDefault="00DA0598" w:rsidP="00B03896">
            <w:pPr>
              <w:pStyle w:val="TabellRader"/>
              <w:jc w:val="left"/>
            </w:pPr>
            <w:r w:rsidRPr="00B03896">
              <w:t>Jordanien</w:t>
            </w:r>
          </w:p>
        </w:tc>
        <w:tc>
          <w:tcPr>
            <w:tcW w:w="1250" w:type="pct"/>
            <w:tcBorders>
              <w:top w:val="single" w:sz="6" w:space="0" w:color="auto"/>
            </w:tcBorders>
            <w:shd w:val="clear" w:color="auto" w:fill="auto"/>
          </w:tcPr>
          <w:p w14:paraId="4FDC4CA3" w14:textId="77777777" w:rsidR="00DA0598" w:rsidRPr="00B03896" w:rsidRDefault="00DA0598" w:rsidP="00B03896">
            <w:pPr>
              <w:pStyle w:val="TabellRader"/>
            </w:pPr>
            <w:r w:rsidRPr="00B03896">
              <w:t>0,3</w:t>
            </w:r>
          </w:p>
        </w:tc>
        <w:tc>
          <w:tcPr>
            <w:tcW w:w="1252" w:type="pct"/>
            <w:tcBorders>
              <w:top w:val="single" w:sz="6" w:space="0" w:color="auto"/>
            </w:tcBorders>
            <w:shd w:val="clear" w:color="auto" w:fill="auto"/>
          </w:tcPr>
          <w:p w14:paraId="5174F5DC"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0F08E14D" w14:textId="77777777" w:rsidR="00DA0598" w:rsidRPr="00B03896" w:rsidRDefault="00DA0598" w:rsidP="00B03896">
            <w:pPr>
              <w:pStyle w:val="TabellRader"/>
            </w:pPr>
            <w:r w:rsidRPr="00B03896">
              <w:t>-</w:t>
            </w:r>
          </w:p>
        </w:tc>
      </w:tr>
      <w:tr w:rsidR="00B03896" w14:paraId="77F6AB40" w14:textId="77777777" w:rsidTr="00B03896">
        <w:tc>
          <w:tcPr>
            <w:tcW w:w="1246" w:type="pct"/>
            <w:tcBorders>
              <w:top w:val="single" w:sz="6" w:space="0" w:color="auto"/>
            </w:tcBorders>
            <w:shd w:val="clear" w:color="auto" w:fill="auto"/>
          </w:tcPr>
          <w:p w14:paraId="47353DC5" w14:textId="77777777" w:rsidR="00DA0598" w:rsidRPr="00B03896" w:rsidRDefault="00DA0598" w:rsidP="00B03896">
            <w:pPr>
              <w:pStyle w:val="TabellRader"/>
              <w:jc w:val="left"/>
            </w:pPr>
            <w:r w:rsidRPr="00B03896">
              <w:t>Kuwait</w:t>
            </w:r>
          </w:p>
        </w:tc>
        <w:tc>
          <w:tcPr>
            <w:tcW w:w="1250" w:type="pct"/>
            <w:tcBorders>
              <w:top w:val="single" w:sz="6" w:space="0" w:color="auto"/>
            </w:tcBorders>
            <w:shd w:val="clear" w:color="auto" w:fill="auto"/>
          </w:tcPr>
          <w:p w14:paraId="608F78BE" w14:textId="77777777" w:rsidR="00DA0598" w:rsidRPr="00B03896" w:rsidRDefault="00DA0598" w:rsidP="00B03896">
            <w:pPr>
              <w:pStyle w:val="TabellRader"/>
            </w:pPr>
            <w:r w:rsidRPr="00B03896">
              <w:t>28</w:t>
            </w:r>
          </w:p>
        </w:tc>
        <w:tc>
          <w:tcPr>
            <w:tcW w:w="1252" w:type="pct"/>
            <w:tcBorders>
              <w:top w:val="single" w:sz="6" w:space="0" w:color="auto"/>
            </w:tcBorders>
            <w:shd w:val="clear" w:color="auto" w:fill="auto"/>
          </w:tcPr>
          <w:p w14:paraId="7B180A7B" w14:textId="77777777" w:rsidR="00DA0598" w:rsidRPr="00B03896" w:rsidRDefault="00DA0598" w:rsidP="00B03896">
            <w:pPr>
              <w:pStyle w:val="TabellRader"/>
            </w:pPr>
            <w:r w:rsidRPr="00B03896">
              <w:t>0,2</w:t>
            </w:r>
          </w:p>
        </w:tc>
        <w:tc>
          <w:tcPr>
            <w:tcW w:w="1252" w:type="pct"/>
            <w:tcBorders>
              <w:top w:val="single" w:sz="6" w:space="0" w:color="auto"/>
            </w:tcBorders>
            <w:shd w:val="clear" w:color="auto" w:fill="auto"/>
          </w:tcPr>
          <w:p w14:paraId="6456FB61" w14:textId="77777777" w:rsidR="00DA0598" w:rsidRPr="00B03896" w:rsidRDefault="00DA0598" w:rsidP="00B03896">
            <w:pPr>
              <w:pStyle w:val="TabellRader"/>
            </w:pPr>
            <w:r w:rsidRPr="00B03896">
              <w:t>-</w:t>
            </w:r>
          </w:p>
        </w:tc>
      </w:tr>
      <w:tr w:rsidR="00B03896" w14:paraId="6A505290" w14:textId="77777777" w:rsidTr="00B03896">
        <w:tc>
          <w:tcPr>
            <w:tcW w:w="1246" w:type="pct"/>
            <w:tcBorders>
              <w:top w:val="single" w:sz="6" w:space="0" w:color="auto"/>
            </w:tcBorders>
            <w:shd w:val="clear" w:color="auto" w:fill="auto"/>
          </w:tcPr>
          <w:p w14:paraId="4D14AF7C" w14:textId="77777777" w:rsidR="00DA0598" w:rsidRPr="00B03896" w:rsidRDefault="00DA0598" w:rsidP="00B03896">
            <w:pPr>
              <w:pStyle w:val="TabellRader"/>
              <w:jc w:val="left"/>
            </w:pPr>
            <w:r w:rsidRPr="00B03896">
              <w:t>Oman</w:t>
            </w:r>
          </w:p>
        </w:tc>
        <w:tc>
          <w:tcPr>
            <w:tcW w:w="1250" w:type="pct"/>
            <w:tcBorders>
              <w:top w:val="single" w:sz="6" w:space="0" w:color="auto"/>
            </w:tcBorders>
            <w:shd w:val="clear" w:color="auto" w:fill="auto"/>
          </w:tcPr>
          <w:p w14:paraId="2D9CFDFE"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7AC8B9DC" w14:textId="77777777" w:rsidR="00DA0598" w:rsidRPr="00B03896" w:rsidRDefault="00DA0598" w:rsidP="00B03896">
            <w:pPr>
              <w:pStyle w:val="TabellRader"/>
            </w:pPr>
            <w:r w:rsidRPr="00B03896">
              <w:t>0,3</w:t>
            </w:r>
          </w:p>
        </w:tc>
        <w:tc>
          <w:tcPr>
            <w:tcW w:w="1252" w:type="pct"/>
            <w:tcBorders>
              <w:top w:val="single" w:sz="6" w:space="0" w:color="auto"/>
            </w:tcBorders>
            <w:shd w:val="clear" w:color="auto" w:fill="auto"/>
          </w:tcPr>
          <w:p w14:paraId="018F1CCB" w14:textId="77777777" w:rsidR="00DA0598" w:rsidRPr="00B03896" w:rsidRDefault="00DA0598" w:rsidP="00B03896">
            <w:pPr>
              <w:pStyle w:val="TabellRader"/>
            </w:pPr>
            <w:r w:rsidRPr="00B03896">
              <w:t>-</w:t>
            </w:r>
          </w:p>
        </w:tc>
      </w:tr>
      <w:tr w:rsidR="00B03896" w14:paraId="0A6F00A2" w14:textId="77777777" w:rsidTr="00B03896">
        <w:tc>
          <w:tcPr>
            <w:tcW w:w="1246" w:type="pct"/>
            <w:tcBorders>
              <w:top w:val="single" w:sz="6" w:space="0" w:color="auto"/>
            </w:tcBorders>
            <w:shd w:val="clear" w:color="auto" w:fill="auto"/>
          </w:tcPr>
          <w:p w14:paraId="267C4EB5" w14:textId="77777777" w:rsidR="00DA0598" w:rsidRPr="00B03896" w:rsidRDefault="00DA0598" w:rsidP="00B03896">
            <w:pPr>
              <w:pStyle w:val="TabellRader"/>
              <w:jc w:val="left"/>
            </w:pPr>
            <w:r w:rsidRPr="00B03896">
              <w:t>Qatar</w:t>
            </w:r>
          </w:p>
        </w:tc>
        <w:tc>
          <w:tcPr>
            <w:tcW w:w="1250" w:type="pct"/>
            <w:tcBorders>
              <w:top w:val="single" w:sz="6" w:space="0" w:color="auto"/>
            </w:tcBorders>
            <w:shd w:val="clear" w:color="auto" w:fill="auto"/>
          </w:tcPr>
          <w:p w14:paraId="09E44661" w14:textId="77777777" w:rsidR="00DA0598" w:rsidRPr="00B03896" w:rsidRDefault="00DA0598" w:rsidP="00B03896">
            <w:pPr>
              <w:pStyle w:val="TabellRader"/>
            </w:pPr>
            <w:r w:rsidRPr="00B03896">
              <w:t>5,2</w:t>
            </w:r>
          </w:p>
        </w:tc>
        <w:tc>
          <w:tcPr>
            <w:tcW w:w="1252" w:type="pct"/>
            <w:tcBorders>
              <w:top w:val="single" w:sz="6" w:space="0" w:color="auto"/>
            </w:tcBorders>
            <w:shd w:val="clear" w:color="auto" w:fill="auto"/>
          </w:tcPr>
          <w:p w14:paraId="156CBBCD" w14:textId="77777777" w:rsidR="00DA0598" w:rsidRPr="00B03896" w:rsidRDefault="00DA0598" w:rsidP="00B03896">
            <w:pPr>
              <w:pStyle w:val="TabellRader"/>
            </w:pPr>
            <w:r w:rsidRPr="00B03896">
              <w:t>2,2</w:t>
            </w:r>
          </w:p>
        </w:tc>
        <w:tc>
          <w:tcPr>
            <w:tcW w:w="1252" w:type="pct"/>
            <w:tcBorders>
              <w:top w:val="single" w:sz="6" w:space="0" w:color="auto"/>
            </w:tcBorders>
            <w:shd w:val="clear" w:color="auto" w:fill="auto"/>
          </w:tcPr>
          <w:p w14:paraId="076D62AB" w14:textId="77777777" w:rsidR="00DA0598" w:rsidRPr="00B03896" w:rsidRDefault="00DA0598" w:rsidP="00B03896">
            <w:pPr>
              <w:pStyle w:val="TabellRader"/>
            </w:pPr>
            <w:r w:rsidRPr="00B03896">
              <w:t>0,09</w:t>
            </w:r>
          </w:p>
        </w:tc>
      </w:tr>
      <w:tr w:rsidR="00B03896" w14:paraId="28FEA9F6" w14:textId="77777777" w:rsidTr="00B03896">
        <w:tc>
          <w:tcPr>
            <w:tcW w:w="1246" w:type="pct"/>
            <w:tcBorders>
              <w:top w:val="single" w:sz="6" w:space="0" w:color="auto"/>
            </w:tcBorders>
            <w:shd w:val="clear" w:color="auto" w:fill="auto"/>
          </w:tcPr>
          <w:p w14:paraId="5F77F767" w14:textId="77777777" w:rsidR="00DA0598" w:rsidRPr="00B03896" w:rsidRDefault="00DA0598" w:rsidP="00B03896">
            <w:pPr>
              <w:pStyle w:val="TabellRader"/>
              <w:jc w:val="left"/>
            </w:pPr>
            <w:r w:rsidRPr="00B03896">
              <w:t xml:space="preserve">Saudiarabien </w:t>
            </w:r>
          </w:p>
        </w:tc>
        <w:tc>
          <w:tcPr>
            <w:tcW w:w="1250" w:type="pct"/>
            <w:tcBorders>
              <w:top w:val="single" w:sz="6" w:space="0" w:color="auto"/>
            </w:tcBorders>
            <w:shd w:val="clear" w:color="auto" w:fill="auto"/>
          </w:tcPr>
          <w:p w14:paraId="185B1F3C" w14:textId="77777777" w:rsidR="00DA0598" w:rsidRPr="00B03896" w:rsidRDefault="00DA0598" w:rsidP="00B03896">
            <w:pPr>
              <w:pStyle w:val="TabellRader"/>
            </w:pPr>
            <w:r w:rsidRPr="00B03896">
              <w:t>13</w:t>
            </w:r>
          </w:p>
        </w:tc>
        <w:tc>
          <w:tcPr>
            <w:tcW w:w="1252" w:type="pct"/>
            <w:tcBorders>
              <w:top w:val="single" w:sz="6" w:space="0" w:color="auto"/>
            </w:tcBorders>
            <w:shd w:val="clear" w:color="auto" w:fill="auto"/>
          </w:tcPr>
          <w:p w14:paraId="7AC9FB16" w14:textId="77777777" w:rsidR="00DA0598" w:rsidRPr="00B03896" w:rsidRDefault="00DA0598" w:rsidP="00B03896">
            <w:pPr>
              <w:pStyle w:val="TabellRader"/>
            </w:pPr>
            <w:r w:rsidRPr="00B03896">
              <w:t>95</w:t>
            </w:r>
          </w:p>
        </w:tc>
        <w:tc>
          <w:tcPr>
            <w:tcW w:w="1252" w:type="pct"/>
            <w:tcBorders>
              <w:top w:val="single" w:sz="6" w:space="0" w:color="auto"/>
            </w:tcBorders>
            <w:shd w:val="clear" w:color="auto" w:fill="auto"/>
          </w:tcPr>
          <w:p w14:paraId="31B28756" w14:textId="77777777" w:rsidR="00DA0598" w:rsidRPr="00B03896" w:rsidRDefault="00DA0598" w:rsidP="00B03896">
            <w:pPr>
              <w:pStyle w:val="TabellRader"/>
            </w:pPr>
            <w:r w:rsidRPr="00B03896">
              <w:t>71</w:t>
            </w:r>
          </w:p>
        </w:tc>
      </w:tr>
      <w:tr w:rsidR="00B03896" w14:paraId="0EDB8C0F" w14:textId="77777777" w:rsidTr="00B03896">
        <w:tc>
          <w:tcPr>
            <w:tcW w:w="1246" w:type="pct"/>
            <w:tcBorders>
              <w:top w:val="single" w:sz="6" w:space="0" w:color="auto"/>
            </w:tcBorders>
            <w:shd w:val="clear" w:color="auto" w:fill="auto"/>
          </w:tcPr>
          <w:p w14:paraId="4CCB134A"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25AFDE51" w14:textId="77777777" w:rsidR="00DA0598" w:rsidRPr="00B03896" w:rsidRDefault="00DA0598" w:rsidP="00B03896">
            <w:pPr>
              <w:pStyle w:val="TabellRader"/>
              <w:rPr>
                <w:b/>
                <w:bCs/>
              </w:rPr>
            </w:pPr>
            <w:r w:rsidRPr="00B03896">
              <w:rPr>
                <w:b/>
                <w:bCs/>
              </w:rPr>
              <w:t>763</w:t>
            </w:r>
          </w:p>
        </w:tc>
        <w:tc>
          <w:tcPr>
            <w:tcW w:w="1252" w:type="pct"/>
            <w:tcBorders>
              <w:top w:val="single" w:sz="6" w:space="0" w:color="auto"/>
            </w:tcBorders>
            <w:shd w:val="clear" w:color="auto" w:fill="auto"/>
          </w:tcPr>
          <w:p w14:paraId="66F09A7F" w14:textId="77777777" w:rsidR="00DA0598" w:rsidRPr="00B03896" w:rsidRDefault="00DA0598" w:rsidP="00B03896">
            <w:pPr>
              <w:pStyle w:val="TabellRader"/>
              <w:rPr>
                <w:b/>
                <w:bCs/>
              </w:rPr>
            </w:pPr>
            <w:r w:rsidRPr="00B03896">
              <w:rPr>
                <w:b/>
                <w:bCs/>
              </w:rPr>
              <w:t>334</w:t>
            </w:r>
          </w:p>
        </w:tc>
        <w:tc>
          <w:tcPr>
            <w:tcW w:w="1252" w:type="pct"/>
            <w:tcBorders>
              <w:top w:val="single" w:sz="6" w:space="0" w:color="auto"/>
            </w:tcBorders>
            <w:shd w:val="clear" w:color="auto" w:fill="auto"/>
          </w:tcPr>
          <w:p w14:paraId="3763E882" w14:textId="77777777" w:rsidR="00DA0598" w:rsidRPr="00B03896" w:rsidRDefault="00DA0598" w:rsidP="00B03896">
            <w:pPr>
              <w:pStyle w:val="TabellRader"/>
              <w:rPr>
                <w:b/>
                <w:bCs/>
              </w:rPr>
            </w:pPr>
            <w:r w:rsidRPr="00B03896">
              <w:rPr>
                <w:b/>
                <w:bCs/>
              </w:rPr>
              <w:t>6 245</w:t>
            </w:r>
          </w:p>
        </w:tc>
      </w:tr>
      <w:tr w:rsidR="00B03896" w14:paraId="45E585FB" w14:textId="77777777" w:rsidTr="00B03896">
        <w:tc>
          <w:tcPr>
            <w:tcW w:w="1246" w:type="pct"/>
            <w:tcBorders>
              <w:top w:val="single" w:sz="6" w:space="0" w:color="auto"/>
            </w:tcBorders>
            <w:shd w:val="clear" w:color="auto" w:fill="auto"/>
          </w:tcPr>
          <w:p w14:paraId="1798E435"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5F77870A" w14:textId="77777777" w:rsidR="00DA0598" w:rsidRPr="00B03896" w:rsidRDefault="00DA0598" w:rsidP="00B03896">
            <w:pPr>
              <w:pStyle w:val="TabellRader"/>
            </w:pPr>
          </w:p>
        </w:tc>
        <w:tc>
          <w:tcPr>
            <w:tcW w:w="1252" w:type="pct"/>
            <w:tcBorders>
              <w:top w:val="single" w:sz="6" w:space="0" w:color="auto"/>
            </w:tcBorders>
            <w:shd w:val="clear" w:color="auto" w:fill="auto"/>
          </w:tcPr>
          <w:p w14:paraId="078476E8" w14:textId="77777777" w:rsidR="00DA0598" w:rsidRPr="00B03896" w:rsidRDefault="00DA0598" w:rsidP="00B03896">
            <w:pPr>
              <w:pStyle w:val="TabellRader"/>
            </w:pPr>
          </w:p>
        </w:tc>
        <w:tc>
          <w:tcPr>
            <w:tcW w:w="1252" w:type="pct"/>
            <w:tcBorders>
              <w:top w:val="single" w:sz="6" w:space="0" w:color="auto"/>
            </w:tcBorders>
            <w:shd w:val="clear" w:color="auto" w:fill="auto"/>
          </w:tcPr>
          <w:p w14:paraId="7FD267D0" w14:textId="77777777" w:rsidR="00DA0598" w:rsidRPr="00B03896" w:rsidRDefault="00DA0598" w:rsidP="00B03896">
            <w:pPr>
              <w:pStyle w:val="TabellRader"/>
            </w:pPr>
          </w:p>
        </w:tc>
      </w:tr>
      <w:tr w:rsidR="00B03896" w14:paraId="17FEC4C9" w14:textId="77777777" w:rsidTr="00B03896">
        <w:tc>
          <w:tcPr>
            <w:tcW w:w="1246" w:type="pct"/>
            <w:tcBorders>
              <w:top w:val="single" w:sz="6" w:space="0" w:color="auto"/>
            </w:tcBorders>
            <w:shd w:val="clear" w:color="auto" w:fill="auto"/>
          </w:tcPr>
          <w:p w14:paraId="1151CBEC" w14:textId="77777777" w:rsidR="00DA0598" w:rsidRPr="00B03896" w:rsidRDefault="00DA0598" w:rsidP="00B03896">
            <w:pPr>
              <w:pStyle w:val="TabellRader"/>
              <w:jc w:val="left"/>
              <w:rPr>
                <w:b/>
                <w:bCs/>
              </w:rPr>
            </w:pPr>
            <w:r w:rsidRPr="00B03896">
              <w:rPr>
                <w:b/>
                <w:bCs/>
              </w:rPr>
              <w:t>ÖVRIGA AFRIKA</w:t>
            </w:r>
          </w:p>
        </w:tc>
        <w:tc>
          <w:tcPr>
            <w:tcW w:w="1250" w:type="pct"/>
            <w:tcBorders>
              <w:top w:val="single" w:sz="6" w:space="0" w:color="auto"/>
            </w:tcBorders>
            <w:shd w:val="clear" w:color="auto" w:fill="auto"/>
          </w:tcPr>
          <w:p w14:paraId="0A08D921" w14:textId="77777777" w:rsidR="00DA0598" w:rsidRPr="00B03896" w:rsidRDefault="00DA0598" w:rsidP="00B03896">
            <w:pPr>
              <w:pStyle w:val="TabellRader"/>
            </w:pPr>
          </w:p>
        </w:tc>
        <w:tc>
          <w:tcPr>
            <w:tcW w:w="1252" w:type="pct"/>
            <w:tcBorders>
              <w:top w:val="single" w:sz="6" w:space="0" w:color="auto"/>
            </w:tcBorders>
            <w:shd w:val="clear" w:color="auto" w:fill="auto"/>
          </w:tcPr>
          <w:p w14:paraId="107E89E7" w14:textId="77777777" w:rsidR="00DA0598" w:rsidRPr="00B03896" w:rsidRDefault="00DA0598" w:rsidP="00B03896">
            <w:pPr>
              <w:pStyle w:val="TabellRader"/>
            </w:pPr>
          </w:p>
        </w:tc>
        <w:tc>
          <w:tcPr>
            <w:tcW w:w="1252" w:type="pct"/>
            <w:tcBorders>
              <w:top w:val="single" w:sz="6" w:space="0" w:color="auto"/>
            </w:tcBorders>
            <w:shd w:val="clear" w:color="auto" w:fill="auto"/>
          </w:tcPr>
          <w:p w14:paraId="617D1E42" w14:textId="77777777" w:rsidR="00DA0598" w:rsidRPr="00B03896" w:rsidRDefault="00DA0598" w:rsidP="00B03896">
            <w:pPr>
              <w:pStyle w:val="TabellRader"/>
            </w:pPr>
          </w:p>
        </w:tc>
      </w:tr>
      <w:tr w:rsidR="00B03896" w14:paraId="6D382F54" w14:textId="77777777" w:rsidTr="00B03896">
        <w:tc>
          <w:tcPr>
            <w:tcW w:w="1246" w:type="pct"/>
            <w:tcBorders>
              <w:top w:val="single" w:sz="6" w:space="0" w:color="auto"/>
            </w:tcBorders>
            <w:shd w:val="clear" w:color="auto" w:fill="auto"/>
          </w:tcPr>
          <w:p w14:paraId="23D021B2" w14:textId="77777777" w:rsidR="00DA0598" w:rsidRPr="00B03896" w:rsidRDefault="00DA0598" w:rsidP="00B03896">
            <w:pPr>
              <w:pStyle w:val="TabellRader"/>
              <w:jc w:val="left"/>
            </w:pPr>
            <w:r w:rsidRPr="00B03896">
              <w:t>Botswana</w:t>
            </w:r>
          </w:p>
        </w:tc>
        <w:tc>
          <w:tcPr>
            <w:tcW w:w="1250" w:type="pct"/>
            <w:tcBorders>
              <w:top w:val="single" w:sz="6" w:space="0" w:color="auto"/>
            </w:tcBorders>
            <w:shd w:val="clear" w:color="auto" w:fill="auto"/>
          </w:tcPr>
          <w:p w14:paraId="02A978DE" w14:textId="77777777" w:rsidR="00DA0598" w:rsidRPr="00B03896" w:rsidRDefault="00DA0598" w:rsidP="00B03896">
            <w:pPr>
              <w:pStyle w:val="TabellRader"/>
            </w:pPr>
            <w:r w:rsidRPr="00B03896">
              <w:t>0,1</w:t>
            </w:r>
          </w:p>
        </w:tc>
        <w:tc>
          <w:tcPr>
            <w:tcW w:w="1252" w:type="pct"/>
            <w:tcBorders>
              <w:top w:val="single" w:sz="6" w:space="0" w:color="auto"/>
            </w:tcBorders>
            <w:shd w:val="clear" w:color="auto" w:fill="auto"/>
          </w:tcPr>
          <w:p w14:paraId="3A8E8FE6" w14:textId="77777777" w:rsidR="00DA0598" w:rsidRPr="00B03896" w:rsidRDefault="00DA0598" w:rsidP="00B03896">
            <w:pPr>
              <w:pStyle w:val="TabellRader"/>
            </w:pPr>
            <w:r w:rsidRPr="00B03896">
              <w:t>0,8</w:t>
            </w:r>
          </w:p>
        </w:tc>
        <w:tc>
          <w:tcPr>
            <w:tcW w:w="1252" w:type="pct"/>
            <w:tcBorders>
              <w:top w:val="single" w:sz="6" w:space="0" w:color="auto"/>
            </w:tcBorders>
            <w:shd w:val="clear" w:color="auto" w:fill="auto"/>
          </w:tcPr>
          <w:p w14:paraId="0A334DB1" w14:textId="77777777" w:rsidR="00DA0598" w:rsidRPr="00B03896" w:rsidRDefault="00DA0598" w:rsidP="00B03896">
            <w:pPr>
              <w:pStyle w:val="TabellRader"/>
            </w:pPr>
            <w:r w:rsidRPr="00B03896">
              <w:t>1,1</w:t>
            </w:r>
          </w:p>
        </w:tc>
      </w:tr>
      <w:tr w:rsidR="00B03896" w14:paraId="478F159D" w14:textId="77777777" w:rsidTr="00B03896">
        <w:tc>
          <w:tcPr>
            <w:tcW w:w="1246" w:type="pct"/>
            <w:tcBorders>
              <w:top w:val="single" w:sz="6" w:space="0" w:color="auto"/>
            </w:tcBorders>
            <w:shd w:val="clear" w:color="auto" w:fill="auto"/>
          </w:tcPr>
          <w:p w14:paraId="1F7C93EB" w14:textId="77777777" w:rsidR="00DA0598" w:rsidRPr="00B03896" w:rsidRDefault="00DA0598" w:rsidP="00B03896">
            <w:pPr>
              <w:pStyle w:val="TabellRader"/>
              <w:jc w:val="left"/>
            </w:pPr>
            <w:r w:rsidRPr="00B03896">
              <w:t>Namibia</w:t>
            </w:r>
          </w:p>
        </w:tc>
        <w:tc>
          <w:tcPr>
            <w:tcW w:w="1250" w:type="pct"/>
            <w:tcBorders>
              <w:top w:val="single" w:sz="6" w:space="0" w:color="auto"/>
            </w:tcBorders>
            <w:shd w:val="clear" w:color="auto" w:fill="auto"/>
          </w:tcPr>
          <w:p w14:paraId="09434F27" w14:textId="77777777" w:rsidR="00DA0598" w:rsidRPr="00B03896" w:rsidRDefault="00DA0598" w:rsidP="00B03896">
            <w:pPr>
              <w:pStyle w:val="TabellRader"/>
            </w:pPr>
            <w:r w:rsidRPr="00B03896">
              <w:t>0,5</w:t>
            </w:r>
          </w:p>
        </w:tc>
        <w:tc>
          <w:tcPr>
            <w:tcW w:w="1252" w:type="pct"/>
            <w:tcBorders>
              <w:top w:val="single" w:sz="6" w:space="0" w:color="auto"/>
            </w:tcBorders>
            <w:shd w:val="clear" w:color="auto" w:fill="auto"/>
          </w:tcPr>
          <w:p w14:paraId="76404828" w14:textId="77777777" w:rsidR="00DA0598" w:rsidRPr="00B03896" w:rsidRDefault="00DA0598" w:rsidP="00B03896">
            <w:pPr>
              <w:pStyle w:val="TabellRader"/>
            </w:pPr>
            <w:r w:rsidRPr="00B03896">
              <w:t>1,1</w:t>
            </w:r>
          </w:p>
        </w:tc>
        <w:tc>
          <w:tcPr>
            <w:tcW w:w="1252" w:type="pct"/>
            <w:tcBorders>
              <w:top w:val="single" w:sz="6" w:space="0" w:color="auto"/>
            </w:tcBorders>
            <w:shd w:val="clear" w:color="auto" w:fill="auto"/>
          </w:tcPr>
          <w:p w14:paraId="1B1D2131" w14:textId="77777777" w:rsidR="00DA0598" w:rsidRPr="00B03896" w:rsidRDefault="00DA0598" w:rsidP="00B03896">
            <w:pPr>
              <w:pStyle w:val="TabellRader"/>
            </w:pPr>
            <w:r w:rsidRPr="00B03896">
              <w:t>0,8</w:t>
            </w:r>
          </w:p>
        </w:tc>
      </w:tr>
      <w:tr w:rsidR="00B03896" w14:paraId="25374829" w14:textId="77777777" w:rsidTr="00B03896">
        <w:tc>
          <w:tcPr>
            <w:tcW w:w="1246" w:type="pct"/>
            <w:tcBorders>
              <w:top w:val="single" w:sz="6" w:space="0" w:color="auto"/>
            </w:tcBorders>
            <w:shd w:val="clear" w:color="auto" w:fill="auto"/>
          </w:tcPr>
          <w:p w14:paraId="573D0672" w14:textId="77777777" w:rsidR="00DA0598" w:rsidRPr="00B03896" w:rsidRDefault="00DA0598" w:rsidP="00B03896">
            <w:pPr>
              <w:pStyle w:val="TabellRader"/>
              <w:jc w:val="left"/>
            </w:pPr>
            <w:r w:rsidRPr="00B03896">
              <w:t>Nigeria</w:t>
            </w:r>
          </w:p>
        </w:tc>
        <w:tc>
          <w:tcPr>
            <w:tcW w:w="1250" w:type="pct"/>
            <w:tcBorders>
              <w:top w:val="single" w:sz="6" w:space="0" w:color="auto"/>
            </w:tcBorders>
            <w:shd w:val="clear" w:color="auto" w:fill="auto"/>
          </w:tcPr>
          <w:p w14:paraId="5B2D1828"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6C04A114" w14:textId="77777777" w:rsidR="00DA0598" w:rsidRPr="00B03896" w:rsidRDefault="00DA0598" w:rsidP="00B03896">
            <w:pPr>
              <w:pStyle w:val="TabellRader"/>
            </w:pPr>
            <w:r w:rsidRPr="00B03896">
              <w:t>0,6</w:t>
            </w:r>
          </w:p>
        </w:tc>
        <w:tc>
          <w:tcPr>
            <w:tcW w:w="1252" w:type="pct"/>
            <w:tcBorders>
              <w:top w:val="single" w:sz="6" w:space="0" w:color="auto"/>
            </w:tcBorders>
            <w:shd w:val="clear" w:color="auto" w:fill="auto"/>
          </w:tcPr>
          <w:p w14:paraId="08A46159" w14:textId="77777777" w:rsidR="00DA0598" w:rsidRPr="00B03896" w:rsidRDefault="00DA0598" w:rsidP="00B03896">
            <w:pPr>
              <w:pStyle w:val="TabellRader"/>
            </w:pPr>
            <w:r w:rsidRPr="00B03896">
              <w:t>-</w:t>
            </w:r>
          </w:p>
        </w:tc>
      </w:tr>
      <w:tr w:rsidR="00B03896" w14:paraId="19DF1BEB" w14:textId="77777777" w:rsidTr="00B03896">
        <w:tc>
          <w:tcPr>
            <w:tcW w:w="1246" w:type="pct"/>
            <w:tcBorders>
              <w:top w:val="single" w:sz="6" w:space="0" w:color="auto"/>
            </w:tcBorders>
            <w:shd w:val="clear" w:color="auto" w:fill="auto"/>
          </w:tcPr>
          <w:p w14:paraId="5451641A" w14:textId="77777777" w:rsidR="00DA0598" w:rsidRPr="00B03896" w:rsidRDefault="00DA0598" w:rsidP="00B03896">
            <w:pPr>
              <w:pStyle w:val="TabellRader"/>
              <w:jc w:val="left"/>
            </w:pPr>
            <w:r w:rsidRPr="00B03896">
              <w:t>Sydafrika</w:t>
            </w:r>
          </w:p>
        </w:tc>
        <w:tc>
          <w:tcPr>
            <w:tcW w:w="1250" w:type="pct"/>
            <w:tcBorders>
              <w:top w:val="single" w:sz="6" w:space="0" w:color="auto"/>
            </w:tcBorders>
            <w:shd w:val="clear" w:color="auto" w:fill="auto"/>
          </w:tcPr>
          <w:p w14:paraId="517A1049" w14:textId="77777777" w:rsidR="00DA0598" w:rsidRPr="00B03896" w:rsidRDefault="00DA0598" w:rsidP="00B03896">
            <w:pPr>
              <w:pStyle w:val="TabellRader"/>
            </w:pPr>
            <w:r w:rsidRPr="00B03896">
              <w:t>50</w:t>
            </w:r>
          </w:p>
        </w:tc>
        <w:tc>
          <w:tcPr>
            <w:tcW w:w="1252" w:type="pct"/>
            <w:tcBorders>
              <w:top w:val="single" w:sz="6" w:space="0" w:color="auto"/>
            </w:tcBorders>
            <w:shd w:val="clear" w:color="auto" w:fill="auto"/>
          </w:tcPr>
          <w:p w14:paraId="52CFAE5D" w14:textId="77777777" w:rsidR="00DA0598" w:rsidRPr="00B03896" w:rsidRDefault="00DA0598" w:rsidP="00B03896">
            <w:pPr>
              <w:pStyle w:val="TabellRader"/>
            </w:pPr>
            <w:r w:rsidRPr="00B03896">
              <w:t>163</w:t>
            </w:r>
          </w:p>
        </w:tc>
        <w:tc>
          <w:tcPr>
            <w:tcW w:w="1252" w:type="pct"/>
            <w:tcBorders>
              <w:top w:val="single" w:sz="6" w:space="0" w:color="auto"/>
            </w:tcBorders>
            <w:shd w:val="clear" w:color="auto" w:fill="auto"/>
          </w:tcPr>
          <w:p w14:paraId="04610A91" w14:textId="77777777" w:rsidR="00DA0598" w:rsidRPr="00B03896" w:rsidRDefault="00DA0598" w:rsidP="00B03896">
            <w:pPr>
              <w:pStyle w:val="TabellRader"/>
            </w:pPr>
            <w:r w:rsidRPr="00B03896">
              <w:t>185</w:t>
            </w:r>
          </w:p>
        </w:tc>
      </w:tr>
      <w:tr w:rsidR="00B03896" w14:paraId="68F3956B" w14:textId="77777777" w:rsidTr="00B03896">
        <w:tc>
          <w:tcPr>
            <w:tcW w:w="1246" w:type="pct"/>
            <w:tcBorders>
              <w:top w:val="single" w:sz="6" w:space="0" w:color="auto"/>
            </w:tcBorders>
            <w:shd w:val="clear" w:color="auto" w:fill="auto"/>
          </w:tcPr>
          <w:p w14:paraId="1F3EC58A" w14:textId="77777777" w:rsidR="00DA0598" w:rsidRPr="00B03896" w:rsidRDefault="00DA0598" w:rsidP="00B03896">
            <w:pPr>
              <w:pStyle w:val="TabellRader"/>
              <w:jc w:val="left"/>
            </w:pPr>
            <w:r w:rsidRPr="00B03896">
              <w:t>Tanzania</w:t>
            </w:r>
          </w:p>
        </w:tc>
        <w:tc>
          <w:tcPr>
            <w:tcW w:w="1250" w:type="pct"/>
            <w:tcBorders>
              <w:top w:val="single" w:sz="6" w:space="0" w:color="auto"/>
            </w:tcBorders>
            <w:shd w:val="clear" w:color="auto" w:fill="auto"/>
          </w:tcPr>
          <w:p w14:paraId="462CF754"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46193432" w14:textId="77777777" w:rsidR="00DA0598" w:rsidRPr="00B03896" w:rsidRDefault="00DA0598" w:rsidP="00B03896">
            <w:pPr>
              <w:pStyle w:val="TabellRader"/>
            </w:pPr>
            <w:r w:rsidRPr="00B03896">
              <w:t>0,2</w:t>
            </w:r>
          </w:p>
        </w:tc>
        <w:tc>
          <w:tcPr>
            <w:tcW w:w="1252" w:type="pct"/>
            <w:tcBorders>
              <w:top w:val="single" w:sz="6" w:space="0" w:color="auto"/>
            </w:tcBorders>
            <w:shd w:val="clear" w:color="auto" w:fill="auto"/>
          </w:tcPr>
          <w:p w14:paraId="4FF44478" w14:textId="77777777" w:rsidR="00DA0598" w:rsidRPr="00B03896" w:rsidRDefault="00DA0598" w:rsidP="00B03896">
            <w:pPr>
              <w:pStyle w:val="TabellRader"/>
            </w:pPr>
            <w:r w:rsidRPr="00B03896">
              <w:t>0,3</w:t>
            </w:r>
          </w:p>
        </w:tc>
      </w:tr>
      <w:tr w:rsidR="00B03896" w14:paraId="381B85CC" w14:textId="77777777" w:rsidTr="00B03896">
        <w:tc>
          <w:tcPr>
            <w:tcW w:w="1246" w:type="pct"/>
            <w:tcBorders>
              <w:top w:val="single" w:sz="6" w:space="0" w:color="auto"/>
            </w:tcBorders>
            <w:shd w:val="clear" w:color="auto" w:fill="auto"/>
          </w:tcPr>
          <w:p w14:paraId="63B8244D" w14:textId="77777777" w:rsidR="00DA0598" w:rsidRPr="00B03896" w:rsidRDefault="00DA0598" w:rsidP="00B03896">
            <w:pPr>
              <w:pStyle w:val="TabellRader"/>
              <w:jc w:val="left"/>
            </w:pPr>
            <w:r w:rsidRPr="00B03896">
              <w:t>Zambia</w:t>
            </w:r>
          </w:p>
        </w:tc>
        <w:tc>
          <w:tcPr>
            <w:tcW w:w="1250" w:type="pct"/>
            <w:tcBorders>
              <w:top w:val="single" w:sz="6" w:space="0" w:color="auto"/>
            </w:tcBorders>
            <w:shd w:val="clear" w:color="auto" w:fill="auto"/>
          </w:tcPr>
          <w:p w14:paraId="2A559689" w14:textId="77777777" w:rsidR="00DA0598" w:rsidRPr="00B03896" w:rsidRDefault="00DA0598" w:rsidP="00B03896">
            <w:pPr>
              <w:pStyle w:val="TabellRader"/>
            </w:pPr>
            <w:r w:rsidRPr="00B03896">
              <w:t>0,5</w:t>
            </w:r>
          </w:p>
        </w:tc>
        <w:tc>
          <w:tcPr>
            <w:tcW w:w="1252" w:type="pct"/>
            <w:tcBorders>
              <w:top w:val="single" w:sz="6" w:space="0" w:color="auto"/>
            </w:tcBorders>
            <w:shd w:val="clear" w:color="auto" w:fill="auto"/>
          </w:tcPr>
          <w:p w14:paraId="307CC336" w14:textId="77777777" w:rsidR="00DA0598" w:rsidRPr="00B03896" w:rsidRDefault="00DA0598" w:rsidP="00B03896">
            <w:pPr>
              <w:pStyle w:val="TabellRader"/>
            </w:pPr>
            <w:r w:rsidRPr="00B03896">
              <w:t>0,6</w:t>
            </w:r>
          </w:p>
        </w:tc>
        <w:tc>
          <w:tcPr>
            <w:tcW w:w="1252" w:type="pct"/>
            <w:tcBorders>
              <w:top w:val="single" w:sz="6" w:space="0" w:color="auto"/>
            </w:tcBorders>
            <w:shd w:val="clear" w:color="auto" w:fill="auto"/>
          </w:tcPr>
          <w:p w14:paraId="3D59C65C" w14:textId="77777777" w:rsidR="00DA0598" w:rsidRPr="00B03896" w:rsidRDefault="00DA0598" w:rsidP="00B03896">
            <w:pPr>
              <w:pStyle w:val="TabellRader"/>
            </w:pPr>
            <w:r w:rsidRPr="00B03896">
              <w:t>0,7</w:t>
            </w:r>
          </w:p>
        </w:tc>
      </w:tr>
      <w:tr w:rsidR="00B03896" w14:paraId="06FAA75A" w14:textId="77777777" w:rsidTr="00B03896">
        <w:tc>
          <w:tcPr>
            <w:tcW w:w="1246" w:type="pct"/>
            <w:tcBorders>
              <w:top w:val="single" w:sz="6" w:space="0" w:color="auto"/>
            </w:tcBorders>
            <w:shd w:val="clear" w:color="auto" w:fill="auto"/>
          </w:tcPr>
          <w:p w14:paraId="12E8BCCD"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059FC836" w14:textId="77777777" w:rsidR="00DA0598" w:rsidRPr="00B03896" w:rsidRDefault="00DA0598" w:rsidP="00B03896">
            <w:pPr>
              <w:pStyle w:val="TabellRader"/>
              <w:rPr>
                <w:b/>
                <w:bCs/>
              </w:rPr>
            </w:pPr>
            <w:r w:rsidRPr="00B03896">
              <w:rPr>
                <w:b/>
                <w:bCs/>
              </w:rPr>
              <w:t>51</w:t>
            </w:r>
          </w:p>
        </w:tc>
        <w:tc>
          <w:tcPr>
            <w:tcW w:w="1252" w:type="pct"/>
            <w:tcBorders>
              <w:top w:val="single" w:sz="6" w:space="0" w:color="auto"/>
            </w:tcBorders>
            <w:shd w:val="clear" w:color="auto" w:fill="auto"/>
          </w:tcPr>
          <w:p w14:paraId="5DD07AE2" w14:textId="77777777" w:rsidR="00DA0598" w:rsidRPr="00B03896" w:rsidRDefault="00DA0598" w:rsidP="00B03896">
            <w:pPr>
              <w:pStyle w:val="TabellRader"/>
              <w:rPr>
                <w:b/>
                <w:bCs/>
              </w:rPr>
            </w:pPr>
            <w:r w:rsidRPr="00B03896">
              <w:rPr>
                <w:b/>
                <w:bCs/>
              </w:rPr>
              <w:t>166</w:t>
            </w:r>
          </w:p>
        </w:tc>
        <w:tc>
          <w:tcPr>
            <w:tcW w:w="1252" w:type="pct"/>
            <w:tcBorders>
              <w:top w:val="single" w:sz="6" w:space="0" w:color="auto"/>
            </w:tcBorders>
            <w:shd w:val="clear" w:color="auto" w:fill="auto"/>
          </w:tcPr>
          <w:p w14:paraId="220723F1" w14:textId="77777777" w:rsidR="00DA0598" w:rsidRPr="00B03896" w:rsidRDefault="00DA0598" w:rsidP="00B03896">
            <w:pPr>
              <w:pStyle w:val="TabellRader"/>
              <w:rPr>
                <w:b/>
                <w:bCs/>
              </w:rPr>
            </w:pPr>
            <w:r w:rsidRPr="00B03896">
              <w:rPr>
                <w:b/>
                <w:bCs/>
              </w:rPr>
              <w:t>188</w:t>
            </w:r>
          </w:p>
        </w:tc>
      </w:tr>
      <w:tr w:rsidR="00B03896" w14:paraId="41F2061E" w14:textId="77777777" w:rsidTr="00B03896">
        <w:tc>
          <w:tcPr>
            <w:tcW w:w="1246" w:type="pct"/>
            <w:tcBorders>
              <w:top w:val="single" w:sz="6" w:space="0" w:color="auto"/>
            </w:tcBorders>
            <w:shd w:val="clear" w:color="auto" w:fill="auto"/>
          </w:tcPr>
          <w:p w14:paraId="58F2D028" w14:textId="77777777" w:rsidR="00DA0598" w:rsidRPr="00B03896" w:rsidRDefault="00DA0598" w:rsidP="00B03896">
            <w:pPr>
              <w:pStyle w:val="TabellRader"/>
              <w:jc w:val="left"/>
            </w:pPr>
          </w:p>
        </w:tc>
        <w:tc>
          <w:tcPr>
            <w:tcW w:w="1250" w:type="pct"/>
            <w:tcBorders>
              <w:top w:val="single" w:sz="6" w:space="0" w:color="auto"/>
            </w:tcBorders>
            <w:shd w:val="clear" w:color="auto" w:fill="auto"/>
          </w:tcPr>
          <w:p w14:paraId="76286BAA" w14:textId="77777777" w:rsidR="00DA0598" w:rsidRPr="00B03896" w:rsidRDefault="00DA0598" w:rsidP="00B03896">
            <w:pPr>
              <w:pStyle w:val="TabellRader"/>
            </w:pPr>
          </w:p>
        </w:tc>
        <w:tc>
          <w:tcPr>
            <w:tcW w:w="1252" w:type="pct"/>
            <w:tcBorders>
              <w:top w:val="single" w:sz="6" w:space="0" w:color="auto"/>
            </w:tcBorders>
            <w:shd w:val="clear" w:color="auto" w:fill="auto"/>
          </w:tcPr>
          <w:p w14:paraId="07B7507F" w14:textId="77777777" w:rsidR="00DA0598" w:rsidRPr="00B03896" w:rsidRDefault="00DA0598" w:rsidP="00B03896">
            <w:pPr>
              <w:pStyle w:val="TabellRader"/>
            </w:pPr>
          </w:p>
        </w:tc>
        <w:tc>
          <w:tcPr>
            <w:tcW w:w="1252" w:type="pct"/>
            <w:tcBorders>
              <w:top w:val="single" w:sz="6" w:space="0" w:color="auto"/>
            </w:tcBorders>
            <w:shd w:val="clear" w:color="auto" w:fill="auto"/>
          </w:tcPr>
          <w:p w14:paraId="1E97D5CE" w14:textId="77777777" w:rsidR="00DA0598" w:rsidRPr="00B03896" w:rsidRDefault="00DA0598" w:rsidP="00B03896">
            <w:pPr>
              <w:pStyle w:val="TabellRader"/>
            </w:pPr>
          </w:p>
        </w:tc>
      </w:tr>
      <w:tr w:rsidR="00B03896" w14:paraId="45AF6F74" w14:textId="77777777" w:rsidTr="00B03896">
        <w:tc>
          <w:tcPr>
            <w:tcW w:w="1246" w:type="pct"/>
            <w:tcBorders>
              <w:top w:val="single" w:sz="6" w:space="0" w:color="auto"/>
            </w:tcBorders>
            <w:shd w:val="clear" w:color="auto" w:fill="auto"/>
          </w:tcPr>
          <w:p w14:paraId="7CE19545" w14:textId="77777777" w:rsidR="00DA0598" w:rsidRPr="00B03896" w:rsidRDefault="00DA0598" w:rsidP="00B03896">
            <w:pPr>
              <w:pStyle w:val="TabellRader"/>
              <w:jc w:val="left"/>
              <w:rPr>
                <w:b/>
                <w:bCs/>
              </w:rPr>
            </w:pPr>
            <w:r w:rsidRPr="00B03896">
              <w:rPr>
                <w:b/>
                <w:bCs/>
              </w:rPr>
              <w:t>OCEANIEN</w:t>
            </w:r>
          </w:p>
        </w:tc>
        <w:tc>
          <w:tcPr>
            <w:tcW w:w="1250" w:type="pct"/>
            <w:tcBorders>
              <w:top w:val="single" w:sz="6" w:space="0" w:color="auto"/>
            </w:tcBorders>
            <w:shd w:val="clear" w:color="auto" w:fill="auto"/>
          </w:tcPr>
          <w:p w14:paraId="7528793D" w14:textId="77777777" w:rsidR="00DA0598" w:rsidRPr="00B03896" w:rsidRDefault="00DA0598" w:rsidP="00B03896">
            <w:pPr>
              <w:pStyle w:val="TabellRader"/>
            </w:pPr>
          </w:p>
        </w:tc>
        <w:tc>
          <w:tcPr>
            <w:tcW w:w="1252" w:type="pct"/>
            <w:tcBorders>
              <w:top w:val="single" w:sz="6" w:space="0" w:color="auto"/>
            </w:tcBorders>
            <w:shd w:val="clear" w:color="auto" w:fill="auto"/>
          </w:tcPr>
          <w:p w14:paraId="2CC01F0F" w14:textId="77777777" w:rsidR="00DA0598" w:rsidRPr="00B03896" w:rsidRDefault="00DA0598" w:rsidP="00B03896">
            <w:pPr>
              <w:pStyle w:val="TabellRader"/>
            </w:pPr>
          </w:p>
        </w:tc>
        <w:tc>
          <w:tcPr>
            <w:tcW w:w="1252" w:type="pct"/>
            <w:tcBorders>
              <w:top w:val="single" w:sz="6" w:space="0" w:color="auto"/>
            </w:tcBorders>
            <w:shd w:val="clear" w:color="auto" w:fill="auto"/>
          </w:tcPr>
          <w:p w14:paraId="61744CB4" w14:textId="77777777" w:rsidR="00DA0598" w:rsidRPr="00B03896" w:rsidRDefault="00DA0598" w:rsidP="00B03896">
            <w:pPr>
              <w:pStyle w:val="TabellRader"/>
            </w:pPr>
          </w:p>
        </w:tc>
      </w:tr>
      <w:tr w:rsidR="00B03896" w14:paraId="24C216D0" w14:textId="77777777" w:rsidTr="004210EB">
        <w:tc>
          <w:tcPr>
            <w:tcW w:w="1246" w:type="pct"/>
            <w:tcBorders>
              <w:top w:val="single" w:sz="6" w:space="0" w:color="auto"/>
              <w:bottom w:val="single" w:sz="6" w:space="0" w:color="auto"/>
            </w:tcBorders>
            <w:shd w:val="clear" w:color="auto" w:fill="auto"/>
          </w:tcPr>
          <w:p w14:paraId="76539BB7" w14:textId="77777777" w:rsidR="00DA0598" w:rsidRPr="00B03896" w:rsidRDefault="00DA0598" w:rsidP="00B03896">
            <w:pPr>
              <w:pStyle w:val="TabellRader"/>
              <w:jc w:val="left"/>
            </w:pPr>
            <w:r w:rsidRPr="00B03896">
              <w:t>Australien</w:t>
            </w:r>
          </w:p>
        </w:tc>
        <w:tc>
          <w:tcPr>
            <w:tcW w:w="1250" w:type="pct"/>
            <w:tcBorders>
              <w:top w:val="single" w:sz="6" w:space="0" w:color="auto"/>
              <w:bottom w:val="single" w:sz="6" w:space="0" w:color="auto"/>
            </w:tcBorders>
            <w:shd w:val="clear" w:color="auto" w:fill="auto"/>
          </w:tcPr>
          <w:p w14:paraId="0089AEE0" w14:textId="77777777" w:rsidR="00DA0598" w:rsidRPr="00B03896" w:rsidRDefault="00DA0598" w:rsidP="00B03896">
            <w:pPr>
              <w:pStyle w:val="TabellRader"/>
            </w:pPr>
            <w:r w:rsidRPr="00B03896">
              <w:t>276</w:t>
            </w:r>
          </w:p>
        </w:tc>
        <w:tc>
          <w:tcPr>
            <w:tcW w:w="1252" w:type="pct"/>
            <w:tcBorders>
              <w:top w:val="single" w:sz="6" w:space="0" w:color="auto"/>
              <w:bottom w:val="single" w:sz="6" w:space="0" w:color="auto"/>
            </w:tcBorders>
            <w:shd w:val="clear" w:color="auto" w:fill="auto"/>
          </w:tcPr>
          <w:p w14:paraId="3D06705C" w14:textId="77777777" w:rsidR="00DA0598" w:rsidRPr="00B03896" w:rsidRDefault="00DA0598" w:rsidP="00B03896">
            <w:pPr>
              <w:pStyle w:val="TabellRader"/>
            </w:pPr>
            <w:r w:rsidRPr="00B03896">
              <w:t>337</w:t>
            </w:r>
          </w:p>
        </w:tc>
        <w:tc>
          <w:tcPr>
            <w:tcW w:w="1252" w:type="pct"/>
            <w:tcBorders>
              <w:top w:val="single" w:sz="6" w:space="0" w:color="auto"/>
              <w:bottom w:val="single" w:sz="6" w:space="0" w:color="auto"/>
            </w:tcBorders>
            <w:shd w:val="clear" w:color="auto" w:fill="auto"/>
          </w:tcPr>
          <w:p w14:paraId="3B1160F9" w14:textId="77777777" w:rsidR="00DA0598" w:rsidRPr="00B03896" w:rsidRDefault="00DA0598" w:rsidP="00B03896">
            <w:pPr>
              <w:pStyle w:val="TabellRader"/>
            </w:pPr>
            <w:r w:rsidRPr="00B03896">
              <w:t>258</w:t>
            </w:r>
          </w:p>
        </w:tc>
      </w:tr>
      <w:tr w:rsidR="00B03896" w14:paraId="6AECF2BD" w14:textId="77777777" w:rsidTr="004210EB">
        <w:tc>
          <w:tcPr>
            <w:tcW w:w="1246" w:type="pct"/>
            <w:tcBorders>
              <w:top w:val="single" w:sz="6" w:space="0" w:color="auto"/>
              <w:bottom w:val="single" w:sz="4" w:space="0" w:color="auto"/>
            </w:tcBorders>
            <w:shd w:val="clear" w:color="auto" w:fill="auto"/>
          </w:tcPr>
          <w:p w14:paraId="44F1E1AF" w14:textId="77777777" w:rsidR="00DA0598" w:rsidRPr="00B03896" w:rsidRDefault="00DA0598" w:rsidP="00B03896">
            <w:pPr>
              <w:pStyle w:val="TabellRader"/>
              <w:jc w:val="left"/>
            </w:pPr>
            <w:r w:rsidRPr="00B03896">
              <w:t>Nya Zeeland</w:t>
            </w:r>
          </w:p>
        </w:tc>
        <w:tc>
          <w:tcPr>
            <w:tcW w:w="1250" w:type="pct"/>
            <w:tcBorders>
              <w:top w:val="single" w:sz="6" w:space="0" w:color="auto"/>
              <w:bottom w:val="single" w:sz="4" w:space="0" w:color="auto"/>
            </w:tcBorders>
            <w:shd w:val="clear" w:color="auto" w:fill="auto"/>
          </w:tcPr>
          <w:p w14:paraId="0E6BD24A" w14:textId="77777777" w:rsidR="00DA0598" w:rsidRPr="00B03896" w:rsidRDefault="00DA0598" w:rsidP="00B03896">
            <w:pPr>
              <w:pStyle w:val="TabellRader"/>
            </w:pPr>
            <w:r w:rsidRPr="00B03896">
              <w:t>8,4</w:t>
            </w:r>
          </w:p>
        </w:tc>
        <w:tc>
          <w:tcPr>
            <w:tcW w:w="1252" w:type="pct"/>
            <w:tcBorders>
              <w:top w:val="single" w:sz="6" w:space="0" w:color="auto"/>
              <w:bottom w:val="single" w:sz="4" w:space="0" w:color="auto"/>
            </w:tcBorders>
            <w:shd w:val="clear" w:color="auto" w:fill="auto"/>
          </w:tcPr>
          <w:p w14:paraId="596F20F2" w14:textId="77777777" w:rsidR="00DA0598" w:rsidRPr="00B03896" w:rsidRDefault="00DA0598" w:rsidP="00B03896">
            <w:pPr>
              <w:pStyle w:val="TabellRader"/>
            </w:pPr>
            <w:r w:rsidRPr="00B03896">
              <w:t>14</w:t>
            </w:r>
          </w:p>
        </w:tc>
        <w:tc>
          <w:tcPr>
            <w:tcW w:w="1252" w:type="pct"/>
            <w:tcBorders>
              <w:top w:val="single" w:sz="6" w:space="0" w:color="auto"/>
              <w:bottom w:val="single" w:sz="4" w:space="0" w:color="auto"/>
            </w:tcBorders>
            <w:shd w:val="clear" w:color="auto" w:fill="auto"/>
          </w:tcPr>
          <w:p w14:paraId="174FC95F" w14:textId="77777777" w:rsidR="00DA0598" w:rsidRPr="00B03896" w:rsidRDefault="00DA0598" w:rsidP="00B03896">
            <w:pPr>
              <w:pStyle w:val="TabellRader"/>
            </w:pPr>
            <w:r w:rsidRPr="00B03896">
              <w:t>20</w:t>
            </w:r>
          </w:p>
        </w:tc>
      </w:tr>
      <w:tr w:rsidR="00B03896" w14:paraId="239EB81C" w14:textId="77777777" w:rsidTr="004210EB">
        <w:tc>
          <w:tcPr>
            <w:tcW w:w="1246" w:type="pct"/>
            <w:tcBorders>
              <w:top w:val="single" w:sz="4" w:space="0" w:color="auto"/>
              <w:bottom w:val="single" w:sz="4" w:space="0" w:color="auto"/>
            </w:tcBorders>
            <w:shd w:val="clear" w:color="auto" w:fill="auto"/>
          </w:tcPr>
          <w:p w14:paraId="1F292377" w14:textId="77777777" w:rsidR="00DA0598" w:rsidRPr="00B03896" w:rsidRDefault="00DA0598" w:rsidP="00B03896">
            <w:pPr>
              <w:pStyle w:val="TabellRader"/>
              <w:jc w:val="left"/>
              <w:rPr>
                <w:b/>
                <w:bCs/>
              </w:rPr>
            </w:pPr>
            <w:r w:rsidRPr="00B03896">
              <w:rPr>
                <w:b/>
                <w:bCs/>
              </w:rPr>
              <w:lastRenderedPageBreak/>
              <w:t>Totalt</w:t>
            </w:r>
          </w:p>
        </w:tc>
        <w:tc>
          <w:tcPr>
            <w:tcW w:w="1250" w:type="pct"/>
            <w:tcBorders>
              <w:top w:val="single" w:sz="4" w:space="0" w:color="auto"/>
              <w:bottom w:val="single" w:sz="4" w:space="0" w:color="auto"/>
            </w:tcBorders>
            <w:shd w:val="clear" w:color="auto" w:fill="auto"/>
          </w:tcPr>
          <w:p w14:paraId="084247CD" w14:textId="77777777" w:rsidR="00DA0598" w:rsidRPr="00B03896" w:rsidRDefault="00DA0598" w:rsidP="00B03896">
            <w:pPr>
              <w:pStyle w:val="TabellRader"/>
              <w:rPr>
                <w:b/>
                <w:bCs/>
              </w:rPr>
            </w:pPr>
            <w:r w:rsidRPr="00B03896">
              <w:rPr>
                <w:b/>
                <w:bCs/>
              </w:rPr>
              <w:t>285</w:t>
            </w:r>
          </w:p>
        </w:tc>
        <w:tc>
          <w:tcPr>
            <w:tcW w:w="1252" w:type="pct"/>
            <w:tcBorders>
              <w:top w:val="single" w:sz="4" w:space="0" w:color="auto"/>
              <w:bottom w:val="single" w:sz="4" w:space="0" w:color="auto"/>
            </w:tcBorders>
            <w:shd w:val="clear" w:color="auto" w:fill="auto"/>
          </w:tcPr>
          <w:p w14:paraId="71C94675" w14:textId="77777777" w:rsidR="00DA0598" w:rsidRPr="00B03896" w:rsidRDefault="00DA0598" w:rsidP="00B03896">
            <w:pPr>
              <w:pStyle w:val="TabellRader"/>
              <w:rPr>
                <w:b/>
                <w:bCs/>
              </w:rPr>
            </w:pPr>
            <w:r w:rsidRPr="00B03896">
              <w:rPr>
                <w:b/>
                <w:bCs/>
              </w:rPr>
              <w:t>351</w:t>
            </w:r>
          </w:p>
        </w:tc>
        <w:tc>
          <w:tcPr>
            <w:tcW w:w="1252" w:type="pct"/>
            <w:tcBorders>
              <w:top w:val="single" w:sz="4" w:space="0" w:color="auto"/>
              <w:bottom w:val="single" w:sz="4" w:space="0" w:color="auto"/>
            </w:tcBorders>
            <w:shd w:val="clear" w:color="auto" w:fill="auto"/>
          </w:tcPr>
          <w:p w14:paraId="51A0DF2E" w14:textId="77777777" w:rsidR="00DA0598" w:rsidRPr="00B03896" w:rsidRDefault="00DA0598" w:rsidP="00B03896">
            <w:pPr>
              <w:pStyle w:val="TabellRader"/>
              <w:rPr>
                <w:b/>
                <w:bCs/>
              </w:rPr>
            </w:pPr>
            <w:r w:rsidRPr="00B03896">
              <w:rPr>
                <w:b/>
                <w:bCs/>
              </w:rPr>
              <w:t>278</w:t>
            </w:r>
          </w:p>
        </w:tc>
      </w:tr>
      <w:tr w:rsidR="00B03896" w14:paraId="25F9C255" w14:textId="77777777" w:rsidTr="004210EB">
        <w:tc>
          <w:tcPr>
            <w:tcW w:w="1246" w:type="pct"/>
            <w:tcBorders>
              <w:top w:val="single" w:sz="4" w:space="0" w:color="auto"/>
            </w:tcBorders>
            <w:shd w:val="clear" w:color="auto" w:fill="auto"/>
          </w:tcPr>
          <w:p w14:paraId="1B09E031" w14:textId="77777777" w:rsidR="00DA0598" w:rsidRPr="00B03896" w:rsidRDefault="00DA0598" w:rsidP="00B03896">
            <w:pPr>
              <w:pStyle w:val="TabellRader"/>
              <w:jc w:val="left"/>
            </w:pPr>
          </w:p>
        </w:tc>
        <w:tc>
          <w:tcPr>
            <w:tcW w:w="1250" w:type="pct"/>
            <w:tcBorders>
              <w:top w:val="single" w:sz="4" w:space="0" w:color="auto"/>
            </w:tcBorders>
            <w:shd w:val="clear" w:color="auto" w:fill="auto"/>
          </w:tcPr>
          <w:p w14:paraId="64EA7F5B" w14:textId="77777777" w:rsidR="00DA0598" w:rsidRPr="00B03896" w:rsidRDefault="00DA0598" w:rsidP="00B03896">
            <w:pPr>
              <w:pStyle w:val="TabellRader"/>
            </w:pPr>
          </w:p>
        </w:tc>
        <w:tc>
          <w:tcPr>
            <w:tcW w:w="1252" w:type="pct"/>
            <w:tcBorders>
              <w:top w:val="single" w:sz="4" w:space="0" w:color="auto"/>
            </w:tcBorders>
            <w:shd w:val="clear" w:color="auto" w:fill="auto"/>
          </w:tcPr>
          <w:p w14:paraId="1324B1CF" w14:textId="77777777" w:rsidR="00DA0598" w:rsidRPr="00B03896" w:rsidRDefault="00DA0598" w:rsidP="00B03896">
            <w:pPr>
              <w:pStyle w:val="TabellRader"/>
            </w:pPr>
          </w:p>
        </w:tc>
        <w:tc>
          <w:tcPr>
            <w:tcW w:w="1252" w:type="pct"/>
            <w:tcBorders>
              <w:top w:val="single" w:sz="4" w:space="0" w:color="auto"/>
            </w:tcBorders>
            <w:shd w:val="clear" w:color="auto" w:fill="auto"/>
          </w:tcPr>
          <w:p w14:paraId="01C60D52" w14:textId="77777777" w:rsidR="00DA0598" w:rsidRPr="00B03896" w:rsidRDefault="00DA0598" w:rsidP="00B03896">
            <w:pPr>
              <w:pStyle w:val="TabellRader"/>
            </w:pPr>
          </w:p>
        </w:tc>
      </w:tr>
      <w:tr w:rsidR="00B03896" w14:paraId="78B64E08" w14:textId="77777777" w:rsidTr="00B03896">
        <w:tc>
          <w:tcPr>
            <w:tcW w:w="1246" w:type="pct"/>
            <w:tcBorders>
              <w:top w:val="single" w:sz="6" w:space="0" w:color="auto"/>
            </w:tcBorders>
            <w:shd w:val="clear" w:color="auto" w:fill="auto"/>
          </w:tcPr>
          <w:p w14:paraId="79A0EB8D" w14:textId="77777777" w:rsidR="00DA0598" w:rsidRPr="00B03896" w:rsidRDefault="00DA0598" w:rsidP="00B03896">
            <w:pPr>
              <w:pStyle w:val="TabellRader"/>
              <w:jc w:val="left"/>
              <w:rPr>
                <w:b/>
                <w:bCs/>
              </w:rPr>
            </w:pPr>
            <w:r w:rsidRPr="00B03896">
              <w:rPr>
                <w:b/>
                <w:bCs/>
              </w:rPr>
              <w:t>INTERNATIONELLA ORGANISATIONER</w:t>
            </w:r>
          </w:p>
        </w:tc>
        <w:tc>
          <w:tcPr>
            <w:tcW w:w="1250" w:type="pct"/>
            <w:tcBorders>
              <w:top w:val="single" w:sz="6" w:space="0" w:color="auto"/>
            </w:tcBorders>
            <w:shd w:val="clear" w:color="auto" w:fill="auto"/>
          </w:tcPr>
          <w:p w14:paraId="2D798BAA" w14:textId="77777777" w:rsidR="00DA0598" w:rsidRPr="00B03896" w:rsidRDefault="00DA0598" w:rsidP="00B03896">
            <w:pPr>
              <w:pStyle w:val="TabellRader"/>
            </w:pPr>
          </w:p>
        </w:tc>
        <w:tc>
          <w:tcPr>
            <w:tcW w:w="1252" w:type="pct"/>
            <w:tcBorders>
              <w:top w:val="single" w:sz="6" w:space="0" w:color="auto"/>
            </w:tcBorders>
            <w:shd w:val="clear" w:color="auto" w:fill="auto"/>
          </w:tcPr>
          <w:p w14:paraId="2AEFD3F2" w14:textId="77777777" w:rsidR="00DA0598" w:rsidRPr="00B03896" w:rsidRDefault="00DA0598" w:rsidP="00B03896">
            <w:pPr>
              <w:pStyle w:val="TabellRader"/>
            </w:pPr>
          </w:p>
        </w:tc>
        <w:tc>
          <w:tcPr>
            <w:tcW w:w="1252" w:type="pct"/>
            <w:tcBorders>
              <w:top w:val="single" w:sz="6" w:space="0" w:color="auto"/>
            </w:tcBorders>
            <w:shd w:val="clear" w:color="auto" w:fill="auto"/>
          </w:tcPr>
          <w:p w14:paraId="4DA2C6ED" w14:textId="77777777" w:rsidR="00DA0598" w:rsidRPr="00B03896" w:rsidRDefault="00DA0598" w:rsidP="00B03896">
            <w:pPr>
              <w:pStyle w:val="TabellRader"/>
            </w:pPr>
          </w:p>
        </w:tc>
      </w:tr>
      <w:tr w:rsidR="00B03896" w14:paraId="7CCC73FA" w14:textId="77777777" w:rsidTr="00B03896">
        <w:tc>
          <w:tcPr>
            <w:tcW w:w="1246" w:type="pct"/>
            <w:tcBorders>
              <w:top w:val="single" w:sz="6" w:space="0" w:color="auto"/>
            </w:tcBorders>
            <w:shd w:val="clear" w:color="auto" w:fill="auto"/>
          </w:tcPr>
          <w:p w14:paraId="04DC843E" w14:textId="77777777" w:rsidR="00DA0598" w:rsidRPr="00B03896" w:rsidRDefault="00DA0598" w:rsidP="00B03896">
            <w:pPr>
              <w:pStyle w:val="TabellRader"/>
              <w:jc w:val="left"/>
            </w:pPr>
            <w:r w:rsidRPr="00B03896">
              <w:t>EU</w:t>
            </w:r>
          </w:p>
        </w:tc>
        <w:tc>
          <w:tcPr>
            <w:tcW w:w="1250" w:type="pct"/>
            <w:tcBorders>
              <w:top w:val="single" w:sz="6" w:space="0" w:color="auto"/>
            </w:tcBorders>
            <w:shd w:val="clear" w:color="auto" w:fill="auto"/>
          </w:tcPr>
          <w:p w14:paraId="1AC9F167" w14:textId="77777777" w:rsidR="00DA0598" w:rsidRPr="00B03896" w:rsidRDefault="00DA0598" w:rsidP="00B03896">
            <w:pPr>
              <w:pStyle w:val="TabellRader"/>
            </w:pPr>
            <w:r w:rsidRPr="00B03896">
              <w:t>4,2</w:t>
            </w:r>
          </w:p>
        </w:tc>
        <w:tc>
          <w:tcPr>
            <w:tcW w:w="1252" w:type="pct"/>
            <w:tcBorders>
              <w:top w:val="single" w:sz="6" w:space="0" w:color="auto"/>
            </w:tcBorders>
            <w:shd w:val="clear" w:color="auto" w:fill="auto"/>
          </w:tcPr>
          <w:p w14:paraId="503EBCB5"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11DA3FC0" w14:textId="77777777" w:rsidR="00DA0598" w:rsidRPr="00B03896" w:rsidRDefault="00DA0598" w:rsidP="00B03896">
            <w:pPr>
              <w:pStyle w:val="TabellRader"/>
            </w:pPr>
            <w:r w:rsidRPr="00B03896">
              <w:t>-</w:t>
            </w:r>
          </w:p>
        </w:tc>
      </w:tr>
      <w:tr w:rsidR="00B03896" w14:paraId="0DA1183F" w14:textId="77777777" w:rsidTr="00B03896">
        <w:tc>
          <w:tcPr>
            <w:tcW w:w="1246" w:type="pct"/>
            <w:tcBorders>
              <w:top w:val="single" w:sz="6" w:space="0" w:color="auto"/>
            </w:tcBorders>
            <w:shd w:val="clear" w:color="auto" w:fill="auto"/>
          </w:tcPr>
          <w:p w14:paraId="4A8A25BF" w14:textId="77777777" w:rsidR="00DA0598" w:rsidRPr="00B03896" w:rsidRDefault="00DA0598" w:rsidP="00B03896">
            <w:pPr>
              <w:pStyle w:val="TabellRader"/>
              <w:jc w:val="left"/>
            </w:pPr>
            <w:r w:rsidRPr="00B03896">
              <w:t>FN m.fl. internationella organisationer</w:t>
            </w:r>
          </w:p>
        </w:tc>
        <w:tc>
          <w:tcPr>
            <w:tcW w:w="1250" w:type="pct"/>
            <w:tcBorders>
              <w:top w:val="single" w:sz="6" w:space="0" w:color="auto"/>
            </w:tcBorders>
            <w:shd w:val="clear" w:color="auto" w:fill="auto"/>
          </w:tcPr>
          <w:p w14:paraId="30D6E7D4"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3F8888E2" w14:textId="77777777" w:rsidR="00DA0598" w:rsidRPr="00B03896" w:rsidRDefault="00DA0598" w:rsidP="00B03896">
            <w:pPr>
              <w:pStyle w:val="TabellRader"/>
            </w:pPr>
            <w:r w:rsidRPr="00B03896">
              <w:t>-</w:t>
            </w:r>
          </w:p>
        </w:tc>
        <w:tc>
          <w:tcPr>
            <w:tcW w:w="1252" w:type="pct"/>
            <w:tcBorders>
              <w:top w:val="single" w:sz="6" w:space="0" w:color="auto"/>
            </w:tcBorders>
            <w:shd w:val="clear" w:color="auto" w:fill="auto"/>
          </w:tcPr>
          <w:p w14:paraId="73F809E9" w14:textId="77777777" w:rsidR="00DA0598" w:rsidRPr="00B03896" w:rsidRDefault="00DA0598" w:rsidP="00B03896">
            <w:pPr>
              <w:pStyle w:val="TabellRader"/>
            </w:pPr>
            <w:r w:rsidRPr="00B03896">
              <w:t>1,8</w:t>
            </w:r>
          </w:p>
        </w:tc>
      </w:tr>
      <w:tr w:rsidR="00B03896" w14:paraId="3FEF1D27" w14:textId="77777777" w:rsidTr="00B03896">
        <w:tc>
          <w:tcPr>
            <w:tcW w:w="1246" w:type="pct"/>
            <w:tcBorders>
              <w:top w:val="single" w:sz="6" w:space="0" w:color="auto"/>
            </w:tcBorders>
            <w:shd w:val="clear" w:color="auto" w:fill="auto"/>
          </w:tcPr>
          <w:p w14:paraId="782BF23D"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tcBorders>
            <w:shd w:val="clear" w:color="auto" w:fill="auto"/>
          </w:tcPr>
          <w:p w14:paraId="48F907B2" w14:textId="77777777" w:rsidR="00DA0598" w:rsidRPr="00B03896" w:rsidRDefault="00DA0598" w:rsidP="00B03896">
            <w:pPr>
              <w:pStyle w:val="TabellRader"/>
              <w:rPr>
                <w:b/>
                <w:bCs/>
              </w:rPr>
            </w:pPr>
            <w:r w:rsidRPr="00B03896">
              <w:rPr>
                <w:b/>
                <w:bCs/>
              </w:rPr>
              <w:t>-</w:t>
            </w:r>
          </w:p>
        </w:tc>
        <w:tc>
          <w:tcPr>
            <w:tcW w:w="1252" w:type="pct"/>
            <w:tcBorders>
              <w:top w:val="single" w:sz="6" w:space="0" w:color="auto"/>
            </w:tcBorders>
            <w:shd w:val="clear" w:color="auto" w:fill="auto"/>
          </w:tcPr>
          <w:p w14:paraId="14A9031F" w14:textId="77777777" w:rsidR="00DA0598" w:rsidRPr="00B03896" w:rsidRDefault="00DA0598" w:rsidP="00B03896">
            <w:pPr>
              <w:pStyle w:val="TabellRader"/>
              <w:rPr>
                <w:b/>
                <w:bCs/>
              </w:rPr>
            </w:pPr>
            <w:r w:rsidRPr="00B03896">
              <w:rPr>
                <w:b/>
                <w:bCs/>
              </w:rPr>
              <w:t>-</w:t>
            </w:r>
          </w:p>
        </w:tc>
        <w:tc>
          <w:tcPr>
            <w:tcW w:w="1252" w:type="pct"/>
            <w:tcBorders>
              <w:top w:val="single" w:sz="6" w:space="0" w:color="auto"/>
            </w:tcBorders>
            <w:shd w:val="clear" w:color="auto" w:fill="auto"/>
          </w:tcPr>
          <w:p w14:paraId="32E96C5E" w14:textId="77777777" w:rsidR="00DA0598" w:rsidRPr="00B03896" w:rsidRDefault="00DA0598" w:rsidP="00B03896">
            <w:pPr>
              <w:pStyle w:val="TabellRader"/>
              <w:rPr>
                <w:b/>
                <w:bCs/>
              </w:rPr>
            </w:pPr>
            <w:r w:rsidRPr="00B03896">
              <w:rPr>
                <w:b/>
                <w:bCs/>
              </w:rPr>
              <w:t>1,8</w:t>
            </w:r>
          </w:p>
        </w:tc>
      </w:tr>
      <w:tr w:rsidR="00B03896" w14:paraId="55F3BAC1" w14:textId="77777777" w:rsidTr="004210EB">
        <w:tc>
          <w:tcPr>
            <w:tcW w:w="1246" w:type="pct"/>
            <w:tcBorders>
              <w:top w:val="single" w:sz="6" w:space="0" w:color="auto"/>
              <w:bottom w:val="single" w:sz="6" w:space="0" w:color="auto"/>
            </w:tcBorders>
            <w:shd w:val="clear" w:color="auto" w:fill="auto"/>
          </w:tcPr>
          <w:p w14:paraId="533E3430" w14:textId="77777777" w:rsidR="00DA0598" w:rsidRPr="00B03896" w:rsidRDefault="00DA0598" w:rsidP="00B03896">
            <w:pPr>
              <w:pStyle w:val="TabellRader"/>
              <w:jc w:val="left"/>
              <w:rPr>
                <w:b/>
                <w:bCs/>
              </w:rPr>
            </w:pPr>
          </w:p>
        </w:tc>
        <w:tc>
          <w:tcPr>
            <w:tcW w:w="1250" w:type="pct"/>
            <w:tcBorders>
              <w:top w:val="single" w:sz="6" w:space="0" w:color="auto"/>
              <w:bottom w:val="single" w:sz="6" w:space="0" w:color="auto"/>
            </w:tcBorders>
            <w:shd w:val="clear" w:color="auto" w:fill="auto"/>
          </w:tcPr>
          <w:p w14:paraId="1464F92C" w14:textId="77777777" w:rsidR="00DA0598" w:rsidRPr="00B03896" w:rsidRDefault="00DA0598" w:rsidP="00B03896">
            <w:pPr>
              <w:pStyle w:val="TabellRader"/>
            </w:pPr>
          </w:p>
        </w:tc>
        <w:tc>
          <w:tcPr>
            <w:tcW w:w="1252" w:type="pct"/>
            <w:tcBorders>
              <w:top w:val="single" w:sz="6" w:space="0" w:color="auto"/>
              <w:bottom w:val="single" w:sz="6" w:space="0" w:color="auto"/>
            </w:tcBorders>
            <w:shd w:val="clear" w:color="auto" w:fill="auto"/>
          </w:tcPr>
          <w:p w14:paraId="00B7B766" w14:textId="77777777" w:rsidR="00DA0598" w:rsidRPr="00B03896" w:rsidRDefault="00DA0598" w:rsidP="00B03896">
            <w:pPr>
              <w:pStyle w:val="TabellRader"/>
            </w:pPr>
          </w:p>
        </w:tc>
        <w:tc>
          <w:tcPr>
            <w:tcW w:w="1252" w:type="pct"/>
            <w:tcBorders>
              <w:top w:val="single" w:sz="6" w:space="0" w:color="auto"/>
              <w:bottom w:val="single" w:sz="6" w:space="0" w:color="auto"/>
            </w:tcBorders>
            <w:shd w:val="clear" w:color="auto" w:fill="auto"/>
          </w:tcPr>
          <w:p w14:paraId="23037031" w14:textId="77777777" w:rsidR="00DA0598" w:rsidRPr="00B03896" w:rsidRDefault="00DA0598" w:rsidP="00B03896">
            <w:pPr>
              <w:pStyle w:val="TabellRader"/>
            </w:pPr>
          </w:p>
        </w:tc>
      </w:tr>
      <w:tr w:rsidR="00B03896" w14:paraId="028868EF" w14:textId="77777777" w:rsidTr="004210EB">
        <w:tc>
          <w:tcPr>
            <w:tcW w:w="1246" w:type="pct"/>
            <w:tcBorders>
              <w:top w:val="single" w:sz="6" w:space="0" w:color="auto"/>
              <w:bottom w:val="single" w:sz="4" w:space="0" w:color="auto"/>
            </w:tcBorders>
            <w:shd w:val="clear" w:color="auto" w:fill="auto"/>
          </w:tcPr>
          <w:p w14:paraId="025050E0" w14:textId="77777777" w:rsidR="00DA0598" w:rsidRPr="00B03896" w:rsidRDefault="00DA0598" w:rsidP="00B03896">
            <w:pPr>
              <w:pStyle w:val="TabellRader"/>
              <w:jc w:val="left"/>
              <w:rPr>
                <w:b/>
                <w:bCs/>
              </w:rPr>
            </w:pPr>
            <w:r w:rsidRPr="00B03896">
              <w:rPr>
                <w:b/>
                <w:bCs/>
              </w:rPr>
              <w:t>TOTALT</w:t>
            </w:r>
          </w:p>
        </w:tc>
        <w:tc>
          <w:tcPr>
            <w:tcW w:w="1250" w:type="pct"/>
            <w:tcBorders>
              <w:top w:val="single" w:sz="6" w:space="0" w:color="auto"/>
              <w:bottom w:val="single" w:sz="4" w:space="0" w:color="auto"/>
            </w:tcBorders>
            <w:shd w:val="clear" w:color="auto" w:fill="auto"/>
          </w:tcPr>
          <w:p w14:paraId="5E3B5992" w14:textId="77777777" w:rsidR="00DA0598" w:rsidRPr="00B03896" w:rsidRDefault="00DA0598" w:rsidP="00B03896">
            <w:pPr>
              <w:pStyle w:val="TabellRader"/>
              <w:rPr>
                <w:b/>
                <w:bCs/>
              </w:rPr>
            </w:pPr>
            <w:r w:rsidRPr="00B03896">
              <w:rPr>
                <w:b/>
                <w:bCs/>
              </w:rPr>
              <w:t>15 254</w:t>
            </w:r>
          </w:p>
        </w:tc>
        <w:tc>
          <w:tcPr>
            <w:tcW w:w="1252" w:type="pct"/>
            <w:tcBorders>
              <w:top w:val="single" w:sz="6" w:space="0" w:color="auto"/>
              <w:bottom w:val="single" w:sz="4" w:space="0" w:color="auto"/>
            </w:tcBorders>
            <w:shd w:val="clear" w:color="auto" w:fill="auto"/>
          </w:tcPr>
          <w:p w14:paraId="25E818B9" w14:textId="77777777" w:rsidR="00DA0598" w:rsidRPr="00B03896" w:rsidRDefault="00DA0598" w:rsidP="00B03896">
            <w:pPr>
              <w:pStyle w:val="TabellRader"/>
              <w:rPr>
                <w:b/>
                <w:bCs/>
              </w:rPr>
            </w:pPr>
            <w:r w:rsidRPr="00B03896">
              <w:rPr>
                <w:b/>
                <w:bCs/>
              </w:rPr>
              <w:t>18 016</w:t>
            </w:r>
          </w:p>
        </w:tc>
        <w:tc>
          <w:tcPr>
            <w:tcW w:w="1252" w:type="pct"/>
            <w:tcBorders>
              <w:top w:val="single" w:sz="6" w:space="0" w:color="auto"/>
              <w:bottom w:val="single" w:sz="4" w:space="0" w:color="auto"/>
            </w:tcBorders>
            <w:shd w:val="clear" w:color="auto" w:fill="auto"/>
          </w:tcPr>
          <w:p w14:paraId="54094427" w14:textId="77777777" w:rsidR="00DA0598" w:rsidRPr="00B03896" w:rsidRDefault="00DA0598" w:rsidP="00B03896">
            <w:pPr>
              <w:pStyle w:val="TabellRader"/>
              <w:rPr>
                <w:b/>
                <w:bCs/>
              </w:rPr>
            </w:pPr>
            <w:r w:rsidRPr="00B03896">
              <w:rPr>
                <w:b/>
                <w:bCs/>
              </w:rPr>
              <w:t>29 435</w:t>
            </w:r>
          </w:p>
        </w:tc>
      </w:tr>
    </w:tbl>
    <w:p w14:paraId="331F0BA7" w14:textId="7ACC69A0" w:rsidR="00B71A90" w:rsidRPr="004624EC" w:rsidRDefault="00B71A90" w:rsidP="00B71A90">
      <w:pPr>
        <w:pStyle w:val="TabellFotnot"/>
      </w:pPr>
    </w:p>
    <w:p w14:paraId="4064C7A9" w14:textId="5C13DAA5" w:rsidR="00DA0598" w:rsidRDefault="00DA0598" w:rsidP="00220B66">
      <w:pPr>
        <w:pStyle w:val="Brdtextmedindrag"/>
        <w:ind w:firstLine="0"/>
      </w:pPr>
      <w:r w:rsidRPr="00B03896">
        <w:t>I tabell 23 redovisas värdet av exporten till de 30 största mottagarländerna av svensk krigsmateriel sedan den nuvarande lagen om krigsmateriel trädde i kraft 1993</w:t>
      </w:r>
      <w:r>
        <w:t>.</w:t>
      </w:r>
    </w:p>
    <w:p w14:paraId="091E0594" w14:textId="7287C9F7"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23</w:t>
      </w:r>
      <w:r w:rsidR="008056F2">
        <w:rPr>
          <w:noProof/>
        </w:rPr>
        <w:fldChar w:fldCharType="end"/>
      </w:r>
      <w:r>
        <w:tab/>
      </w:r>
      <w:r w:rsidRPr="00B02104">
        <w:t>Värdet av den faktiska exporten av krigsmateriel till de 30 största</w:t>
      </w:r>
      <w:r>
        <w:t xml:space="preserve"> </w:t>
      </w:r>
      <w:r w:rsidRPr="00B02104">
        <w:rPr>
          <w:bCs/>
        </w:rPr>
        <w:t>mottagarländerna i löpande priser 1993–2024 (mnkr)</w:t>
      </w:r>
    </w:p>
    <w:p w14:paraId="5FC8C5A5" w14:textId="35F01A1F" w:rsidR="00DA0598" w:rsidRDefault="00DA0598" w:rsidP="00053D70">
      <w:pPr>
        <w:pStyle w:val="TabellUnderrubrik"/>
      </w:pPr>
    </w:p>
    <w:tbl>
      <w:tblPr>
        <w:tblW w:w="5000" w:type="pct"/>
        <w:tblCellMar>
          <w:left w:w="0" w:type="dxa"/>
        </w:tblCellMar>
        <w:tblLook w:val="04A0" w:firstRow="1" w:lastRow="0" w:firstColumn="1" w:lastColumn="0" w:noHBand="0" w:noVBand="1"/>
      </w:tblPr>
      <w:tblGrid>
        <w:gridCol w:w="794"/>
        <w:gridCol w:w="1583"/>
        <w:gridCol w:w="3141"/>
        <w:gridCol w:w="190"/>
        <w:gridCol w:w="189"/>
      </w:tblGrid>
      <w:tr w:rsidR="00543412" w:rsidRPr="00937C6C" w14:paraId="1341A90E" w14:textId="77777777" w:rsidTr="007C6985">
        <w:trPr>
          <w:trHeight w:val="277"/>
          <w:tblHeader/>
        </w:trPr>
        <w:tc>
          <w:tcPr>
            <w:tcW w:w="674" w:type="pct"/>
            <w:tcBorders>
              <w:top w:val="single" w:sz="8" w:space="0" w:color="auto"/>
              <w:left w:val="nil"/>
              <w:bottom w:val="single" w:sz="8" w:space="0" w:color="auto"/>
              <w:right w:val="nil"/>
            </w:tcBorders>
            <w:vAlign w:val="bottom"/>
            <w:hideMark/>
          </w:tcPr>
          <w:p w14:paraId="6F7AB1F6" w14:textId="77777777" w:rsidR="00DA0598" w:rsidRPr="00937C6C" w:rsidRDefault="00DA0598" w:rsidP="006313B3">
            <w:pPr>
              <w:pStyle w:val="TabellHuvud"/>
              <w:jc w:val="left"/>
              <w:rPr>
                <w:lang w:eastAsia="sv-SE"/>
              </w:rPr>
            </w:pPr>
            <w:r w:rsidRPr="00937C6C">
              <w:rPr>
                <w:lang w:eastAsia="sv-SE"/>
              </w:rPr>
              <w:t>Plats</w:t>
            </w:r>
          </w:p>
        </w:tc>
        <w:tc>
          <w:tcPr>
            <w:tcW w:w="1342" w:type="pct"/>
            <w:tcBorders>
              <w:top w:val="single" w:sz="8" w:space="0" w:color="auto"/>
              <w:left w:val="nil"/>
              <w:bottom w:val="single" w:sz="8" w:space="0" w:color="auto"/>
              <w:right w:val="nil"/>
            </w:tcBorders>
            <w:vAlign w:val="bottom"/>
            <w:hideMark/>
          </w:tcPr>
          <w:p w14:paraId="510A1271" w14:textId="77777777" w:rsidR="00DA0598" w:rsidRPr="00937C6C" w:rsidRDefault="00DA0598" w:rsidP="006313B3">
            <w:pPr>
              <w:pStyle w:val="TabellHuvud"/>
              <w:jc w:val="left"/>
              <w:rPr>
                <w:lang w:eastAsia="sv-SE"/>
              </w:rPr>
            </w:pPr>
            <w:r w:rsidRPr="00937C6C">
              <w:rPr>
                <w:lang w:eastAsia="sv-SE"/>
              </w:rPr>
              <w:t>Land</w:t>
            </w:r>
          </w:p>
        </w:tc>
        <w:tc>
          <w:tcPr>
            <w:tcW w:w="2823" w:type="pct"/>
            <w:gridSpan w:val="2"/>
            <w:tcBorders>
              <w:top w:val="single" w:sz="8" w:space="0" w:color="auto"/>
              <w:left w:val="nil"/>
              <w:bottom w:val="single" w:sz="8" w:space="0" w:color="auto"/>
              <w:right w:val="nil"/>
            </w:tcBorders>
            <w:vAlign w:val="bottom"/>
            <w:hideMark/>
          </w:tcPr>
          <w:p w14:paraId="0A725E6F" w14:textId="77777777" w:rsidR="00DA0598" w:rsidRPr="00937C6C" w:rsidRDefault="00DA0598" w:rsidP="006313B3">
            <w:pPr>
              <w:pStyle w:val="TabellHuvud"/>
              <w:jc w:val="center"/>
              <w:rPr>
                <w:lang w:eastAsia="sv-SE"/>
              </w:rPr>
            </w:pPr>
            <w:r w:rsidRPr="00937C6C">
              <w:rPr>
                <w:lang w:eastAsia="sv-SE"/>
              </w:rPr>
              <w:t>Totalsumma</w:t>
            </w:r>
          </w:p>
        </w:tc>
        <w:tc>
          <w:tcPr>
            <w:tcW w:w="160" w:type="pct"/>
            <w:tcBorders>
              <w:top w:val="single" w:sz="8" w:space="0" w:color="auto"/>
              <w:left w:val="nil"/>
              <w:bottom w:val="single" w:sz="8" w:space="0" w:color="auto"/>
              <w:right w:val="nil"/>
            </w:tcBorders>
          </w:tcPr>
          <w:p w14:paraId="609D7295" w14:textId="77777777" w:rsidR="00DA0598" w:rsidRPr="00937C6C" w:rsidRDefault="00DA0598" w:rsidP="006313B3">
            <w:pPr>
              <w:tabs>
                <w:tab w:val="left" w:pos="2011"/>
              </w:tabs>
              <w:spacing w:after="0" w:line="240" w:lineRule="auto"/>
              <w:jc w:val="center"/>
              <w:rPr>
                <w:rFonts w:ascii="Garamond" w:hAnsi="Garamond"/>
                <w:b/>
                <w:sz w:val="20"/>
                <w:lang w:eastAsia="sv-SE"/>
              </w:rPr>
            </w:pPr>
          </w:p>
        </w:tc>
      </w:tr>
      <w:tr w:rsidR="00543412" w:rsidRPr="00937C6C" w14:paraId="1A535C45" w14:textId="77777777" w:rsidTr="007C6985">
        <w:trPr>
          <w:trHeight w:val="269"/>
        </w:trPr>
        <w:tc>
          <w:tcPr>
            <w:tcW w:w="674" w:type="pct"/>
            <w:tcBorders>
              <w:top w:val="single" w:sz="8" w:space="0" w:color="auto"/>
              <w:left w:val="nil"/>
              <w:bottom w:val="single" w:sz="6" w:space="0" w:color="auto"/>
              <w:right w:val="nil"/>
            </w:tcBorders>
            <w:vAlign w:val="center"/>
            <w:hideMark/>
          </w:tcPr>
          <w:p w14:paraId="58FF3947" w14:textId="77777777" w:rsidR="00DA0598" w:rsidRPr="00937C6C" w:rsidRDefault="00DA0598" w:rsidP="006313B3">
            <w:pPr>
              <w:pStyle w:val="TabellRader"/>
              <w:jc w:val="left"/>
              <w:rPr>
                <w:lang w:eastAsia="sv-SE"/>
              </w:rPr>
            </w:pPr>
            <w:r w:rsidRPr="00937C6C">
              <w:rPr>
                <w:lang w:eastAsia="sv-SE"/>
              </w:rPr>
              <w:t>1.</w:t>
            </w:r>
          </w:p>
        </w:tc>
        <w:tc>
          <w:tcPr>
            <w:tcW w:w="1342" w:type="pct"/>
            <w:tcBorders>
              <w:top w:val="single" w:sz="8" w:space="0" w:color="auto"/>
              <w:left w:val="nil"/>
              <w:bottom w:val="single" w:sz="4" w:space="0" w:color="auto"/>
              <w:right w:val="nil"/>
            </w:tcBorders>
            <w:vAlign w:val="center"/>
            <w:hideMark/>
          </w:tcPr>
          <w:p w14:paraId="524545AA" w14:textId="77777777" w:rsidR="00DA0598" w:rsidRPr="00937C6C" w:rsidRDefault="00DA0598" w:rsidP="006313B3">
            <w:pPr>
              <w:pStyle w:val="TabellRader"/>
              <w:jc w:val="left"/>
              <w:rPr>
                <w:color w:val="000000"/>
                <w:lang w:eastAsia="sv-SE"/>
              </w:rPr>
            </w:pPr>
            <w:r w:rsidRPr="00937C6C">
              <w:rPr>
                <w:color w:val="000000"/>
                <w:lang w:eastAsia="sv-SE"/>
              </w:rPr>
              <w:t>USA</w:t>
            </w:r>
          </w:p>
        </w:tc>
        <w:tc>
          <w:tcPr>
            <w:tcW w:w="2662" w:type="pct"/>
            <w:tcBorders>
              <w:top w:val="nil"/>
              <w:left w:val="nil"/>
              <w:bottom w:val="single" w:sz="4" w:space="0" w:color="auto"/>
              <w:right w:val="nil"/>
            </w:tcBorders>
            <w:vAlign w:val="bottom"/>
            <w:hideMark/>
          </w:tcPr>
          <w:p w14:paraId="468E61AD" w14:textId="3E54289A" w:rsidR="00DA0598" w:rsidRPr="00937C6C" w:rsidRDefault="00DA0598" w:rsidP="006313B3">
            <w:pPr>
              <w:pStyle w:val="TabellRader"/>
              <w:jc w:val="center"/>
              <w:rPr>
                <w:color w:val="000000"/>
                <w:lang w:eastAsia="sv-SE"/>
              </w:rPr>
            </w:pPr>
            <w:r w:rsidRPr="00EC2BD9">
              <w:rPr>
                <w:color w:val="000000"/>
                <w:lang w:eastAsia="sv-SE"/>
              </w:rPr>
              <w:t>34 719</w:t>
            </w:r>
          </w:p>
        </w:tc>
        <w:tc>
          <w:tcPr>
            <w:tcW w:w="321" w:type="pct"/>
            <w:gridSpan w:val="2"/>
            <w:tcBorders>
              <w:top w:val="single" w:sz="8" w:space="0" w:color="auto"/>
              <w:left w:val="nil"/>
              <w:bottom w:val="single" w:sz="6" w:space="0" w:color="auto"/>
              <w:right w:val="nil"/>
            </w:tcBorders>
            <w:vAlign w:val="center"/>
          </w:tcPr>
          <w:p w14:paraId="5F45F84C" w14:textId="77777777" w:rsidR="00DA0598" w:rsidRPr="00937C6C" w:rsidRDefault="00DA0598" w:rsidP="006313B3">
            <w:pPr>
              <w:pStyle w:val="TabellRader"/>
              <w:jc w:val="center"/>
              <w:rPr>
                <w:lang w:eastAsia="sv-SE"/>
              </w:rPr>
            </w:pPr>
          </w:p>
        </w:tc>
      </w:tr>
      <w:tr w:rsidR="00543412" w:rsidRPr="00937C6C" w14:paraId="72C64D1A" w14:textId="77777777" w:rsidTr="007C6985">
        <w:trPr>
          <w:trHeight w:val="269"/>
        </w:trPr>
        <w:tc>
          <w:tcPr>
            <w:tcW w:w="674" w:type="pct"/>
            <w:tcBorders>
              <w:top w:val="single" w:sz="6" w:space="0" w:color="auto"/>
              <w:left w:val="nil"/>
              <w:bottom w:val="single" w:sz="6" w:space="0" w:color="auto"/>
              <w:right w:val="nil"/>
            </w:tcBorders>
            <w:vAlign w:val="center"/>
            <w:hideMark/>
          </w:tcPr>
          <w:p w14:paraId="0B0782AF" w14:textId="77777777" w:rsidR="00DA0598" w:rsidRPr="00937C6C" w:rsidRDefault="00DA0598" w:rsidP="006313B3">
            <w:pPr>
              <w:pStyle w:val="TabellRader"/>
              <w:jc w:val="left"/>
              <w:rPr>
                <w:lang w:eastAsia="sv-SE"/>
              </w:rPr>
            </w:pPr>
            <w:r w:rsidRPr="00937C6C">
              <w:rPr>
                <w:lang w:eastAsia="sv-SE"/>
              </w:rPr>
              <w:t>2.</w:t>
            </w:r>
          </w:p>
        </w:tc>
        <w:tc>
          <w:tcPr>
            <w:tcW w:w="1342" w:type="pct"/>
            <w:tcBorders>
              <w:top w:val="single" w:sz="4" w:space="0" w:color="auto"/>
              <w:left w:val="nil"/>
              <w:bottom w:val="single" w:sz="4" w:space="0" w:color="auto"/>
              <w:right w:val="nil"/>
            </w:tcBorders>
            <w:vAlign w:val="center"/>
          </w:tcPr>
          <w:p w14:paraId="3A2D2F38" w14:textId="77777777" w:rsidR="00DA0598" w:rsidRPr="00937C6C" w:rsidRDefault="00DA0598" w:rsidP="006313B3">
            <w:pPr>
              <w:pStyle w:val="TabellRader"/>
              <w:jc w:val="left"/>
              <w:rPr>
                <w:color w:val="000000"/>
                <w:lang w:eastAsia="sv-SE"/>
              </w:rPr>
            </w:pPr>
            <w:r w:rsidRPr="00937C6C">
              <w:rPr>
                <w:color w:val="000000"/>
                <w:lang w:eastAsia="sv-SE"/>
              </w:rPr>
              <w:t>Brasilien</w:t>
            </w:r>
          </w:p>
        </w:tc>
        <w:tc>
          <w:tcPr>
            <w:tcW w:w="2662" w:type="pct"/>
            <w:tcBorders>
              <w:top w:val="single" w:sz="4" w:space="0" w:color="auto"/>
              <w:left w:val="nil"/>
              <w:bottom w:val="single" w:sz="4" w:space="0" w:color="auto"/>
              <w:right w:val="nil"/>
            </w:tcBorders>
            <w:vAlign w:val="bottom"/>
          </w:tcPr>
          <w:p w14:paraId="7279414C" w14:textId="4B59D034" w:rsidR="00DA0598" w:rsidRPr="00937C6C" w:rsidRDefault="00DA0598" w:rsidP="006313B3">
            <w:pPr>
              <w:pStyle w:val="TabellRader"/>
              <w:jc w:val="center"/>
              <w:rPr>
                <w:color w:val="000000"/>
                <w:lang w:eastAsia="sv-SE"/>
              </w:rPr>
            </w:pPr>
            <w:r w:rsidRPr="00EC2BD9">
              <w:rPr>
                <w:color w:val="000000"/>
                <w:lang w:eastAsia="sv-SE"/>
              </w:rPr>
              <w:t>26 620</w:t>
            </w:r>
          </w:p>
        </w:tc>
        <w:tc>
          <w:tcPr>
            <w:tcW w:w="321" w:type="pct"/>
            <w:gridSpan w:val="2"/>
            <w:tcBorders>
              <w:top w:val="single" w:sz="6" w:space="0" w:color="auto"/>
              <w:left w:val="nil"/>
              <w:bottom w:val="single" w:sz="6" w:space="0" w:color="auto"/>
              <w:right w:val="nil"/>
            </w:tcBorders>
            <w:vAlign w:val="center"/>
          </w:tcPr>
          <w:p w14:paraId="30CAE52A" w14:textId="77777777" w:rsidR="00DA0598" w:rsidRPr="00937C6C" w:rsidRDefault="00DA0598" w:rsidP="006313B3">
            <w:pPr>
              <w:pStyle w:val="TabellRader"/>
              <w:jc w:val="center"/>
              <w:rPr>
                <w:lang w:eastAsia="sv-SE"/>
              </w:rPr>
            </w:pPr>
          </w:p>
        </w:tc>
      </w:tr>
      <w:tr w:rsidR="00543412" w:rsidRPr="00937C6C" w14:paraId="3ADB49C8" w14:textId="77777777" w:rsidTr="007C6985">
        <w:trPr>
          <w:trHeight w:val="269"/>
        </w:trPr>
        <w:tc>
          <w:tcPr>
            <w:tcW w:w="674" w:type="pct"/>
            <w:tcBorders>
              <w:top w:val="single" w:sz="6" w:space="0" w:color="auto"/>
              <w:left w:val="nil"/>
              <w:bottom w:val="single" w:sz="6" w:space="0" w:color="auto"/>
              <w:right w:val="nil"/>
            </w:tcBorders>
            <w:vAlign w:val="center"/>
          </w:tcPr>
          <w:p w14:paraId="3C88DE46" w14:textId="77777777" w:rsidR="00DA0598" w:rsidRPr="00937C6C" w:rsidRDefault="00DA0598" w:rsidP="006313B3">
            <w:pPr>
              <w:pStyle w:val="TabellRader"/>
              <w:jc w:val="left"/>
              <w:rPr>
                <w:lang w:eastAsia="sv-SE"/>
              </w:rPr>
            </w:pPr>
            <w:r w:rsidRPr="00937C6C">
              <w:rPr>
                <w:lang w:eastAsia="sv-SE"/>
              </w:rPr>
              <w:t>3.</w:t>
            </w:r>
          </w:p>
        </w:tc>
        <w:tc>
          <w:tcPr>
            <w:tcW w:w="1342" w:type="pct"/>
            <w:tcBorders>
              <w:top w:val="single" w:sz="4" w:space="0" w:color="auto"/>
              <w:left w:val="nil"/>
              <w:bottom w:val="single" w:sz="4" w:space="0" w:color="auto"/>
              <w:right w:val="nil"/>
            </w:tcBorders>
            <w:vAlign w:val="center"/>
          </w:tcPr>
          <w:p w14:paraId="69C3F8C5" w14:textId="7B6389F0" w:rsidR="00DA0598" w:rsidRPr="00937C6C" w:rsidRDefault="00DA0598" w:rsidP="006313B3">
            <w:pPr>
              <w:pStyle w:val="TabellRader"/>
              <w:jc w:val="left"/>
              <w:rPr>
                <w:color w:val="000000"/>
                <w:lang w:eastAsia="sv-SE"/>
              </w:rPr>
            </w:pPr>
            <w:r>
              <w:rPr>
                <w:color w:val="000000"/>
                <w:lang w:eastAsia="sv-SE"/>
              </w:rPr>
              <w:t>FAE</w:t>
            </w:r>
          </w:p>
        </w:tc>
        <w:tc>
          <w:tcPr>
            <w:tcW w:w="2662" w:type="pct"/>
            <w:tcBorders>
              <w:top w:val="single" w:sz="4" w:space="0" w:color="auto"/>
              <w:left w:val="nil"/>
              <w:bottom w:val="single" w:sz="4" w:space="0" w:color="auto"/>
              <w:right w:val="nil"/>
            </w:tcBorders>
            <w:vAlign w:val="bottom"/>
          </w:tcPr>
          <w:p w14:paraId="1E2B9980" w14:textId="733737C2" w:rsidR="00DA0598" w:rsidRPr="00937C6C" w:rsidRDefault="00DA0598" w:rsidP="006313B3">
            <w:pPr>
              <w:pStyle w:val="TabellRader"/>
              <w:jc w:val="center"/>
              <w:rPr>
                <w:color w:val="000000"/>
                <w:lang w:eastAsia="sv-SE"/>
              </w:rPr>
            </w:pPr>
            <w:r w:rsidRPr="00EC2BD9">
              <w:rPr>
                <w:color w:val="000000"/>
                <w:lang w:eastAsia="sv-SE"/>
              </w:rPr>
              <w:t>21 929</w:t>
            </w:r>
          </w:p>
        </w:tc>
        <w:tc>
          <w:tcPr>
            <w:tcW w:w="321" w:type="pct"/>
            <w:gridSpan w:val="2"/>
            <w:tcBorders>
              <w:top w:val="single" w:sz="6" w:space="0" w:color="auto"/>
              <w:left w:val="nil"/>
              <w:bottom w:val="single" w:sz="6" w:space="0" w:color="auto"/>
              <w:right w:val="nil"/>
            </w:tcBorders>
            <w:vAlign w:val="center"/>
          </w:tcPr>
          <w:p w14:paraId="09AC879D" w14:textId="77777777" w:rsidR="00DA0598" w:rsidRPr="00937C6C" w:rsidRDefault="00DA0598" w:rsidP="006313B3">
            <w:pPr>
              <w:pStyle w:val="TabellRader"/>
              <w:jc w:val="center"/>
              <w:rPr>
                <w:lang w:eastAsia="sv-SE"/>
              </w:rPr>
            </w:pPr>
          </w:p>
        </w:tc>
      </w:tr>
      <w:tr w:rsidR="00543412" w:rsidRPr="00937C6C" w14:paraId="023668F4" w14:textId="77777777" w:rsidTr="007C6985">
        <w:trPr>
          <w:trHeight w:val="269"/>
        </w:trPr>
        <w:tc>
          <w:tcPr>
            <w:tcW w:w="674" w:type="pct"/>
            <w:tcBorders>
              <w:top w:val="single" w:sz="6" w:space="0" w:color="auto"/>
              <w:left w:val="nil"/>
              <w:bottom w:val="single" w:sz="6" w:space="0" w:color="auto"/>
              <w:right w:val="nil"/>
            </w:tcBorders>
            <w:vAlign w:val="center"/>
            <w:hideMark/>
          </w:tcPr>
          <w:p w14:paraId="09AA5CE5" w14:textId="77777777" w:rsidR="00DA0598" w:rsidRPr="00937C6C" w:rsidRDefault="00DA0598" w:rsidP="006313B3">
            <w:pPr>
              <w:pStyle w:val="TabellRader"/>
              <w:jc w:val="left"/>
              <w:rPr>
                <w:lang w:eastAsia="sv-SE"/>
              </w:rPr>
            </w:pPr>
            <w:r w:rsidRPr="00937C6C">
              <w:rPr>
                <w:lang w:eastAsia="sv-SE"/>
              </w:rPr>
              <w:t>4.</w:t>
            </w:r>
          </w:p>
        </w:tc>
        <w:tc>
          <w:tcPr>
            <w:tcW w:w="1342" w:type="pct"/>
            <w:tcBorders>
              <w:top w:val="single" w:sz="4" w:space="0" w:color="auto"/>
              <w:left w:val="nil"/>
              <w:bottom w:val="single" w:sz="4" w:space="0" w:color="auto"/>
              <w:right w:val="nil"/>
            </w:tcBorders>
            <w:vAlign w:val="center"/>
          </w:tcPr>
          <w:p w14:paraId="67BA6B7F" w14:textId="5CE70DCF" w:rsidR="00DA0598" w:rsidRPr="00937C6C" w:rsidRDefault="00DA0598" w:rsidP="006313B3">
            <w:pPr>
              <w:pStyle w:val="TabellRader"/>
              <w:jc w:val="left"/>
              <w:rPr>
                <w:color w:val="000000"/>
                <w:lang w:eastAsia="sv-SE"/>
              </w:rPr>
            </w:pPr>
            <w:r>
              <w:rPr>
                <w:color w:val="000000"/>
                <w:lang w:eastAsia="sv-SE"/>
              </w:rPr>
              <w:t>Norge</w:t>
            </w:r>
          </w:p>
        </w:tc>
        <w:tc>
          <w:tcPr>
            <w:tcW w:w="2662" w:type="pct"/>
            <w:tcBorders>
              <w:top w:val="single" w:sz="4" w:space="0" w:color="auto"/>
              <w:left w:val="nil"/>
              <w:bottom w:val="single" w:sz="4" w:space="0" w:color="auto"/>
              <w:right w:val="nil"/>
            </w:tcBorders>
            <w:vAlign w:val="bottom"/>
          </w:tcPr>
          <w:p w14:paraId="75BACAB7" w14:textId="1A778196" w:rsidR="00DA0598" w:rsidRPr="00937C6C" w:rsidRDefault="00DA0598" w:rsidP="006313B3">
            <w:pPr>
              <w:pStyle w:val="TabellRader"/>
              <w:jc w:val="center"/>
              <w:rPr>
                <w:color w:val="000000"/>
                <w:lang w:eastAsia="sv-SE"/>
              </w:rPr>
            </w:pPr>
            <w:r w:rsidRPr="00EC2BD9">
              <w:rPr>
                <w:color w:val="000000"/>
                <w:lang w:eastAsia="sv-SE"/>
              </w:rPr>
              <w:t>19 654</w:t>
            </w:r>
          </w:p>
        </w:tc>
        <w:tc>
          <w:tcPr>
            <w:tcW w:w="321" w:type="pct"/>
            <w:gridSpan w:val="2"/>
            <w:tcBorders>
              <w:top w:val="single" w:sz="6" w:space="0" w:color="auto"/>
              <w:left w:val="nil"/>
              <w:bottom w:val="single" w:sz="6" w:space="0" w:color="auto"/>
              <w:right w:val="nil"/>
            </w:tcBorders>
            <w:vAlign w:val="center"/>
          </w:tcPr>
          <w:p w14:paraId="19FFB7AF" w14:textId="77777777" w:rsidR="00DA0598" w:rsidRPr="00937C6C" w:rsidRDefault="00DA0598" w:rsidP="006313B3">
            <w:pPr>
              <w:pStyle w:val="TabellRader"/>
              <w:jc w:val="center"/>
              <w:rPr>
                <w:lang w:eastAsia="sv-SE"/>
              </w:rPr>
            </w:pPr>
          </w:p>
        </w:tc>
      </w:tr>
      <w:tr w:rsidR="00543412" w:rsidRPr="00937C6C" w14:paraId="0735F45B" w14:textId="77777777" w:rsidTr="007C6985">
        <w:trPr>
          <w:trHeight w:val="269"/>
        </w:trPr>
        <w:tc>
          <w:tcPr>
            <w:tcW w:w="674" w:type="pct"/>
            <w:tcBorders>
              <w:top w:val="single" w:sz="6" w:space="0" w:color="auto"/>
              <w:left w:val="nil"/>
              <w:bottom w:val="single" w:sz="6" w:space="0" w:color="auto"/>
              <w:right w:val="nil"/>
            </w:tcBorders>
            <w:vAlign w:val="center"/>
            <w:hideMark/>
          </w:tcPr>
          <w:p w14:paraId="7C650AD7" w14:textId="77777777" w:rsidR="00DA0598" w:rsidRPr="00937C6C" w:rsidRDefault="00DA0598" w:rsidP="006313B3">
            <w:pPr>
              <w:pStyle w:val="TabellRader"/>
              <w:jc w:val="left"/>
              <w:rPr>
                <w:lang w:eastAsia="sv-SE"/>
              </w:rPr>
            </w:pPr>
            <w:r w:rsidRPr="00937C6C">
              <w:rPr>
                <w:lang w:eastAsia="sv-SE"/>
              </w:rPr>
              <w:t>5.</w:t>
            </w:r>
          </w:p>
        </w:tc>
        <w:tc>
          <w:tcPr>
            <w:tcW w:w="1342" w:type="pct"/>
            <w:tcBorders>
              <w:top w:val="single" w:sz="4" w:space="0" w:color="auto"/>
              <w:left w:val="nil"/>
              <w:bottom w:val="single" w:sz="4" w:space="0" w:color="auto"/>
              <w:right w:val="nil"/>
            </w:tcBorders>
            <w:vAlign w:val="center"/>
            <w:hideMark/>
          </w:tcPr>
          <w:p w14:paraId="4B5DCEC5" w14:textId="77777777" w:rsidR="00DA0598" w:rsidRPr="00937C6C" w:rsidRDefault="00DA0598" w:rsidP="006313B3">
            <w:pPr>
              <w:pStyle w:val="TabellRader"/>
              <w:jc w:val="left"/>
              <w:rPr>
                <w:color w:val="000000"/>
                <w:lang w:eastAsia="sv-SE"/>
              </w:rPr>
            </w:pPr>
            <w:r w:rsidRPr="00937C6C">
              <w:rPr>
                <w:color w:val="000000"/>
                <w:lang w:eastAsia="sv-SE"/>
              </w:rPr>
              <w:t>Tyskland</w:t>
            </w:r>
          </w:p>
        </w:tc>
        <w:tc>
          <w:tcPr>
            <w:tcW w:w="2662" w:type="pct"/>
            <w:tcBorders>
              <w:top w:val="single" w:sz="4" w:space="0" w:color="auto"/>
              <w:left w:val="nil"/>
              <w:bottom w:val="single" w:sz="4" w:space="0" w:color="auto"/>
              <w:right w:val="nil"/>
            </w:tcBorders>
            <w:vAlign w:val="bottom"/>
            <w:hideMark/>
          </w:tcPr>
          <w:p w14:paraId="68D2454A" w14:textId="4B1CB524" w:rsidR="00DA0598" w:rsidRPr="00937C6C" w:rsidRDefault="00DA0598" w:rsidP="006313B3">
            <w:pPr>
              <w:pStyle w:val="TabellRader"/>
              <w:jc w:val="center"/>
              <w:rPr>
                <w:color w:val="000000"/>
                <w:lang w:eastAsia="sv-SE"/>
              </w:rPr>
            </w:pPr>
            <w:r w:rsidRPr="00EC2BD9">
              <w:rPr>
                <w:color w:val="000000"/>
                <w:lang w:eastAsia="sv-SE"/>
              </w:rPr>
              <w:t>16 761</w:t>
            </w:r>
          </w:p>
        </w:tc>
        <w:tc>
          <w:tcPr>
            <w:tcW w:w="321" w:type="pct"/>
            <w:gridSpan w:val="2"/>
            <w:tcBorders>
              <w:top w:val="single" w:sz="6" w:space="0" w:color="auto"/>
              <w:left w:val="nil"/>
              <w:bottom w:val="single" w:sz="6" w:space="0" w:color="auto"/>
              <w:right w:val="nil"/>
            </w:tcBorders>
            <w:vAlign w:val="center"/>
          </w:tcPr>
          <w:p w14:paraId="65B90D09" w14:textId="77777777" w:rsidR="00DA0598" w:rsidRPr="00937C6C" w:rsidRDefault="00DA0598" w:rsidP="006313B3">
            <w:pPr>
              <w:pStyle w:val="TabellRader"/>
              <w:jc w:val="center"/>
              <w:rPr>
                <w:lang w:eastAsia="sv-SE"/>
              </w:rPr>
            </w:pPr>
          </w:p>
        </w:tc>
      </w:tr>
      <w:tr w:rsidR="00543412" w:rsidRPr="00937C6C" w14:paraId="56A4DAB5" w14:textId="77777777" w:rsidTr="007C6985">
        <w:trPr>
          <w:trHeight w:val="269"/>
        </w:trPr>
        <w:tc>
          <w:tcPr>
            <w:tcW w:w="674" w:type="pct"/>
            <w:tcBorders>
              <w:top w:val="single" w:sz="6" w:space="0" w:color="auto"/>
              <w:left w:val="nil"/>
              <w:bottom w:val="single" w:sz="6" w:space="0" w:color="auto"/>
              <w:right w:val="nil"/>
            </w:tcBorders>
            <w:vAlign w:val="center"/>
          </w:tcPr>
          <w:p w14:paraId="3BEBF19E" w14:textId="77777777" w:rsidR="00DA0598" w:rsidRPr="00937C6C" w:rsidRDefault="00DA0598" w:rsidP="006313B3">
            <w:pPr>
              <w:pStyle w:val="TabellRader"/>
              <w:jc w:val="left"/>
              <w:rPr>
                <w:lang w:eastAsia="sv-SE"/>
              </w:rPr>
            </w:pPr>
            <w:r w:rsidRPr="00937C6C">
              <w:rPr>
                <w:lang w:eastAsia="sv-SE"/>
              </w:rPr>
              <w:t>6.</w:t>
            </w:r>
          </w:p>
        </w:tc>
        <w:tc>
          <w:tcPr>
            <w:tcW w:w="1342" w:type="pct"/>
            <w:tcBorders>
              <w:top w:val="single" w:sz="4" w:space="0" w:color="auto"/>
              <w:left w:val="nil"/>
              <w:bottom w:val="single" w:sz="4" w:space="0" w:color="auto"/>
              <w:right w:val="nil"/>
            </w:tcBorders>
            <w:vAlign w:val="center"/>
          </w:tcPr>
          <w:p w14:paraId="65A11AD4" w14:textId="77777777" w:rsidR="00DA0598" w:rsidRPr="00937C6C" w:rsidRDefault="00DA0598" w:rsidP="006313B3">
            <w:pPr>
              <w:pStyle w:val="TabellRader"/>
              <w:jc w:val="left"/>
              <w:rPr>
                <w:color w:val="000000"/>
                <w:lang w:eastAsia="sv-SE"/>
              </w:rPr>
            </w:pPr>
            <w:r w:rsidRPr="00937C6C">
              <w:rPr>
                <w:color w:val="000000"/>
                <w:lang w:eastAsia="sv-SE"/>
              </w:rPr>
              <w:t>Indien</w:t>
            </w:r>
          </w:p>
        </w:tc>
        <w:tc>
          <w:tcPr>
            <w:tcW w:w="2662" w:type="pct"/>
            <w:tcBorders>
              <w:top w:val="single" w:sz="4" w:space="0" w:color="auto"/>
              <w:left w:val="nil"/>
              <w:bottom w:val="single" w:sz="4" w:space="0" w:color="auto"/>
              <w:right w:val="nil"/>
            </w:tcBorders>
            <w:vAlign w:val="bottom"/>
          </w:tcPr>
          <w:p w14:paraId="708F2E73" w14:textId="3742F148" w:rsidR="00DA0598" w:rsidRPr="00937C6C" w:rsidRDefault="00DA0598" w:rsidP="006313B3">
            <w:pPr>
              <w:pStyle w:val="TabellRader"/>
              <w:jc w:val="center"/>
              <w:rPr>
                <w:color w:val="000000"/>
                <w:lang w:eastAsia="sv-SE"/>
              </w:rPr>
            </w:pPr>
            <w:r w:rsidRPr="00EC2BD9">
              <w:rPr>
                <w:color w:val="000000"/>
                <w:lang w:eastAsia="sv-SE"/>
              </w:rPr>
              <w:t>15 390</w:t>
            </w:r>
          </w:p>
        </w:tc>
        <w:tc>
          <w:tcPr>
            <w:tcW w:w="321" w:type="pct"/>
            <w:gridSpan w:val="2"/>
            <w:tcBorders>
              <w:top w:val="single" w:sz="6" w:space="0" w:color="auto"/>
              <w:left w:val="nil"/>
              <w:bottom w:val="single" w:sz="6" w:space="0" w:color="auto"/>
              <w:right w:val="nil"/>
            </w:tcBorders>
            <w:vAlign w:val="center"/>
          </w:tcPr>
          <w:p w14:paraId="3FF5E026" w14:textId="77777777" w:rsidR="00DA0598" w:rsidRPr="00937C6C" w:rsidRDefault="00DA0598" w:rsidP="006313B3">
            <w:pPr>
              <w:pStyle w:val="TabellRader"/>
              <w:jc w:val="center"/>
              <w:rPr>
                <w:lang w:eastAsia="sv-SE"/>
              </w:rPr>
            </w:pPr>
          </w:p>
        </w:tc>
      </w:tr>
      <w:tr w:rsidR="00543412" w:rsidRPr="00937C6C" w14:paraId="55F637FA" w14:textId="77777777" w:rsidTr="007C6985">
        <w:trPr>
          <w:trHeight w:val="269"/>
        </w:trPr>
        <w:tc>
          <w:tcPr>
            <w:tcW w:w="674" w:type="pct"/>
            <w:tcBorders>
              <w:top w:val="single" w:sz="6" w:space="0" w:color="auto"/>
              <w:left w:val="nil"/>
              <w:bottom w:val="single" w:sz="6" w:space="0" w:color="auto"/>
              <w:right w:val="nil"/>
            </w:tcBorders>
            <w:vAlign w:val="center"/>
            <w:hideMark/>
          </w:tcPr>
          <w:p w14:paraId="0D6747D8" w14:textId="77777777" w:rsidR="00DA0598" w:rsidRPr="00937C6C" w:rsidRDefault="00DA0598" w:rsidP="006313B3">
            <w:pPr>
              <w:pStyle w:val="TabellRader"/>
              <w:jc w:val="left"/>
              <w:rPr>
                <w:lang w:eastAsia="sv-SE"/>
              </w:rPr>
            </w:pPr>
            <w:r w:rsidRPr="00937C6C">
              <w:rPr>
                <w:lang w:eastAsia="sv-SE"/>
              </w:rPr>
              <w:t>7.</w:t>
            </w:r>
          </w:p>
        </w:tc>
        <w:tc>
          <w:tcPr>
            <w:tcW w:w="1342" w:type="pct"/>
            <w:tcBorders>
              <w:top w:val="single" w:sz="4" w:space="0" w:color="auto"/>
              <w:left w:val="nil"/>
              <w:bottom w:val="single" w:sz="4" w:space="0" w:color="auto"/>
              <w:right w:val="nil"/>
            </w:tcBorders>
            <w:vAlign w:val="center"/>
          </w:tcPr>
          <w:p w14:paraId="4E3BE722" w14:textId="77777777" w:rsidR="00DA0598" w:rsidRPr="00937C6C" w:rsidRDefault="00DA0598" w:rsidP="006313B3">
            <w:pPr>
              <w:pStyle w:val="TabellRader"/>
              <w:jc w:val="left"/>
              <w:rPr>
                <w:color w:val="000000"/>
                <w:lang w:eastAsia="sv-SE"/>
              </w:rPr>
            </w:pPr>
            <w:r w:rsidRPr="00937C6C">
              <w:rPr>
                <w:color w:val="000000"/>
                <w:lang w:eastAsia="sv-SE"/>
              </w:rPr>
              <w:t>Nederländerna</w:t>
            </w:r>
          </w:p>
        </w:tc>
        <w:tc>
          <w:tcPr>
            <w:tcW w:w="2662" w:type="pct"/>
            <w:tcBorders>
              <w:top w:val="single" w:sz="4" w:space="0" w:color="auto"/>
              <w:left w:val="nil"/>
              <w:bottom w:val="single" w:sz="4" w:space="0" w:color="auto"/>
              <w:right w:val="nil"/>
            </w:tcBorders>
            <w:vAlign w:val="bottom"/>
          </w:tcPr>
          <w:p w14:paraId="6B1EEFFF" w14:textId="5F61BF1F" w:rsidR="00DA0598" w:rsidRPr="00937C6C" w:rsidRDefault="00DA0598" w:rsidP="006313B3">
            <w:pPr>
              <w:pStyle w:val="TabellRader"/>
              <w:jc w:val="center"/>
              <w:rPr>
                <w:color w:val="000000"/>
                <w:lang w:eastAsia="sv-SE"/>
              </w:rPr>
            </w:pPr>
            <w:r w:rsidRPr="00EC2BD9">
              <w:rPr>
                <w:color w:val="000000"/>
                <w:lang w:eastAsia="sv-SE"/>
              </w:rPr>
              <w:t>15 186</w:t>
            </w:r>
          </w:p>
        </w:tc>
        <w:tc>
          <w:tcPr>
            <w:tcW w:w="321" w:type="pct"/>
            <w:gridSpan w:val="2"/>
            <w:tcBorders>
              <w:top w:val="single" w:sz="6" w:space="0" w:color="auto"/>
              <w:left w:val="nil"/>
              <w:bottom w:val="single" w:sz="6" w:space="0" w:color="auto"/>
              <w:right w:val="nil"/>
            </w:tcBorders>
            <w:vAlign w:val="center"/>
          </w:tcPr>
          <w:p w14:paraId="1CE9F204" w14:textId="77777777" w:rsidR="00DA0598" w:rsidRPr="00937C6C" w:rsidRDefault="00DA0598" w:rsidP="006313B3">
            <w:pPr>
              <w:pStyle w:val="TabellRader"/>
              <w:jc w:val="center"/>
              <w:rPr>
                <w:lang w:eastAsia="sv-SE"/>
              </w:rPr>
            </w:pPr>
          </w:p>
        </w:tc>
      </w:tr>
      <w:tr w:rsidR="00543412" w:rsidRPr="00937C6C" w14:paraId="7BFF401A" w14:textId="77777777" w:rsidTr="007C6985">
        <w:trPr>
          <w:trHeight w:val="269"/>
        </w:trPr>
        <w:tc>
          <w:tcPr>
            <w:tcW w:w="674" w:type="pct"/>
            <w:tcBorders>
              <w:top w:val="single" w:sz="6" w:space="0" w:color="auto"/>
              <w:left w:val="nil"/>
              <w:bottom w:val="single" w:sz="6" w:space="0" w:color="auto"/>
              <w:right w:val="nil"/>
            </w:tcBorders>
            <w:vAlign w:val="center"/>
            <w:hideMark/>
          </w:tcPr>
          <w:p w14:paraId="61CE5852" w14:textId="77777777" w:rsidR="00DA0598" w:rsidRPr="00937C6C" w:rsidRDefault="00DA0598" w:rsidP="006313B3">
            <w:pPr>
              <w:pStyle w:val="TabellRader"/>
              <w:jc w:val="left"/>
              <w:rPr>
                <w:lang w:eastAsia="sv-SE"/>
              </w:rPr>
            </w:pPr>
            <w:r w:rsidRPr="00937C6C">
              <w:rPr>
                <w:lang w:eastAsia="sv-SE"/>
              </w:rPr>
              <w:t>8.</w:t>
            </w:r>
          </w:p>
        </w:tc>
        <w:tc>
          <w:tcPr>
            <w:tcW w:w="1342" w:type="pct"/>
            <w:tcBorders>
              <w:top w:val="single" w:sz="4" w:space="0" w:color="auto"/>
              <w:left w:val="nil"/>
              <w:bottom w:val="single" w:sz="4" w:space="0" w:color="auto"/>
              <w:right w:val="nil"/>
            </w:tcBorders>
            <w:vAlign w:val="center"/>
          </w:tcPr>
          <w:p w14:paraId="441F2E36" w14:textId="0612F4DA" w:rsidR="00DA0598" w:rsidRPr="00937C6C" w:rsidRDefault="00DA0598" w:rsidP="006313B3">
            <w:pPr>
              <w:pStyle w:val="TabellRader"/>
              <w:jc w:val="left"/>
              <w:rPr>
                <w:color w:val="000000"/>
                <w:lang w:eastAsia="sv-SE"/>
              </w:rPr>
            </w:pPr>
            <w:r>
              <w:rPr>
                <w:color w:val="000000"/>
                <w:lang w:eastAsia="sv-SE"/>
              </w:rPr>
              <w:t>Ungern*</w:t>
            </w:r>
          </w:p>
        </w:tc>
        <w:tc>
          <w:tcPr>
            <w:tcW w:w="2662" w:type="pct"/>
            <w:tcBorders>
              <w:top w:val="single" w:sz="4" w:space="0" w:color="auto"/>
              <w:left w:val="nil"/>
              <w:bottom w:val="single" w:sz="4" w:space="0" w:color="auto"/>
              <w:right w:val="nil"/>
            </w:tcBorders>
            <w:vAlign w:val="bottom"/>
          </w:tcPr>
          <w:p w14:paraId="7B3CA116" w14:textId="1910BE0D" w:rsidR="00DA0598" w:rsidRPr="00937C6C" w:rsidRDefault="00DA0598" w:rsidP="006313B3">
            <w:pPr>
              <w:pStyle w:val="TabellRader"/>
              <w:jc w:val="center"/>
              <w:rPr>
                <w:color w:val="000000"/>
                <w:lang w:eastAsia="sv-SE"/>
              </w:rPr>
            </w:pPr>
            <w:r w:rsidRPr="00EC2BD9">
              <w:rPr>
                <w:color w:val="000000"/>
                <w:lang w:eastAsia="sv-SE"/>
              </w:rPr>
              <w:t>13 522</w:t>
            </w:r>
          </w:p>
        </w:tc>
        <w:tc>
          <w:tcPr>
            <w:tcW w:w="321" w:type="pct"/>
            <w:gridSpan w:val="2"/>
            <w:tcBorders>
              <w:top w:val="single" w:sz="6" w:space="0" w:color="auto"/>
              <w:left w:val="nil"/>
              <w:bottom w:val="single" w:sz="6" w:space="0" w:color="auto"/>
              <w:right w:val="nil"/>
            </w:tcBorders>
            <w:vAlign w:val="center"/>
          </w:tcPr>
          <w:p w14:paraId="5FFCB02B" w14:textId="77777777" w:rsidR="00DA0598" w:rsidRPr="00937C6C" w:rsidRDefault="00DA0598" w:rsidP="006313B3">
            <w:pPr>
              <w:pStyle w:val="TabellRader"/>
              <w:jc w:val="center"/>
              <w:rPr>
                <w:lang w:eastAsia="sv-SE"/>
              </w:rPr>
            </w:pPr>
          </w:p>
        </w:tc>
      </w:tr>
      <w:tr w:rsidR="00543412" w:rsidRPr="00937C6C" w14:paraId="0148EBE9" w14:textId="77777777" w:rsidTr="007C6985">
        <w:trPr>
          <w:trHeight w:val="269"/>
        </w:trPr>
        <w:tc>
          <w:tcPr>
            <w:tcW w:w="674" w:type="pct"/>
            <w:tcBorders>
              <w:top w:val="single" w:sz="6" w:space="0" w:color="auto"/>
              <w:left w:val="nil"/>
              <w:bottom w:val="single" w:sz="6" w:space="0" w:color="auto"/>
              <w:right w:val="nil"/>
            </w:tcBorders>
            <w:vAlign w:val="center"/>
          </w:tcPr>
          <w:p w14:paraId="0A4B2786" w14:textId="77777777" w:rsidR="00DA0598" w:rsidRPr="00937C6C" w:rsidRDefault="00DA0598" w:rsidP="006313B3">
            <w:pPr>
              <w:pStyle w:val="TabellRader"/>
              <w:jc w:val="left"/>
              <w:rPr>
                <w:lang w:eastAsia="sv-SE"/>
              </w:rPr>
            </w:pPr>
            <w:r w:rsidRPr="00937C6C">
              <w:rPr>
                <w:lang w:eastAsia="sv-SE"/>
              </w:rPr>
              <w:t>9.</w:t>
            </w:r>
          </w:p>
        </w:tc>
        <w:tc>
          <w:tcPr>
            <w:tcW w:w="1342" w:type="pct"/>
            <w:tcBorders>
              <w:top w:val="single" w:sz="4" w:space="0" w:color="auto"/>
              <w:left w:val="nil"/>
              <w:bottom w:val="single" w:sz="4" w:space="0" w:color="auto"/>
              <w:right w:val="nil"/>
            </w:tcBorders>
            <w:vAlign w:val="center"/>
          </w:tcPr>
          <w:p w14:paraId="0037FFBF" w14:textId="6C6F37BA" w:rsidR="00DA0598" w:rsidRPr="00937C6C" w:rsidRDefault="00DA0598" w:rsidP="006313B3">
            <w:pPr>
              <w:pStyle w:val="TabellRader"/>
              <w:jc w:val="left"/>
              <w:rPr>
                <w:color w:val="000000"/>
                <w:lang w:eastAsia="sv-SE"/>
              </w:rPr>
            </w:pPr>
            <w:r>
              <w:rPr>
                <w:color w:val="000000"/>
                <w:lang w:eastAsia="sv-SE"/>
              </w:rPr>
              <w:t>Sydafrika</w:t>
            </w:r>
          </w:p>
        </w:tc>
        <w:tc>
          <w:tcPr>
            <w:tcW w:w="2662" w:type="pct"/>
            <w:tcBorders>
              <w:top w:val="single" w:sz="4" w:space="0" w:color="auto"/>
              <w:left w:val="nil"/>
              <w:bottom w:val="single" w:sz="4" w:space="0" w:color="auto"/>
              <w:right w:val="nil"/>
            </w:tcBorders>
            <w:vAlign w:val="bottom"/>
          </w:tcPr>
          <w:p w14:paraId="7F5B0179" w14:textId="2CD216ED" w:rsidR="00DA0598" w:rsidRPr="00937C6C" w:rsidRDefault="00DA0598" w:rsidP="006313B3">
            <w:pPr>
              <w:pStyle w:val="TabellRader"/>
              <w:jc w:val="center"/>
              <w:rPr>
                <w:color w:val="000000"/>
                <w:lang w:eastAsia="sv-SE"/>
              </w:rPr>
            </w:pPr>
            <w:r w:rsidRPr="00EC2BD9">
              <w:rPr>
                <w:color w:val="000000"/>
                <w:lang w:eastAsia="sv-SE"/>
              </w:rPr>
              <w:t>13 352</w:t>
            </w:r>
          </w:p>
        </w:tc>
        <w:tc>
          <w:tcPr>
            <w:tcW w:w="321" w:type="pct"/>
            <w:gridSpan w:val="2"/>
            <w:tcBorders>
              <w:top w:val="single" w:sz="6" w:space="0" w:color="auto"/>
              <w:left w:val="nil"/>
              <w:bottom w:val="single" w:sz="6" w:space="0" w:color="auto"/>
              <w:right w:val="nil"/>
            </w:tcBorders>
            <w:vAlign w:val="center"/>
          </w:tcPr>
          <w:p w14:paraId="61547CE9" w14:textId="77777777" w:rsidR="00DA0598" w:rsidRPr="00937C6C" w:rsidRDefault="00DA0598" w:rsidP="006313B3">
            <w:pPr>
              <w:pStyle w:val="TabellRader"/>
              <w:jc w:val="center"/>
              <w:rPr>
                <w:lang w:eastAsia="sv-SE"/>
              </w:rPr>
            </w:pPr>
          </w:p>
        </w:tc>
      </w:tr>
      <w:tr w:rsidR="00543412" w:rsidRPr="00937C6C" w14:paraId="2170F8D5" w14:textId="77777777" w:rsidTr="007C6985">
        <w:trPr>
          <w:trHeight w:val="269"/>
        </w:trPr>
        <w:tc>
          <w:tcPr>
            <w:tcW w:w="674" w:type="pct"/>
            <w:tcBorders>
              <w:top w:val="single" w:sz="6" w:space="0" w:color="auto"/>
              <w:left w:val="nil"/>
              <w:bottom w:val="single" w:sz="6" w:space="0" w:color="auto"/>
              <w:right w:val="nil"/>
            </w:tcBorders>
            <w:vAlign w:val="center"/>
          </w:tcPr>
          <w:p w14:paraId="658F0762" w14:textId="77777777" w:rsidR="00DA0598" w:rsidRPr="00937C6C" w:rsidRDefault="00DA0598" w:rsidP="006313B3">
            <w:pPr>
              <w:pStyle w:val="TabellRader"/>
              <w:jc w:val="left"/>
              <w:rPr>
                <w:lang w:eastAsia="sv-SE"/>
              </w:rPr>
            </w:pPr>
            <w:r w:rsidRPr="00937C6C">
              <w:rPr>
                <w:lang w:eastAsia="sv-SE"/>
              </w:rPr>
              <w:t>10.</w:t>
            </w:r>
          </w:p>
        </w:tc>
        <w:tc>
          <w:tcPr>
            <w:tcW w:w="1342" w:type="pct"/>
            <w:tcBorders>
              <w:top w:val="single" w:sz="4" w:space="0" w:color="auto"/>
              <w:left w:val="nil"/>
              <w:bottom w:val="single" w:sz="4" w:space="0" w:color="auto"/>
              <w:right w:val="nil"/>
            </w:tcBorders>
            <w:vAlign w:val="center"/>
          </w:tcPr>
          <w:p w14:paraId="3B1B2E38" w14:textId="77777777" w:rsidR="00DA0598" w:rsidRPr="00937C6C" w:rsidRDefault="00DA0598" w:rsidP="006313B3">
            <w:pPr>
              <w:pStyle w:val="TabellRader"/>
              <w:jc w:val="left"/>
              <w:rPr>
                <w:color w:val="000000"/>
                <w:lang w:eastAsia="sv-SE"/>
              </w:rPr>
            </w:pPr>
            <w:r w:rsidRPr="00937C6C">
              <w:rPr>
                <w:color w:val="000000"/>
                <w:lang w:eastAsia="sv-SE"/>
              </w:rPr>
              <w:t>Storbritannien</w:t>
            </w:r>
          </w:p>
        </w:tc>
        <w:tc>
          <w:tcPr>
            <w:tcW w:w="2662" w:type="pct"/>
            <w:tcBorders>
              <w:top w:val="single" w:sz="4" w:space="0" w:color="auto"/>
              <w:left w:val="nil"/>
              <w:bottom w:val="single" w:sz="4" w:space="0" w:color="auto"/>
              <w:right w:val="nil"/>
            </w:tcBorders>
            <w:vAlign w:val="bottom"/>
          </w:tcPr>
          <w:p w14:paraId="1CC8E3B3" w14:textId="01AE09EB" w:rsidR="00DA0598" w:rsidRPr="00937C6C" w:rsidRDefault="00DA0598" w:rsidP="006313B3">
            <w:pPr>
              <w:pStyle w:val="TabellRader"/>
              <w:jc w:val="center"/>
              <w:rPr>
                <w:color w:val="000000"/>
                <w:lang w:eastAsia="sv-SE"/>
              </w:rPr>
            </w:pPr>
            <w:r w:rsidRPr="00EC2BD9">
              <w:rPr>
                <w:color w:val="000000"/>
                <w:lang w:eastAsia="sv-SE"/>
              </w:rPr>
              <w:t>13 089</w:t>
            </w:r>
          </w:p>
        </w:tc>
        <w:tc>
          <w:tcPr>
            <w:tcW w:w="321" w:type="pct"/>
            <w:gridSpan w:val="2"/>
            <w:tcBorders>
              <w:top w:val="single" w:sz="6" w:space="0" w:color="auto"/>
              <w:left w:val="nil"/>
              <w:bottom w:val="single" w:sz="6" w:space="0" w:color="auto"/>
              <w:right w:val="nil"/>
            </w:tcBorders>
            <w:vAlign w:val="center"/>
          </w:tcPr>
          <w:p w14:paraId="61D41D32" w14:textId="77777777" w:rsidR="00DA0598" w:rsidRPr="00937C6C" w:rsidRDefault="00DA0598" w:rsidP="006313B3">
            <w:pPr>
              <w:pStyle w:val="TabellRader"/>
              <w:jc w:val="center"/>
              <w:rPr>
                <w:lang w:eastAsia="sv-SE"/>
              </w:rPr>
            </w:pPr>
          </w:p>
        </w:tc>
      </w:tr>
      <w:tr w:rsidR="00543412" w:rsidRPr="00937C6C" w14:paraId="56CE1B2D" w14:textId="77777777" w:rsidTr="007C6985">
        <w:trPr>
          <w:trHeight w:val="269"/>
        </w:trPr>
        <w:tc>
          <w:tcPr>
            <w:tcW w:w="674" w:type="pct"/>
            <w:tcBorders>
              <w:top w:val="single" w:sz="6" w:space="0" w:color="auto"/>
              <w:left w:val="nil"/>
              <w:bottom w:val="single" w:sz="6" w:space="0" w:color="auto"/>
              <w:right w:val="nil"/>
            </w:tcBorders>
            <w:vAlign w:val="center"/>
          </w:tcPr>
          <w:p w14:paraId="0606CBEA" w14:textId="77777777" w:rsidR="00DA0598" w:rsidRPr="00937C6C" w:rsidRDefault="00DA0598" w:rsidP="006313B3">
            <w:pPr>
              <w:pStyle w:val="TabellRader"/>
              <w:jc w:val="left"/>
              <w:rPr>
                <w:lang w:eastAsia="sv-SE"/>
              </w:rPr>
            </w:pPr>
            <w:r w:rsidRPr="00937C6C">
              <w:rPr>
                <w:lang w:eastAsia="sv-SE"/>
              </w:rPr>
              <w:t>11.</w:t>
            </w:r>
          </w:p>
        </w:tc>
        <w:tc>
          <w:tcPr>
            <w:tcW w:w="1342" w:type="pct"/>
            <w:tcBorders>
              <w:top w:val="single" w:sz="4" w:space="0" w:color="auto"/>
              <w:left w:val="nil"/>
              <w:bottom w:val="single" w:sz="4" w:space="0" w:color="auto"/>
              <w:right w:val="nil"/>
            </w:tcBorders>
            <w:vAlign w:val="center"/>
            <w:hideMark/>
          </w:tcPr>
          <w:p w14:paraId="4DC97CE4" w14:textId="5CAFC8A1" w:rsidR="00DA0598" w:rsidRPr="00937C6C" w:rsidRDefault="00DA0598" w:rsidP="006313B3">
            <w:pPr>
              <w:pStyle w:val="TabellRader"/>
              <w:jc w:val="left"/>
              <w:rPr>
                <w:color w:val="000000"/>
                <w:lang w:eastAsia="sv-SE"/>
              </w:rPr>
            </w:pPr>
            <w:r>
              <w:rPr>
                <w:color w:val="000000"/>
                <w:lang w:eastAsia="sv-SE"/>
              </w:rPr>
              <w:t>Pakistan</w:t>
            </w:r>
          </w:p>
        </w:tc>
        <w:tc>
          <w:tcPr>
            <w:tcW w:w="2662" w:type="pct"/>
            <w:tcBorders>
              <w:top w:val="single" w:sz="4" w:space="0" w:color="auto"/>
              <w:left w:val="nil"/>
              <w:bottom w:val="single" w:sz="4" w:space="0" w:color="auto"/>
              <w:right w:val="nil"/>
            </w:tcBorders>
            <w:vAlign w:val="bottom"/>
            <w:hideMark/>
          </w:tcPr>
          <w:p w14:paraId="45C90919" w14:textId="6F5E2643" w:rsidR="00DA0598" w:rsidRPr="00937C6C" w:rsidRDefault="00DA0598" w:rsidP="006313B3">
            <w:pPr>
              <w:pStyle w:val="TabellRader"/>
              <w:jc w:val="center"/>
              <w:rPr>
                <w:color w:val="000000"/>
                <w:lang w:eastAsia="sv-SE"/>
              </w:rPr>
            </w:pPr>
            <w:r w:rsidRPr="00EC2BD9">
              <w:rPr>
                <w:color w:val="000000"/>
                <w:lang w:eastAsia="sv-SE"/>
              </w:rPr>
              <w:t>12 810</w:t>
            </w:r>
          </w:p>
        </w:tc>
        <w:tc>
          <w:tcPr>
            <w:tcW w:w="321" w:type="pct"/>
            <w:gridSpan w:val="2"/>
            <w:tcBorders>
              <w:top w:val="single" w:sz="6" w:space="0" w:color="auto"/>
              <w:left w:val="nil"/>
              <w:bottom w:val="single" w:sz="6" w:space="0" w:color="auto"/>
              <w:right w:val="nil"/>
            </w:tcBorders>
            <w:vAlign w:val="center"/>
          </w:tcPr>
          <w:p w14:paraId="4C6EEEDB" w14:textId="77777777" w:rsidR="00DA0598" w:rsidRPr="00937C6C" w:rsidRDefault="00DA0598" w:rsidP="006313B3">
            <w:pPr>
              <w:pStyle w:val="TabellRader"/>
              <w:jc w:val="center"/>
              <w:rPr>
                <w:lang w:eastAsia="sv-SE"/>
              </w:rPr>
            </w:pPr>
          </w:p>
        </w:tc>
      </w:tr>
      <w:tr w:rsidR="00543412" w:rsidRPr="00937C6C" w14:paraId="3AE41733" w14:textId="77777777" w:rsidTr="007C6985">
        <w:trPr>
          <w:trHeight w:val="269"/>
        </w:trPr>
        <w:tc>
          <w:tcPr>
            <w:tcW w:w="674" w:type="pct"/>
            <w:tcBorders>
              <w:top w:val="single" w:sz="6" w:space="0" w:color="auto"/>
              <w:left w:val="nil"/>
              <w:bottom w:val="single" w:sz="6" w:space="0" w:color="auto"/>
              <w:right w:val="nil"/>
            </w:tcBorders>
            <w:vAlign w:val="center"/>
          </w:tcPr>
          <w:p w14:paraId="3BF58276" w14:textId="77777777" w:rsidR="00DA0598" w:rsidRPr="00937C6C" w:rsidRDefault="00DA0598" w:rsidP="006313B3">
            <w:pPr>
              <w:pStyle w:val="TabellRader"/>
              <w:jc w:val="left"/>
              <w:rPr>
                <w:lang w:eastAsia="sv-SE"/>
              </w:rPr>
            </w:pPr>
            <w:r w:rsidRPr="00937C6C">
              <w:rPr>
                <w:lang w:eastAsia="sv-SE"/>
              </w:rPr>
              <w:t>12.</w:t>
            </w:r>
          </w:p>
        </w:tc>
        <w:tc>
          <w:tcPr>
            <w:tcW w:w="1342" w:type="pct"/>
            <w:tcBorders>
              <w:top w:val="single" w:sz="4" w:space="0" w:color="auto"/>
              <w:left w:val="nil"/>
              <w:bottom w:val="single" w:sz="4" w:space="0" w:color="auto"/>
              <w:right w:val="nil"/>
            </w:tcBorders>
            <w:vAlign w:val="center"/>
          </w:tcPr>
          <w:p w14:paraId="549ABF09" w14:textId="621A1404" w:rsidR="00DA0598" w:rsidRPr="00937C6C" w:rsidRDefault="00DA0598" w:rsidP="006313B3">
            <w:pPr>
              <w:pStyle w:val="TabellRader"/>
              <w:jc w:val="left"/>
              <w:rPr>
                <w:color w:val="000000"/>
                <w:lang w:eastAsia="sv-SE"/>
              </w:rPr>
            </w:pPr>
            <w:r>
              <w:rPr>
                <w:color w:val="000000"/>
                <w:lang w:eastAsia="sv-SE"/>
              </w:rPr>
              <w:t>Tjeckien*</w:t>
            </w:r>
          </w:p>
        </w:tc>
        <w:tc>
          <w:tcPr>
            <w:tcW w:w="2662" w:type="pct"/>
            <w:tcBorders>
              <w:top w:val="single" w:sz="4" w:space="0" w:color="auto"/>
              <w:left w:val="nil"/>
              <w:bottom w:val="single" w:sz="4" w:space="0" w:color="auto"/>
              <w:right w:val="nil"/>
            </w:tcBorders>
            <w:vAlign w:val="bottom"/>
          </w:tcPr>
          <w:p w14:paraId="4F9F91C3" w14:textId="6A2CE284" w:rsidR="00DA0598" w:rsidRPr="00937C6C" w:rsidRDefault="00DA0598" w:rsidP="006313B3">
            <w:pPr>
              <w:pStyle w:val="TabellRader"/>
              <w:jc w:val="center"/>
              <w:rPr>
                <w:color w:val="000000"/>
                <w:lang w:eastAsia="sv-SE"/>
              </w:rPr>
            </w:pPr>
            <w:r w:rsidRPr="00EC2BD9">
              <w:rPr>
                <w:color w:val="000000"/>
                <w:lang w:eastAsia="sv-SE"/>
              </w:rPr>
              <w:t>12 640</w:t>
            </w:r>
          </w:p>
        </w:tc>
        <w:tc>
          <w:tcPr>
            <w:tcW w:w="321" w:type="pct"/>
            <w:gridSpan w:val="2"/>
            <w:tcBorders>
              <w:top w:val="single" w:sz="6" w:space="0" w:color="auto"/>
              <w:left w:val="nil"/>
              <w:bottom w:val="single" w:sz="6" w:space="0" w:color="auto"/>
              <w:right w:val="nil"/>
            </w:tcBorders>
            <w:vAlign w:val="center"/>
          </w:tcPr>
          <w:p w14:paraId="37A7C958" w14:textId="77777777" w:rsidR="00DA0598" w:rsidRPr="00937C6C" w:rsidRDefault="00DA0598" w:rsidP="006313B3">
            <w:pPr>
              <w:pStyle w:val="TabellRader"/>
              <w:jc w:val="center"/>
              <w:rPr>
                <w:lang w:eastAsia="sv-SE"/>
              </w:rPr>
            </w:pPr>
          </w:p>
        </w:tc>
      </w:tr>
      <w:tr w:rsidR="00543412" w:rsidRPr="00937C6C" w14:paraId="29CCF42B" w14:textId="77777777" w:rsidTr="007C6985">
        <w:trPr>
          <w:trHeight w:val="269"/>
        </w:trPr>
        <w:tc>
          <w:tcPr>
            <w:tcW w:w="674" w:type="pct"/>
            <w:tcBorders>
              <w:top w:val="single" w:sz="6" w:space="0" w:color="auto"/>
              <w:left w:val="nil"/>
              <w:bottom w:val="single" w:sz="6" w:space="0" w:color="auto"/>
              <w:right w:val="nil"/>
            </w:tcBorders>
            <w:vAlign w:val="center"/>
            <w:hideMark/>
          </w:tcPr>
          <w:p w14:paraId="5B5ADE63" w14:textId="77777777" w:rsidR="00DA0598" w:rsidRPr="00937C6C" w:rsidRDefault="00DA0598" w:rsidP="006313B3">
            <w:pPr>
              <w:pStyle w:val="TabellRader"/>
              <w:jc w:val="left"/>
              <w:rPr>
                <w:lang w:eastAsia="sv-SE"/>
              </w:rPr>
            </w:pPr>
            <w:r w:rsidRPr="00937C6C">
              <w:rPr>
                <w:lang w:eastAsia="sv-SE"/>
              </w:rPr>
              <w:t>13.</w:t>
            </w:r>
          </w:p>
        </w:tc>
        <w:tc>
          <w:tcPr>
            <w:tcW w:w="1342" w:type="pct"/>
            <w:tcBorders>
              <w:top w:val="single" w:sz="4" w:space="0" w:color="auto"/>
              <w:left w:val="nil"/>
              <w:bottom w:val="single" w:sz="4" w:space="0" w:color="auto"/>
              <w:right w:val="nil"/>
            </w:tcBorders>
            <w:vAlign w:val="center"/>
          </w:tcPr>
          <w:p w14:paraId="48125428" w14:textId="676E0DF9" w:rsidR="00DA0598" w:rsidRPr="00937C6C" w:rsidRDefault="00DA0598" w:rsidP="006313B3">
            <w:pPr>
              <w:pStyle w:val="TabellRader"/>
              <w:jc w:val="left"/>
              <w:rPr>
                <w:color w:val="000000"/>
                <w:lang w:eastAsia="sv-SE"/>
              </w:rPr>
            </w:pPr>
            <w:r>
              <w:rPr>
                <w:color w:val="000000"/>
                <w:lang w:eastAsia="sv-SE"/>
              </w:rPr>
              <w:t>Thailand</w:t>
            </w:r>
          </w:p>
        </w:tc>
        <w:tc>
          <w:tcPr>
            <w:tcW w:w="2662" w:type="pct"/>
            <w:tcBorders>
              <w:top w:val="single" w:sz="4" w:space="0" w:color="auto"/>
              <w:left w:val="nil"/>
              <w:bottom w:val="single" w:sz="4" w:space="0" w:color="auto"/>
              <w:right w:val="nil"/>
            </w:tcBorders>
            <w:vAlign w:val="bottom"/>
          </w:tcPr>
          <w:p w14:paraId="0233545B" w14:textId="0E975197" w:rsidR="00DA0598" w:rsidRPr="00937C6C" w:rsidRDefault="00DA0598" w:rsidP="006313B3">
            <w:pPr>
              <w:pStyle w:val="TabellRader"/>
              <w:jc w:val="center"/>
              <w:rPr>
                <w:color w:val="000000"/>
                <w:lang w:eastAsia="sv-SE"/>
              </w:rPr>
            </w:pPr>
            <w:r w:rsidRPr="00EC2BD9">
              <w:rPr>
                <w:color w:val="000000"/>
                <w:lang w:eastAsia="sv-SE"/>
              </w:rPr>
              <w:t>12 006</w:t>
            </w:r>
          </w:p>
        </w:tc>
        <w:tc>
          <w:tcPr>
            <w:tcW w:w="321" w:type="pct"/>
            <w:gridSpan w:val="2"/>
            <w:tcBorders>
              <w:top w:val="single" w:sz="6" w:space="0" w:color="auto"/>
              <w:left w:val="nil"/>
              <w:bottom w:val="single" w:sz="6" w:space="0" w:color="auto"/>
              <w:right w:val="nil"/>
            </w:tcBorders>
            <w:vAlign w:val="center"/>
          </w:tcPr>
          <w:p w14:paraId="0637E806" w14:textId="77777777" w:rsidR="00DA0598" w:rsidRPr="00937C6C" w:rsidRDefault="00DA0598" w:rsidP="006313B3">
            <w:pPr>
              <w:pStyle w:val="TabellRader"/>
              <w:jc w:val="center"/>
              <w:rPr>
                <w:lang w:eastAsia="sv-SE"/>
              </w:rPr>
            </w:pPr>
          </w:p>
        </w:tc>
      </w:tr>
      <w:tr w:rsidR="00543412" w:rsidRPr="00937C6C" w14:paraId="13EF4BF2" w14:textId="77777777" w:rsidTr="007C6985">
        <w:trPr>
          <w:trHeight w:val="269"/>
        </w:trPr>
        <w:tc>
          <w:tcPr>
            <w:tcW w:w="674" w:type="pct"/>
            <w:tcBorders>
              <w:top w:val="single" w:sz="6" w:space="0" w:color="auto"/>
              <w:left w:val="nil"/>
              <w:bottom w:val="single" w:sz="6" w:space="0" w:color="auto"/>
              <w:right w:val="nil"/>
            </w:tcBorders>
            <w:vAlign w:val="center"/>
            <w:hideMark/>
          </w:tcPr>
          <w:p w14:paraId="36BFD2C1" w14:textId="77777777" w:rsidR="00DA0598" w:rsidRPr="00937C6C" w:rsidRDefault="00DA0598" w:rsidP="006313B3">
            <w:pPr>
              <w:pStyle w:val="TabellRader"/>
              <w:jc w:val="left"/>
              <w:rPr>
                <w:lang w:eastAsia="sv-SE"/>
              </w:rPr>
            </w:pPr>
            <w:r w:rsidRPr="00937C6C">
              <w:rPr>
                <w:lang w:eastAsia="sv-SE"/>
              </w:rPr>
              <w:t>14.</w:t>
            </w:r>
          </w:p>
        </w:tc>
        <w:tc>
          <w:tcPr>
            <w:tcW w:w="1342" w:type="pct"/>
            <w:tcBorders>
              <w:top w:val="single" w:sz="4" w:space="0" w:color="auto"/>
              <w:left w:val="nil"/>
              <w:bottom w:val="single" w:sz="4" w:space="0" w:color="auto"/>
              <w:right w:val="nil"/>
            </w:tcBorders>
            <w:vAlign w:val="center"/>
            <w:hideMark/>
          </w:tcPr>
          <w:p w14:paraId="78050918" w14:textId="77777777" w:rsidR="00DA0598" w:rsidRPr="00937C6C" w:rsidRDefault="00DA0598" w:rsidP="006313B3">
            <w:pPr>
              <w:pStyle w:val="TabellRader"/>
              <w:jc w:val="left"/>
              <w:rPr>
                <w:color w:val="000000"/>
                <w:lang w:eastAsia="sv-SE"/>
              </w:rPr>
            </w:pPr>
            <w:r w:rsidRPr="00937C6C">
              <w:rPr>
                <w:color w:val="000000"/>
                <w:lang w:eastAsia="sv-SE"/>
              </w:rPr>
              <w:t>Frankrike</w:t>
            </w:r>
          </w:p>
        </w:tc>
        <w:tc>
          <w:tcPr>
            <w:tcW w:w="2662" w:type="pct"/>
            <w:tcBorders>
              <w:top w:val="single" w:sz="4" w:space="0" w:color="auto"/>
              <w:left w:val="nil"/>
              <w:bottom w:val="single" w:sz="4" w:space="0" w:color="auto"/>
              <w:right w:val="nil"/>
            </w:tcBorders>
            <w:vAlign w:val="bottom"/>
            <w:hideMark/>
          </w:tcPr>
          <w:p w14:paraId="743AD11B" w14:textId="76D71A0A" w:rsidR="00DA0598" w:rsidRPr="00937C6C" w:rsidRDefault="00DA0598" w:rsidP="006313B3">
            <w:pPr>
              <w:pStyle w:val="TabellRader"/>
              <w:jc w:val="center"/>
              <w:rPr>
                <w:color w:val="000000"/>
                <w:lang w:eastAsia="sv-SE"/>
              </w:rPr>
            </w:pPr>
            <w:r w:rsidRPr="00EC2BD9">
              <w:rPr>
                <w:color w:val="000000"/>
                <w:lang w:eastAsia="sv-SE"/>
              </w:rPr>
              <w:t>11 106</w:t>
            </w:r>
          </w:p>
        </w:tc>
        <w:tc>
          <w:tcPr>
            <w:tcW w:w="321" w:type="pct"/>
            <w:gridSpan w:val="2"/>
            <w:tcBorders>
              <w:top w:val="single" w:sz="6" w:space="0" w:color="auto"/>
              <w:left w:val="nil"/>
              <w:bottom w:val="single" w:sz="6" w:space="0" w:color="auto"/>
              <w:right w:val="nil"/>
            </w:tcBorders>
            <w:vAlign w:val="center"/>
          </w:tcPr>
          <w:p w14:paraId="0F74EE86" w14:textId="77777777" w:rsidR="00DA0598" w:rsidRPr="00937C6C" w:rsidRDefault="00DA0598" w:rsidP="006313B3">
            <w:pPr>
              <w:pStyle w:val="TabellRader"/>
              <w:jc w:val="center"/>
              <w:rPr>
                <w:lang w:eastAsia="sv-SE"/>
              </w:rPr>
            </w:pPr>
          </w:p>
        </w:tc>
      </w:tr>
      <w:tr w:rsidR="00543412" w:rsidRPr="00937C6C" w14:paraId="742DF6D1" w14:textId="77777777" w:rsidTr="007C6985">
        <w:trPr>
          <w:trHeight w:val="269"/>
        </w:trPr>
        <w:tc>
          <w:tcPr>
            <w:tcW w:w="674" w:type="pct"/>
            <w:tcBorders>
              <w:top w:val="single" w:sz="6" w:space="0" w:color="auto"/>
              <w:left w:val="nil"/>
              <w:bottom w:val="single" w:sz="6" w:space="0" w:color="auto"/>
              <w:right w:val="nil"/>
            </w:tcBorders>
            <w:vAlign w:val="center"/>
            <w:hideMark/>
          </w:tcPr>
          <w:p w14:paraId="5E413E68" w14:textId="77777777" w:rsidR="00DA0598" w:rsidRPr="00937C6C" w:rsidRDefault="00DA0598" w:rsidP="006313B3">
            <w:pPr>
              <w:pStyle w:val="TabellRader"/>
              <w:jc w:val="left"/>
              <w:rPr>
                <w:lang w:eastAsia="sv-SE"/>
              </w:rPr>
            </w:pPr>
            <w:r w:rsidRPr="00937C6C">
              <w:rPr>
                <w:lang w:eastAsia="sv-SE"/>
              </w:rPr>
              <w:t>15.</w:t>
            </w:r>
          </w:p>
        </w:tc>
        <w:tc>
          <w:tcPr>
            <w:tcW w:w="1342" w:type="pct"/>
            <w:tcBorders>
              <w:top w:val="single" w:sz="4" w:space="0" w:color="auto"/>
              <w:left w:val="nil"/>
              <w:bottom w:val="single" w:sz="4" w:space="0" w:color="auto"/>
              <w:right w:val="nil"/>
            </w:tcBorders>
            <w:vAlign w:val="center"/>
            <w:hideMark/>
          </w:tcPr>
          <w:p w14:paraId="0803FE2A" w14:textId="77777777" w:rsidR="00DA0598" w:rsidRPr="00937C6C" w:rsidRDefault="00DA0598" w:rsidP="006313B3">
            <w:pPr>
              <w:pStyle w:val="TabellRader"/>
              <w:jc w:val="left"/>
              <w:rPr>
                <w:color w:val="000000"/>
                <w:lang w:eastAsia="sv-SE"/>
              </w:rPr>
            </w:pPr>
            <w:r w:rsidRPr="00937C6C">
              <w:rPr>
                <w:color w:val="000000"/>
                <w:lang w:eastAsia="sv-SE"/>
              </w:rPr>
              <w:t>Finland</w:t>
            </w:r>
          </w:p>
        </w:tc>
        <w:tc>
          <w:tcPr>
            <w:tcW w:w="2662" w:type="pct"/>
            <w:tcBorders>
              <w:top w:val="single" w:sz="4" w:space="0" w:color="auto"/>
              <w:left w:val="nil"/>
              <w:bottom w:val="single" w:sz="4" w:space="0" w:color="auto"/>
              <w:right w:val="nil"/>
            </w:tcBorders>
            <w:vAlign w:val="bottom"/>
            <w:hideMark/>
          </w:tcPr>
          <w:p w14:paraId="1C3A57B1" w14:textId="68450C2C" w:rsidR="00DA0598" w:rsidRPr="00937C6C" w:rsidRDefault="00DA0598" w:rsidP="006313B3">
            <w:pPr>
              <w:pStyle w:val="TabellRader"/>
              <w:jc w:val="center"/>
              <w:rPr>
                <w:color w:val="000000"/>
                <w:lang w:eastAsia="sv-SE"/>
              </w:rPr>
            </w:pPr>
            <w:r w:rsidRPr="00EC2BD9">
              <w:rPr>
                <w:color w:val="000000"/>
                <w:lang w:eastAsia="sv-SE"/>
              </w:rPr>
              <w:t>10 789</w:t>
            </w:r>
          </w:p>
        </w:tc>
        <w:tc>
          <w:tcPr>
            <w:tcW w:w="321" w:type="pct"/>
            <w:gridSpan w:val="2"/>
            <w:tcBorders>
              <w:top w:val="single" w:sz="6" w:space="0" w:color="auto"/>
              <w:left w:val="nil"/>
              <w:bottom w:val="single" w:sz="6" w:space="0" w:color="auto"/>
              <w:right w:val="nil"/>
            </w:tcBorders>
            <w:vAlign w:val="center"/>
          </w:tcPr>
          <w:p w14:paraId="0542F141" w14:textId="77777777" w:rsidR="00DA0598" w:rsidRPr="00937C6C" w:rsidRDefault="00DA0598" w:rsidP="006313B3">
            <w:pPr>
              <w:pStyle w:val="TabellRader"/>
              <w:jc w:val="center"/>
              <w:rPr>
                <w:lang w:eastAsia="sv-SE"/>
              </w:rPr>
            </w:pPr>
          </w:p>
        </w:tc>
      </w:tr>
      <w:tr w:rsidR="00543412" w:rsidRPr="00937C6C" w14:paraId="51B80A93" w14:textId="77777777" w:rsidTr="007C6985">
        <w:trPr>
          <w:trHeight w:val="269"/>
        </w:trPr>
        <w:tc>
          <w:tcPr>
            <w:tcW w:w="674" w:type="pct"/>
            <w:tcBorders>
              <w:top w:val="single" w:sz="6" w:space="0" w:color="auto"/>
              <w:left w:val="nil"/>
              <w:bottom w:val="single" w:sz="6" w:space="0" w:color="auto"/>
              <w:right w:val="nil"/>
            </w:tcBorders>
            <w:vAlign w:val="center"/>
            <w:hideMark/>
          </w:tcPr>
          <w:p w14:paraId="2262B693" w14:textId="77777777" w:rsidR="00DA0598" w:rsidRPr="00937C6C" w:rsidRDefault="00DA0598" w:rsidP="006313B3">
            <w:pPr>
              <w:pStyle w:val="TabellRader"/>
              <w:jc w:val="left"/>
              <w:rPr>
                <w:lang w:eastAsia="sv-SE"/>
              </w:rPr>
            </w:pPr>
            <w:r w:rsidRPr="00937C6C">
              <w:rPr>
                <w:lang w:eastAsia="sv-SE"/>
              </w:rPr>
              <w:t>16.</w:t>
            </w:r>
          </w:p>
        </w:tc>
        <w:tc>
          <w:tcPr>
            <w:tcW w:w="1342" w:type="pct"/>
            <w:tcBorders>
              <w:top w:val="single" w:sz="4" w:space="0" w:color="auto"/>
              <w:left w:val="nil"/>
              <w:bottom w:val="single" w:sz="4" w:space="0" w:color="auto"/>
              <w:right w:val="nil"/>
            </w:tcBorders>
            <w:vAlign w:val="center"/>
            <w:hideMark/>
          </w:tcPr>
          <w:p w14:paraId="4002E89D" w14:textId="77777777" w:rsidR="00DA0598" w:rsidRPr="00937C6C" w:rsidRDefault="00DA0598" w:rsidP="006313B3">
            <w:pPr>
              <w:pStyle w:val="TabellRader"/>
              <w:jc w:val="left"/>
              <w:rPr>
                <w:color w:val="000000"/>
                <w:lang w:eastAsia="sv-SE"/>
              </w:rPr>
            </w:pPr>
            <w:r w:rsidRPr="00937C6C">
              <w:rPr>
                <w:color w:val="000000"/>
                <w:lang w:eastAsia="sv-SE"/>
              </w:rPr>
              <w:t>Singapore</w:t>
            </w:r>
          </w:p>
        </w:tc>
        <w:tc>
          <w:tcPr>
            <w:tcW w:w="2662" w:type="pct"/>
            <w:tcBorders>
              <w:top w:val="single" w:sz="4" w:space="0" w:color="auto"/>
              <w:left w:val="nil"/>
              <w:bottom w:val="single" w:sz="4" w:space="0" w:color="auto"/>
              <w:right w:val="nil"/>
            </w:tcBorders>
            <w:vAlign w:val="bottom"/>
            <w:hideMark/>
          </w:tcPr>
          <w:p w14:paraId="4AA2A640" w14:textId="6DB599FC" w:rsidR="00DA0598" w:rsidRPr="00937C6C" w:rsidRDefault="00DA0598" w:rsidP="006313B3">
            <w:pPr>
              <w:pStyle w:val="TabellRader"/>
              <w:jc w:val="center"/>
              <w:rPr>
                <w:color w:val="000000"/>
                <w:lang w:eastAsia="sv-SE"/>
              </w:rPr>
            </w:pPr>
            <w:r w:rsidRPr="00EC2BD9">
              <w:rPr>
                <w:color w:val="000000"/>
                <w:lang w:eastAsia="sv-SE"/>
              </w:rPr>
              <w:t>9 253</w:t>
            </w:r>
          </w:p>
        </w:tc>
        <w:tc>
          <w:tcPr>
            <w:tcW w:w="321" w:type="pct"/>
            <w:gridSpan w:val="2"/>
            <w:tcBorders>
              <w:top w:val="single" w:sz="6" w:space="0" w:color="auto"/>
              <w:left w:val="nil"/>
              <w:bottom w:val="single" w:sz="6" w:space="0" w:color="auto"/>
              <w:right w:val="nil"/>
            </w:tcBorders>
            <w:vAlign w:val="center"/>
          </w:tcPr>
          <w:p w14:paraId="5CD0CF92" w14:textId="77777777" w:rsidR="00DA0598" w:rsidRPr="00937C6C" w:rsidRDefault="00DA0598" w:rsidP="006313B3">
            <w:pPr>
              <w:pStyle w:val="TabellRader"/>
              <w:jc w:val="center"/>
              <w:rPr>
                <w:lang w:eastAsia="sv-SE"/>
              </w:rPr>
            </w:pPr>
          </w:p>
        </w:tc>
      </w:tr>
      <w:tr w:rsidR="00543412" w:rsidRPr="00937C6C" w14:paraId="38408379" w14:textId="77777777" w:rsidTr="007C6985">
        <w:trPr>
          <w:trHeight w:val="269"/>
        </w:trPr>
        <w:tc>
          <w:tcPr>
            <w:tcW w:w="674" w:type="pct"/>
            <w:tcBorders>
              <w:top w:val="single" w:sz="6" w:space="0" w:color="auto"/>
              <w:left w:val="nil"/>
              <w:bottom w:val="single" w:sz="6" w:space="0" w:color="auto"/>
              <w:right w:val="nil"/>
            </w:tcBorders>
            <w:vAlign w:val="center"/>
          </w:tcPr>
          <w:p w14:paraId="1C7A90E1" w14:textId="77777777" w:rsidR="00DA0598" w:rsidRPr="00937C6C" w:rsidRDefault="00DA0598" w:rsidP="006313B3">
            <w:pPr>
              <w:pStyle w:val="TabellRader"/>
              <w:jc w:val="left"/>
              <w:rPr>
                <w:lang w:eastAsia="sv-SE"/>
              </w:rPr>
            </w:pPr>
            <w:r w:rsidRPr="00937C6C">
              <w:rPr>
                <w:lang w:eastAsia="sv-SE"/>
              </w:rPr>
              <w:t>17.</w:t>
            </w:r>
          </w:p>
        </w:tc>
        <w:tc>
          <w:tcPr>
            <w:tcW w:w="1342" w:type="pct"/>
            <w:tcBorders>
              <w:top w:val="single" w:sz="4" w:space="0" w:color="auto"/>
              <w:left w:val="nil"/>
              <w:bottom w:val="single" w:sz="4" w:space="0" w:color="auto"/>
              <w:right w:val="nil"/>
            </w:tcBorders>
            <w:vAlign w:val="center"/>
          </w:tcPr>
          <w:p w14:paraId="2514DBA9" w14:textId="77777777" w:rsidR="00DA0598" w:rsidRPr="00937C6C" w:rsidRDefault="00DA0598" w:rsidP="006313B3">
            <w:pPr>
              <w:pStyle w:val="TabellRader"/>
              <w:jc w:val="left"/>
              <w:rPr>
                <w:color w:val="000000"/>
                <w:lang w:eastAsia="sv-SE"/>
              </w:rPr>
            </w:pPr>
            <w:r w:rsidRPr="00937C6C">
              <w:rPr>
                <w:color w:val="000000"/>
                <w:lang w:eastAsia="sv-SE"/>
              </w:rPr>
              <w:t>Schweiz</w:t>
            </w:r>
          </w:p>
        </w:tc>
        <w:tc>
          <w:tcPr>
            <w:tcW w:w="2662" w:type="pct"/>
            <w:tcBorders>
              <w:top w:val="single" w:sz="4" w:space="0" w:color="auto"/>
              <w:left w:val="nil"/>
              <w:bottom w:val="single" w:sz="4" w:space="0" w:color="auto"/>
              <w:right w:val="nil"/>
            </w:tcBorders>
            <w:vAlign w:val="bottom"/>
          </w:tcPr>
          <w:p w14:paraId="2C3BA6A8" w14:textId="0695A902" w:rsidR="00DA0598" w:rsidRPr="00937C6C" w:rsidRDefault="00DA0598" w:rsidP="006313B3">
            <w:pPr>
              <w:pStyle w:val="TabellRader"/>
              <w:jc w:val="center"/>
              <w:rPr>
                <w:color w:val="000000"/>
                <w:lang w:eastAsia="sv-SE"/>
              </w:rPr>
            </w:pPr>
            <w:r w:rsidRPr="00EC2BD9">
              <w:rPr>
                <w:color w:val="000000"/>
                <w:lang w:eastAsia="sv-SE"/>
              </w:rPr>
              <w:t>8 426</w:t>
            </w:r>
          </w:p>
        </w:tc>
        <w:tc>
          <w:tcPr>
            <w:tcW w:w="321" w:type="pct"/>
            <w:gridSpan w:val="2"/>
            <w:tcBorders>
              <w:top w:val="single" w:sz="6" w:space="0" w:color="auto"/>
              <w:left w:val="nil"/>
              <w:bottom w:val="single" w:sz="6" w:space="0" w:color="auto"/>
              <w:right w:val="nil"/>
            </w:tcBorders>
            <w:vAlign w:val="center"/>
          </w:tcPr>
          <w:p w14:paraId="077540B8" w14:textId="77777777" w:rsidR="00DA0598" w:rsidRPr="00937C6C" w:rsidRDefault="00DA0598" w:rsidP="006313B3">
            <w:pPr>
              <w:pStyle w:val="TabellRader"/>
              <w:jc w:val="center"/>
              <w:rPr>
                <w:lang w:eastAsia="sv-SE"/>
              </w:rPr>
            </w:pPr>
          </w:p>
        </w:tc>
      </w:tr>
      <w:tr w:rsidR="00543412" w:rsidRPr="00937C6C" w14:paraId="324A987A" w14:textId="77777777" w:rsidTr="007C6985">
        <w:trPr>
          <w:trHeight w:val="269"/>
        </w:trPr>
        <w:tc>
          <w:tcPr>
            <w:tcW w:w="674" w:type="pct"/>
            <w:tcBorders>
              <w:top w:val="single" w:sz="6" w:space="0" w:color="auto"/>
              <w:left w:val="nil"/>
              <w:bottom w:val="single" w:sz="6" w:space="0" w:color="auto"/>
              <w:right w:val="nil"/>
            </w:tcBorders>
            <w:vAlign w:val="center"/>
            <w:hideMark/>
          </w:tcPr>
          <w:p w14:paraId="1E008E61" w14:textId="77777777" w:rsidR="00DA0598" w:rsidRPr="00937C6C" w:rsidRDefault="00DA0598" w:rsidP="006313B3">
            <w:pPr>
              <w:pStyle w:val="TabellRader"/>
              <w:jc w:val="left"/>
              <w:rPr>
                <w:lang w:eastAsia="sv-SE"/>
              </w:rPr>
            </w:pPr>
            <w:r w:rsidRPr="00937C6C">
              <w:rPr>
                <w:lang w:eastAsia="sv-SE"/>
              </w:rPr>
              <w:t>18.</w:t>
            </w:r>
          </w:p>
        </w:tc>
        <w:tc>
          <w:tcPr>
            <w:tcW w:w="1342" w:type="pct"/>
            <w:tcBorders>
              <w:top w:val="single" w:sz="4" w:space="0" w:color="auto"/>
              <w:left w:val="nil"/>
              <w:bottom w:val="single" w:sz="4" w:space="0" w:color="auto"/>
              <w:right w:val="nil"/>
            </w:tcBorders>
            <w:vAlign w:val="center"/>
            <w:hideMark/>
          </w:tcPr>
          <w:p w14:paraId="1662D56A" w14:textId="77777777" w:rsidR="00DA0598" w:rsidRPr="00937C6C" w:rsidRDefault="00DA0598" w:rsidP="006313B3">
            <w:pPr>
              <w:pStyle w:val="TabellRader"/>
              <w:jc w:val="left"/>
              <w:rPr>
                <w:color w:val="000000"/>
                <w:lang w:eastAsia="sv-SE"/>
              </w:rPr>
            </w:pPr>
            <w:r w:rsidRPr="00937C6C">
              <w:rPr>
                <w:color w:val="000000"/>
                <w:lang w:eastAsia="sv-SE"/>
              </w:rPr>
              <w:t>Danmark</w:t>
            </w:r>
          </w:p>
        </w:tc>
        <w:tc>
          <w:tcPr>
            <w:tcW w:w="2662" w:type="pct"/>
            <w:tcBorders>
              <w:top w:val="single" w:sz="4" w:space="0" w:color="auto"/>
              <w:left w:val="nil"/>
              <w:bottom w:val="single" w:sz="4" w:space="0" w:color="auto"/>
              <w:right w:val="nil"/>
            </w:tcBorders>
            <w:vAlign w:val="bottom"/>
            <w:hideMark/>
          </w:tcPr>
          <w:p w14:paraId="68A2037F" w14:textId="66EA5B31" w:rsidR="00DA0598" w:rsidRPr="00937C6C" w:rsidRDefault="00DA0598" w:rsidP="006313B3">
            <w:pPr>
              <w:pStyle w:val="TabellRader"/>
              <w:jc w:val="center"/>
              <w:rPr>
                <w:color w:val="000000"/>
                <w:lang w:eastAsia="sv-SE"/>
              </w:rPr>
            </w:pPr>
            <w:r w:rsidRPr="00EC2BD9">
              <w:rPr>
                <w:color w:val="000000"/>
                <w:lang w:eastAsia="sv-SE"/>
              </w:rPr>
              <w:t>7 932</w:t>
            </w:r>
          </w:p>
        </w:tc>
        <w:tc>
          <w:tcPr>
            <w:tcW w:w="321" w:type="pct"/>
            <w:gridSpan w:val="2"/>
            <w:tcBorders>
              <w:top w:val="single" w:sz="6" w:space="0" w:color="auto"/>
              <w:left w:val="nil"/>
              <w:bottom w:val="single" w:sz="6" w:space="0" w:color="auto"/>
              <w:right w:val="nil"/>
            </w:tcBorders>
            <w:vAlign w:val="center"/>
          </w:tcPr>
          <w:p w14:paraId="2A6CFD9F" w14:textId="77777777" w:rsidR="00DA0598" w:rsidRPr="00937C6C" w:rsidRDefault="00DA0598" w:rsidP="006313B3">
            <w:pPr>
              <w:pStyle w:val="TabellRader"/>
              <w:jc w:val="center"/>
              <w:rPr>
                <w:lang w:eastAsia="sv-SE"/>
              </w:rPr>
            </w:pPr>
          </w:p>
        </w:tc>
      </w:tr>
      <w:tr w:rsidR="00543412" w:rsidRPr="00937C6C" w14:paraId="1837D605" w14:textId="77777777" w:rsidTr="007C6985">
        <w:trPr>
          <w:trHeight w:val="269"/>
        </w:trPr>
        <w:tc>
          <w:tcPr>
            <w:tcW w:w="674" w:type="pct"/>
            <w:tcBorders>
              <w:top w:val="single" w:sz="6" w:space="0" w:color="auto"/>
              <w:left w:val="nil"/>
              <w:bottom w:val="single" w:sz="6" w:space="0" w:color="auto"/>
              <w:right w:val="nil"/>
            </w:tcBorders>
            <w:vAlign w:val="center"/>
            <w:hideMark/>
          </w:tcPr>
          <w:p w14:paraId="72C84062" w14:textId="77777777" w:rsidR="00DA0598" w:rsidRPr="00937C6C" w:rsidRDefault="00DA0598" w:rsidP="006313B3">
            <w:pPr>
              <w:pStyle w:val="TabellRader"/>
              <w:jc w:val="left"/>
              <w:rPr>
                <w:lang w:eastAsia="sv-SE"/>
              </w:rPr>
            </w:pPr>
            <w:r w:rsidRPr="00937C6C">
              <w:rPr>
                <w:lang w:eastAsia="sv-SE"/>
              </w:rPr>
              <w:t>19.</w:t>
            </w:r>
          </w:p>
        </w:tc>
        <w:tc>
          <w:tcPr>
            <w:tcW w:w="1342" w:type="pct"/>
            <w:tcBorders>
              <w:top w:val="single" w:sz="4" w:space="0" w:color="auto"/>
              <w:left w:val="nil"/>
              <w:bottom w:val="single" w:sz="4" w:space="0" w:color="auto"/>
              <w:right w:val="nil"/>
            </w:tcBorders>
            <w:vAlign w:val="center"/>
            <w:hideMark/>
          </w:tcPr>
          <w:p w14:paraId="075AD50F" w14:textId="77777777" w:rsidR="00DA0598" w:rsidRPr="00937C6C" w:rsidRDefault="00DA0598" w:rsidP="006313B3">
            <w:pPr>
              <w:pStyle w:val="TabellRader"/>
              <w:jc w:val="left"/>
              <w:rPr>
                <w:color w:val="000000"/>
                <w:lang w:eastAsia="sv-SE"/>
              </w:rPr>
            </w:pPr>
            <w:r w:rsidRPr="00937C6C">
              <w:rPr>
                <w:color w:val="000000"/>
                <w:lang w:eastAsia="sv-SE"/>
              </w:rPr>
              <w:t>Australien</w:t>
            </w:r>
          </w:p>
        </w:tc>
        <w:tc>
          <w:tcPr>
            <w:tcW w:w="2662" w:type="pct"/>
            <w:tcBorders>
              <w:top w:val="single" w:sz="4" w:space="0" w:color="auto"/>
              <w:left w:val="nil"/>
              <w:bottom w:val="single" w:sz="4" w:space="0" w:color="auto"/>
              <w:right w:val="nil"/>
            </w:tcBorders>
            <w:vAlign w:val="bottom"/>
            <w:hideMark/>
          </w:tcPr>
          <w:p w14:paraId="42AC51D4" w14:textId="1860A2C9" w:rsidR="00DA0598" w:rsidRPr="00937C6C" w:rsidRDefault="00DA0598" w:rsidP="006313B3">
            <w:pPr>
              <w:pStyle w:val="TabellRader"/>
              <w:jc w:val="center"/>
              <w:rPr>
                <w:color w:val="000000"/>
                <w:lang w:eastAsia="sv-SE"/>
              </w:rPr>
            </w:pPr>
            <w:r w:rsidRPr="00EC2BD9">
              <w:rPr>
                <w:color w:val="000000"/>
                <w:lang w:eastAsia="sv-SE"/>
              </w:rPr>
              <w:t>6 924</w:t>
            </w:r>
          </w:p>
        </w:tc>
        <w:tc>
          <w:tcPr>
            <w:tcW w:w="321" w:type="pct"/>
            <w:gridSpan w:val="2"/>
            <w:tcBorders>
              <w:top w:val="single" w:sz="6" w:space="0" w:color="auto"/>
              <w:left w:val="nil"/>
              <w:bottom w:val="single" w:sz="6" w:space="0" w:color="auto"/>
              <w:right w:val="nil"/>
            </w:tcBorders>
            <w:vAlign w:val="center"/>
          </w:tcPr>
          <w:p w14:paraId="67CC0063" w14:textId="77777777" w:rsidR="00DA0598" w:rsidRPr="00937C6C" w:rsidRDefault="00DA0598" w:rsidP="006313B3">
            <w:pPr>
              <w:pStyle w:val="TabellRader"/>
              <w:jc w:val="center"/>
              <w:rPr>
                <w:lang w:eastAsia="sv-SE"/>
              </w:rPr>
            </w:pPr>
          </w:p>
        </w:tc>
      </w:tr>
      <w:tr w:rsidR="00543412" w:rsidRPr="00937C6C" w14:paraId="35C24914" w14:textId="77777777" w:rsidTr="007C6985">
        <w:trPr>
          <w:trHeight w:val="269"/>
        </w:trPr>
        <w:tc>
          <w:tcPr>
            <w:tcW w:w="674" w:type="pct"/>
            <w:tcBorders>
              <w:top w:val="single" w:sz="6" w:space="0" w:color="auto"/>
              <w:left w:val="nil"/>
              <w:bottom w:val="single" w:sz="6" w:space="0" w:color="auto"/>
              <w:right w:val="nil"/>
            </w:tcBorders>
            <w:vAlign w:val="center"/>
            <w:hideMark/>
          </w:tcPr>
          <w:p w14:paraId="311A418E" w14:textId="77777777" w:rsidR="00DA0598" w:rsidRPr="00937C6C" w:rsidRDefault="00DA0598" w:rsidP="006313B3">
            <w:pPr>
              <w:pStyle w:val="TabellRader"/>
              <w:jc w:val="left"/>
              <w:rPr>
                <w:lang w:eastAsia="sv-SE"/>
              </w:rPr>
            </w:pPr>
            <w:r w:rsidRPr="00937C6C">
              <w:rPr>
                <w:lang w:eastAsia="sv-SE"/>
              </w:rPr>
              <w:t>20.</w:t>
            </w:r>
          </w:p>
        </w:tc>
        <w:tc>
          <w:tcPr>
            <w:tcW w:w="1342" w:type="pct"/>
            <w:tcBorders>
              <w:top w:val="single" w:sz="4" w:space="0" w:color="auto"/>
              <w:left w:val="nil"/>
              <w:bottom w:val="single" w:sz="4" w:space="0" w:color="auto"/>
              <w:right w:val="nil"/>
            </w:tcBorders>
            <w:vAlign w:val="center"/>
            <w:hideMark/>
          </w:tcPr>
          <w:p w14:paraId="57519FDA" w14:textId="77777777" w:rsidR="00DA0598" w:rsidRPr="00937C6C" w:rsidRDefault="00DA0598" w:rsidP="006313B3">
            <w:pPr>
              <w:pStyle w:val="TabellRader"/>
              <w:jc w:val="left"/>
              <w:rPr>
                <w:color w:val="000000"/>
                <w:lang w:eastAsia="sv-SE"/>
              </w:rPr>
            </w:pPr>
            <w:r w:rsidRPr="00937C6C">
              <w:rPr>
                <w:color w:val="000000"/>
                <w:lang w:eastAsia="sv-SE"/>
              </w:rPr>
              <w:t>Saudiarabien</w:t>
            </w:r>
          </w:p>
        </w:tc>
        <w:tc>
          <w:tcPr>
            <w:tcW w:w="2662" w:type="pct"/>
            <w:tcBorders>
              <w:top w:val="single" w:sz="4" w:space="0" w:color="auto"/>
              <w:left w:val="nil"/>
              <w:bottom w:val="single" w:sz="4" w:space="0" w:color="auto"/>
              <w:right w:val="nil"/>
            </w:tcBorders>
            <w:vAlign w:val="bottom"/>
            <w:hideMark/>
          </w:tcPr>
          <w:p w14:paraId="716E6208" w14:textId="030C3872" w:rsidR="00DA0598" w:rsidRPr="00937C6C" w:rsidRDefault="00DA0598" w:rsidP="006313B3">
            <w:pPr>
              <w:pStyle w:val="TabellRader"/>
              <w:jc w:val="center"/>
              <w:rPr>
                <w:color w:val="000000"/>
                <w:lang w:eastAsia="sv-SE"/>
              </w:rPr>
            </w:pPr>
            <w:r w:rsidRPr="00EC2BD9">
              <w:rPr>
                <w:color w:val="000000"/>
                <w:lang w:eastAsia="sv-SE"/>
              </w:rPr>
              <w:t>5 684</w:t>
            </w:r>
          </w:p>
        </w:tc>
        <w:tc>
          <w:tcPr>
            <w:tcW w:w="321" w:type="pct"/>
            <w:gridSpan w:val="2"/>
            <w:tcBorders>
              <w:top w:val="single" w:sz="6" w:space="0" w:color="auto"/>
              <w:left w:val="nil"/>
              <w:bottom w:val="single" w:sz="6" w:space="0" w:color="auto"/>
              <w:right w:val="nil"/>
            </w:tcBorders>
            <w:vAlign w:val="center"/>
          </w:tcPr>
          <w:p w14:paraId="32B3C611" w14:textId="77777777" w:rsidR="00DA0598" w:rsidRPr="00937C6C" w:rsidRDefault="00DA0598" w:rsidP="006313B3">
            <w:pPr>
              <w:pStyle w:val="TabellRader"/>
              <w:jc w:val="center"/>
              <w:rPr>
                <w:lang w:eastAsia="sv-SE"/>
              </w:rPr>
            </w:pPr>
          </w:p>
        </w:tc>
      </w:tr>
      <w:tr w:rsidR="00543412" w:rsidRPr="00937C6C" w14:paraId="1AA2EE43" w14:textId="77777777" w:rsidTr="007C6985">
        <w:trPr>
          <w:trHeight w:val="269"/>
        </w:trPr>
        <w:tc>
          <w:tcPr>
            <w:tcW w:w="674" w:type="pct"/>
            <w:tcBorders>
              <w:top w:val="single" w:sz="6" w:space="0" w:color="auto"/>
              <w:left w:val="nil"/>
              <w:bottom w:val="single" w:sz="6" w:space="0" w:color="auto"/>
              <w:right w:val="nil"/>
            </w:tcBorders>
            <w:vAlign w:val="center"/>
            <w:hideMark/>
          </w:tcPr>
          <w:p w14:paraId="797A4201" w14:textId="77777777" w:rsidR="00DA0598" w:rsidRPr="00937C6C" w:rsidRDefault="00DA0598" w:rsidP="006313B3">
            <w:pPr>
              <w:pStyle w:val="TabellRader"/>
              <w:jc w:val="left"/>
              <w:rPr>
                <w:lang w:eastAsia="sv-SE"/>
              </w:rPr>
            </w:pPr>
            <w:r w:rsidRPr="00937C6C">
              <w:rPr>
                <w:lang w:eastAsia="sv-SE"/>
              </w:rPr>
              <w:t>21.</w:t>
            </w:r>
          </w:p>
        </w:tc>
        <w:tc>
          <w:tcPr>
            <w:tcW w:w="1342" w:type="pct"/>
            <w:tcBorders>
              <w:top w:val="single" w:sz="4" w:space="0" w:color="auto"/>
              <w:left w:val="nil"/>
              <w:bottom w:val="single" w:sz="4" w:space="0" w:color="auto"/>
              <w:right w:val="nil"/>
            </w:tcBorders>
            <w:vAlign w:val="center"/>
            <w:hideMark/>
          </w:tcPr>
          <w:p w14:paraId="624313FA" w14:textId="77777777" w:rsidR="00DA0598" w:rsidRPr="00937C6C" w:rsidRDefault="00DA0598" w:rsidP="006313B3">
            <w:pPr>
              <w:pStyle w:val="TabellRader"/>
              <w:jc w:val="left"/>
              <w:rPr>
                <w:color w:val="000000"/>
                <w:lang w:eastAsia="sv-SE"/>
              </w:rPr>
            </w:pPr>
            <w:r w:rsidRPr="00937C6C">
              <w:rPr>
                <w:color w:val="000000"/>
                <w:lang w:eastAsia="sv-SE"/>
              </w:rPr>
              <w:t>Kanada</w:t>
            </w:r>
          </w:p>
        </w:tc>
        <w:tc>
          <w:tcPr>
            <w:tcW w:w="2662" w:type="pct"/>
            <w:tcBorders>
              <w:top w:val="single" w:sz="4" w:space="0" w:color="auto"/>
              <w:left w:val="nil"/>
              <w:bottom w:val="single" w:sz="4" w:space="0" w:color="auto"/>
              <w:right w:val="nil"/>
            </w:tcBorders>
            <w:vAlign w:val="bottom"/>
            <w:hideMark/>
          </w:tcPr>
          <w:p w14:paraId="42624226" w14:textId="203858AB" w:rsidR="00DA0598" w:rsidRPr="00937C6C" w:rsidRDefault="00DA0598" w:rsidP="006313B3">
            <w:pPr>
              <w:pStyle w:val="TabellRader"/>
              <w:jc w:val="center"/>
              <w:rPr>
                <w:color w:val="000000"/>
                <w:lang w:eastAsia="sv-SE"/>
              </w:rPr>
            </w:pPr>
            <w:r w:rsidRPr="00EC2BD9">
              <w:rPr>
                <w:color w:val="000000"/>
                <w:lang w:eastAsia="sv-SE"/>
              </w:rPr>
              <w:t>5 489</w:t>
            </w:r>
          </w:p>
        </w:tc>
        <w:tc>
          <w:tcPr>
            <w:tcW w:w="321" w:type="pct"/>
            <w:gridSpan w:val="2"/>
            <w:tcBorders>
              <w:top w:val="single" w:sz="6" w:space="0" w:color="auto"/>
              <w:left w:val="nil"/>
              <w:bottom w:val="single" w:sz="6" w:space="0" w:color="auto"/>
              <w:right w:val="nil"/>
            </w:tcBorders>
            <w:vAlign w:val="center"/>
          </w:tcPr>
          <w:p w14:paraId="4E908DF6" w14:textId="77777777" w:rsidR="00DA0598" w:rsidRPr="00937C6C" w:rsidRDefault="00DA0598" w:rsidP="006313B3">
            <w:pPr>
              <w:pStyle w:val="TabellRader"/>
              <w:jc w:val="center"/>
              <w:rPr>
                <w:lang w:eastAsia="sv-SE"/>
              </w:rPr>
            </w:pPr>
          </w:p>
        </w:tc>
      </w:tr>
      <w:tr w:rsidR="00543412" w:rsidRPr="00937C6C" w14:paraId="7B84E064" w14:textId="77777777" w:rsidTr="007C6985">
        <w:trPr>
          <w:trHeight w:val="269"/>
        </w:trPr>
        <w:tc>
          <w:tcPr>
            <w:tcW w:w="674" w:type="pct"/>
            <w:tcBorders>
              <w:top w:val="single" w:sz="6" w:space="0" w:color="auto"/>
              <w:left w:val="nil"/>
              <w:bottom w:val="single" w:sz="6" w:space="0" w:color="auto"/>
              <w:right w:val="nil"/>
            </w:tcBorders>
            <w:vAlign w:val="center"/>
            <w:hideMark/>
          </w:tcPr>
          <w:p w14:paraId="779B3649" w14:textId="77777777" w:rsidR="00DA0598" w:rsidRPr="00937C6C" w:rsidRDefault="00DA0598" w:rsidP="006313B3">
            <w:pPr>
              <w:pStyle w:val="TabellRader"/>
              <w:jc w:val="left"/>
              <w:rPr>
                <w:lang w:eastAsia="sv-SE"/>
              </w:rPr>
            </w:pPr>
            <w:r w:rsidRPr="00937C6C">
              <w:rPr>
                <w:lang w:eastAsia="sv-SE"/>
              </w:rPr>
              <w:lastRenderedPageBreak/>
              <w:t>22.</w:t>
            </w:r>
          </w:p>
        </w:tc>
        <w:tc>
          <w:tcPr>
            <w:tcW w:w="1342" w:type="pct"/>
            <w:tcBorders>
              <w:top w:val="single" w:sz="4" w:space="0" w:color="auto"/>
              <w:left w:val="nil"/>
              <w:bottom w:val="single" w:sz="4" w:space="0" w:color="auto"/>
              <w:right w:val="nil"/>
            </w:tcBorders>
            <w:vAlign w:val="center"/>
            <w:hideMark/>
          </w:tcPr>
          <w:p w14:paraId="187E8655" w14:textId="77777777" w:rsidR="00DA0598" w:rsidRPr="00937C6C" w:rsidRDefault="00DA0598" w:rsidP="006313B3">
            <w:pPr>
              <w:pStyle w:val="TabellRader"/>
              <w:jc w:val="left"/>
              <w:rPr>
                <w:color w:val="000000"/>
                <w:lang w:eastAsia="sv-SE"/>
              </w:rPr>
            </w:pPr>
            <w:r w:rsidRPr="00937C6C">
              <w:rPr>
                <w:color w:val="000000"/>
                <w:lang w:eastAsia="sv-SE"/>
              </w:rPr>
              <w:t>Sydkorea</w:t>
            </w:r>
          </w:p>
        </w:tc>
        <w:tc>
          <w:tcPr>
            <w:tcW w:w="2662" w:type="pct"/>
            <w:tcBorders>
              <w:top w:val="single" w:sz="4" w:space="0" w:color="auto"/>
              <w:left w:val="nil"/>
              <w:bottom w:val="single" w:sz="4" w:space="0" w:color="auto"/>
              <w:right w:val="nil"/>
            </w:tcBorders>
            <w:vAlign w:val="bottom"/>
            <w:hideMark/>
          </w:tcPr>
          <w:p w14:paraId="48F42F70" w14:textId="2DDF91EC" w:rsidR="00DA0598" w:rsidRPr="00937C6C" w:rsidRDefault="00DA0598" w:rsidP="006313B3">
            <w:pPr>
              <w:pStyle w:val="TabellRader"/>
              <w:jc w:val="center"/>
              <w:rPr>
                <w:color w:val="000000"/>
                <w:lang w:eastAsia="sv-SE"/>
              </w:rPr>
            </w:pPr>
            <w:r w:rsidRPr="00EC2BD9">
              <w:rPr>
                <w:color w:val="000000"/>
                <w:lang w:eastAsia="sv-SE"/>
              </w:rPr>
              <w:t>3 774</w:t>
            </w:r>
          </w:p>
        </w:tc>
        <w:tc>
          <w:tcPr>
            <w:tcW w:w="321" w:type="pct"/>
            <w:gridSpan w:val="2"/>
            <w:tcBorders>
              <w:top w:val="single" w:sz="6" w:space="0" w:color="auto"/>
              <w:left w:val="nil"/>
              <w:bottom w:val="single" w:sz="6" w:space="0" w:color="auto"/>
              <w:right w:val="nil"/>
            </w:tcBorders>
            <w:vAlign w:val="center"/>
          </w:tcPr>
          <w:p w14:paraId="5ACCBD3E" w14:textId="77777777" w:rsidR="00DA0598" w:rsidRPr="00937C6C" w:rsidRDefault="00DA0598" w:rsidP="006313B3">
            <w:pPr>
              <w:pStyle w:val="TabellRader"/>
              <w:jc w:val="center"/>
              <w:rPr>
                <w:lang w:eastAsia="sv-SE"/>
              </w:rPr>
            </w:pPr>
          </w:p>
        </w:tc>
      </w:tr>
      <w:tr w:rsidR="00543412" w:rsidRPr="00937C6C" w14:paraId="45CAC257" w14:textId="77777777" w:rsidTr="007C6985">
        <w:trPr>
          <w:trHeight w:val="269"/>
        </w:trPr>
        <w:tc>
          <w:tcPr>
            <w:tcW w:w="674" w:type="pct"/>
            <w:tcBorders>
              <w:top w:val="single" w:sz="6" w:space="0" w:color="auto"/>
              <w:left w:val="nil"/>
              <w:bottom w:val="single" w:sz="6" w:space="0" w:color="auto"/>
              <w:right w:val="nil"/>
            </w:tcBorders>
            <w:vAlign w:val="center"/>
            <w:hideMark/>
          </w:tcPr>
          <w:p w14:paraId="33A1599C" w14:textId="77777777" w:rsidR="00DA0598" w:rsidRPr="00937C6C" w:rsidRDefault="00DA0598" w:rsidP="006313B3">
            <w:pPr>
              <w:pStyle w:val="TabellRader"/>
              <w:jc w:val="left"/>
              <w:rPr>
                <w:lang w:eastAsia="sv-SE"/>
              </w:rPr>
            </w:pPr>
            <w:r w:rsidRPr="00937C6C">
              <w:rPr>
                <w:lang w:eastAsia="sv-SE"/>
              </w:rPr>
              <w:t>23.</w:t>
            </w:r>
          </w:p>
        </w:tc>
        <w:tc>
          <w:tcPr>
            <w:tcW w:w="1342" w:type="pct"/>
            <w:tcBorders>
              <w:top w:val="single" w:sz="4" w:space="0" w:color="auto"/>
              <w:left w:val="nil"/>
              <w:bottom w:val="single" w:sz="4" w:space="0" w:color="auto"/>
              <w:right w:val="nil"/>
            </w:tcBorders>
            <w:vAlign w:val="center"/>
            <w:hideMark/>
          </w:tcPr>
          <w:p w14:paraId="4FF7841F" w14:textId="77777777" w:rsidR="00DA0598" w:rsidRPr="00937C6C" w:rsidRDefault="00DA0598" w:rsidP="006313B3">
            <w:pPr>
              <w:pStyle w:val="TabellRader"/>
              <w:jc w:val="left"/>
              <w:rPr>
                <w:color w:val="000000"/>
                <w:lang w:eastAsia="sv-SE"/>
              </w:rPr>
            </w:pPr>
            <w:r w:rsidRPr="00937C6C">
              <w:rPr>
                <w:color w:val="000000"/>
                <w:lang w:eastAsia="sv-SE"/>
              </w:rPr>
              <w:t>Österrike</w:t>
            </w:r>
          </w:p>
        </w:tc>
        <w:tc>
          <w:tcPr>
            <w:tcW w:w="2662" w:type="pct"/>
            <w:tcBorders>
              <w:top w:val="single" w:sz="4" w:space="0" w:color="auto"/>
              <w:left w:val="nil"/>
              <w:bottom w:val="single" w:sz="4" w:space="0" w:color="auto"/>
              <w:right w:val="nil"/>
            </w:tcBorders>
            <w:vAlign w:val="bottom"/>
            <w:hideMark/>
          </w:tcPr>
          <w:p w14:paraId="659479EB" w14:textId="54FA3B87" w:rsidR="00DA0598" w:rsidRPr="00937C6C" w:rsidRDefault="00DA0598" w:rsidP="006313B3">
            <w:pPr>
              <w:pStyle w:val="TabellRader"/>
              <w:jc w:val="center"/>
              <w:rPr>
                <w:color w:val="000000"/>
                <w:lang w:eastAsia="sv-SE"/>
              </w:rPr>
            </w:pPr>
            <w:r w:rsidRPr="00EC2BD9">
              <w:rPr>
                <w:color w:val="000000"/>
                <w:lang w:eastAsia="sv-SE"/>
              </w:rPr>
              <w:t>3 413</w:t>
            </w:r>
          </w:p>
        </w:tc>
        <w:tc>
          <w:tcPr>
            <w:tcW w:w="321" w:type="pct"/>
            <w:gridSpan w:val="2"/>
            <w:tcBorders>
              <w:top w:val="single" w:sz="6" w:space="0" w:color="auto"/>
              <w:left w:val="nil"/>
              <w:bottom w:val="single" w:sz="6" w:space="0" w:color="auto"/>
              <w:right w:val="nil"/>
            </w:tcBorders>
            <w:vAlign w:val="center"/>
          </w:tcPr>
          <w:p w14:paraId="0C16125A" w14:textId="77777777" w:rsidR="00DA0598" w:rsidRPr="00937C6C" w:rsidRDefault="00DA0598" w:rsidP="006313B3">
            <w:pPr>
              <w:pStyle w:val="TabellRader"/>
              <w:jc w:val="center"/>
              <w:rPr>
                <w:lang w:eastAsia="sv-SE"/>
              </w:rPr>
            </w:pPr>
          </w:p>
        </w:tc>
      </w:tr>
      <w:tr w:rsidR="00543412" w:rsidRPr="00937C6C" w14:paraId="64351C8A" w14:textId="77777777" w:rsidTr="007C6985">
        <w:trPr>
          <w:trHeight w:val="269"/>
        </w:trPr>
        <w:tc>
          <w:tcPr>
            <w:tcW w:w="674" w:type="pct"/>
            <w:tcBorders>
              <w:top w:val="single" w:sz="6" w:space="0" w:color="auto"/>
              <w:left w:val="nil"/>
              <w:bottom w:val="single" w:sz="6" w:space="0" w:color="auto"/>
              <w:right w:val="nil"/>
            </w:tcBorders>
            <w:vAlign w:val="center"/>
            <w:hideMark/>
          </w:tcPr>
          <w:p w14:paraId="0E8E4D90" w14:textId="77777777" w:rsidR="00DA0598" w:rsidRPr="00937C6C" w:rsidRDefault="00DA0598" w:rsidP="006313B3">
            <w:pPr>
              <w:pStyle w:val="TabellRader"/>
              <w:jc w:val="left"/>
              <w:rPr>
                <w:lang w:eastAsia="sv-SE"/>
              </w:rPr>
            </w:pPr>
            <w:r w:rsidRPr="00937C6C">
              <w:rPr>
                <w:lang w:eastAsia="sv-SE"/>
              </w:rPr>
              <w:t>24.</w:t>
            </w:r>
          </w:p>
        </w:tc>
        <w:tc>
          <w:tcPr>
            <w:tcW w:w="1342" w:type="pct"/>
            <w:tcBorders>
              <w:top w:val="single" w:sz="4" w:space="0" w:color="auto"/>
              <w:left w:val="nil"/>
              <w:bottom w:val="single" w:sz="4" w:space="0" w:color="auto"/>
              <w:right w:val="nil"/>
            </w:tcBorders>
            <w:vAlign w:val="center"/>
            <w:hideMark/>
          </w:tcPr>
          <w:p w14:paraId="04424B82" w14:textId="77777777" w:rsidR="00DA0598" w:rsidRPr="00937C6C" w:rsidRDefault="00DA0598" w:rsidP="006313B3">
            <w:pPr>
              <w:pStyle w:val="TabellRader"/>
              <w:jc w:val="left"/>
              <w:rPr>
                <w:color w:val="000000"/>
                <w:lang w:eastAsia="sv-SE"/>
              </w:rPr>
            </w:pPr>
            <w:r w:rsidRPr="00937C6C">
              <w:rPr>
                <w:color w:val="000000"/>
                <w:lang w:eastAsia="sv-SE"/>
              </w:rPr>
              <w:t>Italien</w:t>
            </w:r>
          </w:p>
        </w:tc>
        <w:tc>
          <w:tcPr>
            <w:tcW w:w="2662" w:type="pct"/>
            <w:tcBorders>
              <w:top w:val="single" w:sz="4" w:space="0" w:color="auto"/>
              <w:left w:val="nil"/>
              <w:bottom w:val="single" w:sz="4" w:space="0" w:color="auto"/>
              <w:right w:val="nil"/>
            </w:tcBorders>
            <w:vAlign w:val="bottom"/>
            <w:hideMark/>
          </w:tcPr>
          <w:p w14:paraId="7E57648F" w14:textId="762C7041" w:rsidR="00DA0598" w:rsidRPr="00937C6C" w:rsidRDefault="00DA0598" w:rsidP="006313B3">
            <w:pPr>
              <w:pStyle w:val="TabellRader"/>
              <w:jc w:val="center"/>
              <w:rPr>
                <w:color w:val="000000"/>
                <w:lang w:eastAsia="sv-SE"/>
              </w:rPr>
            </w:pPr>
            <w:r w:rsidRPr="00EC2BD9">
              <w:rPr>
                <w:color w:val="000000"/>
                <w:lang w:eastAsia="sv-SE"/>
              </w:rPr>
              <w:t>2 918</w:t>
            </w:r>
          </w:p>
        </w:tc>
        <w:tc>
          <w:tcPr>
            <w:tcW w:w="321" w:type="pct"/>
            <w:gridSpan w:val="2"/>
            <w:tcBorders>
              <w:top w:val="single" w:sz="6" w:space="0" w:color="auto"/>
              <w:left w:val="nil"/>
              <w:bottom w:val="single" w:sz="6" w:space="0" w:color="auto"/>
              <w:right w:val="nil"/>
            </w:tcBorders>
            <w:vAlign w:val="center"/>
          </w:tcPr>
          <w:p w14:paraId="79B9B3D6" w14:textId="77777777" w:rsidR="00DA0598" w:rsidRPr="00937C6C" w:rsidRDefault="00DA0598" w:rsidP="006313B3">
            <w:pPr>
              <w:pStyle w:val="TabellRader"/>
              <w:jc w:val="center"/>
              <w:rPr>
                <w:lang w:eastAsia="sv-SE"/>
              </w:rPr>
            </w:pPr>
          </w:p>
        </w:tc>
      </w:tr>
      <w:tr w:rsidR="00543412" w:rsidRPr="00937C6C" w14:paraId="211F27ED" w14:textId="77777777" w:rsidTr="007C6985">
        <w:trPr>
          <w:trHeight w:val="269"/>
        </w:trPr>
        <w:tc>
          <w:tcPr>
            <w:tcW w:w="674" w:type="pct"/>
            <w:tcBorders>
              <w:top w:val="single" w:sz="6" w:space="0" w:color="auto"/>
              <w:left w:val="nil"/>
              <w:bottom w:val="single" w:sz="6" w:space="0" w:color="auto"/>
              <w:right w:val="nil"/>
            </w:tcBorders>
            <w:vAlign w:val="center"/>
            <w:hideMark/>
          </w:tcPr>
          <w:p w14:paraId="6494C774" w14:textId="77777777" w:rsidR="00DA0598" w:rsidRPr="00937C6C" w:rsidRDefault="00DA0598" w:rsidP="006313B3">
            <w:pPr>
              <w:pStyle w:val="TabellRader"/>
              <w:jc w:val="left"/>
              <w:rPr>
                <w:lang w:eastAsia="sv-SE"/>
              </w:rPr>
            </w:pPr>
            <w:r w:rsidRPr="00937C6C">
              <w:rPr>
                <w:lang w:eastAsia="sv-SE"/>
              </w:rPr>
              <w:t>25.</w:t>
            </w:r>
          </w:p>
        </w:tc>
        <w:tc>
          <w:tcPr>
            <w:tcW w:w="1342" w:type="pct"/>
            <w:tcBorders>
              <w:top w:val="single" w:sz="4" w:space="0" w:color="auto"/>
              <w:left w:val="nil"/>
              <w:bottom w:val="single" w:sz="4" w:space="0" w:color="auto"/>
              <w:right w:val="nil"/>
            </w:tcBorders>
            <w:vAlign w:val="center"/>
            <w:hideMark/>
          </w:tcPr>
          <w:p w14:paraId="3AB48781" w14:textId="77777777" w:rsidR="00DA0598" w:rsidRPr="00937C6C" w:rsidRDefault="00DA0598" w:rsidP="006313B3">
            <w:pPr>
              <w:pStyle w:val="TabellRader"/>
              <w:jc w:val="left"/>
              <w:rPr>
                <w:color w:val="000000"/>
                <w:lang w:eastAsia="sv-SE"/>
              </w:rPr>
            </w:pPr>
            <w:r w:rsidRPr="00937C6C">
              <w:rPr>
                <w:color w:val="000000"/>
                <w:lang w:eastAsia="sv-SE"/>
              </w:rPr>
              <w:t>Grekland</w:t>
            </w:r>
          </w:p>
        </w:tc>
        <w:tc>
          <w:tcPr>
            <w:tcW w:w="2662" w:type="pct"/>
            <w:tcBorders>
              <w:top w:val="single" w:sz="4" w:space="0" w:color="auto"/>
              <w:left w:val="nil"/>
              <w:bottom w:val="single" w:sz="4" w:space="0" w:color="auto"/>
              <w:right w:val="nil"/>
            </w:tcBorders>
            <w:vAlign w:val="bottom"/>
            <w:hideMark/>
          </w:tcPr>
          <w:p w14:paraId="3ABF3BF3" w14:textId="1311D82B" w:rsidR="00DA0598" w:rsidRPr="00937C6C" w:rsidRDefault="00DA0598" w:rsidP="006313B3">
            <w:pPr>
              <w:pStyle w:val="TabellRader"/>
              <w:jc w:val="center"/>
              <w:rPr>
                <w:color w:val="000000"/>
                <w:lang w:eastAsia="sv-SE"/>
              </w:rPr>
            </w:pPr>
            <w:r w:rsidRPr="00EC2BD9">
              <w:rPr>
                <w:color w:val="000000"/>
                <w:lang w:eastAsia="sv-SE"/>
              </w:rPr>
              <w:t>2 735</w:t>
            </w:r>
          </w:p>
        </w:tc>
        <w:tc>
          <w:tcPr>
            <w:tcW w:w="321" w:type="pct"/>
            <w:gridSpan w:val="2"/>
            <w:tcBorders>
              <w:top w:val="single" w:sz="6" w:space="0" w:color="auto"/>
              <w:left w:val="nil"/>
              <w:bottom w:val="single" w:sz="6" w:space="0" w:color="auto"/>
              <w:right w:val="nil"/>
            </w:tcBorders>
            <w:vAlign w:val="center"/>
          </w:tcPr>
          <w:p w14:paraId="556BBC2F" w14:textId="77777777" w:rsidR="00DA0598" w:rsidRPr="00937C6C" w:rsidRDefault="00DA0598" w:rsidP="006313B3">
            <w:pPr>
              <w:pStyle w:val="TabellRader"/>
              <w:jc w:val="center"/>
              <w:rPr>
                <w:lang w:eastAsia="sv-SE"/>
              </w:rPr>
            </w:pPr>
          </w:p>
        </w:tc>
      </w:tr>
      <w:tr w:rsidR="00543412" w:rsidRPr="00937C6C" w14:paraId="2844B8DE" w14:textId="77777777" w:rsidTr="007C6985">
        <w:trPr>
          <w:trHeight w:val="269"/>
        </w:trPr>
        <w:tc>
          <w:tcPr>
            <w:tcW w:w="674" w:type="pct"/>
            <w:tcBorders>
              <w:top w:val="single" w:sz="6" w:space="0" w:color="auto"/>
              <w:left w:val="nil"/>
              <w:bottom w:val="single" w:sz="6" w:space="0" w:color="auto"/>
              <w:right w:val="nil"/>
            </w:tcBorders>
            <w:vAlign w:val="center"/>
            <w:hideMark/>
          </w:tcPr>
          <w:p w14:paraId="434B6233" w14:textId="77777777" w:rsidR="00DA0598" w:rsidRPr="00937C6C" w:rsidRDefault="00DA0598" w:rsidP="006313B3">
            <w:pPr>
              <w:pStyle w:val="TabellRader"/>
              <w:jc w:val="left"/>
              <w:rPr>
                <w:lang w:eastAsia="sv-SE"/>
              </w:rPr>
            </w:pPr>
            <w:r w:rsidRPr="00937C6C">
              <w:rPr>
                <w:lang w:eastAsia="sv-SE"/>
              </w:rPr>
              <w:t>26.</w:t>
            </w:r>
          </w:p>
        </w:tc>
        <w:tc>
          <w:tcPr>
            <w:tcW w:w="1342" w:type="pct"/>
            <w:tcBorders>
              <w:top w:val="single" w:sz="4" w:space="0" w:color="auto"/>
              <w:left w:val="nil"/>
              <w:bottom w:val="single" w:sz="4" w:space="0" w:color="auto"/>
              <w:right w:val="nil"/>
            </w:tcBorders>
            <w:vAlign w:val="center"/>
            <w:hideMark/>
          </w:tcPr>
          <w:p w14:paraId="3E0313B9" w14:textId="77777777" w:rsidR="00DA0598" w:rsidRPr="00937C6C" w:rsidRDefault="00DA0598" w:rsidP="006313B3">
            <w:pPr>
              <w:pStyle w:val="TabellRader"/>
              <w:jc w:val="left"/>
              <w:rPr>
                <w:color w:val="000000"/>
                <w:lang w:eastAsia="sv-SE"/>
              </w:rPr>
            </w:pPr>
            <w:r w:rsidRPr="00937C6C">
              <w:rPr>
                <w:color w:val="000000"/>
                <w:lang w:eastAsia="sv-SE"/>
              </w:rPr>
              <w:t>Japan</w:t>
            </w:r>
          </w:p>
        </w:tc>
        <w:tc>
          <w:tcPr>
            <w:tcW w:w="2662" w:type="pct"/>
            <w:tcBorders>
              <w:top w:val="single" w:sz="4" w:space="0" w:color="auto"/>
              <w:left w:val="nil"/>
              <w:bottom w:val="single" w:sz="4" w:space="0" w:color="auto"/>
              <w:right w:val="nil"/>
            </w:tcBorders>
            <w:vAlign w:val="bottom"/>
            <w:hideMark/>
          </w:tcPr>
          <w:p w14:paraId="171867D7" w14:textId="089A3654" w:rsidR="00DA0598" w:rsidRPr="00937C6C" w:rsidRDefault="00DA0598" w:rsidP="006313B3">
            <w:pPr>
              <w:pStyle w:val="TabellRader"/>
              <w:jc w:val="center"/>
              <w:rPr>
                <w:color w:val="000000"/>
                <w:lang w:eastAsia="sv-SE"/>
              </w:rPr>
            </w:pPr>
            <w:r w:rsidRPr="00EC2BD9">
              <w:rPr>
                <w:color w:val="000000"/>
                <w:lang w:eastAsia="sv-SE"/>
              </w:rPr>
              <w:t>2 443</w:t>
            </w:r>
          </w:p>
        </w:tc>
        <w:tc>
          <w:tcPr>
            <w:tcW w:w="321" w:type="pct"/>
            <w:gridSpan w:val="2"/>
            <w:tcBorders>
              <w:top w:val="single" w:sz="6" w:space="0" w:color="auto"/>
              <w:left w:val="nil"/>
              <w:bottom w:val="single" w:sz="6" w:space="0" w:color="auto"/>
              <w:right w:val="nil"/>
            </w:tcBorders>
            <w:vAlign w:val="center"/>
          </w:tcPr>
          <w:p w14:paraId="1E546F76" w14:textId="77777777" w:rsidR="00DA0598" w:rsidRPr="00937C6C" w:rsidRDefault="00DA0598" w:rsidP="006313B3">
            <w:pPr>
              <w:pStyle w:val="TabellRader"/>
              <w:jc w:val="center"/>
              <w:rPr>
                <w:lang w:eastAsia="sv-SE"/>
              </w:rPr>
            </w:pPr>
          </w:p>
        </w:tc>
      </w:tr>
      <w:tr w:rsidR="00543412" w:rsidRPr="00937C6C" w14:paraId="7EBDA005" w14:textId="77777777" w:rsidTr="007C6985">
        <w:trPr>
          <w:trHeight w:val="269"/>
        </w:trPr>
        <w:tc>
          <w:tcPr>
            <w:tcW w:w="674" w:type="pct"/>
            <w:tcBorders>
              <w:top w:val="single" w:sz="6" w:space="0" w:color="auto"/>
              <w:left w:val="nil"/>
              <w:bottom w:val="single" w:sz="6" w:space="0" w:color="auto"/>
              <w:right w:val="nil"/>
            </w:tcBorders>
            <w:vAlign w:val="center"/>
          </w:tcPr>
          <w:p w14:paraId="6F74DC8F" w14:textId="77777777" w:rsidR="00DA0598" w:rsidRPr="00937C6C" w:rsidRDefault="00DA0598" w:rsidP="006313B3">
            <w:pPr>
              <w:pStyle w:val="TabellRader"/>
              <w:jc w:val="left"/>
              <w:rPr>
                <w:lang w:eastAsia="sv-SE"/>
              </w:rPr>
            </w:pPr>
            <w:r w:rsidRPr="00937C6C">
              <w:rPr>
                <w:lang w:eastAsia="sv-SE"/>
              </w:rPr>
              <w:t>27.</w:t>
            </w:r>
          </w:p>
        </w:tc>
        <w:tc>
          <w:tcPr>
            <w:tcW w:w="1342" w:type="pct"/>
            <w:tcBorders>
              <w:top w:val="single" w:sz="4" w:space="0" w:color="auto"/>
              <w:left w:val="nil"/>
              <w:bottom w:val="single" w:sz="4" w:space="0" w:color="auto"/>
              <w:right w:val="nil"/>
            </w:tcBorders>
            <w:vAlign w:val="center"/>
          </w:tcPr>
          <w:p w14:paraId="713E57D3" w14:textId="77777777" w:rsidR="00DA0598" w:rsidRPr="00937C6C" w:rsidRDefault="00DA0598" w:rsidP="006313B3">
            <w:pPr>
              <w:pStyle w:val="TabellRader"/>
              <w:jc w:val="left"/>
              <w:rPr>
                <w:color w:val="000000"/>
                <w:lang w:eastAsia="sv-SE"/>
              </w:rPr>
            </w:pPr>
            <w:r w:rsidRPr="00937C6C">
              <w:rPr>
                <w:color w:val="000000"/>
                <w:lang w:eastAsia="sv-SE"/>
              </w:rPr>
              <w:t>Estland</w:t>
            </w:r>
          </w:p>
        </w:tc>
        <w:tc>
          <w:tcPr>
            <w:tcW w:w="2662" w:type="pct"/>
            <w:tcBorders>
              <w:top w:val="single" w:sz="4" w:space="0" w:color="auto"/>
              <w:left w:val="nil"/>
              <w:bottom w:val="single" w:sz="4" w:space="0" w:color="auto"/>
              <w:right w:val="nil"/>
            </w:tcBorders>
            <w:vAlign w:val="bottom"/>
          </w:tcPr>
          <w:p w14:paraId="7FBC3FD8" w14:textId="3A98632D" w:rsidR="00DA0598" w:rsidRPr="00937C6C" w:rsidRDefault="00DA0598" w:rsidP="006313B3">
            <w:pPr>
              <w:pStyle w:val="TabellRader"/>
              <w:jc w:val="center"/>
              <w:rPr>
                <w:color w:val="000000"/>
                <w:lang w:eastAsia="sv-SE"/>
              </w:rPr>
            </w:pPr>
            <w:r w:rsidRPr="00EC2BD9">
              <w:rPr>
                <w:color w:val="000000"/>
                <w:lang w:eastAsia="sv-SE"/>
              </w:rPr>
              <w:t>2 200</w:t>
            </w:r>
          </w:p>
        </w:tc>
        <w:tc>
          <w:tcPr>
            <w:tcW w:w="321" w:type="pct"/>
            <w:gridSpan w:val="2"/>
            <w:tcBorders>
              <w:top w:val="single" w:sz="6" w:space="0" w:color="auto"/>
              <w:left w:val="nil"/>
              <w:bottom w:val="single" w:sz="6" w:space="0" w:color="auto"/>
              <w:right w:val="nil"/>
            </w:tcBorders>
            <w:vAlign w:val="center"/>
          </w:tcPr>
          <w:p w14:paraId="73EA4DF5" w14:textId="77777777" w:rsidR="00DA0598" w:rsidRPr="00937C6C" w:rsidRDefault="00DA0598" w:rsidP="006313B3">
            <w:pPr>
              <w:pStyle w:val="TabellRader"/>
              <w:jc w:val="center"/>
              <w:rPr>
                <w:lang w:eastAsia="sv-SE"/>
              </w:rPr>
            </w:pPr>
          </w:p>
        </w:tc>
      </w:tr>
      <w:tr w:rsidR="00543412" w:rsidRPr="00937C6C" w14:paraId="2D09B5DA" w14:textId="77777777" w:rsidTr="007C6985">
        <w:trPr>
          <w:trHeight w:val="269"/>
        </w:trPr>
        <w:tc>
          <w:tcPr>
            <w:tcW w:w="674" w:type="pct"/>
            <w:tcBorders>
              <w:top w:val="single" w:sz="6" w:space="0" w:color="auto"/>
              <w:left w:val="nil"/>
              <w:bottom w:val="single" w:sz="6" w:space="0" w:color="auto"/>
              <w:right w:val="nil"/>
            </w:tcBorders>
            <w:vAlign w:val="center"/>
            <w:hideMark/>
          </w:tcPr>
          <w:p w14:paraId="4BB0CEEF" w14:textId="77777777" w:rsidR="00DA0598" w:rsidRPr="00937C6C" w:rsidRDefault="00DA0598" w:rsidP="006313B3">
            <w:pPr>
              <w:pStyle w:val="TabellRader"/>
              <w:jc w:val="left"/>
              <w:rPr>
                <w:lang w:eastAsia="sv-SE"/>
              </w:rPr>
            </w:pPr>
            <w:r w:rsidRPr="00937C6C">
              <w:rPr>
                <w:lang w:eastAsia="sv-SE"/>
              </w:rPr>
              <w:t>28.</w:t>
            </w:r>
          </w:p>
        </w:tc>
        <w:tc>
          <w:tcPr>
            <w:tcW w:w="1342" w:type="pct"/>
            <w:tcBorders>
              <w:top w:val="single" w:sz="4" w:space="0" w:color="auto"/>
              <w:left w:val="nil"/>
              <w:bottom w:val="single" w:sz="4" w:space="0" w:color="auto"/>
              <w:right w:val="nil"/>
            </w:tcBorders>
            <w:vAlign w:val="center"/>
            <w:hideMark/>
          </w:tcPr>
          <w:p w14:paraId="58FF8F0C" w14:textId="110502E7" w:rsidR="00DA0598" w:rsidRPr="00937C6C" w:rsidRDefault="00DA0598" w:rsidP="006313B3">
            <w:pPr>
              <w:pStyle w:val="TabellRader"/>
              <w:jc w:val="left"/>
              <w:rPr>
                <w:color w:val="000000"/>
                <w:lang w:eastAsia="sv-SE"/>
              </w:rPr>
            </w:pPr>
            <w:r>
              <w:rPr>
                <w:color w:val="000000"/>
                <w:lang w:eastAsia="sv-SE"/>
              </w:rPr>
              <w:t>Polen</w:t>
            </w:r>
          </w:p>
        </w:tc>
        <w:tc>
          <w:tcPr>
            <w:tcW w:w="2662" w:type="pct"/>
            <w:tcBorders>
              <w:top w:val="single" w:sz="4" w:space="0" w:color="auto"/>
              <w:left w:val="nil"/>
              <w:bottom w:val="single" w:sz="4" w:space="0" w:color="auto"/>
              <w:right w:val="nil"/>
            </w:tcBorders>
            <w:vAlign w:val="bottom"/>
            <w:hideMark/>
          </w:tcPr>
          <w:p w14:paraId="5F1FB299" w14:textId="7E94F23F" w:rsidR="00DA0598" w:rsidRPr="00937C6C" w:rsidRDefault="00DA0598" w:rsidP="006313B3">
            <w:pPr>
              <w:pStyle w:val="TabellRader"/>
              <w:jc w:val="center"/>
              <w:rPr>
                <w:color w:val="000000"/>
                <w:lang w:eastAsia="sv-SE"/>
              </w:rPr>
            </w:pPr>
            <w:r w:rsidRPr="00EC2BD9">
              <w:rPr>
                <w:color w:val="000000"/>
                <w:lang w:eastAsia="sv-SE"/>
              </w:rPr>
              <w:t>2 082</w:t>
            </w:r>
          </w:p>
        </w:tc>
        <w:tc>
          <w:tcPr>
            <w:tcW w:w="321" w:type="pct"/>
            <w:gridSpan w:val="2"/>
            <w:tcBorders>
              <w:top w:val="single" w:sz="6" w:space="0" w:color="auto"/>
              <w:left w:val="nil"/>
              <w:bottom w:val="single" w:sz="6" w:space="0" w:color="auto"/>
              <w:right w:val="nil"/>
            </w:tcBorders>
            <w:vAlign w:val="center"/>
          </w:tcPr>
          <w:p w14:paraId="5E137F5B" w14:textId="77777777" w:rsidR="00DA0598" w:rsidRPr="00937C6C" w:rsidRDefault="00DA0598" w:rsidP="006313B3">
            <w:pPr>
              <w:pStyle w:val="TabellRader"/>
              <w:jc w:val="center"/>
              <w:rPr>
                <w:lang w:eastAsia="sv-SE"/>
              </w:rPr>
            </w:pPr>
          </w:p>
        </w:tc>
      </w:tr>
      <w:tr w:rsidR="00543412" w:rsidRPr="00937C6C" w14:paraId="12107886" w14:textId="77777777" w:rsidTr="007C6985">
        <w:trPr>
          <w:trHeight w:val="269"/>
        </w:trPr>
        <w:tc>
          <w:tcPr>
            <w:tcW w:w="674" w:type="pct"/>
            <w:tcBorders>
              <w:top w:val="single" w:sz="6" w:space="0" w:color="auto"/>
              <w:left w:val="nil"/>
              <w:bottom w:val="single" w:sz="6" w:space="0" w:color="auto"/>
              <w:right w:val="nil"/>
            </w:tcBorders>
            <w:vAlign w:val="center"/>
            <w:hideMark/>
          </w:tcPr>
          <w:p w14:paraId="68924655" w14:textId="77777777" w:rsidR="00DA0598" w:rsidRPr="00937C6C" w:rsidRDefault="00DA0598" w:rsidP="006313B3">
            <w:pPr>
              <w:pStyle w:val="TabellRader"/>
              <w:jc w:val="left"/>
              <w:rPr>
                <w:lang w:eastAsia="sv-SE"/>
              </w:rPr>
            </w:pPr>
            <w:r w:rsidRPr="00937C6C">
              <w:rPr>
                <w:lang w:eastAsia="sv-SE"/>
              </w:rPr>
              <w:t>29.</w:t>
            </w:r>
          </w:p>
        </w:tc>
        <w:tc>
          <w:tcPr>
            <w:tcW w:w="1342" w:type="pct"/>
            <w:tcBorders>
              <w:top w:val="single" w:sz="4" w:space="0" w:color="auto"/>
              <w:left w:val="nil"/>
              <w:bottom w:val="single" w:sz="4" w:space="0" w:color="auto"/>
              <w:right w:val="nil"/>
            </w:tcBorders>
            <w:vAlign w:val="center"/>
            <w:hideMark/>
          </w:tcPr>
          <w:p w14:paraId="4EA1186C" w14:textId="72867340" w:rsidR="00DA0598" w:rsidRPr="00937C6C" w:rsidRDefault="00DA0598" w:rsidP="006313B3">
            <w:pPr>
              <w:pStyle w:val="TabellRader"/>
              <w:jc w:val="left"/>
              <w:rPr>
                <w:color w:val="000000"/>
                <w:lang w:eastAsia="sv-SE"/>
              </w:rPr>
            </w:pPr>
            <w:r>
              <w:rPr>
                <w:color w:val="000000"/>
                <w:lang w:eastAsia="sv-SE"/>
              </w:rPr>
              <w:t>Mexiko</w:t>
            </w:r>
          </w:p>
        </w:tc>
        <w:tc>
          <w:tcPr>
            <w:tcW w:w="2662" w:type="pct"/>
            <w:tcBorders>
              <w:top w:val="single" w:sz="4" w:space="0" w:color="auto"/>
              <w:left w:val="nil"/>
              <w:bottom w:val="single" w:sz="4" w:space="0" w:color="auto"/>
              <w:right w:val="nil"/>
            </w:tcBorders>
            <w:vAlign w:val="bottom"/>
            <w:hideMark/>
          </w:tcPr>
          <w:p w14:paraId="1532D681" w14:textId="6B572A4F" w:rsidR="00DA0598" w:rsidRPr="00937C6C" w:rsidRDefault="00DA0598" w:rsidP="006313B3">
            <w:pPr>
              <w:pStyle w:val="TabellRader"/>
              <w:jc w:val="center"/>
              <w:rPr>
                <w:color w:val="000000"/>
                <w:lang w:eastAsia="sv-SE"/>
              </w:rPr>
            </w:pPr>
            <w:r w:rsidRPr="00EC2BD9">
              <w:rPr>
                <w:color w:val="000000"/>
                <w:lang w:eastAsia="sv-SE"/>
              </w:rPr>
              <w:t>1 618</w:t>
            </w:r>
          </w:p>
        </w:tc>
        <w:tc>
          <w:tcPr>
            <w:tcW w:w="321" w:type="pct"/>
            <w:gridSpan w:val="2"/>
            <w:tcBorders>
              <w:top w:val="single" w:sz="6" w:space="0" w:color="auto"/>
              <w:left w:val="nil"/>
              <w:bottom w:val="single" w:sz="4" w:space="0" w:color="auto"/>
              <w:right w:val="nil"/>
            </w:tcBorders>
            <w:vAlign w:val="center"/>
          </w:tcPr>
          <w:p w14:paraId="5A5BE296" w14:textId="77777777" w:rsidR="00DA0598" w:rsidRPr="00937C6C" w:rsidRDefault="00DA0598" w:rsidP="006313B3">
            <w:pPr>
              <w:pStyle w:val="TabellRader"/>
              <w:jc w:val="center"/>
              <w:rPr>
                <w:lang w:eastAsia="sv-SE"/>
              </w:rPr>
            </w:pPr>
          </w:p>
        </w:tc>
      </w:tr>
      <w:tr w:rsidR="00543412" w:rsidRPr="00937C6C" w14:paraId="30B210F9" w14:textId="77777777" w:rsidTr="007C6985">
        <w:trPr>
          <w:trHeight w:val="269"/>
        </w:trPr>
        <w:tc>
          <w:tcPr>
            <w:tcW w:w="674" w:type="pct"/>
            <w:tcBorders>
              <w:top w:val="single" w:sz="6" w:space="0" w:color="auto"/>
              <w:left w:val="nil"/>
              <w:bottom w:val="single" w:sz="8" w:space="0" w:color="auto"/>
              <w:right w:val="nil"/>
            </w:tcBorders>
            <w:vAlign w:val="center"/>
          </w:tcPr>
          <w:p w14:paraId="1CEC72F7" w14:textId="77777777" w:rsidR="00DA0598" w:rsidRPr="00937C6C" w:rsidRDefault="00DA0598" w:rsidP="006313B3">
            <w:pPr>
              <w:pStyle w:val="TabellRader"/>
              <w:jc w:val="left"/>
              <w:rPr>
                <w:lang w:eastAsia="sv-SE"/>
              </w:rPr>
            </w:pPr>
            <w:r w:rsidRPr="00937C6C">
              <w:rPr>
                <w:lang w:eastAsia="sv-SE"/>
              </w:rPr>
              <w:t xml:space="preserve">30. </w:t>
            </w:r>
          </w:p>
        </w:tc>
        <w:tc>
          <w:tcPr>
            <w:tcW w:w="1342" w:type="pct"/>
            <w:tcBorders>
              <w:top w:val="single" w:sz="4" w:space="0" w:color="auto"/>
              <w:left w:val="nil"/>
              <w:bottom w:val="single" w:sz="8" w:space="0" w:color="auto"/>
              <w:right w:val="nil"/>
            </w:tcBorders>
            <w:vAlign w:val="center"/>
          </w:tcPr>
          <w:p w14:paraId="36032FBE" w14:textId="3E0D57DD" w:rsidR="00DA0598" w:rsidRPr="00937C6C" w:rsidRDefault="00DA0598" w:rsidP="006313B3">
            <w:pPr>
              <w:pStyle w:val="TabellRader"/>
              <w:jc w:val="left"/>
              <w:rPr>
                <w:color w:val="000000"/>
                <w:lang w:eastAsia="sv-SE"/>
              </w:rPr>
            </w:pPr>
            <w:r>
              <w:rPr>
                <w:color w:val="000000"/>
                <w:lang w:eastAsia="sv-SE"/>
              </w:rPr>
              <w:t>Lettland</w:t>
            </w:r>
          </w:p>
        </w:tc>
        <w:tc>
          <w:tcPr>
            <w:tcW w:w="2662" w:type="pct"/>
            <w:tcBorders>
              <w:top w:val="single" w:sz="4" w:space="0" w:color="auto"/>
              <w:left w:val="nil"/>
              <w:bottom w:val="single" w:sz="8" w:space="0" w:color="auto"/>
              <w:right w:val="nil"/>
            </w:tcBorders>
            <w:vAlign w:val="bottom"/>
          </w:tcPr>
          <w:p w14:paraId="334B66D6" w14:textId="4509551F" w:rsidR="00DA0598" w:rsidRPr="00937C6C" w:rsidRDefault="00DA0598" w:rsidP="006313B3">
            <w:pPr>
              <w:pStyle w:val="TabellRader"/>
              <w:jc w:val="center"/>
              <w:rPr>
                <w:color w:val="000000"/>
                <w:lang w:eastAsia="sv-SE"/>
              </w:rPr>
            </w:pPr>
            <w:r w:rsidRPr="00EC2BD9">
              <w:rPr>
                <w:color w:val="000000"/>
                <w:lang w:eastAsia="sv-SE"/>
              </w:rPr>
              <w:t>1 488</w:t>
            </w:r>
          </w:p>
        </w:tc>
        <w:tc>
          <w:tcPr>
            <w:tcW w:w="321" w:type="pct"/>
            <w:gridSpan w:val="2"/>
            <w:tcBorders>
              <w:top w:val="single" w:sz="4" w:space="0" w:color="auto"/>
              <w:left w:val="nil"/>
              <w:bottom w:val="single" w:sz="8" w:space="0" w:color="auto"/>
              <w:right w:val="nil"/>
            </w:tcBorders>
            <w:vAlign w:val="center"/>
          </w:tcPr>
          <w:p w14:paraId="6EB4FF46" w14:textId="77777777" w:rsidR="00DA0598" w:rsidRPr="00937C6C" w:rsidRDefault="00DA0598" w:rsidP="006313B3">
            <w:pPr>
              <w:pStyle w:val="TabellRader"/>
              <w:jc w:val="center"/>
              <w:rPr>
                <w:lang w:eastAsia="sv-SE"/>
              </w:rPr>
            </w:pPr>
          </w:p>
        </w:tc>
      </w:tr>
    </w:tbl>
    <w:p w14:paraId="09E09BE1" w14:textId="77777777" w:rsidR="00876956" w:rsidRPr="004624EC" w:rsidRDefault="00876956" w:rsidP="00876956">
      <w:pPr>
        <w:pStyle w:val="TabellFotnot"/>
      </w:pPr>
      <w:r w:rsidRPr="00BD064B">
        <w:t>* Innefattar leasingbetalningar</w:t>
      </w:r>
    </w:p>
    <w:p w14:paraId="1710FF63" w14:textId="77777777" w:rsidR="00DA0598" w:rsidRDefault="00DA0598" w:rsidP="006519CE">
      <w:pPr>
        <w:pStyle w:val="Brdtext"/>
        <w:rPr>
          <w:szCs w:val="24"/>
        </w:rPr>
      </w:pPr>
    </w:p>
    <w:p w14:paraId="59B44025" w14:textId="581C8627" w:rsidR="00DA0598" w:rsidRPr="00A21453" w:rsidRDefault="00DA0598" w:rsidP="00A21453">
      <w:pPr>
        <w:pStyle w:val="Brdtext"/>
        <w:rPr>
          <w:szCs w:val="24"/>
        </w:rPr>
      </w:pPr>
      <w:r>
        <w:rPr>
          <w:szCs w:val="24"/>
        </w:rPr>
        <w:t>I tabell 24 redovisas de 30 största mottagarländerna av svensk krigsmateriel uppdelat på femårsperioder sedan år 2005.</w:t>
      </w:r>
    </w:p>
    <w:p w14:paraId="22AB54C4" w14:textId="5F09EC1C" w:rsidR="00DA0598" w:rsidRDefault="00DA0598" w:rsidP="00053D70">
      <w:pPr>
        <w:pStyle w:val="TabellRubrik"/>
      </w:pPr>
      <w:r>
        <w:t xml:space="preserve">Tabell </w:t>
      </w:r>
      <w:r w:rsidR="008056F2">
        <w:fldChar w:fldCharType="begin"/>
      </w:r>
      <w:r w:rsidR="008056F2">
        <w:instrText xml:space="preserve"> SEQ Tabell \* Arabic \s 1  \* MERGEFORMAT </w:instrText>
      </w:r>
      <w:r w:rsidR="008056F2">
        <w:fldChar w:fldCharType="separate"/>
      </w:r>
      <w:r w:rsidR="008A3FE2">
        <w:rPr>
          <w:noProof/>
        </w:rPr>
        <w:t>24</w:t>
      </w:r>
      <w:r w:rsidR="008056F2">
        <w:rPr>
          <w:noProof/>
        </w:rPr>
        <w:fldChar w:fldCharType="end"/>
      </w:r>
      <w:r>
        <w:tab/>
      </w:r>
      <w:r w:rsidRPr="00437DC8">
        <w:t>Värdet av den faktiska exporten av krigsmateriel till de 30 största</w:t>
      </w:r>
      <w:r>
        <w:t xml:space="preserve"> </w:t>
      </w:r>
      <w:r w:rsidRPr="00437DC8">
        <w:t>mottagarländerna periodvist uppdelat sedan 2005 (mnkr)</w:t>
      </w:r>
    </w:p>
    <w:tbl>
      <w:tblPr>
        <w:tblW w:w="5166" w:type="pct"/>
        <w:tblLayout w:type="fixed"/>
        <w:tblCellMar>
          <w:left w:w="0" w:type="dxa"/>
        </w:tblCellMar>
        <w:tblLook w:val="06A0" w:firstRow="1" w:lastRow="0" w:firstColumn="1" w:lastColumn="0" w:noHBand="1" w:noVBand="1"/>
      </w:tblPr>
      <w:tblGrid>
        <w:gridCol w:w="542"/>
        <w:gridCol w:w="852"/>
        <w:gridCol w:w="537"/>
        <w:gridCol w:w="851"/>
        <w:gridCol w:w="537"/>
        <w:gridCol w:w="851"/>
        <w:gridCol w:w="537"/>
        <w:gridCol w:w="851"/>
        <w:gridCol w:w="535"/>
      </w:tblGrid>
      <w:tr w:rsidR="009C7148" w14:paraId="29C3FA65" w14:textId="77777777" w:rsidTr="00693794">
        <w:trPr>
          <w:tblHeader/>
        </w:trPr>
        <w:tc>
          <w:tcPr>
            <w:tcW w:w="444" w:type="pct"/>
            <w:tcBorders>
              <w:top w:val="single" w:sz="8" w:space="0" w:color="auto"/>
              <w:bottom w:val="single" w:sz="6" w:space="0" w:color="auto"/>
            </w:tcBorders>
            <w:shd w:val="clear" w:color="auto" w:fill="auto"/>
            <w:vAlign w:val="bottom"/>
          </w:tcPr>
          <w:p w14:paraId="489D042F" w14:textId="77777777" w:rsidR="009C7148" w:rsidRDefault="009C7148" w:rsidP="009C7148">
            <w:pPr>
              <w:pStyle w:val="TabellHuvud"/>
              <w:jc w:val="left"/>
            </w:pPr>
            <w:r>
              <w:t>Plats</w:t>
            </w:r>
          </w:p>
        </w:tc>
        <w:tc>
          <w:tcPr>
            <w:tcW w:w="698" w:type="pct"/>
            <w:tcBorders>
              <w:top w:val="single" w:sz="8" w:space="0" w:color="auto"/>
              <w:bottom w:val="single" w:sz="6" w:space="0" w:color="auto"/>
            </w:tcBorders>
            <w:shd w:val="clear" w:color="auto" w:fill="auto"/>
            <w:vAlign w:val="bottom"/>
          </w:tcPr>
          <w:p w14:paraId="4AB65F22" w14:textId="77777777" w:rsidR="009C7148" w:rsidRDefault="009C7148" w:rsidP="009C7148">
            <w:pPr>
              <w:pStyle w:val="TabellHuvud"/>
              <w:jc w:val="left"/>
            </w:pPr>
            <w:r>
              <w:t>2005–</w:t>
            </w:r>
          </w:p>
          <w:p w14:paraId="516C6FF2" w14:textId="77777777" w:rsidR="009C7148" w:rsidRDefault="009C7148" w:rsidP="009C7148">
            <w:pPr>
              <w:pStyle w:val="TabellHuvud"/>
              <w:jc w:val="left"/>
            </w:pPr>
            <w:r>
              <w:t>2009</w:t>
            </w:r>
          </w:p>
        </w:tc>
        <w:tc>
          <w:tcPr>
            <w:tcW w:w="441" w:type="pct"/>
            <w:tcBorders>
              <w:top w:val="single" w:sz="8" w:space="0" w:color="auto"/>
              <w:bottom w:val="single" w:sz="6" w:space="0" w:color="auto"/>
            </w:tcBorders>
            <w:shd w:val="clear" w:color="auto" w:fill="auto"/>
            <w:vAlign w:val="bottom"/>
          </w:tcPr>
          <w:p w14:paraId="480F7386" w14:textId="77777777" w:rsidR="009C7148" w:rsidRDefault="009C7148" w:rsidP="009C7148">
            <w:pPr>
              <w:pStyle w:val="TabellHuvud"/>
              <w:jc w:val="left"/>
            </w:pPr>
            <w:r>
              <w:t>Värde</w:t>
            </w:r>
          </w:p>
        </w:tc>
        <w:tc>
          <w:tcPr>
            <w:tcW w:w="698" w:type="pct"/>
            <w:tcBorders>
              <w:top w:val="single" w:sz="8" w:space="0" w:color="auto"/>
              <w:bottom w:val="single" w:sz="6" w:space="0" w:color="auto"/>
            </w:tcBorders>
            <w:shd w:val="clear" w:color="auto" w:fill="auto"/>
            <w:vAlign w:val="bottom"/>
          </w:tcPr>
          <w:p w14:paraId="13CFC901" w14:textId="77777777" w:rsidR="009C7148" w:rsidRDefault="009C7148" w:rsidP="009C7148">
            <w:pPr>
              <w:pStyle w:val="TabellHuvud"/>
              <w:jc w:val="left"/>
            </w:pPr>
            <w:r>
              <w:t>2010–2014</w:t>
            </w:r>
          </w:p>
        </w:tc>
        <w:tc>
          <w:tcPr>
            <w:tcW w:w="441" w:type="pct"/>
            <w:tcBorders>
              <w:top w:val="single" w:sz="8" w:space="0" w:color="auto"/>
              <w:bottom w:val="single" w:sz="6" w:space="0" w:color="auto"/>
            </w:tcBorders>
            <w:shd w:val="clear" w:color="auto" w:fill="auto"/>
            <w:vAlign w:val="bottom"/>
          </w:tcPr>
          <w:p w14:paraId="255EDF5E" w14:textId="77777777" w:rsidR="009C7148" w:rsidRDefault="009C7148" w:rsidP="009C7148">
            <w:pPr>
              <w:pStyle w:val="TabellHuvud"/>
              <w:jc w:val="left"/>
            </w:pPr>
            <w:r>
              <w:t>Värde</w:t>
            </w:r>
          </w:p>
        </w:tc>
        <w:tc>
          <w:tcPr>
            <w:tcW w:w="698" w:type="pct"/>
            <w:tcBorders>
              <w:top w:val="single" w:sz="8" w:space="0" w:color="auto"/>
              <w:bottom w:val="single" w:sz="6" w:space="0" w:color="auto"/>
            </w:tcBorders>
            <w:shd w:val="clear" w:color="auto" w:fill="auto"/>
            <w:vAlign w:val="bottom"/>
          </w:tcPr>
          <w:p w14:paraId="43ABCEDF" w14:textId="77777777" w:rsidR="009C7148" w:rsidRDefault="009C7148" w:rsidP="009C7148">
            <w:pPr>
              <w:pStyle w:val="TabellHuvud"/>
              <w:jc w:val="left"/>
            </w:pPr>
            <w:r>
              <w:t>2015–2019</w:t>
            </w:r>
          </w:p>
        </w:tc>
        <w:tc>
          <w:tcPr>
            <w:tcW w:w="441" w:type="pct"/>
            <w:tcBorders>
              <w:top w:val="single" w:sz="8" w:space="0" w:color="auto"/>
              <w:bottom w:val="single" w:sz="6" w:space="0" w:color="auto"/>
            </w:tcBorders>
            <w:shd w:val="clear" w:color="auto" w:fill="auto"/>
            <w:vAlign w:val="bottom"/>
          </w:tcPr>
          <w:p w14:paraId="312C23EB" w14:textId="77777777" w:rsidR="009C7148" w:rsidRDefault="009C7148" w:rsidP="009C7148">
            <w:pPr>
              <w:pStyle w:val="TabellHuvud"/>
              <w:jc w:val="left"/>
            </w:pPr>
            <w:r>
              <w:t>Värde</w:t>
            </w:r>
          </w:p>
        </w:tc>
        <w:tc>
          <w:tcPr>
            <w:tcW w:w="698" w:type="pct"/>
            <w:tcBorders>
              <w:top w:val="single" w:sz="8" w:space="0" w:color="auto"/>
              <w:bottom w:val="single" w:sz="6" w:space="0" w:color="auto"/>
            </w:tcBorders>
            <w:shd w:val="clear" w:color="auto" w:fill="auto"/>
            <w:vAlign w:val="bottom"/>
          </w:tcPr>
          <w:p w14:paraId="056ABF39" w14:textId="77777777" w:rsidR="009C7148" w:rsidRDefault="009C7148" w:rsidP="009C7148">
            <w:pPr>
              <w:pStyle w:val="TabellHuvud"/>
              <w:jc w:val="left"/>
            </w:pPr>
            <w:r>
              <w:t>2020–2024</w:t>
            </w:r>
          </w:p>
        </w:tc>
        <w:tc>
          <w:tcPr>
            <w:tcW w:w="439" w:type="pct"/>
            <w:tcBorders>
              <w:top w:val="single" w:sz="8" w:space="0" w:color="auto"/>
              <w:bottom w:val="single" w:sz="6" w:space="0" w:color="auto"/>
            </w:tcBorders>
            <w:shd w:val="clear" w:color="auto" w:fill="auto"/>
            <w:vAlign w:val="bottom"/>
          </w:tcPr>
          <w:p w14:paraId="6B36A0CE" w14:textId="77777777" w:rsidR="009C7148" w:rsidRDefault="009C7148" w:rsidP="009C7148">
            <w:pPr>
              <w:pStyle w:val="TabellHuvud"/>
              <w:jc w:val="left"/>
            </w:pPr>
            <w:r>
              <w:t>Värde</w:t>
            </w:r>
          </w:p>
        </w:tc>
      </w:tr>
      <w:tr w:rsidR="009C7148" w14:paraId="3582F2D2" w14:textId="77777777" w:rsidTr="00693794">
        <w:tc>
          <w:tcPr>
            <w:tcW w:w="444" w:type="pct"/>
            <w:tcBorders>
              <w:top w:val="single" w:sz="6" w:space="0" w:color="auto"/>
            </w:tcBorders>
            <w:shd w:val="clear" w:color="auto" w:fill="auto"/>
          </w:tcPr>
          <w:p w14:paraId="5E69BC65" w14:textId="77777777" w:rsidR="009C7148" w:rsidRPr="00D9141C" w:rsidRDefault="009C7148" w:rsidP="007168E4">
            <w:pPr>
              <w:pStyle w:val="TabellRader"/>
              <w:jc w:val="left"/>
            </w:pPr>
            <w:r w:rsidRPr="00D9141C">
              <w:t>1.</w:t>
            </w:r>
          </w:p>
        </w:tc>
        <w:tc>
          <w:tcPr>
            <w:tcW w:w="698" w:type="pct"/>
            <w:tcBorders>
              <w:top w:val="single" w:sz="6" w:space="0" w:color="auto"/>
            </w:tcBorders>
            <w:shd w:val="clear" w:color="auto" w:fill="auto"/>
          </w:tcPr>
          <w:p w14:paraId="196D6861" w14:textId="77777777" w:rsidR="009C7148" w:rsidRPr="00D9141C" w:rsidRDefault="009C7148" w:rsidP="007168E4">
            <w:pPr>
              <w:pStyle w:val="TabellRader"/>
              <w:jc w:val="left"/>
            </w:pPr>
            <w:r w:rsidRPr="00D9141C">
              <w:t>Sydafrika</w:t>
            </w:r>
          </w:p>
        </w:tc>
        <w:tc>
          <w:tcPr>
            <w:tcW w:w="441" w:type="pct"/>
            <w:tcBorders>
              <w:top w:val="single" w:sz="6" w:space="0" w:color="auto"/>
            </w:tcBorders>
            <w:shd w:val="clear" w:color="auto" w:fill="auto"/>
          </w:tcPr>
          <w:p w14:paraId="154A041E" w14:textId="77777777" w:rsidR="009C7148" w:rsidRPr="00D9141C" w:rsidRDefault="009C7148" w:rsidP="007168E4">
            <w:pPr>
              <w:pStyle w:val="TabellRader"/>
              <w:jc w:val="left"/>
            </w:pPr>
            <w:r w:rsidRPr="00D9141C">
              <w:t>8 051</w:t>
            </w:r>
          </w:p>
        </w:tc>
        <w:tc>
          <w:tcPr>
            <w:tcW w:w="698" w:type="pct"/>
            <w:tcBorders>
              <w:top w:val="single" w:sz="6" w:space="0" w:color="auto"/>
            </w:tcBorders>
            <w:shd w:val="clear" w:color="auto" w:fill="auto"/>
          </w:tcPr>
          <w:p w14:paraId="538CB330" w14:textId="77777777" w:rsidR="009C7148" w:rsidRPr="00D9141C" w:rsidRDefault="009C7148" w:rsidP="007168E4">
            <w:pPr>
              <w:pStyle w:val="TabellRader"/>
              <w:jc w:val="left"/>
            </w:pPr>
            <w:r w:rsidRPr="00D9141C">
              <w:t>Thailand</w:t>
            </w:r>
          </w:p>
        </w:tc>
        <w:tc>
          <w:tcPr>
            <w:tcW w:w="441" w:type="pct"/>
            <w:tcBorders>
              <w:top w:val="single" w:sz="6" w:space="0" w:color="auto"/>
            </w:tcBorders>
            <w:shd w:val="clear" w:color="auto" w:fill="auto"/>
          </w:tcPr>
          <w:p w14:paraId="57C30C6E" w14:textId="77777777" w:rsidR="009C7148" w:rsidRPr="00D9141C" w:rsidRDefault="009C7148" w:rsidP="007168E4">
            <w:pPr>
              <w:pStyle w:val="TabellRader"/>
              <w:jc w:val="left"/>
            </w:pPr>
            <w:r w:rsidRPr="00D9141C">
              <w:t>7 967</w:t>
            </w:r>
          </w:p>
        </w:tc>
        <w:tc>
          <w:tcPr>
            <w:tcW w:w="698" w:type="pct"/>
            <w:tcBorders>
              <w:top w:val="single" w:sz="6" w:space="0" w:color="auto"/>
            </w:tcBorders>
            <w:shd w:val="clear" w:color="auto" w:fill="auto"/>
          </w:tcPr>
          <w:p w14:paraId="70C0C98D" w14:textId="77777777" w:rsidR="009C7148" w:rsidRPr="00D9141C" w:rsidRDefault="009C7148" w:rsidP="007168E4">
            <w:pPr>
              <w:pStyle w:val="TabellRader"/>
              <w:jc w:val="left"/>
            </w:pPr>
            <w:r w:rsidRPr="00D9141C">
              <w:t>Brasilien</w:t>
            </w:r>
          </w:p>
        </w:tc>
        <w:tc>
          <w:tcPr>
            <w:tcW w:w="441" w:type="pct"/>
            <w:tcBorders>
              <w:top w:val="single" w:sz="6" w:space="0" w:color="auto"/>
            </w:tcBorders>
            <w:shd w:val="clear" w:color="auto" w:fill="auto"/>
          </w:tcPr>
          <w:p w14:paraId="2F010E26" w14:textId="77777777" w:rsidR="009C7148" w:rsidRPr="00D9141C" w:rsidRDefault="009C7148" w:rsidP="007168E4">
            <w:pPr>
              <w:pStyle w:val="TabellRader"/>
              <w:jc w:val="left"/>
            </w:pPr>
            <w:r w:rsidRPr="00D9141C">
              <w:t>12</w:t>
            </w:r>
            <w:r w:rsidRPr="00D9141C">
              <w:rPr>
                <w:rFonts w:ascii="Cambria" w:hAnsi="Cambria" w:cs="Cambria"/>
              </w:rPr>
              <w:t> </w:t>
            </w:r>
            <w:r w:rsidRPr="00D9141C">
              <w:t>308</w:t>
            </w:r>
          </w:p>
        </w:tc>
        <w:tc>
          <w:tcPr>
            <w:tcW w:w="698" w:type="pct"/>
            <w:tcBorders>
              <w:top w:val="single" w:sz="6" w:space="0" w:color="auto"/>
            </w:tcBorders>
            <w:shd w:val="clear" w:color="auto" w:fill="auto"/>
          </w:tcPr>
          <w:p w14:paraId="56889F3F" w14:textId="77777777" w:rsidR="009C7148" w:rsidRPr="00D9141C" w:rsidRDefault="009C7148" w:rsidP="007168E4">
            <w:pPr>
              <w:pStyle w:val="TabellRader"/>
              <w:jc w:val="left"/>
            </w:pPr>
            <w:r w:rsidRPr="00D9141C">
              <w:t>FAE</w:t>
            </w:r>
          </w:p>
        </w:tc>
        <w:tc>
          <w:tcPr>
            <w:tcW w:w="439" w:type="pct"/>
            <w:tcBorders>
              <w:top w:val="single" w:sz="6" w:space="0" w:color="auto"/>
            </w:tcBorders>
            <w:shd w:val="clear" w:color="auto" w:fill="auto"/>
          </w:tcPr>
          <w:p w14:paraId="52520CC0" w14:textId="77777777" w:rsidR="009C7148" w:rsidRPr="00D9141C" w:rsidRDefault="009C7148" w:rsidP="007168E4">
            <w:pPr>
              <w:pStyle w:val="TabellRader"/>
              <w:jc w:val="left"/>
            </w:pPr>
            <w:r w:rsidRPr="00D9141C">
              <w:t>17 802</w:t>
            </w:r>
          </w:p>
        </w:tc>
      </w:tr>
      <w:tr w:rsidR="009C7148" w14:paraId="149361A2" w14:textId="77777777" w:rsidTr="00693794">
        <w:tc>
          <w:tcPr>
            <w:tcW w:w="444" w:type="pct"/>
            <w:tcBorders>
              <w:top w:val="single" w:sz="6" w:space="0" w:color="auto"/>
            </w:tcBorders>
            <w:shd w:val="clear" w:color="auto" w:fill="auto"/>
          </w:tcPr>
          <w:p w14:paraId="52964555" w14:textId="77777777" w:rsidR="009C7148" w:rsidRPr="00D9141C" w:rsidRDefault="009C7148" w:rsidP="007168E4">
            <w:pPr>
              <w:pStyle w:val="TabellRader"/>
              <w:jc w:val="left"/>
            </w:pPr>
            <w:r w:rsidRPr="00D9141C">
              <w:t>2.</w:t>
            </w:r>
          </w:p>
        </w:tc>
        <w:tc>
          <w:tcPr>
            <w:tcW w:w="698" w:type="pct"/>
            <w:tcBorders>
              <w:top w:val="single" w:sz="6" w:space="0" w:color="auto"/>
            </w:tcBorders>
            <w:shd w:val="clear" w:color="auto" w:fill="auto"/>
          </w:tcPr>
          <w:p w14:paraId="69EEBD98" w14:textId="77777777" w:rsidR="009C7148" w:rsidRPr="00D9141C" w:rsidRDefault="009C7148" w:rsidP="007168E4">
            <w:pPr>
              <w:pStyle w:val="TabellRader"/>
              <w:jc w:val="left"/>
            </w:pPr>
            <w:r w:rsidRPr="00D9141C">
              <w:t>Nederländerna</w:t>
            </w:r>
          </w:p>
        </w:tc>
        <w:tc>
          <w:tcPr>
            <w:tcW w:w="441" w:type="pct"/>
            <w:tcBorders>
              <w:top w:val="single" w:sz="6" w:space="0" w:color="auto"/>
            </w:tcBorders>
            <w:shd w:val="clear" w:color="auto" w:fill="auto"/>
          </w:tcPr>
          <w:p w14:paraId="06EC69C2" w14:textId="77777777" w:rsidR="009C7148" w:rsidRPr="00D9141C" w:rsidRDefault="009C7148" w:rsidP="007168E4">
            <w:pPr>
              <w:pStyle w:val="TabellRader"/>
              <w:jc w:val="left"/>
            </w:pPr>
            <w:r w:rsidRPr="00D9141C">
              <w:t>7 037</w:t>
            </w:r>
          </w:p>
        </w:tc>
        <w:tc>
          <w:tcPr>
            <w:tcW w:w="698" w:type="pct"/>
            <w:tcBorders>
              <w:top w:val="single" w:sz="6" w:space="0" w:color="auto"/>
            </w:tcBorders>
            <w:shd w:val="clear" w:color="auto" w:fill="auto"/>
          </w:tcPr>
          <w:p w14:paraId="36A1DC6B" w14:textId="77777777" w:rsidR="009C7148" w:rsidRPr="00D9141C" w:rsidRDefault="009C7148" w:rsidP="007168E4">
            <w:pPr>
              <w:pStyle w:val="TabellRader"/>
              <w:jc w:val="left"/>
            </w:pPr>
            <w:r w:rsidRPr="00D9141C">
              <w:t>Saudiarabien</w:t>
            </w:r>
          </w:p>
        </w:tc>
        <w:tc>
          <w:tcPr>
            <w:tcW w:w="441" w:type="pct"/>
            <w:tcBorders>
              <w:top w:val="single" w:sz="6" w:space="0" w:color="auto"/>
            </w:tcBorders>
            <w:shd w:val="clear" w:color="auto" w:fill="auto"/>
          </w:tcPr>
          <w:p w14:paraId="7A91BD66" w14:textId="77777777" w:rsidR="009C7148" w:rsidRPr="00D9141C" w:rsidRDefault="009C7148" w:rsidP="007168E4">
            <w:pPr>
              <w:pStyle w:val="TabellRader"/>
              <w:jc w:val="left"/>
            </w:pPr>
            <w:r w:rsidRPr="00D9141C">
              <w:t>5 125</w:t>
            </w:r>
          </w:p>
        </w:tc>
        <w:tc>
          <w:tcPr>
            <w:tcW w:w="698" w:type="pct"/>
            <w:tcBorders>
              <w:top w:val="single" w:sz="6" w:space="0" w:color="auto"/>
            </w:tcBorders>
            <w:shd w:val="clear" w:color="auto" w:fill="auto"/>
          </w:tcPr>
          <w:p w14:paraId="441BEBAA" w14:textId="77777777" w:rsidR="009C7148" w:rsidRPr="00D9141C" w:rsidRDefault="009C7148" w:rsidP="007168E4">
            <w:pPr>
              <w:pStyle w:val="TabellRader"/>
              <w:jc w:val="left"/>
            </w:pPr>
            <w:r w:rsidRPr="00D9141C">
              <w:t>Norge</w:t>
            </w:r>
          </w:p>
        </w:tc>
        <w:tc>
          <w:tcPr>
            <w:tcW w:w="441" w:type="pct"/>
            <w:tcBorders>
              <w:top w:val="single" w:sz="6" w:space="0" w:color="auto"/>
            </w:tcBorders>
            <w:shd w:val="clear" w:color="auto" w:fill="auto"/>
          </w:tcPr>
          <w:p w14:paraId="7E2CAB1A" w14:textId="77777777" w:rsidR="009C7148" w:rsidRPr="00D9141C" w:rsidRDefault="009C7148" w:rsidP="007168E4">
            <w:pPr>
              <w:pStyle w:val="TabellRader"/>
              <w:jc w:val="left"/>
            </w:pPr>
            <w:r w:rsidRPr="00D9141C">
              <w:t>6 431</w:t>
            </w:r>
          </w:p>
        </w:tc>
        <w:tc>
          <w:tcPr>
            <w:tcW w:w="698" w:type="pct"/>
            <w:tcBorders>
              <w:top w:val="single" w:sz="6" w:space="0" w:color="auto"/>
            </w:tcBorders>
            <w:shd w:val="clear" w:color="auto" w:fill="auto"/>
          </w:tcPr>
          <w:p w14:paraId="12ACF631" w14:textId="77777777" w:rsidR="009C7148" w:rsidRPr="00D9141C" w:rsidRDefault="009C7148" w:rsidP="007168E4">
            <w:pPr>
              <w:pStyle w:val="TabellRader"/>
              <w:jc w:val="left"/>
            </w:pPr>
            <w:r w:rsidRPr="00D9141C">
              <w:t>USA</w:t>
            </w:r>
          </w:p>
        </w:tc>
        <w:tc>
          <w:tcPr>
            <w:tcW w:w="439" w:type="pct"/>
            <w:tcBorders>
              <w:top w:val="single" w:sz="6" w:space="0" w:color="auto"/>
            </w:tcBorders>
            <w:shd w:val="clear" w:color="auto" w:fill="auto"/>
          </w:tcPr>
          <w:p w14:paraId="106D5F17" w14:textId="77777777" w:rsidR="009C7148" w:rsidRPr="00D9141C" w:rsidRDefault="009C7148" w:rsidP="007168E4">
            <w:pPr>
              <w:pStyle w:val="TabellRader"/>
              <w:jc w:val="left"/>
            </w:pPr>
            <w:r w:rsidRPr="00D9141C">
              <w:t>15 966</w:t>
            </w:r>
          </w:p>
        </w:tc>
      </w:tr>
      <w:tr w:rsidR="009C7148" w14:paraId="5C86D8E1" w14:textId="77777777" w:rsidTr="00693794">
        <w:tc>
          <w:tcPr>
            <w:tcW w:w="444" w:type="pct"/>
            <w:tcBorders>
              <w:top w:val="single" w:sz="6" w:space="0" w:color="auto"/>
            </w:tcBorders>
            <w:shd w:val="clear" w:color="auto" w:fill="auto"/>
          </w:tcPr>
          <w:p w14:paraId="5C065F7D" w14:textId="77777777" w:rsidR="009C7148" w:rsidRPr="00D9141C" w:rsidRDefault="009C7148" w:rsidP="007168E4">
            <w:pPr>
              <w:pStyle w:val="TabellRader"/>
              <w:jc w:val="left"/>
            </w:pPr>
            <w:r w:rsidRPr="00D9141C">
              <w:t>3.</w:t>
            </w:r>
          </w:p>
        </w:tc>
        <w:tc>
          <w:tcPr>
            <w:tcW w:w="698" w:type="pct"/>
            <w:tcBorders>
              <w:top w:val="single" w:sz="6" w:space="0" w:color="auto"/>
            </w:tcBorders>
            <w:shd w:val="clear" w:color="auto" w:fill="auto"/>
          </w:tcPr>
          <w:p w14:paraId="7B8A2668" w14:textId="77777777" w:rsidR="009C7148" w:rsidRPr="00D9141C" w:rsidRDefault="009C7148" w:rsidP="007168E4">
            <w:pPr>
              <w:pStyle w:val="TabellRader"/>
              <w:jc w:val="left"/>
            </w:pPr>
            <w:r w:rsidRPr="00D9141C">
              <w:t>Pakistan</w:t>
            </w:r>
          </w:p>
        </w:tc>
        <w:tc>
          <w:tcPr>
            <w:tcW w:w="441" w:type="pct"/>
            <w:tcBorders>
              <w:top w:val="single" w:sz="6" w:space="0" w:color="auto"/>
            </w:tcBorders>
            <w:shd w:val="clear" w:color="auto" w:fill="auto"/>
          </w:tcPr>
          <w:p w14:paraId="7DF0687A" w14:textId="77777777" w:rsidR="009C7148" w:rsidRPr="00D9141C" w:rsidRDefault="009C7148" w:rsidP="007168E4">
            <w:pPr>
              <w:pStyle w:val="TabellRader"/>
              <w:jc w:val="left"/>
            </w:pPr>
            <w:r w:rsidRPr="00D9141C">
              <w:t>4 161</w:t>
            </w:r>
          </w:p>
        </w:tc>
        <w:tc>
          <w:tcPr>
            <w:tcW w:w="698" w:type="pct"/>
            <w:tcBorders>
              <w:top w:val="single" w:sz="6" w:space="0" w:color="auto"/>
            </w:tcBorders>
            <w:shd w:val="clear" w:color="auto" w:fill="auto"/>
          </w:tcPr>
          <w:p w14:paraId="0AE5048A" w14:textId="77777777" w:rsidR="009C7148" w:rsidRPr="00D9141C" w:rsidRDefault="009C7148" w:rsidP="007168E4">
            <w:pPr>
              <w:pStyle w:val="TabellRader"/>
              <w:jc w:val="left"/>
            </w:pPr>
            <w:r w:rsidRPr="00D9141C">
              <w:t>USA</w:t>
            </w:r>
          </w:p>
        </w:tc>
        <w:tc>
          <w:tcPr>
            <w:tcW w:w="441" w:type="pct"/>
            <w:tcBorders>
              <w:top w:val="single" w:sz="6" w:space="0" w:color="auto"/>
            </w:tcBorders>
            <w:shd w:val="clear" w:color="auto" w:fill="auto"/>
          </w:tcPr>
          <w:p w14:paraId="0EEBCB1F" w14:textId="77777777" w:rsidR="009C7148" w:rsidRPr="00D9141C" w:rsidRDefault="009C7148" w:rsidP="007168E4">
            <w:pPr>
              <w:pStyle w:val="TabellRader"/>
              <w:jc w:val="left"/>
            </w:pPr>
            <w:r w:rsidRPr="00D9141C">
              <w:t>4 881</w:t>
            </w:r>
          </w:p>
        </w:tc>
        <w:tc>
          <w:tcPr>
            <w:tcW w:w="698" w:type="pct"/>
            <w:tcBorders>
              <w:top w:val="single" w:sz="6" w:space="0" w:color="auto"/>
            </w:tcBorders>
            <w:shd w:val="clear" w:color="auto" w:fill="auto"/>
          </w:tcPr>
          <w:p w14:paraId="06DC2574" w14:textId="77777777" w:rsidR="009C7148" w:rsidRPr="00D9141C" w:rsidRDefault="009C7148" w:rsidP="007168E4">
            <w:pPr>
              <w:pStyle w:val="TabellRader"/>
              <w:jc w:val="left"/>
            </w:pPr>
            <w:r w:rsidRPr="00D9141C">
              <w:t>USA</w:t>
            </w:r>
          </w:p>
        </w:tc>
        <w:tc>
          <w:tcPr>
            <w:tcW w:w="441" w:type="pct"/>
            <w:tcBorders>
              <w:top w:val="single" w:sz="6" w:space="0" w:color="auto"/>
            </w:tcBorders>
            <w:shd w:val="clear" w:color="auto" w:fill="auto"/>
          </w:tcPr>
          <w:p w14:paraId="469587AA" w14:textId="77777777" w:rsidR="009C7148" w:rsidRPr="00D9141C" w:rsidRDefault="009C7148" w:rsidP="007168E4">
            <w:pPr>
              <w:pStyle w:val="TabellRader"/>
              <w:jc w:val="left"/>
            </w:pPr>
            <w:r w:rsidRPr="00D9141C">
              <w:t>4 469</w:t>
            </w:r>
          </w:p>
        </w:tc>
        <w:tc>
          <w:tcPr>
            <w:tcW w:w="698" w:type="pct"/>
            <w:tcBorders>
              <w:top w:val="single" w:sz="6" w:space="0" w:color="auto"/>
            </w:tcBorders>
            <w:shd w:val="clear" w:color="auto" w:fill="auto"/>
          </w:tcPr>
          <w:p w14:paraId="71826B42" w14:textId="77777777" w:rsidR="009C7148" w:rsidRPr="00D9141C" w:rsidRDefault="009C7148" w:rsidP="007168E4">
            <w:pPr>
              <w:pStyle w:val="TabellRader"/>
              <w:jc w:val="left"/>
            </w:pPr>
            <w:r w:rsidRPr="00D9141C">
              <w:t>Brasilien</w:t>
            </w:r>
          </w:p>
        </w:tc>
        <w:tc>
          <w:tcPr>
            <w:tcW w:w="439" w:type="pct"/>
            <w:tcBorders>
              <w:top w:val="single" w:sz="6" w:space="0" w:color="auto"/>
            </w:tcBorders>
            <w:shd w:val="clear" w:color="auto" w:fill="auto"/>
          </w:tcPr>
          <w:p w14:paraId="3359AF66" w14:textId="77777777" w:rsidR="009C7148" w:rsidRPr="00D9141C" w:rsidRDefault="009C7148" w:rsidP="007168E4">
            <w:pPr>
              <w:pStyle w:val="TabellRader"/>
              <w:jc w:val="left"/>
            </w:pPr>
            <w:r w:rsidRPr="00D9141C">
              <w:t>12 518</w:t>
            </w:r>
          </w:p>
        </w:tc>
      </w:tr>
      <w:tr w:rsidR="009C7148" w14:paraId="5D17DE49" w14:textId="77777777" w:rsidTr="00693794">
        <w:tc>
          <w:tcPr>
            <w:tcW w:w="444" w:type="pct"/>
            <w:tcBorders>
              <w:top w:val="single" w:sz="6" w:space="0" w:color="auto"/>
            </w:tcBorders>
            <w:shd w:val="clear" w:color="auto" w:fill="auto"/>
          </w:tcPr>
          <w:p w14:paraId="391F6EBA" w14:textId="77777777" w:rsidR="009C7148" w:rsidRPr="00D9141C" w:rsidRDefault="009C7148" w:rsidP="007168E4">
            <w:pPr>
              <w:pStyle w:val="TabellRader"/>
              <w:jc w:val="left"/>
            </w:pPr>
            <w:r w:rsidRPr="00D9141C">
              <w:t>4.</w:t>
            </w:r>
          </w:p>
        </w:tc>
        <w:tc>
          <w:tcPr>
            <w:tcW w:w="698" w:type="pct"/>
            <w:tcBorders>
              <w:top w:val="single" w:sz="6" w:space="0" w:color="auto"/>
            </w:tcBorders>
            <w:shd w:val="clear" w:color="auto" w:fill="auto"/>
          </w:tcPr>
          <w:p w14:paraId="05E7AFDD" w14:textId="77777777" w:rsidR="009C7148" w:rsidRPr="00D9141C" w:rsidRDefault="009C7148" w:rsidP="007168E4">
            <w:pPr>
              <w:pStyle w:val="TabellRader"/>
              <w:jc w:val="left"/>
            </w:pPr>
            <w:r w:rsidRPr="00D9141C">
              <w:t>USA</w:t>
            </w:r>
          </w:p>
        </w:tc>
        <w:tc>
          <w:tcPr>
            <w:tcW w:w="441" w:type="pct"/>
            <w:tcBorders>
              <w:top w:val="single" w:sz="6" w:space="0" w:color="auto"/>
            </w:tcBorders>
            <w:shd w:val="clear" w:color="auto" w:fill="auto"/>
          </w:tcPr>
          <w:p w14:paraId="2452600B" w14:textId="77777777" w:rsidR="009C7148" w:rsidRPr="00D9141C" w:rsidRDefault="009C7148" w:rsidP="007168E4">
            <w:pPr>
              <w:pStyle w:val="TabellRader"/>
              <w:jc w:val="left"/>
            </w:pPr>
            <w:r w:rsidRPr="00D9141C">
              <w:t>4 016</w:t>
            </w:r>
          </w:p>
        </w:tc>
        <w:tc>
          <w:tcPr>
            <w:tcW w:w="698" w:type="pct"/>
            <w:tcBorders>
              <w:top w:val="single" w:sz="6" w:space="0" w:color="auto"/>
            </w:tcBorders>
            <w:shd w:val="clear" w:color="auto" w:fill="auto"/>
          </w:tcPr>
          <w:p w14:paraId="073B46AA" w14:textId="77777777" w:rsidR="009C7148" w:rsidRPr="00D9141C" w:rsidRDefault="009C7148" w:rsidP="007168E4">
            <w:pPr>
              <w:pStyle w:val="TabellRader"/>
              <w:jc w:val="left"/>
            </w:pPr>
            <w:r w:rsidRPr="00D9141C">
              <w:t>Indien</w:t>
            </w:r>
          </w:p>
        </w:tc>
        <w:tc>
          <w:tcPr>
            <w:tcW w:w="441" w:type="pct"/>
            <w:tcBorders>
              <w:top w:val="single" w:sz="6" w:space="0" w:color="auto"/>
            </w:tcBorders>
            <w:shd w:val="clear" w:color="auto" w:fill="auto"/>
          </w:tcPr>
          <w:p w14:paraId="081291DF" w14:textId="77777777" w:rsidR="009C7148" w:rsidRPr="00D9141C" w:rsidRDefault="009C7148" w:rsidP="007168E4">
            <w:pPr>
              <w:pStyle w:val="TabellRader"/>
              <w:jc w:val="left"/>
            </w:pPr>
            <w:r w:rsidRPr="00D9141C">
              <w:t>4 361</w:t>
            </w:r>
          </w:p>
        </w:tc>
        <w:tc>
          <w:tcPr>
            <w:tcW w:w="698" w:type="pct"/>
            <w:tcBorders>
              <w:top w:val="single" w:sz="6" w:space="0" w:color="auto"/>
            </w:tcBorders>
            <w:shd w:val="clear" w:color="auto" w:fill="auto"/>
          </w:tcPr>
          <w:p w14:paraId="4B72CEA2" w14:textId="77777777" w:rsidR="009C7148" w:rsidRPr="00D9141C" w:rsidRDefault="009C7148" w:rsidP="007168E4">
            <w:pPr>
              <w:pStyle w:val="TabellRader"/>
              <w:jc w:val="left"/>
            </w:pPr>
            <w:r w:rsidRPr="00D9141C">
              <w:t>Indien</w:t>
            </w:r>
          </w:p>
        </w:tc>
        <w:tc>
          <w:tcPr>
            <w:tcW w:w="441" w:type="pct"/>
            <w:tcBorders>
              <w:top w:val="single" w:sz="6" w:space="0" w:color="auto"/>
            </w:tcBorders>
            <w:shd w:val="clear" w:color="auto" w:fill="auto"/>
          </w:tcPr>
          <w:p w14:paraId="0E6E06A7" w14:textId="77777777" w:rsidR="009C7148" w:rsidRPr="00D9141C" w:rsidRDefault="009C7148" w:rsidP="007168E4">
            <w:pPr>
              <w:pStyle w:val="TabellRader"/>
              <w:jc w:val="left"/>
            </w:pPr>
            <w:r w:rsidRPr="00D9141C">
              <w:t>3 774</w:t>
            </w:r>
          </w:p>
        </w:tc>
        <w:tc>
          <w:tcPr>
            <w:tcW w:w="698" w:type="pct"/>
            <w:tcBorders>
              <w:top w:val="single" w:sz="6" w:space="0" w:color="auto"/>
            </w:tcBorders>
            <w:shd w:val="clear" w:color="auto" w:fill="auto"/>
          </w:tcPr>
          <w:p w14:paraId="2E01FA6D" w14:textId="77777777" w:rsidR="009C7148" w:rsidRPr="00D9141C" w:rsidRDefault="009C7148" w:rsidP="007168E4">
            <w:pPr>
              <w:pStyle w:val="TabellRader"/>
              <w:jc w:val="left"/>
            </w:pPr>
            <w:r w:rsidRPr="00D9141C">
              <w:t>Tyskland</w:t>
            </w:r>
          </w:p>
        </w:tc>
        <w:tc>
          <w:tcPr>
            <w:tcW w:w="439" w:type="pct"/>
            <w:tcBorders>
              <w:top w:val="single" w:sz="6" w:space="0" w:color="auto"/>
            </w:tcBorders>
            <w:shd w:val="clear" w:color="auto" w:fill="auto"/>
          </w:tcPr>
          <w:p w14:paraId="1CF1058F" w14:textId="77777777" w:rsidR="009C7148" w:rsidRPr="00D9141C" w:rsidRDefault="009C7148" w:rsidP="007168E4">
            <w:pPr>
              <w:pStyle w:val="TabellRader"/>
              <w:jc w:val="left"/>
            </w:pPr>
            <w:r w:rsidRPr="00D9141C">
              <w:t>6 143</w:t>
            </w:r>
          </w:p>
        </w:tc>
      </w:tr>
      <w:tr w:rsidR="009C7148" w14:paraId="033A1AC0" w14:textId="77777777" w:rsidTr="00693794">
        <w:tc>
          <w:tcPr>
            <w:tcW w:w="444" w:type="pct"/>
            <w:tcBorders>
              <w:top w:val="single" w:sz="6" w:space="0" w:color="auto"/>
            </w:tcBorders>
            <w:shd w:val="clear" w:color="auto" w:fill="auto"/>
          </w:tcPr>
          <w:p w14:paraId="70CF1DCC" w14:textId="77777777" w:rsidR="009C7148" w:rsidRPr="00D9141C" w:rsidRDefault="009C7148" w:rsidP="007168E4">
            <w:pPr>
              <w:pStyle w:val="TabellRader"/>
              <w:jc w:val="left"/>
            </w:pPr>
            <w:r w:rsidRPr="00D9141C">
              <w:t>5.</w:t>
            </w:r>
          </w:p>
        </w:tc>
        <w:tc>
          <w:tcPr>
            <w:tcW w:w="698" w:type="pct"/>
            <w:tcBorders>
              <w:top w:val="single" w:sz="6" w:space="0" w:color="auto"/>
            </w:tcBorders>
            <w:shd w:val="clear" w:color="auto" w:fill="auto"/>
          </w:tcPr>
          <w:p w14:paraId="54B6FDF0" w14:textId="77777777" w:rsidR="009C7148" w:rsidRPr="00D9141C" w:rsidRDefault="009C7148" w:rsidP="007168E4">
            <w:pPr>
              <w:pStyle w:val="TabellRader"/>
              <w:jc w:val="left"/>
            </w:pPr>
            <w:r w:rsidRPr="00D9141C">
              <w:t>Tjeckien*</w:t>
            </w:r>
          </w:p>
        </w:tc>
        <w:tc>
          <w:tcPr>
            <w:tcW w:w="441" w:type="pct"/>
            <w:tcBorders>
              <w:top w:val="single" w:sz="6" w:space="0" w:color="auto"/>
            </w:tcBorders>
            <w:shd w:val="clear" w:color="auto" w:fill="auto"/>
          </w:tcPr>
          <w:p w14:paraId="0B38D082" w14:textId="77777777" w:rsidR="009C7148" w:rsidRPr="00D9141C" w:rsidRDefault="009C7148" w:rsidP="007168E4">
            <w:pPr>
              <w:pStyle w:val="TabellRader"/>
              <w:jc w:val="left"/>
            </w:pPr>
            <w:r w:rsidRPr="00D9141C">
              <w:t>3 443</w:t>
            </w:r>
          </w:p>
        </w:tc>
        <w:tc>
          <w:tcPr>
            <w:tcW w:w="698" w:type="pct"/>
            <w:tcBorders>
              <w:top w:val="single" w:sz="6" w:space="0" w:color="auto"/>
            </w:tcBorders>
            <w:shd w:val="clear" w:color="auto" w:fill="auto"/>
          </w:tcPr>
          <w:p w14:paraId="1DA3C96B" w14:textId="77777777" w:rsidR="009C7148" w:rsidRPr="00D9141C" w:rsidRDefault="009C7148" w:rsidP="007168E4">
            <w:pPr>
              <w:pStyle w:val="TabellRader"/>
              <w:jc w:val="left"/>
            </w:pPr>
            <w:r w:rsidRPr="00D9141C">
              <w:t>Storbritannien</w:t>
            </w:r>
          </w:p>
        </w:tc>
        <w:tc>
          <w:tcPr>
            <w:tcW w:w="441" w:type="pct"/>
            <w:tcBorders>
              <w:top w:val="single" w:sz="6" w:space="0" w:color="auto"/>
            </w:tcBorders>
            <w:shd w:val="clear" w:color="auto" w:fill="auto"/>
          </w:tcPr>
          <w:p w14:paraId="2F72DE92" w14:textId="77777777" w:rsidR="009C7148" w:rsidRPr="00D9141C" w:rsidRDefault="009C7148" w:rsidP="007168E4">
            <w:pPr>
              <w:pStyle w:val="TabellRader"/>
              <w:jc w:val="left"/>
            </w:pPr>
            <w:r w:rsidRPr="00D9141C">
              <w:t>3 741</w:t>
            </w:r>
          </w:p>
        </w:tc>
        <w:tc>
          <w:tcPr>
            <w:tcW w:w="698" w:type="pct"/>
            <w:tcBorders>
              <w:top w:val="single" w:sz="6" w:space="0" w:color="auto"/>
            </w:tcBorders>
            <w:shd w:val="clear" w:color="auto" w:fill="auto"/>
          </w:tcPr>
          <w:p w14:paraId="64D15291" w14:textId="77777777" w:rsidR="009C7148" w:rsidRPr="00D9141C" w:rsidRDefault="009C7148" w:rsidP="007168E4">
            <w:pPr>
              <w:pStyle w:val="TabellRader"/>
              <w:jc w:val="left"/>
            </w:pPr>
            <w:r w:rsidRPr="00D9141C">
              <w:t>Ungern*</w:t>
            </w:r>
          </w:p>
        </w:tc>
        <w:tc>
          <w:tcPr>
            <w:tcW w:w="441" w:type="pct"/>
            <w:tcBorders>
              <w:top w:val="single" w:sz="6" w:space="0" w:color="auto"/>
            </w:tcBorders>
            <w:shd w:val="clear" w:color="auto" w:fill="auto"/>
          </w:tcPr>
          <w:p w14:paraId="4D59621C" w14:textId="77777777" w:rsidR="009C7148" w:rsidRPr="00D9141C" w:rsidRDefault="009C7148" w:rsidP="007168E4">
            <w:pPr>
              <w:pStyle w:val="TabellRader"/>
              <w:jc w:val="left"/>
            </w:pPr>
            <w:r w:rsidRPr="00D9141C">
              <w:t>2 896</w:t>
            </w:r>
          </w:p>
        </w:tc>
        <w:tc>
          <w:tcPr>
            <w:tcW w:w="698" w:type="pct"/>
            <w:tcBorders>
              <w:top w:val="single" w:sz="6" w:space="0" w:color="auto"/>
            </w:tcBorders>
            <w:shd w:val="clear" w:color="auto" w:fill="auto"/>
          </w:tcPr>
          <w:p w14:paraId="7915B96A" w14:textId="77777777" w:rsidR="009C7148" w:rsidRPr="00D9141C" w:rsidRDefault="009C7148" w:rsidP="007168E4">
            <w:pPr>
              <w:pStyle w:val="TabellRader"/>
              <w:jc w:val="left"/>
            </w:pPr>
            <w:r w:rsidRPr="00D9141C">
              <w:t>Ungern*</w:t>
            </w:r>
          </w:p>
        </w:tc>
        <w:tc>
          <w:tcPr>
            <w:tcW w:w="439" w:type="pct"/>
            <w:tcBorders>
              <w:top w:val="single" w:sz="6" w:space="0" w:color="auto"/>
            </w:tcBorders>
            <w:shd w:val="clear" w:color="auto" w:fill="auto"/>
          </w:tcPr>
          <w:p w14:paraId="51771144" w14:textId="77777777" w:rsidR="009C7148" w:rsidRPr="00D9141C" w:rsidRDefault="009C7148" w:rsidP="007168E4">
            <w:pPr>
              <w:pStyle w:val="TabellRader"/>
              <w:jc w:val="left"/>
            </w:pPr>
            <w:r w:rsidRPr="00D9141C">
              <w:t>6 023</w:t>
            </w:r>
          </w:p>
        </w:tc>
      </w:tr>
      <w:tr w:rsidR="009C7148" w14:paraId="216589FD" w14:textId="77777777" w:rsidTr="00693794">
        <w:tc>
          <w:tcPr>
            <w:tcW w:w="444" w:type="pct"/>
            <w:tcBorders>
              <w:top w:val="single" w:sz="6" w:space="0" w:color="auto"/>
            </w:tcBorders>
            <w:shd w:val="clear" w:color="auto" w:fill="auto"/>
          </w:tcPr>
          <w:p w14:paraId="6BFCD60B" w14:textId="77777777" w:rsidR="009C7148" w:rsidRPr="00D9141C" w:rsidRDefault="009C7148" w:rsidP="007168E4">
            <w:pPr>
              <w:pStyle w:val="TabellRader"/>
              <w:jc w:val="left"/>
            </w:pPr>
            <w:r w:rsidRPr="00D9141C">
              <w:t>6.</w:t>
            </w:r>
          </w:p>
        </w:tc>
        <w:tc>
          <w:tcPr>
            <w:tcW w:w="698" w:type="pct"/>
            <w:tcBorders>
              <w:top w:val="single" w:sz="6" w:space="0" w:color="auto"/>
            </w:tcBorders>
            <w:shd w:val="clear" w:color="auto" w:fill="auto"/>
          </w:tcPr>
          <w:p w14:paraId="5DAC5A9B" w14:textId="77777777" w:rsidR="009C7148" w:rsidRPr="00D9141C" w:rsidRDefault="009C7148" w:rsidP="007168E4">
            <w:pPr>
              <w:pStyle w:val="TabellRader"/>
              <w:jc w:val="left"/>
            </w:pPr>
            <w:r w:rsidRPr="00D9141C">
              <w:t>Danmark</w:t>
            </w:r>
          </w:p>
        </w:tc>
        <w:tc>
          <w:tcPr>
            <w:tcW w:w="441" w:type="pct"/>
            <w:tcBorders>
              <w:top w:val="single" w:sz="6" w:space="0" w:color="auto"/>
            </w:tcBorders>
            <w:shd w:val="clear" w:color="auto" w:fill="auto"/>
          </w:tcPr>
          <w:p w14:paraId="381CDAD4" w14:textId="77777777" w:rsidR="009C7148" w:rsidRPr="00D9141C" w:rsidRDefault="009C7148" w:rsidP="007168E4">
            <w:pPr>
              <w:pStyle w:val="TabellRader"/>
              <w:jc w:val="left"/>
            </w:pPr>
            <w:r w:rsidRPr="00D9141C">
              <w:t>3 283</w:t>
            </w:r>
          </w:p>
        </w:tc>
        <w:tc>
          <w:tcPr>
            <w:tcW w:w="698" w:type="pct"/>
            <w:tcBorders>
              <w:top w:val="single" w:sz="6" w:space="0" w:color="auto"/>
            </w:tcBorders>
            <w:shd w:val="clear" w:color="auto" w:fill="auto"/>
          </w:tcPr>
          <w:p w14:paraId="4603CDC8" w14:textId="77777777" w:rsidR="009C7148" w:rsidRPr="00D9141C" w:rsidRDefault="009C7148" w:rsidP="007168E4">
            <w:pPr>
              <w:pStyle w:val="TabellRader"/>
              <w:jc w:val="left"/>
            </w:pPr>
            <w:r w:rsidRPr="00D9141C">
              <w:t>Nederländerna</w:t>
            </w:r>
          </w:p>
        </w:tc>
        <w:tc>
          <w:tcPr>
            <w:tcW w:w="441" w:type="pct"/>
            <w:tcBorders>
              <w:top w:val="single" w:sz="6" w:space="0" w:color="auto"/>
            </w:tcBorders>
            <w:shd w:val="clear" w:color="auto" w:fill="auto"/>
          </w:tcPr>
          <w:p w14:paraId="1AFA5889" w14:textId="77777777" w:rsidR="009C7148" w:rsidRPr="00D9141C" w:rsidRDefault="009C7148" w:rsidP="007168E4">
            <w:pPr>
              <w:pStyle w:val="TabellRader"/>
              <w:jc w:val="left"/>
            </w:pPr>
            <w:r w:rsidRPr="00D9141C">
              <w:t>3 195</w:t>
            </w:r>
          </w:p>
        </w:tc>
        <w:tc>
          <w:tcPr>
            <w:tcW w:w="698" w:type="pct"/>
            <w:tcBorders>
              <w:top w:val="single" w:sz="6" w:space="0" w:color="auto"/>
            </w:tcBorders>
            <w:shd w:val="clear" w:color="auto" w:fill="auto"/>
          </w:tcPr>
          <w:p w14:paraId="1123424F" w14:textId="77777777" w:rsidR="009C7148" w:rsidRPr="00D9141C" w:rsidRDefault="009C7148" w:rsidP="007168E4">
            <w:pPr>
              <w:pStyle w:val="TabellRader"/>
              <w:jc w:val="left"/>
            </w:pPr>
            <w:r w:rsidRPr="00D9141C">
              <w:t>Pakistan</w:t>
            </w:r>
          </w:p>
        </w:tc>
        <w:tc>
          <w:tcPr>
            <w:tcW w:w="441" w:type="pct"/>
            <w:tcBorders>
              <w:top w:val="single" w:sz="6" w:space="0" w:color="auto"/>
            </w:tcBorders>
            <w:shd w:val="clear" w:color="auto" w:fill="auto"/>
          </w:tcPr>
          <w:p w14:paraId="10B38F91" w14:textId="77777777" w:rsidR="009C7148" w:rsidRPr="00D9141C" w:rsidRDefault="009C7148" w:rsidP="007168E4">
            <w:pPr>
              <w:pStyle w:val="TabellRader"/>
              <w:jc w:val="left"/>
            </w:pPr>
            <w:r w:rsidRPr="00D9141C">
              <w:t>2 722</w:t>
            </w:r>
          </w:p>
        </w:tc>
        <w:tc>
          <w:tcPr>
            <w:tcW w:w="698" w:type="pct"/>
            <w:tcBorders>
              <w:top w:val="single" w:sz="6" w:space="0" w:color="auto"/>
            </w:tcBorders>
            <w:shd w:val="clear" w:color="auto" w:fill="auto"/>
          </w:tcPr>
          <w:p w14:paraId="5397705C" w14:textId="77777777" w:rsidR="009C7148" w:rsidRPr="00D9141C" w:rsidRDefault="009C7148" w:rsidP="007168E4">
            <w:pPr>
              <w:pStyle w:val="TabellRader"/>
              <w:jc w:val="left"/>
            </w:pPr>
            <w:r w:rsidRPr="00D9141C">
              <w:t>Indien</w:t>
            </w:r>
          </w:p>
        </w:tc>
        <w:tc>
          <w:tcPr>
            <w:tcW w:w="439" w:type="pct"/>
            <w:tcBorders>
              <w:top w:val="single" w:sz="6" w:space="0" w:color="auto"/>
            </w:tcBorders>
            <w:shd w:val="clear" w:color="auto" w:fill="auto"/>
          </w:tcPr>
          <w:p w14:paraId="73BE6C95" w14:textId="77777777" w:rsidR="009C7148" w:rsidRPr="00D9141C" w:rsidRDefault="009C7148" w:rsidP="007168E4">
            <w:pPr>
              <w:pStyle w:val="TabellRader"/>
              <w:jc w:val="left"/>
            </w:pPr>
            <w:r w:rsidRPr="00D9141C">
              <w:t>3 444</w:t>
            </w:r>
          </w:p>
        </w:tc>
      </w:tr>
      <w:tr w:rsidR="009C7148" w14:paraId="08EDADB5" w14:textId="77777777" w:rsidTr="00693794">
        <w:tc>
          <w:tcPr>
            <w:tcW w:w="444" w:type="pct"/>
            <w:tcBorders>
              <w:top w:val="single" w:sz="6" w:space="0" w:color="auto"/>
            </w:tcBorders>
            <w:shd w:val="clear" w:color="auto" w:fill="auto"/>
          </w:tcPr>
          <w:p w14:paraId="40B13286" w14:textId="77777777" w:rsidR="009C7148" w:rsidRPr="00D9141C" w:rsidRDefault="009C7148" w:rsidP="007168E4">
            <w:pPr>
              <w:pStyle w:val="TabellRader"/>
              <w:jc w:val="left"/>
            </w:pPr>
            <w:r w:rsidRPr="00D9141C">
              <w:t>7.</w:t>
            </w:r>
          </w:p>
        </w:tc>
        <w:tc>
          <w:tcPr>
            <w:tcW w:w="698" w:type="pct"/>
            <w:tcBorders>
              <w:top w:val="single" w:sz="6" w:space="0" w:color="auto"/>
            </w:tcBorders>
            <w:shd w:val="clear" w:color="auto" w:fill="auto"/>
          </w:tcPr>
          <w:p w14:paraId="68EC1884" w14:textId="77777777" w:rsidR="009C7148" w:rsidRPr="00D9141C" w:rsidRDefault="009C7148" w:rsidP="007168E4">
            <w:pPr>
              <w:pStyle w:val="TabellRader"/>
              <w:jc w:val="left"/>
            </w:pPr>
            <w:r w:rsidRPr="00D9141C">
              <w:t>Finland</w:t>
            </w:r>
          </w:p>
        </w:tc>
        <w:tc>
          <w:tcPr>
            <w:tcW w:w="441" w:type="pct"/>
            <w:tcBorders>
              <w:top w:val="single" w:sz="6" w:space="0" w:color="auto"/>
            </w:tcBorders>
            <w:shd w:val="clear" w:color="auto" w:fill="auto"/>
          </w:tcPr>
          <w:p w14:paraId="447577FD" w14:textId="77777777" w:rsidR="009C7148" w:rsidRPr="00D9141C" w:rsidRDefault="009C7148" w:rsidP="007168E4">
            <w:pPr>
              <w:pStyle w:val="TabellRader"/>
              <w:jc w:val="left"/>
            </w:pPr>
            <w:r w:rsidRPr="00D9141C">
              <w:t>3 183</w:t>
            </w:r>
          </w:p>
        </w:tc>
        <w:tc>
          <w:tcPr>
            <w:tcW w:w="698" w:type="pct"/>
            <w:tcBorders>
              <w:top w:val="single" w:sz="6" w:space="0" w:color="auto"/>
            </w:tcBorders>
            <w:shd w:val="clear" w:color="auto" w:fill="auto"/>
          </w:tcPr>
          <w:p w14:paraId="6988FE4C" w14:textId="77777777" w:rsidR="009C7148" w:rsidRPr="00D9141C" w:rsidRDefault="009C7148" w:rsidP="007168E4">
            <w:pPr>
              <w:pStyle w:val="TabellRader"/>
              <w:jc w:val="left"/>
            </w:pPr>
            <w:r w:rsidRPr="00D9141C">
              <w:t>Norge</w:t>
            </w:r>
          </w:p>
        </w:tc>
        <w:tc>
          <w:tcPr>
            <w:tcW w:w="441" w:type="pct"/>
            <w:tcBorders>
              <w:top w:val="single" w:sz="6" w:space="0" w:color="auto"/>
            </w:tcBorders>
            <w:shd w:val="clear" w:color="auto" w:fill="auto"/>
          </w:tcPr>
          <w:p w14:paraId="47909E33" w14:textId="77777777" w:rsidR="009C7148" w:rsidRPr="00D9141C" w:rsidRDefault="009C7148" w:rsidP="007168E4">
            <w:pPr>
              <w:pStyle w:val="TabellRader"/>
              <w:jc w:val="left"/>
            </w:pPr>
            <w:r w:rsidRPr="00D9141C">
              <w:t>3 022</w:t>
            </w:r>
          </w:p>
        </w:tc>
        <w:tc>
          <w:tcPr>
            <w:tcW w:w="698" w:type="pct"/>
            <w:tcBorders>
              <w:top w:val="single" w:sz="6" w:space="0" w:color="auto"/>
            </w:tcBorders>
            <w:shd w:val="clear" w:color="auto" w:fill="auto"/>
          </w:tcPr>
          <w:p w14:paraId="1211D648" w14:textId="77777777" w:rsidR="009C7148" w:rsidRPr="00D9141C" w:rsidRDefault="009C7148" w:rsidP="007168E4">
            <w:pPr>
              <w:pStyle w:val="TabellRader"/>
              <w:jc w:val="left"/>
            </w:pPr>
            <w:r w:rsidRPr="00D9141C">
              <w:t>Tjeckien*</w:t>
            </w:r>
          </w:p>
        </w:tc>
        <w:tc>
          <w:tcPr>
            <w:tcW w:w="441" w:type="pct"/>
            <w:tcBorders>
              <w:top w:val="single" w:sz="6" w:space="0" w:color="auto"/>
            </w:tcBorders>
            <w:shd w:val="clear" w:color="auto" w:fill="auto"/>
          </w:tcPr>
          <w:p w14:paraId="51565422" w14:textId="77777777" w:rsidR="009C7148" w:rsidRPr="00D9141C" w:rsidRDefault="009C7148" w:rsidP="007168E4">
            <w:pPr>
              <w:pStyle w:val="TabellRader"/>
              <w:jc w:val="left"/>
            </w:pPr>
            <w:r w:rsidRPr="00D9141C">
              <w:t>2</w:t>
            </w:r>
            <w:r w:rsidRPr="00D9141C">
              <w:rPr>
                <w:rFonts w:ascii="Cambria" w:hAnsi="Cambria" w:cs="Cambria"/>
              </w:rPr>
              <w:t> </w:t>
            </w:r>
            <w:r w:rsidRPr="00D9141C">
              <w:t>688</w:t>
            </w:r>
          </w:p>
        </w:tc>
        <w:tc>
          <w:tcPr>
            <w:tcW w:w="698" w:type="pct"/>
            <w:tcBorders>
              <w:top w:val="single" w:sz="6" w:space="0" w:color="auto"/>
            </w:tcBorders>
            <w:shd w:val="clear" w:color="auto" w:fill="auto"/>
          </w:tcPr>
          <w:p w14:paraId="77E67D3B" w14:textId="77777777" w:rsidR="009C7148" w:rsidRPr="00D9141C" w:rsidRDefault="009C7148" w:rsidP="007168E4">
            <w:pPr>
              <w:pStyle w:val="TabellRader"/>
              <w:jc w:val="left"/>
            </w:pPr>
            <w:r w:rsidRPr="00D9141C">
              <w:t>Storbritannien</w:t>
            </w:r>
          </w:p>
        </w:tc>
        <w:tc>
          <w:tcPr>
            <w:tcW w:w="439" w:type="pct"/>
            <w:tcBorders>
              <w:top w:val="single" w:sz="6" w:space="0" w:color="auto"/>
            </w:tcBorders>
            <w:shd w:val="clear" w:color="auto" w:fill="auto"/>
          </w:tcPr>
          <w:p w14:paraId="605F3B50" w14:textId="77777777" w:rsidR="009C7148" w:rsidRPr="00D9141C" w:rsidRDefault="009C7148" w:rsidP="007168E4">
            <w:pPr>
              <w:pStyle w:val="TabellRader"/>
              <w:jc w:val="left"/>
            </w:pPr>
            <w:r w:rsidRPr="00D9141C">
              <w:t>3 400</w:t>
            </w:r>
          </w:p>
        </w:tc>
      </w:tr>
      <w:tr w:rsidR="009C7148" w14:paraId="42C536DA" w14:textId="77777777" w:rsidTr="00693794">
        <w:tc>
          <w:tcPr>
            <w:tcW w:w="444" w:type="pct"/>
            <w:tcBorders>
              <w:top w:val="single" w:sz="6" w:space="0" w:color="auto"/>
            </w:tcBorders>
            <w:shd w:val="clear" w:color="auto" w:fill="auto"/>
          </w:tcPr>
          <w:p w14:paraId="266C459E" w14:textId="77777777" w:rsidR="009C7148" w:rsidRPr="00D9141C" w:rsidRDefault="009C7148" w:rsidP="007168E4">
            <w:pPr>
              <w:pStyle w:val="TabellRader"/>
              <w:jc w:val="left"/>
            </w:pPr>
            <w:r w:rsidRPr="00D9141C">
              <w:t>8.</w:t>
            </w:r>
          </w:p>
        </w:tc>
        <w:tc>
          <w:tcPr>
            <w:tcW w:w="698" w:type="pct"/>
            <w:tcBorders>
              <w:top w:val="single" w:sz="6" w:space="0" w:color="auto"/>
            </w:tcBorders>
            <w:shd w:val="clear" w:color="auto" w:fill="auto"/>
          </w:tcPr>
          <w:p w14:paraId="22B79864" w14:textId="77777777" w:rsidR="009C7148" w:rsidRPr="00D9141C" w:rsidRDefault="009C7148" w:rsidP="007168E4">
            <w:pPr>
              <w:pStyle w:val="TabellRader"/>
              <w:jc w:val="left"/>
            </w:pPr>
            <w:r w:rsidRPr="00D9141C">
              <w:t>Tyskland</w:t>
            </w:r>
          </w:p>
        </w:tc>
        <w:tc>
          <w:tcPr>
            <w:tcW w:w="441" w:type="pct"/>
            <w:tcBorders>
              <w:top w:val="single" w:sz="6" w:space="0" w:color="auto"/>
            </w:tcBorders>
            <w:shd w:val="clear" w:color="auto" w:fill="auto"/>
          </w:tcPr>
          <w:p w14:paraId="785DED92" w14:textId="77777777" w:rsidR="009C7148" w:rsidRPr="00D9141C" w:rsidRDefault="009C7148" w:rsidP="007168E4">
            <w:pPr>
              <w:pStyle w:val="TabellRader"/>
              <w:jc w:val="left"/>
            </w:pPr>
            <w:r w:rsidRPr="00D9141C">
              <w:t>2 854</w:t>
            </w:r>
          </w:p>
        </w:tc>
        <w:tc>
          <w:tcPr>
            <w:tcW w:w="698" w:type="pct"/>
            <w:tcBorders>
              <w:top w:val="single" w:sz="6" w:space="0" w:color="auto"/>
            </w:tcBorders>
            <w:shd w:val="clear" w:color="auto" w:fill="auto"/>
          </w:tcPr>
          <w:p w14:paraId="466FF18D" w14:textId="075A5ECF" w:rsidR="009C7148" w:rsidRPr="00D9141C" w:rsidRDefault="009C7148" w:rsidP="007168E4">
            <w:pPr>
              <w:pStyle w:val="TabellRader"/>
              <w:jc w:val="left"/>
            </w:pPr>
            <w:r w:rsidRPr="00D9141C">
              <w:t>Tjeckien</w:t>
            </w:r>
            <w:r>
              <w:t>*</w:t>
            </w:r>
          </w:p>
        </w:tc>
        <w:tc>
          <w:tcPr>
            <w:tcW w:w="441" w:type="pct"/>
            <w:tcBorders>
              <w:top w:val="single" w:sz="6" w:space="0" w:color="auto"/>
            </w:tcBorders>
            <w:shd w:val="clear" w:color="auto" w:fill="auto"/>
          </w:tcPr>
          <w:p w14:paraId="4F927D45" w14:textId="77777777" w:rsidR="009C7148" w:rsidRPr="00D9141C" w:rsidRDefault="009C7148" w:rsidP="007168E4">
            <w:pPr>
              <w:pStyle w:val="TabellRader"/>
              <w:jc w:val="left"/>
            </w:pPr>
            <w:r w:rsidRPr="00D9141C">
              <w:t>2 915</w:t>
            </w:r>
          </w:p>
        </w:tc>
        <w:tc>
          <w:tcPr>
            <w:tcW w:w="698" w:type="pct"/>
            <w:tcBorders>
              <w:top w:val="single" w:sz="6" w:space="0" w:color="auto"/>
            </w:tcBorders>
            <w:shd w:val="clear" w:color="auto" w:fill="auto"/>
          </w:tcPr>
          <w:p w14:paraId="41DCB21C" w14:textId="77777777" w:rsidR="009C7148" w:rsidRPr="00D9141C" w:rsidRDefault="009C7148" w:rsidP="007168E4">
            <w:pPr>
              <w:pStyle w:val="TabellRader"/>
              <w:jc w:val="left"/>
            </w:pPr>
            <w:r w:rsidRPr="00D9141C">
              <w:t>Tyskland</w:t>
            </w:r>
          </w:p>
        </w:tc>
        <w:tc>
          <w:tcPr>
            <w:tcW w:w="441" w:type="pct"/>
            <w:tcBorders>
              <w:top w:val="single" w:sz="6" w:space="0" w:color="auto"/>
            </w:tcBorders>
            <w:shd w:val="clear" w:color="auto" w:fill="auto"/>
          </w:tcPr>
          <w:p w14:paraId="4AA9A12E" w14:textId="77777777" w:rsidR="009C7148" w:rsidRPr="00D9141C" w:rsidRDefault="009C7148" w:rsidP="007168E4">
            <w:pPr>
              <w:pStyle w:val="TabellRader"/>
              <w:jc w:val="left"/>
            </w:pPr>
            <w:r w:rsidRPr="00D9141C">
              <w:t>2 529</w:t>
            </w:r>
          </w:p>
        </w:tc>
        <w:tc>
          <w:tcPr>
            <w:tcW w:w="698" w:type="pct"/>
            <w:tcBorders>
              <w:top w:val="single" w:sz="6" w:space="0" w:color="auto"/>
            </w:tcBorders>
            <w:shd w:val="clear" w:color="auto" w:fill="auto"/>
          </w:tcPr>
          <w:p w14:paraId="689946B6" w14:textId="77777777" w:rsidR="009C7148" w:rsidRPr="00D9141C" w:rsidRDefault="009C7148" w:rsidP="007168E4">
            <w:pPr>
              <w:pStyle w:val="TabellRader"/>
              <w:jc w:val="left"/>
            </w:pPr>
            <w:r w:rsidRPr="00D9141C">
              <w:t>Tjeckien*</w:t>
            </w:r>
          </w:p>
        </w:tc>
        <w:tc>
          <w:tcPr>
            <w:tcW w:w="439" w:type="pct"/>
            <w:tcBorders>
              <w:top w:val="single" w:sz="6" w:space="0" w:color="auto"/>
            </w:tcBorders>
            <w:shd w:val="clear" w:color="auto" w:fill="auto"/>
          </w:tcPr>
          <w:p w14:paraId="5B3AAEA0" w14:textId="77777777" w:rsidR="009C7148" w:rsidRPr="00D9141C" w:rsidRDefault="009C7148" w:rsidP="007168E4">
            <w:pPr>
              <w:pStyle w:val="TabellRader"/>
              <w:jc w:val="left"/>
            </w:pPr>
            <w:r w:rsidRPr="00D9141C">
              <w:t>3 335</w:t>
            </w:r>
          </w:p>
        </w:tc>
      </w:tr>
      <w:tr w:rsidR="009C7148" w14:paraId="396CB2F9" w14:textId="77777777" w:rsidTr="00693794">
        <w:tc>
          <w:tcPr>
            <w:tcW w:w="444" w:type="pct"/>
            <w:tcBorders>
              <w:top w:val="single" w:sz="6" w:space="0" w:color="auto"/>
            </w:tcBorders>
            <w:shd w:val="clear" w:color="auto" w:fill="auto"/>
          </w:tcPr>
          <w:p w14:paraId="34533B91" w14:textId="77777777" w:rsidR="009C7148" w:rsidRPr="00D9141C" w:rsidRDefault="009C7148" w:rsidP="007168E4">
            <w:pPr>
              <w:pStyle w:val="TabellRader"/>
              <w:jc w:val="left"/>
            </w:pPr>
            <w:r w:rsidRPr="00D9141C">
              <w:t>9.</w:t>
            </w:r>
          </w:p>
        </w:tc>
        <w:tc>
          <w:tcPr>
            <w:tcW w:w="698" w:type="pct"/>
            <w:tcBorders>
              <w:top w:val="single" w:sz="6" w:space="0" w:color="auto"/>
            </w:tcBorders>
            <w:shd w:val="clear" w:color="auto" w:fill="auto"/>
          </w:tcPr>
          <w:p w14:paraId="782101DD" w14:textId="77777777" w:rsidR="009C7148" w:rsidRPr="00D9141C" w:rsidRDefault="009C7148" w:rsidP="007168E4">
            <w:pPr>
              <w:pStyle w:val="TabellRader"/>
              <w:jc w:val="left"/>
            </w:pPr>
            <w:r w:rsidRPr="00D9141C">
              <w:t>Frankrike</w:t>
            </w:r>
          </w:p>
        </w:tc>
        <w:tc>
          <w:tcPr>
            <w:tcW w:w="441" w:type="pct"/>
            <w:tcBorders>
              <w:top w:val="single" w:sz="6" w:space="0" w:color="auto"/>
            </w:tcBorders>
            <w:shd w:val="clear" w:color="auto" w:fill="auto"/>
          </w:tcPr>
          <w:p w14:paraId="25517379" w14:textId="77777777" w:rsidR="009C7148" w:rsidRPr="00D9141C" w:rsidRDefault="009C7148" w:rsidP="007168E4">
            <w:pPr>
              <w:pStyle w:val="TabellRader"/>
              <w:jc w:val="left"/>
            </w:pPr>
            <w:r w:rsidRPr="00D9141C">
              <w:t>2 749</w:t>
            </w:r>
          </w:p>
        </w:tc>
        <w:tc>
          <w:tcPr>
            <w:tcW w:w="698" w:type="pct"/>
            <w:tcBorders>
              <w:top w:val="single" w:sz="6" w:space="0" w:color="auto"/>
            </w:tcBorders>
            <w:shd w:val="clear" w:color="auto" w:fill="auto"/>
          </w:tcPr>
          <w:p w14:paraId="40C7A9EC" w14:textId="77777777" w:rsidR="009C7148" w:rsidRPr="00D9141C" w:rsidRDefault="009C7148" w:rsidP="007168E4">
            <w:pPr>
              <w:pStyle w:val="TabellRader"/>
              <w:jc w:val="left"/>
            </w:pPr>
            <w:r w:rsidRPr="00D9141C">
              <w:t>Pakistan</w:t>
            </w:r>
          </w:p>
        </w:tc>
        <w:tc>
          <w:tcPr>
            <w:tcW w:w="441" w:type="pct"/>
            <w:tcBorders>
              <w:top w:val="single" w:sz="6" w:space="0" w:color="auto"/>
            </w:tcBorders>
            <w:shd w:val="clear" w:color="auto" w:fill="auto"/>
          </w:tcPr>
          <w:p w14:paraId="46CE88B8" w14:textId="77777777" w:rsidR="009C7148" w:rsidRPr="00D9141C" w:rsidRDefault="009C7148" w:rsidP="007168E4">
            <w:pPr>
              <w:pStyle w:val="TabellRader"/>
              <w:jc w:val="left"/>
            </w:pPr>
            <w:r w:rsidRPr="00D9141C">
              <w:t>2 832</w:t>
            </w:r>
          </w:p>
        </w:tc>
        <w:tc>
          <w:tcPr>
            <w:tcW w:w="698" w:type="pct"/>
            <w:tcBorders>
              <w:top w:val="single" w:sz="6" w:space="0" w:color="auto"/>
            </w:tcBorders>
            <w:shd w:val="clear" w:color="auto" w:fill="auto"/>
          </w:tcPr>
          <w:p w14:paraId="7C5FC758" w14:textId="77777777" w:rsidR="009C7148" w:rsidRPr="00D9141C" w:rsidRDefault="009C7148" w:rsidP="007168E4">
            <w:pPr>
              <w:pStyle w:val="TabellRader"/>
              <w:jc w:val="left"/>
            </w:pPr>
            <w:r w:rsidRPr="00D9141C">
              <w:t>Nederländerna</w:t>
            </w:r>
          </w:p>
        </w:tc>
        <w:tc>
          <w:tcPr>
            <w:tcW w:w="441" w:type="pct"/>
            <w:tcBorders>
              <w:top w:val="single" w:sz="6" w:space="0" w:color="auto"/>
            </w:tcBorders>
            <w:shd w:val="clear" w:color="auto" w:fill="auto"/>
          </w:tcPr>
          <w:p w14:paraId="016F6645" w14:textId="77777777" w:rsidR="009C7148" w:rsidRPr="00D9141C" w:rsidRDefault="009C7148" w:rsidP="007168E4">
            <w:pPr>
              <w:pStyle w:val="TabellRader"/>
              <w:jc w:val="left"/>
            </w:pPr>
            <w:r w:rsidRPr="00D9141C">
              <w:t>1 913</w:t>
            </w:r>
          </w:p>
        </w:tc>
        <w:tc>
          <w:tcPr>
            <w:tcW w:w="698" w:type="pct"/>
            <w:tcBorders>
              <w:top w:val="single" w:sz="6" w:space="0" w:color="auto"/>
            </w:tcBorders>
            <w:shd w:val="clear" w:color="auto" w:fill="auto"/>
          </w:tcPr>
          <w:p w14:paraId="29B31CBD" w14:textId="77777777" w:rsidR="009C7148" w:rsidRPr="00D9141C" w:rsidRDefault="009C7148" w:rsidP="007168E4">
            <w:pPr>
              <w:pStyle w:val="TabellRader"/>
              <w:jc w:val="left"/>
            </w:pPr>
            <w:r w:rsidRPr="00D9141C">
              <w:t xml:space="preserve">Norge </w:t>
            </w:r>
          </w:p>
        </w:tc>
        <w:tc>
          <w:tcPr>
            <w:tcW w:w="439" w:type="pct"/>
            <w:tcBorders>
              <w:top w:val="single" w:sz="6" w:space="0" w:color="auto"/>
            </w:tcBorders>
            <w:shd w:val="clear" w:color="auto" w:fill="auto"/>
          </w:tcPr>
          <w:p w14:paraId="576256ED" w14:textId="77777777" w:rsidR="009C7148" w:rsidRPr="00D9141C" w:rsidRDefault="009C7148" w:rsidP="007168E4">
            <w:pPr>
              <w:pStyle w:val="TabellRader"/>
              <w:jc w:val="left"/>
            </w:pPr>
            <w:r w:rsidRPr="00D9141C">
              <w:t>2 966</w:t>
            </w:r>
          </w:p>
        </w:tc>
      </w:tr>
      <w:tr w:rsidR="009C7148" w14:paraId="5B6A05ED" w14:textId="77777777" w:rsidTr="00693794">
        <w:tc>
          <w:tcPr>
            <w:tcW w:w="444" w:type="pct"/>
            <w:tcBorders>
              <w:top w:val="single" w:sz="6" w:space="0" w:color="auto"/>
            </w:tcBorders>
            <w:shd w:val="clear" w:color="auto" w:fill="auto"/>
          </w:tcPr>
          <w:p w14:paraId="0AD515DC" w14:textId="77777777" w:rsidR="009C7148" w:rsidRPr="00D9141C" w:rsidRDefault="009C7148" w:rsidP="007168E4">
            <w:pPr>
              <w:pStyle w:val="TabellRader"/>
              <w:jc w:val="left"/>
            </w:pPr>
            <w:r w:rsidRPr="00D9141C">
              <w:t>10.</w:t>
            </w:r>
          </w:p>
        </w:tc>
        <w:tc>
          <w:tcPr>
            <w:tcW w:w="698" w:type="pct"/>
            <w:tcBorders>
              <w:top w:val="single" w:sz="6" w:space="0" w:color="auto"/>
            </w:tcBorders>
            <w:shd w:val="clear" w:color="auto" w:fill="auto"/>
          </w:tcPr>
          <w:p w14:paraId="2BB44FFF" w14:textId="77777777" w:rsidR="009C7148" w:rsidRPr="00D9141C" w:rsidRDefault="009C7148" w:rsidP="007168E4">
            <w:pPr>
              <w:pStyle w:val="TabellRader"/>
              <w:jc w:val="left"/>
            </w:pPr>
            <w:r w:rsidRPr="00D9141C">
              <w:t>Ungern*</w:t>
            </w:r>
          </w:p>
        </w:tc>
        <w:tc>
          <w:tcPr>
            <w:tcW w:w="441" w:type="pct"/>
            <w:tcBorders>
              <w:top w:val="single" w:sz="6" w:space="0" w:color="auto"/>
            </w:tcBorders>
            <w:shd w:val="clear" w:color="auto" w:fill="auto"/>
          </w:tcPr>
          <w:p w14:paraId="3F6DB085" w14:textId="77777777" w:rsidR="009C7148" w:rsidRPr="00D9141C" w:rsidRDefault="009C7148" w:rsidP="007168E4">
            <w:pPr>
              <w:pStyle w:val="TabellRader"/>
              <w:jc w:val="left"/>
            </w:pPr>
            <w:r w:rsidRPr="00D9141C">
              <w:t>2 431</w:t>
            </w:r>
          </w:p>
        </w:tc>
        <w:tc>
          <w:tcPr>
            <w:tcW w:w="698" w:type="pct"/>
            <w:tcBorders>
              <w:top w:val="single" w:sz="6" w:space="0" w:color="auto"/>
            </w:tcBorders>
            <w:shd w:val="clear" w:color="auto" w:fill="auto"/>
          </w:tcPr>
          <w:p w14:paraId="6E19B1B6" w14:textId="77777777" w:rsidR="009C7148" w:rsidRPr="00D9141C" w:rsidRDefault="009C7148" w:rsidP="007168E4">
            <w:pPr>
              <w:pStyle w:val="TabellRader"/>
              <w:jc w:val="left"/>
            </w:pPr>
            <w:r w:rsidRPr="00D9141C">
              <w:t>Frankrike</w:t>
            </w:r>
          </w:p>
        </w:tc>
        <w:tc>
          <w:tcPr>
            <w:tcW w:w="441" w:type="pct"/>
            <w:tcBorders>
              <w:top w:val="single" w:sz="6" w:space="0" w:color="auto"/>
            </w:tcBorders>
            <w:shd w:val="clear" w:color="auto" w:fill="auto"/>
          </w:tcPr>
          <w:p w14:paraId="6AC37353" w14:textId="77777777" w:rsidR="009C7148" w:rsidRPr="00D9141C" w:rsidRDefault="009C7148" w:rsidP="007168E4">
            <w:pPr>
              <w:pStyle w:val="TabellRader"/>
              <w:jc w:val="left"/>
            </w:pPr>
            <w:r w:rsidRPr="00D9141C">
              <w:t>2 481</w:t>
            </w:r>
          </w:p>
        </w:tc>
        <w:tc>
          <w:tcPr>
            <w:tcW w:w="698" w:type="pct"/>
            <w:tcBorders>
              <w:top w:val="single" w:sz="6" w:space="0" w:color="auto"/>
            </w:tcBorders>
            <w:shd w:val="clear" w:color="auto" w:fill="auto"/>
          </w:tcPr>
          <w:p w14:paraId="672C19AE" w14:textId="77777777" w:rsidR="009C7148" w:rsidRPr="00D9141C" w:rsidRDefault="009C7148" w:rsidP="007168E4">
            <w:pPr>
              <w:pStyle w:val="TabellRader"/>
              <w:jc w:val="left"/>
            </w:pPr>
            <w:r w:rsidRPr="00D9141C">
              <w:t>FAE</w:t>
            </w:r>
          </w:p>
        </w:tc>
        <w:tc>
          <w:tcPr>
            <w:tcW w:w="441" w:type="pct"/>
            <w:tcBorders>
              <w:top w:val="single" w:sz="6" w:space="0" w:color="auto"/>
            </w:tcBorders>
            <w:shd w:val="clear" w:color="auto" w:fill="auto"/>
          </w:tcPr>
          <w:p w14:paraId="21E222F2" w14:textId="77777777" w:rsidR="009C7148" w:rsidRPr="00D9141C" w:rsidRDefault="009C7148" w:rsidP="007168E4">
            <w:pPr>
              <w:pStyle w:val="TabellRader"/>
              <w:jc w:val="left"/>
            </w:pPr>
            <w:r w:rsidRPr="00D9141C">
              <w:t>1</w:t>
            </w:r>
            <w:r w:rsidRPr="00D9141C">
              <w:rPr>
                <w:rFonts w:ascii="Cambria" w:hAnsi="Cambria" w:cs="Cambria"/>
              </w:rPr>
              <w:t> </w:t>
            </w:r>
            <w:r w:rsidRPr="00D9141C">
              <w:t>771</w:t>
            </w:r>
          </w:p>
        </w:tc>
        <w:tc>
          <w:tcPr>
            <w:tcW w:w="698" w:type="pct"/>
            <w:tcBorders>
              <w:top w:val="single" w:sz="6" w:space="0" w:color="auto"/>
            </w:tcBorders>
            <w:shd w:val="clear" w:color="auto" w:fill="auto"/>
          </w:tcPr>
          <w:p w14:paraId="7B63659E" w14:textId="77777777" w:rsidR="009C7148" w:rsidRPr="00D9141C" w:rsidRDefault="009C7148" w:rsidP="007168E4">
            <w:pPr>
              <w:pStyle w:val="TabellRader"/>
              <w:jc w:val="left"/>
            </w:pPr>
            <w:r w:rsidRPr="00D9141C">
              <w:t>Nederländerna</w:t>
            </w:r>
          </w:p>
        </w:tc>
        <w:tc>
          <w:tcPr>
            <w:tcW w:w="439" w:type="pct"/>
            <w:tcBorders>
              <w:top w:val="single" w:sz="6" w:space="0" w:color="auto"/>
            </w:tcBorders>
            <w:shd w:val="clear" w:color="auto" w:fill="auto"/>
          </w:tcPr>
          <w:p w14:paraId="2F3E5815" w14:textId="77777777" w:rsidR="009C7148" w:rsidRPr="00D9141C" w:rsidRDefault="009C7148" w:rsidP="007168E4">
            <w:pPr>
              <w:pStyle w:val="TabellRader"/>
              <w:jc w:val="left"/>
            </w:pPr>
            <w:r w:rsidRPr="00D9141C">
              <w:t>2 741</w:t>
            </w:r>
          </w:p>
        </w:tc>
      </w:tr>
      <w:tr w:rsidR="009C7148" w14:paraId="60F68682" w14:textId="77777777" w:rsidTr="00693794">
        <w:tc>
          <w:tcPr>
            <w:tcW w:w="444" w:type="pct"/>
            <w:tcBorders>
              <w:top w:val="single" w:sz="6" w:space="0" w:color="auto"/>
            </w:tcBorders>
            <w:shd w:val="clear" w:color="auto" w:fill="auto"/>
          </w:tcPr>
          <w:p w14:paraId="169C894E" w14:textId="77777777" w:rsidR="009C7148" w:rsidRPr="00D9141C" w:rsidRDefault="009C7148" w:rsidP="007168E4">
            <w:pPr>
              <w:pStyle w:val="TabellRader"/>
              <w:jc w:val="left"/>
            </w:pPr>
            <w:r w:rsidRPr="00D9141C">
              <w:t>11.</w:t>
            </w:r>
          </w:p>
        </w:tc>
        <w:tc>
          <w:tcPr>
            <w:tcW w:w="698" w:type="pct"/>
            <w:tcBorders>
              <w:top w:val="single" w:sz="6" w:space="0" w:color="auto"/>
            </w:tcBorders>
            <w:shd w:val="clear" w:color="auto" w:fill="auto"/>
          </w:tcPr>
          <w:p w14:paraId="0E4C22F8" w14:textId="77777777" w:rsidR="009C7148" w:rsidRPr="00D9141C" w:rsidRDefault="009C7148" w:rsidP="007168E4">
            <w:pPr>
              <w:pStyle w:val="TabellRader"/>
              <w:jc w:val="left"/>
            </w:pPr>
            <w:r w:rsidRPr="00D9141C">
              <w:t>Singapore</w:t>
            </w:r>
          </w:p>
        </w:tc>
        <w:tc>
          <w:tcPr>
            <w:tcW w:w="441" w:type="pct"/>
            <w:tcBorders>
              <w:top w:val="single" w:sz="6" w:space="0" w:color="auto"/>
            </w:tcBorders>
            <w:shd w:val="clear" w:color="auto" w:fill="auto"/>
          </w:tcPr>
          <w:p w14:paraId="19E64F53" w14:textId="77777777" w:rsidR="009C7148" w:rsidRPr="00D9141C" w:rsidRDefault="009C7148" w:rsidP="007168E4">
            <w:pPr>
              <w:pStyle w:val="TabellRader"/>
              <w:jc w:val="left"/>
            </w:pPr>
            <w:r w:rsidRPr="00D9141C">
              <w:t>2 342</w:t>
            </w:r>
          </w:p>
        </w:tc>
        <w:tc>
          <w:tcPr>
            <w:tcW w:w="698" w:type="pct"/>
            <w:tcBorders>
              <w:top w:val="single" w:sz="6" w:space="0" w:color="auto"/>
            </w:tcBorders>
            <w:shd w:val="clear" w:color="auto" w:fill="auto"/>
          </w:tcPr>
          <w:p w14:paraId="337DE4B7" w14:textId="77777777" w:rsidR="009C7148" w:rsidRPr="00D9141C" w:rsidRDefault="009C7148" w:rsidP="007168E4">
            <w:pPr>
              <w:pStyle w:val="TabellRader"/>
              <w:jc w:val="left"/>
            </w:pPr>
            <w:r w:rsidRPr="00D9141C">
              <w:t>Sydafrika</w:t>
            </w:r>
          </w:p>
        </w:tc>
        <w:tc>
          <w:tcPr>
            <w:tcW w:w="441" w:type="pct"/>
            <w:tcBorders>
              <w:top w:val="single" w:sz="6" w:space="0" w:color="auto"/>
            </w:tcBorders>
            <w:shd w:val="clear" w:color="auto" w:fill="auto"/>
          </w:tcPr>
          <w:p w14:paraId="7FBC17D8" w14:textId="77777777" w:rsidR="009C7148" w:rsidRPr="00D9141C" w:rsidRDefault="009C7148" w:rsidP="007168E4">
            <w:pPr>
              <w:pStyle w:val="TabellRader"/>
              <w:jc w:val="left"/>
            </w:pPr>
            <w:r w:rsidRPr="00D9141C">
              <w:t>2 318</w:t>
            </w:r>
          </w:p>
        </w:tc>
        <w:tc>
          <w:tcPr>
            <w:tcW w:w="698" w:type="pct"/>
            <w:tcBorders>
              <w:top w:val="single" w:sz="6" w:space="0" w:color="auto"/>
            </w:tcBorders>
            <w:shd w:val="clear" w:color="auto" w:fill="auto"/>
          </w:tcPr>
          <w:p w14:paraId="6DEBB1BA" w14:textId="77777777" w:rsidR="009C7148" w:rsidRPr="00D9141C" w:rsidRDefault="009C7148" w:rsidP="007168E4">
            <w:pPr>
              <w:pStyle w:val="TabellRader"/>
              <w:jc w:val="left"/>
            </w:pPr>
            <w:r w:rsidRPr="00D9141C">
              <w:t>Storbritannien</w:t>
            </w:r>
          </w:p>
        </w:tc>
        <w:tc>
          <w:tcPr>
            <w:tcW w:w="441" w:type="pct"/>
            <w:tcBorders>
              <w:top w:val="single" w:sz="6" w:space="0" w:color="auto"/>
            </w:tcBorders>
            <w:shd w:val="clear" w:color="auto" w:fill="auto"/>
          </w:tcPr>
          <w:p w14:paraId="060E1AF2" w14:textId="77777777" w:rsidR="009C7148" w:rsidRPr="00D9141C" w:rsidRDefault="009C7148" w:rsidP="007168E4">
            <w:pPr>
              <w:pStyle w:val="TabellRader"/>
              <w:jc w:val="left"/>
            </w:pPr>
            <w:r w:rsidRPr="00D9141C">
              <w:t>1</w:t>
            </w:r>
            <w:r w:rsidRPr="00D9141C">
              <w:rPr>
                <w:rFonts w:ascii="Cambria" w:hAnsi="Cambria" w:cs="Cambria"/>
              </w:rPr>
              <w:t> </w:t>
            </w:r>
            <w:r w:rsidRPr="00D9141C">
              <w:t>629</w:t>
            </w:r>
          </w:p>
        </w:tc>
        <w:tc>
          <w:tcPr>
            <w:tcW w:w="698" w:type="pct"/>
            <w:tcBorders>
              <w:top w:val="single" w:sz="6" w:space="0" w:color="auto"/>
            </w:tcBorders>
            <w:shd w:val="clear" w:color="auto" w:fill="auto"/>
          </w:tcPr>
          <w:p w14:paraId="662C5874" w14:textId="77777777" w:rsidR="009C7148" w:rsidRPr="00D9141C" w:rsidRDefault="009C7148" w:rsidP="007168E4">
            <w:pPr>
              <w:pStyle w:val="TabellRader"/>
              <w:jc w:val="left"/>
            </w:pPr>
            <w:r w:rsidRPr="00D9141C">
              <w:t>Pakistan</w:t>
            </w:r>
          </w:p>
        </w:tc>
        <w:tc>
          <w:tcPr>
            <w:tcW w:w="439" w:type="pct"/>
            <w:tcBorders>
              <w:top w:val="single" w:sz="6" w:space="0" w:color="auto"/>
            </w:tcBorders>
            <w:shd w:val="clear" w:color="auto" w:fill="auto"/>
          </w:tcPr>
          <w:p w14:paraId="4E4A503A" w14:textId="77777777" w:rsidR="009C7148" w:rsidRPr="00D9141C" w:rsidRDefault="009C7148" w:rsidP="007168E4">
            <w:pPr>
              <w:pStyle w:val="TabellRader"/>
              <w:jc w:val="left"/>
            </w:pPr>
            <w:r w:rsidRPr="00D9141C">
              <w:t>2 618</w:t>
            </w:r>
          </w:p>
        </w:tc>
      </w:tr>
      <w:tr w:rsidR="009C7148" w14:paraId="49E1E807" w14:textId="77777777" w:rsidTr="00693794">
        <w:tc>
          <w:tcPr>
            <w:tcW w:w="444" w:type="pct"/>
            <w:tcBorders>
              <w:top w:val="single" w:sz="6" w:space="0" w:color="auto"/>
            </w:tcBorders>
            <w:shd w:val="clear" w:color="auto" w:fill="auto"/>
          </w:tcPr>
          <w:p w14:paraId="2B6E9CBB" w14:textId="77777777" w:rsidR="009C7148" w:rsidRPr="00D9141C" w:rsidRDefault="009C7148" w:rsidP="007168E4">
            <w:pPr>
              <w:pStyle w:val="TabellRader"/>
              <w:jc w:val="left"/>
            </w:pPr>
            <w:r w:rsidRPr="00D9141C">
              <w:t>12.</w:t>
            </w:r>
          </w:p>
        </w:tc>
        <w:tc>
          <w:tcPr>
            <w:tcW w:w="698" w:type="pct"/>
            <w:tcBorders>
              <w:top w:val="single" w:sz="6" w:space="0" w:color="auto"/>
            </w:tcBorders>
            <w:shd w:val="clear" w:color="auto" w:fill="auto"/>
          </w:tcPr>
          <w:p w14:paraId="4D7F73F2" w14:textId="77777777" w:rsidR="009C7148" w:rsidRPr="00D9141C" w:rsidRDefault="009C7148" w:rsidP="007168E4">
            <w:pPr>
              <w:pStyle w:val="TabellRader"/>
              <w:jc w:val="left"/>
            </w:pPr>
            <w:r w:rsidRPr="00D9141C">
              <w:t>Indien</w:t>
            </w:r>
          </w:p>
        </w:tc>
        <w:tc>
          <w:tcPr>
            <w:tcW w:w="441" w:type="pct"/>
            <w:tcBorders>
              <w:top w:val="single" w:sz="6" w:space="0" w:color="auto"/>
            </w:tcBorders>
            <w:shd w:val="clear" w:color="auto" w:fill="auto"/>
          </w:tcPr>
          <w:p w14:paraId="2D8FE5BB" w14:textId="77777777" w:rsidR="009C7148" w:rsidRPr="00D9141C" w:rsidRDefault="009C7148" w:rsidP="007168E4">
            <w:pPr>
              <w:pStyle w:val="TabellRader"/>
              <w:jc w:val="left"/>
            </w:pPr>
            <w:r w:rsidRPr="00D9141C">
              <w:t>2 296</w:t>
            </w:r>
          </w:p>
        </w:tc>
        <w:tc>
          <w:tcPr>
            <w:tcW w:w="698" w:type="pct"/>
            <w:tcBorders>
              <w:top w:val="single" w:sz="6" w:space="0" w:color="auto"/>
            </w:tcBorders>
            <w:shd w:val="clear" w:color="auto" w:fill="auto"/>
          </w:tcPr>
          <w:p w14:paraId="046CF01C" w14:textId="77777777" w:rsidR="009C7148" w:rsidRPr="00D9141C" w:rsidRDefault="009C7148" w:rsidP="007168E4">
            <w:pPr>
              <w:pStyle w:val="TabellRader"/>
              <w:jc w:val="left"/>
            </w:pPr>
            <w:r w:rsidRPr="00D9141C">
              <w:t>Kanada</w:t>
            </w:r>
          </w:p>
        </w:tc>
        <w:tc>
          <w:tcPr>
            <w:tcW w:w="441" w:type="pct"/>
            <w:tcBorders>
              <w:top w:val="single" w:sz="6" w:space="0" w:color="auto"/>
            </w:tcBorders>
            <w:shd w:val="clear" w:color="auto" w:fill="auto"/>
          </w:tcPr>
          <w:p w14:paraId="624405FC" w14:textId="77777777" w:rsidR="009C7148" w:rsidRPr="00D9141C" w:rsidRDefault="009C7148" w:rsidP="007168E4">
            <w:pPr>
              <w:pStyle w:val="TabellRader"/>
              <w:jc w:val="left"/>
            </w:pPr>
            <w:r w:rsidRPr="00D9141C">
              <w:t>2 050</w:t>
            </w:r>
          </w:p>
        </w:tc>
        <w:tc>
          <w:tcPr>
            <w:tcW w:w="698" w:type="pct"/>
            <w:tcBorders>
              <w:top w:val="single" w:sz="6" w:space="0" w:color="auto"/>
            </w:tcBorders>
            <w:shd w:val="clear" w:color="auto" w:fill="auto"/>
          </w:tcPr>
          <w:p w14:paraId="66A68E01" w14:textId="77777777" w:rsidR="009C7148" w:rsidRPr="00D9141C" w:rsidRDefault="009C7148" w:rsidP="007168E4">
            <w:pPr>
              <w:pStyle w:val="TabellRader"/>
              <w:jc w:val="left"/>
            </w:pPr>
            <w:r w:rsidRPr="00D9141C">
              <w:t>Finland</w:t>
            </w:r>
          </w:p>
        </w:tc>
        <w:tc>
          <w:tcPr>
            <w:tcW w:w="441" w:type="pct"/>
            <w:tcBorders>
              <w:top w:val="single" w:sz="6" w:space="0" w:color="auto"/>
            </w:tcBorders>
            <w:shd w:val="clear" w:color="auto" w:fill="auto"/>
          </w:tcPr>
          <w:p w14:paraId="1EA2A710" w14:textId="77777777" w:rsidR="009C7148" w:rsidRPr="00D9141C" w:rsidRDefault="009C7148" w:rsidP="007168E4">
            <w:pPr>
              <w:pStyle w:val="TabellRader"/>
              <w:jc w:val="left"/>
            </w:pPr>
            <w:r w:rsidRPr="00D9141C">
              <w:t>1 589</w:t>
            </w:r>
          </w:p>
        </w:tc>
        <w:tc>
          <w:tcPr>
            <w:tcW w:w="698" w:type="pct"/>
            <w:tcBorders>
              <w:top w:val="single" w:sz="6" w:space="0" w:color="auto"/>
            </w:tcBorders>
            <w:shd w:val="clear" w:color="auto" w:fill="auto"/>
          </w:tcPr>
          <w:p w14:paraId="60EFDD76" w14:textId="77777777" w:rsidR="009C7148" w:rsidRPr="00D9141C" w:rsidRDefault="009C7148" w:rsidP="007168E4">
            <w:pPr>
              <w:pStyle w:val="TabellRader"/>
              <w:jc w:val="left"/>
            </w:pPr>
            <w:r w:rsidRPr="00D9141C">
              <w:t xml:space="preserve">Frankrike </w:t>
            </w:r>
          </w:p>
        </w:tc>
        <w:tc>
          <w:tcPr>
            <w:tcW w:w="439" w:type="pct"/>
            <w:tcBorders>
              <w:top w:val="single" w:sz="6" w:space="0" w:color="auto"/>
            </w:tcBorders>
            <w:shd w:val="clear" w:color="auto" w:fill="auto"/>
          </w:tcPr>
          <w:p w14:paraId="6D0FF119" w14:textId="77777777" w:rsidR="009C7148" w:rsidRPr="00D9141C" w:rsidRDefault="009C7148" w:rsidP="007168E4">
            <w:pPr>
              <w:pStyle w:val="TabellRader"/>
              <w:jc w:val="left"/>
            </w:pPr>
            <w:r w:rsidRPr="00D9141C">
              <w:t>2 220</w:t>
            </w:r>
          </w:p>
        </w:tc>
      </w:tr>
      <w:tr w:rsidR="009C7148" w14:paraId="3F52FF99" w14:textId="77777777" w:rsidTr="00693794">
        <w:tc>
          <w:tcPr>
            <w:tcW w:w="444" w:type="pct"/>
            <w:tcBorders>
              <w:top w:val="single" w:sz="6" w:space="0" w:color="auto"/>
            </w:tcBorders>
            <w:shd w:val="clear" w:color="auto" w:fill="auto"/>
          </w:tcPr>
          <w:p w14:paraId="215D2541" w14:textId="77777777" w:rsidR="009C7148" w:rsidRPr="00D9141C" w:rsidRDefault="009C7148" w:rsidP="007168E4">
            <w:pPr>
              <w:pStyle w:val="TabellRader"/>
              <w:jc w:val="left"/>
            </w:pPr>
            <w:r w:rsidRPr="00D9141C">
              <w:t xml:space="preserve">13. </w:t>
            </w:r>
          </w:p>
        </w:tc>
        <w:tc>
          <w:tcPr>
            <w:tcW w:w="698" w:type="pct"/>
            <w:tcBorders>
              <w:top w:val="single" w:sz="6" w:space="0" w:color="auto"/>
            </w:tcBorders>
            <w:shd w:val="clear" w:color="auto" w:fill="auto"/>
          </w:tcPr>
          <w:p w14:paraId="0D6AE0F8" w14:textId="77777777" w:rsidR="009C7148" w:rsidRPr="00D9141C" w:rsidRDefault="009C7148" w:rsidP="007168E4">
            <w:pPr>
              <w:pStyle w:val="TabellRader"/>
              <w:jc w:val="left"/>
            </w:pPr>
            <w:r w:rsidRPr="00D9141C">
              <w:t>Grekland</w:t>
            </w:r>
          </w:p>
        </w:tc>
        <w:tc>
          <w:tcPr>
            <w:tcW w:w="441" w:type="pct"/>
            <w:tcBorders>
              <w:top w:val="single" w:sz="6" w:space="0" w:color="auto"/>
            </w:tcBorders>
            <w:shd w:val="clear" w:color="auto" w:fill="auto"/>
          </w:tcPr>
          <w:p w14:paraId="58453FF7" w14:textId="77777777" w:rsidR="009C7148" w:rsidRPr="00D9141C" w:rsidRDefault="009C7148" w:rsidP="007168E4">
            <w:pPr>
              <w:pStyle w:val="TabellRader"/>
              <w:jc w:val="left"/>
            </w:pPr>
            <w:r w:rsidRPr="00D9141C">
              <w:t>2 259</w:t>
            </w:r>
          </w:p>
        </w:tc>
        <w:tc>
          <w:tcPr>
            <w:tcW w:w="698" w:type="pct"/>
            <w:tcBorders>
              <w:top w:val="single" w:sz="6" w:space="0" w:color="auto"/>
            </w:tcBorders>
            <w:shd w:val="clear" w:color="auto" w:fill="auto"/>
          </w:tcPr>
          <w:p w14:paraId="73B3D792" w14:textId="77777777" w:rsidR="009C7148" w:rsidRPr="00D9141C" w:rsidRDefault="009C7148" w:rsidP="007168E4">
            <w:pPr>
              <w:pStyle w:val="TabellRader"/>
              <w:jc w:val="left"/>
            </w:pPr>
            <w:r w:rsidRPr="00D9141C">
              <w:t>Tyskland</w:t>
            </w:r>
          </w:p>
        </w:tc>
        <w:tc>
          <w:tcPr>
            <w:tcW w:w="441" w:type="pct"/>
            <w:tcBorders>
              <w:top w:val="single" w:sz="6" w:space="0" w:color="auto"/>
            </w:tcBorders>
            <w:shd w:val="clear" w:color="auto" w:fill="auto"/>
          </w:tcPr>
          <w:p w14:paraId="5561EB02" w14:textId="77777777" w:rsidR="009C7148" w:rsidRPr="00D9141C" w:rsidRDefault="009C7148" w:rsidP="007168E4">
            <w:pPr>
              <w:pStyle w:val="TabellRader"/>
              <w:jc w:val="left"/>
            </w:pPr>
            <w:r w:rsidRPr="00D9141C">
              <w:t>2 016</w:t>
            </w:r>
          </w:p>
        </w:tc>
        <w:tc>
          <w:tcPr>
            <w:tcW w:w="698" w:type="pct"/>
            <w:tcBorders>
              <w:top w:val="single" w:sz="6" w:space="0" w:color="auto"/>
            </w:tcBorders>
            <w:shd w:val="clear" w:color="auto" w:fill="auto"/>
          </w:tcPr>
          <w:p w14:paraId="28818604" w14:textId="77777777" w:rsidR="009C7148" w:rsidRPr="00D9141C" w:rsidRDefault="009C7148" w:rsidP="007168E4">
            <w:pPr>
              <w:pStyle w:val="TabellRader"/>
              <w:jc w:val="left"/>
            </w:pPr>
            <w:r w:rsidRPr="00D9141C">
              <w:t>Frankrike</w:t>
            </w:r>
          </w:p>
        </w:tc>
        <w:tc>
          <w:tcPr>
            <w:tcW w:w="441" w:type="pct"/>
            <w:tcBorders>
              <w:top w:val="single" w:sz="6" w:space="0" w:color="auto"/>
            </w:tcBorders>
            <w:shd w:val="clear" w:color="auto" w:fill="auto"/>
          </w:tcPr>
          <w:p w14:paraId="0BFF1C93" w14:textId="77777777" w:rsidR="009C7148" w:rsidRPr="00D9141C" w:rsidRDefault="009C7148" w:rsidP="007168E4">
            <w:pPr>
              <w:pStyle w:val="TabellRader"/>
              <w:jc w:val="left"/>
            </w:pPr>
            <w:r w:rsidRPr="00D9141C">
              <w:t>1 526</w:t>
            </w:r>
          </w:p>
        </w:tc>
        <w:tc>
          <w:tcPr>
            <w:tcW w:w="698" w:type="pct"/>
            <w:tcBorders>
              <w:top w:val="single" w:sz="6" w:space="0" w:color="auto"/>
            </w:tcBorders>
            <w:shd w:val="clear" w:color="auto" w:fill="auto"/>
          </w:tcPr>
          <w:p w14:paraId="54F7F411" w14:textId="77777777" w:rsidR="009C7148" w:rsidRPr="00D9141C" w:rsidRDefault="009C7148" w:rsidP="007168E4">
            <w:pPr>
              <w:pStyle w:val="TabellRader"/>
              <w:jc w:val="left"/>
            </w:pPr>
            <w:r w:rsidRPr="00D9141C">
              <w:t>Thailand</w:t>
            </w:r>
          </w:p>
        </w:tc>
        <w:tc>
          <w:tcPr>
            <w:tcW w:w="439" w:type="pct"/>
            <w:tcBorders>
              <w:top w:val="single" w:sz="6" w:space="0" w:color="auto"/>
            </w:tcBorders>
            <w:shd w:val="clear" w:color="auto" w:fill="auto"/>
          </w:tcPr>
          <w:p w14:paraId="475B00A6" w14:textId="77777777" w:rsidR="009C7148" w:rsidRPr="00D9141C" w:rsidRDefault="009C7148" w:rsidP="007168E4">
            <w:pPr>
              <w:pStyle w:val="TabellRader"/>
              <w:jc w:val="left"/>
            </w:pPr>
            <w:r w:rsidRPr="00D9141C">
              <w:t>1 934</w:t>
            </w:r>
          </w:p>
        </w:tc>
      </w:tr>
      <w:tr w:rsidR="009C7148" w14:paraId="15A08661" w14:textId="77777777" w:rsidTr="004210EB">
        <w:tc>
          <w:tcPr>
            <w:tcW w:w="444" w:type="pct"/>
            <w:tcBorders>
              <w:top w:val="single" w:sz="6" w:space="0" w:color="auto"/>
              <w:bottom w:val="single" w:sz="6" w:space="0" w:color="auto"/>
            </w:tcBorders>
            <w:shd w:val="clear" w:color="auto" w:fill="auto"/>
          </w:tcPr>
          <w:p w14:paraId="474EA9AE" w14:textId="77777777" w:rsidR="009C7148" w:rsidRPr="00D9141C" w:rsidRDefault="009C7148" w:rsidP="007168E4">
            <w:pPr>
              <w:pStyle w:val="TabellRader"/>
              <w:jc w:val="left"/>
            </w:pPr>
            <w:r w:rsidRPr="00D9141C">
              <w:t>14.</w:t>
            </w:r>
          </w:p>
        </w:tc>
        <w:tc>
          <w:tcPr>
            <w:tcW w:w="698" w:type="pct"/>
            <w:tcBorders>
              <w:top w:val="single" w:sz="6" w:space="0" w:color="auto"/>
              <w:bottom w:val="single" w:sz="6" w:space="0" w:color="auto"/>
            </w:tcBorders>
            <w:shd w:val="clear" w:color="auto" w:fill="auto"/>
          </w:tcPr>
          <w:p w14:paraId="2FD06455" w14:textId="77777777" w:rsidR="009C7148" w:rsidRPr="00D9141C" w:rsidRDefault="009C7148" w:rsidP="007168E4">
            <w:pPr>
              <w:pStyle w:val="TabellRader"/>
              <w:jc w:val="left"/>
            </w:pPr>
            <w:r w:rsidRPr="00D9141C">
              <w:t>Storbritannien</w:t>
            </w:r>
          </w:p>
        </w:tc>
        <w:tc>
          <w:tcPr>
            <w:tcW w:w="441" w:type="pct"/>
            <w:tcBorders>
              <w:top w:val="single" w:sz="6" w:space="0" w:color="auto"/>
              <w:bottom w:val="single" w:sz="6" w:space="0" w:color="auto"/>
            </w:tcBorders>
            <w:shd w:val="clear" w:color="auto" w:fill="auto"/>
          </w:tcPr>
          <w:p w14:paraId="68A5EED6" w14:textId="77777777" w:rsidR="009C7148" w:rsidRPr="00D9141C" w:rsidRDefault="009C7148" w:rsidP="007168E4">
            <w:pPr>
              <w:pStyle w:val="TabellRader"/>
              <w:jc w:val="left"/>
            </w:pPr>
            <w:r w:rsidRPr="00D9141C">
              <w:t>2 127</w:t>
            </w:r>
          </w:p>
        </w:tc>
        <w:tc>
          <w:tcPr>
            <w:tcW w:w="698" w:type="pct"/>
            <w:tcBorders>
              <w:top w:val="single" w:sz="6" w:space="0" w:color="auto"/>
              <w:bottom w:val="single" w:sz="6" w:space="0" w:color="auto"/>
            </w:tcBorders>
            <w:shd w:val="clear" w:color="auto" w:fill="auto"/>
          </w:tcPr>
          <w:p w14:paraId="40C87F67" w14:textId="77777777" w:rsidR="009C7148" w:rsidRPr="00D9141C" w:rsidRDefault="009C7148" w:rsidP="007168E4">
            <w:pPr>
              <w:pStyle w:val="TabellRader"/>
              <w:jc w:val="left"/>
            </w:pPr>
            <w:r w:rsidRPr="00D9141C">
              <w:t>Ungern*</w:t>
            </w:r>
          </w:p>
        </w:tc>
        <w:tc>
          <w:tcPr>
            <w:tcW w:w="441" w:type="pct"/>
            <w:tcBorders>
              <w:top w:val="single" w:sz="6" w:space="0" w:color="auto"/>
              <w:bottom w:val="single" w:sz="6" w:space="0" w:color="auto"/>
            </w:tcBorders>
            <w:shd w:val="clear" w:color="auto" w:fill="auto"/>
          </w:tcPr>
          <w:p w14:paraId="66CC6F54" w14:textId="77777777" w:rsidR="009C7148" w:rsidRPr="00D9141C" w:rsidRDefault="009C7148" w:rsidP="007168E4">
            <w:pPr>
              <w:pStyle w:val="TabellRader"/>
              <w:jc w:val="left"/>
            </w:pPr>
            <w:r w:rsidRPr="00D9141C">
              <w:t>2 001</w:t>
            </w:r>
          </w:p>
        </w:tc>
        <w:tc>
          <w:tcPr>
            <w:tcW w:w="698" w:type="pct"/>
            <w:tcBorders>
              <w:top w:val="single" w:sz="6" w:space="0" w:color="auto"/>
              <w:bottom w:val="single" w:sz="6" w:space="0" w:color="auto"/>
            </w:tcBorders>
            <w:shd w:val="clear" w:color="auto" w:fill="auto"/>
          </w:tcPr>
          <w:p w14:paraId="4BD7CC58" w14:textId="77777777" w:rsidR="009C7148" w:rsidRPr="00D9141C" w:rsidRDefault="009C7148" w:rsidP="007168E4">
            <w:pPr>
              <w:pStyle w:val="TabellRader"/>
              <w:jc w:val="left"/>
            </w:pPr>
            <w:r w:rsidRPr="00D9141C">
              <w:t>Sydkorea</w:t>
            </w:r>
          </w:p>
        </w:tc>
        <w:tc>
          <w:tcPr>
            <w:tcW w:w="441" w:type="pct"/>
            <w:tcBorders>
              <w:top w:val="single" w:sz="6" w:space="0" w:color="auto"/>
              <w:bottom w:val="single" w:sz="6" w:space="0" w:color="auto"/>
            </w:tcBorders>
            <w:shd w:val="clear" w:color="auto" w:fill="auto"/>
          </w:tcPr>
          <w:p w14:paraId="30C73C36" w14:textId="77777777" w:rsidR="009C7148" w:rsidRPr="00D9141C" w:rsidRDefault="009C7148" w:rsidP="007168E4">
            <w:pPr>
              <w:pStyle w:val="TabellRader"/>
              <w:jc w:val="left"/>
            </w:pPr>
            <w:r w:rsidRPr="00D9141C">
              <w:t>1 476</w:t>
            </w:r>
          </w:p>
        </w:tc>
        <w:tc>
          <w:tcPr>
            <w:tcW w:w="698" w:type="pct"/>
            <w:tcBorders>
              <w:top w:val="single" w:sz="6" w:space="0" w:color="auto"/>
              <w:bottom w:val="single" w:sz="6" w:space="0" w:color="auto"/>
            </w:tcBorders>
            <w:shd w:val="clear" w:color="auto" w:fill="auto"/>
          </w:tcPr>
          <w:p w14:paraId="665DC133" w14:textId="77777777" w:rsidR="009C7148" w:rsidRPr="00D9141C" w:rsidRDefault="009C7148" w:rsidP="007168E4">
            <w:pPr>
              <w:pStyle w:val="TabellRader"/>
              <w:jc w:val="left"/>
            </w:pPr>
            <w:r w:rsidRPr="00D9141C">
              <w:t>Schweiz</w:t>
            </w:r>
          </w:p>
        </w:tc>
        <w:tc>
          <w:tcPr>
            <w:tcW w:w="439" w:type="pct"/>
            <w:tcBorders>
              <w:top w:val="single" w:sz="6" w:space="0" w:color="auto"/>
              <w:bottom w:val="single" w:sz="6" w:space="0" w:color="auto"/>
            </w:tcBorders>
            <w:shd w:val="clear" w:color="auto" w:fill="auto"/>
          </w:tcPr>
          <w:p w14:paraId="35C9BCB6" w14:textId="77777777" w:rsidR="009C7148" w:rsidRPr="00D9141C" w:rsidRDefault="009C7148" w:rsidP="007168E4">
            <w:pPr>
              <w:pStyle w:val="TabellRader"/>
              <w:jc w:val="left"/>
            </w:pPr>
            <w:r w:rsidRPr="00D9141C">
              <w:t>1 644</w:t>
            </w:r>
          </w:p>
        </w:tc>
      </w:tr>
      <w:tr w:rsidR="009C7148" w14:paraId="5849B9D4" w14:textId="77777777" w:rsidTr="004210EB">
        <w:tc>
          <w:tcPr>
            <w:tcW w:w="444" w:type="pct"/>
            <w:tcBorders>
              <w:top w:val="single" w:sz="6" w:space="0" w:color="auto"/>
              <w:bottom w:val="single" w:sz="4" w:space="0" w:color="auto"/>
            </w:tcBorders>
            <w:shd w:val="clear" w:color="auto" w:fill="auto"/>
          </w:tcPr>
          <w:p w14:paraId="5A5C0106" w14:textId="77777777" w:rsidR="009C7148" w:rsidRPr="00D9141C" w:rsidRDefault="009C7148" w:rsidP="007168E4">
            <w:pPr>
              <w:pStyle w:val="TabellRader"/>
              <w:jc w:val="left"/>
            </w:pPr>
            <w:r w:rsidRPr="00D9141C">
              <w:t>15.</w:t>
            </w:r>
          </w:p>
        </w:tc>
        <w:tc>
          <w:tcPr>
            <w:tcW w:w="698" w:type="pct"/>
            <w:tcBorders>
              <w:top w:val="single" w:sz="6" w:space="0" w:color="auto"/>
              <w:bottom w:val="single" w:sz="4" w:space="0" w:color="auto"/>
            </w:tcBorders>
            <w:shd w:val="clear" w:color="auto" w:fill="auto"/>
          </w:tcPr>
          <w:p w14:paraId="16A01EAC" w14:textId="77777777" w:rsidR="009C7148" w:rsidRPr="00D9141C" w:rsidRDefault="009C7148" w:rsidP="007168E4">
            <w:pPr>
              <w:pStyle w:val="TabellRader"/>
              <w:jc w:val="left"/>
            </w:pPr>
            <w:r w:rsidRPr="00D9141C">
              <w:t>Schweiz</w:t>
            </w:r>
          </w:p>
        </w:tc>
        <w:tc>
          <w:tcPr>
            <w:tcW w:w="441" w:type="pct"/>
            <w:tcBorders>
              <w:top w:val="single" w:sz="6" w:space="0" w:color="auto"/>
              <w:bottom w:val="single" w:sz="4" w:space="0" w:color="auto"/>
            </w:tcBorders>
            <w:shd w:val="clear" w:color="auto" w:fill="auto"/>
          </w:tcPr>
          <w:p w14:paraId="17C557A5" w14:textId="77777777" w:rsidR="009C7148" w:rsidRPr="00D9141C" w:rsidRDefault="009C7148" w:rsidP="007168E4">
            <w:pPr>
              <w:pStyle w:val="TabellRader"/>
              <w:jc w:val="left"/>
            </w:pPr>
            <w:r w:rsidRPr="00D9141C">
              <w:t>1 584</w:t>
            </w:r>
          </w:p>
        </w:tc>
        <w:tc>
          <w:tcPr>
            <w:tcW w:w="698" w:type="pct"/>
            <w:tcBorders>
              <w:top w:val="single" w:sz="6" w:space="0" w:color="auto"/>
              <w:bottom w:val="single" w:sz="4" w:space="0" w:color="auto"/>
            </w:tcBorders>
            <w:shd w:val="clear" w:color="auto" w:fill="auto"/>
          </w:tcPr>
          <w:p w14:paraId="08C02066" w14:textId="77777777" w:rsidR="009C7148" w:rsidRPr="00D9141C" w:rsidRDefault="009C7148" w:rsidP="007168E4">
            <w:pPr>
              <w:pStyle w:val="TabellRader"/>
              <w:jc w:val="left"/>
            </w:pPr>
            <w:r w:rsidRPr="00D9141C">
              <w:t>FAE</w:t>
            </w:r>
          </w:p>
        </w:tc>
        <w:tc>
          <w:tcPr>
            <w:tcW w:w="441" w:type="pct"/>
            <w:tcBorders>
              <w:top w:val="single" w:sz="6" w:space="0" w:color="auto"/>
              <w:bottom w:val="single" w:sz="4" w:space="0" w:color="auto"/>
            </w:tcBorders>
            <w:shd w:val="clear" w:color="auto" w:fill="auto"/>
          </w:tcPr>
          <w:p w14:paraId="4DA79928" w14:textId="77777777" w:rsidR="009C7148" w:rsidRPr="00D9141C" w:rsidRDefault="009C7148" w:rsidP="007168E4">
            <w:pPr>
              <w:pStyle w:val="TabellRader"/>
              <w:jc w:val="left"/>
            </w:pPr>
            <w:r w:rsidRPr="00D9141C">
              <w:t>1 943</w:t>
            </w:r>
          </w:p>
        </w:tc>
        <w:tc>
          <w:tcPr>
            <w:tcW w:w="698" w:type="pct"/>
            <w:tcBorders>
              <w:top w:val="single" w:sz="6" w:space="0" w:color="auto"/>
              <w:bottom w:val="single" w:sz="4" w:space="0" w:color="auto"/>
            </w:tcBorders>
            <w:shd w:val="clear" w:color="auto" w:fill="auto"/>
          </w:tcPr>
          <w:p w14:paraId="31AB84E6" w14:textId="77777777" w:rsidR="009C7148" w:rsidRPr="00D9141C" w:rsidRDefault="009C7148" w:rsidP="007168E4">
            <w:pPr>
              <w:pStyle w:val="TabellRader"/>
              <w:jc w:val="left"/>
            </w:pPr>
            <w:r w:rsidRPr="00D9141C">
              <w:t>Thailand</w:t>
            </w:r>
          </w:p>
        </w:tc>
        <w:tc>
          <w:tcPr>
            <w:tcW w:w="441" w:type="pct"/>
            <w:tcBorders>
              <w:top w:val="single" w:sz="6" w:space="0" w:color="auto"/>
              <w:bottom w:val="single" w:sz="4" w:space="0" w:color="auto"/>
            </w:tcBorders>
            <w:shd w:val="clear" w:color="auto" w:fill="auto"/>
          </w:tcPr>
          <w:p w14:paraId="1C163E94" w14:textId="77777777" w:rsidR="009C7148" w:rsidRPr="00D9141C" w:rsidRDefault="009C7148" w:rsidP="007168E4">
            <w:pPr>
              <w:pStyle w:val="TabellRader"/>
              <w:jc w:val="left"/>
            </w:pPr>
            <w:r w:rsidRPr="00D9141C">
              <w:t>1 198</w:t>
            </w:r>
          </w:p>
        </w:tc>
        <w:tc>
          <w:tcPr>
            <w:tcW w:w="698" w:type="pct"/>
            <w:tcBorders>
              <w:top w:val="single" w:sz="6" w:space="0" w:color="auto"/>
              <w:bottom w:val="single" w:sz="4" w:space="0" w:color="auto"/>
            </w:tcBorders>
            <w:shd w:val="clear" w:color="auto" w:fill="auto"/>
          </w:tcPr>
          <w:p w14:paraId="1C6B7122" w14:textId="77777777" w:rsidR="009C7148" w:rsidRPr="00D9141C" w:rsidRDefault="009C7148" w:rsidP="007168E4">
            <w:pPr>
              <w:pStyle w:val="TabellRader"/>
              <w:jc w:val="left"/>
            </w:pPr>
            <w:r w:rsidRPr="00D9141C">
              <w:t>Australien</w:t>
            </w:r>
          </w:p>
        </w:tc>
        <w:tc>
          <w:tcPr>
            <w:tcW w:w="439" w:type="pct"/>
            <w:tcBorders>
              <w:top w:val="single" w:sz="6" w:space="0" w:color="auto"/>
              <w:bottom w:val="single" w:sz="4" w:space="0" w:color="auto"/>
            </w:tcBorders>
            <w:shd w:val="clear" w:color="auto" w:fill="auto"/>
          </w:tcPr>
          <w:p w14:paraId="60DFF61F" w14:textId="77777777" w:rsidR="009C7148" w:rsidRPr="00D9141C" w:rsidRDefault="009C7148" w:rsidP="007168E4">
            <w:pPr>
              <w:pStyle w:val="TabellRader"/>
              <w:jc w:val="left"/>
            </w:pPr>
            <w:r w:rsidRPr="00D9141C">
              <w:t>1 600</w:t>
            </w:r>
          </w:p>
        </w:tc>
      </w:tr>
      <w:tr w:rsidR="009C7148" w14:paraId="42CE0403" w14:textId="77777777" w:rsidTr="004210EB">
        <w:tc>
          <w:tcPr>
            <w:tcW w:w="444" w:type="pct"/>
            <w:tcBorders>
              <w:top w:val="single" w:sz="4" w:space="0" w:color="auto"/>
            </w:tcBorders>
            <w:shd w:val="clear" w:color="auto" w:fill="auto"/>
          </w:tcPr>
          <w:p w14:paraId="00620A95" w14:textId="77777777" w:rsidR="009C7148" w:rsidRPr="00D9141C" w:rsidRDefault="009C7148" w:rsidP="007168E4">
            <w:pPr>
              <w:pStyle w:val="TabellRader"/>
              <w:jc w:val="left"/>
            </w:pPr>
            <w:r w:rsidRPr="00D9141C">
              <w:lastRenderedPageBreak/>
              <w:t>16.</w:t>
            </w:r>
          </w:p>
        </w:tc>
        <w:tc>
          <w:tcPr>
            <w:tcW w:w="698" w:type="pct"/>
            <w:tcBorders>
              <w:top w:val="single" w:sz="4" w:space="0" w:color="auto"/>
            </w:tcBorders>
            <w:shd w:val="clear" w:color="auto" w:fill="auto"/>
          </w:tcPr>
          <w:p w14:paraId="4C3C9706" w14:textId="77777777" w:rsidR="009C7148" w:rsidRPr="00D9141C" w:rsidRDefault="009C7148" w:rsidP="007168E4">
            <w:pPr>
              <w:pStyle w:val="TabellRader"/>
              <w:jc w:val="left"/>
            </w:pPr>
            <w:r w:rsidRPr="00D9141C">
              <w:t>Norge</w:t>
            </w:r>
          </w:p>
        </w:tc>
        <w:tc>
          <w:tcPr>
            <w:tcW w:w="441" w:type="pct"/>
            <w:tcBorders>
              <w:top w:val="single" w:sz="4" w:space="0" w:color="auto"/>
            </w:tcBorders>
            <w:shd w:val="clear" w:color="auto" w:fill="auto"/>
          </w:tcPr>
          <w:p w14:paraId="4B7A910E" w14:textId="77777777" w:rsidR="009C7148" w:rsidRPr="00D9141C" w:rsidRDefault="009C7148" w:rsidP="007168E4">
            <w:pPr>
              <w:pStyle w:val="TabellRader"/>
              <w:jc w:val="left"/>
            </w:pPr>
            <w:r w:rsidRPr="00D9141C">
              <w:t>1 389</w:t>
            </w:r>
          </w:p>
        </w:tc>
        <w:tc>
          <w:tcPr>
            <w:tcW w:w="698" w:type="pct"/>
            <w:tcBorders>
              <w:top w:val="single" w:sz="4" w:space="0" w:color="auto"/>
            </w:tcBorders>
            <w:shd w:val="clear" w:color="auto" w:fill="auto"/>
          </w:tcPr>
          <w:p w14:paraId="381BA013" w14:textId="77777777" w:rsidR="009C7148" w:rsidRPr="00D9141C" w:rsidRDefault="009C7148" w:rsidP="007168E4">
            <w:pPr>
              <w:pStyle w:val="TabellRader"/>
              <w:jc w:val="left"/>
            </w:pPr>
            <w:r w:rsidRPr="00D9141C">
              <w:t>Finland</w:t>
            </w:r>
          </w:p>
        </w:tc>
        <w:tc>
          <w:tcPr>
            <w:tcW w:w="441" w:type="pct"/>
            <w:tcBorders>
              <w:top w:val="single" w:sz="4" w:space="0" w:color="auto"/>
            </w:tcBorders>
            <w:shd w:val="clear" w:color="auto" w:fill="auto"/>
          </w:tcPr>
          <w:p w14:paraId="16D8D884" w14:textId="77777777" w:rsidR="009C7148" w:rsidRPr="00D9141C" w:rsidRDefault="009C7148" w:rsidP="007168E4">
            <w:pPr>
              <w:pStyle w:val="TabellRader"/>
              <w:jc w:val="left"/>
            </w:pPr>
            <w:r w:rsidRPr="00D9141C">
              <w:t>1 846</w:t>
            </w:r>
          </w:p>
        </w:tc>
        <w:tc>
          <w:tcPr>
            <w:tcW w:w="698" w:type="pct"/>
            <w:tcBorders>
              <w:top w:val="single" w:sz="4" w:space="0" w:color="auto"/>
            </w:tcBorders>
            <w:shd w:val="clear" w:color="auto" w:fill="auto"/>
          </w:tcPr>
          <w:p w14:paraId="17F6EABD" w14:textId="77777777" w:rsidR="009C7148" w:rsidRPr="00D9141C" w:rsidRDefault="009C7148" w:rsidP="007168E4">
            <w:pPr>
              <w:pStyle w:val="TabellRader"/>
              <w:jc w:val="left"/>
            </w:pPr>
            <w:r w:rsidRPr="00D9141C">
              <w:t>Kanada</w:t>
            </w:r>
          </w:p>
        </w:tc>
        <w:tc>
          <w:tcPr>
            <w:tcW w:w="441" w:type="pct"/>
            <w:tcBorders>
              <w:top w:val="single" w:sz="4" w:space="0" w:color="auto"/>
            </w:tcBorders>
            <w:shd w:val="clear" w:color="auto" w:fill="auto"/>
          </w:tcPr>
          <w:p w14:paraId="769823A2" w14:textId="77777777" w:rsidR="009C7148" w:rsidRPr="00D9141C" w:rsidRDefault="009C7148" w:rsidP="007168E4">
            <w:pPr>
              <w:pStyle w:val="TabellRader"/>
              <w:jc w:val="left"/>
            </w:pPr>
            <w:r w:rsidRPr="00D9141C">
              <w:t>1 171</w:t>
            </w:r>
          </w:p>
        </w:tc>
        <w:tc>
          <w:tcPr>
            <w:tcW w:w="698" w:type="pct"/>
            <w:tcBorders>
              <w:top w:val="single" w:sz="4" w:space="0" w:color="auto"/>
            </w:tcBorders>
            <w:shd w:val="clear" w:color="auto" w:fill="auto"/>
          </w:tcPr>
          <w:p w14:paraId="459BE8ED" w14:textId="77777777" w:rsidR="009C7148" w:rsidRPr="00D9141C" w:rsidRDefault="009C7148" w:rsidP="007168E4">
            <w:pPr>
              <w:pStyle w:val="TabellRader"/>
              <w:jc w:val="left"/>
            </w:pPr>
            <w:r w:rsidRPr="00D9141C">
              <w:t>Finland</w:t>
            </w:r>
          </w:p>
        </w:tc>
        <w:tc>
          <w:tcPr>
            <w:tcW w:w="439" w:type="pct"/>
            <w:tcBorders>
              <w:top w:val="single" w:sz="4" w:space="0" w:color="auto"/>
            </w:tcBorders>
            <w:shd w:val="clear" w:color="auto" w:fill="auto"/>
          </w:tcPr>
          <w:p w14:paraId="0943954E" w14:textId="77777777" w:rsidR="009C7148" w:rsidRPr="00D9141C" w:rsidRDefault="009C7148" w:rsidP="007168E4">
            <w:pPr>
              <w:pStyle w:val="TabellRader"/>
              <w:jc w:val="left"/>
            </w:pPr>
            <w:r w:rsidRPr="00D9141C">
              <w:t>1 556</w:t>
            </w:r>
          </w:p>
        </w:tc>
      </w:tr>
      <w:tr w:rsidR="009C7148" w14:paraId="313BB1F9" w14:textId="77777777" w:rsidTr="00693794">
        <w:tc>
          <w:tcPr>
            <w:tcW w:w="444" w:type="pct"/>
            <w:tcBorders>
              <w:top w:val="single" w:sz="6" w:space="0" w:color="auto"/>
            </w:tcBorders>
            <w:shd w:val="clear" w:color="auto" w:fill="auto"/>
          </w:tcPr>
          <w:p w14:paraId="6A743295" w14:textId="77777777" w:rsidR="009C7148" w:rsidRPr="00D9141C" w:rsidRDefault="009C7148" w:rsidP="007168E4">
            <w:pPr>
              <w:pStyle w:val="TabellRader"/>
              <w:jc w:val="left"/>
            </w:pPr>
            <w:r w:rsidRPr="00D9141C">
              <w:t>17.</w:t>
            </w:r>
          </w:p>
        </w:tc>
        <w:tc>
          <w:tcPr>
            <w:tcW w:w="698" w:type="pct"/>
            <w:tcBorders>
              <w:top w:val="single" w:sz="6" w:space="0" w:color="auto"/>
            </w:tcBorders>
            <w:shd w:val="clear" w:color="auto" w:fill="auto"/>
          </w:tcPr>
          <w:p w14:paraId="06C56C47" w14:textId="77777777" w:rsidR="009C7148" w:rsidRPr="00D9141C" w:rsidRDefault="009C7148" w:rsidP="007168E4">
            <w:pPr>
              <w:pStyle w:val="TabellRader"/>
              <w:jc w:val="left"/>
            </w:pPr>
            <w:r w:rsidRPr="00D9141C">
              <w:t>Australien</w:t>
            </w:r>
          </w:p>
        </w:tc>
        <w:tc>
          <w:tcPr>
            <w:tcW w:w="441" w:type="pct"/>
            <w:tcBorders>
              <w:top w:val="single" w:sz="6" w:space="0" w:color="auto"/>
            </w:tcBorders>
            <w:shd w:val="clear" w:color="auto" w:fill="auto"/>
          </w:tcPr>
          <w:p w14:paraId="5ED79F2E" w14:textId="77777777" w:rsidR="009C7148" w:rsidRPr="00D9141C" w:rsidRDefault="009C7148" w:rsidP="007168E4">
            <w:pPr>
              <w:pStyle w:val="TabellRader"/>
              <w:jc w:val="left"/>
            </w:pPr>
            <w:r w:rsidRPr="00D9141C">
              <w:t>1 363</w:t>
            </w:r>
          </w:p>
        </w:tc>
        <w:tc>
          <w:tcPr>
            <w:tcW w:w="698" w:type="pct"/>
            <w:tcBorders>
              <w:top w:val="single" w:sz="6" w:space="0" w:color="auto"/>
            </w:tcBorders>
            <w:shd w:val="clear" w:color="auto" w:fill="auto"/>
          </w:tcPr>
          <w:p w14:paraId="11029B2E" w14:textId="77777777" w:rsidR="009C7148" w:rsidRPr="00D9141C" w:rsidRDefault="009C7148" w:rsidP="007168E4">
            <w:pPr>
              <w:pStyle w:val="TabellRader"/>
              <w:jc w:val="left"/>
            </w:pPr>
            <w:r w:rsidRPr="00D9141C">
              <w:t>Australien</w:t>
            </w:r>
          </w:p>
        </w:tc>
        <w:tc>
          <w:tcPr>
            <w:tcW w:w="441" w:type="pct"/>
            <w:tcBorders>
              <w:top w:val="single" w:sz="6" w:space="0" w:color="auto"/>
            </w:tcBorders>
            <w:shd w:val="clear" w:color="auto" w:fill="auto"/>
          </w:tcPr>
          <w:p w14:paraId="2C07E3AB" w14:textId="77777777" w:rsidR="009C7148" w:rsidRPr="00D9141C" w:rsidRDefault="009C7148" w:rsidP="007168E4">
            <w:pPr>
              <w:pStyle w:val="TabellRader"/>
              <w:jc w:val="left"/>
            </w:pPr>
            <w:r w:rsidRPr="00D9141C">
              <w:t>1 639</w:t>
            </w:r>
          </w:p>
        </w:tc>
        <w:tc>
          <w:tcPr>
            <w:tcW w:w="698" w:type="pct"/>
            <w:tcBorders>
              <w:top w:val="single" w:sz="6" w:space="0" w:color="auto"/>
            </w:tcBorders>
            <w:shd w:val="clear" w:color="auto" w:fill="auto"/>
          </w:tcPr>
          <w:p w14:paraId="45B5D430" w14:textId="77777777" w:rsidR="009C7148" w:rsidRPr="00D9141C" w:rsidRDefault="009C7148" w:rsidP="007168E4">
            <w:pPr>
              <w:pStyle w:val="TabellRader"/>
              <w:jc w:val="left"/>
            </w:pPr>
            <w:r w:rsidRPr="00D9141C">
              <w:t>Sydafrika</w:t>
            </w:r>
          </w:p>
        </w:tc>
        <w:tc>
          <w:tcPr>
            <w:tcW w:w="441" w:type="pct"/>
            <w:tcBorders>
              <w:top w:val="single" w:sz="6" w:space="0" w:color="auto"/>
            </w:tcBorders>
            <w:shd w:val="clear" w:color="auto" w:fill="auto"/>
          </w:tcPr>
          <w:p w14:paraId="6B9A10B3" w14:textId="77777777" w:rsidR="009C7148" w:rsidRPr="00D9141C" w:rsidRDefault="009C7148" w:rsidP="007168E4">
            <w:pPr>
              <w:pStyle w:val="TabellRader"/>
              <w:jc w:val="left"/>
            </w:pPr>
            <w:r w:rsidRPr="00D9141C">
              <w:t>1</w:t>
            </w:r>
            <w:r w:rsidRPr="00D9141C">
              <w:rPr>
                <w:rFonts w:ascii="Cambria" w:hAnsi="Cambria" w:cs="Cambria"/>
              </w:rPr>
              <w:t> </w:t>
            </w:r>
            <w:r w:rsidRPr="00D9141C">
              <w:t>008</w:t>
            </w:r>
          </w:p>
        </w:tc>
        <w:tc>
          <w:tcPr>
            <w:tcW w:w="698" w:type="pct"/>
            <w:tcBorders>
              <w:top w:val="single" w:sz="6" w:space="0" w:color="auto"/>
            </w:tcBorders>
            <w:shd w:val="clear" w:color="auto" w:fill="auto"/>
          </w:tcPr>
          <w:p w14:paraId="107F8603" w14:textId="77777777" w:rsidR="009C7148" w:rsidRPr="00D9141C" w:rsidRDefault="009C7148" w:rsidP="007168E4">
            <w:pPr>
              <w:pStyle w:val="TabellRader"/>
              <w:jc w:val="left"/>
            </w:pPr>
            <w:r w:rsidRPr="00D9141C">
              <w:t>Polen</w:t>
            </w:r>
          </w:p>
        </w:tc>
        <w:tc>
          <w:tcPr>
            <w:tcW w:w="439" w:type="pct"/>
            <w:tcBorders>
              <w:top w:val="single" w:sz="6" w:space="0" w:color="auto"/>
            </w:tcBorders>
            <w:shd w:val="clear" w:color="auto" w:fill="auto"/>
          </w:tcPr>
          <w:p w14:paraId="0744D29F" w14:textId="77777777" w:rsidR="009C7148" w:rsidRPr="00D9141C" w:rsidRDefault="009C7148" w:rsidP="007168E4">
            <w:pPr>
              <w:pStyle w:val="TabellRader"/>
              <w:jc w:val="left"/>
            </w:pPr>
            <w:r w:rsidRPr="00D9141C">
              <w:t>1 364</w:t>
            </w:r>
          </w:p>
        </w:tc>
      </w:tr>
      <w:tr w:rsidR="009C7148" w14:paraId="553635A3" w14:textId="77777777" w:rsidTr="00693794">
        <w:tc>
          <w:tcPr>
            <w:tcW w:w="444" w:type="pct"/>
            <w:tcBorders>
              <w:top w:val="single" w:sz="6" w:space="0" w:color="auto"/>
            </w:tcBorders>
            <w:shd w:val="clear" w:color="auto" w:fill="auto"/>
          </w:tcPr>
          <w:p w14:paraId="15D6BE91" w14:textId="77777777" w:rsidR="009C7148" w:rsidRPr="00D9141C" w:rsidRDefault="009C7148" w:rsidP="007168E4">
            <w:pPr>
              <w:pStyle w:val="TabellRader"/>
              <w:jc w:val="left"/>
            </w:pPr>
            <w:r w:rsidRPr="00D9141C">
              <w:t>18.</w:t>
            </w:r>
          </w:p>
        </w:tc>
        <w:tc>
          <w:tcPr>
            <w:tcW w:w="698" w:type="pct"/>
            <w:tcBorders>
              <w:top w:val="single" w:sz="6" w:space="0" w:color="auto"/>
            </w:tcBorders>
            <w:shd w:val="clear" w:color="auto" w:fill="auto"/>
          </w:tcPr>
          <w:p w14:paraId="6A59853C" w14:textId="77777777" w:rsidR="009C7148" w:rsidRPr="00D9141C" w:rsidRDefault="009C7148" w:rsidP="007168E4">
            <w:pPr>
              <w:pStyle w:val="TabellRader"/>
              <w:jc w:val="left"/>
            </w:pPr>
            <w:r w:rsidRPr="00D9141C">
              <w:t>Italien</w:t>
            </w:r>
          </w:p>
        </w:tc>
        <w:tc>
          <w:tcPr>
            <w:tcW w:w="441" w:type="pct"/>
            <w:tcBorders>
              <w:top w:val="single" w:sz="6" w:space="0" w:color="auto"/>
            </w:tcBorders>
            <w:shd w:val="clear" w:color="auto" w:fill="auto"/>
          </w:tcPr>
          <w:p w14:paraId="0759305B" w14:textId="77777777" w:rsidR="009C7148" w:rsidRPr="00D9141C" w:rsidRDefault="009C7148" w:rsidP="007168E4">
            <w:pPr>
              <w:pStyle w:val="TabellRader"/>
              <w:jc w:val="left"/>
            </w:pPr>
            <w:r w:rsidRPr="00D9141C">
              <w:t>1 009</w:t>
            </w:r>
          </w:p>
        </w:tc>
        <w:tc>
          <w:tcPr>
            <w:tcW w:w="698" w:type="pct"/>
            <w:tcBorders>
              <w:top w:val="single" w:sz="6" w:space="0" w:color="auto"/>
            </w:tcBorders>
            <w:shd w:val="clear" w:color="auto" w:fill="auto"/>
          </w:tcPr>
          <w:p w14:paraId="03A0D992" w14:textId="77777777" w:rsidR="009C7148" w:rsidRPr="00D9141C" w:rsidRDefault="009C7148" w:rsidP="007168E4">
            <w:pPr>
              <w:pStyle w:val="TabellRader"/>
              <w:jc w:val="left"/>
            </w:pPr>
            <w:r w:rsidRPr="00D9141C">
              <w:t>Singapore</w:t>
            </w:r>
          </w:p>
        </w:tc>
        <w:tc>
          <w:tcPr>
            <w:tcW w:w="441" w:type="pct"/>
            <w:tcBorders>
              <w:top w:val="single" w:sz="6" w:space="0" w:color="auto"/>
            </w:tcBorders>
            <w:shd w:val="clear" w:color="auto" w:fill="auto"/>
          </w:tcPr>
          <w:p w14:paraId="4CC76698" w14:textId="77777777" w:rsidR="009C7148" w:rsidRPr="00D9141C" w:rsidRDefault="009C7148" w:rsidP="007168E4">
            <w:pPr>
              <w:pStyle w:val="TabellRader"/>
              <w:jc w:val="left"/>
            </w:pPr>
            <w:r w:rsidRPr="00D9141C">
              <w:t>1 555</w:t>
            </w:r>
          </w:p>
        </w:tc>
        <w:tc>
          <w:tcPr>
            <w:tcW w:w="698" w:type="pct"/>
            <w:tcBorders>
              <w:top w:val="single" w:sz="6" w:space="0" w:color="auto"/>
            </w:tcBorders>
            <w:shd w:val="clear" w:color="auto" w:fill="auto"/>
          </w:tcPr>
          <w:p w14:paraId="18B7A3AC" w14:textId="77777777" w:rsidR="009C7148" w:rsidRPr="00D9141C" w:rsidRDefault="009C7148" w:rsidP="007168E4">
            <w:pPr>
              <w:pStyle w:val="TabellRader"/>
              <w:jc w:val="left"/>
            </w:pPr>
            <w:r w:rsidRPr="00D9141C">
              <w:t>Singapore</w:t>
            </w:r>
          </w:p>
        </w:tc>
        <w:tc>
          <w:tcPr>
            <w:tcW w:w="441" w:type="pct"/>
            <w:tcBorders>
              <w:top w:val="single" w:sz="6" w:space="0" w:color="auto"/>
            </w:tcBorders>
            <w:shd w:val="clear" w:color="auto" w:fill="auto"/>
          </w:tcPr>
          <w:p w14:paraId="580EB7C7" w14:textId="77777777" w:rsidR="009C7148" w:rsidRPr="00D9141C" w:rsidRDefault="009C7148" w:rsidP="007168E4">
            <w:pPr>
              <w:pStyle w:val="TabellRader"/>
              <w:jc w:val="left"/>
            </w:pPr>
            <w:r w:rsidRPr="00D9141C">
              <w:t>933</w:t>
            </w:r>
          </w:p>
        </w:tc>
        <w:tc>
          <w:tcPr>
            <w:tcW w:w="698" w:type="pct"/>
            <w:tcBorders>
              <w:top w:val="single" w:sz="6" w:space="0" w:color="auto"/>
            </w:tcBorders>
            <w:shd w:val="clear" w:color="auto" w:fill="auto"/>
          </w:tcPr>
          <w:p w14:paraId="47AD3345" w14:textId="77777777" w:rsidR="009C7148" w:rsidRPr="00D9141C" w:rsidRDefault="009C7148" w:rsidP="007168E4">
            <w:pPr>
              <w:pStyle w:val="TabellRader"/>
              <w:jc w:val="left"/>
            </w:pPr>
            <w:r w:rsidRPr="00D9141C">
              <w:t xml:space="preserve">Estland </w:t>
            </w:r>
          </w:p>
        </w:tc>
        <w:tc>
          <w:tcPr>
            <w:tcW w:w="439" w:type="pct"/>
            <w:tcBorders>
              <w:top w:val="single" w:sz="6" w:space="0" w:color="auto"/>
            </w:tcBorders>
            <w:shd w:val="clear" w:color="auto" w:fill="auto"/>
          </w:tcPr>
          <w:p w14:paraId="5A94C012" w14:textId="77777777" w:rsidR="009C7148" w:rsidRPr="00D9141C" w:rsidRDefault="009C7148" w:rsidP="007168E4">
            <w:pPr>
              <w:pStyle w:val="TabellRader"/>
              <w:jc w:val="left"/>
            </w:pPr>
            <w:r w:rsidRPr="00D9141C">
              <w:t>1 192</w:t>
            </w:r>
          </w:p>
        </w:tc>
      </w:tr>
      <w:tr w:rsidR="009C7148" w14:paraId="4AFFFE14" w14:textId="77777777" w:rsidTr="00693794">
        <w:tc>
          <w:tcPr>
            <w:tcW w:w="444" w:type="pct"/>
            <w:tcBorders>
              <w:top w:val="single" w:sz="6" w:space="0" w:color="auto"/>
            </w:tcBorders>
            <w:shd w:val="clear" w:color="auto" w:fill="auto"/>
          </w:tcPr>
          <w:p w14:paraId="7272501C" w14:textId="77777777" w:rsidR="009C7148" w:rsidRPr="00D9141C" w:rsidRDefault="009C7148" w:rsidP="007168E4">
            <w:pPr>
              <w:pStyle w:val="TabellRader"/>
              <w:jc w:val="left"/>
            </w:pPr>
            <w:r w:rsidRPr="00D9141C">
              <w:t>19.</w:t>
            </w:r>
          </w:p>
        </w:tc>
        <w:tc>
          <w:tcPr>
            <w:tcW w:w="698" w:type="pct"/>
            <w:tcBorders>
              <w:top w:val="single" w:sz="6" w:space="0" w:color="auto"/>
            </w:tcBorders>
            <w:shd w:val="clear" w:color="auto" w:fill="auto"/>
          </w:tcPr>
          <w:p w14:paraId="2678393C" w14:textId="77777777" w:rsidR="009C7148" w:rsidRPr="00D9141C" w:rsidRDefault="009C7148" w:rsidP="007168E4">
            <w:pPr>
              <w:pStyle w:val="TabellRader"/>
              <w:jc w:val="left"/>
            </w:pPr>
            <w:r w:rsidRPr="00D9141C">
              <w:t>Kanada</w:t>
            </w:r>
          </w:p>
        </w:tc>
        <w:tc>
          <w:tcPr>
            <w:tcW w:w="441" w:type="pct"/>
            <w:tcBorders>
              <w:top w:val="single" w:sz="6" w:space="0" w:color="auto"/>
            </w:tcBorders>
            <w:shd w:val="clear" w:color="auto" w:fill="auto"/>
          </w:tcPr>
          <w:p w14:paraId="6D387E66" w14:textId="77777777" w:rsidR="009C7148" w:rsidRPr="00D9141C" w:rsidRDefault="009C7148" w:rsidP="007168E4">
            <w:pPr>
              <w:pStyle w:val="TabellRader"/>
              <w:jc w:val="left"/>
            </w:pPr>
            <w:r w:rsidRPr="00D9141C">
              <w:t>709</w:t>
            </w:r>
          </w:p>
        </w:tc>
        <w:tc>
          <w:tcPr>
            <w:tcW w:w="698" w:type="pct"/>
            <w:tcBorders>
              <w:top w:val="single" w:sz="6" w:space="0" w:color="auto"/>
            </w:tcBorders>
            <w:shd w:val="clear" w:color="auto" w:fill="auto"/>
          </w:tcPr>
          <w:p w14:paraId="2B55F376" w14:textId="77777777" w:rsidR="009C7148" w:rsidRPr="00D9141C" w:rsidRDefault="009C7148" w:rsidP="007168E4">
            <w:pPr>
              <w:pStyle w:val="TabellRader"/>
              <w:jc w:val="left"/>
            </w:pPr>
            <w:r w:rsidRPr="00D9141C">
              <w:t>Danmark</w:t>
            </w:r>
          </w:p>
        </w:tc>
        <w:tc>
          <w:tcPr>
            <w:tcW w:w="441" w:type="pct"/>
            <w:tcBorders>
              <w:top w:val="single" w:sz="6" w:space="0" w:color="auto"/>
            </w:tcBorders>
            <w:shd w:val="clear" w:color="auto" w:fill="auto"/>
          </w:tcPr>
          <w:p w14:paraId="1B69B8A1" w14:textId="77777777" w:rsidR="009C7148" w:rsidRPr="00D9141C" w:rsidRDefault="009C7148" w:rsidP="007168E4">
            <w:pPr>
              <w:pStyle w:val="TabellRader"/>
              <w:jc w:val="left"/>
            </w:pPr>
            <w:r w:rsidRPr="00D9141C">
              <w:t>1 256</w:t>
            </w:r>
          </w:p>
        </w:tc>
        <w:tc>
          <w:tcPr>
            <w:tcW w:w="698" w:type="pct"/>
            <w:tcBorders>
              <w:top w:val="single" w:sz="6" w:space="0" w:color="auto"/>
            </w:tcBorders>
            <w:shd w:val="clear" w:color="auto" w:fill="auto"/>
          </w:tcPr>
          <w:p w14:paraId="41DCCC42" w14:textId="77777777" w:rsidR="009C7148" w:rsidRPr="00D9141C" w:rsidRDefault="009C7148" w:rsidP="007168E4">
            <w:pPr>
              <w:pStyle w:val="TabellRader"/>
              <w:jc w:val="left"/>
            </w:pPr>
            <w:r w:rsidRPr="00D9141C">
              <w:t>Danmark</w:t>
            </w:r>
          </w:p>
        </w:tc>
        <w:tc>
          <w:tcPr>
            <w:tcW w:w="441" w:type="pct"/>
            <w:tcBorders>
              <w:top w:val="single" w:sz="6" w:space="0" w:color="auto"/>
            </w:tcBorders>
            <w:shd w:val="clear" w:color="auto" w:fill="auto"/>
          </w:tcPr>
          <w:p w14:paraId="4E94DCAA" w14:textId="77777777" w:rsidR="009C7148" w:rsidRPr="00D9141C" w:rsidRDefault="009C7148" w:rsidP="007168E4">
            <w:pPr>
              <w:pStyle w:val="TabellRader"/>
              <w:jc w:val="left"/>
            </w:pPr>
            <w:r w:rsidRPr="00D9141C">
              <w:t>874</w:t>
            </w:r>
          </w:p>
        </w:tc>
        <w:tc>
          <w:tcPr>
            <w:tcW w:w="698" w:type="pct"/>
            <w:tcBorders>
              <w:top w:val="single" w:sz="6" w:space="0" w:color="auto"/>
            </w:tcBorders>
            <w:shd w:val="clear" w:color="auto" w:fill="auto"/>
          </w:tcPr>
          <w:p w14:paraId="3FE233AF" w14:textId="77777777" w:rsidR="009C7148" w:rsidRPr="00D9141C" w:rsidRDefault="009C7148" w:rsidP="007168E4">
            <w:pPr>
              <w:pStyle w:val="TabellRader"/>
              <w:jc w:val="left"/>
            </w:pPr>
            <w:r w:rsidRPr="00D9141C">
              <w:t xml:space="preserve">Lettland </w:t>
            </w:r>
          </w:p>
        </w:tc>
        <w:tc>
          <w:tcPr>
            <w:tcW w:w="439" w:type="pct"/>
            <w:tcBorders>
              <w:top w:val="single" w:sz="6" w:space="0" w:color="auto"/>
            </w:tcBorders>
            <w:shd w:val="clear" w:color="auto" w:fill="auto"/>
          </w:tcPr>
          <w:p w14:paraId="63E596D1" w14:textId="77777777" w:rsidR="009C7148" w:rsidRPr="00D9141C" w:rsidRDefault="009C7148" w:rsidP="007168E4">
            <w:pPr>
              <w:pStyle w:val="TabellRader"/>
              <w:jc w:val="left"/>
            </w:pPr>
            <w:r w:rsidRPr="00D9141C">
              <w:t>948</w:t>
            </w:r>
          </w:p>
        </w:tc>
      </w:tr>
      <w:tr w:rsidR="009C7148" w14:paraId="7D09F451" w14:textId="77777777" w:rsidTr="00693794">
        <w:tc>
          <w:tcPr>
            <w:tcW w:w="444" w:type="pct"/>
            <w:tcBorders>
              <w:top w:val="single" w:sz="6" w:space="0" w:color="auto"/>
            </w:tcBorders>
            <w:shd w:val="clear" w:color="auto" w:fill="auto"/>
          </w:tcPr>
          <w:p w14:paraId="61FD3159" w14:textId="77777777" w:rsidR="009C7148" w:rsidRPr="00D9141C" w:rsidRDefault="009C7148" w:rsidP="007168E4">
            <w:pPr>
              <w:pStyle w:val="TabellRader"/>
              <w:jc w:val="left"/>
            </w:pPr>
            <w:r w:rsidRPr="00D9141C">
              <w:t>20.</w:t>
            </w:r>
          </w:p>
        </w:tc>
        <w:tc>
          <w:tcPr>
            <w:tcW w:w="698" w:type="pct"/>
            <w:tcBorders>
              <w:top w:val="single" w:sz="6" w:space="0" w:color="auto"/>
            </w:tcBorders>
            <w:shd w:val="clear" w:color="auto" w:fill="auto"/>
          </w:tcPr>
          <w:p w14:paraId="495B0603" w14:textId="77777777" w:rsidR="009C7148" w:rsidRPr="00D9141C" w:rsidRDefault="009C7148" w:rsidP="007168E4">
            <w:pPr>
              <w:pStyle w:val="TabellRader"/>
              <w:jc w:val="left"/>
            </w:pPr>
            <w:r w:rsidRPr="00D9141C">
              <w:t>Sydkorea</w:t>
            </w:r>
          </w:p>
        </w:tc>
        <w:tc>
          <w:tcPr>
            <w:tcW w:w="441" w:type="pct"/>
            <w:tcBorders>
              <w:top w:val="single" w:sz="6" w:space="0" w:color="auto"/>
            </w:tcBorders>
            <w:shd w:val="clear" w:color="auto" w:fill="auto"/>
          </w:tcPr>
          <w:p w14:paraId="44028365" w14:textId="77777777" w:rsidR="009C7148" w:rsidRPr="00D9141C" w:rsidRDefault="009C7148" w:rsidP="007168E4">
            <w:pPr>
              <w:pStyle w:val="TabellRader"/>
              <w:jc w:val="left"/>
            </w:pPr>
            <w:r w:rsidRPr="00D9141C">
              <w:t>610</w:t>
            </w:r>
          </w:p>
        </w:tc>
        <w:tc>
          <w:tcPr>
            <w:tcW w:w="698" w:type="pct"/>
            <w:tcBorders>
              <w:top w:val="single" w:sz="6" w:space="0" w:color="auto"/>
            </w:tcBorders>
            <w:shd w:val="clear" w:color="auto" w:fill="auto"/>
          </w:tcPr>
          <w:p w14:paraId="2F779F85" w14:textId="77777777" w:rsidR="009C7148" w:rsidRPr="00D9141C" w:rsidRDefault="009C7148" w:rsidP="007168E4">
            <w:pPr>
              <w:pStyle w:val="TabellRader"/>
              <w:jc w:val="left"/>
            </w:pPr>
            <w:r w:rsidRPr="00D9141C">
              <w:t>Sydkorea</w:t>
            </w:r>
          </w:p>
        </w:tc>
        <w:tc>
          <w:tcPr>
            <w:tcW w:w="441" w:type="pct"/>
            <w:tcBorders>
              <w:top w:val="single" w:sz="6" w:space="0" w:color="auto"/>
            </w:tcBorders>
            <w:shd w:val="clear" w:color="auto" w:fill="auto"/>
          </w:tcPr>
          <w:p w14:paraId="1B2F8563" w14:textId="77777777" w:rsidR="009C7148" w:rsidRPr="00D9141C" w:rsidRDefault="009C7148" w:rsidP="007168E4">
            <w:pPr>
              <w:pStyle w:val="TabellRader"/>
              <w:jc w:val="left"/>
            </w:pPr>
            <w:r w:rsidRPr="00D9141C">
              <w:t>761</w:t>
            </w:r>
          </w:p>
        </w:tc>
        <w:tc>
          <w:tcPr>
            <w:tcW w:w="698" w:type="pct"/>
            <w:tcBorders>
              <w:top w:val="single" w:sz="6" w:space="0" w:color="auto"/>
            </w:tcBorders>
            <w:shd w:val="clear" w:color="auto" w:fill="auto"/>
          </w:tcPr>
          <w:p w14:paraId="091CF92A" w14:textId="77777777" w:rsidR="009C7148" w:rsidRPr="00D9141C" w:rsidRDefault="009C7148" w:rsidP="007168E4">
            <w:pPr>
              <w:pStyle w:val="TabellRader"/>
              <w:jc w:val="left"/>
            </w:pPr>
            <w:r w:rsidRPr="00D9141C">
              <w:t>Österrike</w:t>
            </w:r>
          </w:p>
        </w:tc>
        <w:tc>
          <w:tcPr>
            <w:tcW w:w="441" w:type="pct"/>
            <w:tcBorders>
              <w:top w:val="single" w:sz="6" w:space="0" w:color="auto"/>
            </w:tcBorders>
            <w:shd w:val="clear" w:color="auto" w:fill="auto"/>
          </w:tcPr>
          <w:p w14:paraId="378F7DB3" w14:textId="77777777" w:rsidR="009C7148" w:rsidRPr="00D9141C" w:rsidRDefault="009C7148" w:rsidP="007168E4">
            <w:pPr>
              <w:pStyle w:val="TabellRader"/>
              <w:jc w:val="left"/>
            </w:pPr>
            <w:r w:rsidRPr="00D9141C">
              <w:t>760</w:t>
            </w:r>
          </w:p>
        </w:tc>
        <w:tc>
          <w:tcPr>
            <w:tcW w:w="698" w:type="pct"/>
            <w:tcBorders>
              <w:top w:val="single" w:sz="6" w:space="0" w:color="auto"/>
            </w:tcBorders>
            <w:shd w:val="clear" w:color="auto" w:fill="auto"/>
          </w:tcPr>
          <w:p w14:paraId="16D613C5" w14:textId="77777777" w:rsidR="009C7148" w:rsidRPr="00D9141C" w:rsidRDefault="009C7148" w:rsidP="007168E4">
            <w:pPr>
              <w:pStyle w:val="TabellRader"/>
              <w:jc w:val="left"/>
            </w:pPr>
            <w:r w:rsidRPr="00D9141C">
              <w:t>Ukraina</w:t>
            </w:r>
          </w:p>
        </w:tc>
        <w:tc>
          <w:tcPr>
            <w:tcW w:w="439" w:type="pct"/>
            <w:tcBorders>
              <w:top w:val="single" w:sz="6" w:space="0" w:color="auto"/>
            </w:tcBorders>
            <w:shd w:val="clear" w:color="auto" w:fill="auto"/>
          </w:tcPr>
          <w:p w14:paraId="2DC13AF1" w14:textId="77777777" w:rsidR="009C7148" w:rsidRPr="00D9141C" w:rsidRDefault="009C7148" w:rsidP="007168E4">
            <w:pPr>
              <w:pStyle w:val="TabellRader"/>
              <w:jc w:val="left"/>
            </w:pPr>
            <w:r w:rsidRPr="00D9141C">
              <w:t>914</w:t>
            </w:r>
          </w:p>
        </w:tc>
      </w:tr>
      <w:tr w:rsidR="009C7148" w14:paraId="5F52AB27" w14:textId="77777777" w:rsidTr="00693794">
        <w:tc>
          <w:tcPr>
            <w:tcW w:w="444" w:type="pct"/>
            <w:tcBorders>
              <w:top w:val="single" w:sz="6" w:space="0" w:color="auto"/>
              <w:bottom w:val="single" w:sz="6" w:space="0" w:color="auto"/>
            </w:tcBorders>
            <w:shd w:val="clear" w:color="auto" w:fill="auto"/>
          </w:tcPr>
          <w:p w14:paraId="1B125343" w14:textId="77777777" w:rsidR="009C7148" w:rsidRPr="00D9141C" w:rsidRDefault="009C7148" w:rsidP="007168E4">
            <w:pPr>
              <w:pStyle w:val="TabellRader"/>
              <w:jc w:val="left"/>
            </w:pPr>
            <w:r w:rsidRPr="00D9141C">
              <w:t>21.</w:t>
            </w:r>
          </w:p>
        </w:tc>
        <w:tc>
          <w:tcPr>
            <w:tcW w:w="698" w:type="pct"/>
            <w:tcBorders>
              <w:top w:val="single" w:sz="6" w:space="0" w:color="auto"/>
              <w:bottom w:val="single" w:sz="6" w:space="0" w:color="auto"/>
            </w:tcBorders>
            <w:shd w:val="clear" w:color="auto" w:fill="auto"/>
          </w:tcPr>
          <w:p w14:paraId="2910EC9C" w14:textId="77777777" w:rsidR="009C7148" w:rsidRPr="00D9141C" w:rsidRDefault="009C7148" w:rsidP="007168E4">
            <w:pPr>
              <w:pStyle w:val="TabellRader"/>
              <w:jc w:val="left"/>
            </w:pPr>
            <w:r w:rsidRPr="00D9141C">
              <w:t>Spanien</w:t>
            </w:r>
          </w:p>
        </w:tc>
        <w:tc>
          <w:tcPr>
            <w:tcW w:w="441" w:type="pct"/>
            <w:tcBorders>
              <w:top w:val="single" w:sz="6" w:space="0" w:color="auto"/>
              <w:bottom w:val="single" w:sz="6" w:space="0" w:color="auto"/>
            </w:tcBorders>
            <w:shd w:val="clear" w:color="auto" w:fill="auto"/>
          </w:tcPr>
          <w:p w14:paraId="0951EA27" w14:textId="77777777" w:rsidR="009C7148" w:rsidRPr="00D9141C" w:rsidRDefault="009C7148" w:rsidP="007168E4">
            <w:pPr>
              <w:pStyle w:val="TabellRader"/>
              <w:jc w:val="left"/>
            </w:pPr>
            <w:r w:rsidRPr="00D9141C">
              <w:t>407</w:t>
            </w:r>
          </w:p>
        </w:tc>
        <w:tc>
          <w:tcPr>
            <w:tcW w:w="698" w:type="pct"/>
            <w:tcBorders>
              <w:top w:val="single" w:sz="6" w:space="0" w:color="auto"/>
              <w:bottom w:val="single" w:sz="6" w:space="0" w:color="auto"/>
            </w:tcBorders>
            <w:shd w:val="clear" w:color="auto" w:fill="auto"/>
          </w:tcPr>
          <w:p w14:paraId="2690869A" w14:textId="77777777" w:rsidR="009C7148" w:rsidRPr="00D9141C" w:rsidRDefault="009C7148" w:rsidP="007168E4">
            <w:pPr>
              <w:pStyle w:val="TabellRader"/>
              <w:jc w:val="left"/>
            </w:pPr>
            <w:r w:rsidRPr="00D9141C">
              <w:t>Algeriet</w:t>
            </w:r>
          </w:p>
        </w:tc>
        <w:tc>
          <w:tcPr>
            <w:tcW w:w="441" w:type="pct"/>
            <w:tcBorders>
              <w:top w:val="single" w:sz="6" w:space="0" w:color="auto"/>
              <w:bottom w:val="single" w:sz="6" w:space="0" w:color="auto"/>
            </w:tcBorders>
            <w:shd w:val="clear" w:color="auto" w:fill="auto"/>
          </w:tcPr>
          <w:p w14:paraId="118890C6" w14:textId="77777777" w:rsidR="009C7148" w:rsidRPr="00D9141C" w:rsidRDefault="009C7148" w:rsidP="007168E4">
            <w:pPr>
              <w:pStyle w:val="TabellRader"/>
              <w:jc w:val="left"/>
            </w:pPr>
            <w:r w:rsidRPr="00D9141C">
              <w:t>738</w:t>
            </w:r>
          </w:p>
        </w:tc>
        <w:tc>
          <w:tcPr>
            <w:tcW w:w="698" w:type="pct"/>
            <w:tcBorders>
              <w:top w:val="single" w:sz="6" w:space="0" w:color="auto"/>
              <w:bottom w:val="single" w:sz="6" w:space="0" w:color="auto"/>
            </w:tcBorders>
            <w:shd w:val="clear" w:color="auto" w:fill="auto"/>
          </w:tcPr>
          <w:p w14:paraId="3F26B2B4" w14:textId="77777777" w:rsidR="009C7148" w:rsidRPr="00D9141C" w:rsidRDefault="009C7148" w:rsidP="007168E4">
            <w:pPr>
              <w:pStyle w:val="TabellRader"/>
              <w:jc w:val="left"/>
            </w:pPr>
            <w:r w:rsidRPr="00D9141C">
              <w:t>Australien</w:t>
            </w:r>
          </w:p>
        </w:tc>
        <w:tc>
          <w:tcPr>
            <w:tcW w:w="441" w:type="pct"/>
            <w:tcBorders>
              <w:top w:val="single" w:sz="6" w:space="0" w:color="auto"/>
              <w:bottom w:val="single" w:sz="6" w:space="0" w:color="auto"/>
            </w:tcBorders>
            <w:shd w:val="clear" w:color="auto" w:fill="auto"/>
          </w:tcPr>
          <w:p w14:paraId="4AA274C3" w14:textId="77777777" w:rsidR="009C7148" w:rsidRPr="00D9141C" w:rsidRDefault="009C7148" w:rsidP="007168E4">
            <w:pPr>
              <w:pStyle w:val="TabellRader"/>
              <w:jc w:val="left"/>
            </w:pPr>
            <w:r w:rsidRPr="00D9141C">
              <w:t>696</w:t>
            </w:r>
          </w:p>
        </w:tc>
        <w:tc>
          <w:tcPr>
            <w:tcW w:w="698" w:type="pct"/>
            <w:tcBorders>
              <w:top w:val="single" w:sz="6" w:space="0" w:color="auto"/>
              <w:bottom w:val="single" w:sz="6" w:space="0" w:color="auto"/>
            </w:tcBorders>
            <w:shd w:val="clear" w:color="auto" w:fill="auto"/>
          </w:tcPr>
          <w:p w14:paraId="556640B8" w14:textId="77777777" w:rsidR="009C7148" w:rsidRPr="00D9141C" w:rsidRDefault="009C7148" w:rsidP="007168E4">
            <w:pPr>
              <w:pStyle w:val="TabellRader"/>
              <w:jc w:val="left"/>
            </w:pPr>
            <w:r w:rsidRPr="00D9141C">
              <w:t>Danmark</w:t>
            </w:r>
          </w:p>
        </w:tc>
        <w:tc>
          <w:tcPr>
            <w:tcW w:w="439" w:type="pct"/>
            <w:tcBorders>
              <w:top w:val="single" w:sz="6" w:space="0" w:color="auto"/>
              <w:bottom w:val="single" w:sz="6" w:space="0" w:color="auto"/>
            </w:tcBorders>
            <w:shd w:val="clear" w:color="auto" w:fill="auto"/>
          </w:tcPr>
          <w:p w14:paraId="4ECDB18D" w14:textId="77777777" w:rsidR="009C7148" w:rsidRPr="00D9141C" w:rsidRDefault="009C7148" w:rsidP="007168E4">
            <w:pPr>
              <w:pStyle w:val="TabellRader"/>
              <w:jc w:val="left"/>
            </w:pPr>
            <w:r w:rsidRPr="00D9141C">
              <w:t>900</w:t>
            </w:r>
          </w:p>
        </w:tc>
      </w:tr>
      <w:tr w:rsidR="009C7148" w14:paraId="6236E95F" w14:textId="77777777" w:rsidTr="00693794">
        <w:tc>
          <w:tcPr>
            <w:tcW w:w="444" w:type="pct"/>
            <w:tcBorders>
              <w:top w:val="single" w:sz="6" w:space="0" w:color="auto"/>
              <w:bottom w:val="single" w:sz="4" w:space="0" w:color="auto"/>
            </w:tcBorders>
            <w:shd w:val="clear" w:color="auto" w:fill="auto"/>
          </w:tcPr>
          <w:p w14:paraId="4F40382B" w14:textId="77777777" w:rsidR="009C7148" w:rsidRPr="00A4533C" w:rsidRDefault="009C7148" w:rsidP="007168E4">
            <w:pPr>
              <w:pStyle w:val="TabellRader"/>
              <w:jc w:val="left"/>
            </w:pPr>
            <w:r w:rsidRPr="00A4533C">
              <w:t>22.</w:t>
            </w:r>
          </w:p>
        </w:tc>
        <w:tc>
          <w:tcPr>
            <w:tcW w:w="698" w:type="pct"/>
            <w:tcBorders>
              <w:top w:val="single" w:sz="6" w:space="0" w:color="auto"/>
              <w:bottom w:val="single" w:sz="4" w:space="0" w:color="auto"/>
            </w:tcBorders>
            <w:shd w:val="clear" w:color="auto" w:fill="auto"/>
          </w:tcPr>
          <w:p w14:paraId="6DB7B032" w14:textId="77777777" w:rsidR="009C7148" w:rsidRPr="00A4533C" w:rsidRDefault="009C7148" w:rsidP="007168E4">
            <w:pPr>
              <w:pStyle w:val="TabellRader"/>
              <w:jc w:val="left"/>
            </w:pPr>
            <w:r w:rsidRPr="00A4533C">
              <w:t>Japan</w:t>
            </w:r>
          </w:p>
        </w:tc>
        <w:tc>
          <w:tcPr>
            <w:tcW w:w="441" w:type="pct"/>
            <w:tcBorders>
              <w:top w:val="single" w:sz="6" w:space="0" w:color="auto"/>
              <w:bottom w:val="single" w:sz="4" w:space="0" w:color="auto"/>
            </w:tcBorders>
            <w:shd w:val="clear" w:color="auto" w:fill="auto"/>
          </w:tcPr>
          <w:p w14:paraId="3AEF618E" w14:textId="77777777" w:rsidR="009C7148" w:rsidRPr="00A4533C" w:rsidRDefault="009C7148" w:rsidP="007168E4">
            <w:pPr>
              <w:pStyle w:val="TabellRader"/>
              <w:jc w:val="left"/>
            </w:pPr>
            <w:r w:rsidRPr="00A4533C">
              <w:t>290</w:t>
            </w:r>
          </w:p>
        </w:tc>
        <w:tc>
          <w:tcPr>
            <w:tcW w:w="698" w:type="pct"/>
            <w:tcBorders>
              <w:top w:val="single" w:sz="6" w:space="0" w:color="auto"/>
              <w:bottom w:val="single" w:sz="4" w:space="0" w:color="auto"/>
            </w:tcBorders>
            <w:shd w:val="clear" w:color="auto" w:fill="auto"/>
          </w:tcPr>
          <w:p w14:paraId="0C7E53F0" w14:textId="77777777" w:rsidR="009C7148" w:rsidRPr="00A4533C" w:rsidRDefault="009C7148" w:rsidP="007168E4">
            <w:pPr>
              <w:pStyle w:val="TabellRader"/>
              <w:jc w:val="left"/>
            </w:pPr>
            <w:r w:rsidRPr="00A4533C">
              <w:t>Italien</w:t>
            </w:r>
          </w:p>
        </w:tc>
        <w:tc>
          <w:tcPr>
            <w:tcW w:w="441" w:type="pct"/>
            <w:tcBorders>
              <w:top w:val="single" w:sz="6" w:space="0" w:color="auto"/>
              <w:bottom w:val="single" w:sz="4" w:space="0" w:color="auto"/>
            </w:tcBorders>
            <w:shd w:val="clear" w:color="auto" w:fill="auto"/>
          </w:tcPr>
          <w:p w14:paraId="6566DF60" w14:textId="77777777" w:rsidR="009C7148" w:rsidRPr="00A4533C" w:rsidRDefault="009C7148" w:rsidP="007168E4">
            <w:pPr>
              <w:pStyle w:val="TabellRader"/>
              <w:jc w:val="left"/>
            </w:pPr>
            <w:r w:rsidRPr="00A4533C">
              <w:t>614</w:t>
            </w:r>
          </w:p>
        </w:tc>
        <w:tc>
          <w:tcPr>
            <w:tcW w:w="698" w:type="pct"/>
            <w:tcBorders>
              <w:top w:val="single" w:sz="6" w:space="0" w:color="auto"/>
              <w:bottom w:val="single" w:sz="4" w:space="0" w:color="auto"/>
            </w:tcBorders>
            <w:shd w:val="clear" w:color="auto" w:fill="auto"/>
          </w:tcPr>
          <w:p w14:paraId="369440C4" w14:textId="77777777" w:rsidR="009C7148" w:rsidRPr="00A4533C" w:rsidRDefault="009C7148" w:rsidP="007168E4">
            <w:pPr>
              <w:pStyle w:val="TabellRader"/>
              <w:jc w:val="left"/>
            </w:pPr>
            <w:r w:rsidRPr="00A4533C">
              <w:t>Estland</w:t>
            </w:r>
          </w:p>
        </w:tc>
        <w:tc>
          <w:tcPr>
            <w:tcW w:w="441" w:type="pct"/>
            <w:tcBorders>
              <w:top w:val="single" w:sz="6" w:space="0" w:color="auto"/>
              <w:bottom w:val="single" w:sz="4" w:space="0" w:color="auto"/>
            </w:tcBorders>
            <w:shd w:val="clear" w:color="auto" w:fill="auto"/>
          </w:tcPr>
          <w:p w14:paraId="70855F57" w14:textId="77777777" w:rsidR="009C7148" w:rsidRPr="00A4533C" w:rsidRDefault="009C7148" w:rsidP="007168E4">
            <w:pPr>
              <w:pStyle w:val="TabellRader"/>
              <w:jc w:val="left"/>
            </w:pPr>
            <w:r w:rsidRPr="00A4533C">
              <w:t>646</w:t>
            </w:r>
          </w:p>
        </w:tc>
        <w:tc>
          <w:tcPr>
            <w:tcW w:w="698" w:type="pct"/>
            <w:tcBorders>
              <w:top w:val="single" w:sz="6" w:space="0" w:color="auto"/>
              <w:bottom w:val="single" w:sz="4" w:space="0" w:color="auto"/>
            </w:tcBorders>
            <w:shd w:val="clear" w:color="auto" w:fill="auto"/>
          </w:tcPr>
          <w:p w14:paraId="47A77907" w14:textId="77777777" w:rsidR="009C7148" w:rsidRPr="00A4533C" w:rsidRDefault="009C7148" w:rsidP="007168E4">
            <w:pPr>
              <w:pStyle w:val="TabellRader"/>
              <w:jc w:val="left"/>
            </w:pPr>
            <w:r w:rsidRPr="00A4533C">
              <w:t>Sydkorea</w:t>
            </w:r>
          </w:p>
        </w:tc>
        <w:tc>
          <w:tcPr>
            <w:tcW w:w="439" w:type="pct"/>
            <w:tcBorders>
              <w:top w:val="single" w:sz="6" w:space="0" w:color="auto"/>
              <w:bottom w:val="single" w:sz="4" w:space="0" w:color="auto"/>
            </w:tcBorders>
            <w:shd w:val="clear" w:color="auto" w:fill="auto"/>
          </w:tcPr>
          <w:p w14:paraId="7EDAD516" w14:textId="77777777" w:rsidR="009C7148" w:rsidRPr="00A4533C" w:rsidRDefault="009C7148" w:rsidP="007168E4">
            <w:pPr>
              <w:pStyle w:val="TabellRader"/>
              <w:jc w:val="left"/>
            </w:pPr>
            <w:r w:rsidRPr="00A4533C">
              <w:t>891</w:t>
            </w:r>
          </w:p>
        </w:tc>
      </w:tr>
      <w:tr w:rsidR="009C7148" w14:paraId="560C453D" w14:textId="77777777" w:rsidTr="00693794">
        <w:tc>
          <w:tcPr>
            <w:tcW w:w="444" w:type="pct"/>
            <w:tcBorders>
              <w:top w:val="single" w:sz="6" w:space="0" w:color="auto"/>
              <w:bottom w:val="single" w:sz="4" w:space="0" w:color="auto"/>
            </w:tcBorders>
            <w:shd w:val="clear" w:color="auto" w:fill="auto"/>
          </w:tcPr>
          <w:p w14:paraId="6CA56827" w14:textId="77777777" w:rsidR="009C7148" w:rsidRPr="00A4533C" w:rsidRDefault="009C7148" w:rsidP="007168E4">
            <w:pPr>
              <w:pStyle w:val="TabellRader"/>
              <w:jc w:val="left"/>
            </w:pPr>
            <w:r w:rsidRPr="00A4533C">
              <w:t>23.</w:t>
            </w:r>
          </w:p>
        </w:tc>
        <w:tc>
          <w:tcPr>
            <w:tcW w:w="698" w:type="pct"/>
            <w:tcBorders>
              <w:top w:val="single" w:sz="6" w:space="0" w:color="auto"/>
              <w:bottom w:val="single" w:sz="4" w:space="0" w:color="auto"/>
            </w:tcBorders>
            <w:shd w:val="clear" w:color="auto" w:fill="auto"/>
          </w:tcPr>
          <w:p w14:paraId="2099833A" w14:textId="77777777" w:rsidR="009C7148" w:rsidRPr="00A4533C" w:rsidRDefault="009C7148" w:rsidP="007168E4">
            <w:pPr>
              <w:pStyle w:val="TabellRader"/>
              <w:jc w:val="left"/>
            </w:pPr>
            <w:r w:rsidRPr="00A4533C">
              <w:t>Malaysia</w:t>
            </w:r>
          </w:p>
        </w:tc>
        <w:tc>
          <w:tcPr>
            <w:tcW w:w="441" w:type="pct"/>
            <w:tcBorders>
              <w:top w:val="single" w:sz="6" w:space="0" w:color="auto"/>
              <w:bottom w:val="single" w:sz="4" w:space="0" w:color="auto"/>
            </w:tcBorders>
            <w:shd w:val="clear" w:color="auto" w:fill="auto"/>
          </w:tcPr>
          <w:p w14:paraId="3C4C00A4" w14:textId="77777777" w:rsidR="009C7148" w:rsidRPr="00A4533C" w:rsidRDefault="009C7148" w:rsidP="007168E4">
            <w:pPr>
              <w:pStyle w:val="TabellRader"/>
              <w:jc w:val="left"/>
            </w:pPr>
            <w:r w:rsidRPr="00A4533C">
              <w:t>195</w:t>
            </w:r>
          </w:p>
        </w:tc>
        <w:tc>
          <w:tcPr>
            <w:tcW w:w="698" w:type="pct"/>
            <w:tcBorders>
              <w:top w:val="single" w:sz="6" w:space="0" w:color="auto"/>
              <w:bottom w:val="single" w:sz="4" w:space="0" w:color="auto"/>
            </w:tcBorders>
            <w:shd w:val="clear" w:color="auto" w:fill="auto"/>
          </w:tcPr>
          <w:p w14:paraId="4AC172BD" w14:textId="77777777" w:rsidR="009C7148" w:rsidRPr="00A4533C" w:rsidRDefault="009C7148" w:rsidP="007168E4">
            <w:pPr>
              <w:pStyle w:val="TabellRader"/>
              <w:jc w:val="left"/>
            </w:pPr>
            <w:r w:rsidRPr="00A4533C">
              <w:t>Japan</w:t>
            </w:r>
          </w:p>
        </w:tc>
        <w:tc>
          <w:tcPr>
            <w:tcW w:w="441" w:type="pct"/>
            <w:tcBorders>
              <w:top w:val="single" w:sz="6" w:space="0" w:color="auto"/>
              <w:bottom w:val="single" w:sz="4" w:space="0" w:color="auto"/>
            </w:tcBorders>
            <w:shd w:val="clear" w:color="auto" w:fill="auto"/>
          </w:tcPr>
          <w:p w14:paraId="7A5B8A5C" w14:textId="77777777" w:rsidR="009C7148" w:rsidRPr="00A4533C" w:rsidRDefault="009C7148" w:rsidP="007168E4">
            <w:pPr>
              <w:pStyle w:val="TabellRader"/>
              <w:jc w:val="left"/>
            </w:pPr>
            <w:r w:rsidRPr="00A4533C">
              <w:t>271</w:t>
            </w:r>
          </w:p>
        </w:tc>
        <w:tc>
          <w:tcPr>
            <w:tcW w:w="698" w:type="pct"/>
            <w:tcBorders>
              <w:top w:val="single" w:sz="6" w:space="0" w:color="auto"/>
              <w:bottom w:val="single" w:sz="4" w:space="0" w:color="auto"/>
            </w:tcBorders>
            <w:shd w:val="clear" w:color="auto" w:fill="auto"/>
          </w:tcPr>
          <w:p w14:paraId="24D7D320" w14:textId="77777777" w:rsidR="009C7148" w:rsidRPr="00A4533C" w:rsidRDefault="009C7148" w:rsidP="007168E4">
            <w:pPr>
              <w:pStyle w:val="TabellRader"/>
              <w:jc w:val="left"/>
            </w:pPr>
            <w:r w:rsidRPr="00A4533C">
              <w:t>Schweiz</w:t>
            </w:r>
          </w:p>
        </w:tc>
        <w:tc>
          <w:tcPr>
            <w:tcW w:w="441" w:type="pct"/>
            <w:tcBorders>
              <w:top w:val="single" w:sz="6" w:space="0" w:color="auto"/>
              <w:bottom w:val="single" w:sz="4" w:space="0" w:color="auto"/>
            </w:tcBorders>
            <w:shd w:val="clear" w:color="auto" w:fill="auto"/>
          </w:tcPr>
          <w:p w14:paraId="06CB3517" w14:textId="77777777" w:rsidR="009C7148" w:rsidRPr="00A4533C" w:rsidRDefault="009C7148" w:rsidP="007168E4">
            <w:pPr>
              <w:pStyle w:val="TabellRader"/>
              <w:jc w:val="left"/>
            </w:pPr>
            <w:r w:rsidRPr="00A4533C">
              <w:t>576</w:t>
            </w:r>
          </w:p>
        </w:tc>
        <w:tc>
          <w:tcPr>
            <w:tcW w:w="698" w:type="pct"/>
            <w:tcBorders>
              <w:top w:val="single" w:sz="6" w:space="0" w:color="auto"/>
              <w:bottom w:val="single" w:sz="4" w:space="0" w:color="auto"/>
            </w:tcBorders>
            <w:shd w:val="clear" w:color="auto" w:fill="auto"/>
          </w:tcPr>
          <w:p w14:paraId="3CC06B41" w14:textId="77777777" w:rsidR="009C7148" w:rsidRPr="00A4533C" w:rsidRDefault="009C7148" w:rsidP="007168E4">
            <w:pPr>
              <w:pStyle w:val="TabellRader"/>
              <w:jc w:val="left"/>
            </w:pPr>
            <w:r w:rsidRPr="00A4533C">
              <w:t>Litauen</w:t>
            </w:r>
          </w:p>
        </w:tc>
        <w:tc>
          <w:tcPr>
            <w:tcW w:w="439" w:type="pct"/>
            <w:tcBorders>
              <w:top w:val="single" w:sz="6" w:space="0" w:color="auto"/>
              <w:bottom w:val="single" w:sz="4" w:space="0" w:color="auto"/>
            </w:tcBorders>
            <w:shd w:val="clear" w:color="auto" w:fill="auto"/>
          </w:tcPr>
          <w:p w14:paraId="3CDF636C" w14:textId="77777777" w:rsidR="009C7148" w:rsidRPr="00A4533C" w:rsidRDefault="009C7148" w:rsidP="007168E4">
            <w:pPr>
              <w:pStyle w:val="TabellRader"/>
              <w:jc w:val="left"/>
            </w:pPr>
            <w:r w:rsidRPr="00A4533C">
              <w:t>816</w:t>
            </w:r>
          </w:p>
        </w:tc>
      </w:tr>
      <w:tr w:rsidR="009C7148" w14:paraId="51E7CF6E" w14:textId="77777777" w:rsidTr="00693794">
        <w:tc>
          <w:tcPr>
            <w:tcW w:w="444" w:type="pct"/>
            <w:tcBorders>
              <w:top w:val="single" w:sz="6" w:space="0" w:color="auto"/>
              <w:bottom w:val="single" w:sz="4" w:space="0" w:color="auto"/>
            </w:tcBorders>
            <w:shd w:val="clear" w:color="auto" w:fill="auto"/>
          </w:tcPr>
          <w:p w14:paraId="566B21B9" w14:textId="77777777" w:rsidR="009C7148" w:rsidRPr="00A4533C" w:rsidRDefault="009C7148" w:rsidP="007168E4">
            <w:pPr>
              <w:pStyle w:val="TabellRader"/>
              <w:jc w:val="left"/>
            </w:pPr>
            <w:r w:rsidRPr="00A4533C">
              <w:t>24.</w:t>
            </w:r>
          </w:p>
        </w:tc>
        <w:tc>
          <w:tcPr>
            <w:tcW w:w="698" w:type="pct"/>
            <w:tcBorders>
              <w:top w:val="single" w:sz="6" w:space="0" w:color="auto"/>
              <w:bottom w:val="single" w:sz="4" w:space="0" w:color="auto"/>
            </w:tcBorders>
            <w:shd w:val="clear" w:color="auto" w:fill="auto"/>
          </w:tcPr>
          <w:p w14:paraId="66F9985C" w14:textId="77777777" w:rsidR="009C7148" w:rsidRPr="00A4533C" w:rsidRDefault="009C7148" w:rsidP="007168E4">
            <w:pPr>
              <w:pStyle w:val="TabellRader"/>
              <w:jc w:val="left"/>
            </w:pPr>
            <w:r w:rsidRPr="00A4533C">
              <w:t>FAE</w:t>
            </w:r>
          </w:p>
        </w:tc>
        <w:tc>
          <w:tcPr>
            <w:tcW w:w="441" w:type="pct"/>
            <w:tcBorders>
              <w:top w:val="single" w:sz="6" w:space="0" w:color="auto"/>
              <w:bottom w:val="single" w:sz="4" w:space="0" w:color="auto"/>
            </w:tcBorders>
            <w:shd w:val="clear" w:color="auto" w:fill="auto"/>
          </w:tcPr>
          <w:p w14:paraId="1056FFAE" w14:textId="77777777" w:rsidR="009C7148" w:rsidRPr="00A4533C" w:rsidRDefault="009C7148" w:rsidP="007168E4">
            <w:pPr>
              <w:pStyle w:val="TabellRader"/>
              <w:jc w:val="left"/>
            </w:pPr>
            <w:r w:rsidRPr="00A4533C">
              <w:t>182</w:t>
            </w:r>
          </w:p>
        </w:tc>
        <w:tc>
          <w:tcPr>
            <w:tcW w:w="698" w:type="pct"/>
            <w:tcBorders>
              <w:top w:val="single" w:sz="6" w:space="0" w:color="auto"/>
              <w:bottom w:val="single" w:sz="4" w:space="0" w:color="auto"/>
            </w:tcBorders>
            <w:shd w:val="clear" w:color="auto" w:fill="auto"/>
          </w:tcPr>
          <w:p w14:paraId="749B6C28" w14:textId="77777777" w:rsidR="009C7148" w:rsidRPr="00A4533C" w:rsidRDefault="009C7148" w:rsidP="007168E4">
            <w:pPr>
              <w:pStyle w:val="TabellRader"/>
              <w:jc w:val="left"/>
            </w:pPr>
            <w:r w:rsidRPr="00A4533C">
              <w:t>Estland</w:t>
            </w:r>
          </w:p>
        </w:tc>
        <w:tc>
          <w:tcPr>
            <w:tcW w:w="441" w:type="pct"/>
            <w:tcBorders>
              <w:top w:val="single" w:sz="6" w:space="0" w:color="auto"/>
              <w:bottom w:val="single" w:sz="4" w:space="0" w:color="auto"/>
            </w:tcBorders>
            <w:shd w:val="clear" w:color="auto" w:fill="auto"/>
          </w:tcPr>
          <w:p w14:paraId="09913258" w14:textId="77777777" w:rsidR="009C7148" w:rsidRPr="00A4533C" w:rsidRDefault="009C7148" w:rsidP="007168E4">
            <w:pPr>
              <w:pStyle w:val="TabellRader"/>
              <w:jc w:val="left"/>
            </w:pPr>
            <w:r w:rsidRPr="00A4533C">
              <w:t>266</w:t>
            </w:r>
          </w:p>
        </w:tc>
        <w:tc>
          <w:tcPr>
            <w:tcW w:w="698" w:type="pct"/>
            <w:tcBorders>
              <w:top w:val="single" w:sz="6" w:space="0" w:color="auto"/>
              <w:bottom w:val="single" w:sz="4" w:space="0" w:color="auto"/>
            </w:tcBorders>
            <w:shd w:val="clear" w:color="auto" w:fill="auto"/>
          </w:tcPr>
          <w:p w14:paraId="22451E88" w14:textId="77777777" w:rsidR="009C7148" w:rsidRPr="00A4533C" w:rsidRDefault="009C7148" w:rsidP="007168E4">
            <w:pPr>
              <w:pStyle w:val="TabellRader"/>
              <w:jc w:val="left"/>
            </w:pPr>
            <w:r w:rsidRPr="00A4533C">
              <w:t>Italien</w:t>
            </w:r>
          </w:p>
        </w:tc>
        <w:tc>
          <w:tcPr>
            <w:tcW w:w="441" w:type="pct"/>
            <w:tcBorders>
              <w:top w:val="single" w:sz="6" w:space="0" w:color="auto"/>
              <w:bottom w:val="single" w:sz="4" w:space="0" w:color="auto"/>
            </w:tcBorders>
            <w:shd w:val="clear" w:color="auto" w:fill="auto"/>
          </w:tcPr>
          <w:p w14:paraId="50B10299" w14:textId="77777777" w:rsidR="009C7148" w:rsidRPr="00A4533C" w:rsidRDefault="009C7148" w:rsidP="007168E4">
            <w:pPr>
              <w:pStyle w:val="TabellRader"/>
              <w:jc w:val="left"/>
            </w:pPr>
            <w:r w:rsidRPr="00A4533C">
              <w:t>536</w:t>
            </w:r>
          </w:p>
        </w:tc>
        <w:tc>
          <w:tcPr>
            <w:tcW w:w="698" w:type="pct"/>
            <w:tcBorders>
              <w:top w:val="single" w:sz="6" w:space="0" w:color="auto"/>
              <w:bottom w:val="single" w:sz="4" w:space="0" w:color="auto"/>
            </w:tcBorders>
            <w:shd w:val="clear" w:color="auto" w:fill="auto"/>
          </w:tcPr>
          <w:p w14:paraId="31BD9474" w14:textId="77777777" w:rsidR="009C7148" w:rsidRPr="00A4533C" w:rsidRDefault="009C7148" w:rsidP="007168E4">
            <w:pPr>
              <w:pStyle w:val="TabellRader"/>
              <w:jc w:val="left"/>
            </w:pPr>
            <w:r w:rsidRPr="00A4533C">
              <w:t>Japan</w:t>
            </w:r>
          </w:p>
        </w:tc>
        <w:tc>
          <w:tcPr>
            <w:tcW w:w="439" w:type="pct"/>
            <w:tcBorders>
              <w:top w:val="single" w:sz="6" w:space="0" w:color="auto"/>
              <w:bottom w:val="single" w:sz="4" w:space="0" w:color="auto"/>
            </w:tcBorders>
            <w:shd w:val="clear" w:color="auto" w:fill="auto"/>
          </w:tcPr>
          <w:p w14:paraId="50F4FD0F" w14:textId="77777777" w:rsidR="009C7148" w:rsidRPr="00A4533C" w:rsidRDefault="009C7148" w:rsidP="007168E4">
            <w:pPr>
              <w:pStyle w:val="TabellRader"/>
              <w:jc w:val="left"/>
            </w:pPr>
            <w:r w:rsidRPr="00A4533C">
              <w:t>754</w:t>
            </w:r>
          </w:p>
        </w:tc>
      </w:tr>
      <w:tr w:rsidR="009C7148" w14:paraId="146E3138" w14:textId="77777777" w:rsidTr="00693794">
        <w:tc>
          <w:tcPr>
            <w:tcW w:w="444" w:type="pct"/>
            <w:tcBorders>
              <w:top w:val="single" w:sz="6" w:space="0" w:color="auto"/>
              <w:bottom w:val="single" w:sz="4" w:space="0" w:color="auto"/>
            </w:tcBorders>
            <w:shd w:val="clear" w:color="auto" w:fill="auto"/>
          </w:tcPr>
          <w:p w14:paraId="5DB8B636" w14:textId="77777777" w:rsidR="009C7148" w:rsidRPr="00A4533C" w:rsidRDefault="009C7148" w:rsidP="007168E4">
            <w:pPr>
              <w:pStyle w:val="TabellRader"/>
              <w:jc w:val="left"/>
            </w:pPr>
            <w:r w:rsidRPr="00A4533C">
              <w:t>25.</w:t>
            </w:r>
          </w:p>
        </w:tc>
        <w:tc>
          <w:tcPr>
            <w:tcW w:w="698" w:type="pct"/>
            <w:tcBorders>
              <w:top w:val="single" w:sz="6" w:space="0" w:color="auto"/>
              <w:bottom w:val="single" w:sz="4" w:space="0" w:color="auto"/>
            </w:tcBorders>
            <w:shd w:val="clear" w:color="auto" w:fill="auto"/>
          </w:tcPr>
          <w:p w14:paraId="12331B99" w14:textId="77777777" w:rsidR="009C7148" w:rsidRPr="00A4533C" w:rsidRDefault="009C7148" w:rsidP="007168E4">
            <w:pPr>
              <w:pStyle w:val="TabellRader"/>
              <w:jc w:val="left"/>
            </w:pPr>
            <w:r w:rsidRPr="00A4533C">
              <w:t>Thailand</w:t>
            </w:r>
          </w:p>
        </w:tc>
        <w:tc>
          <w:tcPr>
            <w:tcW w:w="441" w:type="pct"/>
            <w:tcBorders>
              <w:top w:val="single" w:sz="6" w:space="0" w:color="auto"/>
              <w:bottom w:val="single" w:sz="4" w:space="0" w:color="auto"/>
            </w:tcBorders>
            <w:shd w:val="clear" w:color="auto" w:fill="auto"/>
          </w:tcPr>
          <w:p w14:paraId="4DB67839" w14:textId="77777777" w:rsidR="009C7148" w:rsidRPr="00A4533C" w:rsidRDefault="009C7148" w:rsidP="007168E4">
            <w:pPr>
              <w:pStyle w:val="TabellRader"/>
              <w:jc w:val="left"/>
            </w:pPr>
            <w:r w:rsidRPr="00A4533C">
              <w:t>140</w:t>
            </w:r>
          </w:p>
        </w:tc>
        <w:tc>
          <w:tcPr>
            <w:tcW w:w="698" w:type="pct"/>
            <w:tcBorders>
              <w:top w:val="single" w:sz="6" w:space="0" w:color="auto"/>
              <w:bottom w:val="single" w:sz="4" w:space="0" w:color="auto"/>
            </w:tcBorders>
            <w:shd w:val="clear" w:color="auto" w:fill="auto"/>
          </w:tcPr>
          <w:p w14:paraId="6C2F1306" w14:textId="77777777" w:rsidR="009C7148" w:rsidRPr="00A4533C" w:rsidRDefault="009C7148" w:rsidP="007168E4">
            <w:pPr>
              <w:pStyle w:val="TabellRader"/>
              <w:jc w:val="left"/>
            </w:pPr>
            <w:r w:rsidRPr="00A4533C">
              <w:t>Brasilien</w:t>
            </w:r>
          </w:p>
        </w:tc>
        <w:tc>
          <w:tcPr>
            <w:tcW w:w="441" w:type="pct"/>
            <w:tcBorders>
              <w:top w:val="single" w:sz="6" w:space="0" w:color="auto"/>
              <w:bottom w:val="single" w:sz="4" w:space="0" w:color="auto"/>
            </w:tcBorders>
            <w:shd w:val="clear" w:color="auto" w:fill="auto"/>
          </w:tcPr>
          <w:p w14:paraId="64F9B1BB" w14:textId="77777777" w:rsidR="009C7148" w:rsidRPr="00A4533C" w:rsidRDefault="009C7148" w:rsidP="007168E4">
            <w:pPr>
              <w:pStyle w:val="TabellRader"/>
              <w:jc w:val="left"/>
            </w:pPr>
            <w:r w:rsidRPr="00A4533C">
              <w:t>253</w:t>
            </w:r>
          </w:p>
        </w:tc>
        <w:tc>
          <w:tcPr>
            <w:tcW w:w="698" w:type="pct"/>
            <w:tcBorders>
              <w:top w:val="single" w:sz="6" w:space="0" w:color="auto"/>
              <w:bottom w:val="single" w:sz="4" w:space="0" w:color="auto"/>
            </w:tcBorders>
            <w:shd w:val="clear" w:color="auto" w:fill="auto"/>
          </w:tcPr>
          <w:p w14:paraId="5A244A25" w14:textId="77777777" w:rsidR="009C7148" w:rsidRPr="00A4533C" w:rsidRDefault="009C7148" w:rsidP="007168E4">
            <w:pPr>
              <w:pStyle w:val="TabellRader"/>
              <w:jc w:val="left"/>
            </w:pPr>
            <w:r w:rsidRPr="00A4533C">
              <w:t>Turkiet</w:t>
            </w:r>
          </w:p>
        </w:tc>
        <w:tc>
          <w:tcPr>
            <w:tcW w:w="441" w:type="pct"/>
            <w:tcBorders>
              <w:top w:val="single" w:sz="6" w:space="0" w:color="auto"/>
              <w:bottom w:val="single" w:sz="4" w:space="0" w:color="auto"/>
            </w:tcBorders>
            <w:shd w:val="clear" w:color="auto" w:fill="auto"/>
          </w:tcPr>
          <w:p w14:paraId="3D3D46E8" w14:textId="77777777" w:rsidR="009C7148" w:rsidRPr="00A4533C" w:rsidRDefault="009C7148" w:rsidP="007168E4">
            <w:pPr>
              <w:pStyle w:val="TabellRader"/>
              <w:jc w:val="left"/>
            </w:pPr>
            <w:r w:rsidRPr="00A4533C">
              <w:t>535</w:t>
            </w:r>
          </w:p>
        </w:tc>
        <w:tc>
          <w:tcPr>
            <w:tcW w:w="698" w:type="pct"/>
            <w:tcBorders>
              <w:top w:val="single" w:sz="6" w:space="0" w:color="auto"/>
              <w:bottom w:val="single" w:sz="4" w:space="0" w:color="auto"/>
            </w:tcBorders>
            <w:shd w:val="clear" w:color="auto" w:fill="auto"/>
          </w:tcPr>
          <w:p w14:paraId="72D60779" w14:textId="77777777" w:rsidR="009C7148" w:rsidRPr="00A4533C" w:rsidRDefault="009C7148" w:rsidP="007168E4">
            <w:pPr>
              <w:pStyle w:val="TabellRader"/>
              <w:jc w:val="left"/>
            </w:pPr>
            <w:r w:rsidRPr="00A4533C">
              <w:t>Kanada</w:t>
            </w:r>
          </w:p>
        </w:tc>
        <w:tc>
          <w:tcPr>
            <w:tcW w:w="439" w:type="pct"/>
            <w:tcBorders>
              <w:top w:val="single" w:sz="6" w:space="0" w:color="auto"/>
              <w:bottom w:val="single" w:sz="4" w:space="0" w:color="auto"/>
            </w:tcBorders>
            <w:shd w:val="clear" w:color="auto" w:fill="auto"/>
          </w:tcPr>
          <w:p w14:paraId="17E99AF4" w14:textId="77777777" w:rsidR="009C7148" w:rsidRPr="00A4533C" w:rsidRDefault="009C7148" w:rsidP="007168E4">
            <w:pPr>
              <w:pStyle w:val="TabellRader"/>
              <w:jc w:val="left"/>
            </w:pPr>
            <w:r w:rsidRPr="00A4533C">
              <w:t>720</w:t>
            </w:r>
          </w:p>
        </w:tc>
      </w:tr>
      <w:tr w:rsidR="009C7148" w14:paraId="09DBCC91" w14:textId="77777777" w:rsidTr="00693794">
        <w:tc>
          <w:tcPr>
            <w:tcW w:w="444" w:type="pct"/>
            <w:tcBorders>
              <w:top w:val="single" w:sz="6" w:space="0" w:color="auto"/>
              <w:bottom w:val="single" w:sz="4" w:space="0" w:color="auto"/>
            </w:tcBorders>
            <w:shd w:val="clear" w:color="auto" w:fill="auto"/>
          </w:tcPr>
          <w:p w14:paraId="72E543A2" w14:textId="77777777" w:rsidR="009C7148" w:rsidRPr="00A4533C" w:rsidRDefault="009C7148" w:rsidP="007168E4">
            <w:pPr>
              <w:pStyle w:val="TabellRader"/>
              <w:jc w:val="left"/>
            </w:pPr>
            <w:r w:rsidRPr="00A4533C">
              <w:t>26.</w:t>
            </w:r>
          </w:p>
        </w:tc>
        <w:tc>
          <w:tcPr>
            <w:tcW w:w="698" w:type="pct"/>
            <w:tcBorders>
              <w:top w:val="single" w:sz="6" w:space="0" w:color="auto"/>
              <w:bottom w:val="single" w:sz="4" w:space="0" w:color="auto"/>
            </w:tcBorders>
            <w:shd w:val="clear" w:color="auto" w:fill="auto"/>
          </w:tcPr>
          <w:p w14:paraId="60608447" w14:textId="77777777" w:rsidR="009C7148" w:rsidRPr="00A4533C" w:rsidRDefault="009C7148" w:rsidP="007168E4">
            <w:pPr>
              <w:pStyle w:val="TabellRader"/>
              <w:jc w:val="left"/>
            </w:pPr>
            <w:r w:rsidRPr="00A4533C">
              <w:t>Österrike</w:t>
            </w:r>
          </w:p>
        </w:tc>
        <w:tc>
          <w:tcPr>
            <w:tcW w:w="441" w:type="pct"/>
            <w:tcBorders>
              <w:top w:val="single" w:sz="6" w:space="0" w:color="auto"/>
              <w:bottom w:val="single" w:sz="4" w:space="0" w:color="auto"/>
            </w:tcBorders>
            <w:shd w:val="clear" w:color="auto" w:fill="auto"/>
          </w:tcPr>
          <w:p w14:paraId="71BF7D51" w14:textId="77777777" w:rsidR="009C7148" w:rsidRPr="00A4533C" w:rsidRDefault="009C7148" w:rsidP="007168E4">
            <w:pPr>
              <w:pStyle w:val="TabellRader"/>
              <w:jc w:val="left"/>
            </w:pPr>
            <w:r w:rsidRPr="00A4533C">
              <w:t>128</w:t>
            </w:r>
          </w:p>
        </w:tc>
        <w:tc>
          <w:tcPr>
            <w:tcW w:w="698" w:type="pct"/>
            <w:tcBorders>
              <w:top w:val="single" w:sz="6" w:space="0" w:color="auto"/>
              <w:bottom w:val="single" w:sz="4" w:space="0" w:color="auto"/>
            </w:tcBorders>
            <w:shd w:val="clear" w:color="auto" w:fill="auto"/>
          </w:tcPr>
          <w:p w14:paraId="5A379159" w14:textId="77777777" w:rsidR="009C7148" w:rsidRPr="00A4533C" w:rsidRDefault="009C7148" w:rsidP="007168E4">
            <w:pPr>
              <w:pStyle w:val="TabellRader"/>
              <w:jc w:val="left"/>
            </w:pPr>
            <w:r w:rsidRPr="00A4533C">
              <w:t>Schweiz</w:t>
            </w:r>
          </w:p>
        </w:tc>
        <w:tc>
          <w:tcPr>
            <w:tcW w:w="441" w:type="pct"/>
            <w:tcBorders>
              <w:top w:val="single" w:sz="6" w:space="0" w:color="auto"/>
              <w:bottom w:val="single" w:sz="4" w:space="0" w:color="auto"/>
            </w:tcBorders>
            <w:shd w:val="clear" w:color="auto" w:fill="auto"/>
          </w:tcPr>
          <w:p w14:paraId="20CFE62A" w14:textId="77777777" w:rsidR="009C7148" w:rsidRPr="00A4533C" w:rsidRDefault="009C7148" w:rsidP="007168E4">
            <w:pPr>
              <w:pStyle w:val="TabellRader"/>
              <w:jc w:val="left"/>
            </w:pPr>
            <w:r w:rsidRPr="00A4533C">
              <w:t>239</w:t>
            </w:r>
          </w:p>
        </w:tc>
        <w:tc>
          <w:tcPr>
            <w:tcW w:w="698" w:type="pct"/>
            <w:tcBorders>
              <w:top w:val="single" w:sz="6" w:space="0" w:color="auto"/>
              <w:bottom w:val="single" w:sz="4" w:space="0" w:color="auto"/>
            </w:tcBorders>
            <w:shd w:val="clear" w:color="auto" w:fill="auto"/>
          </w:tcPr>
          <w:p w14:paraId="62BDA323" w14:textId="77777777" w:rsidR="009C7148" w:rsidRPr="00A4533C" w:rsidRDefault="009C7148" w:rsidP="007168E4">
            <w:pPr>
              <w:pStyle w:val="TabellRader"/>
              <w:jc w:val="left"/>
            </w:pPr>
            <w:r w:rsidRPr="00A4533C">
              <w:t>Japan</w:t>
            </w:r>
          </w:p>
        </w:tc>
        <w:tc>
          <w:tcPr>
            <w:tcW w:w="441" w:type="pct"/>
            <w:tcBorders>
              <w:top w:val="single" w:sz="6" w:space="0" w:color="auto"/>
              <w:bottom w:val="single" w:sz="4" w:space="0" w:color="auto"/>
            </w:tcBorders>
            <w:shd w:val="clear" w:color="auto" w:fill="auto"/>
          </w:tcPr>
          <w:p w14:paraId="2028534D" w14:textId="77777777" w:rsidR="009C7148" w:rsidRPr="00A4533C" w:rsidRDefault="009C7148" w:rsidP="007168E4">
            <w:pPr>
              <w:pStyle w:val="TabellRader"/>
              <w:jc w:val="left"/>
            </w:pPr>
            <w:r w:rsidRPr="00A4533C">
              <w:t>488</w:t>
            </w:r>
          </w:p>
        </w:tc>
        <w:tc>
          <w:tcPr>
            <w:tcW w:w="698" w:type="pct"/>
            <w:tcBorders>
              <w:top w:val="single" w:sz="6" w:space="0" w:color="auto"/>
              <w:bottom w:val="single" w:sz="4" w:space="0" w:color="auto"/>
            </w:tcBorders>
            <w:shd w:val="clear" w:color="auto" w:fill="auto"/>
          </w:tcPr>
          <w:p w14:paraId="461085CB" w14:textId="77777777" w:rsidR="009C7148" w:rsidRPr="00A4533C" w:rsidRDefault="009C7148" w:rsidP="007168E4">
            <w:pPr>
              <w:pStyle w:val="TabellRader"/>
              <w:jc w:val="left"/>
            </w:pPr>
            <w:r w:rsidRPr="00A4533C">
              <w:t>Singapore</w:t>
            </w:r>
          </w:p>
        </w:tc>
        <w:tc>
          <w:tcPr>
            <w:tcW w:w="439" w:type="pct"/>
            <w:tcBorders>
              <w:top w:val="single" w:sz="6" w:space="0" w:color="auto"/>
              <w:bottom w:val="single" w:sz="4" w:space="0" w:color="auto"/>
            </w:tcBorders>
            <w:shd w:val="clear" w:color="auto" w:fill="auto"/>
          </w:tcPr>
          <w:p w14:paraId="02E987E7" w14:textId="77777777" w:rsidR="009C7148" w:rsidRPr="00A4533C" w:rsidRDefault="009C7148" w:rsidP="007168E4">
            <w:pPr>
              <w:pStyle w:val="TabellRader"/>
              <w:jc w:val="left"/>
            </w:pPr>
            <w:r w:rsidRPr="00A4533C">
              <w:t>644</w:t>
            </w:r>
          </w:p>
        </w:tc>
      </w:tr>
      <w:tr w:rsidR="009C7148" w14:paraId="7DD6849A" w14:textId="77777777" w:rsidTr="00693794">
        <w:tc>
          <w:tcPr>
            <w:tcW w:w="444" w:type="pct"/>
            <w:tcBorders>
              <w:top w:val="single" w:sz="6" w:space="0" w:color="auto"/>
              <w:bottom w:val="single" w:sz="4" w:space="0" w:color="auto"/>
            </w:tcBorders>
            <w:shd w:val="clear" w:color="auto" w:fill="auto"/>
          </w:tcPr>
          <w:p w14:paraId="6D697414" w14:textId="77777777" w:rsidR="009C7148" w:rsidRPr="00A4533C" w:rsidRDefault="009C7148" w:rsidP="007168E4">
            <w:pPr>
              <w:pStyle w:val="TabellRader"/>
              <w:jc w:val="left"/>
            </w:pPr>
            <w:r w:rsidRPr="00A4533C">
              <w:t>27.</w:t>
            </w:r>
          </w:p>
        </w:tc>
        <w:tc>
          <w:tcPr>
            <w:tcW w:w="698" w:type="pct"/>
            <w:tcBorders>
              <w:top w:val="single" w:sz="6" w:space="0" w:color="auto"/>
              <w:bottom w:val="single" w:sz="4" w:space="0" w:color="auto"/>
            </w:tcBorders>
            <w:shd w:val="clear" w:color="auto" w:fill="auto"/>
          </w:tcPr>
          <w:p w14:paraId="01970BCB" w14:textId="77777777" w:rsidR="009C7148" w:rsidRPr="00A4533C" w:rsidRDefault="009C7148" w:rsidP="007168E4">
            <w:pPr>
              <w:pStyle w:val="TabellRader"/>
              <w:jc w:val="left"/>
            </w:pPr>
            <w:r w:rsidRPr="00A4533C">
              <w:t>Polen</w:t>
            </w:r>
          </w:p>
        </w:tc>
        <w:tc>
          <w:tcPr>
            <w:tcW w:w="441" w:type="pct"/>
            <w:tcBorders>
              <w:top w:val="single" w:sz="6" w:space="0" w:color="auto"/>
              <w:bottom w:val="single" w:sz="4" w:space="0" w:color="auto"/>
            </w:tcBorders>
            <w:shd w:val="clear" w:color="auto" w:fill="auto"/>
          </w:tcPr>
          <w:p w14:paraId="1AAC2D36" w14:textId="77777777" w:rsidR="009C7148" w:rsidRPr="00A4533C" w:rsidRDefault="009C7148" w:rsidP="007168E4">
            <w:pPr>
              <w:pStyle w:val="TabellRader"/>
              <w:jc w:val="left"/>
            </w:pPr>
            <w:r w:rsidRPr="00A4533C">
              <w:t>112</w:t>
            </w:r>
          </w:p>
        </w:tc>
        <w:tc>
          <w:tcPr>
            <w:tcW w:w="698" w:type="pct"/>
            <w:tcBorders>
              <w:top w:val="single" w:sz="6" w:space="0" w:color="auto"/>
              <w:bottom w:val="single" w:sz="4" w:space="0" w:color="auto"/>
            </w:tcBorders>
            <w:shd w:val="clear" w:color="auto" w:fill="auto"/>
          </w:tcPr>
          <w:p w14:paraId="5A4F2883" w14:textId="77777777" w:rsidR="009C7148" w:rsidRPr="00A4533C" w:rsidRDefault="009C7148" w:rsidP="007168E4">
            <w:pPr>
              <w:pStyle w:val="TabellRader"/>
              <w:jc w:val="left"/>
            </w:pPr>
            <w:r w:rsidRPr="00A4533C">
              <w:t>Brunei</w:t>
            </w:r>
          </w:p>
        </w:tc>
        <w:tc>
          <w:tcPr>
            <w:tcW w:w="441" w:type="pct"/>
            <w:tcBorders>
              <w:top w:val="single" w:sz="6" w:space="0" w:color="auto"/>
              <w:bottom w:val="single" w:sz="4" w:space="0" w:color="auto"/>
            </w:tcBorders>
            <w:shd w:val="clear" w:color="auto" w:fill="auto"/>
          </w:tcPr>
          <w:p w14:paraId="29D22243" w14:textId="77777777" w:rsidR="009C7148" w:rsidRPr="00A4533C" w:rsidRDefault="009C7148" w:rsidP="007168E4">
            <w:pPr>
              <w:pStyle w:val="TabellRader"/>
              <w:jc w:val="left"/>
            </w:pPr>
            <w:r w:rsidRPr="00A4533C">
              <w:t>221</w:t>
            </w:r>
          </w:p>
        </w:tc>
        <w:tc>
          <w:tcPr>
            <w:tcW w:w="698" w:type="pct"/>
            <w:tcBorders>
              <w:top w:val="single" w:sz="6" w:space="0" w:color="auto"/>
              <w:bottom w:val="single" w:sz="4" w:space="0" w:color="auto"/>
            </w:tcBorders>
            <w:shd w:val="clear" w:color="auto" w:fill="auto"/>
          </w:tcPr>
          <w:p w14:paraId="7D793F73" w14:textId="77777777" w:rsidR="009C7148" w:rsidRPr="00A4533C" w:rsidRDefault="009C7148" w:rsidP="007168E4">
            <w:pPr>
              <w:pStyle w:val="TabellRader"/>
              <w:jc w:val="left"/>
            </w:pPr>
            <w:r w:rsidRPr="00A4533C">
              <w:t>Polen</w:t>
            </w:r>
          </w:p>
        </w:tc>
        <w:tc>
          <w:tcPr>
            <w:tcW w:w="441" w:type="pct"/>
            <w:tcBorders>
              <w:top w:val="single" w:sz="6" w:space="0" w:color="auto"/>
              <w:bottom w:val="single" w:sz="4" w:space="0" w:color="auto"/>
            </w:tcBorders>
            <w:shd w:val="clear" w:color="auto" w:fill="auto"/>
          </w:tcPr>
          <w:p w14:paraId="2F841A30" w14:textId="77777777" w:rsidR="009C7148" w:rsidRPr="00A4533C" w:rsidRDefault="009C7148" w:rsidP="007168E4">
            <w:pPr>
              <w:pStyle w:val="TabellRader"/>
              <w:jc w:val="left"/>
            </w:pPr>
            <w:r w:rsidRPr="00A4533C">
              <w:t>422</w:t>
            </w:r>
          </w:p>
        </w:tc>
        <w:tc>
          <w:tcPr>
            <w:tcW w:w="698" w:type="pct"/>
            <w:tcBorders>
              <w:top w:val="single" w:sz="6" w:space="0" w:color="auto"/>
              <w:bottom w:val="single" w:sz="4" w:space="0" w:color="auto"/>
            </w:tcBorders>
            <w:shd w:val="clear" w:color="auto" w:fill="auto"/>
          </w:tcPr>
          <w:p w14:paraId="79ED5D34" w14:textId="77777777" w:rsidR="009C7148" w:rsidRPr="00A4533C" w:rsidRDefault="009C7148" w:rsidP="007168E4">
            <w:pPr>
              <w:pStyle w:val="TabellRader"/>
              <w:jc w:val="left"/>
            </w:pPr>
            <w:r w:rsidRPr="00A4533C">
              <w:t>Sydafrika</w:t>
            </w:r>
          </w:p>
        </w:tc>
        <w:tc>
          <w:tcPr>
            <w:tcW w:w="439" w:type="pct"/>
            <w:tcBorders>
              <w:top w:val="single" w:sz="6" w:space="0" w:color="auto"/>
              <w:bottom w:val="single" w:sz="4" w:space="0" w:color="auto"/>
            </w:tcBorders>
            <w:shd w:val="clear" w:color="auto" w:fill="auto"/>
          </w:tcPr>
          <w:p w14:paraId="221D95D2" w14:textId="77777777" w:rsidR="009C7148" w:rsidRPr="00A4533C" w:rsidRDefault="009C7148" w:rsidP="007168E4">
            <w:pPr>
              <w:pStyle w:val="TabellRader"/>
              <w:jc w:val="left"/>
            </w:pPr>
            <w:r w:rsidRPr="00A4533C">
              <w:t>507</w:t>
            </w:r>
          </w:p>
        </w:tc>
      </w:tr>
      <w:tr w:rsidR="009C7148" w14:paraId="4A58FD4F" w14:textId="77777777" w:rsidTr="00693794">
        <w:tc>
          <w:tcPr>
            <w:tcW w:w="444" w:type="pct"/>
            <w:tcBorders>
              <w:top w:val="single" w:sz="6" w:space="0" w:color="auto"/>
              <w:bottom w:val="single" w:sz="4" w:space="0" w:color="auto"/>
            </w:tcBorders>
            <w:shd w:val="clear" w:color="auto" w:fill="auto"/>
          </w:tcPr>
          <w:p w14:paraId="53A4CEF1" w14:textId="77777777" w:rsidR="009C7148" w:rsidRPr="00A4533C" w:rsidRDefault="009C7148" w:rsidP="007168E4">
            <w:pPr>
              <w:pStyle w:val="TabellRader"/>
              <w:jc w:val="left"/>
            </w:pPr>
            <w:r w:rsidRPr="00A4533C">
              <w:t>28.</w:t>
            </w:r>
          </w:p>
        </w:tc>
        <w:tc>
          <w:tcPr>
            <w:tcW w:w="698" w:type="pct"/>
            <w:tcBorders>
              <w:top w:val="single" w:sz="6" w:space="0" w:color="auto"/>
              <w:bottom w:val="single" w:sz="4" w:space="0" w:color="auto"/>
            </w:tcBorders>
            <w:shd w:val="clear" w:color="auto" w:fill="auto"/>
          </w:tcPr>
          <w:p w14:paraId="74A3E883" w14:textId="77777777" w:rsidR="009C7148" w:rsidRPr="00A4533C" w:rsidRDefault="009C7148" w:rsidP="007168E4">
            <w:pPr>
              <w:pStyle w:val="TabellRader"/>
              <w:jc w:val="left"/>
            </w:pPr>
            <w:r w:rsidRPr="00A4533C">
              <w:t>Irland</w:t>
            </w:r>
          </w:p>
        </w:tc>
        <w:tc>
          <w:tcPr>
            <w:tcW w:w="441" w:type="pct"/>
            <w:tcBorders>
              <w:top w:val="single" w:sz="6" w:space="0" w:color="auto"/>
              <w:bottom w:val="single" w:sz="4" w:space="0" w:color="auto"/>
            </w:tcBorders>
            <w:shd w:val="clear" w:color="auto" w:fill="auto"/>
          </w:tcPr>
          <w:p w14:paraId="4F1BD82F" w14:textId="77777777" w:rsidR="009C7148" w:rsidRPr="00A4533C" w:rsidRDefault="009C7148" w:rsidP="007168E4">
            <w:pPr>
              <w:pStyle w:val="TabellRader"/>
              <w:jc w:val="left"/>
            </w:pPr>
            <w:r w:rsidRPr="00A4533C">
              <w:t>100</w:t>
            </w:r>
          </w:p>
        </w:tc>
        <w:tc>
          <w:tcPr>
            <w:tcW w:w="698" w:type="pct"/>
            <w:tcBorders>
              <w:top w:val="single" w:sz="6" w:space="0" w:color="auto"/>
              <w:bottom w:val="single" w:sz="4" w:space="0" w:color="auto"/>
            </w:tcBorders>
            <w:shd w:val="clear" w:color="auto" w:fill="auto"/>
          </w:tcPr>
          <w:p w14:paraId="7A4160CE" w14:textId="77777777" w:rsidR="009C7148" w:rsidRPr="00A4533C" w:rsidRDefault="009C7148" w:rsidP="007168E4">
            <w:pPr>
              <w:pStyle w:val="TabellRader"/>
              <w:jc w:val="left"/>
            </w:pPr>
            <w:r w:rsidRPr="00A4533C">
              <w:t>Österrike</w:t>
            </w:r>
          </w:p>
        </w:tc>
        <w:tc>
          <w:tcPr>
            <w:tcW w:w="441" w:type="pct"/>
            <w:tcBorders>
              <w:top w:val="single" w:sz="6" w:space="0" w:color="auto"/>
              <w:bottom w:val="single" w:sz="4" w:space="0" w:color="auto"/>
            </w:tcBorders>
            <w:shd w:val="clear" w:color="auto" w:fill="auto"/>
          </w:tcPr>
          <w:p w14:paraId="392BC7F5" w14:textId="77777777" w:rsidR="009C7148" w:rsidRPr="00A4533C" w:rsidRDefault="009C7148" w:rsidP="007168E4">
            <w:pPr>
              <w:pStyle w:val="TabellRader"/>
              <w:jc w:val="left"/>
            </w:pPr>
            <w:r w:rsidRPr="00A4533C">
              <w:t>166</w:t>
            </w:r>
          </w:p>
        </w:tc>
        <w:tc>
          <w:tcPr>
            <w:tcW w:w="698" w:type="pct"/>
            <w:tcBorders>
              <w:top w:val="single" w:sz="6" w:space="0" w:color="auto"/>
              <w:bottom w:val="single" w:sz="4" w:space="0" w:color="auto"/>
            </w:tcBorders>
            <w:shd w:val="clear" w:color="auto" w:fill="auto"/>
          </w:tcPr>
          <w:p w14:paraId="5FA2C510" w14:textId="77777777" w:rsidR="009C7148" w:rsidRPr="00A4533C" w:rsidRDefault="009C7148" w:rsidP="007168E4">
            <w:pPr>
              <w:pStyle w:val="TabellRader"/>
              <w:jc w:val="left"/>
            </w:pPr>
            <w:r w:rsidRPr="00A4533C">
              <w:t>Mexiko</w:t>
            </w:r>
          </w:p>
        </w:tc>
        <w:tc>
          <w:tcPr>
            <w:tcW w:w="441" w:type="pct"/>
            <w:tcBorders>
              <w:top w:val="single" w:sz="6" w:space="0" w:color="auto"/>
              <w:bottom w:val="single" w:sz="4" w:space="0" w:color="auto"/>
            </w:tcBorders>
            <w:shd w:val="clear" w:color="auto" w:fill="auto"/>
          </w:tcPr>
          <w:p w14:paraId="026EE676" w14:textId="77777777" w:rsidR="009C7148" w:rsidRPr="00A4533C" w:rsidRDefault="009C7148" w:rsidP="007168E4">
            <w:pPr>
              <w:pStyle w:val="TabellRader"/>
              <w:jc w:val="left"/>
            </w:pPr>
            <w:r w:rsidRPr="00A4533C">
              <w:t>321</w:t>
            </w:r>
          </w:p>
        </w:tc>
        <w:tc>
          <w:tcPr>
            <w:tcW w:w="698" w:type="pct"/>
            <w:tcBorders>
              <w:top w:val="single" w:sz="6" w:space="0" w:color="auto"/>
              <w:bottom w:val="single" w:sz="4" w:space="0" w:color="auto"/>
            </w:tcBorders>
            <w:shd w:val="clear" w:color="auto" w:fill="auto"/>
          </w:tcPr>
          <w:p w14:paraId="738BE2B4" w14:textId="77777777" w:rsidR="009C7148" w:rsidRPr="00A4533C" w:rsidRDefault="009C7148" w:rsidP="007168E4">
            <w:pPr>
              <w:pStyle w:val="TabellRader"/>
              <w:jc w:val="left"/>
            </w:pPr>
            <w:r w:rsidRPr="00A4533C">
              <w:t>Italien</w:t>
            </w:r>
          </w:p>
        </w:tc>
        <w:tc>
          <w:tcPr>
            <w:tcW w:w="439" w:type="pct"/>
            <w:tcBorders>
              <w:top w:val="single" w:sz="6" w:space="0" w:color="auto"/>
              <w:bottom w:val="single" w:sz="4" w:space="0" w:color="auto"/>
            </w:tcBorders>
            <w:shd w:val="clear" w:color="auto" w:fill="auto"/>
          </w:tcPr>
          <w:p w14:paraId="5885092E" w14:textId="77777777" w:rsidR="009C7148" w:rsidRPr="00A4533C" w:rsidRDefault="009C7148" w:rsidP="007168E4">
            <w:pPr>
              <w:pStyle w:val="TabellRader"/>
              <w:jc w:val="left"/>
            </w:pPr>
            <w:r w:rsidRPr="00A4533C">
              <w:t>493</w:t>
            </w:r>
          </w:p>
        </w:tc>
      </w:tr>
      <w:tr w:rsidR="009C7148" w14:paraId="6F5E154D" w14:textId="77777777" w:rsidTr="00693794">
        <w:tc>
          <w:tcPr>
            <w:tcW w:w="444" w:type="pct"/>
            <w:tcBorders>
              <w:top w:val="single" w:sz="6" w:space="0" w:color="auto"/>
              <w:bottom w:val="single" w:sz="4" w:space="0" w:color="auto"/>
            </w:tcBorders>
            <w:shd w:val="clear" w:color="auto" w:fill="auto"/>
          </w:tcPr>
          <w:p w14:paraId="4F6A0095" w14:textId="77777777" w:rsidR="009C7148" w:rsidRPr="00A4533C" w:rsidRDefault="009C7148" w:rsidP="007168E4">
            <w:pPr>
              <w:pStyle w:val="TabellRader"/>
              <w:jc w:val="left"/>
            </w:pPr>
            <w:r w:rsidRPr="00A4533C">
              <w:t>29.</w:t>
            </w:r>
          </w:p>
        </w:tc>
        <w:tc>
          <w:tcPr>
            <w:tcW w:w="698" w:type="pct"/>
            <w:tcBorders>
              <w:top w:val="single" w:sz="6" w:space="0" w:color="auto"/>
              <w:bottom w:val="single" w:sz="4" w:space="0" w:color="auto"/>
            </w:tcBorders>
            <w:shd w:val="clear" w:color="auto" w:fill="auto"/>
          </w:tcPr>
          <w:p w14:paraId="30A537B6" w14:textId="77777777" w:rsidR="009C7148" w:rsidRPr="00A4533C" w:rsidRDefault="009C7148" w:rsidP="007168E4">
            <w:pPr>
              <w:pStyle w:val="TabellRader"/>
              <w:jc w:val="left"/>
            </w:pPr>
            <w:r w:rsidRPr="00A4533C">
              <w:t>Mexiko</w:t>
            </w:r>
          </w:p>
        </w:tc>
        <w:tc>
          <w:tcPr>
            <w:tcW w:w="441" w:type="pct"/>
            <w:tcBorders>
              <w:top w:val="single" w:sz="6" w:space="0" w:color="auto"/>
              <w:bottom w:val="single" w:sz="4" w:space="0" w:color="auto"/>
            </w:tcBorders>
            <w:shd w:val="clear" w:color="auto" w:fill="auto"/>
          </w:tcPr>
          <w:p w14:paraId="4D571AF5" w14:textId="77777777" w:rsidR="009C7148" w:rsidRPr="00A4533C" w:rsidRDefault="009C7148" w:rsidP="007168E4">
            <w:pPr>
              <w:pStyle w:val="TabellRader"/>
              <w:jc w:val="left"/>
            </w:pPr>
            <w:r w:rsidRPr="00A4533C">
              <w:t>91</w:t>
            </w:r>
          </w:p>
        </w:tc>
        <w:tc>
          <w:tcPr>
            <w:tcW w:w="698" w:type="pct"/>
            <w:tcBorders>
              <w:top w:val="single" w:sz="6" w:space="0" w:color="auto"/>
              <w:bottom w:val="single" w:sz="4" w:space="0" w:color="auto"/>
            </w:tcBorders>
            <w:shd w:val="clear" w:color="auto" w:fill="auto"/>
          </w:tcPr>
          <w:p w14:paraId="21B1FAAE" w14:textId="77777777" w:rsidR="009C7148" w:rsidRPr="00A4533C" w:rsidRDefault="009C7148" w:rsidP="007168E4">
            <w:pPr>
              <w:pStyle w:val="TabellRader"/>
              <w:jc w:val="left"/>
            </w:pPr>
            <w:r w:rsidRPr="00A4533C">
              <w:t>Polen</w:t>
            </w:r>
          </w:p>
        </w:tc>
        <w:tc>
          <w:tcPr>
            <w:tcW w:w="441" w:type="pct"/>
            <w:tcBorders>
              <w:top w:val="single" w:sz="6" w:space="0" w:color="auto"/>
              <w:bottom w:val="single" w:sz="4" w:space="0" w:color="auto"/>
            </w:tcBorders>
            <w:shd w:val="clear" w:color="auto" w:fill="auto"/>
          </w:tcPr>
          <w:p w14:paraId="43EA983D" w14:textId="77777777" w:rsidR="009C7148" w:rsidRPr="00A4533C" w:rsidRDefault="009C7148" w:rsidP="007168E4">
            <w:pPr>
              <w:pStyle w:val="TabellRader"/>
              <w:jc w:val="left"/>
            </w:pPr>
            <w:r w:rsidRPr="00A4533C">
              <w:t>141</w:t>
            </w:r>
          </w:p>
        </w:tc>
        <w:tc>
          <w:tcPr>
            <w:tcW w:w="698" w:type="pct"/>
            <w:tcBorders>
              <w:top w:val="single" w:sz="6" w:space="0" w:color="auto"/>
              <w:bottom w:val="single" w:sz="4" w:space="0" w:color="auto"/>
            </w:tcBorders>
            <w:shd w:val="clear" w:color="auto" w:fill="auto"/>
          </w:tcPr>
          <w:p w14:paraId="19DF2A63" w14:textId="77777777" w:rsidR="009C7148" w:rsidRPr="00A4533C" w:rsidRDefault="009C7148" w:rsidP="007168E4">
            <w:pPr>
              <w:pStyle w:val="TabellRader"/>
              <w:jc w:val="left"/>
            </w:pPr>
            <w:r w:rsidRPr="00A4533C">
              <w:t>Saudiarabien</w:t>
            </w:r>
          </w:p>
        </w:tc>
        <w:tc>
          <w:tcPr>
            <w:tcW w:w="441" w:type="pct"/>
            <w:tcBorders>
              <w:top w:val="single" w:sz="6" w:space="0" w:color="auto"/>
              <w:bottom w:val="single" w:sz="4" w:space="0" w:color="auto"/>
            </w:tcBorders>
            <w:shd w:val="clear" w:color="auto" w:fill="auto"/>
          </w:tcPr>
          <w:p w14:paraId="2169E3B8" w14:textId="77777777" w:rsidR="009C7148" w:rsidRPr="00A4533C" w:rsidRDefault="009C7148" w:rsidP="007168E4">
            <w:pPr>
              <w:pStyle w:val="TabellRader"/>
              <w:jc w:val="left"/>
            </w:pPr>
            <w:r w:rsidRPr="00A4533C">
              <w:t>236</w:t>
            </w:r>
          </w:p>
        </w:tc>
        <w:tc>
          <w:tcPr>
            <w:tcW w:w="698" w:type="pct"/>
            <w:tcBorders>
              <w:top w:val="single" w:sz="6" w:space="0" w:color="auto"/>
              <w:bottom w:val="single" w:sz="4" w:space="0" w:color="auto"/>
            </w:tcBorders>
            <w:shd w:val="clear" w:color="auto" w:fill="auto"/>
          </w:tcPr>
          <w:p w14:paraId="7651D5D1" w14:textId="77777777" w:rsidR="009C7148" w:rsidRPr="00A4533C" w:rsidRDefault="009C7148" w:rsidP="007168E4">
            <w:pPr>
              <w:pStyle w:val="TabellRader"/>
              <w:jc w:val="left"/>
            </w:pPr>
            <w:r w:rsidRPr="00A4533C">
              <w:t>Österrike</w:t>
            </w:r>
          </w:p>
        </w:tc>
        <w:tc>
          <w:tcPr>
            <w:tcW w:w="439" w:type="pct"/>
            <w:tcBorders>
              <w:top w:val="single" w:sz="6" w:space="0" w:color="auto"/>
              <w:bottom w:val="single" w:sz="4" w:space="0" w:color="auto"/>
            </w:tcBorders>
            <w:shd w:val="clear" w:color="auto" w:fill="auto"/>
          </w:tcPr>
          <w:p w14:paraId="3C84BA2C" w14:textId="77777777" w:rsidR="009C7148" w:rsidRPr="00A4533C" w:rsidRDefault="009C7148" w:rsidP="007168E4">
            <w:pPr>
              <w:pStyle w:val="TabellRader"/>
              <w:jc w:val="left"/>
            </w:pPr>
            <w:r w:rsidRPr="00A4533C">
              <w:t>463</w:t>
            </w:r>
          </w:p>
        </w:tc>
      </w:tr>
      <w:tr w:rsidR="009C7148" w14:paraId="124F7368" w14:textId="77777777" w:rsidTr="00693794">
        <w:tc>
          <w:tcPr>
            <w:tcW w:w="444" w:type="pct"/>
            <w:tcBorders>
              <w:top w:val="single" w:sz="6" w:space="0" w:color="auto"/>
              <w:bottom w:val="single" w:sz="4" w:space="0" w:color="auto"/>
            </w:tcBorders>
            <w:shd w:val="clear" w:color="auto" w:fill="auto"/>
          </w:tcPr>
          <w:p w14:paraId="1AC15061" w14:textId="77777777" w:rsidR="009C7148" w:rsidRPr="00A4533C" w:rsidRDefault="009C7148" w:rsidP="007168E4">
            <w:pPr>
              <w:pStyle w:val="TabellRader"/>
              <w:jc w:val="left"/>
            </w:pPr>
            <w:r w:rsidRPr="00A4533C">
              <w:t>30.</w:t>
            </w:r>
          </w:p>
        </w:tc>
        <w:tc>
          <w:tcPr>
            <w:tcW w:w="698" w:type="pct"/>
            <w:tcBorders>
              <w:top w:val="single" w:sz="6" w:space="0" w:color="auto"/>
              <w:bottom w:val="single" w:sz="4" w:space="0" w:color="auto"/>
            </w:tcBorders>
            <w:shd w:val="clear" w:color="auto" w:fill="auto"/>
          </w:tcPr>
          <w:p w14:paraId="05356033" w14:textId="77777777" w:rsidR="009C7148" w:rsidRPr="00A4533C" w:rsidRDefault="009C7148" w:rsidP="007168E4">
            <w:pPr>
              <w:pStyle w:val="TabellRader"/>
              <w:jc w:val="left"/>
            </w:pPr>
            <w:r w:rsidRPr="00A4533C">
              <w:t>Saudiarabien</w:t>
            </w:r>
          </w:p>
        </w:tc>
        <w:tc>
          <w:tcPr>
            <w:tcW w:w="441" w:type="pct"/>
            <w:tcBorders>
              <w:top w:val="single" w:sz="6" w:space="0" w:color="auto"/>
              <w:bottom w:val="single" w:sz="4" w:space="0" w:color="auto"/>
            </w:tcBorders>
            <w:shd w:val="clear" w:color="auto" w:fill="auto"/>
          </w:tcPr>
          <w:p w14:paraId="6BB83886" w14:textId="77777777" w:rsidR="009C7148" w:rsidRPr="00A4533C" w:rsidRDefault="009C7148" w:rsidP="007168E4">
            <w:pPr>
              <w:pStyle w:val="TabellRader"/>
              <w:jc w:val="left"/>
            </w:pPr>
            <w:r w:rsidRPr="00A4533C">
              <w:t>89</w:t>
            </w:r>
          </w:p>
        </w:tc>
        <w:tc>
          <w:tcPr>
            <w:tcW w:w="698" w:type="pct"/>
            <w:tcBorders>
              <w:top w:val="single" w:sz="6" w:space="0" w:color="auto"/>
              <w:bottom w:val="single" w:sz="4" w:space="0" w:color="auto"/>
            </w:tcBorders>
            <w:shd w:val="clear" w:color="auto" w:fill="auto"/>
          </w:tcPr>
          <w:p w14:paraId="155D6F22" w14:textId="77777777" w:rsidR="009C7148" w:rsidRPr="00A4533C" w:rsidRDefault="009C7148" w:rsidP="007168E4">
            <w:pPr>
              <w:pStyle w:val="TabellRader"/>
              <w:jc w:val="left"/>
            </w:pPr>
            <w:r w:rsidRPr="00A4533C">
              <w:t>Spanien</w:t>
            </w:r>
          </w:p>
        </w:tc>
        <w:tc>
          <w:tcPr>
            <w:tcW w:w="441" w:type="pct"/>
            <w:tcBorders>
              <w:top w:val="single" w:sz="6" w:space="0" w:color="auto"/>
              <w:bottom w:val="single" w:sz="4" w:space="0" w:color="auto"/>
            </w:tcBorders>
            <w:shd w:val="clear" w:color="auto" w:fill="auto"/>
          </w:tcPr>
          <w:p w14:paraId="3C7D27F8" w14:textId="77777777" w:rsidR="009C7148" w:rsidRPr="00A4533C" w:rsidRDefault="009C7148" w:rsidP="007168E4">
            <w:pPr>
              <w:pStyle w:val="TabellRader"/>
              <w:jc w:val="left"/>
            </w:pPr>
            <w:r w:rsidRPr="00A4533C">
              <w:t>130</w:t>
            </w:r>
          </w:p>
        </w:tc>
        <w:tc>
          <w:tcPr>
            <w:tcW w:w="698" w:type="pct"/>
            <w:tcBorders>
              <w:top w:val="single" w:sz="6" w:space="0" w:color="auto"/>
              <w:bottom w:val="single" w:sz="4" w:space="0" w:color="auto"/>
            </w:tcBorders>
            <w:shd w:val="clear" w:color="auto" w:fill="auto"/>
          </w:tcPr>
          <w:p w14:paraId="28732CE9" w14:textId="77777777" w:rsidR="009C7148" w:rsidRPr="00A4533C" w:rsidRDefault="009C7148" w:rsidP="007168E4">
            <w:pPr>
              <w:pStyle w:val="TabellRader"/>
              <w:jc w:val="left"/>
            </w:pPr>
            <w:r w:rsidRPr="00A4533C">
              <w:t>Lettland</w:t>
            </w:r>
          </w:p>
        </w:tc>
        <w:tc>
          <w:tcPr>
            <w:tcW w:w="441" w:type="pct"/>
            <w:tcBorders>
              <w:top w:val="single" w:sz="6" w:space="0" w:color="auto"/>
              <w:bottom w:val="single" w:sz="4" w:space="0" w:color="auto"/>
            </w:tcBorders>
            <w:shd w:val="clear" w:color="auto" w:fill="auto"/>
          </w:tcPr>
          <w:p w14:paraId="658EBBFC" w14:textId="77777777" w:rsidR="009C7148" w:rsidRPr="00A4533C" w:rsidRDefault="009C7148" w:rsidP="007168E4">
            <w:pPr>
              <w:pStyle w:val="TabellRader"/>
              <w:jc w:val="left"/>
            </w:pPr>
            <w:r w:rsidRPr="00A4533C">
              <w:t>219</w:t>
            </w:r>
          </w:p>
        </w:tc>
        <w:tc>
          <w:tcPr>
            <w:tcW w:w="698" w:type="pct"/>
            <w:tcBorders>
              <w:top w:val="single" w:sz="6" w:space="0" w:color="auto"/>
              <w:bottom w:val="single" w:sz="4" w:space="0" w:color="auto"/>
            </w:tcBorders>
            <w:shd w:val="clear" w:color="auto" w:fill="auto"/>
          </w:tcPr>
          <w:p w14:paraId="2FCEAE7B" w14:textId="77777777" w:rsidR="009C7148" w:rsidRPr="00A4533C" w:rsidRDefault="009C7148" w:rsidP="007168E4">
            <w:pPr>
              <w:pStyle w:val="TabellRader"/>
              <w:jc w:val="left"/>
            </w:pPr>
            <w:r w:rsidRPr="00A4533C">
              <w:t>Bulgarien</w:t>
            </w:r>
          </w:p>
        </w:tc>
        <w:tc>
          <w:tcPr>
            <w:tcW w:w="439" w:type="pct"/>
            <w:tcBorders>
              <w:top w:val="single" w:sz="6" w:space="0" w:color="auto"/>
              <w:bottom w:val="single" w:sz="4" w:space="0" w:color="auto"/>
            </w:tcBorders>
            <w:shd w:val="clear" w:color="auto" w:fill="auto"/>
          </w:tcPr>
          <w:p w14:paraId="270868CC" w14:textId="77777777" w:rsidR="009C7148" w:rsidRPr="00A4533C" w:rsidRDefault="009C7148" w:rsidP="007168E4">
            <w:pPr>
              <w:pStyle w:val="TabellRader"/>
              <w:jc w:val="left"/>
            </w:pPr>
            <w:r w:rsidRPr="00A4533C">
              <w:t>406</w:t>
            </w:r>
          </w:p>
        </w:tc>
      </w:tr>
    </w:tbl>
    <w:p w14:paraId="21DFB388" w14:textId="1C50C9ED" w:rsidR="00DA0598" w:rsidRDefault="009C7148" w:rsidP="00693794">
      <w:pPr>
        <w:pStyle w:val="TabellFotnot"/>
      </w:pPr>
      <w:r w:rsidRPr="00BD064B">
        <w:t>* Innefattar leasingbetalningar</w:t>
      </w:r>
    </w:p>
    <w:p w14:paraId="65025233" w14:textId="04705003" w:rsidR="00DA0598" w:rsidRDefault="00732CB8" w:rsidP="004210EB">
      <w:pPr>
        <w:pStyle w:val="Rubrik2utannumrering"/>
      </w:pPr>
      <w:r>
        <w:t>Annan utlandsverksamhet</w:t>
      </w:r>
    </w:p>
    <w:p w14:paraId="262774E1" w14:textId="3D64A381" w:rsidR="00DA0598" w:rsidRDefault="00DA0598" w:rsidP="008704EE">
      <w:pPr>
        <w:pStyle w:val="Brdtextmedindrag"/>
        <w:ind w:firstLine="0"/>
      </w:pPr>
      <w:r w:rsidRPr="008704EE">
        <w:t>Vid sidan av exporten finns vissa krav på tillstånd och redovisning för ytterligare utlandsverksamhet</w:t>
      </w:r>
      <w:r>
        <w:t>.</w:t>
      </w:r>
    </w:p>
    <w:p w14:paraId="4E91A92D" w14:textId="5DA82694" w:rsidR="00DA0598" w:rsidRDefault="00DA0598" w:rsidP="008704EE">
      <w:pPr>
        <w:pStyle w:val="Rubrik3utannumrering"/>
      </w:pPr>
      <w:r>
        <w:t>Avtal om tillverkningsrätt och samarbete</w:t>
      </w:r>
    </w:p>
    <w:p w14:paraId="34F4FF33" w14:textId="2EC7F41F" w:rsidR="00DA0598" w:rsidRDefault="00DA0598" w:rsidP="008704EE">
      <w:pPr>
        <w:pStyle w:val="Brdtext"/>
      </w:pPr>
      <w:r w:rsidRPr="008704EE">
        <w:t>Att ingå avtal som innebär upplåtelse eller överlåtelse av tillverkningsrätt till någon i utlandet kräver tillstånd enligt lagen om krigsmateriel. Enligt samma lag krävs tillstånd att ingå samarbetsavtal med någon utanför landet om att gemensamt med denne eller för dennes räkning tillhandahålla tekniskt bistånd till någon i utlandet, utveckla krigsmateriel eller metod för framställning av sådan materiel eller gemensamt tillverka krigsmateriel</w:t>
      </w:r>
      <w:r>
        <w:t>.</w:t>
      </w:r>
    </w:p>
    <w:p w14:paraId="6F710DBA" w14:textId="32D27574" w:rsidR="00DA0598" w:rsidRDefault="00DA0598" w:rsidP="00CF665B">
      <w:pPr>
        <w:pStyle w:val="Brdtextmedindrag"/>
        <w:ind w:firstLine="0"/>
      </w:pPr>
      <w:r w:rsidRPr="008704EE">
        <w:t>Under 2024 beviljade ISP 20 st</w:t>
      </w:r>
      <w:r w:rsidR="005239CB">
        <w:t>ycken</w:t>
      </w:r>
      <w:r w:rsidRPr="008704EE">
        <w:t xml:space="preserve"> tillstånd för svenska företag att ingå avtal som innebar upplåtelse eller överlåtelse av tillverkningsrätt till någon i utlandet och 58 st</w:t>
      </w:r>
      <w:r w:rsidR="005239CB">
        <w:t>ycken</w:t>
      </w:r>
      <w:r w:rsidRPr="008704EE">
        <w:t xml:space="preserve"> tillstånd för svenska företag och myndigheter att ingå samarbetsavtal med någon utanför landet. I tabell 25 redovisas per land</w:t>
      </w:r>
      <w:r>
        <w:t xml:space="preserve"> </w:t>
      </w:r>
      <w:r w:rsidRPr="008704EE">
        <w:t>antal beviljade tillstånd att ingå licensavtal respektive samarbetsavtal. Notera att vissa avtal avser både tillverkningsrätt och samarbete samt att ett och samma avtal kan avse flera länder. Notera även att avtal inom ramen för de europeiska försvarsfonderna, EDF/EDIDP, samt övriga EU-samarbeten särredovisas då dessa ofta innefattar flera deltagande länder</w:t>
      </w:r>
      <w:r>
        <w:t>.</w:t>
      </w:r>
    </w:p>
    <w:p w14:paraId="75A11464" w14:textId="2294BFCB" w:rsidR="00DA0598" w:rsidRDefault="00DA0598" w:rsidP="00053D70">
      <w:pPr>
        <w:pStyle w:val="TabellRubrik"/>
      </w:pPr>
      <w:r>
        <w:lastRenderedPageBreak/>
        <w:t xml:space="preserve">Tabell </w:t>
      </w:r>
      <w:r w:rsidR="008056F2">
        <w:fldChar w:fldCharType="begin"/>
      </w:r>
      <w:r w:rsidR="008056F2">
        <w:instrText xml:space="preserve"> SEQ Tabell \* Arabic \s 1  \* MERGEFORMAT </w:instrText>
      </w:r>
      <w:r w:rsidR="008056F2">
        <w:fldChar w:fldCharType="separate"/>
      </w:r>
      <w:r w:rsidR="008A3FE2">
        <w:rPr>
          <w:noProof/>
        </w:rPr>
        <w:t>25</w:t>
      </w:r>
      <w:r w:rsidR="008056F2">
        <w:rPr>
          <w:noProof/>
        </w:rPr>
        <w:fldChar w:fldCharType="end"/>
      </w:r>
      <w:r>
        <w:tab/>
      </w:r>
      <w:r w:rsidRPr="008704EE">
        <w:t>Antal beviljade tillstånd att ingå avtal om licenstillverkning respektive</w:t>
      </w:r>
      <w:r>
        <w:t xml:space="preserve"> </w:t>
      </w:r>
      <w:r w:rsidRPr="008704EE">
        <w:t>samarbete fördelat på land under 2024</w:t>
      </w:r>
    </w:p>
    <w:p w14:paraId="3F9829AD" w14:textId="57539F17"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963"/>
        <w:gridCol w:w="1966"/>
        <w:gridCol w:w="1968"/>
      </w:tblGrid>
      <w:tr w:rsidR="008704EE" w14:paraId="323A4F41" w14:textId="77777777" w:rsidTr="008704EE">
        <w:trPr>
          <w:tblHeader/>
        </w:trPr>
        <w:tc>
          <w:tcPr>
            <w:tcW w:w="1664" w:type="pct"/>
            <w:tcBorders>
              <w:top w:val="single" w:sz="8" w:space="0" w:color="auto"/>
              <w:bottom w:val="single" w:sz="6" w:space="0" w:color="auto"/>
            </w:tcBorders>
            <w:shd w:val="clear" w:color="auto" w:fill="auto"/>
          </w:tcPr>
          <w:p w14:paraId="4B83BAAC" w14:textId="624370DB" w:rsidR="00DA0598" w:rsidRDefault="00DA0598" w:rsidP="003D6F49">
            <w:pPr>
              <w:pStyle w:val="TabellHuvud"/>
              <w:jc w:val="left"/>
            </w:pPr>
            <w:r>
              <w:t>Land</w:t>
            </w:r>
          </w:p>
        </w:tc>
        <w:tc>
          <w:tcPr>
            <w:tcW w:w="1667" w:type="pct"/>
            <w:tcBorders>
              <w:top w:val="single" w:sz="8" w:space="0" w:color="auto"/>
              <w:bottom w:val="single" w:sz="6" w:space="0" w:color="auto"/>
            </w:tcBorders>
            <w:shd w:val="clear" w:color="auto" w:fill="auto"/>
          </w:tcPr>
          <w:p w14:paraId="179D36BF" w14:textId="36E04EDA" w:rsidR="00DA0598" w:rsidRDefault="00DA0598" w:rsidP="00E67A9A">
            <w:pPr>
              <w:pStyle w:val="TabellHuvud"/>
              <w:jc w:val="center"/>
            </w:pPr>
            <w:r>
              <w:t>Licensavtal</w:t>
            </w:r>
          </w:p>
        </w:tc>
        <w:tc>
          <w:tcPr>
            <w:tcW w:w="1669" w:type="pct"/>
            <w:tcBorders>
              <w:top w:val="single" w:sz="8" w:space="0" w:color="auto"/>
              <w:bottom w:val="single" w:sz="6" w:space="0" w:color="auto"/>
            </w:tcBorders>
            <w:shd w:val="clear" w:color="auto" w:fill="auto"/>
          </w:tcPr>
          <w:p w14:paraId="054A0433" w14:textId="602C64BD" w:rsidR="00DA0598" w:rsidRDefault="00DA0598" w:rsidP="00E67A9A">
            <w:pPr>
              <w:pStyle w:val="TabellHuvud"/>
              <w:jc w:val="center"/>
            </w:pPr>
            <w:r>
              <w:t>Samarbetsavtal</w:t>
            </w:r>
          </w:p>
        </w:tc>
      </w:tr>
      <w:tr w:rsidR="008704EE" w14:paraId="365D3487" w14:textId="77777777" w:rsidTr="008704EE">
        <w:tc>
          <w:tcPr>
            <w:tcW w:w="1664" w:type="pct"/>
            <w:tcBorders>
              <w:top w:val="single" w:sz="6" w:space="0" w:color="auto"/>
            </w:tcBorders>
            <w:shd w:val="clear" w:color="auto" w:fill="auto"/>
          </w:tcPr>
          <w:p w14:paraId="41F6B277" w14:textId="77777777" w:rsidR="00DA0598" w:rsidRPr="008704EE" w:rsidRDefault="00DA0598" w:rsidP="00E67A9A">
            <w:pPr>
              <w:pStyle w:val="TabellRader"/>
              <w:jc w:val="left"/>
            </w:pPr>
            <w:r w:rsidRPr="008704EE">
              <w:t>Australien</w:t>
            </w:r>
          </w:p>
        </w:tc>
        <w:tc>
          <w:tcPr>
            <w:tcW w:w="1667" w:type="pct"/>
            <w:tcBorders>
              <w:top w:val="single" w:sz="6" w:space="0" w:color="auto"/>
            </w:tcBorders>
            <w:shd w:val="clear" w:color="auto" w:fill="auto"/>
          </w:tcPr>
          <w:p w14:paraId="302960F0"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3E78ABA2" w14:textId="77777777" w:rsidR="00DA0598" w:rsidRPr="008704EE" w:rsidRDefault="00DA0598" w:rsidP="00E67A9A">
            <w:pPr>
              <w:pStyle w:val="TabellRader"/>
              <w:jc w:val="center"/>
            </w:pPr>
            <w:r w:rsidRPr="008704EE">
              <w:t>3</w:t>
            </w:r>
          </w:p>
        </w:tc>
      </w:tr>
      <w:tr w:rsidR="008704EE" w14:paraId="12182B39" w14:textId="77777777" w:rsidTr="008704EE">
        <w:tc>
          <w:tcPr>
            <w:tcW w:w="1664" w:type="pct"/>
            <w:tcBorders>
              <w:top w:val="single" w:sz="6" w:space="0" w:color="auto"/>
            </w:tcBorders>
            <w:shd w:val="clear" w:color="auto" w:fill="auto"/>
          </w:tcPr>
          <w:p w14:paraId="30B4EE3E" w14:textId="77777777" w:rsidR="00DA0598" w:rsidRPr="008704EE" w:rsidRDefault="00DA0598" w:rsidP="00E67A9A">
            <w:pPr>
              <w:pStyle w:val="TabellRader"/>
              <w:jc w:val="left"/>
            </w:pPr>
            <w:r w:rsidRPr="008704EE">
              <w:t>Danmark</w:t>
            </w:r>
          </w:p>
        </w:tc>
        <w:tc>
          <w:tcPr>
            <w:tcW w:w="1667" w:type="pct"/>
            <w:tcBorders>
              <w:top w:val="single" w:sz="6" w:space="0" w:color="auto"/>
            </w:tcBorders>
            <w:shd w:val="clear" w:color="auto" w:fill="auto"/>
          </w:tcPr>
          <w:p w14:paraId="28249A24"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1F3A13D9" w14:textId="77777777" w:rsidR="00DA0598" w:rsidRPr="008704EE" w:rsidRDefault="00DA0598" w:rsidP="00E67A9A">
            <w:pPr>
              <w:pStyle w:val="TabellRader"/>
              <w:jc w:val="center"/>
            </w:pPr>
            <w:r w:rsidRPr="008704EE">
              <w:t>1</w:t>
            </w:r>
          </w:p>
        </w:tc>
      </w:tr>
      <w:tr w:rsidR="008704EE" w14:paraId="31E46ADE" w14:textId="77777777" w:rsidTr="008704EE">
        <w:tc>
          <w:tcPr>
            <w:tcW w:w="1664" w:type="pct"/>
            <w:tcBorders>
              <w:top w:val="single" w:sz="6" w:space="0" w:color="auto"/>
            </w:tcBorders>
            <w:shd w:val="clear" w:color="auto" w:fill="auto"/>
          </w:tcPr>
          <w:p w14:paraId="443EF6CF" w14:textId="77777777" w:rsidR="00DA0598" w:rsidRPr="008704EE" w:rsidRDefault="00DA0598" w:rsidP="00E67A9A">
            <w:pPr>
              <w:pStyle w:val="TabellRader"/>
              <w:jc w:val="left"/>
            </w:pPr>
            <w:r w:rsidRPr="008704EE">
              <w:t>Estland</w:t>
            </w:r>
          </w:p>
        </w:tc>
        <w:tc>
          <w:tcPr>
            <w:tcW w:w="1667" w:type="pct"/>
            <w:tcBorders>
              <w:top w:val="single" w:sz="6" w:space="0" w:color="auto"/>
            </w:tcBorders>
            <w:shd w:val="clear" w:color="auto" w:fill="auto"/>
          </w:tcPr>
          <w:p w14:paraId="3E8F3984"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179E6063" w14:textId="77777777" w:rsidR="00DA0598" w:rsidRPr="008704EE" w:rsidRDefault="00DA0598" w:rsidP="00E67A9A">
            <w:pPr>
              <w:pStyle w:val="TabellRader"/>
              <w:jc w:val="center"/>
            </w:pPr>
            <w:r w:rsidRPr="008704EE">
              <w:t>1</w:t>
            </w:r>
          </w:p>
        </w:tc>
      </w:tr>
      <w:tr w:rsidR="008704EE" w14:paraId="3ECAD6F7" w14:textId="77777777" w:rsidTr="008704EE">
        <w:tc>
          <w:tcPr>
            <w:tcW w:w="1664" w:type="pct"/>
            <w:tcBorders>
              <w:top w:val="single" w:sz="6" w:space="0" w:color="auto"/>
            </w:tcBorders>
            <w:shd w:val="clear" w:color="auto" w:fill="auto"/>
          </w:tcPr>
          <w:p w14:paraId="22E48344" w14:textId="77777777" w:rsidR="00DA0598" w:rsidRPr="008704EE" w:rsidRDefault="00DA0598" w:rsidP="00E67A9A">
            <w:pPr>
              <w:pStyle w:val="TabellRader"/>
              <w:jc w:val="left"/>
            </w:pPr>
            <w:r w:rsidRPr="008704EE">
              <w:t>EU-samarbete: EDF/EDIDP</w:t>
            </w:r>
          </w:p>
        </w:tc>
        <w:tc>
          <w:tcPr>
            <w:tcW w:w="1667" w:type="pct"/>
            <w:tcBorders>
              <w:top w:val="single" w:sz="6" w:space="0" w:color="auto"/>
            </w:tcBorders>
            <w:shd w:val="clear" w:color="auto" w:fill="auto"/>
          </w:tcPr>
          <w:p w14:paraId="338C9F85"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34D086A9" w14:textId="77777777" w:rsidR="00DA0598" w:rsidRPr="008704EE" w:rsidRDefault="00DA0598" w:rsidP="00E67A9A">
            <w:pPr>
              <w:pStyle w:val="TabellRader"/>
              <w:jc w:val="center"/>
            </w:pPr>
            <w:r w:rsidRPr="008704EE">
              <w:t>27</w:t>
            </w:r>
          </w:p>
        </w:tc>
      </w:tr>
      <w:tr w:rsidR="008704EE" w14:paraId="2DD67AA7" w14:textId="77777777" w:rsidTr="008704EE">
        <w:tc>
          <w:tcPr>
            <w:tcW w:w="1664" w:type="pct"/>
            <w:tcBorders>
              <w:top w:val="single" w:sz="6" w:space="0" w:color="auto"/>
            </w:tcBorders>
            <w:shd w:val="clear" w:color="auto" w:fill="auto"/>
          </w:tcPr>
          <w:p w14:paraId="06A585D8" w14:textId="77777777" w:rsidR="00DA0598" w:rsidRPr="008704EE" w:rsidRDefault="00DA0598" w:rsidP="00E67A9A">
            <w:pPr>
              <w:pStyle w:val="TabellRader"/>
              <w:jc w:val="left"/>
            </w:pPr>
            <w:r w:rsidRPr="008704EE">
              <w:t>EU-samarbete: övrigt (EDA)</w:t>
            </w:r>
          </w:p>
        </w:tc>
        <w:tc>
          <w:tcPr>
            <w:tcW w:w="1667" w:type="pct"/>
            <w:tcBorders>
              <w:top w:val="single" w:sz="6" w:space="0" w:color="auto"/>
            </w:tcBorders>
            <w:shd w:val="clear" w:color="auto" w:fill="auto"/>
          </w:tcPr>
          <w:p w14:paraId="170C6738"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51E08837" w14:textId="77777777" w:rsidR="00DA0598" w:rsidRPr="008704EE" w:rsidRDefault="00DA0598" w:rsidP="00E67A9A">
            <w:pPr>
              <w:pStyle w:val="TabellRader"/>
              <w:jc w:val="center"/>
            </w:pPr>
            <w:r w:rsidRPr="008704EE">
              <w:t>5</w:t>
            </w:r>
          </w:p>
        </w:tc>
      </w:tr>
      <w:tr w:rsidR="008704EE" w14:paraId="23C61AC2" w14:textId="77777777" w:rsidTr="008704EE">
        <w:tc>
          <w:tcPr>
            <w:tcW w:w="1664" w:type="pct"/>
            <w:tcBorders>
              <w:top w:val="single" w:sz="6" w:space="0" w:color="auto"/>
            </w:tcBorders>
            <w:shd w:val="clear" w:color="auto" w:fill="auto"/>
          </w:tcPr>
          <w:p w14:paraId="182C15E3" w14:textId="77777777" w:rsidR="00DA0598" w:rsidRPr="008704EE" w:rsidRDefault="00DA0598" w:rsidP="00E67A9A">
            <w:pPr>
              <w:pStyle w:val="TabellRader"/>
              <w:jc w:val="left"/>
            </w:pPr>
            <w:r w:rsidRPr="008704EE">
              <w:t>Finland</w:t>
            </w:r>
          </w:p>
        </w:tc>
        <w:tc>
          <w:tcPr>
            <w:tcW w:w="1667" w:type="pct"/>
            <w:tcBorders>
              <w:top w:val="single" w:sz="6" w:space="0" w:color="auto"/>
            </w:tcBorders>
            <w:shd w:val="clear" w:color="auto" w:fill="auto"/>
          </w:tcPr>
          <w:p w14:paraId="6E50684C" w14:textId="77777777" w:rsidR="00DA0598" w:rsidRPr="008704EE" w:rsidRDefault="00DA0598" w:rsidP="00E67A9A">
            <w:pPr>
              <w:pStyle w:val="TabellRader"/>
              <w:jc w:val="center"/>
            </w:pPr>
            <w:r w:rsidRPr="008704EE">
              <w:t>1</w:t>
            </w:r>
          </w:p>
        </w:tc>
        <w:tc>
          <w:tcPr>
            <w:tcW w:w="1669" w:type="pct"/>
            <w:tcBorders>
              <w:top w:val="single" w:sz="6" w:space="0" w:color="auto"/>
            </w:tcBorders>
            <w:shd w:val="clear" w:color="auto" w:fill="auto"/>
          </w:tcPr>
          <w:p w14:paraId="1DBE2CB7" w14:textId="77777777" w:rsidR="00DA0598" w:rsidRPr="008704EE" w:rsidRDefault="00DA0598" w:rsidP="00E67A9A">
            <w:pPr>
              <w:pStyle w:val="TabellRader"/>
              <w:jc w:val="center"/>
            </w:pPr>
            <w:r w:rsidRPr="008704EE">
              <w:t>2</w:t>
            </w:r>
          </w:p>
        </w:tc>
      </w:tr>
      <w:tr w:rsidR="008704EE" w14:paraId="116355E5" w14:textId="77777777" w:rsidTr="008704EE">
        <w:tc>
          <w:tcPr>
            <w:tcW w:w="1664" w:type="pct"/>
            <w:tcBorders>
              <w:top w:val="single" w:sz="6" w:space="0" w:color="auto"/>
            </w:tcBorders>
            <w:shd w:val="clear" w:color="auto" w:fill="auto"/>
          </w:tcPr>
          <w:p w14:paraId="01FD59C0" w14:textId="77777777" w:rsidR="00DA0598" w:rsidRPr="008704EE" w:rsidRDefault="00DA0598" w:rsidP="00E67A9A">
            <w:pPr>
              <w:pStyle w:val="TabellRader"/>
              <w:jc w:val="left"/>
            </w:pPr>
            <w:r w:rsidRPr="008704EE">
              <w:t>Frankrike</w:t>
            </w:r>
          </w:p>
        </w:tc>
        <w:tc>
          <w:tcPr>
            <w:tcW w:w="1667" w:type="pct"/>
            <w:tcBorders>
              <w:top w:val="single" w:sz="6" w:space="0" w:color="auto"/>
            </w:tcBorders>
            <w:shd w:val="clear" w:color="auto" w:fill="auto"/>
          </w:tcPr>
          <w:p w14:paraId="6F68C2FC"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210D2C25" w14:textId="77777777" w:rsidR="00DA0598" w:rsidRPr="008704EE" w:rsidRDefault="00DA0598" w:rsidP="00E67A9A">
            <w:pPr>
              <w:pStyle w:val="TabellRader"/>
              <w:jc w:val="center"/>
            </w:pPr>
            <w:r w:rsidRPr="008704EE">
              <w:t>3</w:t>
            </w:r>
          </w:p>
        </w:tc>
      </w:tr>
      <w:tr w:rsidR="008704EE" w14:paraId="6C1AD264" w14:textId="77777777" w:rsidTr="008704EE">
        <w:tc>
          <w:tcPr>
            <w:tcW w:w="1664" w:type="pct"/>
            <w:tcBorders>
              <w:top w:val="single" w:sz="6" w:space="0" w:color="auto"/>
            </w:tcBorders>
            <w:shd w:val="clear" w:color="auto" w:fill="auto"/>
          </w:tcPr>
          <w:p w14:paraId="2AE2EC7D" w14:textId="77777777" w:rsidR="00DA0598" w:rsidRPr="008704EE" w:rsidRDefault="00DA0598" w:rsidP="00E67A9A">
            <w:pPr>
              <w:pStyle w:val="TabellRader"/>
              <w:jc w:val="left"/>
            </w:pPr>
            <w:r w:rsidRPr="008704EE">
              <w:t>Förenade Arabemiraten</w:t>
            </w:r>
          </w:p>
        </w:tc>
        <w:tc>
          <w:tcPr>
            <w:tcW w:w="1667" w:type="pct"/>
            <w:tcBorders>
              <w:top w:val="single" w:sz="6" w:space="0" w:color="auto"/>
            </w:tcBorders>
            <w:shd w:val="clear" w:color="auto" w:fill="auto"/>
          </w:tcPr>
          <w:p w14:paraId="5E973706"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6A26C32F" w14:textId="77777777" w:rsidR="00DA0598" w:rsidRPr="008704EE" w:rsidRDefault="00DA0598" w:rsidP="00E67A9A">
            <w:pPr>
              <w:pStyle w:val="TabellRader"/>
              <w:jc w:val="center"/>
            </w:pPr>
            <w:r w:rsidRPr="008704EE">
              <w:t>1</w:t>
            </w:r>
          </w:p>
        </w:tc>
      </w:tr>
      <w:tr w:rsidR="008704EE" w14:paraId="270C155E" w14:textId="77777777" w:rsidTr="008704EE">
        <w:tc>
          <w:tcPr>
            <w:tcW w:w="1664" w:type="pct"/>
            <w:tcBorders>
              <w:top w:val="single" w:sz="6" w:space="0" w:color="auto"/>
            </w:tcBorders>
            <w:shd w:val="clear" w:color="auto" w:fill="auto"/>
          </w:tcPr>
          <w:p w14:paraId="5C062AE1" w14:textId="77777777" w:rsidR="00DA0598" w:rsidRPr="008704EE" w:rsidRDefault="00DA0598" w:rsidP="00E67A9A">
            <w:pPr>
              <w:pStyle w:val="TabellRader"/>
              <w:jc w:val="left"/>
            </w:pPr>
            <w:r w:rsidRPr="008704EE">
              <w:t>Grekland</w:t>
            </w:r>
          </w:p>
        </w:tc>
        <w:tc>
          <w:tcPr>
            <w:tcW w:w="1667" w:type="pct"/>
            <w:tcBorders>
              <w:top w:val="single" w:sz="6" w:space="0" w:color="auto"/>
            </w:tcBorders>
            <w:shd w:val="clear" w:color="auto" w:fill="auto"/>
          </w:tcPr>
          <w:p w14:paraId="73A7F0F2"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0CD373BF" w14:textId="77777777" w:rsidR="00DA0598" w:rsidRPr="008704EE" w:rsidRDefault="00DA0598" w:rsidP="00E67A9A">
            <w:pPr>
              <w:pStyle w:val="TabellRader"/>
              <w:jc w:val="center"/>
            </w:pPr>
            <w:r w:rsidRPr="008704EE">
              <w:t>1</w:t>
            </w:r>
          </w:p>
        </w:tc>
      </w:tr>
      <w:tr w:rsidR="008704EE" w14:paraId="340ADCFC" w14:textId="77777777" w:rsidTr="008704EE">
        <w:tc>
          <w:tcPr>
            <w:tcW w:w="1664" w:type="pct"/>
            <w:tcBorders>
              <w:top w:val="single" w:sz="6" w:space="0" w:color="auto"/>
            </w:tcBorders>
            <w:shd w:val="clear" w:color="auto" w:fill="auto"/>
          </w:tcPr>
          <w:p w14:paraId="159C8CB8" w14:textId="77777777" w:rsidR="00DA0598" w:rsidRPr="008704EE" w:rsidRDefault="00DA0598" w:rsidP="00E67A9A">
            <w:pPr>
              <w:pStyle w:val="TabellRader"/>
              <w:jc w:val="left"/>
            </w:pPr>
            <w:r w:rsidRPr="008704EE">
              <w:t>Indien</w:t>
            </w:r>
          </w:p>
        </w:tc>
        <w:tc>
          <w:tcPr>
            <w:tcW w:w="1667" w:type="pct"/>
            <w:tcBorders>
              <w:top w:val="single" w:sz="6" w:space="0" w:color="auto"/>
            </w:tcBorders>
            <w:shd w:val="clear" w:color="auto" w:fill="auto"/>
          </w:tcPr>
          <w:p w14:paraId="31CF32F4" w14:textId="77777777" w:rsidR="00DA0598" w:rsidRPr="008704EE" w:rsidRDefault="00DA0598" w:rsidP="00E67A9A">
            <w:pPr>
              <w:pStyle w:val="TabellRader"/>
              <w:jc w:val="center"/>
            </w:pPr>
            <w:r w:rsidRPr="008704EE">
              <w:t>1</w:t>
            </w:r>
          </w:p>
        </w:tc>
        <w:tc>
          <w:tcPr>
            <w:tcW w:w="1669" w:type="pct"/>
            <w:tcBorders>
              <w:top w:val="single" w:sz="6" w:space="0" w:color="auto"/>
            </w:tcBorders>
            <w:shd w:val="clear" w:color="auto" w:fill="auto"/>
          </w:tcPr>
          <w:p w14:paraId="74E298BF" w14:textId="77777777" w:rsidR="00DA0598" w:rsidRPr="008704EE" w:rsidRDefault="00DA0598" w:rsidP="00E67A9A">
            <w:pPr>
              <w:pStyle w:val="TabellRader"/>
              <w:jc w:val="center"/>
            </w:pPr>
            <w:r w:rsidRPr="008704EE">
              <w:t>-</w:t>
            </w:r>
          </w:p>
        </w:tc>
      </w:tr>
      <w:tr w:rsidR="008704EE" w14:paraId="40D4F4BF" w14:textId="77777777" w:rsidTr="008704EE">
        <w:tc>
          <w:tcPr>
            <w:tcW w:w="1664" w:type="pct"/>
            <w:tcBorders>
              <w:top w:val="single" w:sz="6" w:space="0" w:color="auto"/>
            </w:tcBorders>
            <w:shd w:val="clear" w:color="auto" w:fill="auto"/>
          </w:tcPr>
          <w:p w14:paraId="1FCC844B" w14:textId="77777777" w:rsidR="00DA0598" w:rsidRPr="008704EE" w:rsidRDefault="00DA0598" w:rsidP="00E67A9A">
            <w:pPr>
              <w:pStyle w:val="TabellRader"/>
              <w:jc w:val="left"/>
            </w:pPr>
            <w:r w:rsidRPr="008704EE">
              <w:t>Italien</w:t>
            </w:r>
          </w:p>
        </w:tc>
        <w:tc>
          <w:tcPr>
            <w:tcW w:w="1667" w:type="pct"/>
            <w:tcBorders>
              <w:top w:val="single" w:sz="6" w:space="0" w:color="auto"/>
            </w:tcBorders>
            <w:shd w:val="clear" w:color="auto" w:fill="auto"/>
          </w:tcPr>
          <w:p w14:paraId="03FBF56F"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74036209" w14:textId="77777777" w:rsidR="00DA0598" w:rsidRPr="008704EE" w:rsidRDefault="00DA0598" w:rsidP="00E67A9A">
            <w:pPr>
              <w:pStyle w:val="TabellRader"/>
              <w:jc w:val="center"/>
            </w:pPr>
            <w:r w:rsidRPr="008704EE">
              <w:t>1</w:t>
            </w:r>
          </w:p>
        </w:tc>
      </w:tr>
      <w:tr w:rsidR="008704EE" w14:paraId="307310C2" w14:textId="77777777" w:rsidTr="008704EE">
        <w:tc>
          <w:tcPr>
            <w:tcW w:w="1664" w:type="pct"/>
            <w:tcBorders>
              <w:top w:val="single" w:sz="6" w:space="0" w:color="auto"/>
            </w:tcBorders>
            <w:shd w:val="clear" w:color="auto" w:fill="auto"/>
          </w:tcPr>
          <w:p w14:paraId="44BE186E" w14:textId="77777777" w:rsidR="00DA0598" w:rsidRPr="008704EE" w:rsidRDefault="00DA0598" w:rsidP="00E67A9A">
            <w:pPr>
              <w:pStyle w:val="TabellRader"/>
              <w:jc w:val="left"/>
            </w:pPr>
            <w:r w:rsidRPr="008704EE">
              <w:t>Kanada</w:t>
            </w:r>
          </w:p>
        </w:tc>
        <w:tc>
          <w:tcPr>
            <w:tcW w:w="1667" w:type="pct"/>
            <w:tcBorders>
              <w:top w:val="single" w:sz="6" w:space="0" w:color="auto"/>
            </w:tcBorders>
            <w:shd w:val="clear" w:color="auto" w:fill="auto"/>
          </w:tcPr>
          <w:p w14:paraId="4BBC1405" w14:textId="77777777" w:rsidR="00DA0598" w:rsidRPr="008704EE" w:rsidRDefault="00DA0598" w:rsidP="00E67A9A">
            <w:pPr>
              <w:pStyle w:val="TabellRader"/>
              <w:jc w:val="center"/>
            </w:pPr>
            <w:r w:rsidRPr="008704EE">
              <w:t>1</w:t>
            </w:r>
          </w:p>
        </w:tc>
        <w:tc>
          <w:tcPr>
            <w:tcW w:w="1669" w:type="pct"/>
            <w:tcBorders>
              <w:top w:val="single" w:sz="6" w:space="0" w:color="auto"/>
            </w:tcBorders>
            <w:shd w:val="clear" w:color="auto" w:fill="auto"/>
          </w:tcPr>
          <w:p w14:paraId="0958D86A" w14:textId="77777777" w:rsidR="00DA0598" w:rsidRPr="008704EE" w:rsidRDefault="00DA0598" w:rsidP="00E67A9A">
            <w:pPr>
              <w:pStyle w:val="TabellRader"/>
              <w:jc w:val="center"/>
            </w:pPr>
            <w:r w:rsidRPr="008704EE">
              <w:t>1</w:t>
            </w:r>
          </w:p>
        </w:tc>
      </w:tr>
      <w:tr w:rsidR="008704EE" w14:paraId="4BA23E16" w14:textId="77777777" w:rsidTr="008704EE">
        <w:tc>
          <w:tcPr>
            <w:tcW w:w="1664" w:type="pct"/>
            <w:tcBorders>
              <w:top w:val="single" w:sz="6" w:space="0" w:color="auto"/>
            </w:tcBorders>
            <w:shd w:val="clear" w:color="auto" w:fill="auto"/>
          </w:tcPr>
          <w:p w14:paraId="4956A96F" w14:textId="77777777" w:rsidR="00DA0598" w:rsidRPr="008704EE" w:rsidRDefault="00DA0598" w:rsidP="00E67A9A">
            <w:pPr>
              <w:pStyle w:val="TabellRader"/>
              <w:jc w:val="left"/>
            </w:pPr>
            <w:r w:rsidRPr="008704EE">
              <w:t>Nederländerna</w:t>
            </w:r>
          </w:p>
        </w:tc>
        <w:tc>
          <w:tcPr>
            <w:tcW w:w="1667" w:type="pct"/>
            <w:tcBorders>
              <w:top w:val="single" w:sz="6" w:space="0" w:color="auto"/>
            </w:tcBorders>
            <w:shd w:val="clear" w:color="auto" w:fill="auto"/>
          </w:tcPr>
          <w:p w14:paraId="1CAEE1B1" w14:textId="77777777" w:rsidR="00DA0598" w:rsidRPr="008704EE" w:rsidRDefault="00DA0598" w:rsidP="00E67A9A">
            <w:pPr>
              <w:pStyle w:val="TabellRader"/>
              <w:jc w:val="center"/>
            </w:pPr>
            <w:r w:rsidRPr="008704EE">
              <w:t>3</w:t>
            </w:r>
          </w:p>
        </w:tc>
        <w:tc>
          <w:tcPr>
            <w:tcW w:w="1669" w:type="pct"/>
            <w:tcBorders>
              <w:top w:val="single" w:sz="6" w:space="0" w:color="auto"/>
            </w:tcBorders>
            <w:shd w:val="clear" w:color="auto" w:fill="auto"/>
          </w:tcPr>
          <w:p w14:paraId="7C14F905" w14:textId="77777777" w:rsidR="00DA0598" w:rsidRPr="008704EE" w:rsidRDefault="00DA0598" w:rsidP="00E67A9A">
            <w:pPr>
              <w:pStyle w:val="TabellRader"/>
              <w:jc w:val="center"/>
            </w:pPr>
            <w:r w:rsidRPr="008704EE">
              <w:t>1</w:t>
            </w:r>
          </w:p>
        </w:tc>
      </w:tr>
      <w:tr w:rsidR="008704EE" w14:paraId="603C666D" w14:textId="77777777" w:rsidTr="008704EE">
        <w:tc>
          <w:tcPr>
            <w:tcW w:w="1664" w:type="pct"/>
            <w:tcBorders>
              <w:top w:val="single" w:sz="6" w:space="0" w:color="auto"/>
            </w:tcBorders>
            <w:shd w:val="clear" w:color="auto" w:fill="auto"/>
          </w:tcPr>
          <w:p w14:paraId="2A34A2D7" w14:textId="77777777" w:rsidR="00DA0598" w:rsidRPr="008704EE" w:rsidRDefault="00DA0598" w:rsidP="00E67A9A">
            <w:pPr>
              <w:pStyle w:val="TabellRader"/>
              <w:jc w:val="left"/>
            </w:pPr>
            <w:r w:rsidRPr="008704EE">
              <w:t>Norge</w:t>
            </w:r>
          </w:p>
        </w:tc>
        <w:tc>
          <w:tcPr>
            <w:tcW w:w="1667" w:type="pct"/>
            <w:tcBorders>
              <w:top w:val="single" w:sz="6" w:space="0" w:color="auto"/>
            </w:tcBorders>
            <w:shd w:val="clear" w:color="auto" w:fill="auto"/>
          </w:tcPr>
          <w:p w14:paraId="4057EB92" w14:textId="77777777" w:rsidR="00DA0598" w:rsidRPr="008704EE" w:rsidRDefault="00DA0598" w:rsidP="00E67A9A">
            <w:pPr>
              <w:pStyle w:val="TabellRader"/>
              <w:jc w:val="center"/>
            </w:pPr>
            <w:r w:rsidRPr="008704EE">
              <w:t>2</w:t>
            </w:r>
          </w:p>
        </w:tc>
        <w:tc>
          <w:tcPr>
            <w:tcW w:w="1669" w:type="pct"/>
            <w:tcBorders>
              <w:top w:val="single" w:sz="6" w:space="0" w:color="auto"/>
            </w:tcBorders>
            <w:shd w:val="clear" w:color="auto" w:fill="auto"/>
          </w:tcPr>
          <w:p w14:paraId="07F5153C" w14:textId="77777777" w:rsidR="00DA0598" w:rsidRPr="008704EE" w:rsidRDefault="00DA0598" w:rsidP="00E67A9A">
            <w:pPr>
              <w:pStyle w:val="TabellRader"/>
              <w:jc w:val="center"/>
            </w:pPr>
            <w:r w:rsidRPr="008704EE">
              <w:t>1</w:t>
            </w:r>
          </w:p>
        </w:tc>
      </w:tr>
      <w:tr w:rsidR="008704EE" w14:paraId="696FF21B" w14:textId="77777777" w:rsidTr="008704EE">
        <w:tc>
          <w:tcPr>
            <w:tcW w:w="1664" w:type="pct"/>
            <w:tcBorders>
              <w:top w:val="single" w:sz="6" w:space="0" w:color="auto"/>
            </w:tcBorders>
            <w:shd w:val="clear" w:color="auto" w:fill="auto"/>
          </w:tcPr>
          <w:p w14:paraId="08325651" w14:textId="77777777" w:rsidR="00DA0598" w:rsidRPr="008704EE" w:rsidRDefault="00DA0598" w:rsidP="00E67A9A">
            <w:pPr>
              <w:pStyle w:val="TabellRader"/>
              <w:jc w:val="left"/>
            </w:pPr>
            <w:r w:rsidRPr="008704EE">
              <w:t>Singapore</w:t>
            </w:r>
          </w:p>
        </w:tc>
        <w:tc>
          <w:tcPr>
            <w:tcW w:w="1667" w:type="pct"/>
            <w:tcBorders>
              <w:top w:val="single" w:sz="6" w:space="0" w:color="auto"/>
            </w:tcBorders>
            <w:shd w:val="clear" w:color="auto" w:fill="auto"/>
          </w:tcPr>
          <w:p w14:paraId="0E26186D" w14:textId="77777777" w:rsidR="00DA0598" w:rsidRPr="008704EE" w:rsidRDefault="00DA0598" w:rsidP="00E67A9A">
            <w:pPr>
              <w:pStyle w:val="TabellRader"/>
              <w:jc w:val="center"/>
            </w:pPr>
            <w:r w:rsidRPr="008704EE">
              <w:t>1</w:t>
            </w:r>
          </w:p>
        </w:tc>
        <w:tc>
          <w:tcPr>
            <w:tcW w:w="1669" w:type="pct"/>
            <w:tcBorders>
              <w:top w:val="single" w:sz="6" w:space="0" w:color="auto"/>
            </w:tcBorders>
            <w:shd w:val="clear" w:color="auto" w:fill="auto"/>
          </w:tcPr>
          <w:p w14:paraId="6683CD82" w14:textId="77777777" w:rsidR="00DA0598" w:rsidRPr="008704EE" w:rsidRDefault="00DA0598" w:rsidP="00E67A9A">
            <w:pPr>
              <w:pStyle w:val="TabellRader"/>
              <w:jc w:val="center"/>
            </w:pPr>
            <w:r w:rsidRPr="008704EE">
              <w:t>-</w:t>
            </w:r>
          </w:p>
        </w:tc>
      </w:tr>
      <w:tr w:rsidR="008704EE" w14:paraId="07590A24" w14:textId="77777777" w:rsidTr="008704EE">
        <w:tc>
          <w:tcPr>
            <w:tcW w:w="1664" w:type="pct"/>
            <w:tcBorders>
              <w:top w:val="single" w:sz="6" w:space="0" w:color="auto"/>
            </w:tcBorders>
            <w:shd w:val="clear" w:color="auto" w:fill="auto"/>
          </w:tcPr>
          <w:p w14:paraId="06A7D5A5" w14:textId="77777777" w:rsidR="00DA0598" w:rsidRPr="008704EE" w:rsidRDefault="00DA0598" w:rsidP="00E67A9A">
            <w:pPr>
              <w:pStyle w:val="TabellRader"/>
              <w:jc w:val="left"/>
            </w:pPr>
            <w:r w:rsidRPr="008704EE">
              <w:t xml:space="preserve">Slovakien </w:t>
            </w:r>
          </w:p>
        </w:tc>
        <w:tc>
          <w:tcPr>
            <w:tcW w:w="1667" w:type="pct"/>
            <w:tcBorders>
              <w:top w:val="single" w:sz="6" w:space="0" w:color="auto"/>
            </w:tcBorders>
            <w:shd w:val="clear" w:color="auto" w:fill="auto"/>
          </w:tcPr>
          <w:p w14:paraId="6FBBDAA1" w14:textId="77777777" w:rsidR="00DA0598" w:rsidRPr="008704EE" w:rsidRDefault="00DA0598" w:rsidP="00E67A9A">
            <w:pPr>
              <w:pStyle w:val="TabellRader"/>
              <w:jc w:val="center"/>
            </w:pPr>
            <w:r w:rsidRPr="008704EE">
              <w:t>5</w:t>
            </w:r>
          </w:p>
        </w:tc>
        <w:tc>
          <w:tcPr>
            <w:tcW w:w="1669" w:type="pct"/>
            <w:tcBorders>
              <w:top w:val="single" w:sz="6" w:space="0" w:color="auto"/>
            </w:tcBorders>
            <w:shd w:val="clear" w:color="auto" w:fill="auto"/>
          </w:tcPr>
          <w:p w14:paraId="14BF3B77" w14:textId="77777777" w:rsidR="00DA0598" w:rsidRPr="008704EE" w:rsidRDefault="00DA0598" w:rsidP="00E67A9A">
            <w:pPr>
              <w:pStyle w:val="TabellRader"/>
              <w:jc w:val="center"/>
            </w:pPr>
            <w:r w:rsidRPr="008704EE">
              <w:t>1</w:t>
            </w:r>
          </w:p>
        </w:tc>
      </w:tr>
      <w:tr w:rsidR="008704EE" w14:paraId="1352311D" w14:textId="77777777" w:rsidTr="008704EE">
        <w:tc>
          <w:tcPr>
            <w:tcW w:w="1664" w:type="pct"/>
            <w:tcBorders>
              <w:top w:val="single" w:sz="6" w:space="0" w:color="auto"/>
            </w:tcBorders>
            <w:shd w:val="clear" w:color="auto" w:fill="auto"/>
          </w:tcPr>
          <w:p w14:paraId="7DE6CC9C" w14:textId="77777777" w:rsidR="00DA0598" w:rsidRPr="008704EE" w:rsidRDefault="00DA0598" w:rsidP="00E67A9A">
            <w:pPr>
              <w:pStyle w:val="TabellRader"/>
              <w:jc w:val="left"/>
            </w:pPr>
            <w:r w:rsidRPr="008704EE">
              <w:t>Spanien</w:t>
            </w:r>
          </w:p>
        </w:tc>
        <w:tc>
          <w:tcPr>
            <w:tcW w:w="1667" w:type="pct"/>
            <w:tcBorders>
              <w:top w:val="single" w:sz="6" w:space="0" w:color="auto"/>
            </w:tcBorders>
            <w:shd w:val="clear" w:color="auto" w:fill="auto"/>
          </w:tcPr>
          <w:p w14:paraId="1A446C18" w14:textId="77777777" w:rsidR="00DA0598" w:rsidRPr="008704EE" w:rsidRDefault="00DA0598" w:rsidP="00E67A9A">
            <w:pPr>
              <w:pStyle w:val="TabellRader"/>
              <w:jc w:val="center"/>
            </w:pPr>
            <w:r w:rsidRPr="008704EE">
              <w:t>-</w:t>
            </w:r>
          </w:p>
        </w:tc>
        <w:tc>
          <w:tcPr>
            <w:tcW w:w="1669" w:type="pct"/>
            <w:tcBorders>
              <w:top w:val="single" w:sz="6" w:space="0" w:color="auto"/>
            </w:tcBorders>
            <w:shd w:val="clear" w:color="auto" w:fill="auto"/>
          </w:tcPr>
          <w:p w14:paraId="4DF38C17" w14:textId="77777777" w:rsidR="00DA0598" w:rsidRPr="008704EE" w:rsidRDefault="00DA0598" w:rsidP="00E67A9A">
            <w:pPr>
              <w:pStyle w:val="TabellRader"/>
              <w:jc w:val="center"/>
            </w:pPr>
            <w:r w:rsidRPr="008704EE">
              <w:t>1</w:t>
            </w:r>
          </w:p>
        </w:tc>
      </w:tr>
      <w:tr w:rsidR="008704EE" w14:paraId="58975A6D" w14:textId="77777777" w:rsidTr="008704EE">
        <w:tc>
          <w:tcPr>
            <w:tcW w:w="1664" w:type="pct"/>
            <w:tcBorders>
              <w:top w:val="single" w:sz="6" w:space="0" w:color="auto"/>
            </w:tcBorders>
            <w:shd w:val="clear" w:color="auto" w:fill="auto"/>
          </w:tcPr>
          <w:p w14:paraId="5332E872" w14:textId="77777777" w:rsidR="00DA0598" w:rsidRPr="008704EE" w:rsidRDefault="00DA0598" w:rsidP="00E67A9A">
            <w:pPr>
              <w:pStyle w:val="TabellRader"/>
              <w:jc w:val="left"/>
            </w:pPr>
            <w:r w:rsidRPr="008704EE">
              <w:t>Storbritannien</w:t>
            </w:r>
          </w:p>
        </w:tc>
        <w:tc>
          <w:tcPr>
            <w:tcW w:w="1667" w:type="pct"/>
            <w:tcBorders>
              <w:top w:val="single" w:sz="6" w:space="0" w:color="auto"/>
            </w:tcBorders>
            <w:shd w:val="clear" w:color="auto" w:fill="auto"/>
          </w:tcPr>
          <w:p w14:paraId="630C3F1E" w14:textId="77777777" w:rsidR="00DA0598" w:rsidRPr="008704EE" w:rsidRDefault="00DA0598" w:rsidP="00E67A9A">
            <w:pPr>
              <w:pStyle w:val="TabellRader"/>
              <w:jc w:val="center"/>
            </w:pPr>
            <w:r w:rsidRPr="008704EE">
              <w:t>1</w:t>
            </w:r>
          </w:p>
        </w:tc>
        <w:tc>
          <w:tcPr>
            <w:tcW w:w="1669" w:type="pct"/>
            <w:tcBorders>
              <w:top w:val="single" w:sz="6" w:space="0" w:color="auto"/>
            </w:tcBorders>
            <w:shd w:val="clear" w:color="auto" w:fill="auto"/>
          </w:tcPr>
          <w:p w14:paraId="67DE5CB4" w14:textId="77777777" w:rsidR="00DA0598" w:rsidRPr="008704EE" w:rsidRDefault="00DA0598" w:rsidP="00E67A9A">
            <w:pPr>
              <w:pStyle w:val="TabellRader"/>
              <w:jc w:val="center"/>
            </w:pPr>
            <w:r w:rsidRPr="008704EE">
              <w:t>3</w:t>
            </w:r>
          </w:p>
        </w:tc>
      </w:tr>
      <w:tr w:rsidR="008704EE" w14:paraId="41310DD0" w14:textId="77777777" w:rsidTr="008704EE">
        <w:tc>
          <w:tcPr>
            <w:tcW w:w="1664" w:type="pct"/>
            <w:tcBorders>
              <w:top w:val="single" w:sz="6" w:space="0" w:color="auto"/>
            </w:tcBorders>
            <w:shd w:val="clear" w:color="auto" w:fill="auto"/>
          </w:tcPr>
          <w:p w14:paraId="4174FD29" w14:textId="77777777" w:rsidR="00DA0598" w:rsidRPr="008704EE" w:rsidRDefault="00DA0598" w:rsidP="00E67A9A">
            <w:pPr>
              <w:pStyle w:val="TabellRader"/>
              <w:jc w:val="left"/>
            </w:pPr>
            <w:r w:rsidRPr="008704EE">
              <w:t>Tjeckien</w:t>
            </w:r>
          </w:p>
        </w:tc>
        <w:tc>
          <w:tcPr>
            <w:tcW w:w="1667" w:type="pct"/>
            <w:tcBorders>
              <w:top w:val="single" w:sz="6" w:space="0" w:color="auto"/>
            </w:tcBorders>
            <w:shd w:val="clear" w:color="auto" w:fill="auto"/>
          </w:tcPr>
          <w:p w14:paraId="4020E782" w14:textId="77777777" w:rsidR="00DA0598" w:rsidRPr="008704EE" w:rsidRDefault="00DA0598" w:rsidP="00E67A9A">
            <w:pPr>
              <w:pStyle w:val="TabellRader"/>
              <w:jc w:val="center"/>
            </w:pPr>
            <w:r w:rsidRPr="008704EE">
              <w:t>6</w:t>
            </w:r>
          </w:p>
        </w:tc>
        <w:tc>
          <w:tcPr>
            <w:tcW w:w="1669" w:type="pct"/>
            <w:tcBorders>
              <w:top w:val="single" w:sz="6" w:space="0" w:color="auto"/>
            </w:tcBorders>
            <w:shd w:val="clear" w:color="auto" w:fill="auto"/>
          </w:tcPr>
          <w:p w14:paraId="495E495B" w14:textId="77777777" w:rsidR="00DA0598" w:rsidRPr="008704EE" w:rsidRDefault="00DA0598" w:rsidP="00E67A9A">
            <w:pPr>
              <w:pStyle w:val="TabellRader"/>
              <w:jc w:val="center"/>
            </w:pPr>
            <w:r w:rsidRPr="008704EE">
              <w:t>-</w:t>
            </w:r>
          </w:p>
        </w:tc>
      </w:tr>
      <w:tr w:rsidR="008704EE" w14:paraId="6EC02924" w14:textId="77777777" w:rsidTr="008704EE">
        <w:tc>
          <w:tcPr>
            <w:tcW w:w="1664" w:type="pct"/>
            <w:tcBorders>
              <w:top w:val="single" w:sz="6" w:space="0" w:color="auto"/>
              <w:bottom w:val="single" w:sz="6" w:space="0" w:color="auto"/>
            </w:tcBorders>
            <w:shd w:val="clear" w:color="auto" w:fill="auto"/>
          </w:tcPr>
          <w:p w14:paraId="11EBB1AB" w14:textId="77777777" w:rsidR="00DA0598" w:rsidRPr="008704EE" w:rsidRDefault="00DA0598" w:rsidP="00E67A9A">
            <w:pPr>
              <w:pStyle w:val="TabellRader"/>
              <w:jc w:val="left"/>
            </w:pPr>
            <w:r w:rsidRPr="008704EE">
              <w:t xml:space="preserve">Tyskland </w:t>
            </w:r>
          </w:p>
        </w:tc>
        <w:tc>
          <w:tcPr>
            <w:tcW w:w="1667" w:type="pct"/>
            <w:tcBorders>
              <w:top w:val="single" w:sz="6" w:space="0" w:color="auto"/>
              <w:bottom w:val="single" w:sz="6" w:space="0" w:color="auto"/>
            </w:tcBorders>
            <w:shd w:val="clear" w:color="auto" w:fill="auto"/>
          </w:tcPr>
          <w:p w14:paraId="1A0B9D14" w14:textId="77777777" w:rsidR="00DA0598" w:rsidRPr="008704EE" w:rsidRDefault="00DA0598" w:rsidP="00E67A9A">
            <w:pPr>
              <w:pStyle w:val="TabellRader"/>
              <w:jc w:val="center"/>
            </w:pPr>
            <w:r w:rsidRPr="008704EE">
              <w:t>1</w:t>
            </w:r>
          </w:p>
        </w:tc>
        <w:tc>
          <w:tcPr>
            <w:tcW w:w="1669" w:type="pct"/>
            <w:tcBorders>
              <w:top w:val="single" w:sz="6" w:space="0" w:color="auto"/>
              <w:bottom w:val="single" w:sz="6" w:space="0" w:color="auto"/>
            </w:tcBorders>
            <w:shd w:val="clear" w:color="auto" w:fill="auto"/>
          </w:tcPr>
          <w:p w14:paraId="4A95C555" w14:textId="77777777" w:rsidR="00DA0598" w:rsidRPr="008704EE" w:rsidRDefault="00DA0598" w:rsidP="00E67A9A">
            <w:pPr>
              <w:pStyle w:val="TabellRader"/>
              <w:jc w:val="center"/>
            </w:pPr>
            <w:r w:rsidRPr="008704EE">
              <w:t>3</w:t>
            </w:r>
          </w:p>
        </w:tc>
      </w:tr>
      <w:tr w:rsidR="008704EE" w14:paraId="5A6629D1" w14:textId="77777777" w:rsidTr="008704EE">
        <w:tc>
          <w:tcPr>
            <w:tcW w:w="1664" w:type="pct"/>
            <w:tcBorders>
              <w:top w:val="single" w:sz="6" w:space="0" w:color="auto"/>
              <w:bottom w:val="single" w:sz="4" w:space="0" w:color="auto"/>
            </w:tcBorders>
            <w:shd w:val="clear" w:color="auto" w:fill="auto"/>
          </w:tcPr>
          <w:p w14:paraId="5CF72D0F" w14:textId="77777777" w:rsidR="00DA0598" w:rsidRPr="008704EE" w:rsidRDefault="00DA0598" w:rsidP="00E67A9A">
            <w:pPr>
              <w:pStyle w:val="TabellRader"/>
              <w:jc w:val="left"/>
            </w:pPr>
            <w:r w:rsidRPr="008704EE">
              <w:t>USA</w:t>
            </w:r>
          </w:p>
        </w:tc>
        <w:tc>
          <w:tcPr>
            <w:tcW w:w="1667" w:type="pct"/>
            <w:tcBorders>
              <w:top w:val="single" w:sz="6" w:space="0" w:color="auto"/>
              <w:bottom w:val="single" w:sz="4" w:space="0" w:color="auto"/>
            </w:tcBorders>
            <w:shd w:val="clear" w:color="auto" w:fill="auto"/>
          </w:tcPr>
          <w:p w14:paraId="11887058" w14:textId="77777777" w:rsidR="00DA0598" w:rsidRPr="008704EE" w:rsidRDefault="00DA0598" w:rsidP="00E67A9A">
            <w:pPr>
              <w:pStyle w:val="TabellRader"/>
              <w:jc w:val="center"/>
            </w:pPr>
            <w:r w:rsidRPr="008704EE">
              <w:t>-</w:t>
            </w:r>
          </w:p>
        </w:tc>
        <w:tc>
          <w:tcPr>
            <w:tcW w:w="1669" w:type="pct"/>
            <w:tcBorders>
              <w:top w:val="single" w:sz="6" w:space="0" w:color="auto"/>
              <w:bottom w:val="single" w:sz="4" w:space="0" w:color="auto"/>
            </w:tcBorders>
            <w:shd w:val="clear" w:color="auto" w:fill="auto"/>
          </w:tcPr>
          <w:p w14:paraId="3A4A95EB" w14:textId="77777777" w:rsidR="00DA0598" w:rsidRPr="008704EE" w:rsidRDefault="00DA0598" w:rsidP="00E67A9A">
            <w:pPr>
              <w:pStyle w:val="TabellRader"/>
              <w:jc w:val="center"/>
            </w:pPr>
            <w:r w:rsidRPr="008704EE">
              <w:t>5</w:t>
            </w:r>
          </w:p>
        </w:tc>
      </w:tr>
    </w:tbl>
    <w:p w14:paraId="4FEEE811" w14:textId="77777777" w:rsidR="00DA0598" w:rsidRDefault="00DA0598" w:rsidP="003F4295">
      <w:pPr>
        <w:pStyle w:val="Brdtext"/>
      </w:pPr>
    </w:p>
    <w:p w14:paraId="6CD2AB3D" w14:textId="2F988C6D" w:rsidR="00DA0598" w:rsidRDefault="00DA0598" w:rsidP="008704EE">
      <w:pPr>
        <w:pStyle w:val="Brdtextmedindrag"/>
        <w:ind w:firstLine="0"/>
      </w:pPr>
      <w:r w:rsidRPr="008704EE">
        <w:t>Den som har fått tillstånd att ingå avtal har skyldighet att årligen lämna uppgifter till ISP om dessa avtals giltighet. Under 2024 redovisade 16 företag och en myndighet sammanlagt 113 avtal om licenstillverkning. Samtidigt redovisade 27 företag och 3 myndigheter sammanlagt 246 avtal om samarbete</w:t>
      </w:r>
      <w:r>
        <w:t>.</w:t>
      </w:r>
    </w:p>
    <w:p w14:paraId="3AF38591" w14:textId="2B984A20" w:rsidR="00DA0598" w:rsidRDefault="00DA0598" w:rsidP="003822AB">
      <w:pPr>
        <w:pStyle w:val="Brdtextmedindrag"/>
      </w:pPr>
      <w:r w:rsidRPr="008704EE">
        <w:t>I tabell 26 redovisas samtliga giltiga licensavtal respektive samarbetsavtal fördelade på land. Notera att vissa avtal avser både tillverkningsrätt och samarbete samt att ett och samma avtal kan avse flera länder</w:t>
      </w:r>
      <w:r>
        <w:t>.</w:t>
      </w:r>
    </w:p>
    <w:p w14:paraId="426A5AAE" w14:textId="244E4C3B" w:rsidR="00DA0598" w:rsidRDefault="00DA0598" w:rsidP="00053D70">
      <w:pPr>
        <w:pStyle w:val="TabellRubrik"/>
      </w:pPr>
      <w:r>
        <w:t>Tabell 26</w:t>
      </w:r>
      <w:r>
        <w:tab/>
      </w:r>
      <w:r w:rsidRPr="00880FCE">
        <w:t>Antal redovisade avtal om licenstillverkning respektive samarbete fördelade på land under 2024</w:t>
      </w:r>
    </w:p>
    <w:p w14:paraId="052592FE" w14:textId="77777777"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963"/>
        <w:gridCol w:w="1966"/>
        <w:gridCol w:w="1968"/>
      </w:tblGrid>
      <w:tr w:rsidR="00A21453" w14:paraId="6C01F0E7" w14:textId="77777777" w:rsidTr="003822AB">
        <w:trPr>
          <w:tblHeader/>
        </w:trPr>
        <w:tc>
          <w:tcPr>
            <w:tcW w:w="1664" w:type="pct"/>
            <w:tcBorders>
              <w:top w:val="single" w:sz="8" w:space="0" w:color="auto"/>
              <w:bottom w:val="single" w:sz="6" w:space="0" w:color="auto"/>
            </w:tcBorders>
            <w:shd w:val="clear" w:color="auto" w:fill="auto"/>
          </w:tcPr>
          <w:p w14:paraId="0D84BC38" w14:textId="77777777" w:rsidR="00DA0598" w:rsidRPr="00880FCE" w:rsidRDefault="00DA0598" w:rsidP="0068628F">
            <w:pPr>
              <w:pStyle w:val="TabellHuvud"/>
              <w:jc w:val="left"/>
            </w:pPr>
            <w:r w:rsidRPr="00880FCE">
              <w:t>Land</w:t>
            </w:r>
          </w:p>
        </w:tc>
        <w:tc>
          <w:tcPr>
            <w:tcW w:w="1667" w:type="pct"/>
            <w:tcBorders>
              <w:top w:val="single" w:sz="8" w:space="0" w:color="auto"/>
              <w:bottom w:val="single" w:sz="6" w:space="0" w:color="auto"/>
            </w:tcBorders>
            <w:shd w:val="clear" w:color="auto" w:fill="auto"/>
          </w:tcPr>
          <w:p w14:paraId="38356EAF" w14:textId="77777777" w:rsidR="00DA0598" w:rsidRPr="00880FCE" w:rsidRDefault="00DA0598" w:rsidP="0068628F">
            <w:pPr>
              <w:pStyle w:val="TabellHuvud"/>
              <w:jc w:val="center"/>
            </w:pPr>
            <w:r w:rsidRPr="00880FCE">
              <w:t>Licensavtal</w:t>
            </w:r>
          </w:p>
        </w:tc>
        <w:tc>
          <w:tcPr>
            <w:tcW w:w="1669" w:type="pct"/>
            <w:tcBorders>
              <w:top w:val="single" w:sz="8" w:space="0" w:color="auto"/>
              <w:bottom w:val="single" w:sz="6" w:space="0" w:color="auto"/>
            </w:tcBorders>
            <w:shd w:val="clear" w:color="auto" w:fill="auto"/>
          </w:tcPr>
          <w:p w14:paraId="74E40E35" w14:textId="77777777" w:rsidR="00DA0598" w:rsidRPr="00880FCE" w:rsidRDefault="00DA0598" w:rsidP="0068628F">
            <w:pPr>
              <w:pStyle w:val="TabellHuvud"/>
              <w:jc w:val="center"/>
            </w:pPr>
            <w:r w:rsidRPr="00880FCE">
              <w:t>Samarbetsavtal</w:t>
            </w:r>
          </w:p>
        </w:tc>
      </w:tr>
      <w:tr w:rsidR="00A21453" w14:paraId="69DE4872" w14:textId="77777777" w:rsidTr="003822AB">
        <w:tc>
          <w:tcPr>
            <w:tcW w:w="1664" w:type="pct"/>
            <w:tcBorders>
              <w:top w:val="single" w:sz="8" w:space="0" w:color="auto"/>
              <w:bottom w:val="single" w:sz="6" w:space="0" w:color="auto"/>
            </w:tcBorders>
            <w:shd w:val="clear" w:color="auto" w:fill="auto"/>
          </w:tcPr>
          <w:p w14:paraId="2183AC41" w14:textId="77777777" w:rsidR="00DA0598" w:rsidRPr="00880FCE" w:rsidRDefault="00DA0598" w:rsidP="0068628F">
            <w:pPr>
              <w:pStyle w:val="TabellRader"/>
              <w:jc w:val="left"/>
            </w:pPr>
            <w:r w:rsidRPr="00880FCE">
              <w:t>Australien</w:t>
            </w:r>
          </w:p>
        </w:tc>
        <w:tc>
          <w:tcPr>
            <w:tcW w:w="1667" w:type="pct"/>
            <w:tcBorders>
              <w:top w:val="single" w:sz="8" w:space="0" w:color="auto"/>
              <w:bottom w:val="single" w:sz="6" w:space="0" w:color="auto"/>
            </w:tcBorders>
            <w:shd w:val="clear" w:color="auto" w:fill="auto"/>
          </w:tcPr>
          <w:p w14:paraId="53740777" w14:textId="77777777" w:rsidR="00DA0598" w:rsidRPr="00880FCE" w:rsidRDefault="00DA0598" w:rsidP="0068628F">
            <w:pPr>
              <w:pStyle w:val="TabellRader"/>
              <w:jc w:val="center"/>
            </w:pPr>
            <w:r w:rsidRPr="00880FCE">
              <w:t>1</w:t>
            </w:r>
          </w:p>
        </w:tc>
        <w:tc>
          <w:tcPr>
            <w:tcW w:w="1669" w:type="pct"/>
            <w:tcBorders>
              <w:top w:val="single" w:sz="8" w:space="0" w:color="auto"/>
              <w:bottom w:val="single" w:sz="6" w:space="0" w:color="auto"/>
            </w:tcBorders>
            <w:shd w:val="clear" w:color="auto" w:fill="auto"/>
          </w:tcPr>
          <w:p w14:paraId="254F2F82" w14:textId="77777777" w:rsidR="00DA0598" w:rsidRPr="00880FCE" w:rsidRDefault="00DA0598" w:rsidP="0068628F">
            <w:pPr>
              <w:pStyle w:val="TabellRader"/>
              <w:jc w:val="center"/>
            </w:pPr>
            <w:r w:rsidRPr="00880FCE">
              <w:t>11</w:t>
            </w:r>
          </w:p>
        </w:tc>
      </w:tr>
      <w:tr w:rsidR="00A21453" w14:paraId="404315DC" w14:textId="77777777" w:rsidTr="003822AB">
        <w:tc>
          <w:tcPr>
            <w:tcW w:w="1664" w:type="pct"/>
            <w:tcBorders>
              <w:top w:val="single" w:sz="8" w:space="0" w:color="auto"/>
              <w:bottom w:val="single" w:sz="6" w:space="0" w:color="auto"/>
            </w:tcBorders>
            <w:shd w:val="clear" w:color="auto" w:fill="auto"/>
          </w:tcPr>
          <w:p w14:paraId="0F8E1C6D" w14:textId="77777777" w:rsidR="00DA0598" w:rsidRPr="00880FCE" w:rsidRDefault="00DA0598" w:rsidP="0068628F">
            <w:pPr>
              <w:pStyle w:val="TabellRader"/>
              <w:jc w:val="left"/>
            </w:pPr>
            <w:r w:rsidRPr="00880FCE">
              <w:t>Brasilien</w:t>
            </w:r>
          </w:p>
        </w:tc>
        <w:tc>
          <w:tcPr>
            <w:tcW w:w="1667" w:type="pct"/>
            <w:tcBorders>
              <w:top w:val="single" w:sz="8" w:space="0" w:color="auto"/>
              <w:bottom w:val="single" w:sz="6" w:space="0" w:color="auto"/>
            </w:tcBorders>
            <w:shd w:val="clear" w:color="auto" w:fill="auto"/>
          </w:tcPr>
          <w:p w14:paraId="59E5415C" w14:textId="77777777" w:rsidR="00DA0598" w:rsidRPr="00880FCE" w:rsidRDefault="00DA0598" w:rsidP="0068628F">
            <w:pPr>
              <w:pStyle w:val="TabellRader"/>
              <w:jc w:val="center"/>
            </w:pPr>
            <w:r w:rsidRPr="00880FCE">
              <w:t>5</w:t>
            </w:r>
          </w:p>
        </w:tc>
        <w:tc>
          <w:tcPr>
            <w:tcW w:w="1669" w:type="pct"/>
            <w:tcBorders>
              <w:top w:val="single" w:sz="8" w:space="0" w:color="auto"/>
              <w:bottom w:val="single" w:sz="6" w:space="0" w:color="auto"/>
            </w:tcBorders>
            <w:shd w:val="clear" w:color="auto" w:fill="auto"/>
          </w:tcPr>
          <w:p w14:paraId="4B09565D" w14:textId="77777777" w:rsidR="00DA0598" w:rsidRPr="00880FCE" w:rsidRDefault="00DA0598" w:rsidP="0068628F">
            <w:pPr>
              <w:pStyle w:val="TabellRader"/>
              <w:jc w:val="center"/>
            </w:pPr>
            <w:r w:rsidRPr="00880FCE">
              <w:t>11</w:t>
            </w:r>
          </w:p>
        </w:tc>
      </w:tr>
      <w:tr w:rsidR="00A21453" w14:paraId="3E7EC095" w14:textId="77777777" w:rsidTr="003822AB">
        <w:tc>
          <w:tcPr>
            <w:tcW w:w="1664" w:type="pct"/>
            <w:tcBorders>
              <w:top w:val="single" w:sz="8" w:space="0" w:color="auto"/>
              <w:bottom w:val="single" w:sz="6" w:space="0" w:color="auto"/>
            </w:tcBorders>
            <w:shd w:val="clear" w:color="auto" w:fill="auto"/>
          </w:tcPr>
          <w:p w14:paraId="68AA7E39" w14:textId="77777777" w:rsidR="00DA0598" w:rsidRPr="00880FCE" w:rsidRDefault="00DA0598" w:rsidP="0068628F">
            <w:pPr>
              <w:pStyle w:val="TabellRader"/>
              <w:jc w:val="left"/>
            </w:pPr>
            <w:r w:rsidRPr="00880FCE">
              <w:t>Bulgarien</w:t>
            </w:r>
          </w:p>
        </w:tc>
        <w:tc>
          <w:tcPr>
            <w:tcW w:w="1667" w:type="pct"/>
            <w:tcBorders>
              <w:top w:val="single" w:sz="8" w:space="0" w:color="auto"/>
              <w:bottom w:val="single" w:sz="6" w:space="0" w:color="auto"/>
            </w:tcBorders>
            <w:shd w:val="clear" w:color="auto" w:fill="auto"/>
          </w:tcPr>
          <w:p w14:paraId="6FB940B9" w14:textId="77777777" w:rsidR="00DA0598" w:rsidRPr="00880FCE" w:rsidRDefault="00DA0598" w:rsidP="0068628F">
            <w:pPr>
              <w:pStyle w:val="TabellRader"/>
              <w:jc w:val="center"/>
            </w:pPr>
            <w:r w:rsidRPr="00880FCE">
              <w:t>1</w:t>
            </w:r>
          </w:p>
        </w:tc>
        <w:tc>
          <w:tcPr>
            <w:tcW w:w="1669" w:type="pct"/>
            <w:tcBorders>
              <w:top w:val="single" w:sz="8" w:space="0" w:color="auto"/>
              <w:bottom w:val="single" w:sz="6" w:space="0" w:color="auto"/>
            </w:tcBorders>
            <w:shd w:val="clear" w:color="auto" w:fill="auto"/>
          </w:tcPr>
          <w:p w14:paraId="30F4E841" w14:textId="77777777" w:rsidR="00DA0598" w:rsidRPr="00880FCE" w:rsidRDefault="00DA0598" w:rsidP="0068628F">
            <w:pPr>
              <w:pStyle w:val="TabellRader"/>
              <w:jc w:val="center"/>
            </w:pPr>
            <w:r w:rsidRPr="00880FCE">
              <w:t>-</w:t>
            </w:r>
          </w:p>
        </w:tc>
      </w:tr>
      <w:tr w:rsidR="00A21453" w14:paraId="0F75CC61" w14:textId="77777777" w:rsidTr="003822AB">
        <w:tc>
          <w:tcPr>
            <w:tcW w:w="1664" w:type="pct"/>
            <w:tcBorders>
              <w:top w:val="single" w:sz="8" w:space="0" w:color="auto"/>
              <w:bottom w:val="single" w:sz="6" w:space="0" w:color="auto"/>
            </w:tcBorders>
            <w:shd w:val="clear" w:color="auto" w:fill="auto"/>
          </w:tcPr>
          <w:p w14:paraId="1FAEEC19" w14:textId="77777777" w:rsidR="00DA0598" w:rsidRPr="00880FCE" w:rsidRDefault="00DA0598" w:rsidP="0068628F">
            <w:pPr>
              <w:pStyle w:val="TabellRader"/>
              <w:jc w:val="left"/>
            </w:pPr>
            <w:r w:rsidRPr="00880FCE">
              <w:t xml:space="preserve">Danmark </w:t>
            </w:r>
          </w:p>
        </w:tc>
        <w:tc>
          <w:tcPr>
            <w:tcW w:w="1667" w:type="pct"/>
            <w:tcBorders>
              <w:top w:val="single" w:sz="8" w:space="0" w:color="auto"/>
              <w:bottom w:val="single" w:sz="6" w:space="0" w:color="auto"/>
            </w:tcBorders>
            <w:shd w:val="clear" w:color="auto" w:fill="auto"/>
          </w:tcPr>
          <w:p w14:paraId="14A43800" w14:textId="77777777" w:rsidR="00DA0598" w:rsidRPr="00880FCE" w:rsidRDefault="00DA0598" w:rsidP="0068628F">
            <w:pPr>
              <w:pStyle w:val="TabellRader"/>
              <w:jc w:val="center"/>
            </w:pPr>
            <w:r w:rsidRPr="00880FCE">
              <w:t>6</w:t>
            </w:r>
          </w:p>
        </w:tc>
        <w:tc>
          <w:tcPr>
            <w:tcW w:w="1669" w:type="pct"/>
            <w:tcBorders>
              <w:top w:val="single" w:sz="8" w:space="0" w:color="auto"/>
              <w:bottom w:val="single" w:sz="6" w:space="0" w:color="auto"/>
            </w:tcBorders>
            <w:shd w:val="clear" w:color="auto" w:fill="auto"/>
          </w:tcPr>
          <w:p w14:paraId="7B052553" w14:textId="77777777" w:rsidR="00DA0598" w:rsidRPr="00880FCE" w:rsidRDefault="00DA0598" w:rsidP="0068628F">
            <w:pPr>
              <w:pStyle w:val="TabellRader"/>
              <w:jc w:val="center"/>
            </w:pPr>
            <w:r w:rsidRPr="00880FCE">
              <w:t>-</w:t>
            </w:r>
          </w:p>
        </w:tc>
      </w:tr>
      <w:tr w:rsidR="00A21453" w14:paraId="517DA7E0" w14:textId="77777777" w:rsidTr="003822AB">
        <w:tc>
          <w:tcPr>
            <w:tcW w:w="1664" w:type="pct"/>
            <w:tcBorders>
              <w:top w:val="single" w:sz="8" w:space="0" w:color="auto"/>
              <w:bottom w:val="single" w:sz="6" w:space="0" w:color="auto"/>
            </w:tcBorders>
            <w:shd w:val="clear" w:color="auto" w:fill="auto"/>
          </w:tcPr>
          <w:p w14:paraId="352E5605" w14:textId="77777777" w:rsidR="00DA0598" w:rsidRPr="00880FCE" w:rsidRDefault="00DA0598" w:rsidP="0068628F">
            <w:pPr>
              <w:pStyle w:val="TabellRader"/>
              <w:jc w:val="left"/>
            </w:pPr>
            <w:r w:rsidRPr="00880FCE">
              <w:lastRenderedPageBreak/>
              <w:t>Estland</w:t>
            </w:r>
          </w:p>
        </w:tc>
        <w:tc>
          <w:tcPr>
            <w:tcW w:w="1667" w:type="pct"/>
            <w:tcBorders>
              <w:top w:val="single" w:sz="8" w:space="0" w:color="auto"/>
              <w:bottom w:val="single" w:sz="6" w:space="0" w:color="auto"/>
            </w:tcBorders>
            <w:shd w:val="clear" w:color="auto" w:fill="auto"/>
          </w:tcPr>
          <w:p w14:paraId="4DA6BACF"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10596B7F" w14:textId="77777777" w:rsidR="00DA0598" w:rsidRPr="00880FCE" w:rsidRDefault="00DA0598" w:rsidP="0068628F">
            <w:pPr>
              <w:pStyle w:val="TabellRader"/>
              <w:jc w:val="center"/>
            </w:pPr>
            <w:r w:rsidRPr="00880FCE">
              <w:t>5</w:t>
            </w:r>
          </w:p>
        </w:tc>
      </w:tr>
      <w:tr w:rsidR="00A21453" w14:paraId="20699C30" w14:textId="77777777" w:rsidTr="003822AB">
        <w:tc>
          <w:tcPr>
            <w:tcW w:w="1664" w:type="pct"/>
            <w:tcBorders>
              <w:top w:val="single" w:sz="8" w:space="0" w:color="auto"/>
              <w:bottom w:val="single" w:sz="6" w:space="0" w:color="auto"/>
            </w:tcBorders>
            <w:shd w:val="clear" w:color="auto" w:fill="auto"/>
          </w:tcPr>
          <w:p w14:paraId="5C9E13D1" w14:textId="77777777" w:rsidR="00DA0598" w:rsidRPr="00880FCE" w:rsidRDefault="00DA0598" w:rsidP="0068628F">
            <w:pPr>
              <w:pStyle w:val="TabellRader"/>
              <w:jc w:val="left"/>
            </w:pPr>
            <w:r w:rsidRPr="00880FCE">
              <w:t>EU-samarbete: EDF/EDIDP</w:t>
            </w:r>
          </w:p>
        </w:tc>
        <w:tc>
          <w:tcPr>
            <w:tcW w:w="1667" w:type="pct"/>
            <w:tcBorders>
              <w:top w:val="single" w:sz="8" w:space="0" w:color="auto"/>
              <w:bottom w:val="single" w:sz="6" w:space="0" w:color="auto"/>
            </w:tcBorders>
            <w:shd w:val="clear" w:color="auto" w:fill="auto"/>
          </w:tcPr>
          <w:p w14:paraId="376B11CB"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21965C8F" w14:textId="77777777" w:rsidR="00DA0598" w:rsidRPr="00880FCE" w:rsidRDefault="00DA0598" w:rsidP="0068628F">
            <w:pPr>
              <w:pStyle w:val="TabellRader"/>
              <w:jc w:val="center"/>
            </w:pPr>
            <w:r w:rsidRPr="00880FCE">
              <w:t>56</w:t>
            </w:r>
          </w:p>
        </w:tc>
      </w:tr>
      <w:tr w:rsidR="00A21453" w14:paraId="444D5B61" w14:textId="77777777" w:rsidTr="003822AB">
        <w:tc>
          <w:tcPr>
            <w:tcW w:w="1664" w:type="pct"/>
            <w:tcBorders>
              <w:top w:val="single" w:sz="8" w:space="0" w:color="auto"/>
              <w:bottom w:val="single" w:sz="6" w:space="0" w:color="auto"/>
            </w:tcBorders>
            <w:shd w:val="clear" w:color="auto" w:fill="auto"/>
          </w:tcPr>
          <w:p w14:paraId="0E99A6CC" w14:textId="77777777" w:rsidR="00DA0598" w:rsidRPr="00880FCE" w:rsidRDefault="00DA0598" w:rsidP="0068628F">
            <w:pPr>
              <w:pStyle w:val="TabellRader"/>
              <w:jc w:val="left"/>
            </w:pPr>
            <w:r w:rsidRPr="00880FCE">
              <w:t>EU-samarbete: övrigt (EDA)</w:t>
            </w:r>
          </w:p>
        </w:tc>
        <w:tc>
          <w:tcPr>
            <w:tcW w:w="1667" w:type="pct"/>
            <w:tcBorders>
              <w:top w:val="single" w:sz="8" w:space="0" w:color="auto"/>
              <w:bottom w:val="single" w:sz="6" w:space="0" w:color="auto"/>
            </w:tcBorders>
            <w:shd w:val="clear" w:color="auto" w:fill="auto"/>
          </w:tcPr>
          <w:p w14:paraId="37A08CEB"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254ADEAD" w14:textId="77777777" w:rsidR="00DA0598" w:rsidRPr="00880FCE" w:rsidRDefault="00DA0598" w:rsidP="0068628F">
            <w:pPr>
              <w:pStyle w:val="TabellRader"/>
              <w:jc w:val="center"/>
            </w:pPr>
            <w:r w:rsidRPr="00880FCE">
              <w:t>14</w:t>
            </w:r>
          </w:p>
        </w:tc>
      </w:tr>
      <w:tr w:rsidR="00A21453" w14:paraId="7D228425" w14:textId="77777777" w:rsidTr="003822AB">
        <w:tc>
          <w:tcPr>
            <w:tcW w:w="1664" w:type="pct"/>
            <w:tcBorders>
              <w:top w:val="single" w:sz="8" w:space="0" w:color="auto"/>
              <w:bottom w:val="single" w:sz="6" w:space="0" w:color="auto"/>
            </w:tcBorders>
            <w:shd w:val="clear" w:color="auto" w:fill="auto"/>
          </w:tcPr>
          <w:p w14:paraId="66B76B7B" w14:textId="77777777" w:rsidR="00DA0598" w:rsidRPr="00880FCE" w:rsidRDefault="00DA0598" w:rsidP="0068628F">
            <w:pPr>
              <w:pStyle w:val="TabellRader"/>
              <w:jc w:val="left"/>
            </w:pPr>
            <w:r w:rsidRPr="00880FCE">
              <w:t>Finland</w:t>
            </w:r>
          </w:p>
        </w:tc>
        <w:tc>
          <w:tcPr>
            <w:tcW w:w="1667" w:type="pct"/>
            <w:tcBorders>
              <w:top w:val="single" w:sz="8" w:space="0" w:color="auto"/>
              <w:bottom w:val="single" w:sz="6" w:space="0" w:color="auto"/>
            </w:tcBorders>
            <w:shd w:val="clear" w:color="auto" w:fill="auto"/>
          </w:tcPr>
          <w:p w14:paraId="25A34652" w14:textId="77777777" w:rsidR="00DA0598" w:rsidRPr="00880FCE" w:rsidRDefault="00DA0598" w:rsidP="0068628F">
            <w:pPr>
              <w:pStyle w:val="TabellRader"/>
              <w:jc w:val="center"/>
            </w:pPr>
            <w:r w:rsidRPr="00880FCE">
              <w:t>5</w:t>
            </w:r>
          </w:p>
        </w:tc>
        <w:tc>
          <w:tcPr>
            <w:tcW w:w="1669" w:type="pct"/>
            <w:tcBorders>
              <w:top w:val="single" w:sz="8" w:space="0" w:color="auto"/>
              <w:bottom w:val="single" w:sz="6" w:space="0" w:color="auto"/>
            </w:tcBorders>
            <w:shd w:val="clear" w:color="auto" w:fill="auto"/>
          </w:tcPr>
          <w:p w14:paraId="03CD7C34" w14:textId="77777777" w:rsidR="00DA0598" w:rsidRPr="00880FCE" w:rsidRDefault="00DA0598" w:rsidP="0068628F">
            <w:pPr>
              <w:pStyle w:val="TabellRader"/>
              <w:jc w:val="center"/>
            </w:pPr>
            <w:r w:rsidRPr="00880FCE">
              <w:t>10</w:t>
            </w:r>
          </w:p>
        </w:tc>
      </w:tr>
      <w:tr w:rsidR="00A21453" w14:paraId="4213ADB4" w14:textId="77777777" w:rsidTr="003822AB">
        <w:tc>
          <w:tcPr>
            <w:tcW w:w="1664" w:type="pct"/>
            <w:tcBorders>
              <w:top w:val="single" w:sz="8" w:space="0" w:color="auto"/>
              <w:bottom w:val="single" w:sz="6" w:space="0" w:color="auto"/>
            </w:tcBorders>
            <w:shd w:val="clear" w:color="auto" w:fill="auto"/>
          </w:tcPr>
          <w:p w14:paraId="3034748E" w14:textId="77777777" w:rsidR="00DA0598" w:rsidRPr="00880FCE" w:rsidRDefault="00DA0598" w:rsidP="0068628F">
            <w:pPr>
              <w:pStyle w:val="TabellRader"/>
              <w:jc w:val="left"/>
            </w:pPr>
            <w:r w:rsidRPr="00880FCE">
              <w:t>Frankrike</w:t>
            </w:r>
          </w:p>
        </w:tc>
        <w:tc>
          <w:tcPr>
            <w:tcW w:w="1667" w:type="pct"/>
            <w:tcBorders>
              <w:top w:val="single" w:sz="8" w:space="0" w:color="auto"/>
              <w:bottom w:val="single" w:sz="6" w:space="0" w:color="auto"/>
            </w:tcBorders>
            <w:shd w:val="clear" w:color="auto" w:fill="auto"/>
          </w:tcPr>
          <w:p w14:paraId="676841D4" w14:textId="77777777" w:rsidR="00DA0598" w:rsidRPr="00880FCE" w:rsidRDefault="00DA0598" w:rsidP="0068628F">
            <w:pPr>
              <w:pStyle w:val="TabellRader"/>
              <w:jc w:val="center"/>
            </w:pPr>
            <w:r w:rsidRPr="00880FCE">
              <w:t>4</w:t>
            </w:r>
          </w:p>
        </w:tc>
        <w:tc>
          <w:tcPr>
            <w:tcW w:w="1669" w:type="pct"/>
            <w:tcBorders>
              <w:top w:val="single" w:sz="8" w:space="0" w:color="auto"/>
              <w:bottom w:val="single" w:sz="6" w:space="0" w:color="auto"/>
            </w:tcBorders>
            <w:shd w:val="clear" w:color="auto" w:fill="auto"/>
          </w:tcPr>
          <w:p w14:paraId="25B23E7B" w14:textId="77777777" w:rsidR="00DA0598" w:rsidRPr="00880FCE" w:rsidRDefault="00DA0598" w:rsidP="0068628F">
            <w:pPr>
              <w:pStyle w:val="TabellRader"/>
              <w:jc w:val="center"/>
            </w:pPr>
            <w:r w:rsidRPr="00880FCE">
              <w:t>15</w:t>
            </w:r>
          </w:p>
        </w:tc>
      </w:tr>
      <w:tr w:rsidR="00A21453" w14:paraId="5727587A" w14:textId="77777777" w:rsidTr="003822AB">
        <w:tc>
          <w:tcPr>
            <w:tcW w:w="1664" w:type="pct"/>
            <w:tcBorders>
              <w:top w:val="single" w:sz="8" w:space="0" w:color="auto"/>
              <w:bottom w:val="single" w:sz="6" w:space="0" w:color="auto"/>
            </w:tcBorders>
            <w:shd w:val="clear" w:color="auto" w:fill="auto"/>
          </w:tcPr>
          <w:p w14:paraId="07FBB500" w14:textId="77777777" w:rsidR="00DA0598" w:rsidRPr="00880FCE" w:rsidRDefault="00DA0598" w:rsidP="0068628F">
            <w:pPr>
              <w:pStyle w:val="TabellRader"/>
              <w:jc w:val="left"/>
            </w:pPr>
            <w:r w:rsidRPr="00880FCE">
              <w:t>Förenade Arabemiraten</w:t>
            </w:r>
          </w:p>
        </w:tc>
        <w:tc>
          <w:tcPr>
            <w:tcW w:w="1667" w:type="pct"/>
            <w:tcBorders>
              <w:top w:val="single" w:sz="8" w:space="0" w:color="auto"/>
              <w:bottom w:val="single" w:sz="6" w:space="0" w:color="auto"/>
            </w:tcBorders>
            <w:shd w:val="clear" w:color="auto" w:fill="auto"/>
          </w:tcPr>
          <w:p w14:paraId="5E5B75F9" w14:textId="77777777" w:rsidR="00DA0598" w:rsidRPr="00880FCE" w:rsidRDefault="00DA0598" w:rsidP="0068628F">
            <w:pPr>
              <w:pStyle w:val="TabellRader"/>
              <w:jc w:val="center"/>
            </w:pPr>
            <w:r w:rsidRPr="00880FCE">
              <w:t>1</w:t>
            </w:r>
          </w:p>
        </w:tc>
        <w:tc>
          <w:tcPr>
            <w:tcW w:w="1669" w:type="pct"/>
            <w:tcBorders>
              <w:top w:val="single" w:sz="8" w:space="0" w:color="auto"/>
              <w:bottom w:val="single" w:sz="6" w:space="0" w:color="auto"/>
            </w:tcBorders>
            <w:shd w:val="clear" w:color="auto" w:fill="auto"/>
          </w:tcPr>
          <w:p w14:paraId="75C9BB67" w14:textId="77777777" w:rsidR="00DA0598" w:rsidRPr="00880FCE" w:rsidRDefault="00DA0598" w:rsidP="0068628F">
            <w:pPr>
              <w:pStyle w:val="TabellRader"/>
              <w:jc w:val="center"/>
            </w:pPr>
            <w:r w:rsidRPr="00880FCE">
              <w:t>3</w:t>
            </w:r>
          </w:p>
        </w:tc>
      </w:tr>
      <w:tr w:rsidR="00A21453" w14:paraId="0DB1DB74" w14:textId="77777777" w:rsidTr="003822AB">
        <w:tc>
          <w:tcPr>
            <w:tcW w:w="1664" w:type="pct"/>
            <w:tcBorders>
              <w:top w:val="single" w:sz="8" w:space="0" w:color="auto"/>
              <w:bottom w:val="single" w:sz="6" w:space="0" w:color="auto"/>
            </w:tcBorders>
            <w:shd w:val="clear" w:color="auto" w:fill="auto"/>
          </w:tcPr>
          <w:p w14:paraId="1B7A161E" w14:textId="77777777" w:rsidR="00DA0598" w:rsidRPr="00880FCE" w:rsidRDefault="00DA0598" w:rsidP="0068628F">
            <w:pPr>
              <w:pStyle w:val="TabellRader"/>
              <w:jc w:val="left"/>
            </w:pPr>
            <w:r w:rsidRPr="00880FCE">
              <w:t>Grekland</w:t>
            </w:r>
          </w:p>
        </w:tc>
        <w:tc>
          <w:tcPr>
            <w:tcW w:w="1667" w:type="pct"/>
            <w:tcBorders>
              <w:top w:val="single" w:sz="8" w:space="0" w:color="auto"/>
              <w:bottom w:val="single" w:sz="6" w:space="0" w:color="auto"/>
            </w:tcBorders>
            <w:shd w:val="clear" w:color="auto" w:fill="auto"/>
          </w:tcPr>
          <w:p w14:paraId="35AF2F8D" w14:textId="77777777" w:rsidR="00DA0598" w:rsidRPr="00880FCE" w:rsidRDefault="00DA0598" w:rsidP="0068628F">
            <w:pPr>
              <w:pStyle w:val="TabellRader"/>
              <w:jc w:val="center"/>
            </w:pPr>
            <w:r w:rsidRPr="00880FCE">
              <w:t>1</w:t>
            </w:r>
          </w:p>
        </w:tc>
        <w:tc>
          <w:tcPr>
            <w:tcW w:w="1669" w:type="pct"/>
            <w:tcBorders>
              <w:top w:val="single" w:sz="8" w:space="0" w:color="auto"/>
              <w:bottom w:val="single" w:sz="6" w:space="0" w:color="auto"/>
            </w:tcBorders>
            <w:shd w:val="clear" w:color="auto" w:fill="auto"/>
          </w:tcPr>
          <w:p w14:paraId="1CC005F9" w14:textId="77777777" w:rsidR="00DA0598" w:rsidRPr="00880FCE" w:rsidRDefault="00DA0598" w:rsidP="0068628F">
            <w:pPr>
              <w:pStyle w:val="TabellRader"/>
              <w:jc w:val="center"/>
            </w:pPr>
            <w:r w:rsidRPr="00880FCE">
              <w:t>2</w:t>
            </w:r>
          </w:p>
        </w:tc>
      </w:tr>
      <w:tr w:rsidR="00A21453" w14:paraId="19387FED" w14:textId="77777777" w:rsidTr="003822AB">
        <w:tc>
          <w:tcPr>
            <w:tcW w:w="1664" w:type="pct"/>
            <w:tcBorders>
              <w:top w:val="single" w:sz="8" w:space="0" w:color="auto"/>
              <w:bottom w:val="single" w:sz="6" w:space="0" w:color="auto"/>
            </w:tcBorders>
            <w:shd w:val="clear" w:color="auto" w:fill="auto"/>
          </w:tcPr>
          <w:p w14:paraId="7B3CBB3E" w14:textId="77777777" w:rsidR="00DA0598" w:rsidRPr="00880FCE" w:rsidRDefault="00DA0598" w:rsidP="0068628F">
            <w:pPr>
              <w:pStyle w:val="TabellRader"/>
              <w:jc w:val="left"/>
            </w:pPr>
            <w:r w:rsidRPr="00880FCE">
              <w:t>Indien</w:t>
            </w:r>
          </w:p>
        </w:tc>
        <w:tc>
          <w:tcPr>
            <w:tcW w:w="1667" w:type="pct"/>
            <w:tcBorders>
              <w:top w:val="single" w:sz="8" w:space="0" w:color="auto"/>
              <w:bottom w:val="single" w:sz="6" w:space="0" w:color="auto"/>
            </w:tcBorders>
            <w:shd w:val="clear" w:color="auto" w:fill="auto"/>
          </w:tcPr>
          <w:p w14:paraId="63E82C03" w14:textId="77777777" w:rsidR="00DA0598" w:rsidRPr="00880FCE" w:rsidRDefault="00DA0598" w:rsidP="0068628F">
            <w:pPr>
              <w:pStyle w:val="TabellRader"/>
              <w:jc w:val="center"/>
            </w:pPr>
            <w:r w:rsidRPr="00880FCE">
              <w:t>5</w:t>
            </w:r>
          </w:p>
        </w:tc>
        <w:tc>
          <w:tcPr>
            <w:tcW w:w="1669" w:type="pct"/>
            <w:tcBorders>
              <w:top w:val="single" w:sz="8" w:space="0" w:color="auto"/>
              <w:bottom w:val="single" w:sz="6" w:space="0" w:color="auto"/>
            </w:tcBorders>
            <w:shd w:val="clear" w:color="auto" w:fill="auto"/>
          </w:tcPr>
          <w:p w14:paraId="5CED5DE8" w14:textId="77777777" w:rsidR="00DA0598" w:rsidRPr="00880FCE" w:rsidRDefault="00DA0598" w:rsidP="0068628F">
            <w:pPr>
              <w:pStyle w:val="TabellRader"/>
              <w:jc w:val="center"/>
            </w:pPr>
            <w:r w:rsidRPr="00880FCE">
              <w:t>1</w:t>
            </w:r>
          </w:p>
        </w:tc>
      </w:tr>
      <w:tr w:rsidR="00A21453" w14:paraId="56346F25" w14:textId="77777777" w:rsidTr="003822AB">
        <w:tc>
          <w:tcPr>
            <w:tcW w:w="1664" w:type="pct"/>
            <w:tcBorders>
              <w:top w:val="single" w:sz="8" w:space="0" w:color="auto"/>
              <w:bottom w:val="single" w:sz="6" w:space="0" w:color="auto"/>
            </w:tcBorders>
            <w:shd w:val="clear" w:color="auto" w:fill="auto"/>
          </w:tcPr>
          <w:p w14:paraId="27905721" w14:textId="77777777" w:rsidR="00DA0598" w:rsidRPr="00880FCE" w:rsidRDefault="00DA0598" w:rsidP="0068628F">
            <w:pPr>
              <w:pStyle w:val="TabellRader"/>
              <w:jc w:val="left"/>
            </w:pPr>
            <w:r w:rsidRPr="00880FCE">
              <w:t>Indonesien</w:t>
            </w:r>
          </w:p>
        </w:tc>
        <w:tc>
          <w:tcPr>
            <w:tcW w:w="1667" w:type="pct"/>
            <w:tcBorders>
              <w:top w:val="single" w:sz="8" w:space="0" w:color="auto"/>
              <w:bottom w:val="single" w:sz="6" w:space="0" w:color="auto"/>
            </w:tcBorders>
            <w:shd w:val="clear" w:color="auto" w:fill="auto"/>
          </w:tcPr>
          <w:p w14:paraId="676B5105"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1B102A53" w14:textId="77777777" w:rsidR="00DA0598" w:rsidRPr="00880FCE" w:rsidRDefault="00DA0598" w:rsidP="0068628F">
            <w:pPr>
              <w:pStyle w:val="TabellRader"/>
              <w:jc w:val="center"/>
            </w:pPr>
            <w:r w:rsidRPr="00880FCE">
              <w:t>1</w:t>
            </w:r>
          </w:p>
        </w:tc>
      </w:tr>
      <w:tr w:rsidR="00A21453" w14:paraId="7C69E600" w14:textId="77777777" w:rsidTr="003822AB">
        <w:tc>
          <w:tcPr>
            <w:tcW w:w="1664" w:type="pct"/>
            <w:tcBorders>
              <w:top w:val="single" w:sz="8" w:space="0" w:color="auto"/>
              <w:bottom w:val="single" w:sz="6" w:space="0" w:color="auto"/>
            </w:tcBorders>
            <w:shd w:val="clear" w:color="auto" w:fill="auto"/>
          </w:tcPr>
          <w:p w14:paraId="3498B2BD" w14:textId="77777777" w:rsidR="00DA0598" w:rsidRPr="00880FCE" w:rsidRDefault="00DA0598" w:rsidP="0068628F">
            <w:pPr>
              <w:pStyle w:val="TabellRader"/>
              <w:jc w:val="left"/>
            </w:pPr>
            <w:r w:rsidRPr="00880FCE">
              <w:t>Italien</w:t>
            </w:r>
          </w:p>
        </w:tc>
        <w:tc>
          <w:tcPr>
            <w:tcW w:w="1667" w:type="pct"/>
            <w:tcBorders>
              <w:top w:val="single" w:sz="8" w:space="0" w:color="auto"/>
              <w:bottom w:val="single" w:sz="6" w:space="0" w:color="auto"/>
            </w:tcBorders>
            <w:shd w:val="clear" w:color="auto" w:fill="auto"/>
          </w:tcPr>
          <w:p w14:paraId="610DBD66"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6727C97E" w14:textId="77777777" w:rsidR="00DA0598" w:rsidRPr="00880FCE" w:rsidRDefault="00DA0598" w:rsidP="0068628F">
            <w:pPr>
              <w:pStyle w:val="TabellRader"/>
              <w:jc w:val="center"/>
            </w:pPr>
            <w:r w:rsidRPr="00880FCE">
              <w:t>7</w:t>
            </w:r>
          </w:p>
        </w:tc>
      </w:tr>
      <w:tr w:rsidR="00A21453" w14:paraId="3313F0E5" w14:textId="77777777" w:rsidTr="003822AB">
        <w:tc>
          <w:tcPr>
            <w:tcW w:w="1664" w:type="pct"/>
            <w:tcBorders>
              <w:top w:val="single" w:sz="8" w:space="0" w:color="auto"/>
              <w:bottom w:val="single" w:sz="6" w:space="0" w:color="auto"/>
            </w:tcBorders>
            <w:shd w:val="clear" w:color="auto" w:fill="auto"/>
          </w:tcPr>
          <w:p w14:paraId="05A9782D" w14:textId="77777777" w:rsidR="00DA0598" w:rsidRPr="00880FCE" w:rsidRDefault="00DA0598" w:rsidP="0068628F">
            <w:pPr>
              <w:pStyle w:val="TabellRader"/>
              <w:jc w:val="left"/>
            </w:pPr>
            <w:r w:rsidRPr="00880FCE">
              <w:t>Japan</w:t>
            </w:r>
          </w:p>
        </w:tc>
        <w:tc>
          <w:tcPr>
            <w:tcW w:w="1667" w:type="pct"/>
            <w:tcBorders>
              <w:top w:val="single" w:sz="8" w:space="0" w:color="auto"/>
              <w:bottom w:val="single" w:sz="6" w:space="0" w:color="auto"/>
            </w:tcBorders>
            <w:shd w:val="clear" w:color="auto" w:fill="auto"/>
          </w:tcPr>
          <w:p w14:paraId="517418A9" w14:textId="77777777" w:rsidR="00DA0598" w:rsidRPr="00880FCE" w:rsidRDefault="00DA0598" w:rsidP="0068628F">
            <w:pPr>
              <w:pStyle w:val="TabellRader"/>
              <w:jc w:val="center"/>
            </w:pPr>
            <w:r w:rsidRPr="00880FCE">
              <w:t>6</w:t>
            </w:r>
          </w:p>
        </w:tc>
        <w:tc>
          <w:tcPr>
            <w:tcW w:w="1669" w:type="pct"/>
            <w:tcBorders>
              <w:top w:val="single" w:sz="8" w:space="0" w:color="auto"/>
              <w:bottom w:val="single" w:sz="6" w:space="0" w:color="auto"/>
            </w:tcBorders>
            <w:shd w:val="clear" w:color="auto" w:fill="auto"/>
          </w:tcPr>
          <w:p w14:paraId="6DE2DBB7" w14:textId="77777777" w:rsidR="00DA0598" w:rsidRPr="00880FCE" w:rsidRDefault="00DA0598" w:rsidP="0068628F">
            <w:pPr>
              <w:pStyle w:val="TabellRader"/>
              <w:jc w:val="center"/>
            </w:pPr>
            <w:r w:rsidRPr="00880FCE">
              <w:t>2</w:t>
            </w:r>
          </w:p>
        </w:tc>
      </w:tr>
      <w:tr w:rsidR="00A21453" w14:paraId="5C1B5CA3" w14:textId="77777777" w:rsidTr="003822AB">
        <w:tc>
          <w:tcPr>
            <w:tcW w:w="1664" w:type="pct"/>
            <w:tcBorders>
              <w:top w:val="single" w:sz="8" w:space="0" w:color="auto"/>
              <w:bottom w:val="single" w:sz="6" w:space="0" w:color="auto"/>
            </w:tcBorders>
            <w:shd w:val="clear" w:color="auto" w:fill="auto"/>
          </w:tcPr>
          <w:p w14:paraId="1F0D4CF2" w14:textId="77777777" w:rsidR="00DA0598" w:rsidRPr="00880FCE" w:rsidRDefault="00DA0598" w:rsidP="0068628F">
            <w:pPr>
              <w:pStyle w:val="TabellRader"/>
              <w:jc w:val="left"/>
            </w:pPr>
            <w:r w:rsidRPr="00880FCE">
              <w:t>Kanada</w:t>
            </w:r>
          </w:p>
        </w:tc>
        <w:tc>
          <w:tcPr>
            <w:tcW w:w="1667" w:type="pct"/>
            <w:tcBorders>
              <w:top w:val="single" w:sz="8" w:space="0" w:color="auto"/>
              <w:bottom w:val="single" w:sz="6" w:space="0" w:color="auto"/>
            </w:tcBorders>
            <w:shd w:val="clear" w:color="auto" w:fill="auto"/>
          </w:tcPr>
          <w:p w14:paraId="5C4DABE4" w14:textId="77777777" w:rsidR="00DA0598" w:rsidRPr="00880FCE" w:rsidRDefault="00DA0598" w:rsidP="0068628F">
            <w:pPr>
              <w:pStyle w:val="TabellRader"/>
              <w:jc w:val="center"/>
            </w:pPr>
            <w:r w:rsidRPr="00880FCE">
              <w:t>4</w:t>
            </w:r>
          </w:p>
        </w:tc>
        <w:tc>
          <w:tcPr>
            <w:tcW w:w="1669" w:type="pct"/>
            <w:tcBorders>
              <w:top w:val="single" w:sz="8" w:space="0" w:color="auto"/>
              <w:bottom w:val="single" w:sz="6" w:space="0" w:color="auto"/>
            </w:tcBorders>
            <w:shd w:val="clear" w:color="auto" w:fill="auto"/>
          </w:tcPr>
          <w:p w14:paraId="2AC82AB6" w14:textId="77777777" w:rsidR="00DA0598" w:rsidRPr="00880FCE" w:rsidRDefault="00DA0598" w:rsidP="0068628F">
            <w:pPr>
              <w:pStyle w:val="TabellRader"/>
              <w:jc w:val="center"/>
            </w:pPr>
            <w:r w:rsidRPr="00880FCE">
              <w:t>12</w:t>
            </w:r>
          </w:p>
        </w:tc>
      </w:tr>
      <w:tr w:rsidR="00A21453" w14:paraId="319D1F85" w14:textId="77777777" w:rsidTr="003822AB">
        <w:tc>
          <w:tcPr>
            <w:tcW w:w="1664" w:type="pct"/>
            <w:tcBorders>
              <w:top w:val="single" w:sz="8" w:space="0" w:color="auto"/>
              <w:bottom w:val="single" w:sz="6" w:space="0" w:color="auto"/>
            </w:tcBorders>
            <w:shd w:val="clear" w:color="auto" w:fill="auto"/>
          </w:tcPr>
          <w:p w14:paraId="20BDAEDC" w14:textId="77777777" w:rsidR="00DA0598" w:rsidRPr="00880FCE" w:rsidRDefault="00DA0598" w:rsidP="0068628F">
            <w:pPr>
              <w:pStyle w:val="TabellRader"/>
              <w:jc w:val="left"/>
            </w:pPr>
            <w:r w:rsidRPr="00880FCE">
              <w:t>Lettland</w:t>
            </w:r>
          </w:p>
        </w:tc>
        <w:tc>
          <w:tcPr>
            <w:tcW w:w="1667" w:type="pct"/>
            <w:tcBorders>
              <w:top w:val="single" w:sz="8" w:space="0" w:color="auto"/>
              <w:bottom w:val="single" w:sz="6" w:space="0" w:color="auto"/>
            </w:tcBorders>
            <w:shd w:val="clear" w:color="auto" w:fill="auto"/>
          </w:tcPr>
          <w:p w14:paraId="27E9F900" w14:textId="77777777" w:rsidR="00DA0598" w:rsidRPr="00880FCE" w:rsidRDefault="00DA0598" w:rsidP="0068628F">
            <w:pPr>
              <w:pStyle w:val="TabellRader"/>
              <w:jc w:val="center"/>
            </w:pPr>
            <w:r w:rsidRPr="00880FCE">
              <w:t>1</w:t>
            </w:r>
          </w:p>
        </w:tc>
        <w:tc>
          <w:tcPr>
            <w:tcW w:w="1669" w:type="pct"/>
            <w:tcBorders>
              <w:top w:val="single" w:sz="8" w:space="0" w:color="auto"/>
              <w:bottom w:val="single" w:sz="6" w:space="0" w:color="auto"/>
            </w:tcBorders>
            <w:shd w:val="clear" w:color="auto" w:fill="auto"/>
          </w:tcPr>
          <w:p w14:paraId="56024EFD" w14:textId="77777777" w:rsidR="00DA0598" w:rsidRPr="00880FCE" w:rsidRDefault="00DA0598" w:rsidP="0068628F">
            <w:pPr>
              <w:pStyle w:val="TabellRader"/>
              <w:jc w:val="center"/>
            </w:pPr>
            <w:r w:rsidRPr="00880FCE">
              <w:t>-</w:t>
            </w:r>
          </w:p>
        </w:tc>
      </w:tr>
      <w:tr w:rsidR="00A21453" w14:paraId="6D591B99" w14:textId="77777777" w:rsidTr="003822AB">
        <w:tc>
          <w:tcPr>
            <w:tcW w:w="1664" w:type="pct"/>
            <w:tcBorders>
              <w:top w:val="single" w:sz="8" w:space="0" w:color="auto"/>
              <w:bottom w:val="single" w:sz="6" w:space="0" w:color="auto"/>
            </w:tcBorders>
            <w:shd w:val="clear" w:color="auto" w:fill="auto"/>
          </w:tcPr>
          <w:p w14:paraId="73CF0276" w14:textId="77777777" w:rsidR="00DA0598" w:rsidRPr="00880FCE" w:rsidRDefault="00DA0598" w:rsidP="0068628F">
            <w:pPr>
              <w:pStyle w:val="TabellRader"/>
              <w:jc w:val="left"/>
            </w:pPr>
            <w:r w:rsidRPr="00880FCE">
              <w:t>Nederländerna</w:t>
            </w:r>
          </w:p>
        </w:tc>
        <w:tc>
          <w:tcPr>
            <w:tcW w:w="1667" w:type="pct"/>
            <w:tcBorders>
              <w:top w:val="single" w:sz="8" w:space="0" w:color="auto"/>
              <w:bottom w:val="single" w:sz="6" w:space="0" w:color="auto"/>
            </w:tcBorders>
            <w:shd w:val="clear" w:color="auto" w:fill="auto"/>
          </w:tcPr>
          <w:p w14:paraId="679E5E34" w14:textId="77777777" w:rsidR="00DA0598" w:rsidRPr="00880FCE" w:rsidRDefault="00DA0598" w:rsidP="0068628F">
            <w:pPr>
              <w:pStyle w:val="TabellRader"/>
              <w:jc w:val="center"/>
            </w:pPr>
            <w:r w:rsidRPr="00880FCE">
              <w:t>11</w:t>
            </w:r>
          </w:p>
        </w:tc>
        <w:tc>
          <w:tcPr>
            <w:tcW w:w="1669" w:type="pct"/>
            <w:tcBorders>
              <w:top w:val="single" w:sz="8" w:space="0" w:color="auto"/>
              <w:bottom w:val="single" w:sz="6" w:space="0" w:color="auto"/>
            </w:tcBorders>
            <w:shd w:val="clear" w:color="auto" w:fill="auto"/>
          </w:tcPr>
          <w:p w14:paraId="4190DC1D" w14:textId="77777777" w:rsidR="00DA0598" w:rsidRPr="00880FCE" w:rsidRDefault="00DA0598" w:rsidP="0068628F">
            <w:pPr>
              <w:pStyle w:val="TabellRader"/>
              <w:jc w:val="center"/>
            </w:pPr>
            <w:r w:rsidRPr="00880FCE">
              <w:t>14</w:t>
            </w:r>
          </w:p>
        </w:tc>
      </w:tr>
      <w:tr w:rsidR="00A21453" w14:paraId="36560450" w14:textId="77777777" w:rsidTr="003822AB">
        <w:tc>
          <w:tcPr>
            <w:tcW w:w="1664" w:type="pct"/>
            <w:tcBorders>
              <w:top w:val="single" w:sz="8" w:space="0" w:color="auto"/>
              <w:bottom w:val="single" w:sz="6" w:space="0" w:color="auto"/>
            </w:tcBorders>
            <w:shd w:val="clear" w:color="auto" w:fill="auto"/>
          </w:tcPr>
          <w:p w14:paraId="0E84BF56" w14:textId="77777777" w:rsidR="00DA0598" w:rsidRPr="00880FCE" w:rsidRDefault="00DA0598" w:rsidP="0068628F">
            <w:pPr>
              <w:pStyle w:val="TabellRader"/>
              <w:jc w:val="left"/>
            </w:pPr>
            <w:r w:rsidRPr="00880FCE">
              <w:t>Norge</w:t>
            </w:r>
          </w:p>
        </w:tc>
        <w:tc>
          <w:tcPr>
            <w:tcW w:w="1667" w:type="pct"/>
            <w:tcBorders>
              <w:top w:val="single" w:sz="8" w:space="0" w:color="auto"/>
              <w:bottom w:val="single" w:sz="6" w:space="0" w:color="auto"/>
            </w:tcBorders>
            <w:shd w:val="clear" w:color="auto" w:fill="auto"/>
          </w:tcPr>
          <w:p w14:paraId="15ACF85F" w14:textId="77777777" w:rsidR="00DA0598" w:rsidRPr="00880FCE" w:rsidRDefault="00DA0598" w:rsidP="0068628F">
            <w:pPr>
              <w:pStyle w:val="TabellRader"/>
              <w:jc w:val="center"/>
            </w:pPr>
            <w:r w:rsidRPr="00880FCE">
              <w:t>6</w:t>
            </w:r>
          </w:p>
        </w:tc>
        <w:tc>
          <w:tcPr>
            <w:tcW w:w="1669" w:type="pct"/>
            <w:tcBorders>
              <w:top w:val="single" w:sz="8" w:space="0" w:color="auto"/>
              <w:bottom w:val="single" w:sz="6" w:space="0" w:color="auto"/>
            </w:tcBorders>
            <w:shd w:val="clear" w:color="auto" w:fill="auto"/>
          </w:tcPr>
          <w:p w14:paraId="27C11BD8" w14:textId="77777777" w:rsidR="00DA0598" w:rsidRPr="00880FCE" w:rsidRDefault="00DA0598" w:rsidP="0068628F">
            <w:pPr>
              <w:pStyle w:val="TabellRader"/>
              <w:jc w:val="center"/>
            </w:pPr>
            <w:r w:rsidRPr="00880FCE">
              <w:t>16</w:t>
            </w:r>
          </w:p>
        </w:tc>
      </w:tr>
      <w:tr w:rsidR="00A21453" w14:paraId="09BF6870" w14:textId="77777777" w:rsidTr="003822AB">
        <w:tc>
          <w:tcPr>
            <w:tcW w:w="1664" w:type="pct"/>
            <w:tcBorders>
              <w:top w:val="single" w:sz="8" w:space="0" w:color="auto"/>
              <w:bottom w:val="single" w:sz="6" w:space="0" w:color="auto"/>
            </w:tcBorders>
            <w:shd w:val="clear" w:color="auto" w:fill="auto"/>
          </w:tcPr>
          <w:p w14:paraId="1CF0388C" w14:textId="77777777" w:rsidR="00DA0598" w:rsidRPr="00880FCE" w:rsidRDefault="00DA0598" w:rsidP="0068628F">
            <w:pPr>
              <w:pStyle w:val="TabellRader"/>
              <w:jc w:val="left"/>
            </w:pPr>
            <w:r w:rsidRPr="00880FCE">
              <w:t>Nya Zeeland</w:t>
            </w:r>
          </w:p>
        </w:tc>
        <w:tc>
          <w:tcPr>
            <w:tcW w:w="1667" w:type="pct"/>
            <w:tcBorders>
              <w:top w:val="single" w:sz="8" w:space="0" w:color="auto"/>
              <w:bottom w:val="single" w:sz="6" w:space="0" w:color="auto"/>
            </w:tcBorders>
            <w:shd w:val="clear" w:color="auto" w:fill="auto"/>
          </w:tcPr>
          <w:p w14:paraId="46B61146"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51C19008" w14:textId="77777777" w:rsidR="00DA0598" w:rsidRPr="00880FCE" w:rsidRDefault="00DA0598" w:rsidP="0068628F">
            <w:pPr>
              <w:pStyle w:val="TabellRader"/>
              <w:jc w:val="center"/>
            </w:pPr>
            <w:r w:rsidRPr="00880FCE">
              <w:t>1</w:t>
            </w:r>
          </w:p>
        </w:tc>
      </w:tr>
      <w:tr w:rsidR="00A21453" w14:paraId="7D431D31" w14:textId="77777777" w:rsidTr="003822AB">
        <w:tc>
          <w:tcPr>
            <w:tcW w:w="1664" w:type="pct"/>
            <w:tcBorders>
              <w:top w:val="single" w:sz="8" w:space="0" w:color="auto"/>
              <w:bottom w:val="single" w:sz="6" w:space="0" w:color="auto"/>
            </w:tcBorders>
            <w:shd w:val="clear" w:color="auto" w:fill="auto"/>
          </w:tcPr>
          <w:p w14:paraId="0F1648E3" w14:textId="77777777" w:rsidR="00DA0598" w:rsidRPr="00880FCE" w:rsidRDefault="00DA0598" w:rsidP="0068628F">
            <w:pPr>
              <w:pStyle w:val="TabellRader"/>
              <w:jc w:val="left"/>
            </w:pPr>
            <w:r w:rsidRPr="00880FCE">
              <w:t>Peru</w:t>
            </w:r>
          </w:p>
        </w:tc>
        <w:tc>
          <w:tcPr>
            <w:tcW w:w="1667" w:type="pct"/>
            <w:tcBorders>
              <w:top w:val="single" w:sz="8" w:space="0" w:color="auto"/>
              <w:bottom w:val="single" w:sz="6" w:space="0" w:color="auto"/>
            </w:tcBorders>
            <w:shd w:val="clear" w:color="auto" w:fill="auto"/>
          </w:tcPr>
          <w:p w14:paraId="64F6E8C8" w14:textId="77777777" w:rsidR="00DA0598" w:rsidRPr="00880FCE" w:rsidRDefault="00DA0598" w:rsidP="0068628F">
            <w:pPr>
              <w:pStyle w:val="TabellRader"/>
              <w:jc w:val="center"/>
            </w:pPr>
            <w:r w:rsidRPr="00880FCE">
              <w:t>2</w:t>
            </w:r>
          </w:p>
        </w:tc>
        <w:tc>
          <w:tcPr>
            <w:tcW w:w="1669" w:type="pct"/>
            <w:tcBorders>
              <w:top w:val="single" w:sz="8" w:space="0" w:color="auto"/>
              <w:bottom w:val="single" w:sz="6" w:space="0" w:color="auto"/>
            </w:tcBorders>
            <w:shd w:val="clear" w:color="auto" w:fill="auto"/>
          </w:tcPr>
          <w:p w14:paraId="6F4D22F6" w14:textId="77777777" w:rsidR="00DA0598" w:rsidRPr="00880FCE" w:rsidRDefault="00DA0598" w:rsidP="0068628F">
            <w:pPr>
              <w:pStyle w:val="TabellRader"/>
              <w:jc w:val="center"/>
            </w:pPr>
            <w:r w:rsidRPr="00880FCE">
              <w:t>1</w:t>
            </w:r>
          </w:p>
        </w:tc>
      </w:tr>
      <w:tr w:rsidR="00A21453" w14:paraId="2F3B0340" w14:textId="77777777" w:rsidTr="003822AB">
        <w:tc>
          <w:tcPr>
            <w:tcW w:w="1664" w:type="pct"/>
            <w:tcBorders>
              <w:top w:val="single" w:sz="8" w:space="0" w:color="auto"/>
              <w:bottom w:val="single" w:sz="6" w:space="0" w:color="auto"/>
            </w:tcBorders>
            <w:shd w:val="clear" w:color="auto" w:fill="auto"/>
          </w:tcPr>
          <w:p w14:paraId="12C3DB50" w14:textId="77777777" w:rsidR="00DA0598" w:rsidRPr="00880FCE" w:rsidRDefault="00DA0598" w:rsidP="0068628F">
            <w:pPr>
              <w:pStyle w:val="TabellRader"/>
              <w:jc w:val="left"/>
            </w:pPr>
            <w:r w:rsidRPr="00880FCE">
              <w:t>Polen</w:t>
            </w:r>
          </w:p>
        </w:tc>
        <w:tc>
          <w:tcPr>
            <w:tcW w:w="1667" w:type="pct"/>
            <w:tcBorders>
              <w:top w:val="single" w:sz="8" w:space="0" w:color="auto"/>
              <w:bottom w:val="single" w:sz="6" w:space="0" w:color="auto"/>
            </w:tcBorders>
            <w:shd w:val="clear" w:color="auto" w:fill="auto"/>
          </w:tcPr>
          <w:p w14:paraId="7EC13EEF" w14:textId="77777777" w:rsidR="00DA0598" w:rsidRPr="00880FCE" w:rsidRDefault="00DA0598" w:rsidP="0068628F">
            <w:pPr>
              <w:pStyle w:val="TabellRader"/>
              <w:jc w:val="center"/>
            </w:pPr>
            <w:r w:rsidRPr="00880FCE">
              <w:t>1</w:t>
            </w:r>
          </w:p>
        </w:tc>
        <w:tc>
          <w:tcPr>
            <w:tcW w:w="1669" w:type="pct"/>
            <w:tcBorders>
              <w:top w:val="single" w:sz="8" w:space="0" w:color="auto"/>
              <w:bottom w:val="single" w:sz="6" w:space="0" w:color="auto"/>
            </w:tcBorders>
            <w:shd w:val="clear" w:color="auto" w:fill="auto"/>
          </w:tcPr>
          <w:p w14:paraId="569863D7" w14:textId="77777777" w:rsidR="00DA0598" w:rsidRPr="00880FCE" w:rsidRDefault="00DA0598" w:rsidP="0068628F">
            <w:pPr>
              <w:pStyle w:val="TabellRader"/>
              <w:jc w:val="center"/>
            </w:pPr>
            <w:r w:rsidRPr="00880FCE">
              <w:t>3</w:t>
            </w:r>
          </w:p>
        </w:tc>
      </w:tr>
      <w:tr w:rsidR="00A21453" w14:paraId="3FA00A3A" w14:textId="77777777" w:rsidTr="003822AB">
        <w:tc>
          <w:tcPr>
            <w:tcW w:w="1664" w:type="pct"/>
            <w:tcBorders>
              <w:top w:val="single" w:sz="8" w:space="0" w:color="auto"/>
              <w:bottom w:val="single" w:sz="6" w:space="0" w:color="auto"/>
            </w:tcBorders>
            <w:shd w:val="clear" w:color="auto" w:fill="auto"/>
          </w:tcPr>
          <w:p w14:paraId="05F8876B" w14:textId="77777777" w:rsidR="00DA0598" w:rsidRPr="00880FCE" w:rsidRDefault="00DA0598" w:rsidP="0068628F">
            <w:pPr>
              <w:pStyle w:val="TabellRader"/>
              <w:jc w:val="left"/>
            </w:pPr>
            <w:r w:rsidRPr="00880FCE">
              <w:t>Rumänien</w:t>
            </w:r>
          </w:p>
        </w:tc>
        <w:tc>
          <w:tcPr>
            <w:tcW w:w="1667" w:type="pct"/>
            <w:tcBorders>
              <w:top w:val="single" w:sz="8" w:space="0" w:color="auto"/>
              <w:bottom w:val="single" w:sz="6" w:space="0" w:color="auto"/>
            </w:tcBorders>
            <w:shd w:val="clear" w:color="auto" w:fill="auto"/>
          </w:tcPr>
          <w:p w14:paraId="2A6FCD31" w14:textId="77777777" w:rsidR="00DA0598" w:rsidRPr="00880FCE" w:rsidRDefault="00DA0598" w:rsidP="0068628F">
            <w:pPr>
              <w:pStyle w:val="TabellRader"/>
              <w:jc w:val="center"/>
            </w:pPr>
            <w:r w:rsidRPr="00880FCE">
              <w:t>1</w:t>
            </w:r>
          </w:p>
        </w:tc>
        <w:tc>
          <w:tcPr>
            <w:tcW w:w="1669" w:type="pct"/>
            <w:tcBorders>
              <w:top w:val="single" w:sz="8" w:space="0" w:color="auto"/>
              <w:bottom w:val="single" w:sz="6" w:space="0" w:color="auto"/>
            </w:tcBorders>
            <w:shd w:val="clear" w:color="auto" w:fill="auto"/>
          </w:tcPr>
          <w:p w14:paraId="1E1FA8EB" w14:textId="77777777" w:rsidR="00DA0598" w:rsidRPr="00880FCE" w:rsidRDefault="00DA0598" w:rsidP="0068628F">
            <w:pPr>
              <w:pStyle w:val="TabellRader"/>
              <w:jc w:val="center"/>
            </w:pPr>
            <w:r w:rsidRPr="00880FCE">
              <w:t>-</w:t>
            </w:r>
          </w:p>
        </w:tc>
      </w:tr>
      <w:tr w:rsidR="00A21453" w14:paraId="20483BDC" w14:textId="77777777" w:rsidTr="003822AB">
        <w:tc>
          <w:tcPr>
            <w:tcW w:w="1664" w:type="pct"/>
            <w:tcBorders>
              <w:top w:val="single" w:sz="8" w:space="0" w:color="auto"/>
              <w:bottom w:val="single" w:sz="6" w:space="0" w:color="auto"/>
            </w:tcBorders>
            <w:shd w:val="clear" w:color="auto" w:fill="auto"/>
          </w:tcPr>
          <w:p w14:paraId="79B51827" w14:textId="77777777" w:rsidR="00DA0598" w:rsidRPr="00880FCE" w:rsidRDefault="00DA0598" w:rsidP="0068628F">
            <w:pPr>
              <w:pStyle w:val="TabellRader"/>
              <w:jc w:val="left"/>
            </w:pPr>
            <w:r w:rsidRPr="00880FCE">
              <w:t>Saudiarabien</w:t>
            </w:r>
          </w:p>
        </w:tc>
        <w:tc>
          <w:tcPr>
            <w:tcW w:w="1667" w:type="pct"/>
            <w:tcBorders>
              <w:top w:val="single" w:sz="8" w:space="0" w:color="auto"/>
              <w:bottom w:val="single" w:sz="6" w:space="0" w:color="auto"/>
            </w:tcBorders>
            <w:shd w:val="clear" w:color="auto" w:fill="auto"/>
          </w:tcPr>
          <w:p w14:paraId="336C7C24"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63E3412D" w14:textId="77777777" w:rsidR="00DA0598" w:rsidRPr="00880FCE" w:rsidRDefault="00DA0598" w:rsidP="0068628F">
            <w:pPr>
              <w:pStyle w:val="TabellRader"/>
              <w:jc w:val="center"/>
            </w:pPr>
            <w:r w:rsidRPr="00880FCE">
              <w:t>2</w:t>
            </w:r>
          </w:p>
        </w:tc>
      </w:tr>
      <w:tr w:rsidR="00A21453" w14:paraId="1498EACE" w14:textId="77777777" w:rsidTr="003822AB">
        <w:tc>
          <w:tcPr>
            <w:tcW w:w="1664" w:type="pct"/>
            <w:tcBorders>
              <w:top w:val="single" w:sz="8" w:space="0" w:color="auto"/>
              <w:bottom w:val="single" w:sz="6" w:space="0" w:color="auto"/>
            </w:tcBorders>
            <w:shd w:val="clear" w:color="auto" w:fill="auto"/>
          </w:tcPr>
          <w:p w14:paraId="0E2D189A" w14:textId="77777777" w:rsidR="00DA0598" w:rsidRPr="00880FCE" w:rsidRDefault="00DA0598" w:rsidP="0068628F">
            <w:pPr>
              <w:pStyle w:val="TabellRader"/>
              <w:jc w:val="left"/>
            </w:pPr>
            <w:r w:rsidRPr="00880FCE">
              <w:t>Schweiz</w:t>
            </w:r>
          </w:p>
        </w:tc>
        <w:tc>
          <w:tcPr>
            <w:tcW w:w="1667" w:type="pct"/>
            <w:tcBorders>
              <w:top w:val="single" w:sz="8" w:space="0" w:color="auto"/>
              <w:bottom w:val="single" w:sz="6" w:space="0" w:color="auto"/>
            </w:tcBorders>
            <w:shd w:val="clear" w:color="auto" w:fill="auto"/>
          </w:tcPr>
          <w:p w14:paraId="73158FD4" w14:textId="77777777" w:rsidR="00DA0598" w:rsidRPr="00880FCE" w:rsidRDefault="00DA0598" w:rsidP="0068628F">
            <w:pPr>
              <w:pStyle w:val="TabellRader"/>
              <w:jc w:val="center"/>
            </w:pPr>
            <w:r w:rsidRPr="00880FCE">
              <w:t>6</w:t>
            </w:r>
          </w:p>
        </w:tc>
        <w:tc>
          <w:tcPr>
            <w:tcW w:w="1669" w:type="pct"/>
            <w:tcBorders>
              <w:top w:val="single" w:sz="8" w:space="0" w:color="auto"/>
              <w:bottom w:val="single" w:sz="6" w:space="0" w:color="auto"/>
            </w:tcBorders>
            <w:shd w:val="clear" w:color="auto" w:fill="auto"/>
          </w:tcPr>
          <w:p w14:paraId="1D3BA796" w14:textId="77777777" w:rsidR="00DA0598" w:rsidRPr="00880FCE" w:rsidRDefault="00DA0598" w:rsidP="0068628F">
            <w:pPr>
              <w:pStyle w:val="TabellRader"/>
              <w:jc w:val="center"/>
            </w:pPr>
            <w:r w:rsidRPr="00880FCE">
              <w:t>6</w:t>
            </w:r>
          </w:p>
        </w:tc>
      </w:tr>
      <w:tr w:rsidR="00A21453" w14:paraId="74F172FC" w14:textId="77777777" w:rsidTr="003822AB">
        <w:tc>
          <w:tcPr>
            <w:tcW w:w="1664" w:type="pct"/>
            <w:tcBorders>
              <w:top w:val="single" w:sz="8" w:space="0" w:color="auto"/>
              <w:bottom w:val="single" w:sz="6" w:space="0" w:color="auto"/>
            </w:tcBorders>
            <w:shd w:val="clear" w:color="auto" w:fill="auto"/>
          </w:tcPr>
          <w:p w14:paraId="497494FC" w14:textId="77777777" w:rsidR="00DA0598" w:rsidRPr="00880FCE" w:rsidRDefault="00DA0598" w:rsidP="0068628F">
            <w:pPr>
              <w:pStyle w:val="TabellRader"/>
              <w:jc w:val="left"/>
            </w:pPr>
            <w:r w:rsidRPr="00880FCE">
              <w:t>Singapore</w:t>
            </w:r>
          </w:p>
        </w:tc>
        <w:tc>
          <w:tcPr>
            <w:tcW w:w="1667" w:type="pct"/>
            <w:tcBorders>
              <w:top w:val="single" w:sz="8" w:space="0" w:color="auto"/>
              <w:bottom w:val="single" w:sz="6" w:space="0" w:color="auto"/>
            </w:tcBorders>
            <w:shd w:val="clear" w:color="auto" w:fill="auto"/>
          </w:tcPr>
          <w:p w14:paraId="18847193" w14:textId="77777777" w:rsidR="00DA0598" w:rsidRPr="00880FCE" w:rsidRDefault="00DA0598" w:rsidP="0068628F">
            <w:pPr>
              <w:pStyle w:val="TabellRader"/>
              <w:jc w:val="center"/>
            </w:pPr>
            <w:r w:rsidRPr="00880FCE">
              <w:t>1</w:t>
            </w:r>
          </w:p>
        </w:tc>
        <w:tc>
          <w:tcPr>
            <w:tcW w:w="1669" w:type="pct"/>
            <w:tcBorders>
              <w:top w:val="single" w:sz="8" w:space="0" w:color="auto"/>
              <w:bottom w:val="single" w:sz="6" w:space="0" w:color="auto"/>
            </w:tcBorders>
            <w:shd w:val="clear" w:color="auto" w:fill="auto"/>
          </w:tcPr>
          <w:p w14:paraId="2C05C8B4" w14:textId="77777777" w:rsidR="00DA0598" w:rsidRPr="00880FCE" w:rsidRDefault="00DA0598" w:rsidP="0068628F">
            <w:pPr>
              <w:pStyle w:val="TabellRader"/>
              <w:jc w:val="center"/>
            </w:pPr>
            <w:r w:rsidRPr="00880FCE">
              <w:t>3</w:t>
            </w:r>
          </w:p>
        </w:tc>
      </w:tr>
      <w:tr w:rsidR="00A21453" w14:paraId="75D4FC25" w14:textId="77777777" w:rsidTr="003822AB">
        <w:tc>
          <w:tcPr>
            <w:tcW w:w="1664" w:type="pct"/>
            <w:tcBorders>
              <w:top w:val="single" w:sz="8" w:space="0" w:color="auto"/>
              <w:bottom w:val="single" w:sz="6" w:space="0" w:color="auto"/>
            </w:tcBorders>
            <w:shd w:val="clear" w:color="auto" w:fill="auto"/>
          </w:tcPr>
          <w:p w14:paraId="6DD52654" w14:textId="77777777" w:rsidR="00DA0598" w:rsidRPr="00880FCE" w:rsidRDefault="00DA0598" w:rsidP="0068628F">
            <w:pPr>
              <w:pStyle w:val="TabellRader"/>
              <w:jc w:val="left"/>
            </w:pPr>
            <w:r w:rsidRPr="00880FCE">
              <w:t>Slovakien</w:t>
            </w:r>
          </w:p>
        </w:tc>
        <w:tc>
          <w:tcPr>
            <w:tcW w:w="1667" w:type="pct"/>
            <w:tcBorders>
              <w:top w:val="single" w:sz="8" w:space="0" w:color="auto"/>
              <w:bottom w:val="single" w:sz="6" w:space="0" w:color="auto"/>
            </w:tcBorders>
            <w:shd w:val="clear" w:color="auto" w:fill="auto"/>
          </w:tcPr>
          <w:p w14:paraId="252C5D3A" w14:textId="77777777" w:rsidR="00DA0598" w:rsidRPr="00880FCE" w:rsidRDefault="00DA0598" w:rsidP="0068628F">
            <w:pPr>
              <w:pStyle w:val="TabellRader"/>
              <w:jc w:val="center"/>
            </w:pPr>
            <w:r w:rsidRPr="00880FCE">
              <w:t>8</w:t>
            </w:r>
          </w:p>
        </w:tc>
        <w:tc>
          <w:tcPr>
            <w:tcW w:w="1669" w:type="pct"/>
            <w:tcBorders>
              <w:top w:val="single" w:sz="8" w:space="0" w:color="auto"/>
              <w:bottom w:val="single" w:sz="6" w:space="0" w:color="auto"/>
            </w:tcBorders>
            <w:shd w:val="clear" w:color="auto" w:fill="auto"/>
          </w:tcPr>
          <w:p w14:paraId="32014586" w14:textId="77777777" w:rsidR="00DA0598" w:rsidRPr="00880FCE" w:rsidRDefault="00DA0598" w:rsidP="0068628F">
            <w:pPr>
              <w:pStyle w:val="TabellRader"/>
              <w:jc w:val="center"/>
            </w:pPr>
            <w:r w:rsidRPr="00880FCE">
              <w:t>4</w:t>
            </w:r>
          </w:p>
        </w:tc>
      </w:tr>
      <w:tr w:rsidR="00A21453" w14:paraId="7527FB90" w14:textId="77777777" w:rsidTr="003822AB">
        <w:tc>
          <w:tcPr>
            <w:tcW w:w="1664" w:type="pct"/>
            <w:tcBorders>
              <w:top w:val="single" w:sz="8" w:space="0" w:color="auto"/>
              <w:bottom w:val="single" w:sz="6" w:space="0" w:color="auto"/>
            </w:tcBorders>
            <w:shd w:val="clear" w:color="auto" w:fill="auto"/>
          </w:tcPr>
          <w:p w14:paraId="06DA08D0" w14:textId="77777777" w:rsidR="00DA0598" w:rsidRPr="00880FCE" w:rsidRDefault="00DA0598" w:rsidP="0068628F">
            <w:pPr>
              <w:pStyle w:val="TabellRader"/>
              <w:jc w:val="left"/>
            </w:pPr>
            <w:r w:rsidRPr="00880FCE">
              <w:t>Spanien</w:t>
            </w:r>
          </w:p>
        </w:tc>
        <w:tc>
          <w:tcPr>
            <w:tcW w:w="1667" w:type="pct"/>
            <w:tcBorders>
              <w:top w:val="single" w:sz="8" w:space="0" w:color="auto"/>
              <w:bottom w:val="single" w:sz="6" w:space="0" w:color="auto"/>
            </w:tcBorders>
            <w:shd w:val="clear" w:color="auto" w:fill="auto"/>
          </w:tcPr>
          <w:p w14:paraId="7590C04B"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4D2DE7F2" w14:textId="77777777" w:rsidR="00DA0598" w:rsidRPr="00880FCE" w:rsidRDefault="00DA0598" w:rsidP="0068628F">
            <w:pPr>
              <w:pStyle w:val="TabellRader"/>
              <w:jc w:val="center"/>
            </w:pPr>
            <w:r w:rsidRPr="00880FCE">
              <w:t>7</w:t>
            </w:r>
          </w:p>
        </w:tc>
      </w:tr>
      <w:tr w:rsidR="00A21453" w14:paraId="4021DE1A" w14:textId="77777777" w:rsidTr="003822AB">
        <w:tc>
          <w:tcPr>
            <w:tcW w:w="1664" w:type="pct"/>
            <w:tcBorders>
              <w:top w:val="single" w:sz="8" w:space="0" w:color="auto"/>
              <w:bottom w:val="single" w:sz="6" w:space="0" w:color="auto"/>
            </w:tcBorders>
            <w:shd w:val="clear" w:color="auto" w:fill="auto"/>
          </w:tcPr>
          <w:p w14:paraId="19EABC8D" w14:textId="77777777" w:rsidR="00DA0598" w:rsidRPr="00880FCE" w:rsidRDefault="00DA0598" w:rsidP="0068628F">
            <w:pPr>
              <w:pStyle w:val="TabellRader"/>
              <w:jc w:val="left"/>
            </w:pPr>
            <w:r w:rsidRPr="00880FCE">
              <w:t>Storbritannien</w:t>
            </w:r>
          </w:p>
        </w:tc>
        <w:tc>
          <w:tcPr>
            <w:tcW w:w="1667" w:type="pct"/>
            <w:tcBorders>
              <w:top w:val="single" w:sz="8" w:space="0" w:color="auto"/>
              <w:bottom w:val="single" w:sz="6" w:space="0" w:color="auto"/>
            </w:tcBorders>
            <w:shd w:val="clear" w:color="auto" w:fill="auto"/>
          </w:tcPr>
          <w:p w14:paraId="5D501CCD" w14:textId="77777777" w:rsidR="00DA0598" w:rsidRPr="00880FCE" w:rsidRDefault="00DA0598" w:rsidP="0068628F">
            <w:pPr>
              <w:pStyle w:val="TabellRader"/>
              <w:jc w:val="center"/>
            </w:pPr>
            <w:r w:rsidRPr="00880FCE">
              <w:t>5</w:t>
            </w:r>
          </w:p>
        </w:tc>
        <w:tc>
          <w:tcPr>
            <w:tcW w:w="1669" w:type="pct"/>
            <w:tcBorders>
              <w:top w:val="single" w:sz="8" w:space="0" w:color="auto"/>
              <w:bottom w:val="single" w:sz="6" w:space="0" w:color="auto"/>
            </w:tcBorders>
            <w:shd w:val="clear" w:color="auto" w:fill="auto"/>
          </w:tcPr>
          <w:p w14:paraId="656DCB6C" w14:textId="77777777" w:rsidR="00DA0598" w:rsidRPr="00880FCE" w:rsidRDefault="00DA0598" w:rsidP="0068628F">
            <w:pPr>
              <w:pStyle w:val="TabellRader"/>
              <w:jc w:val="center"/>
            </w:pPr>
            <w:r w:rsidRPr="00880FCE">
              <w:t>29</w:t>
            </w:r>
          </w:p>
        </w:tc>
      </w:tr>
      <w:tr w:rsidR="00A21453" w14:paraId="040281A5" w14:textId="77777777" w:rsidTr="003822AB">
        <w:tc>
          <w:tcPr>
            <w:tcW w:w="1664" w:type="pct"/>
            <w:tcBorders>
              <w:top w:val="single" w:sz="8" w:space="0" w:color="auto"/>
              <w:bottom w:val="single" w:sz="6" w:space="0" w:color="auto"/>
            </w:tcBorders>
            <w:shd w:val="clear" w:color="auto" w:fill="auto"/>
          </w:tcPr>
          <w:p w14:paraId="6E526C8D" w14:textId="77777777" w:rsidR="00DA0598" w:rsidRPr="00880FCE" w:rsidRDefault="00DA0598" w:rsidP="0068628F">
            <w:pPr>
              <w:pStyle w:val="TabellRader"/>
              <w:jc w:val="left"/>
            </w:pPr>
            <w:r w:rsidRPr="00880FCE">
              <w:t>Sydafrika</w:t>
            </w:r>
          </w:p>
        </w:tc>
        <w:tc>
          <w:tcPr>
            <w:tcW w:w="1667" w:type="pct"/>
            <w:tcBorders>
              <w:top w:val="single" w:sz="8" w:space="0" w:color="auto"/>
              <w:bottom w:val="single" w:sz="6" w:space="0" w:color="auto"/>
            </w:tcBorders>
            <w:shd w:val="clear" w:color="auto" w:fill="auto"/>
          </w:tcPr>
          <w:p w14:paraId="6B1B46A5" w14:textId="77777777" w:rsidR="00DA0598" w:rsidRPr="00880FCE" w:rsidRDefault="00DA0598" w:rsidP="0068628F">
            <w:pPr>
              <w:pStyle w:val="TabellRader"/>
              <w:jc w:val="center"/>
            </w:pPr>
            <w:r w:rsidRPr="00880FCE">
              <w:t>1</w:t>
            </w:r>
          </w:p>
        </w:tc>
        <w:tc>
          <w:tcPr>
            <w:tcW w:w="1669" w:type="pct"/>
            <w:tcBorders>
              <w:top w:val="single" w:sz="8" w:space="0" w:color="auto"/>
              <w:bottom w:val="single" w:sz="6" w:space="0" w:color="auto"/>
            </w:tcBorders>
            <w:shd w:val="clear" w:color="auto" w:fill="auto"/>
          </w:tcPr>
          <w:p w14:paraId="107217AA" w14:textId="77777777" w:rsidR="00DA0598" w:rsidRPr="00880FCE" w:rsidRDefault="00DA0598" w:rsidP="0068628F">
            <w:pPr>
              <w:pStyle w:val="TabellRader"/>
              <w:jc w:val="center"/>
            </w:pPr>
            <w:r w:rsidRPr="00880FCE">
              <w:t>2</w:t>
            </w:r>
          </w:p>
        </w:tc>
      </w:tr>
      <w:tr w:rsidR="00A21453" w14:paraId="696E8314" w14:textId="77777777" w:rsidTr="003822AB">
        <w:tc>
          <w:tcPr>
            <w:tcW w:w="1664" w:type="pct"/>
            <w:tcBorders>
              <w:top w:val="single" w:sz="8" w:space="0" w:color="auto"/>
              <w:bottom w:val="single" w:sz="6" w:space="0" w:color="auto"/>
            </w:tcBorders>
            <w:shd w:val="clear" w:color="auto" w:fill="auto"/>
          </w:tcPr>
          <w:p w14:paraId="6F3442D9" w14:textId="77777777" w:rsidR="00DA0598" w:rsidRPr="00880FCE" w:rsidRDefault="00DA0598" w:rsidP="0068628F">
            <w:pPr>
              <w:pStyle w:val="TabellRader"/>
              <w:jc w:val="left"/>
            </w:pPr>
            <w:r w:rsidRPr="00880FCE">
              <w:t>Sydkorea</w:t>
            </w:r>
          </w:p>
        </w:tc>
        <w:tc>
          <w:tcPr>
            <w:tcW w:w="1667" w:type="pct"/>
            <w:tcBorders>
              <w:top w:val="single" w:sz="8" w:space="0" w:color="auto"/>
              <w:bottom w:val="single" w:sz="6" w:space="0" w:color="auto"/>
            </w:tcBorders>
            <w:shd w:val="clear" w:color="auto" w:fill="auto"/>
          </w:tcPr>
          <w:p w14:paraId="42F5699B"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5BE13301" w14:textId="77777777" w:rsidR="00DA0598" w:rsidRPr="00880FCE" w:rsidRDefault="00DA0598" w:rsidP="0068628F">
            <w:pPr>
              <w:pStyle w:val="TabellRader"/>
              <w:jc w:val="center"/>
            </w:pPr>
            <w:r w:rsidRPr="00880FCE">
              <w:t>2</w:t>
            </w:r>
          </w:p>
        </w:tc>
      </w:tr>
      <w:tr w:rsidR="00A21453" w14:paraId="1FE856DC" w14:textId="77777777" w:rsidTr="003822AB">
        <w:tc>
          <w:tcPr>
            <w:tcW w:w="1664" w:type="pct"/>
            <w:tcBorders>
              <w:top w:val="single" w:sz="8" w:space="0" w:color="auto"/>
              <w:bottom w:val="single" w:sz="6" w:space="0" w:color="auto"/>
            </w:tcBorders>
            <w:shd w:val="clear" w:color="auto" w:fill="auto"/>
          </w:tcPr>
          <w:p w14:paraId="4FA78EAD" w14:textId="77777777" w:rsidR="00DA0598" w:rsidRPr="00880FCE" w:rsidRDefault="00DA0598" w:rsidP="0068628F">
            <w:pPr>
              <w:pStyle w:val="TabellRader"/>
              <w:jc w:val="left"/>
            </w:pPr>
            <w:r w:rsidRPr="00880FCE">
              <w:t>Tjeckien</w:t>
            </w:r>
          </w:p>
        </w:tc>
        <w:tc>
          <w:tcPr>
            <w:tcW w:w="1667" w:type="pct"/>
            <w:tcBorders>
              <w:top w:val="single" w:sz="8" w:space="0" w:color="auto"/>
              <w:bottom w:val="single" w:sz="6" w:space="0" w:color="auto"/>
            </w:tcBorders>
            <w:shd w:val="clear" w:color="auto" w:fill="auto"/>
          </w:tcPr>
          <w:p w14:paraId="6A1958B7" w14:textId="77777777" w:rsidR="00DA0598" w:rsidRPr="00880FCE" w:rsidRDefault="00DA0598" w:rsidP="0068628F">
            <w:pPr>
              <w:pStyle w:val="TabellRader"/>
              <w:jc w:val="center"/>
            </w:pPr>
            <w:r w:rsidRPr="00880FCE">
              <w:t>21</w:t>
            </w:r>
          </w:p>
        </w:tc>
        <w:tc>
          <w:tcPr>
            <w:tcW w:w="1669" w:type="pct"/>
            <w:tcBorders>
              <w:top w:val="single" w:sz="8" w:space="0" w:color="auto"/>
              <w:bottom w:val="single" w:sz="6" w:space="0" w:color="auto"/>
            </w:tcBorders>
            <w:shd w:val="clear" w:color="auto" w:fill="auto"/>
          </w:tcPr>
          <w:p w14:paraId="696D4476" w14:textId="77777777" w:rsidR="00DA0598" w:rsidRPr="00880FCE" w:rsidRDefault="00DA0598" w:rsidP="0068628F">
            <w:pPr>
              <w:pStyle w:val="TabellRader"/>
              <w:jc w:val="center"/>
            </w:pPr>
            <w:r w:rsidRPr="00880FCE">
              <w:t>4</w:t>
            </w:r>
          </w:p>
        </w:tc>
      </w:tr>
      <w:tr w:rsidR="00A21453" w14:paraId="0FC04D41" w14:textId="77777777" w:rsidTr="003822AB">
        <w:tc>
          <w:tcPr>
            <w:tcW w:w="1664" w:type="pct"/>
            <w:tcBorders>
              <w:top w:val="single" w:sz="8" w:space="0" w:color="auto"/>
              <w:bottom w:val="single" w:sz="6" w:space="0" w:color="auto"/>
            </w:tcBorders>
            <w:shd w:val="clear" w:color="auto" w:fill="auto"/>
          </w:tcPr>
          <w:p w14:paraId="2F58F04B" w14:textId="77777777" w:rsidR="00DA0598" w:rsidRPr="00880FCE" w:rsidRDefault="00DA0598" w:rsidP="0068628F">
            <w:pPr>
              <w:pStyle w:val="TabellRader"/>
              <w:jc w:val="left"/>
            </w:pPr>
            <w:r w:rsidRPr="00880FCE">
              <w:t>Tyskland</w:t>
            </w:r>
          </w:p>
        </w:tc>
        <w:tc>
          <w:tcPr>
            <w:tcW w:w="1667" w:type="pct"/>
            <w:tcBorders>
              <w:top w:val="single" w:sz="8" w:space="0" w:color="auto"/>
              <w:bottom w:val="single" w:sz="6" w:space="0" w:color="auto"/>
            </w:tcBorders>
            <w:shd w:val="clear" w:color="auto" w:fill="auto"/>
          </w:tcPr>
          <w:p w14:paraId="020733D5" w14:textId="77777777" w:rsidR="00DA0598" w:rsidRPr="00880FCE" w:rsidRDefault="00DA0598" w:rsidP="0068628F">
            <w:pPr>
              <w:pStyle w:val="TabellRader"/>
              <w:jc w:val="center"/>
            </w:pPr>
            <w:r w:rsidRPr="00880FCE">
              <w:t>2</w:t>
            </w:r>
          </w:p>
        </w:tc>
        <w:tc>
          <w:tcPr>
            <w:tcW w:w="1669" w:type="pct"/>
            <w:tcBorders>
              <w:top w:val="single" w:sz="8" w:space="0" w:color="auto"/>
              <w:bottom w:val="single" w:sz="6" w:space="0" w:color="auto"/>
            </w:tcBorders>
            <w:shd w:val="clear" w:color="auto" w:fill="auto"/>
          </w:tcPr>
          <w:p w14:paraId="695C29E6" w14:textId="77777777" w:rsidR="00DA0598" w:rsidRPr="00880FCE" w:rsidRDefault="00DA0598" w:rsidP="0068628F">
            <w:pPr>
              <w:pStyle w:val="TabellRader"/>
              <w:jc w:val="center"/>
            </w:pPr>
            <w:r w:rsidRPr="00880FCE">
              <w:t>21</w:t>
            </w:r>
          </w:p>
        </w:tc>
      </w:tr>
      <w:tr w:rsidR="00A21453" w14:paraId="23681FF3" w14:textId="77777777" w:rsidTr="003822AB">
        <w:tc>
          <w:tcPr>
            <w:tcW w:w="1664" w:type="pct"/>
            <w:tcBorders>
              <w:top w:val="single" w:sz="8" w:space="0" w:color="auto"/>
              <w:bottom w:val="single" w:sz="6" w:space="0" w:color="auto"/>
            </w:tcBorders>
            <w:shd w:val="clear" w:color="auto" w:fill="auto"/>
          </w:tcPr>
          <w:p w14:paraId="5F6061EC" w14:textId="77777777" w:rsidR="00DA0598" w:rsidRPr="00880FCE" w:rsidRDefault="00DA0598" w:rsidP="0068628F">
            <w:pPr>
              <w:pStyle w:val="TabellRader"/>
              <w:jc w:val="left"/>
            </w:pPr>
            <w:r w:rsidRPr="00880FCE">
              <w:t>USA</w:t>
            </w:r>
          </w:p>
        </w:tc>
        <w:tc>
          <w:tcPr>
            <w:tcW w:w="1667" w:type="pct"/>
            <w:tcBorders>
              <w:top w:val="single" w:sz="8" w:space="0" w:color="auto"/>
              <w:bottom w:val="single" w:sz="6" w:space="0" w:color="auto"/>
            </w:tcBorders>
            <w:shd w:val="clear" w:color="auto" w:fill="auto"/>
          </w:tcPr>
          <w:p w14:paraId="0F997421" w14:textId="77777777" w:rsidR="00DA0598" w:rsidRPr="00880FCE" w:rsidRDefault="00DA0598" w:rsidP="0068628F">
            <w:pPr>
              <w:pStyle w:val="TabellRader"/>
              <w:jc w:val="center"/>
            </w:pPr>
            <w:r w:rsidRPr="00880FCE">
              <w:t>8</w:t>
            </w:r>
          </w:p>
        </w:tc>
        <w:tc>
          <w:tcPr>
            <w:tcW w:w="1669" w:type="pct"/>
            <w:tcBorders>
              <w:top w:val="single" w:sz="8" w:space="0" w:color="auto"/>
              <w:bottom w:val="single" w:sz="6" w:space="0" w:color="auto"/>
            </w:tcBorders>
            <w:shd w:val="clear" w:color="auto" w:fill="auto"/>
          </w:tcPr>
          <w:p w14:paraId="0D08BDDB" w14:textId="77777777" w:rsidR="00DA0598" w:rsidRPr="00880FCE" w:rsidRDefault="00DA0598" w:rsidP="0068628F">
            <w:pPr>
              <w:pStyle w:val="TabellRader"/>
              <w:jc w:val="center"/>
            </w:pPr>
            <w:r w:rsidRPr="00880FCE">
              <w:t>25</w:t>
            </w:r>
          </w:p>
        </w:tc>
      </w:tr>
      <w:tr w:rsidR="00A21453" w14:paraId="326C398C" w14:textId="77777777" w:rsidTr="003822AB">
        <w:tc>
          <w:tcPr>
            <w:tcW w:w="1664" w:type="pct"/>
            <w:tcBorders>
              <w:top w:val="single" w:sz="8" w:space="0" w:color="auto"/>
              <w:bottom w:val="single" w:sz="6" w:space="0" w:color="auto"/>
            </w:tcBorders>
            <w:shd w:val="clear" w:color="auto" w:fill="auto"/>
          </w:tcPr>
          <w:p w14:paraId="6C9E7941" w14:textId="77777777" w:rsidR="00DA0598" w:rsidRPr="00880FCE" w:rsidRDefault="00DA0598" w:rsidP="0068628F">
            <w:pPr>
              <w:pStyle w:val="TabellRader"/>
              <w:jc w:val="left"/>
            </w:pPr>
            <w:r w:rsidRPr="00880FCE">
              <w:t>Österrike</w:t>
            </w:r>
          </w:p>
        </w:tc>
        <w:tc>
          <w:tcPr>
            <w:tcW w:w="1667" w:type="pct"/>
            <w:tcBorders>
              <w:top w:val="single" w:sz="8" w:space="0" w:color="auto"/>
              <w:bottom w:val="single" w:sz="6" w:space="0" w:color="auto"/>
            </w:tcBorders>
            <w:shd w:val="clear" w:color="auto" w:fill="auto"/>
          </w:tcPr>
          <w:p w14:paraId="169E9380" w14:textId="77777777" w:rsidR="00DA0598" w:rsidRPr="00880FCE" w:rsidRDefault="00DA0598" w:rsidP="0068628F">
            <w:pPr>
              <w:pStyle w:val="TabellRader"/>
              <w:jc w:val="center"/>
            </w:pPr>
            <w:r w:rsidRPr="00880FCE">
              <w:t>-</w:t>
            </w:r>
          </w:p>
        </w:tc>
        <w:tc>
          <w:tcPr>
            <w:tcW w:w="1669" w:type="pct"/>
            <w:tcBorders>
              <w:top w:val="single" w:sz="8" w:space="0" w:color="auto"/>
              <w:bottom w:val="single" w:sz="6" w:space="0" w:color="auto"/>
            </w:tcBorders>
            <w:shd w:val="clear" w:color="auto" w:fill="auto"/>
          </w:tcPr>
          <w:p w14:paraId="5C8D43BB" w14:textId="77777777" w:rsidR="00DA0598" w:rsidRPr="00880FCE" w:rsidDel="00A26FE0" w:rsidRDefault="00DA0598" w:rsidP="0068628F">
            <w:pPr>
              <w:pStyle w:val="TabellRader"/>
              <w:jc w:val="center"/>
            </w:pPr>
            <w:r w:rsidRPr="00880FCE">
              <w:t>2</w:t>
            </w:r>
          </w:p>
        </w:tc>
      </w:tr>
    </w:tbl>
    <w:p w14:paraId="7D230A49" w14:textId="77777777" w:rsidR="00DA0598" w:rsidRDefault="00DA0598" w:rsidP="00A21453">
      <w:pPr>
        <w:pStyle w:val="Rubrik3utannumrering"/>
      </w:pPr>
      <w:r w:rsidRPr="0046740F">
        <w:t>Utländskt ägande</w:t>
      </w:r>
    </w:p>
    <w:p w14:paraId="444E951F" w14:textId="77777777" w:rsidR="00DA0598" w:rsidRPr="00880FCE" w:rsidRDefault="00DA0598" w:rsidP="00A21453">
      <w:pPr>
        <w:pStyle w:val="Brdtext"/>
      </w:pPr>
      <w:r>
        <w:t xml:space="preserve">Den som har ett tillverknings- eller tillhandahållandetillstånd avseende krigsmateriel har skyldighet att lämna uppgift till ISP om ägande i utländska rättssubjekt som bedriver utveckling, tillverkning, marknadsföring eller försäljning av krigsmateriel eller som tillhandahåller tekniskt bistånd. </w:t>
      </w:r>
    </w:p>
    <w:p w14:paraId="15BB90D1" w14:textId="77777777" w:rsidR="00DA0598" w:rsidRDefault="00DA0598" w:rsidP="00A21453">
      <w:pPr>
        <w:pStyle w:val="Brdtextmedindrag"/>
      </w:pPr>
      <w:r>
        <w:t xml:space="preserve">Under </w:t>
      </w:r>
      <w:r w:rsidRPr="00BD02BD">
        <w:t>202</w:t>
      </w:r>
      <w:r>
        <w:t>4</w:t>
      </w:r>
      <w:r w:rsidRPr="00BD02BD">
        <w:t xml:space="preserve"> redovisade </w:t>
      </w:r>
      <w:r>
        <w:t>15</w:t>
      </w:r>
      <w:r w:rsidRPr="00BD02BD">
        <w:t xml:space="preserve"> företag ägande</w:t>
      </w:r>
      <w:r>
        <w:t xml:space="preserve"> i 86 utländska rättssubjekt i sammanlagt 33 länder. I tabell 27 redovisas antal utländska rättssubjekt fördelade på länderna de verkar i.</w:t>
      </w:r>
    </w:p>
    <w:p w14:paraId="57AF7180" w14:textId="2668F66D" w:rsidR="00DA0598" w:rsidRDefault="00DA0598" w:rsidP="00053D70">
      <w:pPr>
        <w:pStyle w:val="TabellRubrik"/>
      </w:pPr>
      <w:r>
        <w:lastRenderedPageBreak/>
        <w:t xml:space="preserve">Tabell </w:t>
      </w:r>
      <w:r w:rsidR="007C6985">
        <w:t>2</w:t>
      </w:r>
      <w:r>
        <w:rPr>
          <w:noProof/>
        </w:rPr>
        <w:t>7</w:t>
      </w:r>
      <w:r>
        <w:tab/>
      </w:r>
      <w:r w:rsidRPr="00880FCE">
        <w:t>Antal redovisade utländska rättssubjekt fördelade på land under 2024</w:t>
      </w:r>
    </w:p>
    <w:p w14:paraId="00A21199" w14:textId="77777777"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2946"/>
        <w:gridCol w:w="2951"/>
      </w:tblGrid>
      <w:tr w:rsidR="00A21453" w14:paraId="7FD0FF9F" w14:textId="77777777" w:rsidTr="0068628F">
        <w:trPr>
          <w:tblHeader/>
        </w:trPr>
        <w:tc>
          <w:tcPr>
            <w:tcW w:w="2498" w:type="pct"/>
            <w:tcBorders>
              <w:top w:val="single" w:sz="8" w:space="0" w:color="auto"/>
              <w:bottom w:val="single" w:sz="6" w:space="0" w:color="auto"/>
            </w:tcBorders>
            <w:shd w:val="clear" w:color="auto" w:fill="auto"/>
          </w:tcPr>
          <w:p w14:paraId="6489C2BE" w14:textId="77777777" w:rsidR="00DA0598" w:rsidRPr="00880FCE" w:rsidRDefault="00DA0598" w:rsidP="0068628F">
            <w:pPr>
              <w:pStyle w:val="TabellHuvud"/>
              <w:jc w:val="left"/>
            </w:pPr>
            <w:r w:rsidRPr="00880FCE">
              <w:t>Land</w:t>
            </w:r>
          </w:p>
        </w:tc>
        <w:tc>
          <w:tcPr>
            <w:tcW w:w="2502" w:type="pct"/>
            <w:tcBorders>
              <w:top w:val="single" w:sz="8" w:space="0" w:color="auto"/>
              <w:bottom w:val="single" w:sz="6" w:space="0" w:color="auto"/>
            </w:tcBorders>
            <w:shd w:val="clear" w:color="auto" w:fill="auto"/>
          </w:tcPr>
          <w:p w14:paraId="1400DAA7" w14:textId="77777777" w:rsidR="00DA0598" w:rsidRPr="00880FCE" w:rsidRDefault="00DA0598" w:rsidP="0068628F">
            <w:pPr>
              <w:pStyle w:val="TabellHuvud"/>
              <w:jc w:val="center"/>
            </w:pPr>
            <w:r w:rsidRPr="00880FCE">
              <w:t>Antal svenskägda rättssubjekt</w:t>
            </w:r>
          </w:p>
        </w:tc>
      </w:tr>
      <w:tr w:rsidR="00A21453" w14:paraId="45C4F4C9" w14:textId="77777777" w:rsidTr="0068628F">
        <w:tc>
          <w:tcPr>
            <w:tcW w:w="2498" w:type="pct"/>
            <w:tcBorders>
              <w:top w:val="single" w:sz="8" w:space="0" w:color="auto"/>
              <w:bottom w:val="single" w:sz="6" w:space="0" w:color="auto"/>
            </w:tcBorders>
            <w:shd w:val="clear" w:color="auto" w:fill="auto"/>
          </w:tcPr>
          <w:p w14:paraId="0FEB777E" w14:textId="77777777" w:rsidR="00DA0598" w:rsidRPr="00880FCE" w:rsidRDefault="00DA0598" w:rsidP="0068628F">
            <w:pPr>
              <w:pStyle w:val="TabellRader"/>
              <w:jc w:val="left"/>
            </w:pPr>
            <w:r w:rsidRPr="00880FCE">
              <w:t>Australien</w:t>
            </w:r>
          </w:p>
        </w:tc>
        <w:tc>
          <w:tcPr>
            <w:tcW w:w="2502" w:type="pct"/>
            <w:tcBorders>
              <w:top w:val="single" w:sz="8" w:space="0" w:color="auto"/>
              <w:bottom w:val="single" w:sz="6" w:space="0" w:color="auto"/>
            </w:tcBorders>
            <w:shd w:val="clear" w:color="auto" w:fill="auto"/>
          </w:tcPr>
          <w:p w14:paraId="5753D2A5" w14:textId="77777777" w:rsidR="00DA0598" w:rsidRPr="00880FCE" w:rsidRDefault="00DA0598" w:rsidP="0068628F">
            <w:pPr>
              <w:pStyle w:val="TabellRader"/>
              <w:jc w:val="center"/>
            </w:pPr>
            <w:r w:rsidRPr="00880FCE">
              <w:t>2</w:t>
            </w:r>
          </w:p>
        </w:tc>
      </w:tr>
      <w:tr w:rsidR="00A21453" w14:paraId="20A5FEC2" w14:textId="77777777" w:rsidTr="0068628F">
        <w:tc>
          <w:tcPr>
            <w:tcW w:w="2498" w:type="pct"/>
            <w:tcBorders>
              <w:top w:val="single" w:sz="8" w:space="0" w:color="auto"/>
              <w:bottom w:val="single" w:sz="6" w:space="0" w:color="auto"/>
            </w:tcBorders>
            <w:shd w:val="clear" w:color="auto" w:fill="auto"/>
          </w:tcPr>
          <w:p w14:paraId="2FEF8BA0" w14:textId="77777777" w:rsidR="00DA0598" w:rsidRPr="00880FCE" w:rsidRDefault="00DA0598" w:rsidP="0068628F">
            <w:pPr>
              <w:pStyle w:val="TabellRader"/>
              <w:jc w:val="left"/>
            </w:pPr>
            <w:r w:rsidRPr="00880FCE">
              <w:t>Belgien</w:t>
            </w:r>
          </w:p>
        </w:tc>
        <w:tc>
          <w:tcPr>
            <w:tcW w:w="2502" w:type="pct"/>
            <w:tcBorders>
              <w:top w:val="single" w:sz="8" w:space="0" w:color="auto"/>
              <w:bottom w:val="single" w:sz="6" w:space="0" w:color="auto"/>
            </w:tcBorders>
            <w:shd w:val="clear" w:color="auto" w:fill="auto"/>
          </w:tcPr>
          <w:p w14:paraId="13CC5357" w14:textId="77777777" w:rsidR="00DA0598" w:rsidRPr="00880FCE" w:rsidRDefault="00DA0598" w:rsidP="0068628F">
            <w:pPr>
              <w:pStyle w:val="TabellRader"/>
              <w:jc w:val="center"/>
            </w:pPr>
            <w:r w:rsidRPr="00880FCE">
              <w:t>1</w:t>
            </w:r>
          </w:p>
        </w:tc>
      </w:tr>
      <w:tr w:rsidR="00A21453" w14:paraId="2309A032" w14:textId="77777777" w:rsidTr="0068628F">
        <w:tc>
          <w:tcPr>
            <w:tcW w:w="2498" w:type="pct"/>
            <w:tcBorders>
              <w:top w:val="single" w:sz="8" w:space="0" w:color="auto"/>
              <w:bottom w:val="single" w:sz="6" w:space="0" w:color="auto"/>
            </w:tcBorders>
            <w:shd w:val="clear" w:color="auto" w:fill="auto"/>
          </w:tcPr>
          <w:p w14:paraId="1B2B1D43" w14:textId="77777777" w:rsidR="00DA0598" w:rsidRPr="00880FCE" w:rsidRDefault="00DA0598" w:rsidP="0068628F">
            <w:pPr>
              <w:pStyle w:val="TabellRader"/>
              <w:jc w:val="left"/>
            </w:pPr>
            <w:r w:rsidRPr="00880FCE">
              <w:t>Brasilien</w:t>
            </w:r>
          </w:p>
        </w:tc>
        <w:tc>
          <w:tcPr>
            <w:tcW w:w="2502" w:type="pct"/>
            <w:tcBorders>
              <w:top w:val="single" w:sz="8" w:space="0" w:color="auto"/>
              <w:bottom w:val="single" w:sz="6" w:space="0" w:color="auto"/>
            </w:tcBorders>
            <w:shd w:val="clear" w:color="auto" w:fill="auto"/>
          </w:tcPr>
          <w:p w14:paraId="600E6370" w14:textId="77777777" w:rsidR="00DA0598" w:rsidRPr="00880FCE" w:rsidRDefault="00DA0598" w:rsidP="0068628F">
            <w:pPr>
              <w:pStyle w:val="TabellRader"/>
              <w:jc w:val="center"/>
            </w:pPr>
            <w:r w:rsidRPr="00880FCE">
              <w:t>2</w:t>
            </w:r>
          </w:p>
        </w:tc>
      </w:tr>
      <w:tr w:rsidR="00A21453" w14:paraId="091B9549" w14:textId="77777777" w:rsidTr="0068628F">
        <w:tc>
          <w:tcPr>
            <w:tcW w:w="2498" w:type="pct"/>
            <w:tcBorders>
              <w:top w:val="single" w:sz="8" w:space="0" w:color="auto"/>
              <w:bottom w:val="single" w:sz="6" w:space="0" w:color="auto"/>
            </w:tcBorders>
            <w:shd w:val="clear" w:color="auto" w:fill="auto"/>
          </w:tcPr>
          <w:p w14:paraId="43537634" w14:textId="77777777" w:rsidR="00DA0598" w:rsidRPr="00880FCE" w:rsidRDefault="00DA0598" w:rsidP="0068628F">
            <w:pPr>
              <w:pStyle w:val="TabellRader"/>
              <w:jc w:val="left"/>
            </w:pPr>
            <w:r w:rsidRPr="00880FCE">
              <w:t>Chile</w:t>
            </w:r>
          </w:p>
        </w:tc>
        <w:tc>
          <w:tcPr>
            <w:tcW w:w="2502" w:type="pct"/>
            <w:tcBorders>
              <w:top w:val="single" w:sz="8" w:space="0" w:color="auto"/>
              <w:bottom w:val="single" w:sz="6" w:space="0" w:color="auto"/>
            </w:tcBorders>
            <w:shd w:val="clear" w:color="auto" w:fill="auto"/>
          </w:tcPr>
          <w:p w14:paraId="73EA9323" w14:textId="77777777" w:rsidR="00DA0598" w:rsidRPr="00880FCE" w:rsidRDefault="00DA0598" w:rsidP="0068628F">
            <w:pPr>
              <w:pStyle w:val="TabellRader"/>
              <w:jc w:val="center"/>
            </w:pPr>
            <w:r w:rsidRPr="00880FCE">
              <w:t>1</w:t>
            </w:r>
          </w:p>
        </w:tc>
      </w:tr>
      <w:tr w:rsidR="00A21453" w14:paraId="7420EE11" w14:textId="77777777" w:rsidTr="0068628F">
        <w:tc>
          <w:tcPr>
            <w:tcW w:w="2498" w:type="pct"/>
            <w:tcBorders>
              <w:top w:val="single" w:sz="8" w:space="0" w:color="auto"/>
              <w:bottom w:val="single" w:sz="6" w:space="0" w:color="auto"/>
            </w:tcBorders>
            <w:shd w:val="clear" w:color="auto" w:fill="auto"/>
          </w:tcPr>
          <w:p w14:paraId="023AD6D5" w14:textId="77777777" w:rsidR="00DA0598" w:rsidRPr="00880FCE" w:rsidRDefault="00DA0598" w:rsidP="0068628F">
            <w:pPr>
              <w:pStyle w:val="TabellRader"/>
              <w:jc w:val="left"/>
            </w:pPr>
            <w:r w:rsidRPr="00880FCE">
              <w:t>Colombia</w:t>
            </w:r>
          </w:p>
        </w:tc>
        <w:tc>
          <w:tcPr>
            <w:tcW w:w="2502" w:type="pct"/>
            <w:tcBorders>
              <w:top w:val="single" w:sz="8" w:space="0" w:color="auto"/>
              <w:bottom w:val="single" w:sz="6" w:space="0" w:color="auto"/>
            </w:tcBorders>
            <w:shd w:val="clear" w:color="auto" w:fill="auto"/>
          </w:tcPr>
          <w:p w14:paraId="26505D88" w14:textId="77777777" w:rsidR="00DA0598" w:rsidRPr="00880FCE" w:rsidRDefault="00DA0598" w:rsidP="0068628F">
            <w:pPr>
              <w:pStyle w:val="TabellRader"/>
              <w:jc w:val="center"/>
            </w:pPr>
            <w:r w:rsidRPr="00880FCE">
              <w:t>1</w:t>
            </w:r>
          </w:p>
        </w:tc>
      </w:tr>
      <w:tr w:rsidR="00A21453" w14:paraId="4847A91E" w14:textId="77777777" w:rsidTr="0068628F">
        <w:tc>
          <w:tcPr>
            <w:tcW w:w="2498" w:type="pct"/>
            <w:tcBorders>
              <w:top w:val="single" w:sz="8" w:space="0" w:color="auto"/>
              <w:bottom w:val="single" w:sz="6" w:space="0" w:color="auto"/>
            </w:tcBorders>
            <w:shd w:val="clear" w:color="auto" w:fill="auto"/>
          </w:tcPr>
          <w:p w14:paraId="2E59F3D8" w14:textId="77777777" w:rsidR="00DA0598" w:rsidRPr="00880FCE" w:rsidRDefault="00DA0598" w:rsidP="0068628F">
            <w:pPr>
              <w:pStyle w:val="TabellRader"/>
              <w:jc w:val="left"/>
            </w:pPr>
            <w:r w:rsidRPr="00880FCE">
              <w:t>Danmark</w:t>
            </w:r>
          </w:p>
        </w:tc>
        <w:tc>
          <w:tcPr>
            <w:tcW w:w="2502" w:type="pct"/>
            <w:tcBorders>
              <w:top w:val="single" w:sz="8" w:space="0" w:color="auto"/>
              <w:bottom w:val="single" w:sz="6" w:space="0" w:color="auto"/>
            </w:tcBorders>
            <w:shd w:val="clear" w:color="auto" w:fill="auto"/>
          </w:tcPr>
          <w:p w14:paraId="4BEC6E13" w14:textId="77777777" w:rsidR="00DA0598" w:rsidRPr="00880FCE" w:rsidRDefault="00DA0598" w:rsidP="0068628F">
            <w:pPr>
              <w:pStyle w:val="TabellRader"/>
              <w:jc w:val="center"/>
            </w:pPr>
            <w:r w:rsidRPr="00880FCE">
              <w:t>3</w:t>
            </w:r>
          </w:p>
        </w:tc>
      </w:tr>
      <w:tr w:rsidR="00A21453" w14:paraId="487F8854" w14:textId="77777777" w:rsidTr="0068628F">
        <w:tc>
          <w:tcPr>
            <w:tcW w:w="2498" w:type="pct"/>
            <w:tcBorders>
              <w:top w:val="single" w:sz="8" w:space="0" w:color="auto"/>
              <w:bottom w:val="single" w:sz="6" w:space="0" w:color="auto"/>
            </w:tcBorders>
            <w:shd w:val="clear" w:color="auto" w:fill="auto"/>
          </w:tcPr>
          <w:p w14:paraId="002FB20E" w14:textId="77777777" w:rsidR="00DA0598" w:rsidRPr="00880FCE" w:rsidRDefault="00DA0598" w:rsidP="0068628F">
            <w:pPr>
              <w:pStyle w:val="TabellRader"/>
              <w:jc w:val="left"/>
            </w:pPr>
            <w:r w:rsidRPr="00880FCE">
              <w:t>Finland</w:t>
            </w:r>
          </w:p>
        </w:tc>
        <w:tc>
          <w:tcPr>
            <w:tcW w:w="2502" w:type="pct"/>
            <w:tcBorders>
              <w:top w:val="single" w:sz="8" w:space="0" w:color="auto"/>
              <w:bottom w:val="single" w:sz="6" w:space="0" w:color="auto"/>
            </w:tcBorders>
            <w:shd w:val="clear" w:color="auto" w:fill="auto"/>
          </w:tcPr>
          <w:p w14:paraId="40CE6182" w14:textId="77777777" w:rsidR="00DA0598" w:rsidRPr="00880FCE" w:rsidRDefault="00DA0598" w:rsidP="0068628F">
            <w:pPr>
              <w:pStyle w:val="TabellRader"/>
              <w:jc w:val="center"/>
            </w:pPr>
            <w:r w:rsidRPr="00880FCE">
              <w:t>3</w:t>
            </w:r>
          </w:p>
        </w:tc>
      </w:tr>
      <w:tr w:rsidR="00A21453" w14:paraId="22DA0E95" w14:textId="77777777" w:rsidTr="0068628F">
        <w:tc>
          <w:tcPr>
            <w:tcW w:w="2498" w:type="pct"/>
            <w:tcBorders>
              <w:top w:val="single" w:sz="8" w:space="0" w:color="auto"/>
              <w:bottom w:val="single" w:sz="6" w:space="0" w:color="auto"/>
            </w:tcBorders>
            <w:shd w:val="clear" w:color="auto" w:fill="auto"/>
          </w:tcPr>
          <w:p w14:paraId="5F9DC70B" w14:textId="77777777" w:rsidR="00DA0598" w:rsidRPr="00880FCE" w:rsidRDefault="00DA0598" w:rsidP="0068628F">
            <w:pPr>
              <w:pStyle w:val="TabellRader"/>
              <w:jc w:val="left"/>
            </w:pPr>
            <w:r w:rsidRPr="00880FCE">
              <w:t>Frankrike</w:t>
            </w:r>
          </w:p>
        </w:tc>
        <w:tc>
          <w:tcPr>
            <w:tcW w:w="2502" w:type="pct"/>
            <w:tcBorders>
              <w:top w:val="single" w:sz="8" w:space="0" w:color="auto"/>
              <w:bottom w:val="single" w:sz="6" w:space="0" w:color="auto"/>
            </w:tcBorders>
            <w:shd w:val="clear" w:color="auto" w:fill="auto"/>
          </w:tcPr>
          <w:p w14:paraId="42E9EA9B" w14:textId="77777777" w:rsidR="00DA0598" w:rsidRPr="00880FCE" w:rsidRDefault="00DA0598" w:rsidP="0068628F">
            <w:pPr>
              <w:pStyle w:val="TabellRader"/>
              <w:jc w:val="center"/>
            </w:pPr>
            <w:r w:rsidRPr="00880FCE">
              <w:t>4</w:t>
            </w:r>
          </w:p>
        </w:tc>
      </w:tr>
      <w:tr w:rsidR="00A21453" w14:paraId="21F3B5DD" w14:textId="77777777" w:rsidTr="0068628F">
        <w:tc>
          <w:tcPr>
            <w:tcW w:w="2498" w:type="pct"/>
            <w:tcBorders>
              <w:top w:val="single" w:sz="8" w:space="0" w:color="auto"/>
              <w:bottom w:val="single" w:sz="6" w:space="0" w:color="auto"/>
            </w:tcBorders>
            <w:shd w:val="clear" w:color="auto" w:fill="auto"/>
          </w:tcPr>
          <w:p w14:paraId="226E2E8A" w14:textId="77777777" w:rsidR="00DA0598" w:rsidRPr="00880FCE" w:rsidRDefault="00DA0598" w:rsidP="0068628F">
            <w:pPr>
              <w:pStyle w:val="TabellRader"/>
              <w:jc w:val="left"/>
            </w:pPr>
            <w:r w:rsidRPr="00880FCE">
              <w:t>Förenade Arabemiraten</w:t>
            </w:r>
          </w:p>
        </w:tc>
        <w:tc>
          <w:tcPr>
            <w:tcW w:w="2502" w:type="pct"/>
            <w:tcBorders>
              <w:top w:val="single" w:sz="8" w:space="0" w:color="auto"/>
              <w:bottom w:val="single" w:sz="6" w:space="0" w:color="auto"/>
            </w:tcBorders>
            <w:shd w:val="clear" w:color="auto" w:fill="auto"/>
          </w:tcPr>
          <w:p w14:paraId="77FC37C0" w14:textId="77777777" w:rsidR="00DA0598" w:rsidRPr="00880FCE" w:rsidRDefault="00DA0598" w:rsidP="0068628F">
            <w:pPr>
              <w:pStyle w:val="TabellRader"/>
              <w:jc w:val="center"/>
            </w:pPr>
            <w:r w:rsidRPr="00880FCE">
              <w:t>2</w:t>
            </w:r>
          </w:p>
        </w:tc>
      </w:tr>
      <w:tr w:rsidR="00A21453" w14:paraId="6DF2AC3F" w14:textId="77777777" w:rsidTr="0068628F">
        <w:tc>
          <w:tcPr>
            <w:tcW w:w="2498" w:type="pct"/>
            <w:tcBorders>
              <w:top w:val="single" w:sz="8" w:space="0" w:color="auto"/>
              <w:bottom w:val="single" w:sz="6" w:space="0" w:color="auto"/>
            </w:tcBorders>
            <w:shd w:val="clear" w:color="auto" w:fill="auto"/>
          </w:tcPr>
          <w:p w14:paraId="1D94B588" w14:textId="77777777" w:rsidR="00DA0598" w:rsidRPr="00880FCE" w:rsidRDefault="00DA0598" w:rsidP="0068628F">
            <w:pPr>
              <w:pStyle w:val="TabellRader"/>
              <w:jc w:val="left"/>
            </w:pPr>
            <w:r w:rsidRPr="00880FCE">
              <w:t>Indien</w:t>
            </w:r>
          </w:p>
        </w:tc>
        <w:tc>
          <w:tcPr>
            <w:tcW w:w="2502" w:type="pct"/>
            <w:tcBorders>
              <w:top w:val="single" w:sz="8" w:space="0" w:color="auto"/>
              <w:bottom w:val="single" w:sz="6" w:space="0" w:color="auto"/>
            </w:tcBorders>
            <w:shd w:val="clear" w:color="auto" w:fill="auto"/>
          </w:tcPr>
          <w:p w14:paraId="6D04D881" w14:textId="77777777" w:rsidR="00DA0598" w:rsidRPr="00880FCE" w:rsidRDefault="00DA0598" w:rsidP="0068628F">
            <w:pPr>
              <w:pStyle w:val="TabellRader"/>
              <w:jc w:val="center"/>
            </w:pPr>
            <w:r w:rsidRPr="00880FCE">
              <w:t>6</w:t>
            </w:r>
          </w:p>
        </w:tc>
      </w:tr>
      <w:tr w:rsidR="00A21453" w14:paraId="46DB95E2" w14:textId="77777777" w:rsidTr="0068628F">
        <w:tc>
          <w:tcPr>
            <w:tcW w:w="2498" w:type="pct"/>
            <w:tcBorders>
              <w:top w:val="single" w:sz="8" w:space="0" w:color="auto"/>
              <w:bottom w:val="single" w:sz="6" w:space="0" w:color="auto"/>
            </w:tcBorders>
            <w:shd w:val="clear" w:color="auto" w:fill="auto"/>
          </w:tcPr>
          <w:p w14:paraId="11C6CF92" w14:textId="77777777" w:rsidR="00DA0598" w:rsidRPr="00880FCE" w:rsidRDefault="00DA0598" w:rsidP="0068628F">
            <w:pPr>
              <w:pStyle w:val="TabellRader"/>
              <w:jc w:val="left"/>
            </w:pPr>
            <w:r w:rsidRPr="00880FCE">
              <w:t>Italien</w:t>
            </w:r>
          </w:p>
        </w:tc>
        <w:tc>
          <w:tcPr>
            <w:tcW w:w="2502" w:type="pct"/>
            <w:tcBorders>
              <w:top w:val="single" w:sz="8" w:space="0" w:color="auto"/>
              <w:bottom w:val="single" w:sz="6" w:space="0" w:color="auto"/>
            </w:tcBorders>
            <w:shd w:val="clear" w:color="auto" w:fill="auto"/>
          </w:tcPr>
          <w:p w14:paraId="1315D00F" w14:textId="77777777" w:rsidR="00DA0598" w:rsidRPr="00880FCE" w:rsidRDefault="00DA0598" w:rsidP="0068628F">
            <w:pPr>
              <w:pStyle w:val="TabellRader"/>
              <w:jc w:val="center"/>
            </w:pPr>
            <w:r w:rsidRPr="00880FCE">
              <w:t>2</w:t>
            </w:r>
          </w:p>
        </w:tc>
      </w:tr>
      <w:tr w:rsidR="00A21453" w14:paraId="7E8235AD" w14:textId="77777777" w:rsidTr="0068628F">
        <w:tc>
          <w:tcPr>
            <w:tcW w:w="2498" w:type="pct"/>
            <w:tcBorders>
              <w:top w:val="single" w:sz="8" w:space="0" w:color="auto"/>
              <w:bottom w:val="single" w:sz="6" w:space="0" w:color="auto"/>
            </w:tcBorders>
            <w:shd w:val="clear" w:color="auto" w:fill="auto"/>
          </w:tcPr>
          <w:p w14:paraId="7111CF0C" w14:textId="77777777" w:rsidR="00DA0598" w:rsidRPr="00880FCE" w:rsidRDefault="00DA0598" w:rsidP="0068628F">
            <w:pPr>
              <w:pStyle w:val="TabellRader"/>
              <w:jc w:val="left"/>
            </w:pPr>
            <w:r w:rsidRPr="00880FCE">
              <w:t>Kanada</w:t>
            </w:r>
          </w:p>
        </w:tc>
        <w:tc>
          <w:tcPr>
            <w:tcW w:w="2502" w:type="pct"/>
            <w:tcBorders>
              <w:top w:val="single" w:sz="8" w:space="0" w:color="auto"/>
              <w:bottom w:val="single" w:sz="6" w:space="0" w:color="auto"/>
            </w:tcBorders>
            <w:shd w:val="clear" w:color="auto" w:fill="auto"/>
          </w:tcPr>
          <w:p w14:paraId="5340F84B" w14:textId="77777777" w:rsidR="00DA0598" w:rsidRPr="00880FCE" w:rsidRDefault="00DA0598" w:rsidP="0068628F">
            <w:pPr>
              <w:pStyle w:val="TabellRader"/>
              <w:jc w:val="center"/>
            </w:pPr>
            <w:r w:rsidRPr="00880FCE">
              <w:t>1</w:t>
            </w:r>
          </w:p>
        </w:tc>
      </w:tr>
      <w:tr w:rsidR="00A21453" w14:paraId="7CE4A89C" w14:textId="77777777" w:rsidTr="0068628F">
        <w:tc>
          <w:tcPr>
            <w:tcW w:w="2498" w:type="pct"/>
            <w:tcBorders>
              <w:top w:val="single" w:sz="8" w:space="0" w:color="auto"/>
              <w:bottom w:val="single" w:sz="6" w:space="0" w:color="auto"/>
            </w:tcBorders>
            <w:shd w:val="clear" w:color="auto" w:fill="auto"/>
          </w:tcPr>
          <w:p w14:paraId="64522548" w14:textId="77777777" w:rsidR="00DA0598" w:rsidRPr="00880FCE" w:rsidRDefault="00DA0598" w:rsidP="0068628F">
            <w:pPr>
              <w:pStyle w:val="TabellRader"/>
              <w:jc w:val="left"/>
            </w:pPr>
            <w:r w:rsidRPr="00880FCE">
              <w:t>Kenya</w:t>
            </w:r>
          </w:p>
        </w:tc>
        <w:tc>
          <w:tcPr>
            <w:tcW w:w="2502" w:type="pct"/>
            <w:tcBorders>
              <w:top w:val="single" w:sz="8" w:space="0" w:color="auto"/>
              <w:bottom w:val="single" w:sz="6" w:space="0" w:color="auto"/>
            </w:tcBorders>
            <w:shd w:val="clear" w:color="auto" w:fill="auto"/>
          </w:tcPr>
          <w:p w14:paraId="3E6D29AD" w14:textId="77777777" w:rsidR="00DA0598" w:rsidRPr="00880FCE" w:rsidRDefault="00DA0598" w:rsidP="0068628F">
            <w:pPr>
              <w:pStyle w:val="TabellRader"/>
              <w:jc w:val="center"/>
            </w:pPr>
            <w:r w:rsidRPr="00880FCE">
              <w:t>1</w:t>
            </w:r>
          </w:p>
        </w:tc>
      </w:tr>
      <w:tr w:rsidR="00A21453" w14:paraId="27A01DAC" w14:textId="77777777" w:rsidTr="0068628F">
        <w:tc>
          <w:tcPr>
            <w:tcW w:w="2498" w:type="pct"/>
            <w:tcBorders>
              <w:top w:val="single" w:sz="8" w:space="0" w:color="auto"/>
              <w:bottom w:val="single" w:sz="6" w:space="0" w:color="auto"/>
            </w:tcBorders>
            <w:shd w:val="clear" w:color="auto" w:fill="auto"/>
          </w:tcPr>
          <w:p w14:paraId="6B2575E9" w14:textId="77777777" w:rsidR="00DA0598" w:rsidRPr="00880FCE" w:rsidRDefault="00DA0598" w:rsidP="0068628F">
            <w:pPr>
              <w:pStyle w:val="TabellRader"/>
              <w:jc w:val="left"/>
            </w:pPr>
            <w:r w:rsidRPr="00880FCE">
              <w:t>Lettland</w:t>
            </w:r>
          </w:p>
        </w:tc>
        <w:tc>
          <w:tcPr>
            <w:tcW w:w="2502" w:type="pct"/>
            <w:tcBorders>
              <w:top w:val="single" w:sz="8" w:space="0" w:color="auto"/>
              <w:bottom w:val="single" w:sz="6" w:space="0" w:color="auto"/>
            </w:tcBorders>
            <w:shd w:val="clear" w:color="auto" w:fill="auto"/>
          </w:tcPr>
          <w:p w14:paraId="1729549F" w14:textId="77777777" w:rsidR="00DA0598" w:rsidRPr="00880FCE" w:rsidRDefault="00DA0598" w:rsidP="0068628F">
            <w:pPr>
              <w:pStyle w:val="TabellRader"/>
              <w:jc w:val="center"/>
            </w:pPr>
            <w:r w:rsidRPr="00880FCE">
              <w:t>1</w:t>
            </w:r>
          </w:p>
        </w:tc>
      </w:tr>
      <w:tr w:rsidR="00A21453" w14:paraId="6FB12DAB" w14:textId="77777777" w:rsidTr="0068628F">
        <w:tc>
          <w:tcPr>
            <w:tcW w:w="2498" w:type="pct"/>
            <w:tcBorders>
              <w:top w:val="single" w:sz="8" w:space="0" w:color="auto"/>
              <w:bottom w:val="single" w:sz="6" w:space="0" w:color="auto"/>
            </w:tcBorders>
            <w:shd w:val="clear" w:color="auto" w:fill="auto"/>
          </w:tcPr>
          <w:p w14:paraId="449F1505" w14:textId="77777777" w:rsidR="00DA0598" w:rsidRPr="00880FCE" w:rsidRDefault="00DA0598" w:rsidP="0068628F">
            <w:pPr>
              <w:pStyle w:val="TabellRader"/>
              <w:jc w:val="left"/>
            </w:pPr>
            <w:r w:rsidRPr="00880FCE">
              <w:t>Malaysia</w:t>
            </w:r>
          </w:p>
        </w:tc>
        <w:tc>
          <w:tcPr>
            <w:tcW w:w="2502" w:type="pct"/>
            <w:tcBorders>
              <w:top w:val="single" w:sz="8" w:space="0" w:color="auto"/>
              <w:bottom w:val="single" w:sz="6" w:space="0" w:color="auto"/>
            </w:tcBorders>
            <w:shd w:val="clear" w:color="auto" w:fill="auto"/>
          </w:tcPr>
          <w:p w14:paraId="25F629E0" w14:textId="77777777" w:rsidR="00DA0598" w:rsidRPr="00880FCE" w:rsidRDefault="00DA0598" w:rsidP="0068628F">
            <w:pPr>
              <w:pStyle w:val="TabellRader"/>
              <w:jc w:val="center"/>
            </w:pPr>
            <w:r w:rsidRPr="00880FCE">
              <w:t>3</w:t>
            </w:r>
          </w:p>
        </w:tc>
      </w:tr>
      <w:tr w:rsidR="00A21453" w14:paraId="4C3A3725" w14:textId="77777777" w:rsidTr="0068628F">
        <w:tc>
          <w:tcPr>
            <w:tcW w:w="2498" w:type="pct"/>
            <w:tcBorders>
              <w:top w:val="single" w:sz="8" w:space="0" w:color="auto"/>
              <w:bottom w:val="single" w:sz="6" w:space="0" w:color="auto"/>
            </w:tcBorders>
            <w:shd w:val="clear" w:color="auto" w:fill="auto"/>
          </w:tcPr>
          <w:p w14:paraId="7B31FB45" w14:textId="77777777" w:rsidR="00DA0598" w:rsidRPr="00880FCE" w:rsidRDefault="00DA0598" w:rsidP="0068628F">
            <w:pPr>
              <w:pStyle w:val="TabellRader"/>
              <w:jc w:val="left"/>
            </w:pPr>
            <w:r w:rsidRPr="00880FCE">
              <w:t>Mauritius</w:t>
            </w:r>
          </w:p>
        </w:tc>
        <w:tc>
          <w:tcPr>
            <w:tcW w:w="2502" w:type="pct"/>
            <w:tcBorders>
              <w:top w:val="single" w:sz="8" w:space="0" w:color="auto"/>
              <w:bottom w:val="single" w:sz="6" w:space="0" w:color="auto"/>
            </w:tcBorders>
            <w:shd w:val="clear" w:color="auto" w:fill="auto"/>
          </w:tcPr>
          <w:p w14:paraId="47817389" w14:textId="77777777" w:rsidR="00DA0598" w:rsidRPr="00880FCE" w:rsidRDefault="00DA0598" w:rsidP="0068628F">
            <w:pPr>
              <w:pStyle w:val="TabellRader"/>
              <w:jc w:val="center"/>
            </w:pPr>
            <w:r w:rsidRPr="00880FCE">
              <w:t>1</w:t>
            </w:r>
          </w:p>
        </w:tc>
      </w:tr>
      <w:tr w:rsidR="00A21453" w14:paraId="0B72AE10" w14:textId="77777777" w:rsidTr="0068628F">
        <w:tc>
          <w:tcPr>
            <w:tcW w:w="2498" w:type="pct"/>
            <w:tcBorders>
              <w:top w:val="single" w:sz="8" w:space="0" w:color="auto"/>
              <w:bottom w:val="single" w:sz="6" w:space="0" w:color="auto"/>
            </w:tcBorders>
            <w:shd w:val="clear" w:color="auto" w:fill="auto"/>
          </w:tcPr>
          <w:p w14:paraId="70626140" w14:textId="77777777" w:rsidR="00DA0598" w:rsidRPr="00880FCE" w:rsidRDefault="00DA0598" w:rsidP="0068628F">
            <w:pPr>
              <w:pStyle w:val="TabellRader"/>
              <w:jc w:val="left"/>
            </w:pPr>
            <w:r w:rsidRPr="00880FCE">
              <w:t>Nederländerna</w:t>
            </w:r>
          </w:p>
        </w:tc>
        <w:tc>
          <w:tcPr>
            <w:tcW w:w="2502" w:type="pct"/>
            <w:tcBorders>
              <w:top w:val="single" w:sz="8" w:space="0" w:color="auto"/>
              <w:bottom w:val="single" w:sz="6" w:space="0" w:color="auto"/>
            </w:tcBorders>
            <w:shd w:val="clear" w:color="auto" w:fill="auto"/>
          </w:tcPr>
          <w:p w14:paraId="0939DA27" w14:textId="77777777" w:rsidR="00DA0598" w:rsidRPr="00880FCE" w:rsidRDefault="00DA0598" w:rsidP="0068628F">
            <w:pPr>
              <w:pStyle w:val="TabellRader"/>
              <w:jc w:val="center"/>
            </w:pPr>
            <w:r w:rsidRPr="00880FCE">
              <w:t>5</w:t>
            </w:r>
          </w:p>
        </w:tc>
      </w:tr>
      <w:tr w:rsidR="00A21453" w14:paraId="1091ADA7" w14:textId="77777777" w:rsidTr="0068628F">
        <w:tc>
          <w:tcPr>
            <w:tcW w:w="2498" w:type="pct"/>
            <w:tcBorders>
              <w:top w:val="single" w:sz="8" w:space="0" w:color="auto"/>
              <w:bottom w:val="single" w:sz="6" w:space="0" w:color="auto"/>
            </w:tcBorders>
            <w:shd w:val="clear" w:color="auto" w:fill="auto"/>
          </w:tcPr>
          <w:p w14:paraId="498C4F83" w14:textId="77777777" w:rsidR="00DA0598" w:rsidRPr="00880FCE" w:rsidRDefault="00DA0598" w:rsidP="0068628F">
            <w:pPr>
              <w:pStyle w:val="TabellRader"/>
              <w:jc w:val="left"/>
            </w:pPr>
            <w:r w:rsidRPr="00880FCE">
              <w:t>Norge</w:t>
            </w:r>
          </w:p>
        </w:tc>
        <w:tc>
          <w:tcPr>
            <w:tcW w:w="2502" w:type="pct"/>
            <w:tcBorders>
              <w:top w:val="single" w:sz="8" w:space="0" w:color="auto"/>
              <w:bottom w:val="single" w:sz="6" w:space="0" w:color="auto"/>
            </w:tcBorders>
            <w:shd w:val="clear" w:color="auto" w:fill="auto"/>
          </w:tcPr>
          <w:p w14:paraId="26D33B2B" w14:textId="77777777" w:rsidR="00DA0598" w:rsidRPr="00880FCE" w:rsidRDefault="00DA0598" w:rsidP="0068628F">
            <w:pPr>
              <w:pStyle w:val="TabellRader"/>
              <w:jc w:val="center"/>
            </w:pPr>
            <w:r w:rsidRPr="00880FCE">
              <w:t>5</w:t>
            </w:r>
          </w:p>
        </w:tc>
      </w:tr>
      <w:tr w:rsidR="00A21453" w14:paraId="05FA7D3C" w14:textId="77777777" w:rsidTr="0068628F">
        <w:tc>
          <w:tcPr>
            <w:tcW w:w="2498" w:type="pct"/>
            <w:tcBorders>
              <w:top w:val="single" w:sz="8" w:space="0" w:color="auto"/>
              <w:bottom w:val="single" w:sz="6" w:space="0" w:color="auto"/>
            </w:tcBorders>
            <w:shd w:val="clear" w:color="auto" w:fill="auto"/>
          </w:tcPr>
          <w:p w14:paraId="3FBF88A7" w14:textId="77777777" w:rsidR="00DA0598" w:rsidRPr="00880FCE" w:rsidRDefault="00DA0598" w:rsidP="0068628F">
            <w:pPr>
              <w:pStyle w:val="TabellRader"/>
              <w:jc w:val="left"/>
            </w:pPr>
            <w:r w:rsidRPr="00880FCE">
              <w:t>Pakistan</w:t>
            </w:r>
          </w:p>
        </w:tc>
        <w:tc>
          <w:tcPr>
            <w:tcW w:w="2502" w:type="pct"/>
            <w:tcBorders>
              <w:top w:val="single" w:sz="8" w:space="0" w:color="auto"/>
              <w:bottom w:val="single" w:sz="6" w:space="0" w:color="auto"/>
            </w:tcBorders>
            <w:shd w:val="clear" w:color="auto" w:fill="auto"/>
          </w:tcPr>
          <w:p w14:paraId="31EA5638" w14:textId="77777777" w:rsidR="00DA0598" w:rsidRPr="00880FCE" w:rsidRDefault="00DA0598" w:rsidP="0068628F">
            <w:pPr>
              <w:pStyle w:val="TabellRader"/>
              <w:jc w:val="center"/>
            </w:pPr>
            <w:r w:rsidRPr="00880FCE">
              <w:t>1</w:t>
            </w:r>
          </w:p>
        </w:tc>
      </w:tr>
      <w:tr w:rsidR="00A21453" w14:paraId="61FFC36E" w14:textId="77777777" w:rsidTr="0068628F">
        <w:tc>
          <w:tcPr>
            <w:tcW w:w="2498" w:type="pct"/>
            <w:tcBorders>
              <w:top w:val="single" w:sz="8" w:space="0" w:color="auto"/>
              <w:bottom w:val="single" w:sz="6" w:space="0" w:color="auto"/>
            </w:tcBorders>
            <w:shd w:val="clear" w:color="auto" w:fill="auto"/>
          </w:tcPr>
          <w:p w14:paraId="75A326EF" w14:textId="77777777" w:rsidR="00DA0598" w:rsidRPr="00880FCE" w:rsidRDefault="00DA0598" w:rsidP="0068628F">
            <w:pPr>
              <w:pStyle w:val="TabellRader"/>
              <w:jc w:val="left"/>
            </w:pPr>
            <w:r w:rsidRPr="00880FCE">
              <w:t>Polen</w:t>
            </w:r>
          </w:p>
        </w:tc>
        <w:tc>
          <w:tcPr>
            <w:tcW w:w="2502" w:type="pct"/>
            <w:tcBorders>
              <w:top w:val="single" w:sz="8" w:space="0" w:color="auto"/>
              <w:bottom w:val="single" w:sz="6" w:space="0" w:color="auto"/>
            </w:tcBorders>
            <w:shd w:val="clear" w:color="auto" w:fill="auto"/>
          </w:tcPr>
          <w:p w14:paraId="0F198B40" w14:textId="77777777" w:rsidR="00DA0598" w:rsidRPr="00880FCE" w:rsidRDefault="00DA0598" w:rsidP="0068628F">
            <w:pPr>
              <w:pStyle w:val="TabellRader"/>
              <w:jc w:val="center"/>
            </w:pPr>
            <w:r w:rsidRPr="00880FCE">
              <w:t>1</w:t>
            </w:r>
          </w:p>
        </w:tc>
      </w:tr>
      <w:tr w:rsidR="00A21453" w14:paraId="7D092B32" w14:textId="77777777" w:rsidTr="0068628F">
        <w:tc>
          <w:tcPr>
            <w:tcW w:w="2498" w:type="pct"/>
            <w:tcBorders>
              <w:top w:val="single" w:sz="8" w:space="0" w:color="auto"/>
              <w:bottom w:val="single" w:sz="6" w:space="0" w:color="auto"/>
            </w:tcBorders>
            <w:shd w:val="clear" w:color="auto" w:fill="auto"/>
          </w:tcPr>
          <w:p w14:paraId="2BF9411B" w14:textId="77777777" w:rsidR="00DA0598" w:rsidRPr="00880FCE" w:rsidRDefault="00DA0598" w:rsidP="0068628F">
            <w:pPr>
              <w:pStyle w:val="TabellRader"/>
              <w:jc w:val="left"/>
            </w:pPr>
            <w:r w:rsidRPr="00880FCE">
              <w:t>Saudiarabien</w:t>
            </w:r>
          </w:p>
        </w:tc>
        <w:tc>
          <w:tcPr>
            <w:tcW w:w="2502" w:type="pct"/>
            <w:tcBorders>
              <w:top w:val="single" w:sz="8" w:space="0" w:color="auto"/>
              <w:bottom w:val="single" w:sz="6" w:space="0" w:color="auto"/>
            </w:tcBorders>
            <w:shd w:val="clear" w:color="auto" w:fill="auto"/>
          </w:tcPr>
          <w:p w14:paraId="1443831A" w14:textId="77777777" w:rsidR="00DA0598" w:rsidRPr="00880FCE" w:rsidRDefault="00DA0598" w:rsidP="0068628F">
            <w:pPr>
              <w:pStyle w:val="TabellRader"/>
              <w:jc w:val="center"/>
            </w:pPr>
            <w:r w:rsidRPr="00880FCE">
              <w:t>1</w:t>
            </w:r>
          </w:p>
        </w:tc>
      </w:tr>
      <w:tr w:rsidR="00A21453" w14:paraId="348AAE4F" w14:textId="77777777" w:rsidTr="0068628F">
        <w:tc>
          <w:tcPr>
            <w:tcW w:w="2498" w:type="pct"/>
            <w:tcBorders>
              <w:top w:val="single" w:sz="8" w:space="0" w:color="auto"/>
              <w:bottom w:val="single" w:sz="6" w:space="0" w:color="auto"/>
            </w:tcBorders>
            <w:shd w:val="clear" w:color="auto" w:fill="auto"/>
          </w:tcPr>
          <w:p w14:paraId="63CB2A8D" w14:textId="77777777" w:rsidR="00DA0598" w:rsidRPr="00880FCE" w:rsidRDefault="00DA0598" w:rsidP="0068628F">
            <w:pPr>
              <w:pStyle w:val="TabellRader"/>
              <w:jc w:val="left"/>
            </w:pPr>
            <w:r w:rsidRPr="00880FCE">
              <w:t>Schweiz</w:t>
            </w:r>
          </w:p>
        </w:tc>
        <w:tc>
          <w:tcPr>
            <w:tcW w:w="2502" w:type="pct"/>
            <w:tcBorders>
              <w:top w:val="single" w:sz="8" w:space="0" w:color="auto"/>
              <w:bottom w:val="single" w:sz="6" w:space="0" w:color="auto"/>
            </w:tcBorders>
            <w:shd w:val="clear" w:color="auto" w:fill="auto"/>
          </w:tcPr>
          <w:p w14:paraId="042C5A23" w14:textId="77777777" w:rsidR="00DA0598" w:rsidRPr="00880FCE" w:rsidRDefault="00DA0598" w:rsidP="0068628F">
            <w:pPr>
              <w:pStyle w:val="TabellRader"/>
              <w:jc w:val="center"/>
            </w:pPr>
            <w:r w:rsidRPr="00880FCE">
              <w:t>3</w:t>
            </w:r>
          </w:p>
        </w:tc>
      </w:tr>
      <w:tr w:rsidR="00A21453" w14:paraId="0ACA03EF" w14:textId="77777777" w:rsidTr="0068628F">
        <w:tc>
          <w:tcPr>
            <w:tcW w:w="2498" w:type="pct"/>
            <w:tcBorders>
              <w:top w:val="single" w:sz="8" w:space="0" w:color="auto"/>
              <w:bottom w:val="single" w:sz="6" w:space="0" w:color="auto"/>
            </w:tcBorders>
            <w:shd w:val="clear" w:color="auto" w:fill="auto"/>
          </w:tcPr>
          <w:p w14:paraId="474DCC03" w14:textId="77777777" w:rsidR="00DA0598" w:rsidRPr="00880FCE" w:rsidRDefault="00DA0598" w:rsidP="0068628F">
            <w:pPr>
              <w:pStyle w:val="TabellRader"/>
              <w:jc w:val="left"/>
            </w:pPr>
            <w:r w:rsidRPr="00880FCE">
              <w:t>Singapore</w:t>
            </w:r>
          </w:p>
        </w:tc>
        <w:tc>
          <w:tcPr>
            <w:tcW w:w="2502" w:type="pct"/>
            <w:tcBorders>
              <w:top w:val="single" w:sz="8" w:space="0" w:color="auto"/>
              <w:bottom w:val="single" w:sz="6" w:space="0" w:color="auto"/>
            </w:tcBorders>
            <w:shd w:val="clear" w:color="auto" w:fill="auto"/>
          </w:tcPr>
          <w:p w14:paraId="0E987B97" w14:textId="77777777" w:rsidR="00DA0598" w:rsidRPr="00880FCE" w:rsidRDefault="00DA0598" w:rsidP="0068628F">
            <w:pPr>
              <w:pStyle w:val="TabellRader"/>
              <w:jc w:val="center"/>
            </w:pPr>
            <w:r w:rsidRPr="00880FCE">
              <w:t>2</w:t>
            </w:r>
          </w:p>
        </w:tc>
      </w:tr>
      <w:tr w:rsidR="00A21453" w14:paraId="342B35E3" w14:textId="77777777" w:rsidTr="0068628F">
        <w:tc>
          <w:tcPr>
            <w:tcW w:w="2498" w:type="pct"/>
            <w:tcBorders>
              <w:top w:val="single" w:sz="8" w:space="0" w:color="auto"/>
              <w:bottom w:val="single" w:sz="6" w:space="0" w:color="auto"/>
            </w:tcBorders>
            <w:shd w:val="clear" w:color="auto" w:fill="auto"/>
          </w:tcPr>
          <w:p w14:paraId="0305A485" w14:textId="77777777" w:rsidR="00DA0598" w:rsidRPr="00880FCE" w:rsidRDefault="00DA0598" w:rsidP="0068628F">
            <w:pPr>
              <w:pStyle w:val="TabellRader"/>
              <w:jc w:val="left"/>
            </w:pPr>
            <w:r w:rsidRPr="00880FCE">
              <w:t>Spanien</w:t>
            </w:r>
          </w:p>
        </w:tc>
        <w:tc>
          <w:tcPr>
            <w:tcW w:w="2502" w:type="pct"/>
            <w:tcBorders>
              <w:top w:val="single" w:sz="8" w:space="0" w:color="auto"/>
              <w:bottom w:val="single" w:sz="6" w:space="0" w:color="auto"/>
            </w:tcBorders>
            <w:shd w:val="clear" w:color="auto" w:fill="auto"/>
          </w:tcPr>
          <w:p w14:paraId="0A853ABE" w14:textId="77777777" w:rsidR="00DA0598" w:rsidRPr="00880FCE" w:rsidRDefault="00DA0598" w:rsidP="0068628F">
            <w:pPr>
              <w:pStyle w:val="TabellRader"/>
              <w:jc w:val="center"/>
            </w:pPr>
            <w:r w:rsidRPr="00880FCE">
              <w:t>1</w:t>
            </w:r>
          </w:p>
        </w:tc>
      </w:tr>
      <w:tr w:rsidR="00A21453" w14:paraId="5CB9F800" w14:textId="77777777" w:rsidTr="0068628F">
        <w:tc>
          <w:tcPr>
            <w:tcW w:w="2498" w:type="pct"/>
            <w:tcBorders>
              <w:top w:val="single" w:sz="8" w:space="0" w:color="auto"/>
              <w:bottom w:val="single" w:sz="6" w:space="0" w:color="auto"/>
            </w:tcBorders>
            <w:shd w:val="clear" w:color="auto" w:fill="auto"/>
          </w:tcPr>
          <w:p w14:paraId="78BF0C09" w14:textId="77777777" w:rsidR="00DA0598" w:rsidRPr="00880FCE" w:rsidRDefault="00DA0598" w:rsidP="0068628F">
            <w:pPr>
              <w:pStyle w:val="TabellRader"/>
              <w:jc w:val="left"/>
            </w:pPr>
            <w:r w:rsidRPr="00880FCE">
              <w:t>Storbritannien</w:t>
            </w:r>
          </w:p>
        </w:tc>
        <w:tc>
          <w:tcPr>
            <w:tcW w:w="2502" w:type="pct"/>
            <w:tcBorders>
              <w:top w:val="single" w:sz="8" w:space="0" w:color="auto"/>
              <w:bottom w:val="single" w:sz="6" w:space="0" w:color="auto"/>
            </w:tcBorders>
            <w:shd w:val="clear" w:color="auto" w:fill="auto"/>
          </w:tcPr>
          <w:p w14:paraId="543DAA45" w14:textId="77777777" w:rsidR="00DA0598" w:rsidRPr="00880FCE" w:rsidRDefault="00DA0598" w:rsidP="0068628F">
            <w:pPr>
              <w:pStyle w:val="TabellRader"/>
              <w:jc w:val="center"/>
            </w:pPr>
            <w:r w:rsidRPr="00880FCE">
              <w:t>6</w:t>
            </w:r>
          </w:p>
        </w:tc>
      </w:tr>
      <w:tr w:rsidR="00A21453" w14:paraId="611187EB" w14:textId="77777777" w:rsidTr="0068628F">
        <w:tc>
          <w:tcPr>
            <w:tcW w:w="2498" w:type="pct"/>
            <w:tcBorders>
              <w:top w:val="single" w:sz="8" w:space="0" w:color="auto"/>
              <w:bottom w:val="single" w:sz="6" w:space="0" w:color="auto"/>
            </w:tcBorders>
            <w:shd w:val="clear" w:color="auto" w:fill="auto"/>
          </w:tcPr>
          <w:p w14:paraId="656BF728" w14:textId="77777777" w:rsidR="00DA0598" w:rsidRPr="00880FCE" w:rsidRDefault="00DA0598" w:rsidP="0068628F">
            <w:pPr>
              <w:pStyle w:val="TabellRader"/>
              <w:jc w:val="left"/>
            </w:pPr>
            <w:r w:rsidRPr="00880FCE">
              <w:t>Sydafrika</w:t>
            </w:r>
          </w:p>
        </w:tc>
        <w:tc>
          <w:tcPr>
            <w:tcW w:w="2502" w:type="pct"/>
            <w:tcBorders>
              <w:top w:val="single" w:sz="8" w:space="0" w:color="auto"/>
              <w:bottom w:val="single" w:sz="6" w:space="0" w:color="auto"/>
            </w:tcBorders>
            <w:shd w:val="clear" w:color="auto" w:fill="auto"/>
          </w:tcPr>
          <w:p w14:paraId="79F5AD98" w14:textId="77777777" w:rsidR="00DA0598" w:rsidRPr="00880FCE" w:rsidRDefault="00DA0598" w:rsidP="0068628F">
            <w:pPr>
              <w:pStyle w:val="TabellRader"/>
              <w:jc w:val="center"/>
            </w:pPr>
            <w:r w:rsidRPr="00880FCE">
              <w:t>2</w:t>
            </w:r>
          </w:p>
        </w:tc>
      </w:tr>
      <w:tr w:rsidR="00A21453" w14:paraId="13634B8F" w14:textId="77777777" w:rsidTr="0068628F">
        <w:tc>
          <w:tcPr>
            <w:tcW w:w="2498" w:type="pct"/>
            <w:tcBorders>
              <w:top w:val="single" w:sz="8" w:space="0" w:color="auto"/>
              <w:bottom w:val="single" w:sz="6" w:space="0" w:color="auto"/>
            </w:tcBorders>
            <w:shd w:val="clear" w:color="auto" w:fill="auto"/>
          </w:tcPr>
          <w:p w14:paraId="78982B31" w14:textId="77777777" w:rsidR="00DA0598" w:rsidRPr="00880FCE" w:rsidRDefault="00DA0598" w:rsidP="0068628F">
            <w:pPr>
              <w:pStyle w:val="TabellRader"/>
              <w:jc w:val="left"/>
            </w:pPr>
            <w:r w:rsidRPr="00880FCE">
              <w:t>Sydkorea</w:t>
            </w:r>
          </w:p>
        </w:tc>
        <w:tc>
          <w:tcPr>
            <w:tcW w:w="2502" w:type="pct"/>
            <w:tcBorders>
              <w:top w:val="single" w:sz="8" w:space="0" w:color="auto"/>
              <w:bottom w:val="single" w:sz="6" w:space="0" w:color="auto"/>
            </w:tcBorders>
            <w:shd w:val="clear" w:color="auto" w:fill="auto"/>
          </w:tcPr>
          <w:p w14:paraId="00BDFB6E" w14:textId="77777777" w:rsidR="00DA0598" w:rsidRPr="00880FCE" w:rsidRDefault="00DA0598" w:rsidP="0068628F">
            <w:pPr>
              <w:pStyle w:val="TabellRader"/>
              <w:jc w:val="center"/>
            </w:pPr>
            <w:r w:rsidRPr="00880FCE">
              <w:t>1</w:t>
            </w:r>
          </w:p>
        </w:tc>
      </w:tr>
      <w:tr w:rsidR="00A21453" w14:paraId="31CFDCE1" w14:textId="77777777" w:rsidTr="0068628F">
        <w:tc>
          <w:tcPr>
            <w:tcW w:w="2498" w:type="pct"/>
            <w:tcBorders>
              <w:top w:val="single" w:sz="8" w:space="0" w:color="auto"/>
              <w:bottom w:val="single" w:sz="6" w:space="0" w:color="auto"/>
            </w:tcBorders>
            <w:shd w:val="clear" w:color="auto" w:fill="auto"/>
          </w:tcPr>
          <w:p w14:paraId="635660F3" w14:textId="77777777" w:rsidR="00DA0598" w:rsidRPr="00880FCE" w:rsidRDefault="00DA0598" w:rsidP="0068628F">
            <w:pPr>
              <w:pStyle w:val="TabellRader"/>
              <w:jc w:val="left"/>
            </w:pPr>
            <w:r w:rsidRPr="00880FCE">
              <w:t>Thailand</w:t>
            </w:r>
          </w:p>
        </w:tc>
        <w:tc>
          <w:tcPr>
            <w:tcW w:w="2502" w:type="pct"/>
            <w:tcBorders>
              <w:top w:val="single" w:sz="8" w:space="0" w:color="auto"/>
              <w:bottom w:val="single" w:sz="6" w:space="0" w:color="auto"/>
            </w:tcBorders>
            <w:shd w:val="clear" w:color="auto" w:fill="auto"/>
          </w:tcPr>
          <w:p w14:paraId="03D231DF" w14:textId="77777777" w:rsidR="00DA0598" w:rsidRPr="00880FCE" w:rsidRDefault="00DA0598" w:rsidP="0068628F">
            <w:pPr>
              <w:pStyle w:val="TabellRader"/>
              <w:jc w:val="center"/>
            </w:pPr>
            <w:r w:rsidRPr="00880FCE">
              <w:t>2</w:t>
            </w:r>
          </w:p>
        </w:tc>
      </w:tr>
      <w:tr w:rsidR="00A21453" w14:paraId="301C6581" w14:textId="77777777" w:rsidTr="0068628F">
        <w:tc>
          <w:tcPr>
            <w:tcW w:w="2498" w:type="pct"/>
            <w:tcBorders>
              <w:top w:val="single" w:sz="8" w:space="0" w:color="auto"/>
              <w:bottom w:val="single" w:sz="6" w:space="0" w:color="auto"/>
            </w:tcBorders>
            <w:shd w:val="clear" w:color="auto" w:fill="auto"/>
          </w:tcPr>
          <w:p w14:paraId="0E59654E" w14:textId="77777777" w:rsidR="00DA0598" w:rsidRPr="00880FCE" w:rsidRDefault="00DA0598" w:rsidP="0068628F">
            <w:pPr>
              <w:pStyle w:val="TabellRader"/>
              <w:jc w:val="left"/>
            </w:pPr>
            <w:r w:rsidRPr="00880FCE">
              <w:t>Tjeckien</w:t>
            </w:r>
          </w:p>
        </w:tc>
        <w:tc>
          <w:tcPr>
            <w:tcW w:w="2502" w:type="pct"/>
            <w:tcBorders>
              <w:top w:val="single" w:sz="8" w:space="0" w:color="auto"/>
              <w:bottom w:val="single" w:sz="6" w:space="0" w:color="auto"/>
            </w:tcBorders>
            <w:shd w:val="clear" w:color="auto" w:fill="auto"/>
          </w:tcPr>
          <w:p w14:paraId="16901258" w14:textId="77777777" w:rsidR="00DA0598" w:rsidRPr="00880FCE" w:rsidRDefault="00DA0598" w:rsidP="0068628F">
            <w:pPr>
              <w:pStyle w:val="TabellRader"/>
              <w:jc w:val="center"/>
            </w:pPr>
            <w:r w:rsidRPr="00880FCE">
              <w:t>2</w:t>
            </w:r>
          </w:p>
        </w:tc>
      </w:tr>
      <w:tr w:rsidR="00A21453" w14:paraId="2B993956" w14:textId="77777777" w:rsidTr="0068628F">
        <w:tc>
          <w:tcPr>
            <w:tcW w:w="2498" w:type="pct"/>
            <w:tcBorders>
              <w:top w:val="single" w:sz="8" w:space="0" w:color="auto"/>
              <w:bottom w:val="single" w:sz="6" w:space="0" w:color="auto"/>
            </w:tcBorders>
            <w:shd w:val="clear" w:color="auto" w:fill="auto"/>
          </w:tcPr>
          <w:p w14:paraId="4C6ECDCB" w14:textId="77777777" w:rsidR="00DA0598" w:rsidRPr="00880FCE" w:rsidRDefault="00DA0598" w:rsidP="0068628F">
            <w:pPr>
              <w:pStyle w:val="TabellRader"/>
              <w:jc w:val="left"/>
            </w:pPr>
            <w:r w:rsidRPr="00880FCE">
              <w:t>Tyskland</w:t>
            </w:r>
          </w:p>
        </w:tc>
        <w:tc>
          <w:tcPr>
            <w:tcW w:w="2502" w:type="pct"/>
            <w:tcBorders>
              <w:top w:val="single" w:sz="8" w:space="0" w:color="auto"/>
              <w:bottom w:val="single" w:sz="6" w:space="0" w:color="auto"/>
            </w:tcBorders>
            <w:shd w:val="clear" w:color="auto" w:fill="auto"/>
          </w:tcPr>
          <w:p w14:paraId="51D9CCF8" w14:textId="77777777" w:rsidR="00DA0598" w:rsidRPr="00880FCE" w:rsidRDefault="00DA0598" w:rsidP="0068628F">
            <w:pPr>
              <w:pStyle w:val="TabellRader"/>
              <w:jc w:val="center"/>
            </w:pPr>
            <w:r w:rsidRPr="00880FCE">
              <w:t>9</w:t>
            </w:r>
          </w:p>
        </w:tc>
      </w:tr>
      <w:tr w:rsidR="00A21453" w14:paraId="3528C802" w14:textId="77777777" w:rsidTr="0068628F">
        <w:tc>
          <w:tcPr>
            <w:tcW w:w="2498" w:type="pct"/>
            <w:tcBorders>
              <w:top w:val="single" w:sz="8" w:space="0" w:color="auto"/>
              <w:bottom w:val="single" w:sz="6" w:space="0" w:color="auto"/>
            </w:tcBorders>
            <w:shd w:val="clear" w:color="auto" w:fill="auto"/>
          </w:tcPr>
          <w:p w14:paraId="303959A8" w14:textId="77777777" w:rsidR="00DA0598" w:rsidRPr="00880FCE" w:rsidRDefault="00DA0598" w:rsidP="0068628F">
            <w:pPr>
              <w:pStyle w:val="TabellRader"/>
              <w:jc w:val="left"/>
            </w:pPr>
            <w:r w:rsidRPr="00880FCE">
              <w:t>Ungern</w:t>
            </w:r>
          </w:p>
        </w:tc>
        <w:tc>
          <w:tcPr>
            <w:tcW w:w="2502" w:type="pct"/>
            <w:tcBorders>
              <w:top w:val="single" w:sz="8" w:space="0" w:color="auto"/>
              <w:bottom w:val="single" w:sz="6" w:space="0" w:color="auto"/>
            </w:tcBorders>
            <w:shd w:val="clear" w:color="auto" w:fill="auto"/>
          </w:tcPr>
          <w:p w14:paraId="23314B77" w14:textId="77777777" w:rsidR="00DA0598" w:rsidRPr="00880FCE" w:rsidRDefault="00DA0598" w:rsidP="0068628F">
            <w:pPr>
              <w:pStyle w:val="TabellRader"/>
              <w:jc w:val="center"/>
            </w:pPr>
            <w:r w:rsidRPr="00880FCE">
              <w:t>1</w:t>
            </w:r>
          </w:p>
        </w:tc>
      </w:tr>
      <w:tr w:rsidR="00A21453" w14:paraId="5F5ECB05" w14:textId="77777777" w:rsidTr="0068628F">
        <w:tc>
          <w:tcPr>
            <w:tcW w:w="2498" w:type="pct"/>
            <w:tcBorders>
              <w:top w:val="single" w:sz="8" w:space="0" w:color="auto"/>
              <w:bottom w:val="single" w:sz="6" w:space="0" w:color="auto"/>
            </w:tcBorders>
            <w:shd w:val="clear" w:color="auto" w:fill="auto"/>
          </w:tcPr>
          <w:p w14:paraId="788DBBE8" w14:textId="77777777" w:rsidR="00DA0598" w:rsidRPr="00880FCE" w:rsidRDefault="00DA0598" w:rsidP="0068628F">
            <w:pPr>
              <w:pStyle w:val="TabellRader"/>
              <w:jc w:val="left"/>
            </w:pPr>
            <w:r w:rsidRPr="00880FCE">
              <w:t>USA</w:t>
            </w:r>
          </w:p>
        </w:tc>
        <w:tc>
          <w:tcPr>
            <w:tcW w:w="2502" w:type="pct"/>
            <w:tcBorders>
              <w:top w:val="single" w:sz="8" w:space="0" w:color="auto"/>
              <w:bottom w:val="single" w:sz="6" w:space="0" w:color="auto"/>
            </w:tcBorders>
            <w:shd w:val="clear" w:color="auto" w:fill="auto"/>
          </w:tcPr>
          <w:p w14:paraId="706EA28C" w14:textId="77777777" w:rsidR="00DA0598" w:rsidRPr="00880FCE" w:rsidRDefault="00DA0598" w:rsidP="0068628F">
            <w:pPr>
              <w:pStyle w:val="TabellRader"/>
              <w:jc w:val="center"/>
            </w:pPr>
            <w:r w:rsidRPr="00880FCE">
              <w:t>7</w:t>
            </w:r>
          </w:p>
        </w:tc>
      </w:tr>
      <w:tr w:rsidR="00A21453" w14:paraId="5A0053A2" w14:textId="77777777" w:rsidTr="0068628F">
        <w:tc>
          <w:tcPr>
            <w:tcW w:w="2498" w:type="pct"/>
            <w:tcBorders>
              <w:top w:val="single" w:sz="8" w:space="0" w:color="auto"/>
              <w:bottom w:val="single" w:sz="6" w:space="0" w:color="auto"/>
            </w:tcBorders>
            <w:shd w:val="clear" w:color="auto" w:fill="auto"/>
          </w:tcPr>
          <w:p w14:paraId="529F69E3" w14:textId="77777777" w:rsidR="00DA0598" w:rsidRPr="00880FCE" w:rsidRDefault="00DA0598" w:rsidP="0068628F">
            <w:pPr>
              <w:pStyle w:val="TabellRader"/>
              <w:jc w:val="left"/>
            </w:pPr>
            <w:r w:rsidRPr="00880FCE">
              <w:t>Österrike</w:t>
            </w:r>
          </w:p>
        </w:tc>
        <w:tc>
          <w:tcPr>
            <w:tcW w:w="2502" w:type="pct"/>
            <w:tcBorders>
              <w:top w:val="single" w:sz="8" w:space="0" w:color="auto"/>
              <w:bottom w:val="single" w:sz="6" w:space="0" w:color="auto"/>
            </w:tcBorders>
            <w:shd w:val="clear" w:color="auto" w:fill="auto"/>
          </w:tcPr>
          <w:p w14:paraId="48AE18F5" w14:textId="77777777" w:rsidR="00DA0598" w:rsidRPr="00880FCE" w:rsidRDefault="00DA0598" w:rsidP="0068628F">
            <w:pPr>
              <w:pStyle w:val="TabellRader"/>
              <w:jc w:val="center"/>
            </w:pPr>
            <w:r w:rsidRPr="00880FCE">
              <w:t>3</w:t>
            </w:r>
          </w:p>
        </w:tc>
      </w:tr>
      <w:tr w:rsidR="00A21453" w14:paraId="560C8504" w14:textId="77777777" w:rsidTr="0068628F">
        <w:tc>
          <w:tcPr>
            <w:tcW w:w="2498" w:type="pct"/>
            <w:tcBorders>
              <w:top w:val="single" w:sz="8" w:space="0" w:color="auto"/>
              <w:bottom w:val="single" w:sz="6" w:space="0" w:color="auto"/>
            </w:tcBorders>
            <w:shd w:val="clear" w:color="auto" w:fill="auto"/>
          </w:tcPr>
          <w:p w14:paraId="59954584" w14:textId="77777777" w:rsidR="00DA0598" w:rsidRPr="00880FCE" w:rsidRDefault="00DA0598" w:rsidP="0068628F">
            <w:pPr>
              <w:pStyle w:val="TabellRader"/>
              <w:jc w:val="left"/>
              <w:rPr>
                <w:b/>
              </w:rPr>
            </w:pPr>
            <w:r w:rsidRPr="00880FCE">
              <w:rPr>
                <w:b/>
              </w:rPr>
              <w:t>Totalt</w:t>
            </w:r>
          </w:p>
        </w:tc>
        <w:tc>
          <w:tcPr>
            <w:tcW w:w="2502" w:type="pct"/>
            <w:tcBorders>
              <w:top w:val="single" w:sz="8" w:space="0" w:color="auto"/>
              <w:bottom w:val="single" w:sz="6" w:space="0" w:color="auto"/>
            </w:tcBorders>
            <w:shd w:val="clear" w:color="auto" w:fill="auto"/>
          </w:tcPr>
          <w:p w14:paraId="4E98C6B9" w14:textId="77777777" w:rsidR="00DA0598" w:rsidRPr="00880FCE" w:rsidRDefault="00DA0598" w:rsidP="0068628F">
            <w:pPr>
              <w:pStyle w:val="TabellRader"/>
              <w:jc w:val="center"/>
              <w:rPr>
                <w:b/>
              </w:rPr>
            </w:pPr>
            <w:r w:rsidRPr="00880FCE">
              <w:rPr>
                <w:b/>
              </w:rPr>
              <w:t>86</w:t>
            </w:r>
          </w:p>
        </w:tc>
      </w:tr>
    </w:tbl>
    <w:p w14:paraId="3957D42D" w14:textId="77777777" w:rsidR="00DA0598" w:rsidRDefault="00DA0598" w:rsidP="00A21453">
      <w:pPr>
        <w:pStyle w:val="Rubrik3utannumrering"/>
      </w:pPr>
      <w:r w:rsidRPr="0074332F">
        <w:lastRenderedPageBreak/>
        <w:t>Militärt inriktad utbildning</w:t>
      </w:r>
    </w:p>
    <w:p w14:paraId="7973A77F" w14:textId="77777777" w:rsidR="00DA0598" w:rsidRDefault="00DA0598" w:rsidP="00A21453">
      <w:pPr>
        <w:pStyle w:val="Brdtext"/>
      </w:pPr>
      <w:r>
        <w:t xml:space="preserve">Militärt inriktad utbildning av utländska medborgare får enligt lagen om krigsmateriel inte bedrivas inom eller utom landet utan tillstånd av ISP. Förbudet gäller inte utbildning som anordnas av statliga myndigheter eller utbildning som är knuten till försäljning av krigsmateriel för vilken utförseltillstånd erhållits. Under 2024 beviljades inte några tillstånd för militärt inriktad utbildning. </w:t>
      </w:r>
    </w:p>
    <w:p w14:paraId="64EDBB94" w14:textId="77777777" w:rsidR="00DA0598" w:rsidRDefault="00DA0598" w:rsidP="00A21453">
      <w:pPr>
        <w:pStyle w:val="Rubrik3utannumrering"/>
      </w:pPr>
      <w:r>
        <w:t xml:space="preserve">Vidareöverlåtelse av krigsmateriel </w:t>
      </w:r>
    </w:p>
    <w:p w14:paraId="0F421421" w14:textId="77777777" w:rsidR="00DA0598" w:rsidRDefault="00DA0598" w:rsidP="00A21453">
      <w:pPr>
        <w:pStyle w:val="Brdtext"/>
      </w:pPr>
      <w:r>
        <w:t>Krigsmateriel som exporterats från Sverige är i regel förenad med slutanvändaråtaganden som köparen, genom att underteckna ett slutanvändarintyg, är förbunden vid. För det fall en tidigare köpare önskar vidareöverlåta sådan krigsmateriel, krävs medgivande från ISP som då kan frigöra köparen från dennes slutanvändaråtaganden. En förutsättning för att sådan vidareöverlåtelse ska godkännas är att ett slutanvändarintyg från den nya användaren kan uppvisas. I tabell 28 redovisas de tillstånd som utfärdades 2024 avseende vidareöverlåtelse av materiel som ursprungligen levererats från Sverige. Notera att även vidareöverlåtelse inom landet liksom vidareöverlåtelse tillbaka till Sverige kräver tillstånd.</w:t>
      </w:r>
    </w:p>
    <w:p w14:paraId="750AF706" w14:textId="65F1BDB6" w:rsidR="00DA0598" w:rsidRDefault="00DA0598" w:rsidP="00053D70">
      <w:pPr>
        <w:pStyle w:val="TabellRubrik"/>
      </w:pPr>
      <w:r>
        <w:t>Tabell 28</w:t>
      </w:r>
      <w:r>
        <w:tab/>
      </w:r>
      <w:r w:rsidRPr="00494DD2">
        <w:t>Godkänd vidareöverlåtelse av krigsmateriel under 2024 fördelat på land och materieltyp</w:t>
      </w:r>
    </w:p>
    <w:p w14:paraId="40B3947F" w14:textId="77777777"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69"/>
        <w:gridCol w:w="1474"/>
        <w:gridCol w:w="1477"/>
        <w:gridCol w:w="1477"/>
      </w:tblGrid>
      <w:tr w:rsidR="00A21453" w:rsidRPr="00D27A77" w14:paraId="22B71811" w14:textId="77777777" w:rsidTr="0068628F">
        <w:tc>
          <w:tcPr>
            <w:tcW w:w="1246" w:type="pct"/>
            <w:tcBorders>
              <w:top w:val="single" w:sz="8" w:space="0" w:color="auto"/>
              <w:bottom w:val="single" w:sz="6" w:space="0" w:color="auto"/>
            </w:tcBorders>
            <w:shd w:val="clear" w:color="auto" w:fill="auto"/>
          </w:tcPr>
          <w:p w14:paraId="44549498" w14:textId="77777777" w:rsidR="00DA0598" w:rsidRPr="00494DD2" w:rsidRDefault="00DA0598" w:rsidP="0068628F">
            <w:pPr>
              <w:pStyle w:val="TabellHuvud"/>
              <w:jc w:val="left"/>
            </w:pPr>
            <w:r w:rsidRPr="00494DD2">
              <w:t xml:space="preserve">Från </w:t>
            </w:r>
          </w:p>
        </w:tc>
        <w:tc>
          <w:tcPr>
            <w:tcW w:w="1250" w:type="pct"/>
            <w:tcBorders>
              <w:top w:val="single" w:sz="8" w:space="0" w:color="auto"/>
              <w:bottom w:val="single" w:sz="6" w:space="0" w:color="auto"/>
            </w:tcBorders>
            <w:shd w:val="clear" w:color="auto" w:fill="auto"/>
          </w:tcPr>
          <w:p w14:paraId="7BD5577E" w14:textId="77777777" w:rsidR="00DA0598" w:rsidRPr="00494DD2" w:rsidRDefault="00DA0598" w:rsidP="0068628F">
            <w:pPr>
              <w:pStyle w:val="TabellHuvud"/>
              <w:jc w:val="left"/>
            </w:pPr>
            <w:r w:rsidRPr="00494DD2">
              <w:t xml:space="preserve">Till </w:t>
            </w:r>
          </w:p>
        </w:tc>
        <w:tc>
          <w:tcPr>
            <w:tcW w:w="1252" w:type="pct"/>
            <w:tcBorders>
              <w:top w:val="single" w:sz="8" w:space="0" w:color="auto"/>
              <w:bottom w:val="single" w:sz="6" w:space="0" w:color="auto"/>
            </w:tcBorders>
            <w:shd w:val="clear" w:color="auto" w:fill="auto"/>
          </w:tcPr>
          <w:p w14:paraId="428A7987" w14:textId="77777777" w:rsidR="00DA0598" w:rsidRPr="00494DD2" w:rsidRDefault="00DA0598" w:rsidP="0068628F">
            <w:pPr>
              <w:pStyle w:val="TabellHuvud"/>
              <w:jc w:val="left"/>
            </w:pPr>
            <w:r w:rsidRPr="00494DD2">
              <w:t xml:space="preserve">Antal </w:t>
            </w:r>
          </w:p>
        </w:tc>
        <w:tc>
          <w:tcPr>
            <w:tcW w:w="1252" w:type="pct"/>
            <w:tcBorders>
              <w:top w:val="single" w:sz="8" w:space="0" w:color="auto"/>
              <w:bottom w:val="single" w:sz="6" w:space="0" w:color="auto"/>
            </w:tcBorders>
            <w:shd w:val="clear" w:color="auto" w:fill="auto"/>
          </w:tcPr>
          <w:p w14:paraId="55651A84" w14:textId="77777777" w:rsidR="00DA0598" w:rsidRPr="00494DD2" w:rsidRDefault="00DA0598" w:rsidP="0068628F">
            <w:pPr>
              <w:pStyle w:val="TabellHuvud"/>
              <w:jc w:val="left"/>
            </w:pPr>
            <w:r w:rsidRPr="00494DD2">
              <w:t>Materielkategorier</w:t>
            </w:r>
          </w:p>
        </w:tc>
      </w:tr>
      <w:tr w:rsidR="00A21453" w:rsidRPr="00D27A77" w14:paraId="1121419C" w14:textId="77777777" w:rsidTr="0068628F">
        <w:tc>
          <w:tcPr>
            <w:tcW w:w="1246" w:type="pct"/>
            <w:tcBorders>
              <w:top w:val="single" w:sz="8" w:space="0" w:color="auto"/>
              <w:bottom w:val="single" w:sz="6" w:space="0" w:color="auto"/>
            </w:tcBorders>
            <w:shd w:val="clear" w:color="auto" w:fill="auto"/>
          </w:tcPr>
          <w:p w14:paraId="6522FD0B" w14:textId="77777777" w:rsidR="00DA0598" w:rsidRPr="00494DD2" w:rsidRDefault="00DA0598" w:rsidP="0068628F">
            <w:pPr>
              <w:pStyle w:val="TabellRader"/>
              <w:jc w:val="left"/>
            </w:pPr>
            <w:r w:rsidRPr="00494DD2">
              <w:t>Belgien</w:t>
            </w:r>
          </w:p>
        </w:tc>
        <w:tc>
          <w:tcPr>
            <w:tcW w:w="1250" w:type="pct"/>
            <w:tcBorders>
              <w:top w:val="single" w:sz="8" w:space="0" w:color="auto"/>
              <w:bottom w:val="single" w:sz="6" w:space="0" w:color="auto"/>
            </w:tcBorders>
            <w:shd w:val="clear" w:color="auto" w:fill="auto"/>
          </w:tcPr>
          <w:p w14:paraId="0A528A08" w14:textId="77777777" w:rsidR="00DA0598" w:rsidRPr="00494DD2" w:rsidRDefault="00DA0598" w:rsidP="0068628F">
            <w:pPr>
              <w:pStyle w:val="TabellRader"/>
              <w:jc w:val="left"/>
            </w:pPr>
            <w:r w:rsidRPr="00494DD2">
              <w:t>Belgien</w:t>
            </w:r>
          </w:p>
        </w:tc>
        <w:tc>
          <w:tcPr>
            <w:tcW w:w="1252" w:type="pct"/>
            <w:tcBorders>
              <w:top w:val="single" w:sz="8" w:space="0" w:color="auto"/>
              <w:bottom w:val="single" w:sz="6" w:space="0" w:color="auto"/>
            </w:tcBorders>
            <w:shd w:val="clear" w:color="auto" w:fill="auto"/>
          </w:tcPr>
          <w:p w14:paraId="1B861220" w14:textId="77777777" w:rsidR="00DA0598" w:rsidRPr="00494DD2" w:rsidRDefault="00DA0598" w:rsidP="0068628F">
            <w:pPr>
              <w:pStyle w:val="TabellRader"/>
              <w:jc w:val="left"/>
            </w:pPr>
            <w:r w:rsidRPr="00494DD2">
              <w:t>2</w:t>
            </w:r>
          </w:p>
        </w:tc>
        <w:tc>
          <w:tcPr>
            <w:tcW w:w="1252" w:type="pct"/>
            <w:tcBorders>
              <w:top w:val="single" w:sz="8" w:space="0" w:color="auto"/>
              <w:bottom w:val="single" w:sz="6" w:space="0" w:color="auto"/>
            </w:tcBorders>
            <w:shd w:val="clear" w:color="auto" w:fill="auto"/>
          </w:tcPr>
          <w:p w14:paraId="01721877" w14:textId="77777777" w:rsidR="00DA0598" w:rsidRPr="00494DD2" w:rsidRDefault="00DA0598" w:rsidP="0068628F">
            <w:pPr>
              <w:pStyle w:val="TabellRader"/>
              <w:jc w:val="left"/>
            </w:pPr>
            <w:r w:rsidRPr="00494DD2">
              <w:t>ML8/KS</w:t>
            </w:r>
          </w:p>
        </w:tc>
      </w:tr>
      <w:tr w:rsidR="00A21453" w:rsidRPr="00D27A77" w14:paraId="6AE03784" w14:textId="77777777" w:rsidTr="0068628F">
        <w:tc>
          <w:tcPr>
            <w:tcW w:w="1246" w:type="pct"/>
            <w:tcBorders>
              <w:top w:val="single" w:sz="8" w:space="0" w:color="auto"/>
              <w:bottom w:val="single" w:sz="6" w:space="0" w:color="auto"/>
            </w:tcBorders>
            <w:shd w:val="clear" w:color="auto" w:fill="auto"/>
          </w:tcPr>
          <w:p w14:paraId="43DEAFE0" w14:textId="77777777" w:rsidR="00DA0598" w:rsidRPr="00494DD2" w:rsidRDefault="00DA0598" w:rsidP="0068628F">
            <w:pPr>
              <w:pStyle w:val="TabellRader"/>
              <w:jc w:val="left"/>
            </w:pPr>
            <w:r w:rsidRPr="00494DD2">
              <w:t>Finland</w:t>
            </w:r>
          </w:p>
        </w:tc>
        <w:tc>
          <w:tcPr>
            <w:tcW w:w="1250" w:type="pct"/>
            <w:tcBorders>
              <w:top w:val="single" w:sz="8" w:space="0" w:color="auto"/>
              <w:bottom w:val="single" w:sz="6" w:space="0" w:color="auto"/>
            </w:tcBorders>
            <w:shd w:val="clear" w:color="auto" w:fill="auto"/>
          </w:tcPr>
          <w:p w14:paraId="510DFE2D" w14:textId="77777777" w:rsidR="00DA0598" w:rsidRPr="00494DD2" w:rsidRDefault="00DA0598" w:rsidP="0068628F">
            <w:pPr>
              <w:pStyle w:val="TabellRader"/>
              <w:jc w:val="left"/>
            </w:pPr>
            <w:r w:rsidRPr="00494DD2">
              <w:t>Schweiz</w:t>
            </w:r>
          </w:p>
        </w:tc>
        <w:tc>
          <w:tcPr>
            <w:tcW w:w="1252" w:type="pct"/>
            <w:tcBorders>
              <w:top w:val="single" w:sz="8" w:space="0" w:color="auto"/>
              <w:bottom w:val="single" w:sz="6" w:space="0" w:color="auto"/>
            </w:tcBorders>
            <w:shd w:val="clear" w:color="auto" w:fill="auto"/>
          </w:tcPr>
          <w:p w14:paraId="20DCE5C2"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5566FC0C" w14:textId="77777777" w:rsidR="00DA0598" w:rsidRPr="00494DD2" w:rsidRDefault="00DA0598" w:rsidP="0068628F">
            <w:pPr>
              <w:pStyle w:val="TabellRader"/>
              <w:jc w:val="left"/>
            </w:pPr>
            <w:r w:rsidRPr="00494DD2">
              <w:t>ML6/ÖK</w:t>
            </w:r>
          </w:p>
        </w:tc>
      </w:tr>
      <w:tr w:rsidR="00A21453" w:rsidRPr="00D27A77" w14:paraId="1D1AC0C8" w14:textId="77777777" w:rsidTr="0068628F">
        <w:tc>
          <w:tcPr>
            <w:tcW w:w="1246" w:type="pct"/>
            <w:tcBorders>
              <w:top w:val="single" w:sz="8" w:space="0" w:color="auto"/>
              <w:bottom w:val="single" w:sz="6" w:space="0" w:color="auto"/>
            </w:tcBorders>
            <w:shd w:val="clear" w:color="auto" w:fill="auto"/>
          </w:tcPr>
          <w:p w14:paraId="36BEB705" w14:textId="77777777" w:rsidR="00DA0598" w:rsidRPr="00494DD2" w:rsidRDefault="00DA0598" w:rsidP="0068628F">
            <w:pPr>
              <w:pStyle w:val="TabellRader"/>
              <w:jc w:val="left"/>
            </w:pPr>
            <w:r w:rsidRPr="00494DD2">
              <w:t>Frankrike</w:t>
            </w:r>
          </w:p>
        </w:tc>
        <w:tc>
          <w:tcPr>
            <w:tcW w:w="1250" w:type="pct"/>
            <w:tcBorders>
              <w:top w:val="single" w:sz="8" w:space="0" w:color="auto"/>
              <w:bottom w:val="single" w:sz="6" w:space="0" w:color="auto"/>
            </w:tcBorders>
            <w:shd w:val="clear" w:color="auto" w:fill="auto"/>
          </w:tcPr>
          <w:p w14:paraId="4D7FFC3A" w14:textId="77777777" w:rsidR="00DA0598" w:rsidRPr="00494DD2" w:rsidRDefault="00DA0598" w:rsidP="0068628F">
            <w:pPr>
              <w:pStyle w:val="TabellRader"/>
              <w:jc w:val="left"/>
            </w:pPr>
            <w:r w:rsidRPr="00494DD2">
              <w:t>Frankrike</w:t>
            </w:r>
          </w:p>
        </w:tc>
        <w:tc>
          <w:tcPr>
            <w:tcW w:w="1252" w:type="pct"/>
            <w:tcBorders>
              <w:top w:val="single" w:sz="8" w:space="0" w:color="auto"/>
              <w:bottom w:val="single" w:sz="6" w:space="0" w:color="auto"/>
            </w:tcBorders>
            <w:shd w:val="clear" w:color="auto" w:fill="auto"/>
          </w:tcPr>
          <w:p w14:paraId="41FC2CDD"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0251F46E" w14:textId="77777777" w:rsidR="00DA0598" w:rsidRPr="00494DD2" w:rsidRDefault="00DA0598" w:rsidP="0068628F">
            <w:pPr>
              <w:pStyle w:val="TabellRader"/>
              <w:jc w:val="left"/>
            </w:pPr>
            <w:r w:rsidRPr="00494DD2">
              <w:t>ML8/KS</w:t>
            </w:r>
          </w:p>
        </w:tc>
      </w:tr>
      <w:tr w:rsidR="00A21453" w:rsidRPr="00D27A77" w14:paraId="31A50E3D" w14:textId="77777777" w:rsidTr="0068628F">
        <w:tc>
          <w:tcPr>
            <w:tcW w:w="1246" w:type="pct"/>
            <w:tcBorders>
              <w:top w:val="single" w:sz="8" w:space="0" w:color="auto"/>
              <w:bottom w:val="single" w:sz="6" w:space="0" w:color="auto"/>
            </w:tcBorders>
            <w:shd w:val="clear" w:color="auto" w:fill="auto"/>
          </w:tcPr>
          <w:p w14:paraId="26628191" w14:textId="77777777" w:rsidR="00DA0598" w:rsidRPr="00494DD2" w:rsidRDefault="00DA0598" w:rsidP="0068628F">
            <w:pPr>
              <w:pStyle w:val="TabellRader"/>
              <w:jc w:val="left"/>
            </w:pPr>
            <w:r w:rsidRPr="00494DD2">
              <w:t>Frankrike</w:t>
            </w:r>
          </w:p>
        </w:tc>
        <w:tc>
          <w:tcPr>
            <w:tcW w:w="1250" w:type="pct"/>
            <w:tcBorders>
              <w:top w:val="single" w:sz="8" w:space="0" w:color="auto"/>
              <w:bottom w:val="single" w:sz="6" w:space="0" w:color="auto"/>
            </w:tcBorders>
            <w:shd w:val="clear" w:color="auto" w:fill="auto"/>
          </w:tcPr>
          <w:p w14:paraId="2C11580A" w14:textId="77777777" w:rsidR="00DA0598" w:rsidRPr="00494DD2" w:rsidRDefault="00DA0598" w:rsidP="0068628F">
            <w:pPr>
              <w:pStyle w:val="TabellRader"/>
              <w:jc w:val="left"/>
            </w:pPr>
            <w:r w:rsidRPr="00494DD2">
              <w:t>Schweiz</w:t>
            </w:r>
          </w:p>
        </w:tc>
        <w:tc>
          <w:tcPr>
            <w:tcW w:w="1252" w:type="pct"/>
            <w:tcBorders>
              <w:top w:val="single" w:sz="8" w:space="0" w:color="auto"/>
              <w:bottom w:val="single" w:sz="6" w:space="0" w:color="auto"/>
            </w:tcBorders>
            <w:shd w:val="clear" w:color="auto" w:fill="auto"/>
          </w:tcPr>
          <w:p w14:paraId="306B5299" w14:textId="77777777" w:rsidR="00DA0598" w:rsidRPr="00494DD2" w:rsidRDefault="00DA0598" w:rsidP="0068628F">
            <w:pPr>
              <w:pStyle w:val="TabellRader"/>
              <w:jc w:val="left"/>
            </w:pPr>
            <w:r w:rsidRPr="00494DD2">
              <w:t>2</w:t>
            </w:r>
          </w:p>
        </w:tc>
        <w:tc>
          <w:tcPr>
            <w:tcW w:w="1252" w:type="pct"/>
            <w:tcBorders>
              <w:top w:val="single" w:sz="8" w:space="0" w:color="auto"/>
              <w:bottom w:val="single" w:sz="6" w:space="0" w:color="auto"/>
            </w:tcBorders>
            <w:shd w:val="clear" w:color="auto" w:fill="auto"/>
          </w:tcPr>
          <w:p w14:paraId="204C7EB1" w14:textId="77777777" w:rsidR="00DA0598" w:rsidRPr="00494DD2" w:rsidRDefault="00DA0598" w:rsidP="0068628F">
            <w:pPr>
              <w:pStyle w:val="TabellRader"/>
              <w:jc w:val="left"/>
            </w:pPr>
            <w:r w:rsidRPr="00494DD2">
              <w:t>ML8/KS</w:t>
            </w:r>
          </w:p>
        </w:tc>
      </w:tr>
      <w:tr w:rsidR="00A21453" w:rsidRPr="00D27A77" w14:paraId="7450350C" w14:textId="77777777" w:rsidTr="0068628F">
        <w:tc>
          <w:tcPr>
            <w:tcW w:w="1246" w:type="pct"/>
            <w:tcBorders>
              <w:top w:val="single" w:sz="8" w:space="0" w:color="auto"/>
              <w:bottom w:val="single" w:sz="6" w:space="0" w:color="auto"/>
            </w:tcBorders>
            <w:shd w:val="clear" w:color="auto" w:fill="auto"/>
          </w:tcPr>
          <w:p w14:paraId="24200E02" w14:textId="77777777" w:rsidR="00DA0598" w:rsidRPr="00494DD2" w:rsidRDefault="00DA0598" w:rsidP="0068628F">
            <w:pPr>
              <w:pStyle w:val="TabellRader"/>
              <w:jc w:val="left"/>
            </w:pPr>
            <w:r w:rsidRPr="00494DD2">
              <w:t>Litauen</w:t>
            </w:r>
          </w:p>
        </w:tc>
        <w:tc>
          <w:tcPr>
            <w:tcW w:w="1250" w:type="pct"/>
            <w:tcBorders>
              <w:top w:val="single" w:sz="8" w:space="0" w:color="auto"/>
              <w:bottom w:val="single" w:sz="6" w:space="0" w:color="auto"/>
            </w:tcBorders>
            <w:shd w:val="clear" w:color="auto" w:fill="auto"/>
          </w:tcPr>
          <w:p w14:paraId="7CC62004" w14:textId="77777777" w:rsidR="00DA0598" w:rsidRPr="00494DD2" w:rsidRDefault="00DA0598" w:rsidP="0068628F">
            <w:pPr>
              <w:pStyle w:val="TabellRader"/>
              <w:jc w:val="left"/>
            </w:pPr>
            <w:r w:rsidRPr="00494DD2">
              <w:t>Litauen</w:t>
            </w:r>
          </w:p>
        </w:tc>
        <w:tc>
          <w:tcPr>
            <w:tcW w:w="1252" w:type="pct"/>
            <w:tcBorders>
              <w:top w:val="single" w:sz="8" w:space="0" w:color="auto"/>
              <w:bottom w:val="single" w:sz="6" w:space="0" w:color="auto"/>
            </w:tcBorders>
            <w:shd w:val="clear" w:color="auto" w:fill="auto"/>
          </w:tcPr>
          <w:p w14:paraId="57C7299F"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0E948F75" w14:textId="77777777" w:rsidR="00DA0598" w:rsidRPr="00494DD2" w:rsidRDefault="00DA0598" w:rsidP="0068628F">
            <w:pPr>
              <w:pStyle w:val="TabellRader"/>
              <w:jc w:val="left"/>
            </w:pPr>
            <w:r w:rsidRPr="00494DD2">
              <w:t>ML1/KS</w:t>
            </w:r>
          </w:p>
        </w:tc>
      </w:tr>
      <w:tr w:rsidR="00A21453" w:rsidRPr="00D27A77" w14:paraId="03594301" w14:textId="77777777" w:rsidTr="0068628F">
        <w:tc>
          <w:tcPr>
            <w:tcW w:w="1246" w:type="pct"/>
            <w:tcBorders>
              <w:top w:val="single" w:sz="8" w:space="0" w:color="auto"/>
              <w:bottom w:val="single" w:sz="6" w:space="0" w:color="auto"/>
            </w:tcBorders>
            <w:shd w:val="clear" w:color="auto" w:fill="auto"/>
          </w:tcPr>
          <w:p w14:paraId="440FFA61" w14:textId="77777777" w:rsidR="00DA0598" w:rsidRPr="00494DD2" w:rsidRDefault="00DA0598" w:rsidP="0068628F">
            <w:pPr>
              <w:pStyle w:val="TabellRader"/>
              <w:jc w:val="left"/>
            </w:pPr>
            <w:r w:rsidRPr="00494DD2">
              <w:t>Norge</w:t>
            </w:r>
          </w:p>
        </w:tc>
        <w:tc>
          <w:tcPr>
            <w:tcW w:w="1250" w:type="pct"/>
            <w:tcBorders>
              <w:top w:val="single" w:sz="8" w:space="0" w:color="auto"/>
              <w:bottom w:val="single" w:sz="6" w:space="0" w:color="auto"/>
            </w:tcBorders>
            <w:shd w:val="clear" w:color="auto" w:fill="auto"/>
          </w:tcPr>
          <w:p w14:paraId="3405402B" w14:textId="77777777" w:rsidR="00DA0598" w:rsidRPr="00494DD2" w:rsidRDefault="00DA0598" w:rsidP="0068628F">
            <w:pPr>
              <w:pStyle w:val="TabellRader"/>
              <w:jc w:val="left"/>
            </w:pPr>
            <w:r w:rsidRPr="00494DD2">
              <w:t>Polen</w:t>
            </w:r>
          </w:p>
        </w:tc>
        <w:tc>
          <w:tcPr>
            <w:tcW w:w="1252" w:type="pct"/>
            <w:tcBorders>
              <w:top w:val="single" w:sz="8" w:space="0" w:color="auto"/>
              <w:bottom w:val="single" w:sz="6" w:space="0" w:color="auto"/>
            </w:tcBorders>
            <w:shd w:val="clear" w:color="auto" w:fill="auto"/>
          </w:tcPr>
          <w:p w14:paraId="487B7ECC"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44BC3565" w14:textId="77777777" w:rsidR="00DA0598" w:rsidRPr="00494DD2" w:rsidRDefault="00DA0598" w:rsidP="0068628F">
            <w:pPr>
              <w:pStyle w:val="TabellRader"/>
              <w:jc w:val="left"/>
            </w:pPr>
            <w:r w:rsidRPr="00494DD2">
              <w:t>ML8/KS</w:t>
            </w:r>
          </w:p>
        </w:tc>
      </w:tr>
      <w:tr w:rsidR="00A21453" w:rsidRPr="00D27A77" w14:paraId="7FC2E014" w14:textId="77777777" w:rsidTr="0068628F">
        <w:tc>
          <w:tcPr>
            <w:tcW w:w="1246" w:type="pct"/>
            <w:tcBorders>
              <w:top w:val="single" w:sz="8" w:space="0" w:color="auto"/>
              <w:bottom w:val="single" w:sz="6" w:space="0" w:color="auto"/>
            </w:tcBorders>
            <w:shd w:val="clear" w:color="auto" w:fill="auto"/>
          </w:tcPr>
          <w:p w14:paraId="126C32A4" w14:textId="77777777" w:rsidR="00DA0598" w:rsidRPr="00494DD2" w:rsidRDefault="00DA0598" w:rsidP="0068628F">
            <w:pPr>
              <w:pStyle w:val="TabellRader"/>
              <w:jc w:val="left"/>
            </w:pPr>
            <w:r w:rsidRPr="00494DD2">
              <w:t>Norge</w:t>
            </w:r>
          </w:p>
        </w:tc>
        <w:tc>
          <w:tcPr>
            <w:tcW w:w="1250" w:type="pct"/>
            <w:tcBorders>
              <w:top w:val="single" w:sz="8" w:space="0" w:color="auto"/>
              <w:bottom w:val="single" w:sz="6" w:space="0" w:color="auto"/>
            </w:tcBorders>
            <w:shd w:val="clear" w:color="auto" w:fill="auto"/>
          </w:tcPr>
          <w:p w14:paraId="5BDF76AC" w14:textId="77777777" w:rsidR="00DA0598" w:rsidRPr="00494DD2" w:rsidRDefault="00DA0598" w:rsidP="0068628F">
            <w:pPr>
              <w:pStyle w:val="TabellRader"/>
              <w:jc w:val="left"/>
            </w:pPr>
            <w:r w:rsidRPr="00494DD2">
              <w:t>Tyskland</w:t>
            </w:r>
          </w:p>
        </w:tc>
        <w:tc>
          <w:tcPr>
            <w:tcW w:w="1252" w:type="pct"/>
            <w:tcBorders>
              <w:top w:val="single" w:sz="8" w:space="0" w:color="auto"/>
              <w:bottom w:val="single" w:sz="6" w:space="0" w:color="auto"/>
            </w:tcBorders>
            <w:shd w:val="clear" w:color="auto" w:fill="auto"/>
          </w:tcPr>
          <w:p w14:paraId="26D88E0F" w14:textId="77777777" w:rsidR="00DA0598" w:rsidRPr="00494DD2" w:rsidRDefault="00DA0598" w:rsidP="0068628F">
            <w:pPr>
              <w:pStyle w:val="TabellRader"/>
              <w:jc w:val="left"/>
            </w:pPr>
            <w:r w:rsidRPr="00494DD2">
              <w:t>2</w:t>
            </w:r>
          </w:p>
        </w:tc>
        <w:tc>
          <w:tcPr>
            <w:tcW w:w="1252" w:type="pct"/>
            <w:tcBorders>
              <w:top w:val="single" w:sz="8" w:space="0" w:color="auto"/>
              <w:bottom w:val="single" w:sz="6" w:space="0" w:color="auto"/>
            </w:tcBorders>
            <w:shd w:val="clear" w:color="auto" w:fill="auto"/>
          </w:tcPr>
          <w:p w14:paraId="5CCEACAA" w14:textId="77777777" w:rsidR="00DA0598" w:rsidRPr="00494DD2" w:rsidRDefault="00DA0598" w:rsidP="0068628F">
            <w:pPr>
              <w:pStyle w:val="TabellRader"/>
              <w:jc w:val="left"/>
            </w:pPr>
            <w:r w:rsidRPr="00494DD2">
              <w:t>ML3/KS</w:t>
            </w:r>
          </w:p>
        </w:tc>
      </w:tr>
      <w:tr w:rsidR="00A21453" w:rsidRPr="00D27A77" w14:paraId="54E90B5D" w14:textId="77777777" w:rsidTr="0068628F">
        <w:tc>
          <w:tcPr>
            <w:tcW w:w="1246" w:type="pct"/>
            <w:tcBorders>
              <w:top w:val="single" w:sz="8" w:space="0" w:color="auto"/>
              <w:bottom w:val="single" w:sz="6" w:space="0" w:color="auto"/>
            </w:tcBorders>
            <w:shd w:val="clear" w:color="auto" w:fill="auto"/>
          </w:tcPr>
          <w:p w14:paraId="721B55CD" w14:textId="77777777" w:rsidR="00DA0598" w:rsidRPr="00494DD2" w:rsidRDefault="00DA0598" w:rsidP="0068628F">
            <w:pPr>
              <w:pStyle w:val="TabellRader"/>
              <w:jc w:val="left"/>
            </w:pPr>
            <w:r w:rsidRPr="00494DD2">
              <w:t>Nya Zeeland</w:t>
            </w:r>
          </w:p>
        </w:tc>
        <w:tc>
          <w:tcPr>
            <w:tcW w:w="1250" w:type="pct"/>
            <w:tcBorders>
              <w:top w:val="single" w:sz="8" w:space="0" w:color="auto"/>
              <w:bottom w:val="single" w:sz="6" w:space="0" w:color="auto"/>
            </w:tcBorders>
            <w:shd w:val="clear" w:color="auto" w:fill="auto"/>
          </w:tcPr>
          <w:p w14:paraId="1DB7811A" w14:textId="77777777" w:rsidR="00DA0598" w:rsidRPr="00494DD2" w:rsidRDefault="00DA0598" w:rsidP="0068628F">
            <w:pPr>
              <w:pStyle w:val="TabellRader"/>
              <w:jc w:val="left"/>
            </w:pPr>
            <w:r w:rsidRPr="00494DD2">
              <w:t>Spanien</w:t>
            </w:r>
          </w:p>
        </w:tc>
        <w:tc>
          <w:tcPr>
            <w:tcW w:w="1252" w:type="pct"/>
            <w:tcBorders>
              <w:top w:val="single" w:sz="8" w:space="0" w:color="auto"/>
              <w:bottom w:val="single" w:sz="6" w:space="0" w:color="auto"/>
            </w:tcBorders>
            <w:shd w:val="clear" w:color="auto" w:fill="auto"/>
          </w:tcPr>
          <w:p w14:paraId="23E07E04"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764F2270" w14:textId="77777777" w:rsidR="00DA0598" w:rsidRPr="00494DD2" w:rsidRDefault="00DA0598" w:rsidP="0068628F">
            <w:pPr>
              <w:pStyle w:val="TabellRader"/>
              <w:jc w:val="left"/>
            </w:pPr>
            <w:r w:rsidRPr="00494DD2">
              <w:t>ML17/ÖK</w:t>
            </w:r>
          </w:p>
        </w:tc>
      </w:tr>
      <w:tr w:rsidR="00A21453" w:rsidRPr="00D27A77" w14:paraId="02FB78FC" w14:textId="77777777" w:rsidTr="0068628F">
        <w:tc>
          <w:tcPr>
            <w:tcW w:w="1246" w:type="pct"/>
            <w:tcBorders>
              <w:top w:val="single" w:sz="8" w:space="0" w:color="auto"/>
              <w:bottom w:val="single" w:sz="6" w:space="0" w:color="auto"/>
            </w:tcBorders>
            <w:shd w:val="clear" w:color="auto" w:fill="auto"/>
          </w:tcPr>
          <w:p w14:paraId="0B65BF30" w14:textId="77777777" w:rsidR="00DA0598" w:rsidRPr="00494DD2" w:rsidRDefault="00DA0598" w:rsidP="0068628F">
            <w:pPr>
              <w:pStyle w:val="TabellRader"/>
              <w:jc w:val="left"/>
            </w:pPr>
            <w:r w:rsidRPr="00494DD2">
              <w:t>Singapore</w:t>
            </w:r>
          </w:p>
        </w:tc>
        <w:tc>
          <w:tcPr>
            <w:tcW w:w="1250" w:type="pct"/>
            <w:tcBorders>
              <w:top w:val="single" w:sz="8" w:space="0" w:color="auto"/>
              <w:bottom w:val="single" w:sz="6" w:space="0" w:color="auto"/>
            </w:tcBorders>
            <w:shd w:val="clear" w:color="auto" w:fill="auto"/>
          </w:tcPr>
          <w:p w14:paraId="59644417" w14:textId="77777777" w:rsidR="00DA0598" w:rsidRPr="00494DD2" w:rsidRDefault="00DA0598" w:rsidP="0068628F">
            <w:pPr>
              <w:pStyle w:val="TabellRader"/>
              <w:jc w:val="left"/>
            </w:pPr>
            <w:r w:rsidRPr="00494DD2">
              <w:t>Singapore</w:t>
            </w:r>
          </w:p>
        </w:tc>
        <w:tc>
          <w:tcPr>
            <w:tcW w:w="1252" w:type="pct"/>
            <w:tcBorders>
              <w:top w:val="single" w:sz="8" w:space="0" w:color="auto"/>
              <w:bottom w:val="single" w:sz="6" w:space="0" w:color="auto"/>
            </w:tcBorders>
            <w:shd w:val="clear" w:color="auto" w:fill="auto"/>
          </w:tcPr>
          <w:p w14:paraId="76951446"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5037AD2D" w14:textId="77777777" w:rsidR="00DA0598" w:rsidRPr="00494DD2" w:rsidRDefault="00DA0598" w:rsidP="0068628F">
            <w:pPr>
              <w:pStyle w:val="TabellRader"/>
              <w:jc w:val="left"/>
            </w:pPr>
            <w:r w:rsidRPr="00494DD2">
              <w:t>ML5/ÖK</w:t>
            </w:r>
          </w:p>
        </w:tc>
      </w:tr>
      <w:tr w:rsidR="00A21453" w:rsidRPr="00D27A77" w14:paraId="001827D5" w14:textId="77777777" w:rsidTr="0068628F">
        <w:tc>
          <w:tcPr>
            <w:tcW w:w="1246" w:type="pct"/>
            <w:tcBorders>
              <w:top w:val="single" w:sz="8" w:space="0" w:color="auto"/>
              <w:bottom w:val="single" w:sz="6" w:space="0" w:color="auto"/>
            </w:tcBorders>
            <w:shd w:val="clear" w:color="auto" w:fill="auto"/>
          </w:tcPr>
          <w:p w14:paraId="045D02AA" w14:textId="77777777" w:rsidR="00DA0598" w:rsidRPr="00494DD2" w:rsidRDefault="00DA0598" w:rsidP="0068628F">
            <w:pPr>
              <w:pStyle w:val="TabellRader"/>
              <w:jc w:val="left"/>
            </w:pPr>
            <w:r w:rsidRPr="00494DD2">
              <w:t>Storbritannien</w:t>
            </w:r>
          </w:p>
        </w:tc>
        <w:tc>
          <w:tcPr>
            <w:tcW w:w="1250" w:type="pct"/>
            <w:tcBorders>
              <w:top w:val="single" w:sz="8" w:space="0" w:color="auto"/>
              <w:bottom w:val="single" w:sz="6" w:space="0" w:color="auto"/>
            </w:tcBorders>
            <w:shd w:val="clear" w:color="auto" w:fill="auto"/>
          </w:tcPr>
          <w:p w14:paraId="7F3BE030" w14:textId="77777777" w:rsidR="00DA0598" w:rsidRPr="00494DD2" w:rsidRDefault="00DA0598" w:rsidP="0068628F">
            <w:pPr>
              <w:pStyle w:val="TabellRader"/>
              <w:jc w:val="left"/>
            </w:pPr>
            <w:r w:rsidRPr="00494DD2">
              <w:t>Irland</w:t>
            </w:r>
          </w:p>
        </w:tc>
        <w:tc>
          <w:tcPr>
            <w:tcW w:w="1252" w:type="pct"/>
            <w:tcBorders>
              <w:top w:val="single" w:sz="8" w:space="0" w:color="auto"/>
              <w:bottom w:val="single" w:sz="6" w:space="0" w:color="auto"/>
            </w:tcBorders>
            <w:shd w:val="clear" w:color="auto" w:fill="auto"/>
          </w:tcPr>
          <w:p w14:paraId="37149D9F" w14:textId="77777777" w:rsidR="00DA0598" w:rsidRPr="00494DD2" w:rsidRDefault="00DA0598" w:rsidP="0068628F">
            <w:pPr>
              <w:pStyle w:val="TabellRader"/>
              <w:jc w:val="left"/>
            </w:pPr>
            <w:r w:rsidRPr="00494DD2">
              <w:t>4</w:t>
            </w:r>
          </w:p>
        </w:tc>
        <w:tc>
          <w:tcPr>
            <w:tcW w:w="1252" w:type="pct"/>
            <w:tcBorders>
              <w:top w:val="single" w:sz="8" w:space="0" w:color="auto"/>
              <w:bottom w:val="single" w:sz="6" w:space="0" w:color="auto"/>
            </w:tcBorders>
            <w:shd w:val="clear" w:color="auto" w:fill="auto"/>
          </w:tcPr>
          <w:p w14:paraId="2CEFA19F" w14:textId="77777777" w:rsidR="00DA0598" w:rsidRPr="00494DD2" w:rsidRDefault="00DA0598" w:rsidP="0068628F">
            <w:pPr>
              <w:pStyle w:val="TabellRader"/>
              <w:jc w:val="left"/>
            </w:pPr>
            <w:r w:rsidRPr="00494DD2">
              <w:t>ML1/ÖK, ML3/ÖK</w:t>
            </w:r>
          </w:p>
        </w:tc>
      </w:tr>
      <w:tr w:rsidR="00A21453" w:rsidRPr="00D27A77" w14:paraId="30F81A23" w14:textId="77777777" w:rsidTr="0068628F">
        <w:tc>
          <w:tcPr>
            <w:tcW w:w="1246" w:type="pct"/>
            <w:tcBorders>
              <w:top w:val="single" w:sz="8" w:space="0" w:color="auto"/>
              <w:bottom w:val="single" w:sz="6" w:space="0" w:color="auto"/>
            </w:tcBorders>
            <w:shd w:val="clear" w:color="auto" w:fill="auto"/>
          </w:tcPr>
          <w:p w14:paraId="39BCCC67" w14:textId="77777777" w:rsidR="00DA0598" w:rsidRPr="00494DD2" w:rsidRDefault="00DA0598" w:rsidP="0068628F">
            <w:pPr>
              <w:pStyle w:val="TabellRader"/>
              <w:jc w:val="left"/>
            </w:pPr>
            <w:r w:rsidRPr="00494DD2">
              <w:t>Storbritannien</w:t>
            </w:r>
          </w:p>
        </w:tc>
        <w:tc>
          <w:tcPr>
            <w:tcW w:w="1250" w:type="pct"/>
            <w:tcBorders>
              <w:top w:val="single" w:sz="8" w:space="0" w:color="auto"/>
              <w:bottom w:val="single" w:sz="6" w:space="0" w:color="auto"/>
            </w:tcBorders>
            <w:shd w:val="clear" w:color="auto" w:fill="auto"/>
          </w:tcPr>
          <w:p w14:paraId="1AFA63D6" w14:textId="77777777" w:rsidR="00DA0598" w:rsidRPr="00494DD2" w:rsidRDefault="00DA0598" w:rsidP="0068628F">
            <w:pPr>
              <w:pStyle w:val="TabellRader"/>
              <w:jc w:val="left"/>
            </w:pPr>
            <w:r w:rsidRPr="00494DD2">
              <w:t>Norge</w:t>
            </w:r>
          </w:p>
        </w:tc>
        <w:tc>
          <w:tcPr>
            <w:tcW w:w="1252" w:type="pct"/>
            <w:tcBorders>
              <w:top w:val="single" w:sz="8" w:space="0" w:color="auto"/>
              <w:bottom w:val="single" w:sz="6" w:space="0" w:color="auto"/>
            </w:tcBorders>
            <w:shd w:val="clear" w:color="auto" w:fill="auto"/>
          </w:tcPr>
          <w:p w14:paraId="12D4D6BF"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0A3F143D" w14:textId="77777777" w:rsidR="00DA0598" w:rsidRPr="00494DD2" w:rsidRDefault="00DA0598" w:rsidP="0068628F">
            <w:pPr>
              <w:pStyle w:val="TabellRader"/>
              <w:jc w:val="left"/>
            </w:pPr>
            <w:r w:rsidRPr="00494DD2">
              <w:t>ML8/KS</w:t>
            </w:r>
          </w:p>
        </w:tc>
      </w:tr>
      <w:tr w:rsidR="00A21453" w:rsidRPr="00D27A77" w14:paraId="6B2604C7" w14:textId="77777777" w:rsidTr="0068628F">
        <w:tc>
          <w:tcPr>
            <w:tcW w:w="1246" w:type="pct"/>
            <w:tcBorders>
              <w:top w:val="single" w:sz="8" w:space="0" w:color="auto"/>
              <w:bottom w:val="single" w:sz="6" w:space="0" w:color="auto"/>
            </w:tcBorders>
            <w:shd w:val="clear" w:color="auto" w:fill="auto"/>
          </w:tcPr>
          <w:p w14:paraId="390F9079" w14:textId="77777777" w:rsidR="00DA0598" w:rsidRPr="00494DD2" w:rsidRDefault="00DA0598" w:rsidP="0068628F">
            <w:pPr>
              <w:pStyle w:val="TabellRader"/>
              <w:jc w:val="left"/>
            </w:pPr>
            <w:r w:rsidRPr="00494DD2">
              <w:t>Storbritannien</w:t>
            </w:r>
          </w:p>
        </w:tc>
        <w:tc>
          <w:tcPr>
            <w:tcW w:w="1250" w:type="pct"/>
            <w:tcBorders>
              <w:top w:val="single" w:sz="8" w:space="0" w:color="auto"/>
              <w:bottom w:val="single" w:sz="6" w:space="0" w:color="auto"/>
            </w:tcBorders>
            <w:shd w:val="clear" w:color="auto" w:fill="auto"/>
          </w:tcPr>
          <w:p w14:paraId="2526510B" w14:textId="77777777" w:rsidR="00DA0598" w:rsidRPr="00494DD2" w:rsidRDefault="00DA0598" w:rsidP="0068628F">
            <w:pPr>
              <w:pStyle w:val="TabellRader"/>
              <w:jc w:val="left"/>
            </w:pPr>
            <w:r w:rsidRPr="00494DD2">
              <w:t>Storbritannien</w:t>
            </w:r>
          </w:p>
        </w:tc>
        <w:tc>
          <w:tcPr>
            <w:tcW w:w="1252" w:type="pct"/>
            <w:tcBorders>
              <w:top w:val="single" w:sz="8" w:space="0" w:color="auto"/>
              <w:bottom w:val="single" w:sz="6" w:space="0" w:color="auto"/>
            </w:tcBorders>
            <w:shd w:val="clear" w:color="auto" w:fill="auto"/>
          </w:tcPr>
          <w:p w14:paraId="49FFD9BA" w14:textId="77777777" w:rsidR="00DA0598" w:rsidRPr="00494DD2" w:rsidRDefault="00DA0598" w:rsidP="0068628F">
            <w:pPr>
              <w:pStyle w:val="TabellRader"/>
              <w:jc w:val="left"/>
            </w:pPr>
            <w:r w:rsidRPr="00494DD2">
              <w:t>7</w:t>
            </w:r>
          </w:p>
        </w:tc>
        <w:tc>
          <w:tcPr>
            <w:tcW w:w="1252" w:type="pct"/>
            <w:tcBorders>
              <w:top w:val="single" w:sz="8" w:space="0" w:color="auto"/>
              <w:bottom w:val="single" w:sz="6" w:space="0" w:color="auto"/>
            </w:tcBorders>
            <w:shd w:val="clear" w:color="auto" w:fill="auto"/>
          </w:tcPr>
          <w:p w14:paraId="7750A064" w14:textId="77777777" w:rsidR="00DA0598" w:rsidRPr="00494DD2" w:rsidRDefault="00DA0598" w:rsidP="0068628F">
            <w:pPr>
              <w:pStyle w:val="TabellRader"/>
              <w:jc w:val="left"/>
            </w:pPr>
            <w:r w:rsidRPr="00494DD2">
              <w:t>ML8/KS</w:t>
            </w:r>
          </w:p>
        </w:tc>
      </w:tr>
      <w:tr w:rsidR="00A21453" w:rsidRPr="00D27A77" w14:paraId="62FB2440" w14:textId="77777777" w:rsidTr="0068628F">
        <w:tc>
          <w:tcPr>
            <w:tcW w:w="1246" w:type="pct"/>
            <w:tcBorders>
              <w:top w:val="single" w:sz="8" w:space="0" w:color="auto"/>
              <w:bottom w:val="single" w:sz="6" w:space="0" w:color="auto"/>
            </w:tcBorders>
            <w:shd w:val="clear" w:color="auto" w:fill="auto"/>
          </w:tcPr>
          <w:p w14:paraId="2C92283A" w14:textId="77777777" w:rsidR="00DA0598" w:rsidRPr="00494DD2" w:rsidRDefault="00DA0598" w:rsidP="0068628F">
            <w:pPr>
              <w:pStyle w:val="TabellRader"/>
              <w:jc w:val="left"/>
            </w:pPr>
            <w:r w:rsidRPr="00494DD2">
              <w:t>Storbritannien</w:t>
            </w:r>
          </w:p>
        </w:tc>
        <w:tc>
          <w:tcPr>
            <w:tcW w:w="1250" w:type="pct"/>
            <w:tcBorders>
              <w:top w:val="single" w:sz="8" w:space="0" w:color="auto"/>
              <w:bottom w:val="single" w:sz="6" w:space="0" w:color="auto"/>
            </w:tcBorders>
            <w:shd w:val="clear" w:color="auto" w:fill="auto"/>
          </w:tcPr>
          <w:p w14:paraId="7E1DFC21" w14:textId="77777777" w:rsidR="00DA0598" w:rsidRPr="00494DD2" w:rsidRDefault="00DA0598" w:rsidP="0068628F">
            <w:pPr>
              <w:pStyle w:val="TabellRader"/>
              <w:jc w:val="left"/>
            </w:pPr>
            <w:r w:rsidRPr="00494DD2">
              <w:t>Sverige</w:t>
            </w:r>
          </w:p>
        </w:tc>
        <w:tc>
          <w:tcPr>
            <w:tcW w:w="1252" w:type="pct"/>
            <w:tcBorders>
              <w:top w:val="single" w:sz="8" w:space="0" w:color="auto"/>
              <w:bottom w:val="single" w:sz="6" w:space="0" w:color="auto"/>
            </w:tcBorders>
            <w:shd w:val="clear" w:color="auto" w:fill="auto"/>
          </w:tcPr>
          <w:p w14:paraId="5F5E6DA1"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44A0AC34" w14:textId="77777777" w:rsidR="00DA0598" w:rsidRPr="00494DD2" w:rsidRDefault="00DA0598" w:rsidP="0068628F">
            <w:pPr>
              <w:pStyle w:val="TabellRader"/>
              <w:jc w:val="left"/>
            </w:pPr>
            <w:r w:rsidRPr="00494DD2">
              <w:t>ML5/KS</w:t>
            </w:r>
          </w:p>
        </w:tc>
      </w:tr>
      <w:tr w:rsidR="00A21453" w:rsidRPr="00D27A77" w14:paraId="70C2DEBA" w14:textId="77777777" w:rsidTr="0068628F">
        <w:tc>
          <w:tcPr>
            <w:tcW w:w="1246" w:type="pct"/>
            <w:tcBorders>
              <w:top w:val="single" w:sz="8" w:space="0" w:color="auto"/>
              <w:bottom w:val="single" w:sz="6" w:space="0" w:color="auto"/>
            </w:tcBorders>
            <w:shd w:val="clear" w:color="auto" w:fill="auto"/>
          </w:tcPr>
          <w:p w14:paraId="57AA9187" w14:textId="77777777" w:rsidR="00DA0598" w:rsidRPr="00494DD2" w:rsidRDefault="00DA0598" w:rsidP="0068628F">
            <w:pPr>
              <w:pStyle w:val="TabellRader"/>
              <w:jc w:val="left"/>
            </w:pPr>
            <w:r w:rsidRPr="00494DD2">
              <w:t>Tyskland</w:t>
            </w:r>
          </w:p>
        </w:tc>
        <w:tc>
          <w:tcPr>
            <w:tcW w:w="1250" w:type="pct"/>
            <w:tcBorders>
              <w:top w:val="single" w:sz="8" w:space="0" w:color="auto"/>
              <w:bottom w:val="single" w:sz="6" w:space="0" w:color="auto"/>
            </w:tcBorders>
            <w:shd w:val="clear" w:color="auto" w:fill="auto"/>
          </w:tcPr>
          <w:p w14:paraId="459DBF8F" w14:textId="77777777" w:rsidR="00DA0598" w:rsidRPr="00494DD2" w:rsidRDefault="00DA0598" w:rsidP="0068628F">
            <w:pPr>
              <w:pStyle w:val="TabellRader"/>
              <w:jc w:val="left"/>
            </w:pPr>
            <w:r w:rsidRPr="00494DD2">
              <w:t>Australien</w:t>
            </w:r>
          </w:p>
        </w:tc>
        <w:tc>
          <w:tcPr>
            <w:tcW w:w="1252" w:type="pct"/>
            <w:tcBorders>
              <w:top w:val="single" w:sz="8" w:space="0" w:color="auto"/>
              <w:bottom w:val="single" w:sz="6" w:space="0" w:color="auto"/>
            </w:tcBorders>
            <w:shd w:val="clear" w:color="auto" w:fill="auto"/>
          </w:tcPr>
          <w:p w14:paraId="4FCAB0C8"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2DECCEB6" w14:textId="77777777" w:rsidR="00DA0598" w:rsidRPr="00494DD2" w:rsidRDefault="00DA0598" w:rsidP="0068628F">
            <w:pPr>
              <w:pStyle w:val="TabellRader"/>
              <w:jc w:val="left"/>
            </w:pPr>
            <w:r w:rsidRPr="00494DD2">
              <w:t>ML21/ÖK</w:t>
            </w:r>
          </w:p>
        </w:tc>
      </w:tr>
      <w:tr w:rsidR="00A21453" w:rsidRPr="00D27A77" w14:paraId="1270F9B8" w14:textId="77777777" w:rsidTr="0068628F">
        <w:tc>
          <w:tcPr>
            <w:tcW w:w="1246" w:type="pct"/>
            <w:tcBorders>
              <w:top w:val="single" w:sz="8" w:space="0" w:color="auto"/>
              <w:bottom w:val="single" w:sz="6" w:space="0" w:color="auto"/>
            </w:tcBorders>
            <w:shd w:val="clear" w:color="auto" w:fill="auto"/>
          </w:tcPr>
          <w:p w14:paraId="7EE771C3" w14:textId="77777777" w:rsidR="00DA0598" w:rsidRPr="00494DD2" w:rsidRDefault="00DA0598" w:rsidP="0068628F">
            <w:pPr>
              <w:pStyle w:val="TabellRader"/>
              <w:jc w:val="left"/>
            </w:pPr>
            <w:r w:rsidRPr="00494DD2">
              <w:t>Tyskland</w:t>
            </w:r>
          </w:p>
        </w:tc>
        <w:tc>
          <w:tcPr>
            <w:tcW w:w="1250" w:type="pct"/>
            <w:tcBorders>
              <w:top w:val="single" w:sz="8" w:space="0" w:color="auto"/>
              <w:bottom w:val="single" w:sz="6" w:space="0" w:color="auto"/>
            </w:tcBorders>
            <w:shd w:val="clear" w:color="auto" w:fill="auto"/>
          </w:tcPr>
          <w:p w14:paraId="10045123" w14:textId="77777777" w:rsidR="00DA0598" w:rsidRPr="00494DD2" w:rsidRDefault="00DA0598" w:rsidP="0068628F">
            <w:pPr>
              <w:pStyle w:val="TabellRader"/>
              <w:jc w:val="left"/>
            </w:pPr>
            <w:r w:rsidRPr="00494DD2">
              <w:t>Schweiz</w:t>
            </w:r>
          </w:p>
        </w:tc>
        <w:tc>
          <w:tcPr>
            <w:tcW w:w="1252" w:type="pct"/>
            <w:tcBorders>
              <w:top w:val="single" w:sz="8" w:space="0" w:color="auto"/>
              <w:bottom w:val="single" w:sz="6" w:space="0" w:color="auto"/>
            </w:tcBorders>
            <w:shd w:val="clear" w:color="auto" w:fill="auto"/>
          </w:tcPr>
          <w:p w14:paraId="10A9529B"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4AD2C233" w14:textId="77777777" w:rsidR="00DA0598" w:rsidRPr="00494DD2" w:rsidRDefault="00DA0598" w:rsidP="0068628F">
            <w:pPr>
              <w:pStyle w:val="TabellRader"/>
              <w:jc w:val="left"/>
            </w:pPr>
            <w:r w:rsidRPr="00494DD2">
              <w:t>ML8/KS</w:t>
            </w:r>
          </w:p>
        </w:tc>
      </w:tr>
      <w:tr w:rsidR="00A21453" w:rsidRPr="00D27A77" w14:paraId="2B6BA058" w14:textId="77777777" w:rsidTr="0068628F">
        <w:tc>
          <w:tcPr>
            <w:tcW w:w="1246" w:type="pct"/>
            <w:tcBorders>
              <w:top w:val="single" w:sz="8" w:space="0" w:color="auto"/>
              <w:bottom w:val="single" w:sz="6" w:space="0" w:color="auto"/>
            </w:tcBorders>
            <w:shd w:val="clear" w:color="auto" w:fill="auto"/>
          </w:tcPr>
          <w:p w14:paraId="1328BD7F" w14:textId="77777777" w:rsidR="00DA0598" w:rsidRPr="00494DD2" w:rsidRDefault="00DA0598" w:rsidP="0068628F">
            <w:pPr>
              <w:pStyle w:val="TabellRader"/>
              <w:jc w:val="left"/>
            </w:pPr>
            <w:r w:rsidRPr="00494DD2">
              <w:t>USA</w:t>
            </w:r>
          </w:p>
        </w:tc>
        <w:tc>
          <w:tcPr>
            <w:tcW w:w="1250" w:type="pct"/>
            <w:tcBorders>
              <w:top w:val="single" w:sz="8" w:space="0" w:color="auto"/>
              <w:bottom w:val="single" w:sz="6" w:space="0" w:color="auto"/>
            </w:tcBorders>
            <w:shd w:val="clear" w:color="auto" w:fill="auto"/>
          </w:tcPr>
          <w:p w14:paraId="1CFA66B7" w14:textId="77777777" w:rsidR="00DA0598" w:rsidRPr="00494DD2" w:rsidRDefault="00DA0598" w:rsidP="0068628F">
            <w:pPr>
              <w:pStyle w:val="TabellRader"/>
              <w:jc w:val="left"/>
            </w:pPr>
            <w:r w:rsidRPr="00494DD2">
              <w:t>Moldavien</w:t>
            </w:r>
          </w:p>
        </w:tc>
        <w:tc>
          <w:tcPr>
            <w:tcW w:w="1252" w:type="pct"/>
            <w:tcBorders>
              <w:top w:val="single" w:sz="8" w:space="0" w:color="auto"/>
              <w:bottom w:val="single" w:sz="6" w:space="0" w:color="auto"/>
            </w:tcBorders>
            <w:shd w:val="clear" w:color="auto" w:fill="auto"/>
          </w:tcPr>
          <w:p w14:paraId="4D432916" w14:textId="77777777" w:rsidR="00DA0598" w:rsidRPr="00494DD2" w:rsidRDefault="00DA0598" w:rsidP="0068628F">
            <w:pPr>
              <w:pStyle w:val="TabellRader"/>
              <w:jc w:val="left"/>
            </w:pPr>
            <w:r w:rsidRPr="00494DD2">
              <w:t>1</w:t>
            </w:r>
          </w:p>
        </w:tc>
        <w:tc>
          <w:tcPr>
            <w:tcW w:w="1252" w:type="pct"/>
            <w:tcBorders>
              <w:top w:val="single" w:sz="8" w:space="0" w:color="auto"/>
              <w:bottom w:val="single" w:sz="6" w:space="0" w:color="auto"/>
            </w:tcBorders>
            <w:shd w:val="clear" w:color="auto" w:fill="auto"/>
          </w:tcPr>
          <w:p w14:paraId="248C0A15" w14:textId="77777777" w:rsidR="00DA0598" w:rsidRPr="00494DD2" w:rsidRDefault="00DA0598" w:rsidP="0068628F">
            <w:pPr>
              <w:pStyle w:val="TabellRader"/>
              <w:jc w:val="left"/>
            </w:pPr>
            <w:r w:rsidRPr="00494DD2">
              <w:t>ML2/KS</w:t>
            </w:r>
          </w:p>
        </w:tc>
      </w:tr>
      <w:tr w:rsidR="00A21453" w:rsidRPr="00D27A77" w14:paraId="1426A581" w14:textId="77777777" w:rsidTr="0068628F">
        <w:tc>
          <w:tcPr>
            <w:tcW w:w="1246" w:type="pct"/>
            <w:tcBorders>
              <w:top w:val="single" w:sz="8" w:space="0" w:color="auto"/>
              <w:bottom w:val="single" w:sz="6" w:space="0" w:color="auto"/>
            </w:tcBorders>
            <w:shd w:val="clear" w:color="auto" w:fill="auto"/>
          </w:tcPr>
          <w:p w14:paraId="5AF32C34" w14:textId="77777777" w:rsidR="00DA0598" w:rsidRPr="00494DD2" w:rsidRDefault="00DA0598" w:rsidP="0068628F">
            <w:pPr>
              <w:pStyle w:val="TabellRader"/>
              <w:jc w:val="left"/>
            </w:pPr>
          </w:p>
        </w:tc>
        <w:tc>
          <w:tcPr>
            <w:tcW w:w="1250" w:type="pct"/>
            <w:tcBorders>
              <w:top w:val="single" w:sz="8" w:space="0" w:color="auto"/>
              <w:bottom w:val="single" w:sz="6" w:space="0" w:color="auto"/>
            </w:tcBorders>
            <w:shd w:val="clear" w:color="auto" w:fill="auto"/>
          </w:tcPr>
          <w:p w14:paraId="3DF3B7BC" w14:textId="77777777" w:rsidR="00DA0598" w:rsidRPr="00494DD2" w:rsidRDefault="00DA0598" w:rsidP="0068628F">
            <w:pPr>
              <w:pStyle w:val="TabellRader"/>
              <w:jc w:val="left"/>
            </w:pPr>
            <w:r w:rsidRPr="00494DD2">
              <w:t>Ukraina</w:t>
            </w:r>
            <w:r w:rsidRPr="00D579F3">
              <w:rPr>
                <w:vertAlign w:val="superscript"/>
              </w:rPr>
              <w:footnoteReference w:id="6"/>
            </w:r>
          </w:p>
        </w:tc>
        <w:tc>
          <w:tcPr>
            <w:tcW w:w="1252" w:type="pct"/>
            <w:tcBorders>
              <w:top w:val="single" w:sz="8" w:space="0" w:color="auto"/>
              <w:bottom w:val="single" w:sz="6" w:space="0" w:color="auto"/>
            </w:tcBorders>
            <w:shd w:val="clear" w:color="auto" w:fill="auto"/>
          </w:tcPr>
          <w:p w14:paraId="49DC6FE7" w14:textId="77777777" w:rsidR="00DA0598" w:rsidRPr="00494DD2" w:rsidRDefault="00DA0598" w:rsidP="0068628F">
            <w:pPr>
              <w:pStyle w:val="TabellRader"/>
              <w:jc w:val="left"/>
            </w:pPr>
            <w:r w:rsidRPr="00494DD2">
              <w:t>19</w:t>
            </w:r>
          </w:p>
        </w:tc>
        <w:tc>
          <w:tcPr>
            <w:tcW w:w="1252" w:type="pct"/>
            <w:tcBorders>
              <w:top w:val="single" w:sz="8" w:space="0" w:color="auto"/>
              <w:bottom w:val="single" w:sz="6" w:space="0" w:color="auto"/>
            </w:tcBorders>
            <w:shd w:val="clear" w:color="auto" w:fill="auto"/>
          </w:tcPr>
          <w:p w14:paraId="28BDCB22" w14:textId="77777777" w:rsidR="00DA0598" w:rsidRPr="00494DD2" w:rsidRDefault="00DA0598" w:rsidP="0068628F">
            <w:pPr>
              <w:pStyle w:val="TabellRader"/>
              <w:jc w:val="left"/>
            </w:pPr>
            <w:r w:rsidRPr="00494DD2">
              <w:t>ML1/KS, ML1/ÖK, ML2/KS, ML2/ÖK, ML3/KS, ML3/ÖK, ML4/KS, ML4/ÖK, ML5/KS, ML6/KS, ML6/ÖK, ML11/ÖK, ML14/ÖK, ML21/ÖK, ML22/ÖK</w:t>
            </w:r>
          </w:p>
        </w:tc>
      </w:tr>
      <w:tr w:rsidR="00A21453" w:rsidRPr="00D27A77" w14:paraId="314B35F7" w14:textId="77777777" w:rsidTr="0068628F">
        <w:tc>
          <w:tcPr>
            <w:tcW w:w="1246" w:type="pct"/>
            <w:tcBorders>
              <w:top w:val="single" w:sz="8" w:space="0" w:color="auto"/>
              <w:bottom w:val="single" w:sz="6" w:space="0" w:color="auto"/>
            </w:tcBorders>
            <w:shd w:val="clear" w:color="auto" w:fill="auto"/>
          </w:tcPr>
          <w:p w14:paraId="29A80AA6" w14:textId="77777777" w:rsidR="00DA0598" w:rsidRPr="00D579F3" w:rsidRDefault="00DA0598" w:rsidP="0068628F">
            <w:pPr>
              <w:pStyle w:val="TabellRader"/>
              <w:jc w:val="left"/>
            </w:pPr>
            <w:r w:rsidRPr="00D579F3">
              <w:t>USA</w:t>
            </w:r>
          </w:p>
        </w:tc>
        <w:tc>
          <w:tcPr>
            <w:tcW w:w="1250" w:type="pct"/>
            <w:tcBorders>
              <w:top w:val="single" w:sz="8" w:space="0" w:color="auto"/>
              <w:bottom w:val="single" w:sz="6" w:space="0" w:color="auto"/>
            </w:tcBorders>
            <w:shd w:val="clear" w:color="auto" w:fill="auto"/>
          </w:tcPr>
          <w:p w14:paraId="2EAD5268" w14:textId="77777777" w:rsidR="00DA0598" w:rsidRPr="00D579F3" w:rsidRDefault="00DA0598" w:rsidP="0068628F">
            <w:pPr>
              <w:pStyle w:val="TabellRader"/>
              <w:jc w:val="left"/>
            </w:pPr>
            <w:r w:rsidRPr="00D579F3">
              <w:t>USA</w:t>
            </w:r>
          </w:p>
        </w:tc>
        <w:tc>
          <w:tcPr>
            <w:tcW w:w="1252" w:type="pct"/>
            <w:tcBorders>
              <w:top w:val="single" w:sz="8" w:space="0" w:color="auto"/>
              <w:bottom w:val="single" w:sz="6" w:space="0" w:color="auto"/>
            </w:tcBorders>
            <w:shd w:val="clear" w:color="auto" w:fill="auto"/>
          </w:tcPr>
          <w:p w14:paraId="4A3F19ED" w14:textId="77777777" w:rsidR="00DA0598" w:rsidRPr="00D579F3" w:rsidRDefault="00DA0598" w:rsidP="0068628F">
            <w:pPr>
              <w:pStyle w:val="TabellRader"/>
              <w:jc w:val="left"/>
            </w:pPr>
            <w:r w:rsidRPr="00D579F3">
              <w:t>1</w:t>
            </w:r>
          </w:p>
        </w:tc>
        <w:tc>
          <w:tcPr>
            <w:tcW w:w="1252" w:type="pct"/>
            <w:tcBorders>
              <w:top w:val="single" w:sz="8" w:space="0" w:color="auto"/>
              <w:bottom w:val="single" w:sz="6" w:space="0" w:color="auto"/>
            </w:tcBorders>
            <w:shd w:val="clear" w:color="auto" w:fill="auto"/>
          </w:tcPr>
          <w:p w14:paraId="71D27123" w14:textId="77777777" w:rsidR="00DA0598" w:rsidRPr="00D579F3" w:rsidRDefault="00DA0598" w:rsidP="0068628F">
            <w:pPr>
              <w:pStyle w:val="TabellRader"/>
              <w:jc w:val="left"/>
            </w:pPr>
            <w:r w:rsidRPr="00D579F3">
              <w:t>ML17/ÖK</w:t>
            </w:r>
          </w:p>
        </w:tc>
      </w:tr>
      <w:tr w:rsidR="00A21453" w:rsidRPr="00D579F3" w14:paraId="40C2ECB7" w14:textId="77777777" w:rsidTr="0068628F">
        <w:tc>
          <w:tcPr>
            <w:tcW w:w="1246" w:type="pct"/>
            <w:tcBorders>
              <w:top w:val="single" w:sz="8" w:space="0" w:color="auto"/>
              <w:bottom w:val="single" w:sz="6" w:space="0" w:color="auto"/>
            </w:tcBorders>
            <w:shd w:val="clear" w:color="auto" w:fill="auto"/>
          </w:tcPr>
          <w:p w14:paraId="2D620E16" w14:textId="77777777" w:rsidR="00DA0598" w:rsidRPr="00D579F3" w:rsidRDefault="00DA0598" w:rsidP="0068628F">
            <w:pPr>
              <w:pStyle w:val="TabellRader"/>
              <w:jc w:val="left"/>
              <w:rPr>
                <w:b/>
                <w:bCs/>
              </w:rPr>
            </w:pPr>
            <w:r w:rsidRPr="00D579F3">
              <w:rPr>
                <w:b/>
                <w:bCs/>
              </w:rPr>
              <w:t>Totalt</w:t>
            </w:r>
          </w:p>
        </w:tc>
        <w:tc>
          <w:tcPr>
            <w:tcW w:w="1250" w:type="pct"/>
            <w:tcBorders>
              <w:top w:val="single" w:sz="8" w:space="0" w:color="auto"/>
              <w:bottom w:val="single" w:sz="6" w:space="0" w:color="auto"/>
            </w:tcBorders>
            <w:shd w:val="clear" w:color="auto" w:fill="auto"/>
          </w:tcPr>
          <w:p w14:paraId="25C3352A" w14:textId="77777777" w:rsidR="00DA0598" w:rsidRPr="00D579F3" w:rsidRDefault="00DA0598" w:rsidP="0068628F">
            <w:pPr>
              <w:pStyle w:val="TabellRader"/>
              <w:jc w:val="left"/>
              <w:rPr>
                <w:b/>
                <w:bCs/>
              </w:rPr>
            </w:pPr>
          </w:p>
        </w:tc>
        <w:tc>
          <w:tcPr>
            <w:tcW w:w="1252" w:type="pct"/>
            <w:tcBorders>
              <w:top w:val="single" w:sz="8" w:space="0" w:color="auto"/>
              <w:bottom w:val="single" w:sz="6" w:space="0" w:color="auto"/>
            </w:tcBorders>
            <w:shd w:val="clear" w:color="auto" w:fill="auto"/>
          </w:tcPr>
          <w:p w14:paraId="4CDB578F" w14:textId="77777777" w:rsidR="00DA0598" w:rsidRPr="00D579F3" w:rsidRDefault="00DA0598" w:rsidP="0068628F">
            <w:pPr>
              <w:pStyle w:val="TabellRader"/>
              <w:jc w:val="left"/>
              <w:rPr>
                <w:b/>
                <w:bCs/>
              </w:rPr>
            </w:pPr>
            <w:r w:rsidRPr="00D579F3">
              <w:rPr>
                <w:b/>
                <w:bCs/>
              </w:rPr>
              <w:t>49</w:t>
            </w:r>
          </w:p>
        </w:tc>
        <w:tc>
          <w:tcPr>
            <w:tcW w:w="1252" w:type="pct"/>
            <w:tcBorders>
              <w:top w:val="single" w:sz="8" w:space="0" w:color="auto"/>
              <w:bottom w:val="single" w:sz="6" w:space="0" w:color="auto"/>
            </w:tcBorders>
            <w:shd w:val="clear" w:color="auto" w:fill="auto"/>
          </w:tcPr>
          <w:p w14:paraId="15BAF7D9" w14:textId="77777777" w:rsidR="00DA0598" w:rsidRPr="00D579F3" w:rsidRDefault="00DA0598" w:rsidP="0068628F">
            <w:pPr>
              <w:pStyle w:val="TabellRader"/>
              <w:jc w:val="left"/>
              <w:rPr>
                <w:b/>
                <w:bCs/>
              </w:rPr>
            </w:pPr>
          </w:p>
        </w:tc>
      </w:tr>
    </w:tbl>
    <w:p w14:paraId="10FFFAC1" w14:textId="193EB1EC" w:rsidR="00DA0598" w:rsidRDefault="007C6985" w:rsidP="00A21453">
      <w:pPr>
        <w:pStyle w:val="TabellFotnot"/>
      </w:pPr>
      <w:r>
        <w:rPr>
          <w:vertAlign w:val="superscript"/>
        </w:rPr>
        <w:t>5</w:t>
      </w:r>
      <w:r w:rsidR="00DA0598" w:rsidRPr="00494DD2">
        <w:t xml:space="preserve"> Med hänsyn till utrikessekretess anges inte ursprungsländerna vad gäller vidareöverlåtelse av krigsmateriel till Ukraina.</w:t>
      </w:r>
    </w:p>
    <w:p w14:paraId="47438286" w14:textId="77777777" w:rsidR="00DA0598" w:rsidRDefault="00DA0598" w:rsidP="00A21453">
      <w:pPr>
        <w:pStyle w:val="Rubrik3utannumrering"/>
      </w:pPr>
      <w:r>
        <w:t>Enskilt tillhandahållande</w:t>
      </w:r>
    </w:p>
    <w:p w14:paraId="03F3224E" w14:textId="77777777" w:rsidR="00DA0598" w:rsidRDefault="00DA0598" w:rsidP="00A21453">
      <w:pPr>
        <w:pStyle w:val="Brdtext"/>
      </w:pPr>
      <w:r>
        <w:t xml:space="preserve">Svenska myndigheter, svenska företag och den som är bosatt eller stadigvarande vistas i Sverige, som avser att tillhandahålla krigsmateriel som finns i utlandet till någon annan i utlandet, måste i det enskilda fallet ha tillstånd från ISP, ett så kallat enskilt tillhandahållandetillstånd. Tillstånd krävs oavsett om krigsmaterielen tillhör sökanden eller någon annan. I tabell 29 redovisas de tillstånd som utfärdats 2024 avseende tillhandahållande av krigsmateriel mellan två parter i utlandet. </w:t>
      </w:r>
    </w:p>
    <w:p w14:paraId="2177B2B9" w14:textId="6118FE6C" w:rsidR="00DA0598" w:rsidRDefault="00DA0598" w:rsidP="00053D70">
      <w:pPr>
        <w:pStyle w:val="TabellRubrik"/>
      </w:pPr>
      <w:r>
        <w:t>Tabell 29</w:t>
      </w:r>
      <w:r>
        <w:tab/>
      </w:r>
      <w:r w:rsidRPr="00431593">
        <w:t>Beviljade enskilda tillhandahållandetillstånd under 2024 fördelat på land och materielkategori</w:t>
      </w:r>
    </w:p>
    <w:p w14:paraId="08103961" w14:textId="77777777"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69"/>
        <w:gridCol w:w="1474"/>
        <w:gridCol w:w="1477"/>
        <w:gridCol w:w="1477"/>
      </w:tblGrid>
      <w:tr w:rsidR="00A21453" w14:paraId="6FCE7AD8" w14:textId="77777777" w:rsidTr="0068628F">
        <w:trPr>
          <w:tblHeader/>
        </w:trPr>
        <w:tc>
          <w:tcPr>
            <w:tcW w:w="1246" w:type="pct"/>
            <w:tcBorders>
              <w:top w:val="single" w:sz="8" w:space="0" w:color="auto"/>
              <w:bottom w:val="single" w:sz="6" w:space="0" w:color="auto"/>
            </w:tcBorders>
            <w:shd w:val="clear" w:color="auto" w:fill="auto"/>
          </w:tcPr>
          <w:p w14:paraId="7175ED5E" w14:textId="77777777" w:rsidR="00DA0598" w:rsidRPr="00431593" w:rsidRDefault="00DA0598" w:rsidP="0068628F">
            <w:pPr>
              <w:pStyle w:val="TabellHuvud"/>
              <w:jc w:val="left"/>
            </w:pPr>
            <w:r w:rsidRPr="00431593">
              <w:t xml:space="preserve">Från </w:t>
            </w:r>
          </w:p>
        </w:tc>
        <w:tc>
          <w:tcPr>
            <w:tcW w:w="1250" w:type="pct"/>
            <w:tcBorders>
              <w:top w:val="single" w:sz="8" w:space="0" w:color="auto"/>
              <w:bottom w:val="single" w:sz="6" w:space="0" w:color="auto"/>
            </w:tcBorders>
            <w:shd w:val="clear" w:color="auto" w:fill="auto"/>
          </w:tcPr>
          <w:p w14:paraId="542012A7" w14:textId="77777777" w:rsidR="00DA0598" w:rsidRPr="00431593" w:rsidRDefault="00DA0598" w:rsidP="0068628F">
            <w:pPr>
              <w:pStyle w:val="TabellHuvud"/>
              <w:jc w:val="left"/>
            </w:pPr>
            <w:r w:rsidRPr="00431593">
              <w:t xml:space="preserve">Till </w:t>
            </w:r>
          </w:p>
        </w:tc>
        <w:tc>
          <w:tcPr>
            <w:tcW w:w="1252" w:type="pct"/>
            <w:tcBorders>
              <w:top w:val="single" w:sz="8" w:space="0" w:color="auto"/>
              <w:bottom w:val="single" w:sz="6" w:space="0" w:color="auto"/>
            </w:tcBorders>
            <w:shd w:val="clear" w:color="auto" w:fill="auto"/>
          </w:tcPr>
          <w:p w14:paraId="6D7872E6" w14:textId="77777777" w:rsidR="00DA0598" w:rsidRPr="00431593" w:rsidRDefault="00DA0598" w:rsidP="0068628F">
            <w:pPr>
              <w:pStyle w:val="TabellHuvud"/>
              <w:jc w:val="left"/>
            </w:pPr>
            <w:r w:rsidRPr="00431593">
              <w:t>Antal godkännanden</w:t>
            </w:r>
          </w:p>
        </w:tc>
        <w:tc>
          <w:tcPr>
            <w:tcW w:w="1252" w:type="pct"/>
            <w:tcBorders>
              <w:top w:val="single" w:sz="8" w:space="0" w:color="auto"/>
              <w:bottom w:val="single" w:sz="6" w:space="0" w:color="auto"/>
            </w:tcBorders>
            <w:shd w:val="clear" w:color="auto" w:fill="auto"/>
          </w:tcPr>
          <w:p w14:paraId="40DCC06A" w14:textId="77777777" w:rsidR="00DA0598" w:rsidRPr="00431593" w:rsidRDefault="00DA0598" w:rsidP="0068628F">
            <w:pPr>
              <w:pStyle w:val="TabellHuvud"/>
              <w:jc w:val="left"/>
            </w:pPr>
            <w:r w:rsidRPr="00431593">
              <w:t xml:space="preserve">Materielkategorier </w:t>
            </w:r>
          </w:p>
        </w:tc>
      </w:tr>
      <w:tr w:rsidR="00A21453" w:rsidRPr="0047639F" w14:paraId="7EF5956A" w14:textId="77777777" w:rsidTr="0068628F">
        <w:tc>
          <w:tcPr>
            <w:tcW w:w="1246" w:type="pct"/>
            <w:tcBorders>
              <w:top w:val="single" w:sz="8" w:space="0" w:color="auto"/>
              <w:bottom w:val="single" w:sz="6" w:space="0" w:color="auto"/>
            </w:tcBorders>
            <w:shd w:val="clear" w:color="auto" w:fill="auto"/>
          </w:tcPr>
          <w:p w14:paraId="5F4BB697" w14:textId="77777777" w:rsidR="00DA0598" w:rsidRPr="00431593" w:rsidRDefault="00DA0598" w:rsidP="0068628F">
            <w:pPr>
              <w:pStyle w:val="TabellRader"/>
              <w:jc w:val="left"/>
            </w:pPr>
            <w:r w:rsidRPr="00431593">
              <w:t>Belgien</w:t>
            </w:r>
          </w:p>
        </w:tc>
        <w:tc>
          <w:tcPr>
            <w:tcW w:w="1250" w:type="pct"/>
            <w:tcBorders>
              <w:top w:val="single" w:sz="8" w:space="0" w:color="auto"/>
              <w:bottom w:val="single" w:sz="6" w:space="0" w:color="auto"/>
            </w:tcBorders>
            <w:shd w:val="clear" w:color="auto" w:fill="auto"/>
          </w:tcPr>
          <w:p w14:paraId="76A89E16" w14:textId="77777777" w:rsidR="00DA0598" w:rsidRPr="00431593" w:rsidRDefault="00DA0598" w:rsidP="0068628F">
            <w:pPr>
              <w:pStyle w:val="TabellRader"/>
              <w:jc w:val="left"/>
            </w:pPr>
            <w:r w:rsidRPr="00431593">
              <w:t>Estland</w:t>
            </w:r>
          </w:p>
        </w:tc>
        <w:tc>
          <w:tcPr>
            <w:tcW w:w="1252" w:type="pct"/>
            <w:tcBorders>
              <w:top w:val="single" w:sz="8" w:space="0" w:color="auto"/>
              <w:bottom w:val="single" w:sz="6" w:space="0" w:color="auto"/>
            </w:tcBorders>
            <w:shd w:val="clear" w:color="auto" w:fill="auto"/>
          </w:tcPr>
          <w:p w14:paraId="3DC5AD06"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638BA2E8" w14:textId="77777777" w:rsidR="00DA0598" w:rsidRPr="00431593" w:rsidRDefault="00DA0598" w:rsidP="0068628F">
            <w:pPr>
              <w:pStyle w:val="TabellRader"/>
              <w:jc w:val="left"/>
            </w:pPr>
            <w:r w:rsidRPr="00431593">
              <w:t>ML6/ÖK, ML17/ÖK</w:t>
            </w:r>
          </w:p>
        </w:tc>
      </w:tr>
      <w:tr w:rsidR="00A21453" w14:paraId="46616E53" w14:textId="77777777" w:rsidTr="0068628F">
        <w:tc>
          <w:tcPr>
            <w:tcW w:w="1246" w:type="pct"/>
            <w:tcBorders>
              <w:top w:val="single" w:sz="8" w:space="0" w:color="auto"/>
              <w:bottom w:val="single" w:sz="6" w:space="0" w:color="auto"/>
            </w:tcBorders>
            <w:shd w:val="clear" w:color="auto" w:fill="auto"/>
          </w:tcPr>
          <w:p w14:paraId="2E71FC5E" w14:textId="77777777" w:rsidR="00DA0598" w:rsidRPr="00431593" w:rsidRDefault="00DA0598" w:rsidP="0068628F">
            <w:pPr>
              <w:pStyle w:val="TabellRader"/>
              <w:jc w:val="left"/>
            </w:pPr>
            <w:r w:rsidRPr="00431593">
              <w:t>Brasilien</w:t>
            </w:r>
          </w:p>
        </w:tc>
        <w:tc>
          <w:tcPr>
            <w:tcW w:w="1250" w:type="pct"/>
            <w:tcBorders>
              <w:top w:val="single" w:sz="8" w:space="0" w:color="auto"/>
              <w:bottom w:val="single" w:sz="6" w:space="0" w:color="auto"/>
            </w:tcBorders>
            <w:shd w:val="clear" w:color="auto" w:fill="auto"/>
          </w:tcPr>
          <w:p w14:paraId="65EB7B89" w14:textId="77777777" w:rsidR="00DA0598" w:rsidRPr="00431593" w:rsidRDefault="00DA0598" w:rsidP="0068628F">
            <w:pPr>
              <w:pStyle w:val="TabellRader"/>
              <w:jc w:val="left"/>
            </w:pPr>
            <w:r w:rsidRPr="00431593">
              <w:t>Brasilien</w:t>
            </w:r>
          </w:p>
        </w:tc>
        <w:tc>
          <w:tcPr>
            <w:tcW w:w="1252" w:type="pct"/>
            <w:tcBorders>
              <w:top w:val="single" w:sz="8" w:space="0" w:color="auto"/>
              <w:bottom w:val="single" w:sz="6" w:space="0" w:color="auto"/>
            </w:tcBorders>
            <w:shd w:val="clear" w:color="auto" w:fill="auto"/>
          </w:tcPr>
          <w:p w14:paraId="15EF2B5C"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135F342D" w14:textId="77777777" w:rsidR="00DA0598" w:rsidRPr="00431593" w:rsidRDefault="00DA0598" w:rsidP="0068628F">
            <w:pPr>
              <w:pStyle w:val="TabellRader"/>
              <w:jc w:val="left"/>
            </w:pPr>
            <w:r w:rsidRPr="00431593">
              <w:t>ML10/ÖK</w:t>
            </w:r>
          </w:p>
        </w:tc>
      </w:tr>
      <w:tr w:rsidR="00A21453" w14:paraId="638BB39F" w14:textId="77777777" w:rsidTr="0068628F">
        <w:tc>
          <w:tcPr>
            <w:tcW w:w="1246" w:type="pct"/>
            <w:tcBorders>
              <w:top w:val="single" w:sz="8" w:space="0" w:color="auto"/>
              <w:bottom w:val="single" w:sz="6" w:space="0" w:color="auto"/>
            </w:tcBorders>
            <w:shd w:val="clear" w:color="auto" w:fill="auto"/>
          </w:tcPr>
          <w:p w14:paraId="22D24709" w14:textId="77777777" w:rsidR="00DA0598" w:rsidRPr="00431593" w:rsidRDefault="00DA0598" w:rsidP="0068628F">
            <w:pPr>
              <w:pStyle w:val="TabellRader"/>
              <w:jc w:val="left"/>
            </w:pPr>
            <w:r w:rsidRPr="00431593">
              <w:t>Danmark</w:t>
            </w:r>
          </w:p>
        </w:tc>
        <w:tc>
          <w:tcPr>
            <w:tcW w:w="1250" w:type="pct"/>
            <w:tcBorders>
              <w:top w:val="single" w:sz="8" w:space="0" w:color="auto"/>
              <w:bottom w:val="single" w:sz="6" w:space="0" w:color="auto"/>
            </w:tcBorders>
            <w:shd w:val="clear" w:color="auto" w:fill="auto"/>
          </w:tcPr>
          <w:p w14:paraId="77FBF8C9" w14:textId="77777777" w:rsidR="00DA0598" w:rsidRPr="00431593" w:rsidRDefault="00DA0598" w:rsidP="0068628F">
            <w:pPr>
              <w:pStyle w:val="TabellRader"/>
              <w:jc w:val="left"/>
            </w:pPr>
            <w:r w:rsidRPr="00431593">
              <w:t>Frankrike</w:t>
            </w:r>
          </w:p>
        </w:tc>
        <w:tc>
          <w:tcPr>
            <w:tcW w:w="1252" w:type="pct"/>
            <w:tcBorders>
              <w:top w:val="single" w:sz="8" w:space="0" w:color="auto"/>
              <w:bottom w:val="single" w:sz="6" w:space="0" w:color="auto"/>
            </w:tcBorders>
            <w:shd w:val="clear" w:color="auto" w:fill="auto"/>
          </w:tcPr>
          <w:p w14:paraId="18843307"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22A65EB3" w14:textId="77777777" w:rsidR="00DA0598" w:rsidRPr="00431593" w:rsidRDefault="00DA0598" w:rsidP="0068628F">
            <w:pPr>
              <w:pStyle w:val="TabellRader"/>
              <w:jc w:val="left"/>
            </w:pPr>
            <w:r w:rsidRPr="00431593">
              <w:t>ML4/ÖK</w:t>
            </w:r>
          </w:p>
        </w:tc>
      </w:tr>
      <w:tr w:rsidR="00A21453" w14:paraId="78B204C1" w14:textId="77777777" w:rsidTr="0068628F">
        <w:tc>
          <w:tcPr>
            <w:tcW w:w="1246" w:type="pct"/>
            <w:tcBorders>
              <w:top w:val="single" w:sz="8" w:space="0" w:color="auto"/>
              <w:bottom w:val="single" w:sz="6" w:space="0" w:color="auto"/>
            </w:tcBorders>
            <w:shd w:val="clear" w:color="auto" w:fill="auto"/>
          </w:tcPr>
          <w:p w14:paraId="0176B641" w14:textId="77777777" w:rsidR="00DA0598" w:rsidRPr="00431593" w:rsidRDefault="00DA0598" w:rsidP="0068628F">
            <w:pPr>
              <w:pStyle w:val="TabellRader"/>
              <w:jc w:val="left"/>
            </w:pPr>
            <w:r w:rsidRPr="00431593">
              <w:t>Danmark</w:t>
            </w:r>
          </w:p>
        </w:tc>
        <w:tc>
          <w:tcPr>
            <w:tcW w:w="1250" w:type="pct"/>
            <w:tcBorders>
              <w:top w:val="single" w:sz="8" w:space="0" w:color="auto"/>
              <w:bottom w:val="single" w:sz="6" w:space="0" w:color="auto"/>
            </w:tcBorders>
            <w:shd w:val="clear" w:color="auto" w:fill="auto"/>
          </w:tcPr>
          <w:p w14:paraId="423A86C6" w14:textId="77777777" w:rsidR="00DA0598" w:rsidRPr="00431593" w:rsidRDefault="00DA0598" w:rsidP="0068628F">
            <w:pPr>
              <w:pStyle w:val="TabellRader"/>
              <w:jc w:val="left"/>
            </w:pPr>
            <w:r w:rsidRPr="00431593">
              <w:t>Storbritannien</w:t>
            </w:r>
          </w:p>
        </w:tc>
        <w:tc>
          <w:tcPr>
            <w:tcW w:w="1252" w:type="pct"/>
            <w:tcBorders>
              <w:top w:val="single" w:sz="8" w:space="0" w:color="auto"/>
              <w:bottom w:val="single" w:sz="6" w:space="0" w:color="auto"/>
            </w:tcBorders>
            <w:shd w:val="clear" w:color="auto" w:fill="auto"/>
          </w:tcPr>
          <w:p w14:paraId="5A512562"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76140288" w14:textId="77777777" w:rsidR="00DA0598" w:rsidRPr="00431593" w:rsidRDefault="00DA0598" w:rsidP="0068628F">
            <w:pPr>
              <w:pStyle w:val="TabellRader"/>
              <w:jc w:val="left"/>
            </w:pPr>
            <w:r w:rsidRPr="00431593">
              <w:t>ML4/ÖK</w:t>
            </w:r>
          </w:p>
        </w:tc>
      </w:tr>
      <w:tr w:rsidR="00A21453" w:rsidRPr="0047639F" w14:paraId="15465CE8" w14:textId="77777777" w:rsidTr="0068628F">
        <w:tc>
          <w:tcPr>
            <w:tcW w:w="1246" w:type="pct"/>
            <w:tcBorders>
              <w:top w:val="single" w:sz="8" w:space="0" w:color="auto"/>
              <w:bottom w:val="single" w:sz="6" w:space="0" w:color="auto"/>
            </w:tcBorders>
            <w:shd w:val="clear" w:color="auto" w:fill="auto"/>
          </w:tcPr>
          <w:p w14:paraId="606D48F0" w14:textId="77777777" w:rsidR="00DA0598" w:rsidRPr="00431593" w:rsidRDefault="00DA0598" w:rsidP="0068628F">
            <w:pPr>
              <w:pStyle w:val="TabellRader"/>
              <w:jc w:val="left"/>
            </w:pPr>
            <w:r w:rsidRPr="00431593">
              <w:t xml:space="preserve">Estland </w:t>
            </w:r>
          </w:p>
        </w:tc>
        <w:tc>
          <w:tcPr>
            <w:tcW w:w="1250" w:type="pct"/>
            <w:tcBorders>
              <w:top w:val="single" w:sz="8" w:space="0" w:color="auto"/>
              <w:bottom w:val="single" w:sz="6" w:space="0" w:color="auto"/>
            </w:tcBorders>
            <w:shd w:val="clear" w:color="auto" w:fill="auto"/>
          </w:tcPr>
          <w:p w14:paraId="5B93FD85" w14:textId="77777777" w:rsidR="00DA0598" w:rsidRPr="00431593" w:rsidRDefault="00DA0598" w:rsidP="0068628F">
            <w:pPr>
              <w:pStyle w:val="TabellRader"/>
              <w:jc w:val="left"/>
            </w:pPr>
            <w:r w:rsidRPr="00431593">
              <w:t>Danmark</w:t>
            </w:r>
          </w:p>
        </w:tc>
        <w:tc>
          <w:tcPr>
            <w:tcW w:w="1252" w:type="pct"/>
            <w:tcBorders>
              <w:top w:val="single" w:sz="8" w:space="0" w:color="auto"/>
              <w:bottom w:val="single" w:sz="6" w:space="0" w:color="auto"/>
            </w:tcBorders>
            <w:shd w:val="clear" w:color="auto" w:fill="auto"/>
          </w:tcPr>
          <w:p w14:paraId="5771CB74" w14:textId="77777777" w:rsidR="00DA0598" w:rsidRPr="00431593" w:rsidRDefault="00DA0598" w:rsidP="0068628F">
            <w:pPr>
              <w:pStyle w:val="TabellRader"/>
              <w:jc w:val="left"/>
            </w:pPr>
            <w:r w:rsidRPr="00431593">
              <w:t>3</w:t>
            </w:r>
          </w:p>
        </w:tc>
        <w:tc>
          <w:tcPr>
            <w:tcW w:w="1252" w:type="pct"/>
            <w:tcBorders>
              <w:top w:val="single" w:sz="8" w:space="0" w:color="auto"/>
              <w:bottom w:val="single" w:sz="6" w:space="0" w:color="auto"/>
            </w:tcBorders>
            <w:shd w:val="clear" w:color="auto" w:fill="auto"/>
          </w:tcPr>
          <w:p w14:paraId="43970FCF" w14:textId="77777777" w:rsidR="00DA0598" w:rsidRPr="00431593" w:rsidRDefault="00DA0598" w:rsidP="0068628F">
            <w:pPr>
              <w:pStyle w:val="TabellRader"/>
              <w:jc w:val="left"/>
            </w:pPr>
            <w:r w:rsidRPr="00431593">
              <w:t>ML6/ÖK</w:t>
            </w:r>
          </w:p>
        </w:tc>
      </w:tr>
      <w:tr w:rsidR="00A21453" w14:paraId="026D25B3" w14:textId="77777777" w:rsidTr="0068628F">
        <w:tc>
          <w:tcPr>
            <w:tcW w:w="1246" w:type="pct"/>
            <w:tcBorders>
              <w:top w:val="single" w:sz="8" w:space="0" w:color="auto"/>
              <w:bottom w:val="single" w:sz="6" w:space="0" w:color="auto"/>
            </w:tcBorders>
            <w:shd w:val="clear" w:color="auto" w:fill="auto"/>
          </w:tcPr>
          <w:p w14:paraId="4766E88D" w14:textId="77777777" w:rsidR="00DA0598" w:rsidRPr="00431593" w:rsidRDefault="00DA0598" w:rsidP="0068628F">
            <w:pPr>
              <w:pStyle w:val="TabellRader"/>
              <w:jc w:val="left"/>
            </w:pPr>
            <w:r w:rsidRPr="00431593">
              <w:t>Estland</w:t>
            </w:r>
          </w:p>
        </w:tc>
        <w:tc>
          <w:tcPr>
            <w:tcW w:w="1250" w:type="pct"/>
            <w:tcBorders>
              <w:top w:val="single" w:sz="8" w:space="0" w:color="auto"/>
              <w:bottom w:val="single" w:sz="6" w:space="0" w:color="auto"/>
            </w:tcBorders>
            <w:shd w:val="clear" w:color="auto" w:fill="auto"/>
          </w:tcPr>
          <w:p w14:paraId="51F452DF" w14:textId="77777777" w:rsidR="00DA0598" w:rsidRPr="00431593" w:rsidRDefault="00DA0598" w:rsidP="0068628F">
            <w:pPr>
              <w:pStyle w:val="TabellRader"/>
              <w:jc w:val="left"/>
            </w:pPr>
            <w:r w:rsidRPr="00431593">
              <w:t>Estland</w:t>
            </w:r>
          </w:p>
        </w:tc>
        <w:tc>
          <w:tcPr>
            <w:tcW w:w="1252" w:type="pct"/>
            <w:tcBorders>
              <w:top w:val="single" w:sz="8" w:space="0" w:color="auto"/>
              <w:bottom w:val="single" w:sz="6" w:space="0" w:color="auto"/>
            </w:tcBorders>
            <w:shd w:val="clear" w:color="auto" w:fill="auto"/>
          </w:tcPr>
          <w:p w14:paraId="251C1333"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41194B5E" w14:textId="77777777" w:rsidR="00DA0598" w:rsidRPr="00431593" w:rsidRDefault="00DA0598" w:rsidP="0068628F">
            <w:pPr>
              <w:pStyle w:val="TabellRader"/>
              <w:jc w:val="left"/>
            </w:pPr>
            <w:r w:rsidRPr="00431593">
              <w:t>ML6/ÖK</w:t>
            </w:r>
          </w:p>
        </w:tc>
      </w:tr>
      <w:tr w:rsidR="00A21453" w14:paraId="24D3B523" w14:textId="77777777" w:rsidTr="0068628F">
        <w:tc>
          <w:tcPr>
            <w:tcW w:w="1246" w:type="pct"/>
            <w:tcBorders>
              <w:top w:val="single" w:sz="8" w:space="0" w:color="auto"/>
              <w:bottom w:val="single" w:sz="6" w:space="0" w:color="auto"/>
            </w:tcBorders>
            <w:shd w:val="clear" w:color="auto" w:fill="auto"/>
          </w:tcPr>
          <w:p w14:paraId="304C019F" w14:textId="77777777" w:rsidR="00DA0598" w:rsidRPr="00431593" w:rsidRDefault="00DA0598" w:rsidP="0068628F">
            <w:pPr>
              <w:pStyle w:val="TabellRader"/>
              <w:jc w:val="left"/>
            </w:pPr>
            <w:r w:rsidRPr="00431593">
              <w:t>Estland</w:t>
            </w:r>
          </w:p>
        </w:tc>
        <w:tc>
          <w:tcPr>
            <w:tcW w:w="1250" w:type="pct"/>
            <w:tcBorders>
              <w:top w:val="single" w:sz="8" w:space="0" w:color="auto"/>
              <w:bottom w:val="single" w:sz="6" w:space="0" w:color="auto"/>
            </w:tcBorders>
            <w:shd w:val="clear" w:color="auto" w:fill="auto"/>
          </w:tcPr>
          <w:p w14:paraId="6EE6F013" w14:textId="77777777" w:rsidR="00DA0598" w:rsidRPr="00431593" w:rsidRDefault="00DA0598" w:rsidP="0068628F">
            <w:pPr>
              <w:pStyle w:val="TabellRader"/>
              <w:jc w:val="left"/>
            </w:pPr>
            <w:r w:rsidRPr="00431593">
              <w:t>Frankrike</w:t>
            </w:r>
          </w:p>
        </w:tc>
        <w:tc>
          <w:tcPr>
            <w:tcW w:w="1252" w:type="pct"/>
            <w:tcBorders>
              <w:top w:val="single" w:sz="8" w:space="0" w:color="auto"/>
              <w:bottom w:val="single" w:sz="6" w:space="0" w:color="auto"/>
            </w:tcBorders>
            <w:shd w:val="clear" w:color="auto" w:fill="auto"/>
          </w:tcPr>
          <w:p w14:paraId="2C950C67"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6D099CDD" w14:textId="77777777" w:rsidR="00DA0598" w:rsidRPr="00431593" w:rsidRDefault="00DA0598" w:rsidP="0068628F">
            <w:pPr>
              <w:pStyle w:val="TabellRader"/>
              <w:jc w:val="left"/>
            </w:pPr>
            <w:r w:rsidRPr="00431593">
              <w:t>ML6/ÖK</w:t>
            </w:r>
          </w:p>
        </w:tc>
      </w:tr>
      <w:tr w:rsidR="00A21453" w:rsidRPr="0047639F" w14:paraId="4F816921" w14:textId="77777777" w:rsidTr="0068628F">
        <w:tc>
          <w:tcPr>
            <w:tcW w:w="1246" w:type="pct"/>
            <w:tcBorders>
              <w:top w:val="single" w:sz="8" w:space="0" w:color="auto"/>
              <w:bottom w:val="single" w:sz="6" w:space="0" w:color="auto"/>
            </w:tcBorders>
            <w:shd w:val="clear" w:color="auto" w:fill="auto"/>
          </w:tcPr>
          <w:p w14:paraId="68D8B416" w14:textId="77777777" w:rsidR="00DA0598" w:rsidRPr="00431593" w:rsidRDefault="00DA0598" w:rsidP="0068628F">
            <w:pPr>
              <w:pStyle w:val="TabellRader"/>
              <w:jc w:val="left"/>
            </w:pPr>
            <w:r w:rsidRPr="00431593">
              <w:t>Estland</w:t>
            </w:r>
          </w:p>
        </w:tc>
        <w:tc>
          <w:tcPr>
            <w:tcW w:w="1250" w:type="pct"/>
            <w:tcBorders>
              <w:top w:val="single" w:sz="8" w:space="0" w:color="auto"/>
              <w:bottom w:val="single" w:sz="6" w:space="0" w:color="auto"/>
            </w:tcBorders>
            <w:shd w:val="clear" w:color="auto" w:fill="auto"/>
          </w:tcPr>
          <w:p w14:paraId="5C81AEEB" w14:textId="77777777" w:rsidR="00DA0598" w:rsidRPr="00431593" w:rsidRDefault="00DA0598" w:rsidP="0068628F">
            <w:pPr>
              <w:pStyle w:val="TabellRader"/>
              <w:jc w:val="left"/>
            </w:pPr>
            <w:r w:rsidRPr="00431593">
              <w:t>Nederländerna</w:t>
            </w:r>
          </w:p>
        </w:tc>
        <w:tc>
          <w:tcPr>
            <w:tcW w:w="1252" w:type="pct"/>
            <w:tcBorders>
              <w:top w:val="single" w:sz="8" w:space="0" w:color="auto"/>
              <w:bottom w:val="single" w:sz="6" w:space="0" w:color="auto"/>
            </w:tcBorders>
            <w:shd w:val="clear" w:color="auto" w:fill="auto"/>
          </w:tcPr>
          <w:p w14:paraId="76206208"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535DC5FD" w14:textId="77777777" w:rsidR="00DA0598" w:rsidRPr="00431593" w:rsidRDefault="00DA0598" w:rsidP="0068628F">
            <w:pPr>
              <w:pStyle w:val="TabellRader"/>
              <w:jc w:val="left"/>
            </w:pPr>
            <w:r w:rsidRPr="00431593">
              <w:t>ML6/ÖK</w:t>
            </w:r>
          </w:p>
        </w:tc>
      </w:tr>
      <w:tr w:rsidR="00A21453" w14:paraId="397B814F" w14:textId="77777777" w:rsidTr="0068628F">
        <w:tc>
          <w:tcPr>
            <w:tcW w:w="1246" w:type="pct"/>
            <w:tcBorders>
              <w:top w:val="single" w:sz="8" w:space="0" w:color="auto"/>
              <w:bottom w:val="single" w:sz="6" w:space="0" w:color="auto"/>
            </w:tcBorders>
            <w:shd w:val="clear" w:color="auto" w:fill="auto"/>
          </w:tcPr>
          <w:p w14:paraId="32AAF83F" w14:textId="77777777" w:rsidR="00DA0598" w:rsidRPr="00431593" w:rsidRDefault="00DA0598" w:rsidP="0068628F">
            <w:pPr>
              <w:pStyle w:val="TabellRader"/>
              <w:jc w:val="left"/>
            </w:pPr>
            <w:r w:rsidRPr="00431593">
              <w:t>Estland</w:t>
            </w:r>
          </w:p>
        </w:tc>
        <w:tc>
          <w:tcPr>
            <w:tcW w:w="1250" w:type="pct"/>
            <w:tcBorders>
              <w:top w:val="single" w:sz="8" w:space="0" w:color="auto"/>
              <w:bottom w:val="single" w:sz="6" w:space="0" w:color="auto"/>
            </w:tcBorders>
            <w:shd w:val="clear" w:color="auto" w:fill="auto"/>
          </w:tcPr>
          <w:p w14:paraId="640259E2" w14:textId="77777777" w:rsidR="00DA0598" w:rsidRPr="00431593" w:rsidRDefault="00DA0598" w:rsidP="0068628F">
            <w:pPr>
              <w:pStyle w:val="TabellRader"/>
              <w:jc w:val="left"/>
            </w:pPr>
            <w:r w:rsidRPr="00431593">
              <w:t>Polen</w:t>
            </w:r>
          </w:p>
        </w:tc>
        <w:tc>
          <w:tcPr>
            <w:tcW w:w="1252" w:type="pct"/>
            <w:tcBorders>
              <w:top w:val="single" w:sz="8" w:space="0" w:color="auto"/>
              <w:bottom w:val="single" w:sz="6" w:space="0" w:color="auto"/>
            </w:tcBorders>
            <w:shd w:val="clear" w:color="auto" w:fill="auto"/>
          </w:tcPr>
          <w:p w14:paraId="493F1A81"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14E893D1" w14:textId="77777777" w:rsidR="00DA0598" w:rsidRPr="00431593" w:rsidRDefault="00DA0598" w:rsidP="0068628F">
            <w:pPr>
              <w:pStyle w:val="TabellRader"/>
              <w:jc w:val="left"/>
            </w:pPr>
            <w:r w:rsidRPr="00431593">
              <w:t>ML6/ÖK</w:t>
            </w:r>
          </w:p>
        </w:tc>
      </w:tr>
      <w:tr w:rsidR="00A21453" w14:paraId="74AFDF41" w14:textId="77777777" w:rsidTr="0068628F">
        <w:tc>
          <w:tcPr>
            <w:tcW w:w="1246" w:type="pct"/>
            <w:tcBorders>
              <w:top w:val="single" w:sz="8" w:space="0" w:color="auto"/>
              <w:bottom w:val="single" w:sz="6" w:space="0" w:color="auto"/>
            </w:tcBorders>
            <w:shd w:val="clear" w:color="auto" w:fill="auto"/>
          </w:tcPr>
          <w:p w14:paraId="521C7902" w14:textId="77777777" w:rsidR="00DA0598" w:rsidRPr="00431593" w:rsidRDefault="00DA0598" w:rsidP="0068628F">
            <w:pPr>
              <w:pStyle w:val="TabellRader"/>
              <w:jc w:val="left"/>
            </w:pPr>
            <w:r w:rsidRPr="00431593">
              <w:t>Estland</w:t>
            </w:r>
          </w:p>
        </w:tc>
        <w:tc>
          <w:tcPr>
            <w:tcW w:w="1250" w:type="pct"/>
            <w:tcBorders>
              <w:top w:val="single" w:sz="8" w:space="0" w:color="auto"/>
              <w:bottom w:val="single" w:sz="6" w:space="0" w:color="auto"/>
            </w:tcBorders>
            <w:shd w:val="clear" w:color="auto" w:fill="auto"/>
          </w:tcPr>
          <w:p w14:paraId="295B1C3E" w14:textId="77777777" w:rsidR="00DA0598" w:rsidRPr="00431593" w:rsidRDefault="00DA0598" w:rsidP="0068628F">
            <w:pPr>
              <w:pStyle w:val="TabellRader"/>
              <w:jc w:val="left"/>
            </w:pPr>
            <w:r w:rsidRPr="00431593">
              <w:t>Tyskland</w:t>
            </w:r>
          </w:p>
        </w:tc>
        <w:tc>
          <w:tcPr>
            <w:tcW w:w="1252" w:type="pct"/>
            <w:tcBorders>
              <w:top w:val="single" w:sz="8" w:space="0" w:color="auto"/>
              <w:bottom w:val="single" w:sz="6" w:space="0" w:color="auto"/>
            </w:tcBorders>
            <w:shd w:val="clear" w:color="auto" w:fill="auto"/>
          </w:tcPr>
          <w:p w14:paraId="27573A2F"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585FF7BC" w14:textId="77777777" w:rsidR="00DA0598" w:rsidRPr="00431593" w:rsidRDefault="00DA0598" w:rsidP="0068628F">
            <w:pPr>
              <w:pStyle w:val="TabellRader"/>
              <w:jc w:val="left"/>
            </w:pPr>
            <w:r w:rsidRPr="00431593">
              <w:t>ML6/ÖK</w:t>
            </w:r>
          </w:p>
        </w:tc>
      </w:tr>
      <w:tr w:rsidR="00A21453" w14:paraId="4F4686DF" w14:textId="77777777" w:rsidTr="0068628F">
        <w:tc>
          <w:tcPr>
            <w:tcW w:w="1246" w:type="pct"/>
            <w:tcBorders>
              <w:top w:val="single" w:sz="8" w:space="0" w:color="auto"/>
              <w:bottom w:val="single" w:sz="6" w:space="0" w:color="auto"/>
            </w:tcBorders>
            <w:shd w:val="clear" w:color="auto" w:fill="auto"/>
          </w:tcPr>
          <w:p w14:paraId="1A14B966" w14:textId="77777777" w:rsidR="00DA0598" w:rsidRPr="00431593" w:rsidRDefault="00DA0598" w:rsidP="0068628F">
            <w:pPr>
              <w:pStyle w:val="TabellRader"/>
              <w:jc w:val="left"/>
            </w:pPr>
            <w:r w:rsidRPr="00431593">
              <w:t>Frankrike</w:t>
            </w:r>
          </w:p>
        </w:tc>
        <w:tc>
          <w:tcPr>
            <w:tcW w:w="1250" w:type="pct"/>
            <w:tcBorders>
              <w:top w:val="single" w:sz="8" w:space="0" w:color="auto"/>
              <w:bottom w:val="single" w:sz="6" w:space="0" w:color="auto"/>
            </w:tcBorders>
            <w:shd w:val="clear" w:color="auto" w:fill="auto"/>
          </w:tcPr>
          <w:p w14:paraId="28195067" w14:textId="77777777" w:rsidR="00DA0598" w:rsidRPr="00431593" w:rsidRDefault="00DA0598" w:rsidP="0068628F">
            <w:pPr>
              <w:pStyle w:val="TabellRader"/>
              <w:jc w:val="left"/>
            </w:pPr>
            <w:r w:rsidRPr="00431593">
              <w:t>Danmark</w:t>
            </w:r>
          </w:p>
        </w:tc>
        <w:tc>
          <w:tcPr>
            <w:tcW w:w="1252" w:type="pct"/>
            <w:tcBorders>
              <w:top w:val="single" w:sz="8" w:space="0" w:color="auto"/>
              <w:bottom w:val="single" w:sz="6" w:space="0" w:color="auto"/>
            </w:tcBorders>
            <w:shd w:val="clear" w:color="auto" w:fill="auto"/>
          </w:tcPr>
          <w:p w14:paraId="6E2E4ACB" w14:textId="77777777" w:rsidR="00DA0598" w:rsidRPr="00431593" w:rsidRDefault="00DA0598" w:rsidP="0068628F">
            <w:pPr>
              <w:pStyle w:val="TabellRader"/>
              <w:jc w:val="left"/>
            </w:pPr>
            <w:r w:rsidRPr="00431593">
              <w:t>3</w:t>
            </w:r>
          </w:p>
        </w:tc>
        <w:tc>
          <w:tcPr>
            <w:tcW w:w="1252" w:type="pct"/>
            <w:tcBorders>
              <w:top w:val="single" w:sz="8" w:space="0" w:color="auto"/>
              <w:bottom w:val="single" w:sz="6" w:space="0" w:color="auto"/>
            </w:tcBorders>
            <w:shd w:val="clear" w:color="auto" w:fill="auto"/>
          </w:tcPr>
          <w:p w14:paraId="00F8439D" w14:textId="77777777" w:rsidR="00DA0598" w:rsidRPr="00431593" w:rsidRDefault="00DA0598" w:rsidP="0068628F">
            <w:pPr>
              <w:pStyle w:val="TabellRader"/>
              <w:jc w:val="left"/>
            </w:pPr>
            <w:r w:rsidRPr="00431593">
              <w:t>ML6/ÖK</w:t>
            </w:r>
          </w:p>
        </w:tc>
      </w:tr>
      <w:tr w:rsidR="00A21453" w:rsidRPr="0047639F" w14:paraId="0E79B198" w14:textId="77777777" w:rsidTr="0068628F">
        <w:tc>
          <w:tcPr>
            <w:tcW w:w="1246" w:type="pct"/>
            <w:tcBorders>
              <w:top w:val="single" w:sz="8" w:space="0" w:color="auto"/>
              <w:bottom w:val="single" w:sz="6" w:space="0" w:color="auto"/>
            </w:tcBorders>
            <w:shd w:val="clear" w:color="auto" w:fill="auto"/>
          </w:tcPr>
          <w:p w14:paraId="5FB0F2A0" w14:textId="77777777" w:rsidR="00DA0598" w:rsidRPr="00431593" w:rsidRDefault="00DA0598" w:rsidP="0068628F">
            <w:pPr>
              <w:pStyle w:val="TabellRader"/>
              <w:jc w:val="left"/>
            </w:pPr>
            <w:r w:rsidRPr="00431593">
              <w:t xml:space="preserve">Finland </w:t>
            </w:r>
          </w:p>
        </w:tc>
        <w:tc>
          <w:tcPr>
            <w:tcW w:w="1250" w:type="pct"/>
            <w:tcBorders>
              <w:top w:val="single" w:sz="8" w:space="0" w:color="auto"/>
              <w:bottom w:val="single" w:sz="6" w:space="0" w:color="auto"/>
            </w:tcBorders>
            <w:shd w:val="clear" w:color="auto" w:fill="auto"/>
          </w:tcPr>
          <w:p w14:paraId="2258D2B9" w14:textId="77777777" w:rsidR="00DA0598" w:rsidRPr="00431593" w:rsidRDefault="00DA0598" w:rsidP="0068628F">
            <w:pPr>
              <w:pStyle w:val="TabellRader"/>
              <w:jc w:val="left"/>
            </w:pPr>
            <w:r w:rsidRPr="00431593">
              <w:t>Finland</w:t>
            </w:r>
          </w:p>
        </w:tc>
        <w:tc>
          <w:tcPr>
            <w:tcW w:w="1252" w:type="pct"/>
            <w:tcBorders>
              <w:top w:val="single" w:sz="8" w:space="0" w:color="auto"/>
              <w:bottom w:val="single" w:sz="6" w:space="0" w:color="auto"/>
            </w:tcBorders>
            <w:shd w:val="clear" w:color="auto" w:fill="auto"/>
          </w:tcPr>
          <w:p w14:paraId="4498BA94"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323AA286" w14:textId="77777777" w:rsidR="00DA0598" w:rsidRPr="00431593" w:rsidRDefault="00DA0598" w:rsidP="0068628F">
            <w:pPr>
              <w:pStyle w:val="TabellRader"/>
              <w:jc w:val="left"/>
            </w:pPr>
            <w:r w:rsidRPr="00431593">
              <w:t>ML2/ÖK, ML9/ÖK</w:t>
            </w:r>
          </w:p>
        </w:tc>
      </w:tr>
      <w:tr w:rsidR="00A21453" w14:paraId="26CCC01F" w14:textId="77777777" w:rsidTr="0068628F">
        <w:tc>
          <w:tcPr>
            <w:tcW w:w="1246" w:type="pct"/>
            <w:tcBorders>
              <w:top w:val="single" w:sz="8" w:space="0" w:color="auto"/>
              <w:bottom w:val="single" w:sz="6" w:space="0" w:color="auto"/>
            </w:tcBorders>
            <w:shd w:val="clear" w:color="auto" w:fill="auto"/>
          </w:tcPr>
          <w:p w14:paraId="6D9ECF8F" w14:textId="77777777" w:rsidR="00DA0598" w:rsidRPr="00431593" w:rsidRDefault="00DA0598" w:rsidP="0068628F">
            <w:pPr>
              <w:pStyle w:val="TabellRader"/>
              <w:jc w:val="left"/>
            </w:pPr>
            <w:r w:rsidRPr="00431593">
              <w:t>Frankrike</w:t>
            </w:r>
          </w:p>
        </w:tc>
        <w:tc>
          <w:tcPr>
            <w:tcW w:w="1250" w:type="pct"/>
            <w:tcBorders>
              <w:top w:val="single" w:sz="8" w:space="0" w:color="auto"/>
              <w:bottom w:val="single" w:sz="6" w:space="0" w:color="auto"/>
            </w:tcBorders>
            <w:shd w:val="clear" w:color="auto" w:fill="auto"/>
          </w:tcPr>
          <w:p w14:paraId="008D9BC3" w14:textId="77777777" w:rsidR="00DA0598" w:rsidRPr="00431593" w:rsidRDefault="00DA0598" w:rsidP="0068628F">
            <w:pPr>
              <w:pStyle w:val="TabellRader"/>
              <w:jc w:val="left"/>
            </w:pPr>
            <w:r w:rsidRPr="00431593">
              <w:t>Frankrike</w:t>
            </w:r>
          </w:p>
        </w:tc>
        <w:tc>
          <w:tcPr>
            <w:tcW w:w="1252" w:type="pct"/>
            <w:tcBorders>
              <w:top w:val="single" w:sz="8" w:space="0" w:color="auto"/>
              <w:bottom w:val="single" w:sz="6" w:space="0" w:color="auto"/>
            </w:tcBorders>
            <w:shd w:val="clear" w:color="auto" w:fill="auto"/>
          </w:tcPr>
          <w:p w14:paraId="539D303A" w14:textId="77777777" w:rsidR="00DA0598" w:rsidRPr="00431593" w:rsidRDefault="00DA0598" w:rsidP="0068628F">
            <w:pPr>
              <w:pStyle w:val="TabellRader"/>
              <w:jc w:val="left"/>
            </w:pPr>
            <w:r w:rsidRPr="00431593">
              <w:t>3</w:t>
            </w:r>
          </w:p>
        </w:tc>
        <w:tc>
          <w:tcPr>
            <w:tcW w:w="1252" w:type="pct"/>
            <w:tcBorders>
              <w:top w:val="single" w:sz="8" w:space="0" w:color="auto"/>
              <w:bottom w:val="single" w:sz="6" w:space="0" w:color="auto"/>
            </w:tcBorders>
            <w:shd w:val="clear" w:color="auto" w:fill="auto"/>
          </w:tcPr>
          <w:p w14:paraId="504FF73D" w14:textId="77777777" w:rsidR="00DA0598" w:rsidRPr="00431593" w:rsidRDefault="00DA0598" w:rsidP="0068628F">
            <w:pPr>
              <w:pStyle w:val="TabellRader"/>
              <w:jc w:val="left"/>
            </w:pPr>
            <w:r w:rsidRPr="00431593">
              <w:t>ML6/ÖK</w:t>
            </w:r>
          </w:p>
        </w:tc>
      </w:tr>
      <w:tr w:rsidR="00A21453" w14:paraId="3CB20E1E" w14:textId="77777777" w:rsidTr="0068628F">
        <w:tc>
          <w:tcPr>
            <w:tcW w:w="1246" w:type="pct"/>
            <w:tcBorders>
              <w:top w:val="single" w:sz="8" w:space="0" w:color="auto"/>
              <w:bottom w:val="single" w:sz="6" w:space="0" w:color="auto"/>
            </w:tcBorders>
            <w:shd w:val="clear" w:color="auto" w:fill="auto"/>
          </w:tcPr>
          <w:p w14:paraId="17F31A63" w14:textId="77777777" w:rsidR="00DA0598" w:rsidRPr="00431593" w:rsidRDefault="00DA0598" w:rsidP="0068628F">
            <w:pPr>
              <w:pStyle w:val="TabellRader"/>
              <w:jc w:val="left"/>
            </w:pPr>
            <w:r w:rsidRPr="00431593">
              <w:t>Frankrike</w:t>
            </w:r>
          </w:p>
        </w:tc>
        <w:tc>
          <w:tcPr>
            <w:tcW w:w="1250" w:type="pct"/>
            <w:tcBorders>
              <w:top w:val="single" w:sz="8" w:space="0" w:color="auto"/>
              <w:bottom w:val="single" w:sz="6" w:space="0" w:color="auto"/>
            </w:tcBorders>
            <w:shd w:val="clear" w:color="auto" w:fill="auto"/>
          </w:tcPr>
          <w:p w14:paraId="6448197C" w14:textId="77777777" w:rsidR="00DA0598" w:rsidRPr="00431593" w:rsidRDefault="00DA0598" w:rsidP="0068628F">
            <w:pPr>
              <w:pStyle w:val="TabellRader"/>
              <w:jc w:val="left"/>
            </w:pPr>
            <w:r w:rsidRPr="00431593">
              <w:t>Lettland</w:t>
            </w:r>
          </w:p>
        </w:tc>
        <w:tc>
          <w:tcPr>
            <w:tcW w:w="1252" w:type="pct"/>
            <w:tcBorders>
              <w:top w:val="single" w:sz="8" w:space="0" w:color="auto"/>
              <w:bottom w:val="single" w:sz="6" w:space="0" w:color="auto"/>
            </w:tcBorders>
            <w:shd w:val="clear" w:color="auto" w:fill="auto"/>
          </w:tcPr>
          <w:p w14:paraId="3D069BDD"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419643C1" w14:textId="77777777" w:rsidR="00DA0598" w:rsidRPr="00431593" w:rsidRDefault="00DA0598" w:rsidP="0068628F">
            <w:pPr>
              <w:pStyle w:val="TabellRader"/>
              <w:jc w:val="left"/>
            </w:pPr>
            <w:r w:rsidRPr="00431593">
              <w:t>ML5/ÖK</w:t>
            </w:r>
          </w:p>
        </w:tc>
      </w:tr>
      <w:tr w:rsidR="00A21453" w14:paraId="7E44337E" w14:textId="77777777" w:rsidTr="0068628F">
        <w:tc>
          <w:tcPr>
            <w:tcW w:w="1246" w:type="pct"/>
            <w:tcBorders>
              <w:top w:val="single" w:sz="8" w:space="0" w:color="auto"/>
              <w:bottom w:val="single" w:sz="6" w:space="0" w:color="auto"/>
            </w:tcBorders>
            <w:shd w:val="clear" w:color="auto" w:fill="auto"/>
          </w:tcPr>
          <w:p w14:paraId="15D467EC" w14:textId="77777777" w:rsidR="00DA0598" w:rsidRPr="00431593" w:rsidRDefault="00DA0598" w:rsidP="0068628F">
            <w:pPr>
              <w:pStyle w:val="TabellRader"/>
              <w:jc w:val="left"/>
            </w:pPr>
            <w:r w:rsidRPr="00431593">
              <w:t>Frankrike</w:t>
            </w:r>
          </w:p>
        </w:tc>
        <w:tc>
          <w:tcPr>
            <w:tcW w:w="1250" w:type="pct"/>
            <w:tcBorders>
              <w:top w:val="single" w:sz="8" w:space="0" w:color="auto"/>
              <w:bottom w:val="single" w:sz="6" w:space="0" w:color="auto"/>
            </w:tcBorders>
            <w:shd w:val="clear" w:color="auto" w:fill="auto"/>
          </w:tcPr>
          <w:p w14:paraId="10A3861B" w14:textId="77777777" w:rsidR="00DA0598" w:rsidRPr="00431593" w:rsidRDefault="00DA0598" w:rsidP="0068628F">
            <w:pPr>
              <w:pStyle w:val="TabellRader"/>
              <w:jc w:val="left"/>
            </w:pPr>
            <w:r w:rsidRPr="00431593">
              <w:t>Nederländerna</w:t>
            </w:r>
          </w:p>
        </w:tc>
        <w:tc>
          <w:tcPr>
            <w:tcW w:w="1252" w:type="pct"/>
            <w:tcBorders>
              <w:top w:val="single" w:sz="8" w:space="0" w:color="auto"/>
              <w:bottom w:val="single" w:sz="6" w:space="0" w:color="auto"/>
            </w:tcBorders>
            <w:shd w:val="clear" w:color="auto" w:fill="auto"/>
          </w:tcPr>
          <w:p w14:paraId="6C5C6437" w14:textId="77777777" w:rsidR="00DA0598" w:rsidRPr="00431593" w:rsidRDefault="00DA0598" w:rsidP="0068628F">
            <w:pPr>
              <w:pStyle w:val="TabellRader"/>
              <w:jc w:val="left"/>
            </w:pPr>
            <w:r w:rsidRPr="00431593">
              <w:t>3</w:t>
            </w:r>
          </w:p>
        </w:tc>
        <w:tc>
          <w:tcPr>
            <w:tcW w:w="1252" w:type="pct"/>
            <w:tcBorders>
              <w:top w:val="single" w:sz="8" w:space="0" w:color="auto"/>
              <w:bottom w:val="single" w:sz="6" w:space="0" w:color="auto"/>
            </w:tcBorders>
            <w:shd w:val="clear" w:color="auto" w:fill="auto"/>
          </w:tcPr>
          <w:p w14:paraId="2F7D8AD7" w14:textId="77777777" w:rsidR="00DA0598" w:rsidRPr="00431593" w:rsidRDefault="00DA0598" w:rsidP="0068628F">
            <w:pPr>
              <w:pStyle w:val="TabellRader"/>
              <w:jc w:val="left"/>
            </w:pPr>
            <w:r w:rsidRPr="00431593">
              <w:t>ML6/ÖK</w:t>
            </w:r>
          </w:p>
        </w:tc>
      </w:tr>
      <w:tr w:rsidR="00A21453" w:rsidRPr="0047639F" w14:paraId="66BC329A" w14:textId="77777777" w:rsidTr="0068628F">
        <w:tc>
          <w:tcPr>
            <w:tcW w:w="1246" w:type="pct"/>
            <w:tcBorders>
              <w:top w:val="single" w:sz="8" w:space="0" w:color="auto"/>
              <w:bottom w:val="single" w:sz="6" w:space="0" w:color="auto"/>
            </w:tcBorders>
            <w:shd w:val="clear" w:color="auto" w:fill="auto"/>
          </w:tcPr>
          <w:p w14:paraId="19785D5D" w14:textId="77777777" w:rsidR="00DA0598" w:rsidRPr="00431593" w:rsidRDefault="00DA0598" w:rsidP="0068628F">
            <w:pPr>
              <w:pStyle w:val="TabellRader"/>
              <w:jc w:val="left"/>
            </w:pPr>
            <w:r w:rsidRPr="00431593">
              <w:t>Frankrike</w:t>
            </w:r>
          </w:p>
        </w:tc>
        <w:tc>
          <w:tcPr>
            <w:tcW w:w="1250" w:type="pct"/>
            <w:tcBorders>
              <w:top w:val="single" w:sz="8" w:space="0" w:color="auto"/>
              <w:bottom w:val="single" w:sz="6" w:space="0" w:color="auto"/>
            </w:tcBorders>
            <w:shd w:val="clear" w:color="auto" w:fill="auto"/>
          </w:tcPr>
          <w:p w14:paraId="39A2848A" w14:textId="77777777" w:rsidR="00DA0598" w:rsidRPr="00431593" w:rsidRDefault="00DA0598" w:rsidP="0068628F">
            <w:pPr>
              <w:pStyle w:val="TabellRader"/>
              <w:jc w:val="left"/>
            </w:pPr>
            <w:r w:rsidRPr="00431593">
              <w:t>Norge</w:t>
            </w:r>
          </w:p>
        </w:tc>
        <w:tc>
          <w:tcPr>
            <w:tcW w:w="1252" w:type="pct"/>
            <w:tcBorders>
              <w:top w:val="single" w:sz="8" w:space="0" w:color="auto"/>
              <w:bottom w:val="single" w:sz="6" w:space="0" w:color="auto"/>
            </w:tcBorders>
            <w:shd w:val="clear" w:color="auto" w:fill="auto"/>
          </w:tcPr>
          <w:p w14:paraId="2AC36E1D"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2664090E" w14:textId="77777777" w:rsidR="00DA0598" w:rsidRPr="00431593" w:rsidRDefault="00DA0598" w:rsidP="0068628F">
            <w:pPr>
              <w:pStyle w:val="TabellRader"/>
              <w:jc w:val="left"/>
            </w:pPr>
            <w:r w:rsidRPr="00431593">
              <w:t>ML4/ÖK, ML11/ÖK</w:t>
            </w:r>
          </w:p>
        </w:tc>
      </w:tr>
      <w:tr w:rsidR="00A21453" w14:paraId="4E67390F" w14:textId="77777777" w:rsidTr="0068628F">
        <w:tc>
          <w:tcPr>
            <w:tcW w:w="1246" w:type="pct"/>
            <w:tcBorders>
              <w:top w:val="single" w:sz="8" w:space="0" w:color="auto"/>
              <w:bottom w:val="single" w:sz="6" w:space="0" w:color="auto"/>
            </w:tcBorders>
            <w:shd w:val="clear" w:color="auto" w:fill="auto"/>
          </w:tcPr>
          <w:p w14:paraId="5CEE39F3" w14:textId="77777777" w:rsidR="00DA0598" w:rsidRPr="00431593" w:rsidRDefault="00DA0598" w:rsidP="0068628F">
            <w:pPr>
              <w:pStyle w:val="TabellRader"/>
              <w:jc w:val="left"/>
            </w:pPr>
            <w:r w:rsidRPr="00431593">
              <w:lastRenderedPageBreak/>
              <w:t>Frankrike</w:t>
            </w:r>
          </w:p>
        </w:tc>
        <w:tc>
          <w:tcPr>
            <w:tcW w:w="1250" w:type="pct"/>
            <w:tcBorders>
              <w:top w:val="single" w:sz="8" w:space="0" w:color="auto"/>
              <w:bottom w:val="single" w:sz="6" w:space="0" w:color="auto"/>
            </w:tcBorders>
            <w:shd w:val="clear" w:color="auto" w:fill="auto"/>
          </w:tcPr>
          <w:p w14:paraId="3A3210B8" w14:textId="77777777" w:rsidR="00DA0598" w:rsidRPr="00431593" w:rsidRDefault="00DA0598" w:rsidP="0068628F">
            <w:pPr>
              <w:pStyle w:val="TabellRader"/>
              <w:jc w:val="left"/>
            </w:pPr>
            <w:r w:rsidRPr="00431593">
              <w:t>Polen</w:t>
            </w:r>
          </w:p>
        </w:tc>
        <w:tc>
          <w:tcPr>
            <w:tcW w:w="1252" w:type="pct"/>
            <w:tcBorders>
              <w:top w:val="single" w:sz="8" w:space="0" w:color="auto"/>
              <w:bottom w:val="single" w:sz="6" w:space="0" w:color="auto"/>
            </w:tcBorders>
            <w:shd w:val="clear" w:color="auto" w:fill="auto"/>
          </w:tcPr>
          <w:p w14:paraId="2DB83CD6"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100296FE" w14:textId="77777777" w:rsidR="00DA0598" w:rsidRPr="00431593" w:rsidRDefault="00DA0598" w:rsidP="0068628F">
            <w:pPr>
              <w:pStyle w:val="TabellRader"/>
              <w:jc w:val="left"/>
            </w:pPr>
            <w:r w:rsidRPr="00431593">
              <w:t>ML4/ÖK</w:t>
            </w:r>
          </w:p>
        </w:tc>
      </w:tr>
      <w:tr w:rsidR="00A21453" w14:paraId="6966829B" w14:textId="77777777" w:rsidTr="0068628F">
        <w:tc>
          <w:tcPr>
            <w:tcW w:w="1246" w:type="pct"/>
            <w:tcBorders>
              <w:top w:val="single" w:sz="8" w:space="0" w:color="auto"/>
              <w:bottom w:val="single" w:sz="6" w:space="0" w:color="auto"/>
            </w:tcBorders>
            <w:shd w:val="clear" w:color="auto" w:fill="auto"/>
          </w:tcPr>
          <w:p w14:paraId="6904C36C" w14:textId="77777777" w:rsidR="00DA0598" w:rsidRPr="00431593" w:rsidRDefault="00DA0598" w:rsidP="0068628F">
            <w:pPr>
              <w:pStyle w:val="TabellRader"/>
              <w:jc w:val="left"/>
            </w:pPr>
            <w:r w:rsidRPr="00431593">
              <w:t>Frankrike</w:t>
            </w:r>
          </w:p>
        </w:tc>
        <w:tc>
          <w:tcPr>
            <w:tcW w:w="1250" w:type="pct"/>
            <w:tcBorders>
              <w:top w:val="single" w:sz="8" w:space="0" w:color="auto"/>
              <w:bottom w:val="single" w:sz="6" w:space="0" w:color="auto"/>
            </w:tcBorders>
            <w:shd w:val="clear" w:color="auto" w:fill="auto"/>
          </w:tcPr>
          <w:p w14:paraId="76C9F14E" w14:textId="77777777" w:rsidR="00DA0598" w:rsidRPr="00431593" w:rsidRDefault="00DA0598" w:rsidP="0068628F">
            <w:pPr>
              <w:pStyle w:val="TabellRader"/>
              <w:jc w:val="left"/>
            </w:pPr>
            <w:r w:rsidRPr="00431593">
              <w:t>Tyskland</w:t>
            </w:r>
          </w:p>
        </w:tc>
        <w:tc>
          <w:tcPr>
            <w:tcW w:w="1252" w:type="pct"/>
            <w:tcBorders>
              <w:top w:val="single" w:sz="8" w:space="0" w:color="auto"/>
              <w:bottom w:val="single" w:sz="6" w:space="0" w:color="auto"/>
            </w:tcBorders>
            <w:shd w:val="clear" w:color="auto" w:fill="auto"/>
          </w:tcPr>
          <w:p w14:paraId="3C3B2CD4"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4533A5A5" w14:textId="77777777" w:rsidR="00DA0598" w:rsidRPr="00431593" w:rsidRDefault="00DA0598" w:rsidP="0068628F">
            <w:pPr>
              <w:pStyle w:val="TabellRader"/>
              <w:jc w:val="left"/>
            </w:pPr>
            <w:r w:rsidRPr="00431593">
              <w:t>ML4/KS, ML4/ÖK</w:t>
            </w:r>
          </w:p>
        </w:tc>
      </w:tr>
      <w:tr w:rsidR="00A21453" w14:paraId="0F222E07" w14:textId="77777777" w:rsidTr="0068628F">
        <w:tc>
          <w:tcPr>
            <w:tcW w:w="1246" w:type="pct"/>
            <w:tcBorders>
              <w:top w:val="single" w:sz="8" w:space="0" w:color="auto"/>
              <w:bottom w:val="single" w:sz="6" w:space="0" w:color="auto"/>
            </w:tcBorders>
            <w:shd w:val="clear" w:color="auto" w:fill="auto"/>
          </w:tcPr>
          <w:p w14:paraId="1CAD6215" w14:textId="77777777" w:rsidR="00DA0598" w:rsidRPr="00431593" w:rsidRDefault="00DA0598" w:rsidP="0068628F">
            <w:pPr>
              <w:pStyle w:val="TabellRader"/>
              <w:jc w:val="left"/>
            </w:pPr>
            <w:r w:rsidRPr="00431593">
              <w:t>Frankrike</w:t>
            </w:r>
          </w:p>
        </w:tc>
        <w:tc>
          <w:tcPr>
            <w:tcW w:w="1250" w:type="pct"/>
            <w:tcBorders>
              <w:top w:val="single" w:sz="8" w:space="0" w:color="auto"/>
              <w:bottom w:val="single" w:sz="6" w:space="0" w:color="auto"/>
            </w:tcBorders>
            <w:shd w:val="clear" w:color="auto" w:fill="auto"/>
          </w:tcPr>
          <w:p w14:paraId="42987713" w14:textId="77777777" w:rsidR="00DA0598" w:rsidRPr="00431593" w:rsidRDefault="00DA0598" w:rsidP="0068628F">
            <w:pPr>
              <w:pStyle w:val="TabellRader"/>
              <w:jc w:val="left"/>
            </w:pPr>
            <w:r w:rsidRPr="00431593">
              <w:t>USA</w:t>
            </w:r>
          </w:p>
        </w:tc>
        <w:tc>
          <w:tcPr>
            <w:tcW w:w="1252" w:type="pct"/>
            <w:tcBorders>
              <w:top w:val="single" w:sz="8" w:space="0" w:color="auto"/>
              <w:bottom w:val="single" w:sz="6" w:space="0" w:color="auto"/>
            </w:tcBorders>
            <w:shd w:val="clear" w:color="auto" w:fill="auto"/>
          </w:tcPr>
          <w:p w14:paraId="6E1CFDA0"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693AC847" w14:textId="77777777" w:rsidR="00DA0598" w:rsidRPr="00431593" w:rsidRDefault="00DA0598" w:rsidP="0068628F">
            <w:pPr>
              <w:pStyle w:val="TabellRader"/>
              <w:jc w:val="left"/>
            </w:pPr>
            <w:r w:rsidRPr="00431593">
              <w:t>ML4/KS</w:t>
            </w:r>
          </w:p>
        </w:tc>
      </w:tr>
      <w:tr w:rsidR="00A21453" w14:paraId="56750980" w14:textId="77777777" w:rsidTr="0068628F">
        <w:tc>
          <w:tcPr>
            <w:tcW w:w="1246" w:type="pct"/>
            <w:tcBorders>
              <w:top w:val="single" w:sz="8" w:space="0" w:color="auto"/>
              <w:bottom w:val="single" w:sz="6" w:space="0" w:color="auto"/>
            </w:tcBorders>
            <w:shd w:val="clear" w:color="auto" w:fill="auto"/>
          </w:tcPr>
          <w:p w14:paraId="2D4C7B0A" w14:textId="77777777" w:rsidR="00DA0598" w:rsidRPr="00431593" w:rsidRDefault="00DA0598" w:rsidP="0068628F">
            <w:pPr>
              <w:pStyle w:val="TabellRader"/>
              <w:jc w:val="left"/>
            </w:pPr>
            <w:r w:rsidRPr="00431593">
              <w:t>FAE</w:t>
            </w:r>
          </w:p>
        </w:tc>
        <w:tc>
          <w:tcPr>
            <w:tcW w:w="1250" w:type="pct"/>
            <w:tcBorders>
              <w:top w:val="single" w:sz="8" w:space="0" w:color="auto"/>
              <w:bottom w:val="single" w:sz="6" w:space="0" w:color="auto"/>
            </w:tcBorders>
            <w:shd w:val="clear" w:color="auto" w:fill="auto"/>
          </w:tcPr>
          <w:p w14:paraId="6A1906D2" w14:textId="77777777" w:rsidR="00DA0598" w:rsidRPr="00431593" w:rsidRDefault="00DA0598" w:rsidP="0068628F">
            <w:pPr>
              <w:pStyle w:val="TabellRader"/>
              <w:jc w:val="left"/>
            </w:pPr>
            <w:r w:rsidRPr="00431593">
              <w:t>FAE</w:t>
            </w:r>
          </w:p>
        </w:tc>
        <w:tc>
          <w:tcPr>
            <w:tcW w:w="1252" w:type="pct"/>
            <w:tcBorders>
              <w:top w:val="single" w:sz="8" w:space="0" w:color="auto"/>
              <w:bottom w:val="single" w:sz="6" w:space="0" w:color="auto"/>
            </w:tcBorders>
            <w:shd w:val="clear" w:color="auto" w:fill="auto"/>
          </w:tcPr>
          <w:p w14:paraId="5D279E79"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53F76F48" w14:textId="77777777" w:rsidR="00DA0598" w:rsidRPr="00431593" w:rsidRDefault="00DA0598" w:rsidP="0068628F">
            <w:pPr>
              <w:pStyle w:val="TabellRader"/>
              <w:jc w:val="left"/>
            </w:pPr>
            <w:r w:rsidRPr="00431593">
              <w:t>ML15/ÖK</w:t>
            </w:r>
          </w:p>
        </w:tc>
      </w:tr>
      <w:tr w:rsidR="00A21453" w14:paraId="480470F8" w14:textId="77777777" w:rsidTr="0068628F">
        <w:tc>
          <w:tcPr>
            <w:tcW w:w="1246" w:type="pct"/>
            <w:tcBorders>
              <w:top w:val="single" w:sz="8" w:space="0" w:color="auto"/>
              <w:bottom w:val="single" w:sz="6" w:space="0" w:color="auto"/>
            </w:tcBorders>
            <w:shd w:val="clear" w:color="auto" w:fill="auto"/>
          </w:tcPr>
          <w:p w14:paraId="62FA665D" w14:textId="77777777" w:rsidR="00DA0598" w:rsidRPr="00431593" w:rsidRDefault="00DA0598" w:rsidP="0068628F">
            <w:pPr>
              <w:pStyle w:val="TabellRader"/>
              <w:jc w:val="left"/>
            </w:pPr>
            <w:r w:rsidRPr="00431593">
              <w:t xml:space="preserve">Israel </w:t>
            </w:r>
          </w:p>
        </w:tc>
        <w:tc>
          <w:tcPr>
            <w:tcW w:w="1250" w:type="pct"/>
            <w:tcBorders>
              <w:top w:val="single" w:sz="8" w:space="0" w:color="auto"/>
              <w:bottom w:val="single" w:sz="6" w:space="0" w:color="auto"/>
            </w:tcBorders>
            <w:shd w:val="clear" w:color="auto" w:fill="auto"/>
          </w:tcPr>
          <w:p w14:paraId="3B35E915" w14:textId="77777777" w:rsidR="00DA0598" w:rsidRPr="00431593" w:rsidRDefault="00DA0598" w:rsidP="0068628F">
            <w:pPr>
              <w:pStyle w:val="TabellRader"/>
              <w:jc w:val="left"/>
            </w:pPr>
            <w:r w:rsidRPr="00431593">
              <w:t>Brasilien</w:t>
            </w:r>
          </w:p>
        </w:tc>
        <w:tc>
          <w:tcPr>
            <w:tcW w:w="1252" w:type="pct"/>
            <w:tcBorders>
              <w:top w:val="single" w:sz="8" w:space="0" w:color="auto"/>
              <w:bottom w:val="single" w:sz="6" w:space="0" w:color="auto"/>
            </w:tcBorders>
            <w:shd w:val="clear" w:color="auto" w:fill="auto"/>
          </w:tcPr>
          <w:p w14:paraId="1E3BA8AB"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71C25A05" w14:textId="77777777" w:rsidR="00DA0598" w:rsidRPr="00431593" w:rsidRDefault="00DA0598" w:rsidP="0068628F">
            <w:pPr>
              <w:pStyle w:val="TabellRader"/>
              <w:jc w:val="left"/>
            </w:pPr>
            <w:r w:rsidRPr="00431593">
              <w:t>ML5/KS, ML5/ÖK, ML11/ÖK, ML15/ÖK, ML18/ÖK</w:t>
            </w:r>
          </w:p>
        </w:tc>
      </w:tr>
      <w:tr w:rsidR="00A21453" w14:paraId="22A45E51" w14:textId="77777777" w:rsidTr="0068628F">
        <w:tc>
          <w:tcPr>
            <w:tcW w:w="1246" w:type="pct"/>
            <w:tcBorders>
              <w:top w:val="single" w:sz="8" w:space="0" w:color="auto"/>
              <w:bottom w:val="single" w:sz="6" w:space="0" w:color="auto"/>
            </w:tcBorders>
            <w:shd w:val="clear" w:color="auto" w:fill="auto"/>
          </w:tcPr>
          <w:p w14:paraId="6D6EBD5F" w14:textId="77777777" w:rsidR="00DA0598" w:rsidRPr="00431593" w:rsidRDefault="00DA0598" w:rsidP="0068628F">
            <w:pPr>
              <w:pStyle w:val="TabellRader"/>
              <w:jc w:val="left"/>
            </w:pPr>
            <w:r w:rsidRPr="00431593">
              <w:t>Israel</w:t>
            </w:r>
          </w:p>
        </w:tc>
        <w:tc>
          <w:tcPr>
            <w:tcW w:w="1250" w:type="pct"/>
            <w:tcBorders>
              <w:top w:val="single" w:sz="8" w:space="0" w:color="auto"/>
              <w:bottom w:val="single" w:sz="6" w:space="0" w:color="auto"/>
            </w:tcBorders>
            <w:shd w:val="clear" w:color="auto" w:fill="auto"/>
          </w:tcPr>
          <w:p w14:paraId="4C63D933" w14:textId="77777777" w:rsidR="00DA0598" w:rsidRPr="00431593" w:rsidRDefault="00DA0598" w:rsidP="0068628F">
            <w:pPr>
              <w:pStyle w:val="TabellRader"/>
              <w:jc w:val="left"/>
            </w:pPr>
            <w:r w:rsidRPr="00431593">
              <w:t>Finland</w:t>
            </w:r>
          </w:p>
        </w:tc>
        <w:tc>
          <w:tcPr>
            <w:tcW w:w="1252" w:type="pct"/>
            <w:tcBorders>
              <w:top w:val="single" w:sz="8" w:space="0" w:color="auto"/>
              <w:bottom w:val="single" w:sz="6" w:space="0" w:color="auto"/>
            </w:tcBorders>
            <w:shd w:val="clear" w:color="auto" w:fill="auto"/>
          </w:tcPr>
          <w:p w14:paraId="2D9064C0"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1775F0D2" w14:textId="77777777" w:rsidR="00DA0598" w:rsidRPr="00431593" w:rsidRDefault="00DA0598" w:rsidP="0068628F">
            <w:pPr>
              <w:pStyle w:val="TabellRader"/>
              <w:jc w:val="left"/>
            </w:pPr>
            <w:r w:rsidRPr="00431593">
              <w:t>ML5/ÖK, ML21/ÖK</w:t>
            </w:r>
          </w:p>
        </w:tc>
      </w:tr>
      <w:tr w:rsidR="00A21453" w14:paraId="63B5BC46" w14:textId="77777777" w:rsidTr="0068628F">
        <w:tc>
          <w:tcPr>
            <w:tcW w:w="1246" w:type="pct"/>
            <w:tcBorders>
              <w:top w:val="single" w:sz="8" w:space="0" w:color="auto"/>
              <w:bottom w:val="single" w:sz="6" w:space="0" w:color="auto"/>
            </w:tcBorders>
            <w:shd w:val="clear" w:color="auto" w:fill="auto"/>
          </w:tcPr>
          <w:p w14:paraId="16C2FB7B" w14:textId="77777777" w:rsidR="00DA0598" w:rsidRPr="00431593" w:rsidRDefault="00DA0598" w:rsidP="0068628F">
            <w:pPr>
              <w:pStyle w:val="TabellRader"/>
              <w:jc w:val="left"/>
            </w:pPr>
            <w:r w:rsidRPr="00431593">
              <w:t>Italien</w:t>
            </w:r>
          </w:p>
        </w:tc>
        <w:tc>
          <w:tcPr>
            <w:tcW w:w="1250" w:type="pct"/>
            <w:tcBorders>
              <w:top w:val="single" w:sz="8" w:space="0" w:color="auto"/>
              <w:bottom w:val="single" w:sz="6" w:space="0" w:color="auto"/>
            </w:tcBorders>
            <w:shd w:val="clear" w:color="auto" w:fill="auto"/>
          </w:tcPr>
          <w:p w14:paraId="51365E0C" w14:textId="77777777" w:rsidR="00DA0598" w:rsidRPr="00431593" w:rsidRDefault="00DA0598" w:rsidP="0068628F">
            <w:pPr>
              <w:pStyle w:val="TabellRader"/>
              <w:jc w:val="left"/>
            </w:pPr>
            <w:r w:rsidRPr="00431593">
              <w:t>Estland</w:t>
            </w:r>
          </w:p>
        </w:tc>
        <w:tc>
          <w:tcPr>
            <w:tcW w:w="1252" w:type="pct"/>
            <w:tcBorders>
              <w:top w:val="single" w:sz="8" w:space="0" w:color="auto"/>
              <w:bottom w:val="single" w:sz="6" w:space="0" w:color="auto"/>
            </w:tcBorders>
            <w:shd w:val="clear" w:color="auto" w:fill="auto"/>
          </w:tcPr>
          <w:p w14:paraId="2DC2CD53"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254BB043" w14:textId="77777777" w:rsidR="00DA0598" w:rsidRPr="00431593" w:rsidRDefault="00DA0598" w:rsidP="0068628F">
            <w:pPr>
              <w:pStyle w:val="TabellRader"/>
              <w:jc w:val="left"/>
            </w:pPr>
            <w:r w:rsidRPr="00431593">
              <w:t>ML6/ÖK</w:t>
            </w:r>
          </w:p>
        </w:tc>
      </w:tr>
      <w:tr w:rsidR="00A21453" w14:paraId="6259CC6F" w14:textId="77777777" w:rsidTr="0068628F">
        <w:tc>
          <w:tcPr>
            <w:tcW w:w="1246" w:type="pct"/>
            <w:tcBorders>
              <w:top w:val="single" w:sz="8" w:space="0" w:color="auto"/>
              <w:bottom w:val="single" w:sz="6" w:space="0" w:color="auto"/>
            </w:tcBorders>
            <w:shd w:val="clear" w:color="auto" w:fill="auto"/>
          </w:tcPr>
          <w:p w14:paraId="4E04C3A3" w14:textId="77777777" w:rsidR="00DA0598" w:rsidRPr="00431593" w:rsidRDefault="00DA0598" w:rsidP="0068628F">
            <w:pPr>
              <w:pStyle w:val="TabellRader"/>
              <w:jc w:val="left"/>
            </w:pPr>
            <w:r w:rsidRPr="00431593">
              <w:t>Lettland</w:t>
            </w:r>
          </w:p>
        </w:tc>
        <w:tc>
          <w:tcPr>
            <w:tcW w:w="1250" w:type="pct"/>
            <w:tcBorders>
              <w:top w:val="single" w:sz="8" w:space="0" w:color="auto"/>
              <w:bottom w:val="single" w:sz="6" w:space="0" w:color="auto"/>
            </w:tcBorders>
            <w:shd w:val="clear" w:color="auto" w:fill="auto"/>
          </w:tcPr>
          <w:p w14:paraId="27D227DF" w14:textId="77777777" w:rsidR="00DA0598" w:rsidRPr="00431593" w:rsidRDefault="00DA0598" w:rsidP="0068628F">
            <w:pPr>
              <w:pStyle w:val="TabellRader"/>
              <w:jc w:val="left"/>
            </w:pPr>
            <w:r w:rsidRPr="00431593">
              <w:t>Indien</w:t>
            </w:r>
          </w:p>
        </w:tc>
        <w:tc>
          <w:tcPr>
            <w:tcW w:w="1252" w:type="pct"/>
            <w:tcBorders>
              <w:top w:val="single" w:sz="8" w:space="0" w:color="auto"/>
              <w:bottom w:val="single" w:sz="6" w:space="0" w:color="auto"/>
            </w:tcBorders>
            <w:shd w:val="clear" w:color="auto" w:fill="auto"/>
          </w:tcPr>
          <w:p w14:paraId="44505FD1"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5A78AB8B" w14:textId="77777777" w:rsidR="00DA0598" w:rsidRPr="00431593" w:rsidRDefault="00DA0598" w:rsidP="0068628F">
            <w:pPr>
              <w:pStyle w:val="TabellRader"/>
              <w:jc w:val="left"/>
            </w:pPr>
            <w:r w:rsidRPr="00431593">
              <w:t>ML17/ÖK</w:t>
            </w:r>
          </w:p>
        </w:tc>
      </w:tr>
      <w:tr w:rsidR="00A21453" w:rsidRPr="0047639F" w14:paraId="5EF312BE" w14:textId="77777777" w:rsidTr="0068628F">
        <w:tc>
          <w:tcPr>
            <w:tcW w:w="1246" w:type="pct"/>
            <w:tcBorders>
              <w:top w:val="single" w:sz="8" w:space="0" w:color="auto"/>
              <w:bottom w:val="single" w:sz="6" w:space="0" w:color="auto"/>
            </w:tcBorders>
            <w:shd w:val="clear" w:color="auto" w:fill="auto"/>
          </w:tcPr>
          <w:p w14:paraId="2A04AF78" w14:textId="77777777" w:rsidR="00DA0598" w:rsidRPr="00431593" w:rsidRDefault="00DA0598" w:rsidP="0068628F">
            <w:pPr>
              <w:pStyle w:val="TabellRader"/>
              <w:jc w:val="left"/>
            </w:pPr>
            <w:r w:rsidRPr="00431593">
              <w:t>Lettland</w:t>
            </w:r>
          </w:p>
        </w:tc>
        <w:tc>
          <w:tcPr>
            <w:tcW w:w="1250" w:type="pct"/>
            <w:tcBorders>
              <w:top w:val="single" w:sz="8" w:space="0" w:color="auto"/>
              <w:bottom w:val="single" w:sz="6" w:space="0" w:color="auto"/>
            </w:tcBorders>
            <w:shd w:val="clear" w:color="auto" w:fill="auto"/>
          </w:tcPr>
          <w:p w14:paraId="10CC4CB6" w14:textId="77777777" w:rsidR="00DA0598" w:rsidRPr="00431593" w:rsidRDefault="00DA0598" w:rsidP="0068628F">
            <w:pPr>
              <w:pStyle w:val="TabellRader"/>
              <w:jc w:val="left"/>
            </w:pPr>
            <w:r w:rsidRPr="00431593">
              <w:t>Irland</w:t>
            </w:r>
          </w:p>
        </w:tc>
        <w:tc>
          <w:tcPr>
            <w:tcW w:w="1252" w:type="pct"/>
            <w:tcBorders>
              <w:top w:val="single" w:sz="8" w:space="0" w:color="auto"/>
              <w:bottom w:val="single" w:sz="6" w:space="0" w:color="auto"/>
            </w:tcBorders>
            <w:shd w:val="clear" w:color="auto" w:fill="auto"/>
          </w:tcPr>
          <w:p w14:paraId="08A7ABDA"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2378737C" w14:textId="77777777" w:rsidR="00DA0598" w:rsidRPr="00431593" w:rsidRDefault="00DA0598" w:rsidP="0068628F">
            <w:pPr>
              <w:pStyle w:val="TabellRader"/>
              <w:jc w:val="left"/>
            </w:pPr>
            <w:r w:rsidRPr="00431593">
              <w:t>ML17/ÖK</w:t>
            </w:r>
          </w:p>
        </w:tc>
      </w:tr>
      <w:tr w:rsidR="00A21453" w:rsidRPr="0047639F" w14:paraId="0008F90A" w14:textId="77777777" w:rsidTr="0068628F">
        <w:tc>
          <w:tcPr>
            <w:tcW w:w="1246" w:type="pct"/>
            <w:tcBorders>
              <w:top w:val="single" w:sz="8" w:space="0" w:color="auto"/>
              <w:bottom w:val="single" w:sz="6" w:space="0" w:color="auto"/>
            </w:tcBorders>
            <w:shd w:val="clear" w:color="auto" w:fill="auto"/>
          </w:tcPr>
          <w:p w14:paraId="2E22F3CB" w14:textId="77777777" w:rsidR="00DA0598" w:rsidRPr="00431593" w:rsidRDefault="00DA0598" w:rsidP="0068628F">
            <w:pPr>
              <w:pStyle w:val="TabellRader"/>
              <w:jc w:val="left"/>
            </w:pPr>
            <w:r w:rsidRPr="00431593">
              <w:t>Lettland</w:t>
            </w:r>
          </w:p>
        </w:tc>
        <w:tc>
          <w:tcPr>
            <w:tcW w:w="1250" w:type="pct"/>
            <w:tcBorders>
              <w:top w:val="single" w:sz="8" w:space="0" w:color="auto"/>
              <w:bottom w:val="single" w:sz="6" w:space="0" w:color="auto"/>
            </w:tcBorders>
            <w:shd w:val="clear" w:color="auto" w:fill="auto"/>
          </w:tcPr>
          <w:p w14:paraId="0DEF7463" w14:textId="77777777" w:rsidR="00DA0598" w:rsidRPr="00431593" w:rsidRDefault="00DA0598" w:rsidP="0068628F">
            <w:pPr>
              <w:pStyle w:val="TabellRader"/>
              <w:jc w:val="left"/>
            </w:pPr>
            <w:r w:rsidRPr="00431593">
              <w:t>Kroatien</w:t>
            </w:r>
          </w:p>
        </w:tc>
        <w:tc>
          <w:tcPr>
            <w:tcW w:w="1252" w:type="pct"/>
            <w:tcBorders>
              <w:top w:val="single" w:sz="8" w:space="0" w:color="auto"/>
              <w:bottom w:val="single" w:sz="6" w:space="0" w:color="auto"/>
            </w:tcBorders>
            <w:shd w:val="clear" w:color="auto" w:fill="auto"/>
          </w:tcPr>
          <w:p w14:paraId="3650B1F0"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50C711F6" w14:textId="77777777" w:rsidR="00DA0598" w:rsidRPr="00431593" w:rsidRDefault="00DA0598" w:rsidP="0068628F">
            <w:pPr>
              <w:pStyle w:val="TabellRader"/>
              <w:jc w:val="left"/>
            </w:pPr>
            <w:r w:rsidRPr="00431593">
              <w:t>ML17/ÖK</w:t>
            </w:r>
          </w:p>
        </w:tc>
      </w:tr>
      <w:tr w:rsidR="00A21453" w:rsidRPr="0047639F" w14:paraId="71995FFF" w14:textId="77777777" w:rsidTr="0068628F">
        <w:tc>
          <w:tcPr>
            <w:tcW w:w="1246" w:type="pct"/>
            <w:tcBorders>
              <w:top w:val="single" w:sz="8" w:space="0" w:color="auto"/>
              <w:bottom w:val="single" w:sz="6" w:space="0" w:color="auto"/>
            </w:tcBorders>
            <w:shd w:val="clear" w:color="auto" w:fill="auto"/>
          </w:tcPr>
          <w:p w14:paraId="7346B2F8" w14:textId="77777777" w:rsidR="00DA0598" w:rsidRPr="00431593" w:rsidRDefault="00DA0598" w:rsidP="0068628F">
            <w:pPr>
              <w:pStyle w:val="TabellRader"/>
              <w:jc w:val="left"/>
            </w:pPr>
            <w:r w:rsidRPr="00431593">
              <w:t xml:space="preserve">Lettland </w:t>
            </w:r>
          </w:p>
        </w:tc>
        <w:tc>
          <w:tcPr>
            <w:tcW w:w="1250" w:type="pct"/>
            <w:tcBorders>
              <w:top w:val="single" w:sz="8" w:space="0" w:color="auto"/>
              <w:bottom w:val="single" w:sz="6" w:space="0" w:color="auto"/>
            </w:tcBorders>
            <w:shd w:val="clear" w:color="auto" w:fill="auto"/>
          </w:tcPr>
          <w:p w14:paraId="7A4CD917" w14:textId="77777777" w:rsidR="00DA0598" w:rsidRPr="00431593" w:rsidRDefault="00DA0598" w:rsidP="0068628F">
            <w:pPr>
              <w:pStyle w:val="TabellRader"/>
              <w:jc w:val="left"/>
            </w:pPr>
            <w:r w:rsidRPr="00431593">
              <w:t>Lettland</w:t>
            </w:r>
          </w:p>
        </w:tc>
        <w:tc>
          <w:tcPr>
            <w:tcW w:w="1252" w:type="pct"/>
            <w:tcBorders>
              <w:top w:val="single" w:sz="8" w:space="0" w:color="auto"/>
              <w:bottom w:val="single" w:sz="6" w:space="0" w:color="auto"/>
            </w:tcBorders>
            <w:shd w:val="clear" w:color="auto" w:fill="auto"/>
          </w:tcPr>
          <w:p w14:paraId="71313EB7"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093FD9F6" w14:textId="77777777" w:rsidR="00DA0598" w:rsidRPr="00431593" w:rsidRDefault="00DA0598" w:rsidP="0068628F">
            <w:pPr>
              <w:pStyle w:val="TabellRader"/>
              <w:jc w:val="left"/>
            </w:pPr>
            <w:r w:rsidRPr="00431593">
              <w:t>ML17/ÖK</w:t>
            </w:r>
          </w:p>
        </w:tc>
      </w:tr>
      <w:tr w:rsidR="00A21453" w:rsidRPr="0047639F" w14:paraId="30D17B59" w14:textId="77777777" w:rsidTr="0068628F">
        <w:tc>
          <w:tcPr>
            <w:tcW w:w="1246" w:type="pct"/>
            <w:tcBorders>
              <w:top w:val="single" w:sz="8" w:space="0" w:color="auto"/>
              <w:bottom w:val="single" w:sz="6" w:space="0" w:color="auto"/>
            </w:tcBorders>
            <w:shd w:val="clear" w:color="auto" w:fill="auto"/>
          </w:tcPr>
          <w:p w14:paraId="2404AB3B" w14:textId="77777777" w:rsidR="00DA0598" w:rsidRPr="00431593" w:rsidRDefault="00DA0598" w:rsidP="0068628F">
            <w:pPr>
              <w:pStyle w:val="TabellRader"/>
              <w:jc w:val="left"/>
            </w:pPr>
            <w:r w:rsidRPr="00431593">
              <w:t>Lettland</w:t>
            </w:r>
          </w:p>
        </w:tc>
        <w:tc>
          <w:tcPr>
            <w:tcW w:w="1250" w:type="pct"/>
            <w:tcBorders>
              <w:top w:val="single" w:sz="8" w:space="0" w:color="auto"/>
              <w:bottom w:val="single" w:sz="6" w:space="0" w:color="auto"/>
            </w:tcBorders>
            <w:shd w:val="clear" w:color="auto" w:fill="auto"/>
          </w:tcPr>
          <w:p w14:paraId="6229B7FE" w14:textId="77777777" w:rsidR="00DA0598" w:rsidRPr="00431593" w:rsidRDefault="00DA0598" w:rsidP="0068628F">
            <w:pPr>
              <w:pStyle w:val="TabellRader"/>
              <w:jc w:val="left"/>
            </w:pPr>
            <w:r w:rsidRPr="00431593">
              <w:t>USA</w:t>
            </w:r>
          </w:p>
        </w:tc>
        <w:tc>
          <w:tcPr>
            <w:tcW w:w="1252" w:type="pct"/>
            <w:tcBorders>
              <w:top w:val="single" w:sz="8" w:space="0" w:color="auto"/>
              <w:bottom w:val="single" w:sz="6" w:space="0" w:color="auto"/>
            </w:tcBorders>
            <w:shd w:val="clear" w:color="auto" w:fill="auto"/>
          </w:tcPr>
          <w:p w14:paraId="75848900"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7888BD42" w14:textId="77777777" w:rsidR="00DA0598" w:rsidRPr="00431593" w:rsidRDefault="00DA0598" w:rsidP="0068628F">
            <w:pPr>
              <w:pStyle w:val="TabellRader"/>
              <w:jc w:val="left"/>
            </w:pPr>
            <w:r w:rsidRPr="00431593">
              <w:t>ML17/ÖK</w:t>
            </w:r>
          </w:p>
        </w:tc>
      </w:tr>
      <w:tr w:rsidR="00A21453" w14:paraId="4DDC143A" w14:textId="77777777" w:rsidTr="0068628F">
        <w:tc>
          <w:tcPr>
            <w:tcW w:w="1246" w:type="pct"/>
            <w:tcBorders>
              <w:top w:val="single" w:sz="8" w:space="0" w:color="auto"/>
              <w:bottom w:val="single" w:sz="6" w:space="0" w:color="auto"/>
            </w:tcBorders>
            <w:shd w:val="clear" w:color="auto" w:fill="auto"/>
          </w:tcPr>
          <w:p w14:paraId="6F75CE3C" w14:textId="77777777" w:rsidR="00DA0598" w:rsidRPr="00431593" w:rsidRDefault="00DA0598" w:rsidP="0068628F">
            <w:pPr>
              <w:pStyle w:val="TabellRader"/>
              <w:jc w:val="left"/>
            </w:pPr>
            <w:r w:rsidRPr="00431593">
              <w:t>Nederländerna</w:t>
            </w:r>
          </w:p>
        </w:tc>
        <w:tc>
          <w:tcPr>
            <w:tcW w:w="1250" w:type="pct"/>
            <w:tcBorders>
              <w:top w:val="single" w:sz="8" w:space="0" w:color="auto"/>
              <w:bottom w:val="single" w:sz="6" w:space="0" w:color="auto"/>
            </w:tcBorders>
            <w:shd w:val="clear" w:color="auto" w:fill="auto"/>
          </w:tcPr>
          <w:p w14:paraId="1575C9E3" w14:textId="77777777" w:rsidR="00DA0598" w:rsidRPr="00431593" w:rsidRDefault="00DA0598" w:rsidP="0068628F">
            <w:pPr>
              <w:pStyle w:val="TabellRader"/>
              <w:jc w:val="left"/>
            </w:pPr>
            <w:r w:rsidRPr="00431593">
              <w:t>Danmark</w:t>
            </w:r>
          </w:p>
        </w:tc>
        <w:tc>
          <w:tcPr>
            <w:tcW w:w="1252" w:type="pct"/>
            <w:tcBorders>
              <w:top w:val="single" w:sz="8" w:space="0" w:color="auto"/>
              <w:bottom w:val="single" w:sz="6" w:space="0" w:color="auto"/>
            </w:tcBorders>
            <w:shd w:val="clear" w:color="auto" w:fill="auto"/>
          </w:tcPr>
          <w:p w14:paraId="62CEC721" w14:textId="77777777" w:rsidR="00DA0598" w:rsidRPr="00431593" w:rsidRDefault="00DA0598" w:rsidP="0068628F">
            <w:pPr>
              <w:pStyle w:val="TabellRader"/>
              <w:jc w:val="left"/>
            </w:pPr>
            <w:r w:rsidRPr="00431593">
              <w:t>5</w:t>
            </w:r>
          </w:p>
        </w:tc>
        <w:tc>
          <w:tcPr>
            <w:tcW w:w="1252" w:type="pct"/>
            <w:tcBorders>
              <w:top w:val="single" w:sz="8" w:space="0" w:color="auto"/>
              <w:bottom w:val="single" w:sz="6" w:space="0" w:color="auto"/>
            </w:tcBorders>
            <w:shd w:val="clear" w:color="auto" w:fill="auto"/>
          </w:tcPr>
          <w:p w14:paraId="31BA29A3" w14:textId="77777777" w:rsidR="00DA0598" w:rsidRPr="00431593" w:rsidRDefault="00DA0598" w:rsidP="0068628F">
            <w:pPr>
              <w:pStyle w:val="TabellRader"/>
              <w:jc w:val="left"/>
            </w:pPr>
            <w:r w:rsidRPr="00431593">
              <w:t>ML6/ÖK</w:t>
            </w:r>
          </w:p>
        </w:tc>
      </w:tr>
      <w:tr w:rsidR="00A21453" w14:paraId="3307E9B8" w14:textId="77777777" w:rsidTr="0068628F">
        <w:tc>
          <w:tcPr>
            <w:tcW w:w="1246" w:type="pct"/>
            <w:tcBorders>
              <w:top w:val="single" w:sz="8" w:space="0" w:color="auto"/>
              <w:bottom w:val="single" w:sz="6" w:space="0" w:color="auto"/>
            </w:tcBorders>
            <w:shd w:val="clear" w:color="auto" w:fill="auto"/>
          </w:tcPr>
          <w:p w14:paraId="0F00CFE3" w14:textId="77777777" w:rsidR="00DA0598" w:rsidRPr="00431593" w:rsidRDefault="00DA0598" w:rsidP="0068628F">
            <w:pPr>
              <w:pStyle w:val="TabellRader"/>
              <w:jc w:val="left"/>
            </w:pPr>
            <w:r w:rsidRPr="00431593">
              <w:t>Nederländerna</w:t>
            </w:r>
          </w:p>
        </w:tc>
        <w:tc>
          <w:tcPr>
            <w:tcW w:w="1250" w:type="pct"/>
            <w:tcBorders>
              <w:top w:val="single" w:sz="8" w:space="0" w:color="auto"/>
              <w:bottom w:val="single" w:sz="6" w:space="0" w:color="auto"/>
            </w:tcBorders>
            <w:shd w:val="clear" w:color="auto" w:fill="auto"/>
          </w:tcPr>
          <w:p w14:paraId="2D33F0A3" w14:textId="77777777" w:rsidR="00DA0598" w:rsidRPr="00431593" w:rsidRDefault="00DA0598" w:rsidP="0068628F">
            <w:pPr>
              <w:pStyle w:val="TabellRader"/>
              <w:jc w:val="left"/>
            </w:pPr>
            <w:r w:rsidRPr="00431593">
              <w:t>Nederländerna</w:t>
            </w:r>
          </w:p>
        </w:tc>
        <w:tc>
          <w:tcPr>
            <w:tcW w:w="1252" w:type="pct"/>
            <w:tcBorders>
              <w:top w:val="single" w:sz="8" w:space="0" w:color="auto"/>
              <w:bottom w:val="single" w:sz="6" w:space="0" w:color="auto"/>
            </w:tcBorders>
            <w:shd w:val="clear" w:color="auto" w:fill="auto"/>
          </w:tcPr>
          <w:p w14:paraId="3CA36765" w14:textId="77777777" w:rsidR="00DA0598" w:rsidRPr="00431593" w:rsidRDefault="00DA0598" w:rsidP="0068628F">
            <w:pPr>
              <w:pStyle w:val="TabellRader"/>
              <w:jc w:val="left"/>
            </w:pPr>
            <w:r w:rsidRPr="00431593">
              <w:t>6</w:t>
            </w:r>
          </w:p>
        </w:tc>
        <w:tc>
          <w:tcPr>
            <w:tcW w:w="1252" w:type="pct"/>
            <w:tcBorders>
              <w:top w:val="single" w:sz="8" w:space="0" w:color="auto"/>
              <w:bottom w:val="single" w:sz="6" w:space="0" w:color="auto"/>
            </w:tcBorders>
            <w:shd w:val="clear" w:color="auto" w:fill="auto"/>
          </w:tcPr>
          <w:p w14:paraId="63C260C9" w14:textId="77777777" w:rsidR="00DA0598" w:rsidRPr="00431593" w:rsidRDefault="00DA0598" w:rsidP="0068628F">
            <w:pPr>
              <w:pStyle w:val="TabellRader"/>
              <w:jc w:val="left"/>
            </w:pPr>
            <w:r w:rsidRPr="00431593">
              <w:t>ML1/ÖK, ML2/KS, ML2/ÖK, ML6/ÖK, ML13/ÖK</w:t>
            </w:r>
          </w:p>
        </w:tc>
      </w:tr>
      <w:tr w:rsidR="00A21453" w14:paraId="424A16A0" w14:textId="77777777" w:rsidTr="0068628F">
        <w:tc>
          <w:tcPr>
            <w:tcW w:w="1246" w:type="pct"/>
            <w:tcBorders>
              <w:top w:val="single" w:sz="8" w:space="0" w:color="auto"/>
              <w:bottom w:val="single" w:sz="6" w:space="0" w:color="auto"/>
            </w:tcBorders>
            <w:shd w:val="clear" w:color="auto" w:fill="auto"/>
          </w:tcPr>
          <w:p w14:paraId="519E047F" w14:textId="77777777" w:rsidR="00DA0598" w:rsidRPr="00431593" w:rsidRDefault="00DA0598" w:rsidP="0068628F">
            <w:pPr>
              <w:pStyle w:val="TabellRader"/>
              <w:jc w:val="left"/>
            </w:pPr>
            <w:r w:rsidRPr="00431593">
              <w:t>Nederländerna</w:t>
            </w:r>
          </w:p>
        </w:tc>
        <w:tc>
          <w:tcPr>
            <w:tcW w:w="1250" w:type="pct"/>
            <w:tcBorders>
              <w:top w:val="single" w:sz="8" w:space="0" w:color="auto"/>
              <w:bottom w:val="single" w:sz="6" w:space="0" w:color="auto"/>
            </w:tcBorders>
            <w:shd w:val="clear" w:color="auto" w:fill="auto"/>
          </w:tcPr>
          <w:p w14:paraId="361F4F02" w14:textId="77777777" w:rsidR="00DA0598" w:rsidRPr="00431593" w:rsidRDefault="00DA0598" w:rsidP="0068628F">
            <w:pPr>
              <w:pStyle w:val="TabellRader"/>
              <w:jc w:val="left"/>
            </w:pPr>
            <w:r w:rsidRPr="00431593">
              <w:t>Polen</w:t>
            </w:r>
          </w:p>
        </w:tc>
        <w:tc>
          <w:tcPr>
            <w:tcW w:w="1252" w:type="pct"/>
            <w:tcBorders>
              <w:top w:val="single" w:sz="8" w:space="0" w:color="auto"/>
              <w:bottom w:val="single" w:sz="6" w:space="0" w:color="auto"/>
            </w:tcBorders>
            <w:shd w:val="clear" w:color="auto" w:fill="auto"/>
          </w:tcPr>
          <w:p w14:paraId="6A26D584"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6EDA2854" w14:textId="77777777" w:rsidR="00DA0598" w:rsidRPr="00431593" w:rsidRDefault="00DA0598" w:rsidP="0068628F">
            <w:pPr>
              <w:pStyle w:val="TabellRader"/>
              <w:jc w:val="left"/>
            </w:pPr>
            <w:r w:rsidRPr="00431593">
              <w:t>ML6/ÖK</w:t>
            </w:r>
          </w:p>
        </w:tc>
      </w:tr>
      <w:tr w:rsidR="00A21453" w14:paraId="3F1622D2" w14:textId="77777777" w:rsidTr="0068628F">
        <w:tc>
          <w:tcPr>
            <w:tcW w:w="1246" w:type="pct"/>
            <w:tcBorders>
              <w:top w:val="single" w:sz="8" w:space="0" w:color="auto"/>
              <w:bottom w:val="single" w:sz="6" w:space="0" w:color="auto"/>
            </w:tcBorders>
            <w:shd w:val="clear" w:color="auto" w:fill="auto"/>
          </w:tcPr>
          <w:p w14:paraId="2F52D88F" w14:textId="77777777" w:rsidR="00DA0598" w:rsidRPr="00431593" w:rsidRDefault="00DA0598" w:rsidP="0068628F">
            <w:pPr>
              <w:pStyle w:val="TabellRader"/>
              <w:jc w:val="left"/>
            </w:pPr>
            <w:r w:rsidRPr="00431593">
              <w:t>Nederländerna</w:t>
            </w:r>
          </w:p>
        </w:tc>
        <w:tc>
          <w:tcPr>
            <w:tcW w:w="1250" w:type="pct"/>
            <w:tcBorders>
              <w:top w:val="single" w:sz="8" w:space="0" w:color="auto"/>
              <w:bottom w:val="single" w:sz="6" w:space="0" w:color="auto"/>
            </w:tcBorders>
            <w:shd w:val="clear" w:color="auto" w:fill="auto"/>
          </w:tcPr>
          <w:p w14:paraId="184AB706" w14:textId="77777777" w:rsidR="00DA0598" w:rsidRPr="00431593" w:rsidRDefault="00DA0598" w:rsidP="0068628F">
            <w:pPr>
              <w:pStyle w:val="TabellRader"/>
              <w:jc w:val="left"/>
            </w:pPr>
            <w:r w:rsidRPr="00431593">
              <w:t>Tyskland</w:t>
            </w:r>
          </w:p>
        </w:tc>
        <w:tc>
          <w:tcPr>
            <w:tcW w:w="1252" w:type="pct"/>
            <w:tcBorders>
              <w:top w:val="single" w:sz="8" w:space="0" w:color="auto"/>
              <w:bottom w:val="single" w:sz="6" w:space="0" w:color="auto"/>
            </w:tcBorders>
            <w:shd w:val="clear" w:color="auto" w:fill="auto"/>
          </w:tcPr>
          <w:p w14:paraId="055C2931"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3BA4DF45" w14:textId="77777777" w:rsidR="00DA0598" w:rsidRPr="00431593" w:rsidRDefault="00DA0598" w:rsidP="0068628F">
            <w:pPr>
              <w:pStyle w:val="TabellRader"/>
              <w:jc w:val="left"/>
            </w:pPr>
            <w:r w:rsidRPr="00431593">
              <w:t>ML4/KS, ML6/ÖK</w:t>
            </w:r>
          </w:p>
        </w:tc>
      </w:tr>
      <w:tr w:rsidR="00A21453" w14:paraId="47A4CC1E" w14:textId="77777777" w:rsidTr="0068628F">
        <w:tc>
          <w:tcPr>
            <w:tcW w:w="1246" w:type="pct"/>
            <w:tcBorders>
              <w:top w:val="single" w:sz="8" w:space="0" w:color="auto"/>
              <w:bottom w:val="single" w:sz="6" w:space="0" w:color="auto"/>
            </w:tcBorders>
            <w:shd w:val="clear" w:color="auto" w:fill="auto"/>
          </w:tcPr>
          <w:p w14:paraId="4F42BA70" w14:textId="77777777" w:rsidR="00DA0598" w:rsidRPr="00431593" w:rsidRDefault="00DA0598" w:rsidP="0068628F">
            <w:pPr>
              <w:pStyle w:val="TabellRader"/>
              <w:jc w:val="left"/>
            </w:pPr>
            <w:r w:rsidRPr="00431593">
              <w:t>Norge</w:t>
            </w:r>
          </w:p>
        </w:tc>
        <w:tc>
          <w:tcPr>
            <w:tcW w:w="1250" w:type="pct"/>
            <w:tcBorders>
              <w:top w:val="single" w:sz="8" w:space="0" w:color="auto"/>
              <w:bottom w:val="single" w:sz="6" w:space="0" w:color="auto"/>
            </w:tcBorders>
            <w:shd w:val="clear" w:color="auto" w:fill="auto"/>
          </w:tcPr>
          <w:p w14:paraId="4DF746F5" w14:textId="77777777" w:rsidR="00DA0598" w:rsidRPr="00431593" w:rsidRDefault="00DA0598" w:rsidP="0068628F">
            <w:pPr>
              <w:pStyle w:val="TabellRader"/>
              <w:jc w:val="left"/>
            </w:pPr>
            <w:r w:rsidRPr="00431593">
              <w:t>Estland</w:t>
            </w:r>
          </w:p>
        </w:tc>
        <w:tc>
          <w:tcPr>
            <w:tcW w:w="1252" w:type="pct"/>
            <w:tcBorders>
              <w:top w:val="single" w:sz="8" w:space="0" w:color="auto"/>
              <w:bottom w:val="single" w:sz="6" w:space="0" w:color="auto"/>
            </w:tcBorders>
            <w:shd w:val="clear" w:color="auto" w:fill="auto"/>
          </w:tcPr>
          <w:p w14:paraId="226A10E7"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5A1736F9" w14:textId="77777777" w:rsidR="00DA0598" w:rsidRPr="00431593" w:rsidRDefault="00DA0598" w:rsidP="0068628F">
            <w:pPr>
              <w:pStyle w:val="TabellRader"/>
              <w:jc w:val="left"/>
            </w:pPr>
            <w:r w:rsidRPr="00431593">
              <w:t>ML1/ÖK</w:t>
            </w:r>
          </w:p>
        </w:tc>
      </w:tr>
      <w:tr w:rsidR="00A21453" w14:paraId="10088799" w14:textId="77777777" w:rsidTr="0068628F">
        <w:tc>
          <w:tcPr>
            <w:tcW w:w="1246" w:type="pct"/>
            <w:tcBorders>
              <w:top w:val="single" w:sz="8" w:space="0" w:color="auto"/>
              <w:bottom w:val="single" w:sz="6" w:space="0" w:color="auto"/>
            </w:tcBorders>
            <w:shd w:val="clear" w:color="auto" w:fill="auto"/>
          </w:tcPr>
          <w:p w14:paraId="183776B0" w14:textId="77777777" w:rsidR="00DA0598" w:rsidRPr="00431593" w:rsidRDefault="00DA0598" w:rsidP="0068628F">
            <w:pPr>
              <w:pStyle w:val="TabellRader"/>
              <w:jc w:val="left"/>
            </w:pPr>
            <w:r w:rsidRPr="00431593">
              <w:t>Norge</w:t>
            </w:r>
          </w:p>
        </w:tc>
        <w:tc>
          <w:tcPr>
            <w:tcW w:w="1250" w:type="pct"/>
            <w:tcBorders>
              <w:top w:val="single" w:sz="8" w:space="0" w:color="auto"/>
              <w:bottom w:val="single" w:sz="6" w:space="0" w:color="auto"/>
            </w:tcBorders>
            <w:shd w:val="clear" w:color="auto" w:fill="auto"/>
          </w:tcPr>
          <w:p w14:paraId="22D104F9" w14:textId="77777777" w:rsidR="00DA0598" w:rsidRPr="00431593" w:rsidRDefault="00DA0598" w:rsidP="0068628F">
            <w:pPr>
              <w:pStyle w:val="TabellRader"/>
              <w:jc w:val="left"/>
            </w:pPr>
            <w:r w:rsidRPr="00431593">
              <w:t>USA</w:t>
            </w:r>
          </w:p>
        </w:tc>
        <w:tc>
          <w:tcPr>
            <w:tcW w:w="1252" w:type="pct"/>
            <w:tcBorders>
              <w:top w:val="single" w:sz="8" w:space="0" w:color="auto"/>
              <w:bottom w:val="single" w:sz="6" w:space="0" w:color="auto"/>
            </w:tcBorders>
            <w:shd w:val="clear" w:color="auto" w:fill="auto"/>
          </w:tcPr>
          <w:p w14:paraId="47B87F6D"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0BFD5091" w14:textId="77777777" w:rsidR="00DA0598" w:rsidRPr="00431593" w:rsidRDefault="00DA0598" w:rsidP="0068628F">
            <w:pPr>
              <w:pStyle w:val="TabellRader"/>
              <w:jc w:val="left"/>
            </w:pPr>
            <w:r w:rsidRPr="00431593">
              <w:t>ML1/KS, ML1/ÖK</w:t>
            </w:r>
          </w:p>
        </w:tc>
      </w:tr>
      <w:tr w:rsidR="00A21453" w:rsidRPr="0047639F" w14:paraId="39B45153" w14:textId="77777777" w:rsidTr="0068628F">
        <w:tc>
          <w:tcPr>
            <w:tcW w:w="1246" w:type="pct"/>
            <w:tcBorders>
              <w:top w:val="single" w:sz="8" w:space="0" w:color="auto"/>
              <w:bottom w:val="single" w:sz="6" w:space="0" w:color="auto"/>
            </w:tcBorders>
            <w:shd w:val="clear" w:color="auto" w:fill="auto"/>
          </w:tcPr>
          <w:p w14:paraId="32469F8C" w14:textId="77777777" w:rsidR="00DA0598" w:rsidRPr="00431593" w:rsidRDefault="00DA0598" w:rsidP="0068628F">
            <w:pPr>
              <w:pStyle w:val="TabellRader"/>
              <w:jc w:val="left"/>
            </w:pPr>
            <w:r w:rsidRPr="00431593">
              <w:t>Polen</w:t>
            </w:r>
          </w:p>
        </w:tc>
        <w:tc>
          <w:tcPr>
            <w:tcW w:w="1250" w:type="pct"/>
            <w:tcBorders>
              <w:top w:val="single" w:sz="8" w:space="0" w:color="auto"/>
              <w:bottom w:val="single" w:sz="6" w:space="0" w:color="auto"/>
            </w:tcBorders>
            <w:shd w:val="clear" w:color="auto" w:fill="auto"/>
          </w:tcPr>
          <w:p w14:paraId="5A6382B8" w14:textId="77777777" w:rsidR="00DA0598" w:rsidRPr="00431593" w:rsidRDefault="00DA0598" w:rsidP="0068628F">
            <w:pPr>
              <w:pStyle w:val="TabellRader"/>
              <w:jc w:val="left"/>
            </w:pPr>
            <w:r w:rsidRPr="00431593">
              <w:t>Polen</w:t>
            </w:r>
          </w:p>
        </w:tc>
        <w:tc>
          <w:tcPr>
            <w:tcW w:w="1252" w:type="pct"/>
            <w:tcBorders>
              <w:top w:val="single" w:sz="8" w:space="0" w:color="auto"/>
              <w:bottom w:val="single" w:sz="6" w:space="0" w:color="auto"/>
            </w:tcBorders>
            <w:shd w:val="clear" w:color="auto" w:fill="auto"/>
          </w:tcPr>
          <w:p w14:paraId="369AA3E9"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658EFE07" w14:textId="77777777" w:rsidR="00DA0598" w:rsidRPr="00431593" w:rsidRDefault="00DA0598" w:rsidP="0068628F">
            <w:pPr>
              <w:pStyle w:val="TabellRader"/>
              <w:jc w:val="left"/>
            </w:pPr>
            <w:r w:rsidRPr="00431593">
              <w:t>ML11/ÖK</w:t>
            </w:r>
          </w:p>
        </w:tc>
      </w:tr>
      <w:tr w:rsidR="00A21453" w14:paraId="134BDC9C" w14:textId="77777777" w:rsidTr="0068628F">
        <w:tc>
          <w:tcPr>
            <w:tcW w:w="1246" w:type="pct"/>
            <w:tcBorders>
              <w:top w:val="single" w:sz="8" w:space="0" w:color="auto"/>
              <w:bottom w:val="single" w:sz="6" w:space="0" w:color="auto"/>
            </w:tcBorders>
            <w:shd w:val="clear" w:color="auto" w:fill="auto"/>
          </w:tcPr>
          <w:p w14:paraId="55A09D84" w14:textId="77777777" w:rsidR="00DA0598" w:rsidRPr="00431593" w:rsidRDefault="00DA0598" w:rsidP="0068628F">
            <w:pPr>
              <w:pStyle w:val="TabellRader"/>
              <w:jc w:val="left"/>
            </w:pPr>
            <w:r w:rsidRPr="00431593">
              <w:t>Schweiz</w:t>
            </w:r>
          </w:p>
        </w:tc>
        <w:tc>
          <w:tcPr>
            <w:tcW w:w="1250" w:type="pct"/>
            <w:tcBorders>
              <w:top w:val="single" w:sz="8" w:space="0" w:color="auto"/>
              <w:bottom w:val="single" w:sz="6" w:space="0" w:color="auto"/>
            </w:tcBorders>
            <w:shd w:val="clear" w:color="auto" w:fill="auto"/>
          </w:tcPr>
          <w:p w14:paraId="0DC7ABEB" w14:textId="77777777" w:rsidR="00DA0598" w:rsidRPr="00431593" w:rsidRDefault="00DA0598" w:rsidP="0068628F">
            <w:pPr>
              <w:pStyle w:val="TabellRader"/>
              <w:jc w:val="left"/>
            </w:pPr>
            <w:r w:rsidRPr="00431593">
              <w:t>Schweiz</w:t>
            </w:r>
          </w:p>
        </w:tc>
        <w:tc>
          <w:tcPr>
            <w:tcW w:w="1252" w:type="pct"/>
            <w:tcBorders>
              <w:top w:val="single" w:sz="8" w:space="0" w:color="auto"/>
              <w:bottom w:val="single" w:sz="6" w:space="0" w:color="auto"/>
            </w:tcBorders>
            <w:shd w:val="clear" w:color="auto" w:fill="auto"/>
          </w:tcPr>
          <w:p w14:paraId="401B1D7A"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6B46B99E" w14:textId="77777777" w:rsidR="00DA0598" w:rsidRPr="00431593" w:rsidRDefault="00DA0598" w:rsidP="0068628F">
            <w:pPr>
              <w:pStyle w:val="TabellRader"/>
              <w:jc w:val="left"/>
            </w:pPr>
            <w:r w:rsidRPr="00431593">
              <w:t>ML6/KS</w:t>
            </w:r>
          </w:p>
        </w:tc>
      </w:tr>
      <w:tr w:rsidR="00A21453" w14:paraId="7A5DC46D" w14:textId="77777777" w:rsidTr="0068628F">
        <w:tc>
          <w:tcPr>
            <w:tcW w:w="1246" w:type="pct"/>
            <w:tcBorders>
              <w:top w:val="single" w:sz="8" w:space="0" w:color="auto"/>
              <w:bottom w:val="single" w:sz="6" w:space="0" w:color="auto"/>
            </w:tcBorders>
            <w:shd w:val="clear" w:color="auto" w:fill="auto"/>
          </w:tcPr>
          <w:p w14:paraId="605B0A09" w14:textId="77777777" w:rsidR="00DA0598" w:rsidRPr="00431593" w:rsidRDefault="00DA0598" w:rsidP="0068628F">
            <w:pPr>
              <w:pStyle w:val="TabellRader"/>
              <w:jc w:val="left"/>
            </w:pPr>
            <w:r w:rsidRPr="00431593">
              <w:t>Spanien</w:t>
            </w:r>
          </w:p>
        </w:tc>
        <w:tc>
          <w:tcPr>
            <w:tcW w:w="1250" w:type="pct"/>
            <w:tcBorders>
              <w:top w:val="single" w:sz="8" w:space="0" w:color="auto"/>
              <w:bottom w:val="single" w:sz="6" w:space="0" w:color="auto"/>
            </w:tcBorders>
            <w:shd w:val="clear" w:color="auto" w:fill="auto"/>
          </w:tcPr>
          <w:p w14:paraId="1F9CF268" w14:textId="77777777" w:rsidR="00DA0598" w:rsidRPr="00431593" w:rsidRDefault="00DA0598" w:rsidP="0068628F">
            <w:pPr>
              <w:pStyle w:val="TabellRader"/>
              <w:jc w:val="left"/>
            </w:pPr>
            <w:r w:rsidRPr="00431593">
              <w:t>Estland</w:t>
            </w:r>
          </w:p>
        </w:tc>
        <w:tc>
          <w:tcPr>
            <w:tcW w:w="1252" w:type="pct"/>
            <w:tcBorders>
              <w:top w:val="single" w:sz="8" w:space="0" w:color="auto"/>
              <w:bottom w:val="single" w:sz="6" w:space="0" w:color="auto"/>
            </w:tcBorders>
            <w:shd w:val="clear" w:color="auto" w:fill="auto"/>
          </w:tcPr>
          <w:p w14:paraId="630C5247"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6ABD471B" w14:textId="77777777" w:rsidR="00DA0598" w:rsidRPr="00431593" w:rsidRDefault="00DA0598" w:rsidP="0068628F">
            <w:pPr>
              <w:pStyle w:val="TabellRader"/>
              <w:jc w:val="left"/>
            </w:pPr>
            <w:r w:rsidRPr="00431593">
              <w:t>ML6/ÖK</w:t>
            </w:r>
          </w:p>
        </w:tc>
      </w:tr>
      <w:tr w:rsidR="00A21453" w:rsidRPr="0047639F" w14:paraId="48FA7048" w14:textId="77777777" w:rsidTr="0068628F">
        <w:tc>
          <w:tcPr>
            <w:tcW w:w="1246" w:type="pct"/>
            <w:tcBorders>
              <w:top w:val="single" w:sz="8" w:space="0" w:color="auto"/>
              <w:bottom w:val="single" w:sz="6" w:space="0" w:color="auto"/>
            </w:tcBorders>
            <w:shd w:val="clear" w:color="auto" w:fill="auto"/>
          </w:tcPr>
          <w:p w14:paraId="7A457FD5" w14:textId="77777777" w:rsidR="00DA0598" w:rsidRPr="00431593" w:rsidRDefault="00DA0598" w:rsidP="0068628F">
            <w:pPr>
              <w:pStyle w:val="TabellRader"/>
              <w:jc w:val="left"/>
            </w:pPr>
            <w:r w:rsidRPr="00431593">
              <w:t>Storbritannien</w:t>
            </w:r>
          </w:p>
        </w:tc>
        <w:tc>
          <w:tcPr>
            <w:tcW w:w="1250" w:type="pct"/>
            <w:tcBorders>
              <w:top w:val="single" w:sz="8" w:space="0" w:color="auto"/>
              <w:bottom w:val="single" w:sz="6" w:space="0" w:color="auto"/>
            </w:tcBorders>
            <w:shd w:val="clear" w:color="auto" w:fill="auto"/>
          </w:tcPr>
          <w:p w14:paraId="5746007E" w14:textId="77777777" w:rsidR="00DA0598" w:rsidRPr="00431593" w:rsidRDefault="00DA0598" w:rsidP="0068628F">
            <w:pPr>
              <w:pStyle w:val="TabellRader"/>
              <w:jc w:val="left"/>
            </w:pPr>
            <w:r w:rsidRPr="00431593">
              <w:t>Finland</w:t>
            </w:r>
          </w:p>
        </w:tc>
        <w:tc>
          <w:tcPr>
            <w:tcW w:w="1252" w:type="pct"/>
            <w:tcBorders>
              <w:top w:val="single" w:sz="8" w:space="0" w:color="auto"/>
              <w:bottom w:val="single" w:sz="6" w:space="0" w:color="auto"/>
            </w:tcBorders>
            <w:shd w:val="clear" w:color="auto" w:fill="auto"/>
          </w:tcPr>
          <w:p w14:paraId="338DD431" w14:textId="77777777" w:rsidR="00DA0598" w:rsidRPr="00431593" w:rsidRDefault="00DA0598" w:rsidP="0068628F">
            <w:pPr>
              <w:pStyle w:val="TabellRader"/>
              <w:jc w:val="left"/>
            </w:pPr>
            <w:r w:rsidRPr="00431593">
              <w:t>4</w:t>
            </w:r>
          </w:p>
        </w:tc>
        <w:tc>
          <w:tcPr>
            <w:tcW w:w="1252" w:type="pct"/>
            <w:tcBorders>
              <w:top w:val="single" w:sz="8" w:space="0" w:color="auto"/>
              <w:bottom w:val="single" w:sz="6" w:space="0" w:color="auto"/>
            </w:tcBorders>
            <w:shd w:val="clear" w:color="auto" w:fill="auto"/>
          </w:tcPr>
          <w:p w14:paraId="63121D49" w14:textId="77777777" w:rsidR="00DA0598" w:rsidRPr="00431593" w:rsidRDefault="00DA0598" w:rsidP="0068628F">
            <w:pPr>
              <w:pStyle w:val="TabellRader"/>
              <w:jc w:val="left"/>
            </w:pPr>
            <w:r w:rsidRPr="00431593">
              <w:t>ML4/KS, ML4/ÖK, ML5/KS, ML9/KS</w:t>
            </w:r>
          </w:p>
        </w:tc>
      </w:tr>
      <w:tr w:rsidR="00A21453" w:rsidRPr="0047639F" w14:paraId="710B930F" w14:textId="77777777" w:rsidTr="0068628F">
        <w:tc>
          <w:tcPr>
            <w:tcW w:w="1246" w:type="pct"/>
            <w:tcBorders>
              <w:top w:val="single" w:sz="8" w:space="0" w:color="auto"/>
              <w:bottom w:val="single" w:sz="6" w:space="0" w:color="auto"/>
            </w:tcBorders>
            <w:shd w:val="clear" w:color="auto" w:fill="auto"/>
          </w:tcPr>
          <w:p w14:paraId="4AB2502C" w14:textId="77777777" w:rsidR="00DA0598" w:rsidRPr="00431593" w:rsidRDefault="00DA0598" w:rsidP="0068628F">
            <w:pPr>
              <w:pStyle w:val="TabellRader"/>
              <w:jc w:val="left"/>
            </w:pPr>
            <w:r w:rsidRPr="00431593">
              <w:t>Storbritannien</w:t>
            </w:r>
          </w:p>
        </w:tc>
        <w:tc>
          <w:tcPr>
            <w:tcW w:w="1250" w:type="pct"/>
            <w:tcBorders>
              <w:top w:val="single" w:sz="8" w:space="0" w:color="auto"/>
              <w:bottom w:val="single" w:sz="6" w:space="0" w:color="auto"/>
            </w:tcBorders>
            <w:shd w:val="clear" w:color="auto" w:fill="auto"/>
          </w:tcPr>
          <w:p w14:paraId="35BA95E8" w14:textId="77777777" w:rsidR="00DA0598" w:rsidRPr="00431593" w:rsidRDefault="00DA0598" w:rsidP="0068628F">
            <w:pPr>
              <w:pStyle w:val="TabellRader"/>
              <w:jc w:val="left"/>
            </w:pPr>
            <w:r w:rsidRPr="00431593">
              <w:t>Storbritannien</w:t>
            </w:r>
          </w:p>
        </w:tc>
        <w:tc>
          <w:tcPr>
            <w:tcW w:w="1252" w:type="pct"/>
            <w:tcBorders>
              <w:top w:val="single" w:sz="8" w:space="0" w:color="auto"/>
              <w:bottom w:val="single" w:sz="6" w:space="0" w:color="auto"/>
            </w:tcBorders>
            <w:shd w:val="clear" w:color="auto" w:fill="auto"/>
          </w:tcPr>
          <w:p w14:paraId="5215AAAA" w14:textId="77777777" w:rsidR="00DA0598" w:rsidRPr="00431593" w:rsidRDefault="00DA0598" w:rsidP="0068628F">
            <w:pPr>
              <w:pStyle w:val="TabellRader"/>
              <w:jc w:val="left"/>
            </w:pPr>
            <w:r w:rsidRPr="00431593">
              <w:t>4</w:t>
            </w:r>
          </w:p>
        </w:tc>
        <w:tc>
          <w:tcPr>
            <w:tcW w:w="1252" w:type="pct"/>
            <w:tcBorders>
              <w:top w:val="single" w:sz="8" w:space="0" w:color="auto"/>
              <w:bottom w:val="single" w:sz="6" w:space="0" w:color="auto"/>
            </w:tcBorders>
            <w:shd w:val="clear" w:color="auto" w:fill="auto"/>
          </w:tcPr>
          <w:p w14:paraId="24411D3E" w14:textId="77777777" w:rsidR="00DA0598" w:rsidRPr="00431593" w:rsidRDefault="00DA0598" w:rsidP="0068628F">
            <w:pPr>
              <w:pStyle w:val="TabellRader"/>
              <w:jc w:val="left"/>
            </w:pPr>
            <w:r w:rsidRPr="00431593">
              <w:t>ML4/KS, ML4/ÖK, ML5/ÖK</w:t>
            </w:r>
          </w:p>
        </w:tc>
      </w:tr>
      <w:tr w:rsidR="00A21453" w:rsidRPr="0047639F" w14:paraId="49C85425" w14:textId="77777777" w:rsidTr="0068628F">
        <w:tc>
          <w:tcPr>
            <w:tcW w:w="1246" w:type="pct"/>
            <w:tcBorders>
              <w:top w:val="single" w:sz="8" w:space="0" w:color="auto"/>
              <w:bottom w:val="single" w:sz="6" w:space="0" w:color="auto"/>
            </w:tcBorders>
            <w:shd w:val="clear" w:color="auto" w:fill="auto"/>
          </w:tcPr>
          <w:p w14:paraId="6415A7D9" w14:textId="77777777" w:rsidR="00DA0598" w:rsidRPr="00431593" w:rsidRDefault="00DA0598" w:rsidP="0068628F">
            <w:pPr>
              <w:pStyle w:val="TabellRader"/>
              <w:jc w:val="left"/>
            </w:pPr>
            <w:r w:rsidRPr="00431593">
              <w:t>Sydafrika</w:t>
            </w:r>
          </w:p>
        </w:tc>
        <w:tc>
          <w:tcPr>
            <w:tcW w:w="1250" w:type="pct"/>
            <w:tcBorders>
              <w:top w:val="single" w:sz="8" w:space="0" w:color="auto"/>
              <w:bottom w:val="single" w:sz="6" w:space="0" w:color="auto"/>
            </w:tcBorders>
            <w:shd w:val="clear" w:color="auto" w:fill="auto"/>
          </w:tcPr>
          <w:p w14:paraId="2DD52459" w14:textId="77777777" w:rsidR="00DA0598" w:rsidRPr="00431593" w:rsidRDefault="00DA0598" w:rsidP="0068628F">
            <w:pPr>
              <w:pStyle w:val="TabellRader"/>
              <w:jc w:val="left"/>
            </w:pPr>
            <w:r w:rsidRPr="00431593">
              <w:t>Polen</w:t>
            </w:r>
          </w:p>
        </w:tc>
        <w:tc>
          <w:tcPr>
            <w:tcW w:w="1252" w:type="pct"/>
            <w:tcBorders>
              <w:top w:val="single" w:sz="8" w:space="0" w:color="auto"/>
              <w:bottom w:val="single" w:sz="6" w:space="0" w:color="auto"/>
            </w:tcBorders>
            <w:shd w:val="clear" w:color="auto" w:fill="auto"/>
          </w:tcPr>
          <w:p w14:paraId="64E02F1D"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077C6200" w14:textId="77777777" w:rsidR="00DA0598" w:rsidRPr="00431593" w:rsidRDefault="00DA0598" w:rsidP="0068628F">
            <w:pPr>
              <w:pStyle w:val="TabellRader"/>
              <w:jc w:val="left"/>
            </w:pPr>
            <w:r w:rsidRPr="00431593">
              <w:t>ML11/ÖK</w:t>
            </w:r>
          </w:p>
        </w:tc>
      </w:tr>
      <w:tr w:rsidR="00A21453" w14:paraId="132A89A0" w14:textId="77777777" w:rsidTr="0068628F">
        <w:tc>
          <w:tcPr>
            <w:tcW w:w="1246" w:type="pct"/>
            <w:tcBorders>
              <w:top w:val="single" w:sz="8" w:space="0" w:color="auto"/>
              <w:bottom w:val="single" w:sz="6" w:space="0" w:color="auto"/>
            </w:tcBorders>
            <w:shd w:val="clear" w:color="auto" w:fill="auto"/>
          </w:tcPr>
          <w:p w14:paraId="2550E77C" w14:textId="77777777" w:rsidR="00DA0598" w:rsidRPr="00431593" w:rsidRDefault="00DA0598" w:rsidP="0068628F">
            <w:pPr>
              <w:pStyle w:val="TabellRader"/>
              <w:jc w:val="left"/>
            </w:pPr>
            <w:r w:rsidRPr="00431593">
              <w:t>Tjeckien</w:t>
            </w:r>
          </w:p>
        </w:tc>
        <w:tc>
          <w:tcPr>
            <w:tcW w:w="1250" w:type="pct"/>
            <w:tcBorders>
              <w:top w:val="single" w:sz="8" w:space="0" w:color="auto"/>
              <w:bottom w:val="single" w:sz="6" w:space="0" w:color="auto"/>
            </w:tcBorders>
            <w:shd w:val="clear" w:color="auto" w:fill="auto"/>
          </w:tcPr>
          <w:p w14:paraId="2BCD43EF" w14:textId="77777777" w:rsidR="00DA0598" w:rsidRPr="00431593" w:rsidRDefault="00DA0598" w:rsidP="0068628F">
            <w:pPr>
              <w:pStyle w:val="TabellRader"/>
              <w:jc w:val="left"/>
            </w:pPr>
            <w:r w:rsidRPr="00431593">
              <w:t>Moldavien</w:t>
            </w:r>
          </w:p>
        </w:tc>
        <w:tc>
          <w:tcPr>
            <w:tcW w:w="1252" w:type="pct"/>
            <w:tcBorders>
              <w:top w:val="single" w:sz="8" w:space="0" w:color="auto"/>
              <w:bottom w:val="single" w:sz="6" w:space="0" w:color="auto"/>
            </w:tcBorders>
            <w:shd w:val="clear" w:color="auto" w:fill="auto"/>
          </w:tcPr>
          <w:p w14:paraId="7CB3F107"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1E328524" w14:textId="77777777" w:rsidR="00DA0598" w:rsidRPr="00431593" w:rsidRDefault="00DA0598" w:rsidP="0068628F">
            <w:pPr>
              <w:pStyle w:val="TabellRader"/>
              <w:jc w:val="left"/>
            </w:pPr>
            <w:r w:rsidRPr="00431593">
              <w:t>ML3/KS</w:t>
            </w:r>
          </w:p>
        </w:tc>
      </w:tr>
      <w:tr w:rsidR="00A21453" w14:paraId="189FD16D" w14:textId="77777777" w:rsidTr="0068628F">
        <w:tc>
          <w:tcPr>
            <w:tcW w:w="1246" w:type="pct"/>
            <w:tcBorders>
              <w:top w:val="single" w:sz="8" w:space="0" w:color="auto"/>
              <w:bottom w:val="single" w:sz="6" w:space="0" w:color="auto"/>
            </w:tcBorders>
            <w:shd w:val="clear" w:color="auto" w:fill="auto"/>
          </w:tcPr>
          <w:p w14:paraId="61EE86E8" w14:textId="77777777" w:rsidR="00DA0598" w:rsidRPr="00431593" w:rsidRDefault="00DA0598" w:rsidP="0068628F">
            <w:pPr>
              <w:pStyle w:val="TabellRader"/>
              <w:jc w:val="left"/>
            </w:pPr>
            <w:r w:rsidRPr="00431593">
              <w:t>Tjeckien</w:t>
            </w:r>
          </w:p>
        </w:tc>
        <w:tc>
          <w:tcPr>
            <w:tcW w:w="1250" w:type="pct"/>
            <w:tcBorders>
              <w:top w:val="single" w:sz="8" w:space="0" w:color="auto"/>
              <w:bottom w:val="single" w:sz="6" w:space="0" w:color="auto"/>
            </w:tcBorders>
            <w:shd w:val="clear" w:color="auto" w:fill="auto"/>
          </w:tcPr>
          <w:p w14:paraId="16BA4C93" w14:textId="77777777" w:rsidR="00DA0598" w:rsidRPr="00431593" w:rsidRDefault="00DA0598" w:rsidP="0068628F">
            <w:pPr>
              <w:pStyle w:val="TabellRader"/>
              <w:jc w:val="left"/>
            </w:pPr>
            <w:r w:rsidRPr="00431593">
              <w:t>Polen</w:t>
            </w:r>
          </w:p>
        </w:tc>
        <w:tc>
          <w:tcPr>
            <w:tcW w:w="1252" w:type="pct"/>
            <w:tcBorders>
              <w:top w:val="single" w:sz="8" w:space="0" w:color="auto"/>
              <w:bottom w:val="single" w:sz="6" w:space="0" w:color="auto"/>
            </w:tcBorders>
            <w:shd w:val="clear" w:color="auto" w:fill="auto"/>
          </w:tcPr>
          <w:p w14:paraId="04185229"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3414AF8F" w14:textId="77777777" w:rsidR="00DA0598" w:rsidRPr="00431593" w:rsidRDefault="00DA0598" w:rsidP="0068628F">
            <w:pPr>
              <w:pStyle w:val="TabellRader"/>
              <w:jc w:val="left"/>
            </w:pPr>
            <w:r w:rsidRPr="00431593">
              <w:t>ML14/ÖK</w:t>
            </w:r>
          </w:p>
        </w:tc>
      </w:tr>
      <w:tr w:rsidR="00A21453" w14:paraId="33632EB5" w14:textId="77777777" w:rsidTr="0068628F">
        <w:tc>
          <w:tcPr>
            <w:tcW w:w="1246" w:type="pct"/>
            <w:tcBorders>
              <w:top w:val="single" w:sz="8" w:space="0" w:color="auto"/>
              <w:bottom w:val="single" w:sz="6" w:space="0" w:color="auto"/>
            </w:tcBorders>
            <w:shd w:val="clear" w:color="auto" w:fill="auto"/>
          </w:tcPr>
          <w:p w14:paraId="4631F938" w14:textId="77777777" w:rsidR="00DA0598" w:rsidRPr="00431593" w:rsidRDefault="00DA0598" w:rsidP="0068628F">
            <w:pPr>
              <w:pStyle w:val="TabellRader"/>
              <w:jc w:val="left"/>
            </w:pPr>
            <w:r w:rsidRPr="00431593">
              <w:t>Tyskland</w:t>
            </w:r>
          </w:p>
        </w:tc>
        <w:tc>
          <w:tcPr>
            <w:tcW w:w="1250" w:type="pct"/>
            <w:tcBorders>
              <w:top w:val="single" w:sz="8" w:space="0" w:color="auto"/>
              <w:bottom w:val="single" w:sz="6" w:space="0" w:color="auto"/>
            </w:tcBorders>
            <w:shd w:val="clear" w:color="auto" w:fill="auto"/>
          </w:tcPr>
          <w:p w14:paraId="0632C325" w14:textId="77777777" w:rsidR="00DA0598" w:rsidRPr="00431593" w:rsidRDefault="00DA0598" w:rsidP="0068628F">
            <w:pPr>
              <w:pStyle w:val="TabellRader"/>
              <w:jc w:val="left"/>
            </w:pPr>
            <w:r w:rsidRPr="00431593">
              <w:t>Bulgarien</w:t>
            </w:r>
          </w:p>
        </w:tc>
        <w:tc>
          <w:tcPr>
            <w:tcW w:w="1252" w:type="pct"/>
            <w:tcBorders>
              <w:top w:val="single" w:sz="8" w:space="0" w:color="auto"/>
              <w:bottom w:val="single" w:sz="6" w:space="0" w:color="auto"/>
            </w:tcBorders>
            <w:shd w:val="clear" w:color="auto" w:fill="auto"/>
          </w:tcPr>
          <w:p w14:paraId="64752833"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7D940A7C" w14:textId="77777777" w:rsidR="00DA0598" w:rsidRPr="00431593" w:rsidRDefault="00DA0598" w:rsidP="0068628F">
            <w:pPr>
              <w:pStyle w:val="TabellRader"/>
              <w:jc w:val="left"/>
            </w:pPr>
            <w:r w:rsidRPr="00431593">
              <w:t>ML4/ÖK</w:t>
            </w:r>
          </w:p>
        </w:tc>
      </w:tr>
      <w:tr w:rsidR="00A21453" w14:paraId="6360274A" w14:textId="77777777" w:rsidTr="0068628F">
        <w:tc>
          <w:tcPr>
            <w:tcW w:w="1246" w:type="pct"/>
            <w:tcBorders>
              <w:top w:val="single" w:sz="8" w:space="0" w:color="auto"/>
              <w:bottom w:val="single" w:sz="6" w:space="0" w:color="auto"/>
            </w:tcBorders>
            <w:shd w:val="clear" w:color="auto" w:fill="auto"/>
          </w:tcPr>
          <w:p w14:paraId="7F03B2BD" w14:textId="77777777" w:rsidR="00DA0598" w:rsidRPr="00431593" w:rsidRDefault="00DA0598" w:rsidP="0068628F">
            <w:pPr>
              <w:pStyle w:val="TabellRader"/>
              <w:jc w:val="left"/>
            </w:pPr>
            <w:r w:rsidRPr="00431593">
              <w:t>Tyskland</w:t>
            </w:r>
          </w:p>
        </w:tc>
        <w:tc>
          <w:tcPr>
            <w:tcW w:w="1250" w:type="pct"/>
            <w:tcBorders>
              <w:top w:val="single" w:sz="8" w:space="0" w:color="auto"/>
              <w:bottom w:val="single" w:sz="6" w:space="0" w:color="auto"/>
            </w:tcBorders>
            <w:shd w:val="clear" w:color="auto" w:fill="auto"/>
          </w:tcPr>
          <w:p w14:paraId="4BECE675" w14:textId="77777777" w:rsidR="00DA0598" w:rsidRPr="00431593" w:rsidRDefault="00DA0598" w:rsidP="0068628F">
            <w:pPr>
              <w:pStyle w:val="TabellRader"/>
              <w:jc w:val="left"/>
            </w:pPr>
            <w:r w:rsidRPr="00431593">
              <w:t>Danmark</w:t>
            </w:r>
          </w:p>
        </w:tc>
        <w:tc>
          <w:tcPr>
            <w:tcW w:w="1252" w:type="pct"/>
            <w:tcBorders>
              <w:top w:val="single" w:sz="8" w:space="0" w:color="auto"/>
              <w:bottom w:val="single" w:sz="6" w:space="0" w:color="auto"/>
            </w:tcBorders>
            <w:shd w:val="clear" w:color="auto" w:fill="auto"/>
          </w:tcPr>
          <w:p w14:paraId="5A5202A0"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173B9217" w14:textId="77777777" w:rsidR="00DA0598" w:rsidRPr="00431593" w:rsidRDefault="00DA0598" w:rsidP="0068628F">
            <w:pPr>
              <w:pStyle w:val="TabellRader"/>
              <w:jc w:val="left"/>
            </w:pPr>
            <w:r w:rsidRPr="00431593">
              <w:t>ML6/ÖK</w:t>
            </w:r>
          </w:p>
        </w:tc>
      </w:tr>
      <w:tr w:rsidR="00A21453" w14:paraId="490B47C1" w14:textId="77777777" w:rsidTr="0068628F">
        <w:tc>
          <w:tcPr>
            <w:tcW w:w="1246" w:type="pct"/>
            <w:tcBorders>
              <w:top w:val="single" w:sz="8" w:space="0" w:color="auto"/>
              <w:bottom w:val="single" w:sz="6" w:space="0" w:color="auto"/>
            </w:tcBorders>
            <w:shd w:val="clear" w:color="auto" w:fill="auto"/>
          </w:tcPr>
          <w:p w14:paraId="7AD01ECA" w14:textId="77777777" w:rsidR="00DA0598" w:rsidRPr="00431593" w:rsidRDefault="00DA0598" w:rsidP="0068628F">
            <w:pPr>
              <w:pStyle w:val="TabellRader"/>
              <w:jc w:val="left"/>
            </w:pPr>
            <w:r w:rsidRPr="00431593">
              <w:t>Tyskland</w:t>
            </w:r>
          </w:p>
        </w:tc>
        <w:tc>
          <w:tcPr>
            <w:tcW w:w="1250" w:type="pct"/>
            <w:tcBorders>
              <w:top w:val="single" w:sz="8" w:space="0" w:color="auto"/>
              <w:bottom w:val="single" w:sz="6" w:space="0" w:color="auto"/>
            </w:tcBorders>
            <w:shd w:val="clear" w:color="auto" w:fill="auto"/>
          </w:tcPr>
          <w:p w14:paraId="1D3A3494" w14:textId="77777777" w:rsidR="00DA0598" w:rsidRPr="00431593" w:rsidRDefault="00DA0598" w:rsidP="0068628F">
            <w:pPr>
              <w:pStyle w:val="TabellRader"/>
              <w:jc w:val="left"/>
            </w:pPr>
            <w:r w:rsidRPr="00431593">
              <w:t>Finland</w:t>
            </w:r>
          </w:p>
        </w:tc>
        <w:tc>
          <w:tcPr>
            <w:tcW w:w="1252" w:type="pct"/>
            <w:tcBorders>
              <w:top w:val="single" w:sz="8" w:space="0" w:color="auto"/>
              <w:bottom w:val="single" w:sz="6" w:space="0" w:color="auto"/>
            </w:tcBorders>
            <w:shd w:val="clear" w:color="auto" w:fill="auto"/>
          </w:tcPr>
          <w:p w14:paraId="5CFFDBB8"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5E9D0665" w14:textId="77777777" w:rsidR="00DA0598" w:rsidRPr="00431593" w:rsidRDefault="00DA0598" w:rsidP="0068628F">
            <w:pPr>
              <w:pStyle w:val="TabellRader"/>
              <w:jc w:val="left"/>
            </w:pPr>
            <w:r w:rsidRPr="00431593">
              <w:t>ML4/ÖK</w:t>
            </w:r>
          </w:p>
        </w:tc>
      </w:tr>
      <w:tr w:rsidR="00A21453" w14:paraId="6C28227F" w14:textId="77777777" w:rsidTr="0068628F">
        <w:tc>
          <w:tcPr>
            <w:tcW w:w="1246" w:type="pct"/>
            <w:tcBorders>
              <w:top w:val="single" w:sz="8" w:space="0" w:color="auto"/>
              <w:bottom w:val="single" w:sz="6" w:space="0" w:color="auto"/>
            </w:tcBorders>
            <w:shd w:val="clear" w:color="auto" w:fill="auto"/>
          </w:tcPr>
          <w:p w14:paraId="50CC82A4" w14:textId="77777777" w:rsidR="00DA0598" w:rsidRPr="00431593" w:rsidRDefault="00DA0598" w:rsidP="0068628F">
            <w:pPr>
              <w:pStyle w:val="TabellRader"/>
              <w:jc w:val="left"/>
            </w:pPr>
            <w:r w:rsidRPr="00431593">
              <w:t>Tyskland</w:t>
            </w:r>
          </w:p>
        </w:tc>
        <w:tc>
          <w:tcPr>
            <w:tcW w:w="1250" w:type="pct"/>
            <w:tcBorders>
              <w:top w:val="single" w:sz="8" w:space="0" w:color="auto"/>
              <w:bottom w:val="single" w:sz="6" w:space="0" w:color="auto"/>
            </w:tcBorders>
            <w:shd w:val="clear" w:color="auto" w:fill="auto"/>
          </w:tcPr>
          <w:p w14:paraId="50BCAB03" w14:textId="77777777" w:rsidR="00DA0598" w:rsidRPr="00431593" w:rsidRDefault="00DA0598" w:rsidP="0068628F">
            <w:pPr>
              <w:pStyle w:val="TabellRader"/>
              <w:jc w:val="left"/>
            </w:pPr>
            <w:r w:rsidRPr="00431593">
              <w:t>Norge</w:t>
            </w:r>
          </w:p>
        </w:tc>
        <w:tc>
          <w:tcPr>
            <w:tcW w:w="1252" w:type="pct"/>
            <w:tcBorders>
              <w:top w:val="single" w:sz="8" w:space="0" w:color="auto"/>
              <w:bottom w:val="single" w:sz="6" w:space="0" w:color="auto"/>
            </w:tcBorders>
            <w:shd w:val="clear" w:color="auto" w:fill="auto"/>
          </w:tcPr>
          <w:p w14:paraId="70F97F55"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2E96D9A4" w14:textId="77777777" w:rsidR="00DA0598" w:rsidRPr="00431593" w:rsidRDefault="00DA0598" w:rsidP="0068628F">
            <w:pPr>
              <w:pStyle w:val="TabellRader"/>
              <w:jc w:val="left"/>
            </w:pPr>
            <w:r w:rsidRPr="00431593">
              <w:t>ML4/ÖK</w:t>
            </w:r>
          </w:p>
        </w:tc>
      </w:tr>
      <w:tr w:rsidR="00A21453" w14:paraId="64F6AFEB" w14:textId="77777777" w:rsidTr="0068628F">
        <w:tc>
          <w:tcPr>
            <w:tcW w:w="1246" w:type="pct"/>
            <w:tcBorders>
              <w:top w:val="single" w:sz="8" w:space="0" w:color="auto"/>
              <w:bottom w:val="single" w:sz="6" w:space="0" w:color="auto"/>
            </w:tcBorders>
            <w:shd w:val="clear" w:color="auto" w:fill="auto"/>
          </w:tcPr>
          <w:p w14:paraId="5AC04BA2" w14:textId="77777777" w:rsidR="00DA0598" w:rsidRPr="00431593" w:rsidRDefault="00DA0598" w:rsidP="0068628F">
            <w:pPr>
              <w:pStyle w:val="TabellRader"/>
              <w:jc w:val="left"/>
            </w:pPr>
            <w:r w:rsidRPr="00431593">
              <w:t>Tyskland</w:t>
            </w:r>
          </w:p>
        </w:tc>
        <w:tc>
          <w:tcPr>
            <w:tcW w:w="1250" w:type="pct"/>
            <w:tcBorders>
              <w:top w:val="single" w:sz="8" w:space="0" w:color="auto"/>
              <w:bottom w:val="single" w:sz="6" w:space="0" w:color="auto"/>
            </w:tcBorders>
            <w:shd w:val="clear" w:color="auto" w:fill="auto"/>
          </w:tcPr>
          <w:p w14:paraId="1E227C77" w14:textId="77777777" w:rsidR="00DA0598" w:rsidRPr="00431593" w:rsidRDefault="00DA0598" w:rsidP="0068628F">
            <w:pPr>
              <w:pStyle w:val="TabellRader"/>
              <w:jc w:val="left"/>
            </w:pPr>
            <w:r w:rsidRPr="00431593">
              <w:t>Polen</w:t>
            </w:r>
          </w:p>
        </w:tc>
        <w:tc>
          <w:tcPr>
            <w:tcW w:w="1252" w:type="pct"/>
            <w:tcBorders>
              <w:top w:val="single" w:sz="8" w:space="0" w:color="auto"/>
              <w:bottom w:val="single" w:sz="6" w:space="0" w:color="auto"/>
            </w:tcBorders>
            <w:shd w:val="clear" w:color="auto" w:fill="auto"/>
          </w:tcPr>
          <w:p w14:paraId="2C0DA950"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232531DD" w14:textId="77777777" w:rsidR="00DA0598" w:rsidRPr="00431593" w:rsidRDefault="00DA0598" w:rsidP="0068628F">
            <w:pPr>
              <w:pStyle w:val="TabellRader"/>
              <w:jc w:val="left"/>
            </w:pPr>
            <w:r w:rsidRPr="00431593">
              <w:t>ML4/KS</w:t>
            </w:r>
          </w:p>
        </w:tc>
      </w:tr>
      <w:tr w:rsidR="00A21453" w14:paraId="2147FD1C" w14:textId="77777777" w:rsidTr="0068628F">
        <w:tc>
          <w:tcPr>
            <w:tcW w:w="1246" w:type="pct"/>
            <w:tcBorders>
              <w:top w:val="single" w:sz="8" w:space="0" w:color="auto"/>
              <w:bottom w:val="single" w:sz="6" w:space="0" w:color="auto"/>
            </w:tcBorders>
            <w:shd w:val="clear" w:color="auto" w:fill="auto"/>
          </w:tcPr>
          <w:p w14:paraId="66C7B2E5" w14:textId="77777777" w:rsidR="00DA0598" w:rsidRPr="00431593" w:rsidRDefault="00DA0598" w:rsidP="0068628F">
            <w:pPr>
              <w:pStyle w:val="TabellRader"/>
              <w:jc w:val="left"/>
            </w:pPr>
            <w:r w:rsidRPr="00431593">
              <w:t>Tyskland</w:t>
            </w:r>
          </w:p>
        </w:tc>
        <w:tc>
          <w:tcPr>
            <w:tcW w:w="1250" w:type="pct"/>
            <w:tcBorders>
              <w:top w:val="single" w:sz="8" w:space="0" w:color="auto"/>
              <w:bottom w:val="single" w:sz="6" w:space="0" w:color="auto"/>
            </w:tcBorders>
            <w:shd w:val="clear" w:color="auto" w:fill="auto"/>
          </w:tcPr>
          <w:p w14:paraId="1626E3F2" w14:textId="77777777" w:rsidR="00DA0598" w:rsidRPr="00431593" w:rsidRDefault="00DA0598" w:rsidP="0068628F">
            <w:pPr>
              <w:pStyle w:val="TabellRader"/>
              <w:jc w:val="left"/>
            </w:pPr>
            <w:r w:rsidRPr="00431593">
              <w:t>Schweiz</w:t>
            </w:r>
          </w:p>
        </w:tc>
        <w:tc>
          <w:tcPr>
            <w:tcW w:w="1252" w:type="pct"/>
            <w:tcBorders>
              <w:top w:val="single" w:sz="8" w:space="0" w:color="auto"/>
              <w:bottom w:val="single" w:sz="6" w:space="0" w:color="auto"/>
            </w:tcBorders>
            <w:shd w:val="clear" w:color="auto" w:fill="auto"/>
          </w:tcPr>
          <w:p w14:paraId="6D036BD7"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374D0866" w14:textId="77777777" w:rsidR="00DA0598" w:rsidRPr="00431593" w:rsidRDefault="00DA0598" w:rsidP="0068628F">
            <w:pPr>
              <w:pStyle w:val="TabellRader"/>
              <w:jc w:val="left"/>
            </w:pPr>
            <w:r w:rsidRPr="00431593">
              <w:t>ML4/ÖK</w:t>
            </w:r>
          </w:p>
        </w:tc>
      </w:tr>
      <w:tr w:rsidR="00A21453" w14:paraId="1834203A" w14:textId="77777777" w:rsidTr="0068628F">
        <w:tc>
          <w:tcPr>
            <w:tcW w:w="1246" w:type="pct"/>
            <w:tcBorders>
              <w:top w:val="single" w:sz="8" w:space="0" w:color="auto"/>
              <w:bottom w:val="single" w:sz="6" w:space="0" w:color="auto"/>
            </w:tcBorders>
            <w:shd w:val="clear" w:color="auto" w:fill="auto"/>
          </w:tcPr>
          <w:p w14:paraId="61C5DCA8" w14:textId="77777777" w:rsidR="00DA0598" w:rsidRPr="00431593" w:rsidRDefault="00DA0598" w:rsidP="0068628F">
            <w:pPr>
              <w:pStyle w:val="TabellRader"/>
              <w:jc w:val="left"/>
            </w:pPr>
            <w:r w:rsidRPr="00431593">
              <w:t>Tyskland</w:t>
            </w:r>
          </w:p>
        </w:tc>
        <w:tc>
          <w:tcPr>
            <w:tcW w:w="1250" w:type="pct"/>
            <w:tcBorders>
              <w:top w:val="single" w:sz="8" w:space="0" w:color="auto"/>
              <w:bottom w:val="single" w:sz="6" w:space="0" w:color="auto"/>
            </w:tcBorders>
            <w:shd w:val="clear" w:color="auto" w:fill="auto"/>
          </w:tcPr>
          <w:p w14:paraId="7EAF0FCA" w14:textId="77777777" w:rsidR="00DA0598" w:rsidRPr="00431593" w:rsidRDefault="00DA0598" w:rsidP="0068628F">
            <w:pPr>
              <w:pStyle w:val="TabellRader"/>
              <w:jc w:val="left"/>
            </w:pPr>
            <w:r w:rsidRPr="00431593">
              <w:t>Tyskland</w:t>
            </w:r>
          </w:p>
        </w:tc>
        <w:tc>
          <w:tcPr>
            <w:tcW w:w="1252" w:type="pct"/>
            <w:tcBorders>
              <w:top w:val="single" w:sz="8" w:space="0" w:color="auto"/>
              <w:bottom w:val="single" w:sz="6" w:space="0" w:color="auto"/>
            </w:tcBorders>
            <w:shd w:val="clear" w:color="auto" w:fill="auto"/>
          </w:tcPr>
          <w:p w14:paraId="1CFDB4C4"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4C0C8AC2" w14:textId="77777777" w:rsidR="00DA0598" w:rsidRPr="00431593" w:rsidRDefault="00DA0598" w:rsidP="0068628F">
            <w:pPr>
              <w:pStyle w:val="TabellRader"/>
              <w:jc w:val="left"/>
            </w:pPr>
            <w:r w:rsidRPr="00431593">
              <w:t>ML6/ÖK</w:t>
            </w:r>
          </w:p>
        </w:tc>
      </w:tr>
      <w:tr w:rsidR="00A21453" w14:paraId="639A0880" w14:textId="77777777" w:rsidTr="0068628F">
        <w:tc>
          <w:tcPr>
            <w:tcW w:w="1246" w:type="pct"/>
            <w:tcBorders>
              <w:top w:val="single" w:sz="8" w:space="0" w:color="auto"/>
              <w:bottom w:val="single" w:sz="6" w:space="0" w:color="auto"/>
            </w:tcBorders>
            <w:shd w:val="clear" w:color="auto" w:fill="auto"/>
          </w:tcPr>
          <w:p w14:paraId="22C50C31" w14:textId="77777777" w:rsidR="00DA0598" w:rsidRPr="00431593" w:rsidRDefault="00DA0598" w:rsidP="0068628F">
            <w:pPr>
              <w:pStyle w:val="TabellRader"/>
              <w:jc w:val="left"/>
            </w:pPr>
            <w:r w:rsidRPr="00431593">
              <w:t>Tyskland</w:t>
            </w:r>
          </w:p>
        </w:tc>
        <w:tc>
          <w:tcPr>
            <w:tcW w:w="1250" w:type="pct"/>
            <w:tcBorders>
              <w:top w:val="single" w:sz="8" w:space="0" w:color="auto"/>
              <w:bottom w:val="single" w:sz="6" w:space="0" w:color="auto"/>
            </w:tcBorders>
            <w:shd w:val="clear" w:color="auto" w:fill="auto"/>
          </w:tcPr>
          <w:p w14:paraId="7C717356" w14:textId="77777777" w:rsidR="00DA0598" w:rsidRPr="00431593" w:rsidRDefault="00DA0598" w:rsidP="0068628F">
            <w:pPr>
              <w:pStyle w:val="TabellRader"/>
              <w:jc w:val="left"/>
            </w:pPr>
            <w:r w:rsidRPr="00431593">
              <w:t>USA</w:t>
            </w:r>
          </w:p>
        </w:tc>
        <w:tc>
          <w:tcPr>
            <w:tcW w:w="1252" w:type="pct"/>
            <w:tcBorders>
              <w:top w:val="single" w:sz="8" w:space="0" w:color="auto"/>
              <w:bottom w:val="single" w:sz="6" w:space="0" w:color="auto"/>
            </w:tcBorders>
            <w:shd w:val="clear" w:color="auto" w:fill="auto"/>
          </w:tcPr>
          <w:p w14:paraId="2762ABA5"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0F5FA718" w14:textId="77777777" w:rsidR="00DA0598" w:rsidRPr="00431593" w:rsidRDefault="00DA0598" w:rsidP="0068628F">
            <w:pPr>
              <w:pStyle w:val="TabellRader"/>
              <w:jc w:val="left"/>
            </w:pPr>
            <w:r w:rsidRPr="00431593">
              <w:t>ML4/KS</w:t>
            </w:r>
          </w:p>
        </w:tc>
      </w:tr>
      <w:tr w:rsidR="00A21453" w14:paraId="2EB0E5AF" w14:textId="77777777" w:rsidTr="0068628F">
        <w:tc>
          <w:tcPr>
            <w:tcW w:w="1246" w:type="pct"/>
            <w:tcBorders>
              <w:top w:val="single" w:sz="8" w:space="0" w:color="auto"/>
              <w:bottom w:val="single" w:sz="6" w:space="0" w:color="auto"/>
            </w:tcBorders>
            <w:shd w:val="clear" w:color="auto" w:fill="auto"/>
          </w:tcPr>
          <w:p w14:paraId="27450CF7" w14:textId="77777777" w:rsidR="00DA0598" w:rsidRPr="00431593" w:rsidRDefault="00DA0598" w:rsidP="0068628F">
            <w:pPr>
              <w:pStyle w:val="TabellRader"/>
              <w:jc w:val="left"/>
            </w:pPr>
            <w:r w:rsidRPr="00431593">
              <w:t>USA</w:t>
            </w:r>
          </w:p>
        </w:tc>
        <w:tc>
          <w:tcPr>
            <w:tcW w:w="1250" w:type="pct"/>
            <w:tcBorders>
              <w:top w:val="single" w:sz="8" w:space="0" w:color="auto"/>
              <w:bottom w:val="single" w:sz="6" w:space="0" w:color="auto"/>
            </w:tcBorders>
            <w:shd w:val="clear" w:color="auto" w:fill="auto"/>
          </w:tcPr>
          <w:p w14:paraId="1F0F19E1" w14:textId="77777777" w:rsidR="00DA0598" w:rsidRPr="00431593" w:rsidRDefault="00DA0598" w:rsidP="0068628F">
            <w:pPr>
              <w:pStyle w:val="TabellRader"/>
              <w:jc w:val="left"/>
            </w:pPr>
            <w:r w:rsidRPr="00431593">
              <w:t>Brasilien</w:t>
            </w:r>
          </w:p>
        </w:tc>
        <w:tc>
          <w:tcPr>
            <w:tcW w:w="1252" w:type="pct"/>
            <w:tcBorders>
              <w:top w:val="single" w:sz="8" w:space="0" w:color="auto"/>
              <w:bottom w:val="single" w:sz="6" w:space="0" w:color="auto"/>
            </w:tcBorders>
            <w:shd w:val="clear" w:color="auto" w:fill="auto"/>
          </w:tcPr>
          <w:p w14:paraId="21607E6B"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0DDE92C2" w14:textId="77777777" w:rsidR="00DA0598" w:rsidRPr="00431593" w:rsidRDefault="00DA0598" w:rsidP="0068628F">
            <w:pPr>
              <w:pStyle w:val="TabellRader"/>
              <w:jc w:val="left"/>
            </w:pPr>
            <w:r w:rsidRPr="00431593">
              <w:t>ML18/ÖK, ML21/ÖK</w:t>
            </w:r>
          </w:p>
        </w:tc>
      </w:tr>
      <w:tr w:rsidR="00A21453" w:rsidRPr="0047639F" w14:paraId="3F7374D7" w14:textId="77777777" w:rsidTr="0068628F">
        <w:tc>
          <w:tcPr>
            <w:tcW w:w="1246" w:type="pct"/>
            <w:tcBorders>
              <w:top w:val="single" w:sz="8" w:space="0" w:color="auto"/>
              <w:bottom w:val="single" w:sz="6" w:space="0" w:color="auto"/>
            </w:tcBorders>
            <w:shd w:val="clear" w:color="auto" w:fill="auto"/>
          </w:tcPr>
          <w:p w14:paraId="53682FCF" w14:textId="77777777" w:rsidR="00DA0598" w:rsidRPr="00431593" w:rsidRDefault="00DA0598" w:rsidP="0068628F">
            <w:pPr>
              <w:pStyle w:val="TabellRader"/>
              <w:jc w:val="left"/>
            </w:pPr>
            <w:r w:rsidRPr="00431593">
              <w:lastRenderedPageBreak/>
              <w:t>USA</w:t>
            </w:r>
          </w:p>
        </w:tc>
        <w:tc>
          <w:tcPr>
            <w:tcW w:w="1250" w:type="pct"/>
            <w:tcBorders>
              <w:top w:val="single" w:sz="8" w:space="0" w:color="auto"/>
              <w:bottom w:val="single" w:sz="6" w:space="0" w:color="auto"/>
            </w:tcBorders>
            <w:shd w:val="clear" w:color="auto" w:fill="auto"/>
          </w:tcPr>
          <w:p w14:paraId="5EFEEBBE" w14:textId="77777777" w:rsidR="00DA0598" w:rsidRPr="00431593" w:rsidRDefault="00DA0598" w:rsidP="0068628F">
            <w:pPr>
              <w:pStyle w:val="TabellRader"/>
              <w:jc w:val="left"/>
            </w:pPr>
            <w:r w:rsidRPr="00431593">
              <w:t>USA</w:t>
            </w:r>
          </w:p>
        </w:tc>
        <w:tc>
          <w:tcPr>
            <w:tcW w:w="1252" w:type="pct"/>
            <w:tcBorders>
              <w:top w:val="single" w:sz="8" w:space="0" w:color="auto"/>
              <w:bottom w:val="single" w:sz="6" w:space="0" w:color="auto"/>
            </w:tcBorders>
            <w:shd w:val="clear" w:color="auto" w:fill="auto"/>
          </w:tcPr>
          <w:p w14:paraId="74A6C62A" w14:textId="77777777" w:rsidR="00DA0598" w:rsidRPr="00431593" w:rsidRDefault="00DA0598" w:rsidP="0068628F">
            <w:pPr>
              <w:pStyle w:val="TabellRader"/>
              <w:jc w:val="left"/>
            </w:pPr>
            <w:r w:rsidRPr="00431593">
              <w:t>2</w:t>
            </w:r>
          </w:p>
        </w:tc>
        <w:tc>
          <w:tcPr>
            <w:tcW w:w="1252" w:type="pct"/>
            <w:tcBorders>
              <w:top w:val="single" w:sz="8" w:space="0" w:color="auto"/>
              <w:bottom w:val="single" w:sz="6" w:space="0" w:color="auto"/>
            </w:tcBorders>
            <w:shd w:val="clear" w:color="auto" w:fill="auto"/>
          </w:tcPr>
          <w:p w14:paraId="3D0D39E9" w14:textId="77777777" w:rsidR="00DA0598" w:rsidRPr="00431593" w:rsidRDefault="00DA0598" w:rsidP="0068628F">
            <w:pPr>
              <w:pStyle w:val="TabellRader"/>
              <w:jc w:val="left"/>
            </w:pPr>
            <w:r w:rsidRPr="00431593">
              <w:t>ML10/ÖK, ML18/ÖK</w:t>
            </w:r>
          </w:p>
        </w:tc>
      </w:tr>
      <w:tr w:rsidR="00A21453" w14:paraId="6DFE48AD" w14:textId="77777777" w:rsidTr="0068628F">
        <w:tc>
          <w:tcPr>
            <w:tcW w:w="1246" w:type="pct"/>
            <w:tcBorders>
              <w:top w:val="single" w:sz="8" w:space="0" w:color="auto"/>
              <w:bottom w:val="single" w:sz="6" w:space="0" w:color="auto"/>
            </w:tcBorders>
            <w:shd w:val="clear" w:color="auto" w:fill="auto"/>
          </w:tcPr>
          <w:p w14:paraId="4B5623BD" w14:textId="77777777" w:rsidR="00DA0598" w:rsidRPr="00431593" w:rsidRDefault="00DA0598" w:rsidP="0068628F">
            <w:pPr>
              <w:pStyle w:val="TabellRader"/>
              <w:jc w:val="left"/>
            </w:pPr>
            <w:r w:rsidRPr="00431593">
              <w:t>Österrike</w:t>
            </w:r>
          </w:p>
        </w:tc>
        <w:tc>
          <w:tcPr>
            <w:tcW w:w="1250" w:type="pct"/>
            <w:tcBorders>
              <w:top w:val="single" w:sz="8" w:space="0" w:color="auto"/>
              <w:bottom w:val="single" w:sz="6" w:space="0" w:color="auto"/>
            </w:tcBorders>
            <w:shd w:val="clear" w:color="auto" w:fill="auto"/>
          </w:tcPr>
          <w:p w14:paraId="42A5D603" w14:textId="77777777" w:rsidR="00DA0598" w:rsidRPr="00431593" w:rsidRDefault="00DA0598" w:rsidP="0068628F">
            <w:pPr>
              <w:pStyle w:val="TabellRader"/>
              <w:jc w:val="left"/>
            </w:pPr>
            <w:r w:rsidRPr="00431593">
              <w:t>Luxemburg</w:t>
            </w:r>
          </w:p>
        </w:tc>
        <w:tc>
          <w:tcPr>
            <w:tcW w:w="1252" w:type="pct"/>
            <w:tcBorders>
              <w:top w:val="single" w:sz="8" w:space="0" w:color="auto"/>
              <w:bottom w:val="single" w:sz="6" w:space="0" w:color="auto"/>
            </w:tcBorders>
            <w:shd w:val="clear" w:color="auto" w:fill="auto"/>
          </w:tcPr>
          <w:p w14:paraId="6F100E73" w14:textId="77777777" w:rsidR="00DA0598" w:rsidRPr="00431593" w:rsidRDefault="00DA0598" w:rsidP="0068628F">
            <w:pPr>
              <w:pStyle w:val="TabellRader"/>
              <w:jc w:val="left"/>
            </w:pPr>
            <w:r w:rsidRPr="00431593">
              <w:t>1</w:t>
            </w:r>
          </w:p>
        </w:tc>
        <w:tc>
          <w:tcPr>
            <w:tcW w:w="1252" w:type="pct"/>
            <w:tcBorders>
              <w:top w:val="single" w:sz="8" w:space="0" w:color="auto"/>
              <w:bottom w:val="single" w:sz="6" w:space="0" w:color="auto"/>
            </w:tcBorders>
            <w:shd w:val="clear" w:color="auto" w:fill="auto"/>
          </w:tcPr>
          <w:p w14:paraId="5607380E" w14:textId="77777777" w:rsidR="00DA0598" w:rsidRPr="00431593" w:rsidRDefault="00DA0598" w:rsidP="0068628F">
            <w:pPr>
              <w:pStyle w:val="TabellRader"/>
              <w:jc w:val="left"/>
            </w:pPr>
            <w:r w:rsidRPr="00431593">
              <w:t>ML6/ÖK</w:t>
            </w:r>
          </w:p>
        </w:tc>
      </w:tr>
      <w:tr w:rsidR="00A21453" w14:paraId="0EE7873A" w14:textId="77777777" w:rsidTr="0068628F">
        <w:tc>
          <w:tcPr>
            <w:tcW w:w="1246" w:type="pct"/>
            <w:tcBorders>
              <w:top w:val="single" w:sz="8" w:space="0" w:color="auto"/>
              <w:bottom w:val="single" w:sz="6" w:space="0" w:color="auto"/>
            </w:tcBorders>
            <w:shd w:val="clear" w:color="auto" w:fill="auto"/>
          </w:tcPr>
          <w:p w14:paraId="4F36FBA6" w14:textId="77777777" w:rsidR="00DA0598" w:rsidRPr="00431593" w:rsidRDefault="00DA0598" w:rsidP="0068628F">
            <w:pPr>
              <w:pStyle w:val="TabellRader"/>
              <w:jc w:val="left"/>
            </w:pPr>
            <w:r w:rsidRPr="00431593">
              <w:rPr>
                <w:b/>
              </w:rPr>
              <w:t>Totalt</w:t>
            </w:r>
          </w:p>
        </w:tc>
        <w:tc>
          <w:tcPr>
            <w:tcW w:w="1250" w:type="pct"/>
            <w:tcBorders>
              <w:top w:val="single" w:sz="8" w:space="0" w:color="auto"/>
              <w:bottom w:val="single" w:sz="6" w:space="0" w:color="auto"/>
            </w:tcBorders>
            <w:shd w:val="clear" w:color="auto" w:fill="auto"/>
          </w:tcPr>
          <w:p w14:paraId="0B60F13D" w14:textId="77777777" w:rsidR="00DA0598" w:rsidRPr="00431593" w:rsidRDefault="00DA0598" w:rsidP="0068628F">
            <w:pPr>
              <w:pStyle w:val="TabellRader"/>
              <w:jc w:val="left"/>
            </w:pPr>
          </w:p>
        </w:tc>
        <w:tc>
          <w:tcPr>
            <w:tcW w:w="1252" w:type="pct"/>
            <w:tcBorders>
              <w:top w:val="single" w:sz="8" w:space="0" w:color="auto"/>
              <w:bottom w:val="single" w:sz="6" w:space="0" w:color="auto"/>
            </w:tcBorders>
            <w:shd w:val="clear" w:color="auto" w:fill="auto"/>
          </w:tcPr>
          <w:p w14:paraId="21137426" w14:textId="77777777" w:rsidR="00DA0598" w:rsidRPr="00431593" w:rsidRDefault="00DA0598" w:rsidP="0068628F">
            <w:pPr>
              <w:pStyle w:val="TabellRader"/>
              <w:jc w:val="left"/>
              <w:rPr>
                <w:b/>
              </w:rPr>
            </w:pPr>
            <w:r w:rsidRPr="00431593">
              <w:rPr>
                <w:b/>
              </w:rPr>
              <w:t>87</w:t>
            </w:r>
          </w:p>
        </w:tc>
        <w:tc>
          <w:tcPr>
            <w:tcW w:w="1252" w:type="pct"/>
            <w:tcBorders>
              <w:top w:val="single" w:sz="8" w:space="0" w:color="auto"/>
              <w:bottom w:val="single" w:sz="6" w:space="0" w:color="auto"/>
            </w:tcBorders>
            <w:shd w:val="clear" w:color="auto" w:fill="auto"/>
          </w:tcPr>
          <w:p w14:paraId="025B981F" w14:textId="77777777" w:rsidR="00DA0598" w:rsidRPr="00431593" w:rsidRDefault="00DA0598" w:rsidP="0068628F">
            <w:pPr>
              <w:pStyle w:val="TabellRader"/>
              <w:jc w:val="left"/>
            </w:pPr>
          </w:p>
        </w:tc>
      </w:tr>
    </w:tbl>
    <w:p w14:paraId="633B64C2" w14:textId="77777777" w:rsidR="00DA0598" w:rsidRDefault="00DA0598" w:rsidP="00A21453">
      <w:pPr>
        <w:pStyle w:val="TabellRader"/>
      </w:pPr>
    </w:p>
    <w:p w14:paraId="78954927" w14:textId="77777777" w:rsidR="00DA0598" w:rsidRDefault="00DA0598" w:rsidP="00A21453">
      <w:pPr>
        <w:pStyle w:val="Brdtext"/>
      </w:pPr>
      <w:r>
        <w:t xml:space="preserve">I tabell 30 redovisas värdet av krigsmateriel som svenska myndigheter, svenska företag och den som är bosatt eller stadigvarande vistas i Sverige tillhandahållit mellan två parter i utlandet. Tillsammans med den faktiska exporten från Sverige ges en helhetsbild över den svenska krigsmaterielförsäljningen. </w:t>
      </w:r>
    </w:p>
    <w:p w14:paraId="122465D7" w14:textId="0ECCA8A4" w:rsidR="00DA0598" w:rsidRDefault="00DA0598" w:rsidP="00053D70">
      <w:pPr>
        <w:pStyle w:val="TabellRubrik"/>
      </w:pPr>
      <w:r>
        <w:t>Tabell 30</w:t>
      </w:r>
      <w:r>
        <w:tab/>
      </w:r>
      <w:r w:rsidRPr="003A0DF1">
        <w:t>Värdet av faktiska leveranser av krigsmateriel med stöd av enskilda tillhandahållandetillstånd under 2024 fördelat på land och materielkategori (kr)</w:t>
      </w:r>
    </w:p>
    <w:p w14:paraId="1963A893" w14:textId="77777777"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69"/>
        <w:gridCol w:w="1474"/>
        <w:gridCol w:w="1477"/>
        <w:gridCol w:w="1477"/>
      </w:tblGrid>
      <w:tr w:rsidR="00A21453" w14:paraId="07C127FB" w14:textId="77777777" w:rsidTr="0068628F">
        <w:trPr>
          <w:tblHeader/>
        </w:trPr>
        <w:tc>
          <w:tcPr>
            <w:tcW w:w="1246" w:type="pct"/>
            <w:tcBorders>
              <w:top w:val="single" w:sz="8" w:space="0" w:color="auto"/>
              <w:bottom w:val="single" w:sz="6" w:space="0" w:color="auto"/>
            </w:tcBorders>
            <w:shd w:val="clear" w:color="auto" w:fill="auto"/>
          </w:tcPr>
          <w:p w14:paraId="1F46BD1C" w14:textId="77777777" w:rsidR="00DA0598" w:rsidRDefault="00DA0598" w:rsidP="0068628F">
            <w:pPr>
              <w:pStyle w:val="TabellHuvud"/>
              <w:jc w:val="left"/>
            </w:pPr>
            <w:r w:rsidRPr="003A0DF1">
              <w:t>Från</w:t>
            </w:r>
          </w:p>
        </w:tc>
        <w:tc>
          <w:tcPr>
            <w:tcW w:w="1250" w:type="pct"/>
            <w:tcBorders>
              <w:top w:val="single" w:sz="8" w:space="0" w:color="auto"/>
              <w:bottom w:val="single" w:sz="6" w:space="0" w:color="auto"/>
            </w:tcBorders>
            <w:shd w:val="clear" w:color="auto" w:fill="auto"/>
          </w:tcPr>
          <w:p w14:paraId="77D1AD5D" w14:textId="77777777" w:rsidR="00DA0598" w:rsidRDefault="00DA0598" w:rsidP="0068628F">
            <w:pPr>
              <w:pStyle w:val="TabellHuvud"/>
              <w:jc w:val="left"/>
            </w:pPr>
            <w:r>
              <w:t>Till</w:t>
            </w:r>
          </w:p>
        </w:tc>
        <w:tc>
          <w:tcPr>
            <w:tcW w:w="1252" w:type="pct"/>
            <w:tcBorders>
              <w:top w:val="single" w:sz="8" w:space="0" w:color="auto"/>
              <w:bottom w:val="single" w:sz="6" w:space="0" w:color="auto"/>
            </w:tcBorders>
            <w:shd w:val="clear" w:color="auto" w:fill="auto"/>
          </w:tcPr>
          <w:p w14:paraId="41F4D2F4" w14:textId="77777777" w:rsidR="00DA0598" w:rsidRDefault="00DA0598" w:rsidP="0068628F">
            <w:pPr>
              <w:pStyle w:val="TabellHuvud"/>
              <w:jc w:val="left"/>
            </w:pPr>
            <w:r w:rsidRPr="003A0DF1">
              <w:t>Materielkategorier</w:t>
            </w:r>
          </w:p>
        </w:tc>
        <w:tc>
          <w:tcPr>
            <w:tcW w:w="1252" w:type="pct"/>
            <w:tcBorders>
              <w:top w:val="single" w:sz="8" w:space="0" w:color="auto"/>
              <w:bottom w:val="single" w:sz="6" w:space="0" w:color="auto"/>
            </w:tcBorders>
            <w:shd w:val="clear" w:color="auto" w:fill="auto"/>
          </w:tcPr>
          <w:p w14:paraId="684DB261" w14:textId="77777777" w:rsidR="00DA0598" w:rsidRDefault="00DA0598" w:rsidP="0068628F">
            <w:pPr>
              <w:pStyle w:val="TabellHuvud"/>
            </w:pPr>
            <w:r>
              <w:t>Värde</w:t>
            </w:r>
          </w:p>
        </w:tc>
      </w:tr>
      <w:tr w:rsidR="00A21453" w:rsidRPr="003A0DF1" w14:paraId="4FAF93EF" w14:textId="77777777" w:rsidTr="0068628F">
        <w:tc>
          <w:tcPr>
            <w:tcW w:w="1246" w:type="pct"/>
            <w:tcBorders>
              <w:top w:val="single" w:sz="6" w:space="0" w:color="auto"/>
            </w:tcBorders>
            <w:shd w:val="clear" w:color="auto" w:fill="auto"/>
          </w:tcPr>
          <w:p w14:paraId="18277B83" w14:textId="77777777" w:rsidR="00DA0598" w:rsidRPr="003A0DF1" w:rsidRDefault="00DA0598" w:rsidP="0068628F">
            <w:pPr>
              <w:pStyle w:val="TabellRader"/>
              <w:jc w:val="left"/>
            </w:pPr>
            <w:r w:rsidRPr="003A0DF1">
              <w:t>Estland</w:t>
            </w:r>
          </w:p>
        </w:tc>
        <w:tc>
          <w:tcPr>
            <w:tcW w:w="1250" w:type="pct"/>
            <w:tcBorders>
              <w:top w:val="single" w:sz="6" w:space="0" w:color="auto"/>
            </w:tcBorders>
            <w:shd w:val="clear" w:color="auto" w:fill="auto"/>
          </w:tcPr>
          <w:p w14:paraId="3DBA1453" w14:textId="77777777" w:rsidR="00DA0598" w:rsidRPr="003A0DF1" w:rsidRDefault="00DA0598" w:rsidP="0068628F">
            <w:pPr>
              <w:pStyle w:val="TabellRader"/>
              <w:jc w:val="left"/>
            </w:pPr>
            <w:r w:rsidRPr="003A0DF1">
              <w:t>Danmark</w:t>
            </w:r>
          </w:p>
        </w:tc>
        <w:tc>
          <w:tcPr>
            <w:tcW w:w="1252" w:type="pct"/>
            <w:tcBorders>
              <w:top w:val="single" w:sz="6" w:space="0" w:color="auto"/>
            </w:tcBorders>
            <w:shd w:val="clear" w:color="auto" w:fill="auto"/>
          </w:tcPr>
          <w:p w14:paraId="26AA95C9"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79410D7E" w14:textId="77777777" w:rsidR="00DA0598" w:rsidRPr="003A0DF1" w:rsidRDefault="00DA0598" w:rsidP="0068628F">
            <w:pPr>
              <w:pStyle w:val="TabellRader"/>
            </w:pPr>
            <w:r w:rsidRPr="003A0DF1">
              <w:t>196 758</w:t>
            </w:r>
          </w:p>
        </w:tc>
      </w:tr>
      <w:tr w:rsidR="00A21453" w:rsidRPr="003A0DF1" w14:paraId="59BE4C9D" w14:textId="77777777" w:rsidTr="0068628F">
        <w:tc>
          <w:tcPr>
            <w:tcW w:w="1246" w:type="pct"/>
            <w:tcBorders>
              <w:top w:val="single" w:sz="6" w:space="0" w:color="auto"/>
            </w:tcBorders>
            <w:shd w:val="clear" w:color="auto" w:fill="auto"/>
          </w:tcPr>
          <w:p w14:paraId="1DCB06BA" w14:textId="77777777" w:rsidR="00DA0598" w:rsidRPr="003A0DF1" w:rsidRDefault="00DA0598" w:rsidP="0068628F">
            <w:pPr>
              <w:pStyle w:val="TabellRader"/>
              <w:jc w:val="left"/>
            </w:pPr>
            <w:r w:rsidRPr="003A0DF1">
              <w:t>Estland</w:t>
            </w:r>
          </w:p>
        </w:tc>
        <w:tc>
          <w:tcPr>
            <w:tcW w:w="1250" w:type="pct"/>
            <w:tcBorders>
              <w:top w:val="single" w:sz="6" w:space="0" w:color="auto"/>
            </w:tcBorders>
            <w:shd w:val="clear" w:color="auto" w:fill="auto"/>
          </w:tcPr>
          <w:p w14:paraId="10CDCB50" w14:textId="77777777" w:rsidR="00DA0598" w:rsidRPr="003A0DF1" w:rsidRDefault="00DA0598" w:rsidP="0068628F">
            <w:pPr>
              <w:pStyle w:val="TabellRader"/>
              <w:jc w:val="left"/>
            </w:pPr>
            <w:r w:rsidRPr="003A0DF1">
              <w:t>Estland</w:t>
            </w:r>
          </w:p>
        </w:tc>
        <w:tc>
          <w:tcPr>
            <w:tcW w:w="1252" w:type="pct"/>
            <w:tcBorders>
              <w:top w:val="single" w:sz="6" w:space="0" w:color="auto"/>
            </w:tcBorders>
            <w:shd w:val="clear" w:color="auto" w:fill="auto"/>
          </w:tcPr>
          <w:p w14:paraId="41FD8950"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3689A651" w14:textId="77777777" w:rsidR="00DA0598" w:rsidRPr="003A0DF1" w:rsidRDefault="00DA0598" w:rsidP="0068628F">
            <w:pPr>
              <w:pStyle w:val="TabellRader"/>
            </w:pPr>
            <w:r w:rsidRPr="003A0DF1">
              <w:t>62</w:t>
            </w:r>
            <w:r w:rsidRPr="003A0DF1">
              <w:rPr>
                <w:rFonts w:ascii="Cambria" w:hAnsi="Cambria" w:cs="Cambria"/>
              </w:rPr>
              <w:t> </w:t>
            </w:r>
            <w:r w:rsidRPr="003A0DF1">
              <w:t>024 352</w:t>
            </w:r>
          </w:p>
        </w:tc>
      </w:tr>
      <w:tr w:rsidR="00A21453" w:rsidRPr="003A0DF1" w14:paraId="237CB12B" w14:textId="77777777" w:rsidTr="0068628F">
        <w:tc>
          <w:tcPr>
            <w:tcW w:w="1246" w:type="pct"/>
            <w:tcBorders>
              <w:top w:val="single" w:sz="6" w:space="0" w:color="auto"/>
            </w:tcBorders>
            <w:shd w:val="clear" w:color="auto" w:fill="auto"/>
          </w:tcPr>
          <w:p w14:paraId="748DFF0B" w14:textId="77777777" w:rsidR="00DA0598" w:rsidRPr="003A0DF1" w:rsidRDefault="00DA0598" w:rsidP="0068628F">
            <w:pPr>
              <w:pStyle w:val="TabellRader"/>
              <w:jc w:val="left"/>
            </w:pPr>
            <w:r w:rsidRPr="003A0DF1">
              <w:t>Estland</w:t>
            </w:r>
          </w:p>
        </w:tc>
        <w:tc>
          <w:tcPr>
            <w:tcW w:w="1250" w:type="pct"/>
            <w:tcBorders>
              <w:top w:val="single" w:sz="6" w:space="0" w:color="auto"/>
            </w:tcBorders>
            <w:shd w:val="clear" w:color="auto" w:fill="auto"/>
          </w:tcPr>
          <w:p w14:paraId="067E4B4D" w14:textId="77777777" w:rsidR="00DA0598" w:rsidRPr="003A0DF1" w:rsidRDefault="00DA0598" w:rsidP="0068628F">
            <w:pPr>
              <w:pStyle w:val="TabellRader"/>
              <w:jc w:val="left"/>
            </w:pPr>
            <w:r w:rsidRPr="003A0DF1">
              <w:t>Frankrike</w:t>
            </w:r>
          </w:p>
        </w:tc>
        <w:tc>
          <w:tcPr>
            <w:tcW w:w="1252" w:type="pct"/>
            <w:tcBorders>
              <w:top w:val="single" w:sz="6" w:space="0" w:color="auto"/>
            </w:tcBorders>
            <w:shd w:val="clear" w:color="auto" w:fill="auto"/>
          </w:tcPr>
          <w:p w14:paraId="361B77A7"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56CA21BA" w14:textId="77777777" w:rsidR="00DA0598" w:rsidRPr="003A0DF1" w:rsidRDefault="00DA0598" w:rsidP="0068628F">
            <w:pPr>
              <w:pStyle w:val="TabellRader"/>
            </w:pPr>
            <w:r w:rsidRPr="003A0DF1">
              <w:t>43 724</w:t>
            </w:r>
          </w:p>
        </w:tc>
      </w:tr>
      <w:tr w:rsidR="00A21453" w:rsidRPr="003A0DF1" w14:paraId="27E570FA" w14:textId="77777777" w:rsidTr="0068628F">
        <w:tc>
          <w:tcPr>
            <w:tcW w:w="1246" w:type="pct"/>
            <w:tcBorders>
              <w:top w:val="single" w:sz="6" w:space="0" w:color="auto"/>
            </w:tcBorders>
            <w:shd w:val="clear" w:color="auto" w:fill="auto"/>
          </w:tcPr>
          <w:p w14:paraId="01A574E0" w14:textId="77777777" w:rsidR="00DA0598" w:rsidRPr="003A0DF1" w:rsidRDefault="00DA0598" w:rsidP="0068628F">
            <w:pPr>
              <w:pStyle w:val="TabellRader"/>
              <w:jc w:val="left"/>
            </w:pPr>
            <w:r w:rsidRPr="003A0DF1">
              <w:t>Estland</w:t>
            </w:r>
          </w:p>
        </w:tc>
        <w:tc>
          <w:tcPr>
            <w:tcW w:w="1250" w:type="pct"/>
            <w:tcBorders>
              <w:top w:val="single" w:sz="6" w:space="0" w:color="auto"/>
            </w:tcBorders>
            <w:shd w:val="clear" w:color="auto" w:fill="auto"/>
          </w:tcPr>
          <w:p w14:paraId="438155F8" w14:textId="77777777" w:rsidR="00DA0598" w:rsidRPr="003A0DF1" w:rsidRDefault="00DA0598" w:rsidP="0068628F">
            <w:pPr>
              <w:pStyle w:val="TabellRader"/>
              <w:jc w:val="left"/>
            </w:pPr>
            <w:r w:rsidRPr="003A0DF1">
              <w:t>Nederländerna</w:t>
            </w:r>
          </w:p>
        </w:tc>
        <w:tc>
          <w:tcPr>
            <w:tcW w:w="1252" w:type="pct"/>
            <w:tcBorders>
              <w:top w:val="single" w:sz="6" w:space="0" w:color="auto"/>
            </w:tcBorders>
            <w:shd w:val="clear" w:color="auto" w:fill="auto"/>
          </w:tcPr>
          <w:p w14:paraId="53CBE575"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502EA10E" w14:textId="77777777" w:rsidR="00DA0598" w:rsidRPr="003A0DF1" w:rsidRDefault="00DA0598" w:rsidP="0068628F">
            <w:pPr>
              <w:pStyle w:val="TabellRader"/>
            </w:pPr>
            <w:r w:rsidRPr="003A0DF1">
              <w:t>3</w:t>
            </w:r>
            <w:r w:rsidRPr="003A0DF1">
              <w:rPr>
                <w:rFonts w:ascii="Cambria" w:hAnsi="Cambria" w:cs="Cambria"/>
              </w:rPr>
              <w:t> </w:t>
            </w:r>
            <w:r w:rsidRPr="003A0DF1">
              <w:t>238 794</w:t>
            </w:r>
          </w:p>
        </w:tc>
      </w:tr>
      <w:tr w:rsidR="00A21453" w:rsidRPr="003A0DF1" w14:paraId="00A4481C" w14:textId="77777777" w:rsidTr="0068628F">
        <w:tc>
          <w:tcPr>
            <w:tcW w:w="1246" w:type="pct"/>
            <w:tcBorders>
              <w:top w:val="single" w:sz="6" w:space="0" w:color="auto"/>
            </w:tcBorders>
            <w:shd w:val="clear" w:color="auto" w:fill="auto"/>
          </w:tcPr>
          <w:p w14:paraId="282BE6F6" w14:textId="77777777" w:rsidR="00DA0598" w:rsidRPr="003A0DF1" w:rsidRDefault="00DA0598" w:rsidP="0068628F">
            <w:pPr>
              <w:pStyle w:val="TabellRader"/>
              <w:jc w:val="left"/>
            </w:pPr>
            <w:r w:rsidRPr="003A0DF1">
              <w:t>Estland</w:t>
            </w:r>
          </w:p>
        </w:tc>
        <w:tc>
          <w:tcPr>
            <w:tcW w:w="1250" w:type="pct"/>
            <w:tcBorders>
              <w:top w:val="single" w:sz="6" w:space="0" w:color="auto"/>
            </w:tcBorders>
            <w:shd w:val="clear" w:color="auto" w:fill="auto"/>
          </w:tcPr>
          <w:p w14:paraId="3748316D" w14:textId="77777777" w:rsidR="00DA0598" w:rsidRPr="003A0DF1" w:rsidRDefault="00DA0598" w:rsidP="0068628F">
            <w:pPr>
              <w:pStyle w:val="TabellRader"/>
              <w:jc w:val="left"/>
            </w:pPr>
            <w:r w:rsidRPr="003A0DF1">
              <w:t>Polen</w:t>
            </w:r>
          </w:p>
        </w:tc>
        <w:tc>
          <w:tcPr>
            <w:tcW w:w="1252" w:type="pct"/>
            <w:tcBorders>
              <w:top w:val="single" w:sz="6" w:space="0" w:color="auto"/>
            </w:tcBorders>
            <w:shd w:val="clear" w:color="auto" w:fill="auto"/>
          </w:tcPr>
          <w:p w14:paraId="679CF611"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0B98D15B" w14:textId="77777777" w:rsidR="00DA0598" w:rsidRPr="003A0DF1" w:rsidRDefault="00DA0598" w:rsidP="0068628F">
            <w:pPr>
              <w:pStyle w:val="TabellRader"/>
            </w:pPr>
            <w:r w:rsidRPr="003A0DF1">
              <w:t>852 618</w:t>
            </w:r>
          </w:p>
        </w:tc>
      </w:tr>
      <w:tr w:rsidR="00A21453" w:rsidRPr="003A0DF1" w14:paraId="6F9E1124" w14:textId="77777777" w:rsidTr="0068628F">
        <w:tc>
          <w:tcPr>
            <w:tcW w:w="1246" w:type="pct"/>
            <w:tcBorders>
              <w:top w:val="single" w:sz="6" w:space="0" w:color="auto"/>
            </w:tcBorders>
            <w:shd w:val="clear" w:color="auto" w:fill="auto"/>
          </w:tcPr>
          <w:p w14:paraId="396F088E" w14:textId="77777777" w:rsidR="00DA0598" w:rsidRPr="003A0DF1" w:rsidRDefault="00DA0598" w:rsidP="0068628F">
            <w:pPr>
              <w:pStyle w:val="TabellRader"/>
              <w:jc w:val="left"/>
            </w:pPr>
            <w:r w:rsidRPr="003A0DF1">
              <w:t>Estland</w:t>
            </w:r>
          </w:p>
        </w:tc>
        <w:tc>
          <w:tcPr>
            <w:tcW w:w="1250" w:type="pct"/>
            <w:tcBorders>
              <w:top w:val="single" w:sz="6" w:space="0" w:color="auto"/>
            </w:tcBorders>
            <w:shd w:val="clear" w:color="auto" w:fill="auto"/>
          </w:tcPr>
          <w:p w14:paraId="73A7F3C5" w14:textId="77777777" w:rsidR="00DA0598" w:rsidRPr="003A0DF1" w:rsidRDefault="00DA0598" w:rsidP="0068628F">
            <w:pPr>
              <w:pStyle w:val="TabellRader"/>
              <w:jc w:val="left"/>
            </w:pPr>
            <w:r w:rsidRPr="003A0DF1">
              <w:t>Tyskland</w:t>
            </w:r>
          </w:p>
        </w:tc>
        <w:tc>
          <w:tcPr>
            <w:tcW w:w="1252" w:type="pct"/>
            <w:tcBorders>
              <w:top w:val="single" w:sz="6" w:space="0" w:color="auto"/>
            </w:tcBorders>
            <w:shd w:val="clear" w:color="auto" w:fill="auto"/>
          </w:tcPr>
          <w:p w14:paraId="0D3FBD1D"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6146AE6A" w14:textId="77777777" w:rsidR="00DA0598" w:rsidRPr="003A0DF1" w:rsidRDefault="00DA0598" w:rsidP="0068628F">
            <w:pPr>
              <w:pStyle w:val="TabellRader"/>
            </w:pPr>
            <w:r w:rsidRPr="003A0DF1">
              <w:t>2</w:t>
            </w:r>
            <w:r w:rsidRPr="003A0DF1">
              <w:rPr>
                <w:rFonts w:ascii="Cambria" w:hAnsi="Cambria" w:cs="Cambria"/>
              </w:rPr>
              <w:t> </w:t>
            </w:r>
            <w:r w:rsidRPr="003A0DF1">
              <w:t>459 475</w:t>
            </w:r>
          </w:p>
        </w:tc>
      </w:tr>
      <w:tr w:rsidR="00A21453" w:rsidRPr="003A0DF1" w14:paraId="41866826" w14:textId="77777777" w:rsidTr="0068628F">
        <w:tc>
          <w:tcPr>
            <w:tcW w:w="1246" w:type="pct"/>
            <w:tcBorders>
              <w:top w:val="single" w:sz="6" w:space="0" w:color="auto"/>
            </w:tcBorders>
            <w:shd w:val="clear" w:color="auto" w:fill="auto"/>
          </w:tcPr>
          <w:p w14:paraId="1E047CDA" w14:textId="77777777" w:rsidR="00DA0598" w:rsidRPr="003A0DF1" w:rsidRDefault="00DA0598" w:rsidP="0068628F">
            <w:pPr>
              <w:pStyle w:val="TabellRader"/>
              <w:jc w:val="left"/>
            </w:pPr>
            <w:r w:rsidRPr="003A0DF1">
              <w:t>Frankrike</w:t>
            </w:r>
          </w:p>
        </w:tc>
        <w:tc>
          <w:tcPr>
            <w:tcW w:w="1250" w:type="pct"/>
            <w:tcBorders>
              <w:top w:val="single" w:sz="6" w:space="0" w:color="auto"/>
            </w:tcBorders>
            <w:shd w:val="clear" w:color="auto" w:fill="auto"/>
          </w:tcPr>
          <w:p w14:paraId="2D368AE4" w14:textId="77777777" w:rsidR="00DA0598" w:rsidRPr="003A0DF1" w:rsidRDefault="00DA0598" w:rsidP="0068628F">
            <w:pPr>
              <w:pStyle w:val="TabellRader"/>
              <w:jc w:val="left"/>
            </w:pPr>
            <w:r w:rsidRPr="003A0DF1">
              <w:t>Frankrike</w:t>
            </w:r>
          </w:p>
        </w:tc>
        <w:tc>
          <w:tcPr>
            <w:tcW w:w="1252" w:type="pct"/>
            <w:tcBorders>
              <w:top w:val="single" w:sz="6" w:space="0" w:color="auto"/>
            </w:tcBorders>
            <w:shd w:val="clear" w:color="auto" w:fill="auto"/>
          </w:tcPr>
          <w:p w14:paraId="207B228C"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2EE926E8" w14:textId="77777777" w:rsidR="00DA0598" w:rsidRPr="003A0DF1" w:rsidRDefault="00DA0598" w:rsidP="0068628F">
            <w:pPr>
              <w:pStyle w:val="TabellRader"/>
            </w:pPr>
            <w:r w:rsidRPr="003A0DF1">
              <w:t>11</w:t>
            </w:r>
            <w:r w:rsidRPr="003A0DF1">
              <w:rPr>
                <w:rFonts w:ascii="Cambria" w:hAnsi="Cambria" w:cs="Cambria"/>
              </w:rPr>
              <w:t> </w:t>
            </w:r>
            <w:r w:rsidRPr="003A0DF1">
              <w:t>000 000</w:t>
            </w:r>
          </w:p>
        </w:tc>
      </w:tr>
      <w:tr w:rsidR="00A21453" w:rsidRPr="003A0DF1" w14:paraId="1D1DD789" w14:textId="77777777" w:rsidTr="0068628F">
        <w:tc>
          <w:tcPr>
            <w:tcW w:w="1246" w:type="pct"/>
            <w:tcBorders>
              <w:top w:val="single" w:sz="6" w:space="0" w:color="auto"/>
            </w:tcBorders>
            <w:shd w:val="clear" w:color="auto" w:fill="auto"/>
          </w:tcPr>
          <w:p w14:paraId="5C5659C9" w14:textId="77777777" w:rsidR="00DA0598" w:rsidRPr="003A0DF1" w:rsidRDefault="00DA0598" w:rsidP="0068628F">
            <w:pPr>
              <w:pStyle w:val="TabellRader"/>
              <w:jc w:val="left"/>
            </w:pPr>
            <w:r w:rsidRPr="003A0DF1">
              <w:t>Frankrike</w:t>
            </w:r>
          </w:p>
        </w:tc>
        <w:tc>
          <w:tcPr>
            <w:tcW w:w="1250" w:type="pct"/>
            <w:tcBorders>
              <w:top w:val="single" w:sz="6" w:space="0" w:color="auto"/>
            </w:tcBorders>
            <w:shd w:val="clear" w:color="auto" w:fill="auto"/>
          </w:tcPr>
          <w:p w14:paraId="77BF6801" w14:textId="77777777" w:rsidR="00DA0598" w:rsidRPr="003A0DF1" w:rsidRDefault="00DA0598" w:rsidP="0068628F">
            <w:pPr>
              <w:pStyle w:val="TabellRader"/>
              <w:jc w:val="left"/>
            </w:pPr>
            <w:r w:rsidRPr="003A0DF1">
              <w:t>Japan</w:t>
            </w:r>
          </w:p>
        </w:tc>
        <w:tc>
          <w:tcPr>
            <w:tcW w:w="1252" w:type="pct"/>
            <w:tcBorders>
              <w:top w:val="single" w:sz="6" w:space="0" w:color="auto"/>
            </w:tcBorders>
            <w:shd w:val="clear" w:color="auto" w:fill="auto"/>
          </w:tcPr>
          <w:p w14:paraId="0505F577" w14:textId="77777777" w:rsidR="00DA0598" w:rsidRPr="003A0DF1" w:rsidRDefault="00DA0598" w:rsidP="0068628F">
            <w:pPr>
              <w:pStyle w:val="TabellRader"/>
              <w:jc w:val="left"/>
            </w:pPr>
            <w:r w:rsidRPr="003A0DF1">
              <w:t>ML2/ÖK</w:t>
            </w:r>
          </w:p>
        </w:tc>
        <w:tc>
          <w:tcPr>
            <w:tcW w:w="1252" w:type="pct"/>
            <w:tcBorders>
              <w:top w:val="single" w:sz="6" w:space="0" w:color="auto"/>
            </w:tcBorders>
            <w:shd w:val="clear" w:color="auto" w:fill="auto"/>
          </w:tcPr>
          <w:p w14:paraId="50A67686" w14:textId="77777777" w:rsidR="00DA0598" w:rsidRPr="003A0DF1" w:rsidRDefault="00DA0598" w:rsidP="0068628F">
            <w:pPr>
              <w:pStyle w:val="TabellRader"/>
            </w:pPr>
            <w:r w:rsidRPr="003A0DF1">
              <w:t>864 000</w:t>
            </w:r>
          </w:p>
        </w:tc>
      </w:tr>
      <w:tr w:rsidR="00A21453" w:rsidRPr="003A0DF1" w14:paraId="0E426362" w14:textId="77777777" w:rsidTr="0068628F">
        <w:tc>
          <w:tcPr>
            <w:tcW w:w="1246" w:type="pct"/>
            <w:tcBorders>
              <w:top w:val="single" w:sz="6" w:space="0" w:color="auto"/>
            </w:tcBorders>
            <w:shd w:val="clear" w:color="auto" w:fill="auto"/>
          </w:tcPr>
          <w:p w14:paraId="1CE268FB" w14:textId="77777777" w:rsidR="00DA0598" w:rsidRPr="003A0DF1" w:rsidRDefault="00DA0598" w:rsidP="0068628F">
            <w:pPr>
              <w:pStyle w:val="TabellRader"/>
              <w:jc w:val="left"/>
            </w:pPr>
            <w:r w:rsidRPr="003A0DF1">
              <w:t>Frankrike</w:t>
            </w:r>
          </w:p>
        </w:tc>
        <w:tc>
          <w:tcPr>
            <w:tcW w:w="1250" w:type="pct"/>
            <w:tcBorders>
              <w:top w:val="single" w:sz="6" w:space="0" w:color="auto"/>
            </w:tcBorders>
            <w:shd w:val="clear" w:color="auto" w:fill="auto"/>
          </w:tcPr>
          <w:p w14:paraId="34E2203A" w14:textId="77777777" w:rsidR="00DA0598" w:rsidRPr="003A0DF1" w:rsidRDefault="00DA0598" w:rsidP="0068628F">
            <w:pPr>
              <w:pStyle w:val="TabellRader"/>
              <w:jc w:val="left"/>
            </w:pPr>
            <w:r w:rsidRPr="003A0DF1">
              <w:t>Nederländerna</w:t>
            </w:r>
          </w:p>
        </w:tc>
        <w:tc>
          <w:tcPr>
            <w:tcW w:w="1252" w:type="pct"/>
            <w:tcBorders>
              <w:top w:val="single" w:sz="6" w:space="0" w:color="auto"/>
            </w:tcBorders>
            <w:shd w:val="clear" w:color="auto" w:fill="auto"/>
          </w:tcPr>
          <w:p w14:paraId="61FB3001"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7C6D7585" w14:textId="77777777" w:rsidR="00DA0598" w:rsidRPr="003A0DF1" w:rsidRDefault="00DA0598" w:rsidP="0068628F">
            <w:pPr>
              <w:pStyle w:val="TabellRader"/>
            </w:pPr>
            <w:r w:rsidRPr="003A0DF1">
              <w:t>253</w:t>
            </w:r>
            <w:r w:rsidRPr="003A0DF1">
              <w:rPr>
                <w:rFonts w:ascii="Cambria" w:hAnsi="Cambria" w:cs="Cambria"/>
              </w:rPr>
              <w:t> </w:t>
            </w:r>
            <w:r w:rsidRPr="003A0DF1">
              <w:t>004 022</w:t>
            </w:r>
          </w:p>
        </w:tc>
      </w:tr>
      <w:tr w:rsidR="00A21453" w:rsidRPr="003A0DF1" w14:paraId="22135FAA" w14:textId="77777777" w:rsidTr="0068628F">
        <w:tc>
          <w:tcPr>
            <w:tcW w:w="1246" w:type="pct"/>
            <w:tcBorders>
              <w:top w:val="single" w:sz="6" w:space="0" w:color="auto"/>
            </w:tcBorders>
            <w:shd w:val="clear" w:color="auto" w:fill="auto"/>
          </w:tcPr>
          <w:p w14:paraId="23EB6804" w14:textId="77777777" w:rsidR="00DA0598" w:rsidRPr="003A0DF1" w:rsidRDefault="00DA0598" w:rsidP="0068628F">
            <w:pPr>
              <w:pStyle w:val="TabellRader"/>
              <w:jc w:val="left"/>
            </w:pPr>
            <w:r w:rsidRPr="003A0DF1">
              <w:t>Frankrike</w:t>
            </w:r>
          </w:p>
        </w:tc>
        <w:tc>
          <w:tcPr>
            <w:tcW w:w="1250" w:type="pct"/>
            <w:tcBorders>
              <w:top w:val="single" w:sz="6" w:space="0" w:color="auto"/>
            </w:tcBorders>
            <w:shd w:val="clear" w:color="auto" w:fill="auto"/>
          </w:tcPr>
          <w:p w14:paraId="19022AE3" w14:textId="77777777" w:rsidR="00DA0598" w:rsidRPr="003A0DF1" w:rsidRDefault="00DA0598" w:rsidP="0068628F">
            <w:pPr>
              <w:pStyle w:val="TabellRader"/>
              <w:jc w:val="left"/>
            </w:pPr>
            <w:r w:rsidRPr="003A0DF1">
              <w:t>Norge</w:t>
            </w:r>
          </w:p>
        </w:tc>
        <w:tc>
          <w:tcPr>
            <w:tcW w:w="1252" w:type="pct"/>
            <w:tcBorders>
              <w:top w:val="single" w:sz="6" w:space="0" w:color="auto"/>
            </w:tcBorders>
            <w:shd w:val="clear" w:color="auto" w:fill="auto"/>
          </w:tcPr>
          <w:p w14:paraId="0333FA3F" w14:textId="77777777" w:rsidR="00DA0598" w:rsidRPr="003A0DF1" w:rsidRDefault="00DA0598" w:rsidP="0068628F">
            <w:pPr>
              <w:pStyle w:val="TabellRader"/>
              <w:jc w:val="left"/>
            </w:pPr>
            <w:r w:rsidRPr="003A0DF1">
              <w:t>ML4/ÖK</w:t>
            </w:r>
          </w:p>
        </w:tc>
        <w:tc>
          <w:tcPr>
            <w:tcW w:w="1252" w:type="pct"/>
            <w:tcBorders>
              <w:top w:val="single" w:sz="6" w:space="0" w:color="auto"/>
            </w:tcBorders>
            <w:shd w:val="clear" w:color="auto" w:fill="auto"/>
          </w:tcPr>
          <w:p w14:paraId="7C13E3B4" w14:textId="77777777" w:rsidR="00DA0598" w:rsidRPr="003A0DF1" w:rsidRDefault="00DA0598" w:rsidP="0068628F">
            <w:pPr>
              <w:pStyle w:val="TabellRader"/>
            </w:pPr>
            <w:r w:rsidRPr="003A0DF1">
              <w:t>8</w:t>
            </w:r>
            <w:r w:rsidRPr="003A0DF1">
              <w:rPr>
                <w:rFonts w:ascii="Cambria" w:hAnsi="Cambria" w:cs="Cambria"/>
              </w:rPr>
              <w:t> </w:t>
            </w:r>
            <w:r w:rsidRPr="003A0DF1">
              <w:t>236 125</w:t>
            </w:r>
          </w:p>
        </w:tc>
      </w:tr>
      <w:tr w:rsidR="00A21453" w:rsidRPr="003A0DF1" w14:paraId="57F60726" w14:textId="77777777" w:rsidTr="0068628F">
        <w:tc>
          <w:tcPr>
            <w:tcW w:w="1246" w:type="pct"/>
            <w:tcBorders>
              <w:top w:val="single" w:sz="6" w:space="0" w:color="auto"/>
            </w:tcBorders>
            <w:shd w:val="clear" w:color="auto" w:fill="auto"/>
          </w:tcPr>
          <w:p w14:paraId="5C49BD1F" w14:textId="77777777" w:rsidR="00DA0598" w:rsidRPr="003A0DF1" w:rsidRDefault="00DA0598" w:rsidP="0068628F">
            <w:pPr>
              <w:pStyle w:val="TabellRader"/>
              <w:jc w:val="left"/>
            </w:pPr>
            <w:r w:rsidRPr="003A0DF1">
              <w:t>Frankrike</w:t>
            </w:r>
          </w:p>
        </w:tc>
        <w:tc>
          <w:tcPr>
            <w:tcW w:w="1250" w:type="pct"/>
            <w:tcBorders>
              <w:top w:val="single" w:sz="6" w:space="0" w:color="auto"/>
            </w:tcBorders>
            <w:shd w:val="clear" w:color="auto" w:fill="auto"/>
          </w:tcPr>
          <w:p w14:paraId="13E9293A" w14:textId="77777777" w:rsidR="00DA0598" w:rsidRPr="003A0DF1" w:rsidRDefault="00DA0598" w:rsidP="0068628F">
            <w:pPr>
              <w:pStyle w:val="TabellRader"/>
              <w:jc w:val="left"/>
            </w:pPr>
            <w:r w:rsidRPr="003A0DF1">
              <w:t>Norge</w:t>
            </w:r>
          </w:p>
        </w:tc>
        <w:tc>
          <w:tcPr>
            <w:tcW w:w="1252" w:type="pct"/>
            <w:tcBorders>
              <w:top w:val="single" w:sz="6" w:space="0" w:color="auto"/>
            </w:tcBorders>
            <w:shd w:val="clear" w:color="auto" w:fill="auto"/>
          </w:tcPr>
          <w:p w14:paraId="72DF5D2D" w14:textId="77777777" w:rsidR="00DA0598" w:rsidRPr="003A0DF1" w:rsidRDefault="00DA0598" w:rsidP="0068628F">
            <w:pPr>
              <w:pStyle w:val="TabellRader"/>
              <w:jc w:val="left"/>
            </w:pPr>
            <w:r w:rsidRPr="003A0DF1">
              <w:t>ML11/ÖK</w:t>
            </w:r>
          </w:p>
        </w:tc>
        <w:tc>
          <w:tcPr>
            <w:tcW w:w="1252" w:type="pct"/>
            <w:tcBorders>
              <w:top w:val="single" w:sz="6" w:space="0" w:color="auto"/>
            </w:tcBorders>
            <w:shd w:val="clear" w:color="auto" w:fill="auto"/>
          </w:tcPr>
          <w:p w14:paraId="7E066FA5" w14:textId="77777777" w:rsidR="00DA0598" w:rsidRPr="003A0DF1" w:rsidRDefault="00DA0598" w:rsidP="0068628F">
            <w:pPr>
              <w:pStyle w:val="TabellRader"/>
            </w:pPr>
            <w:r w:rsidRPr="003A0DF1">
              <w:t>532 200</w:t>
            </w:r>
          </w:p>
        </w:tc>
      </w:tr>
      <w:tr w:rsidR="00A21453" w:rsidRPr="003A0DF1" w14:paraId="389F3B1D" w14:textId="77777777" w:rsidTr="0068628F">
        <w:tc>
          <w:tcPr>
            <w:tcW w:w="1246" w:type="pct"/>
            <w:tcBorders>
              <w:top w:val="single" w:sz="6" w:space="0" w:color="auto"/>
            </w:tcBorders>
            <w:shd w:val="clear" w:color="auto" w:fill="auto"/>
          </w:tcPr>
          <w:p w14:paraId="147D208A" w14:textId="77777777" w:rsidR="00DA0598" w:rsidRPr="003A0DF1" w:rsidRDefault="00DA0598" w:rsidP="0068628F">
            <w:pPr>
              <w:pStyle w:val="TabellRader"/>
              <w:jc w:val="left"/>
            </w:pPr>
            <w:r w:rsidRPr="003A0DF1">
              <w:t>Lettland</w:t>
            </w:r>
          </w:p>
        </w:tc>
        <w:tc>
          <w:tcPr>
            <w:tcW w:w="1250" w:type="pct"/>
            <w:tcBorders>
              <w:top w:val="single" w:sz="6" w:space="0" w:color="auto"/>
            </w:tcBorders>
            <w:shd w:val="clear" w:color="auto" w:fill="auto"/>
          </w:tcPr>
          <w:p w14:paraId="1F55F88B" w14:textId="77777777" w:rsidR="00DA0598" w:rsidRPr="003A0DF1" w:rsidRDefault="00DA0598" w:rsidP="0068628F">
            <w:pPr>
              <w:pStyle w:val="TabellRader"/>
              <w:jc w:val="left"/>
            </w:pPr>
            <w:r w:rsidRPr="003A0DF1">
              <w:t>Danmark</w:t>
            </w:r>
          </w:p>
        </w:tc>
        <w:tc>
          <w:tcPr>
            <w:tcW w:w="1252" w:type="pct"/>
            <w:tcBorders>
              <w:top w:val="single" w:sz="6" w:space="0" w:color="auto"/>
            </w:tcBorders>
            <w:shd w:val="clear" w:color="auto" w:fill="auto"/>
          </w:tcPr>
          <w:p w14:paraId="402CBEFE" w14:textId="77777777" w:rsidR="00DA0598" w:rsidRPr="003A0DF1" w:rsidRDefault="00DA0598" w:rsidP="0068628F">
            <w:pPr>
              <w:pStyle w:val="TabellRader"/>
              <w:jc w:val="left"/>
            </w:pPr>
            <w:r w:rsidRPr="003A0DF1">
              <w:t>ML17/ÖK</w:t>
            </w:r>
          </w:p>
        </w:tc>
        <w:tc>
          <w:tcPr>
            <w:tcW w:w="1252" w:type="pct"/>
            <w:tcBorders>
              <w:top w:val="single" w:sz="6" w:space="0" w:color="auto"/>
            </w:tcBorders>
            <w:shd w:val="clear" w:color="auto" w:fill="auto"/>
          </w:tcPr>
          <w:p w14:paraId="0FA7EF97" w14:textId="77777777" w:rsidR="00DA0598" w:rsidRPr="003A0DF1" w:rsidRDefault="00DA0598" w:rsidP="0068628F">
            <w:pPr>
              <w:pStyle w:val="TabellRader"/>
            </w:pPr>
            <w:r w:rsidRPr="003A0DF1">
              <w:t>153 625</w:t>
            </w:r>
          </w:p>
        </w:tc>
      </w:tr>
      <w:tr w:rsidR="00A21453" w:rsidRPr="003A0DF1" w14:paraId="23D0CA00" w14:textId="77777777" w:rsidTr="0068628F">
        <w:tc>
          <w:tcPr>
            <w:tcW w:w="1246" w:type="pct"/>
            <w:tcBorders>
              <w:top w:val="single" w:sz="6" w:space="0" w:color="auto"/>
            </w:tcBorders>
            <w:shd w:val="clear" w:color="auto" w:fill="auto"/>
          </w:tcPr>
          <w:p w14:paraId="4FAB9768" w14:textId="77777777" w:rsidR="00DA0598" w:rsidRPr="003A0DF1" w:rsidRDefault="00DA0598" w:rsidP="0068628F">
            <w:pPr>
              <w:pStyle w:val="TabellRader"/>
              <w:jc w:val="left"/>
            </w:pPr>
            <w:r w:rsidRPr="003A0DF1">
              <w:t>Lettland</w:t>
            </w:r>
          </w:p>
        </w:tc>
        <w:tc>
          <w:tcPr>
            <w:tcW w:w="1250" w:type="pct"/>
            <w:tcBorders>
              <w:top w:val="single" w:sz="6" w:space="0" w:color="auto"/>
            </w:tcBorders>
            <w:shd w:val="clear" w:color="auto" w:fill="auto"/>
          </w:tcPr>
          <w:p w14:paraId="04DC62C0" w14:textId="77777777" w:rsidR="00DA0598" w:rsidRPr="003A0DF1" w:rsidRDefault="00DA0598" w:rsidP="0068628F">
            <w:pPr>
              <w:pStyle w:val="TabellRader"/>
              <w:jc w:val="left"/>
            </w:pPr>
            <w:r w:rsidRPr="003A0DF1">
              <w:t>Indien</w:t>
            </w:r>
          </w:p>
        </w:tc>
        <w:tc>
          <w:tcPr>
            <w:tcW w:w="1252" w:type="pct"/>
            <w:tcBorders>
              <w:top w:val="single" w:sz="6" w:space="0" w:color="auto"/>
            </w:tcBorders>
            <w:shd w:val="clear" w:color="auto" w:fill="auto"/>
          </w:tcPr>
          <w:p w14:paraId="15C51DCB" w14:textId="77777777" w:rsidR="00DA0598" w:rsidRPr="003A0DF1" w:rsidRDefault="00DA0598" w:rsidP="0068628F">
            <w:pPr>
              <w:pStyle w:val="TabellRader"/>
              <w:jc w:val="left"/>
            </w:pPr>
            <w:r w:rsidRPr="003A0DF1">
              <w:t>ML17/ÖK</w:t>
            </w:r>
          </w:p>
        </w:tc>
        <w:tc>
          <w:tcPr>
            <w:tcW w:w="1252" w:type="pct"/>
            <w:tcBorders>
              <w:top w:val="single" w:sz="6" w:space="0" w:color="auto"/>
            </w:tcBorders>
            <w:shd w:val="clear" w:color="auto" w:fill="auto"/>
          </w:tcPr>
          <w:p w14:paraId="4614B782" w14:textId="77777777" w:rsidR="00DA0598" w:rsidRPr="003A0DF1" w:rsidRDefault="00DA0598" w:rsidP="0068628F">
            <w:pPr>
              <w:pStyle w:val="TabellRader"/>
            </w:pPr>
            <w:r w:rsidRPr="003A0DF1">
              <w:t>5 952 343</w:t>
            </w:r>
          </w:p>
        </w:tc>
      </w:tr>
      <w:tr w:rsidR="00A21453" w:rsidRPr="003A0DF1" w14:paraId="32ABE553" w14:textId="77777777" w:rsidTr="0068628F">
        <w:tc>
          <w:tcPr>
            <w:tcW w:w="1246" w:type="pct"/>
            <w:tcBorders>
              <w:top w:val="single" w:sz="6" w:space="0" w:color="auto"/>
            </w:tcBorders>
            <w:shd w:val="clear" w:color="auto" w:fill="auto"/>
          </w:tcPr>
          <w:p w14:paraId="1BE21853" w14:textId="77777777" w:rsidR="00DA0598" w:rsidRPr="003A0DF1" w:rsidRDefault="00DA0598" w:rsidP="0068628F">
            <w:pPr>
              <w:pStyle w:val="TabellRader"/>
              <w:jc w:val="left"/>
            </w:pPr>
            <w:r w:rsidRPr="003A0DF1">
              <w:t>Lettland</w:t>
            </w:r>
          </w:p>
        </w:tc>
        <w:tc>
          <w:tcPr>
            <w:tcW w:w="1250" w:type="pct"/>
            <w:tcBorders>
              <w:top w:val="single" w:sz="6" w:space="0" w:color="auto"/>
            </w:tcBorders>
            <w:shd w:val="clear" w:color="auto" w:fill="auto"/>
          </w:tcPr>
          <w:p w14:paraId="4BCBF614" w14:textId="77777777" w:rsidR="00DA0598" w:rsidRPr="003A0DF1" w:rsidRDefault="00DA0598" w:rsidP="0068628F">
            <w:pPr>
              <w:pStyle w:val="TabellRader"/>
              <w:jc w:val="left"/>
            </w:pPr>
            <w:r w:rsidRPr="003A0DF1">
              <w:t>Irland</w:t>
            </w:r>
          </w:p>
        </w:tc>
        <w:tc>
          <w:tcPr>
            <w:tcW w:w="1252" w:type="pct"/>
            <w:tcBorders>
              <w:top w:val="single" w:sz="6" w:space="0" w:color="auto"/>
            </w:tcBorders>
            <w:shd w:val="clear" w:color="auto" w:fill="auto"/>
          </w:tcPr>
          <w:p w14:paraId="6AAC3381" w14:textId="77777777" w:rsidR="00DA0598" w:rsidRPr="003A0DF1" w:rsidRDefault="00DA0598" w:rsidP="0068628F">
            <w:pPr>
              <w:pStyle w:val="TabellRader"/>
              <w:jc w:val="left"/>
            </w:pPr>
            <w:r w:rsidRPr="003A0DF1">
              <w:t>ML17/ÖK</w:t>
            </w:r>
          </w:p>
        </w:tc>
        <w:tc>
          <w:tcPr>
            <w:tcW w:w="1252" w:type="pct"/>
            <w:tcBorders>
              <w:top w:val="single" w:sz="6" w:space="0" w:color="auto"/>
            </w:tcBorders>
            <w:shd w:val="clear" w:color="auto" w:fill="auto"/>
          </w:tcPr>
          <w:p w14:paraId="6B40DEB0" w14:textId="77777777" w:rsidR="00DA0598" w:rsidRPr="003A0DF1" w:rsidRDefault="00DA0598" w:rsidP="0068628F">
            <w:pPr>
              <w:pStyle w:val="TabellRader"/>
            </w:pPr>
            <w:r w:rsidRPr="003A0DF1">
              <w:t>45 080</w:t>
            </w:r>
          </w:p>
        </w:tc>
      </w:tr>
      <w:tr w:rsidR="00A21453" w:rsidRPr="003A0DF1" w14:paraId="134272AF" w14:textId="77777777" w:rsidTr="0068628F">
        <w:tc>
          <w:tcPr>
            <w:tcW w:w="1246" w:type="pct"/>
            <w:tcBorders>
              <w:top w:val="single" w:sz="6" w:space="0" w:color="auto"/>
            </w:tcBorders>
            <w:shd w:val="clear" w:color="auto" w:fill="auto"/>
          </w:tcPr>
          <w:p w14:paraId="07895D79" w14:textId="77777777" w:rsidR="00DA0598" w:rsidRPr="003A0DF1" w:rsidRDefault="00DA0598" w:rsidP="0068628F">
            <w:pPr>
              <w:pStyle w:val="TabellRader"/>
              <w:jc w:val="left"/>
            </w:pPr>
            <w:r w:rsidRPr="003A0DF1">
              <w:t>Lettland</w:t>
            </w:r>
          </w:p>
        </w:tc>
        <w:tc>
          <w:tcPr>
            <w:tcW w:w="1250" w:type="pct"/>
            <w:tcBorders>
              <w:top w:val="single" w:sz="6" w:space="0" w:color="auto"/>
            </w:tcBorders>
            <w:shd w:val="clear" w:color="auto" w:fill="auto"/>
          </w:tcPr>
          <w:p w14:paraId="3BD3A6E6" w14:textId="77777777" w:rsidR="00DA0598" w:rsidRPr="003A0DF1" w:rsidRDefault="00DA0598" w:rsidP="0068628F">
            <w:pPr>
              <w:pStyle w:val="TabellRader"/>
              <w:jc w:val="left"/>
            </w:pPr>
            <w:r w:rsidRPr="003A0DF1">
              <w:t>Nederländerna</w:t>
            </w:r>
          </w:p>
        </w:tc>
        <w:tc>
          <w:tcPr>
            <w:tcW w:w="1252" w:type="pct"/>
            <w:tcBorders>
              <w:top w:val="single" w:sz="6" w:space="0" w:color="auto"/>
            </w:tcBorders>
            <w:shd w:val="clear" w:color="auto" w:fill="auto"/>
          </w:tcPr>
          <w:p w14:paraId="41B6AB62" w14:textId="77777777" w:rsidR="00DA0598" w:rsidRPr="003A0DF1" w:rsidRDefault="00DA0598" w:rsidP="0068628F">
            <w:pPr>
              <w:pStyle w:val="TabellRader"/>
              <w:jc w:val="left"/>
            </w:pPr>
            <w:r w:rsidRPr="003A0DF1">
              <w:t>ML17/ÖK</w:t>
            </w:r>
          </w:p>
        </w:tc>
        <w:tc>
          <w:tcPr>
            <w:tcW w:w="1252" w:type="pct"/>
            <w:tcBorders>
              <w:top w:val="single" w:sz="6" w:space="0" w:color="auto"/>
            </w:tcBorders>
            <w:shd w:val="clear" w:color="auto" w:fill="auto"/>
          </w:tcPr>
          <w:p w14:paraId="17D9A2AD" w14:textId="77777777" w:rsidR="00DA0598" w:rsidRPr="003A0DF1" w:rsidRDefault="00DA0598" w:rsidP="0068628F">
            <w:pPr>
              <w:pStyle w:val="TabellRader"/>
            </w:pPr>
            <w:r w:rsidRPr="003A0DF1">
              <w:t>3</w:t>
            </w:r>
            <w:r w:rsidRPr="003A0DF1">
              <w:rPr>
                <w:rFonts w:ascii="Cambria" w:hAnsi="Cambria" w:cs="Cambria"/>
              </w:rPr>
              <w:t> </w:t>
            </w:r>
            <w:r w:rsidRPr="003A0DF1">
              <w:t>914 416</w:t>
            </w:r>
          </w:p>
        </w:tc>
      </w:tr>
      <w:tr w:rsidR="00A21453" w:rsidRPr="003A0DF1" w14:paraId="50B0C926" w14:textId="77777777" w:rsidTr="0068628F">
        <w:tc>
          <w:tcPr>
            <w:tcW w:w="1246" w:type="pct"/>
            <w:tcBorders>
              <w:top w:val="single" w:sz="6" w:space="0" w:color="auto"/>
            </w:tcBorders>
            <w:shd w:val="clear" w:color="auto" w:fill="auto"/>
          </w:tcPr>
          <w:p w14:paraId="77366103" w14:textId="77777777" w:rsidR="00DA0598" w:rsidRPr="003A0DF1" w:rsidRDefault="00DA0598" w:rsidP="0068628F">
            <w:pPr>
              <w:pStyle w:val="TabellRader"/>
              <w:jc w:val="left"/>
            </w:pPr>
            <w:r w:rsidRPr="003A0DF1">
              <w:t>Lettland</w:t>
            </w:r>
          </w:p>
        </w:tc>
        <w:tc>
          <w:tcPr>
            <w:tcW w:w="1250" w:type="pct"/>
            <w:tcBorders>
              <w:top w:val="single" w:sz="6" w:space="0" w:color="auto"/>
            </w:tcBorders>
            <w:shd w:val="clear" w:color="auto" w:fill="auto"/>
          </w:tcPr>
          <w:p w14:paraId="7C34AE31" w14:textId="77777777" w:rsidR="00DA0598" w:rsidRPr="003A0DF1" w:rsidRDefault="00DA0598" w:rsidP="0068628F">
            <w:pPr>
              <w:pStyle w:val="TabellRader"/>
              <w:jc w:val="left"/>
            </w:pPr>
            <w:r w:rsidRPr="003A0DF1">
              <w:t>USA</w:t>
            </w:r>
          </w:p>
        </w:tc>
        <w:tc>
          <w:tcPr>
            <w:tcW w:w="1252" w:type="pct"/>
            <w:tcBorders>
              <w:top w:val="single" w:sz="6" w:space="0" w:color="auto"/>
            </w:tcBorders>
            <w:shd w:val="clear" w:color="auto" w:fill="auto"/>
          </w:tcPr>
          <w:p w14:paraId="0C0B829E" w14:textId="77777777" w:rsidR="00DA0598" w:rsidRPr="003A0DF1" w:rsidRDefault="00DA0598" w:rsidP="0068628F">
            <w:pPr>
              <w:pStyle w:val="TabellRader"/>
              <w:jc w:val="left"/>
            </w:pPr>
            <w:r w:rsidRPr="003A0DF1">
              <w:t>ML17/ÖK</w:t>
            </w:r>
          </w:p>
        </w:tc>
        <w:tc>
          <w:tcPr>
            <w:tcW w:w="1252" w:type="pct"/>
            <w:tcBorders>
              <w:top w:val="single" w:sz="6" w:space="0" w:color="auto"/>
            </w:tcBorders>
            <w:shd w:val="clear" w:color="auto" w:fill="auto"/>
          </w:tcPr>
          <w:p w14:paraId="309EA1C5" w14:textId="77777777" w:rsidR="00DA0598" w:rsidRPr="003A0DF1" w:rsidRDefault="00DA0598" w:rsidP="0068628F">
            <w:pPr>
              <w:pStyle w:val="TabellRader"/>
            </w:pPr>
            <w:r w:rsidRPr="003A0DF1">
              <w:t>222 900</w:t>
            </w:r>
          </w:p>
        </w:tc>
      </w:tr>
      <w:tr w:rsidR="00A21453" w:rsidRPr="003A0DF1" w14:paraId="7AFB3654" w14:textId="77777777" w:rsidTr="0068628F">
        <w:tc>
          <w:tcPr>
            <w:tcW w:w="1246" w:type="pct"/>
            <w:tcBorders>
              <w:top w:val="single" w:sz="6" w:space="0" w:color="auto"/>
            </w:tcBorders>
            <w:shd w:val="clear" w:color="auto" w:fill="auto"/>
          </w:tcPr>
          <w:p w14:paraId="292194B1" w14:textId="77777777" w:rsidR="00DA0598" w:rsidRPr="003A0DF1" w:rsidRDefault="00DA0598" w:rsidP="0068628F">
            <w:pPr>
              <w:pStyle w:val="TabellRader"/>
              <w:jc w:val="left"/>
            </w:pPr>
            <w:r w:rsidRPr="003A0DF1">
              <w:t>Nederländerna</w:t>
            </w:r>
          </w:p>
        </w:tc>
        <w:tc>
          <w:tcPr>
            <w:tcW w:w="1250" w:type="pct"/>
            <w:tcBorders>
              <w:top w:val="single" w:sz="6" w:space="0" w:color="auto"/>
            </w:tcBorders>
            <w:shd w:val="clear" w:color="auto" w:fill="auto"/>
          </w:tcPr>
          <w:p w14:paraId="085214A2" w14:textId="77777777" w:rsidR="00DA0598" w:rsidRPr="003A0DF1" w:rsidRDefault="00DA0598" w:rsidP="0068628F">
            <w:pPr>
              <w:pStyle w:val="TabellRader"/>
              <w:jc w:val="left"/>
            </w:pPr>
            <w:r w:rsidRPr="003A0DF1">
              <w:t>Danmark</w:t>
            </w:r>
          </w:p>
        </w:tc>
        <w:tc>
          <w:tcPr>
            <w:tcW w:w="1252" w:type="pct"/>
            <w:tcBorders>
              <w:top w:val="single" w:sz="6" w:space="0" w:color="auto"/>
            </w:tcBorders>
            <w:shd w:val="clear" w:color="auto" w:fill="auto"/>
          </w:tcPr>
          <w:p w14:paraId="4FEE4585"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02EDE1C7" w14:textId="77777777" w:rsidR="00DA0598" w:rsidRPr="003A0DF1" w:rsidRDefault="00DA0598" w:rsidP="0068628F">
            <w:pPr>
              <w:pStyle w:val="TabellRader"/>
            </w:pPr>
            <w:r w:rsidRPr="003A0DF1">
              <w:t>27</w:t>
            </w:r>
            <w:r w:rsidRPr="003A0DF1">
              <w:rPr>
                <w:rFonts w:ascii="Cambria" w:hAnsi="Cambria" w:cs="Cambria"/>
              </w:rPr>
              <w:t> </w:t>
            </w:r>
            <w:r w:rsidRPr="003A0DF1">
              <w:t>015 000</w:t>
            </w:r>
          </w:p>
        </w:tc>
      </w:tr>
      <w:tr w:rsidR="00A21453" w:rsidRPr="003A0DF1" w14:paraId="29688D5E" w14:textId="77777777" w:rsidTr="0068628F">
        <w:tc>
          <w:tcPr>
            <w:tcW w:w="1246" w:type="pct"/>
            <w:tcBorders>
              <w:top w:val="single" w:sz="6" w:space="0" w:color="auto"/>
            </w:tcBorders>
            <w:shd w:val="clear" w:color="auto" w:fill="auto"/>
          </w:tcPr>
          <w:p w14:paraId="126026B6" w14:textId="77777777" w:rsidR="00DA0598" w:rsidRPr="003A0DF1" w:rsidRDefault="00DA0598" w:rsidP="0068628F">
            <w:pPr>
              <w:pStyle w:val="TabellRader"/>
              <w:jc w:val="left"/>
            </w:pPr>
            <w:r w:rsidRPr="003A0DF1">
              <w:t>Nederländerna</w:t>
            </w:r>
          </w:p>
        </w:tc>
        <w:tc>
          <w:tcPr>
            <w:tcW w:w="1250" w:type="pct"/>
            <w:tcBorders>
              <w:top w:val="single" w:sz="6" w:space="0" w:color="auto"/>
            </w:tcBorders>
            <w:shd w:val="clear" w:color="auto" w:fill="auto"/>
          </w:tcPr>
          <w:p w14:paraId="0DB9D7C8" w14:textId="77777777" w:rsidR="00DA0598" w:rsidRPr="003A0DF1" w:rsidRDefault="00DA0598" w:rsidP="0068628F">
            <w:pPr>
              <w:pStyle w:val="TabellRader"/>
              <w:jc w:val="left"/>
            </w:pPr>
            <w:r w:rsidRPr="003A0DF1">
              <w:t>Nederländerna</w:t>
            </w:r>
          </w:p>
        </w:tc>
        <w:tc>
          <w:tcPr>
            <w:tcW w:w="1252" w:type="pct"/>
            <w:tcBorders>
              <w:top w:val="single" w:sz="6" w:space="0" w:color="auto"/>
            </w:tcBorders>
            <w:shd w:val="clear" w:color="auto" w:fill="auto"/>
          </w:tcPr>
          <w:p w14:paraId="2D97C7F5"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32DED39A" w14:textId="77777777" w:rsidR="00DA0598" w:rsidRPr="003A0DF1" w:rsidRDefault="00DA0598" w:rsidP="0068628F">
            <w:pPr>
              <w:pStyle w:val="TabellRader"/>
            </w:pPr>
            <w:r w:rsidRPr="003A0DF1">
              <w:t>602</w:t>
            </w:r>
            <w:r w:rsidRPr="003A0DF1">
              <w:rPr>
                <w:rFonts w:ascii="Cambria" w:hAnsi="Cambria" w:cs="Cambria"/>
              </w:rPr>
              <w:t> </w:t>
            </w:r>
            <w:r w:rsidRPr="003A0DF1">
              <w:t>703 339</w:t>
            </w:r>
          </w:p>
        </w:tc>
      </w:tr>
      <w:tr w:rsidR="00A21453" w:rsidRPr="003A0DF1" w14:paraId="2A836F5A" w14:textId="77777777" w:rsidTr="0068628F">
        <w:tc>
          <w:tcPr>
            <w:tcW w:w="1246" w:type="pct"/>
            <w:tcBorders>
              <w:top w:val="single" w:sz="6" w:space="0" w:color="auto"/>
            </w:tcBorders>
            <w:shd w:val="clear" w:color="auto" w:fill="auto"/>
          </w:tcPr>
          <w:p w14:paraId="2B04217F" w14:textId="77777777" w:rsidR="00DA0598" w:rsidRPr="003A0DF1" w:rsidRDefault="00DA0598" w:rsidP="0068628F">
            <w:pPr>
              <w:pStyle w:val="TabellRader"/>
              <w:jc w:val="left"/>
            </w:pPr>
            <w:r w:rsidRPr="003A0DF1">
              <w:t>Nederländerna</w:t>
            </w:r>
          </w:p>
        </w:tc>
        <w:tc>
          <w:tcPr>
            <w:tcW w:w="1250" w:type="pct"/>
            <w:tcBorders>
              <w:top w:val="single" w:sz="6" w:space="0" w:color="auto"/>
            </w:tcBorders>
            <w:shd w:val="clear" w:color="auto" w:fill="auto"/>
          </w:tcPr>
          <w:p w14:paraId="5885D083" w14:textId="77777777" w:rsidR="00DA0598" w:rsidRPr="003A0DF1" w:rsidRDefault="00DA0598" w:rsidP="0068628F">
            <w:pPr>
              <w:pStyle w:val="TabellRader"/>
              <w:jc w:val="left"/>
            </w:pPr>
            <w:r w:rsidRPr="003A0DF1">
              <w:t>Polen</w:t>
            </w:r>
          </w:p>
        </w:tc>
        <w:tc>
          <w:tcPr>
            <w:tcW w:w="1252" w:type="pct"/>
            <w:tcBorders>
              <w:top w:val="single" w:sz="6" w:space="0" w:color="auto"/>
            </w:tcBorders>
            <w:shd w:val="clear" w:color="auto" w:fill="auto"/>
          </w:tcPr>
          <w:p w14:paraId="209D2774"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47FF5C44" w14:textId="77777777" w:rsidR="00DA0598" w:rsidRPr="003A0DF1" w:rsidRDefault="00DA0598" w:rsidP="0068628F">
            <w:pPr>
              <w:pStyle w:val="TabellRader"/>
            </w:pPr>
            <w:r w:rsidRPr="003A0DF1">
              <w:t>114</w:t>
            </w:r>
            <w:r w:rsidRPr="003A0DF1">
              <w:rPr>
                <w:rFonts w:ascii="Cambria" w:hAnsi="Cambria" w:cs="Cambria"/>
              </w:rPr>
              <w:t> </w:t>
            </w:r>
            <w:r w:rsidRPr="003A0DF1">
              <w:t>639 825</w:t>
            </w:r>
          </w:p>
        </w:tc>
      </w:tr>
      <w:tr w:rsidR="00A21453" w:rsidRPr="003A0DF1" w14:paraId="7B3FB0AB" w14:textId="77777777" w:rsidTr="0068628F">
        <w:tc>
          <w:tcPr>
            <w:tcW w:w="1246" w:type="pct"/>
            <w:tcBorders>
              <w:top w:val="single" w:sz="6" w:space="0" w:color="auto"/>
            </w:tcBorders>
            <w:shd w:val="clear" w:color="auto" w:fill="auto"/>
          </w:tcPr>
          <w:p w14:paraId="0F539096" w14:textId="77777777" w:rsidR="00DA0598" w:rsidRPr="003A0DF1" w:rsidRDefault="00DA0598" w:rsidP="0068628F">
            <w:pPr>
              <w:pStyle w:val="TabellRader"/>
              <w:jc w:val="left"/>
            </w:pPr>
            <w:r w:rsidRPr="003A0DF1">
              <w:t>Nederländerna</w:t>
            </w:r>
          </w:p>
        </w:tc>
        <w:tc>
          <w:tcPr>
            <w:tcW w:w="1250" w:type="pct"/>
            <w:tcBorders>
              <w:top w:val="single" w:sz="6" w:space="0" w:color="auto"/>
            </w:tcBorders>
            <w:shd w:val="clear" w:color="auto" w:fill="auto"/>
          </w:tcPr>
          <w:p w14:paraId="13DE8983" w14:textId="77777777" w:rsidR="00DA0598" w:rsidRPr="003A0DF1" w:rsidRDefault="00DA0598" w:rsidP="0068628F">
            <w:pPr>
              <w:pStyle w:val="TabellRader"/>
              <w:jc w:val="left"/>
            </w:pPr>
            <w:r w:rsidRPr="003A0DF1">
              <w:t>Tyskland</w:t>
            </w:r>
          </w:p>
        </w:tc>
        <w:tc>
          <w:tcPr>
            <w:tcW w:w="1252" w:type="pct"/>
            <w:tcBorders>
              <w:top w:val="single" w:sz="6" w:space="0" w:color="auto"/>
            </w:tcBorders>
            <w:shd w:val="clear" w:color="auto" w:fill="auto"/>
          </w:tcPr>
          <w:p w14:paraId="5B4E10D9"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5CE93FC1" w14:textId="77777777" w:rsidR="00DA0598" w:rsidRPr="003A0DF1" w:rsidRDefault="00DA0598" w:rsidP="0068628F">
            <w:pPr>
              <w:pStyle w:val="TabellRader"/>
            </w:pPr>
            <w:r w:rsidRPr="003A0DF1">
              <w:t>300 000</w:t>
            </w:r>
            <w:r w:rsidRPr="003A0DF1">
              <w:rPr>
                <w:rFonts w:ascii="Cambria" w:hAnsi="Cambria" w:cs="Cambria"/>
              </w:rPr>
              <w:t> </w:t>
            </w:r>
            <w:r w:rsidRPr="003A0DF1">
              <w:t>000</w:t>
            </w:r>
          </w:p>
        </w:tc>
      </w:tr>
      <w:tr w:rsidR="00A21453" w:rsidRPr="003A0DF1" w14:paraId="25A7CA8A" w14:textId="77777777" w:rsidTr="0068628F">
        <w:tc>
          <w:tcPr>
            <w:tcW w:w="1246" w:type="pct"/>
            <w:tcBorders>
              <w:top w:val="single" w:sz="6" w:space="0" w:color="auto"/>
            </w:tcBorders>
            <w:shd w:val="clear" w:color="auto" w:fill="auto"/>
          </w:tcPr>
          <w:p w14:paraId="55697CFE" w14:textId="77777777" w:rsidR="00DA0598" w:rsidRPr="003A0DF1" w:rsidRDefault="00DA0598" w:rsidP="0068628F">
            <w:pPr>
              <w:pStyle w:val="TabellRader"/>
              <w:jc w:val="left"/>
            </w:pPr>
            <w:r w:rsidRPr="003A0DF1">
              <w:t>Norge</w:t>
            </w:r>
          </w:p>
        </w:tc>
        <w:tc>
          <w:tcPr>
            <w:tcW w:w="1250" w:type="pct"/>
            <w:tcBorders>
              <w:top w:val="single" w:sz="6" w:space="0" w:color="auto"/>
            </w:tcBorders>
            <w:shd w:val="clear" w:color="auto" w:fill="auto"/>
          </w:tcPr>
          <w:p w14:paraId="4AECF344" w14:textId="77777777" w:rsidR="00DA0598" w:rsidRPr="003A0DF1" w:rsidRDefault="00DA0598" w:rsidP="0068628F">
            <w:pPr>
              <w:pStyle w:val="TabellRader"/>
              <w:jc w:val="left"/>
            </w:pPr>
            <w:r w:rsidRPr="003A0DF1">
              <w:t>Estland</w:t>
            </w:r>
          </w:p>
        </w:tc>
        <w:tc>
          <w:tcPr>
            <w:tcW w:w="1252" w:type="pct"/>
            <w:tcBorders>
              <w:top w:val="single" w:sz="6" w:space="0" w:color="auto"/>
            </w:tcBorders>
            <w:shd w:val="clear" w:color="auto" w:fill="auto"/>
          </w:tcPr>
          <w:p w14:paraId="7F3D4D1E" w14:textId="77777777" w:rsidR="00DA0598" w:rsidRPr="003A0DF1" w:rsidRDefault="00DA0598" w:rsidP="0068628F">
            <w:pPr>
              <w:pStyle w:val="TabellRader"/>
              <w:jc w:val="left"/>
            </w:pPr>
            <w:r w:rsidRPr="003A0DF1">
              <w:t>ML1/ÖK</w:t>
            </w:r>
          </w:p>
        </w:tc>
        <w:tc>
          <w:tcPr>
            <w:tcW w:w="1252" w:type="pct"/>
            <w:tcBorders>
              <w:top w:val="single" w:sz="6" w:space="0" w:color="auto"/>
            </w:tcBorders>
            <w:shd w:val="clear" w:color="auto" w:fill="auto"/>
          </w:tcPr>
          <w:p w14:paraId="6DC47ACC" w14:textId="77777777" w:rsidR="00DA0598" w:rsidRPr="003A0DF1" w:rsidRDefault="00DA0598" w:rsidP="0068628F">
            <w:pPr>
              <w:pStyle w:val="TabellRader"/>
            </w:pPr>
            <w:r w:rsidRPr="003A0DF1">
              <w:t>3</w:t>
            </w:r>
            <w:r w:rsidRPr="003A0DF1">
              <w:rPr>
                <w:rFonts w:ascii="Cambria" w:hAnsi="Cambria" w:cs="Cambria"/>
              </w:rPr>
              <w:t> </w:t>
            </w:r>
            <w:r w:rsidRPr="003A0DF1">
              <w:t>866 400</w:t>
            </w:r>
          </w:p>
        </w:tc>
      </w:tr>
      <w:tr w:rsidR="00A21453" w:rsidRPr="003A0DF1" w14:paraId="410C029F" w14:textId="77777777" w:rsidTr="0068628F">
        <w:tc>
          <w:tcPr>
            <w:tcW w:w="1246" w:type="pct"/>
            <w:tcBorders>
              <w:top w:val="single" w:sz="6" w:space="0" w:color="auto"/>
            </w:tcBorders>
            <w:shd w:val="clear" w:color="auto" w:fill="auto"/>
          </w:tcPr>
          <w:p w14:paraId="3111CF4C" w14:textId="77777777" w:rsidR="00DA0598" w:rsidRPr="003A0DF1" w:rsidRDefault="00DA0598" w:rsidP="0068628F">
            <w:pPr>
              <w:pStyle w:val="TabellRader"/>
              <w:jc w:val="left"/>
            </w:pPr>
            <w:r w:rsidRPr="003A0DF1">
              <w:t>Schweiz</w:t>
            </w:r>
          </w:p>
        </w:tc>
        <w:tc>
          <w:tcPr>
            <w:tcW w:w="1250" w:type="pct"/>
            <w:tcBorders>
              <w:top w:val="single" w:sz="6" w:space="0" w:color="auto"/>
            </w:tcBorders>
            <w:shd w:val="clear" w:color="auto" w:fill="auto"/>
          </w:tcPr>
          <w:p w14:paraId="134A752C" w14:textId="77777777" w:rsidR="00DA0598" w:rsidRPr="003A0DF1" w:rsidRDefault="00DA0598" w:rsidP="0068628F">
            <w:pPr>
              <w:pStyle w:val="TabellRader"/>
              <w:jc w:val="left"/>
            </w:pPr>
            <w:r w:rsidRPr="003A0DF1">
              <w:t>Schweiz</w:t>
            </w:r>
          </w:p>
        </w:tc>
        <w:tc>
          <w:tcPr>
            <w:tcW w:w="1252" w:type="pct"/>
            <w:tcBorders>
              <w:top w:val="single" w:sz="6" w:space="0" w:color="auto"/>
            </w:tcBorders>
            <w:shd w:val="clear" w:color="auto" w:fill="auto"/>
          </w:tcPr>
          <w:p w14:paraId="2A7DD54E" w14:textId="77777777" w:rsidR="00DA0598" w:rsidRPr="003A0DF1" w:rsidRDefault="00DA0598" w:rsidP="0068628F">
            <w:pPr>
              <w:pStyle w:val="TabellRader"/>
              <w:jc w:val="left"/>
            </w:pPr>
            <w:r w:rsidRPr="003A0DF1">
              <w:t>ML6/KS</w:t>
            </w:r>
          </w:p>
        </w:tc>
        <w:tc>
          <w:tcPr>
            <w:tcW w:w="1252" w:type="pct"/>
            <w:tcBorders>
              <w:top w:val="single" w:sz="6" w:space="0" w:color="auto"/>
            </w:tcBorders>
            <w:shd w:val="clear" w:color="auto" w:fill="auto"/>
          </w:tcPr>
          <w:p w14:paraId="386CCD48" w14:textId="77777777" w:rsidR="00DA0598" w:rsidRPr="003A0DF1" w:rsidRDefault="00DA0598" w:rsidP="0068628F">
            <w:pPr>
              <w:pStyle w:val="TabellRader"/>
            </w:pPr>
            <w:r w:rsidRPr="003A0DF1">
              <w:t>959</w:t>
            </w:r>
            <w:r w:rsidRPr="003A0DF1">
              <w:rPr>
                <w:rFonts w:ascii="Cambria" w:hAnsi="Cambria" w:cs="Cambria"/>
              </w:rPr>
              <w:t> </w:t>
            </w:r>
            <w:r w:rsidRPr="003A0DF1">
              <w:t>659 800</w:t>
            </w:r>
          </w:p>
        </w:tc>
      </w:tr>
      <w:tr w:rsidR="00A21453" w:rsidRPr="003A0DF1" w14:paraId="62941203" w14:textId="77777777" w:rsidTr="0068628F">
        <w:tc>
          <w:tcPr>
            <w:tcW w:w="1246" w:type="pct"/>
            <w:tcBorders>
              <w:top w:val="single" w:sz="6" w:space="0" w:color="auto"/>
            </w:tcBorders>
            <w:shd w:val="clear" w:color="auto" w:fill="auto"/>
          </w:tcPr>
          <w:p w14:paraId="04CD61D6" w14:textId="77777777" w:rsidR="00DA0598" w:rsidRPr="003A0DF1" w:rsidRDefault="00DA0598" w:rsidP="0068628F">
            <w:pPr>
              <w:pStyle w:val="TabellRader"/>
              <w:jc w:val="left"/>
            </w:pPr>
            <w:r w:rsidRPr="003A0DF1">
              <w:t>Storbritannien</w:t>
            </w:r>
          </w:p>
        </w:tc>
        <w:tc>
          <w:tcPr>
            <w:tcW w:w="1250" w:type="pct"/>
            <w:tcBorders>
              <w:top w:val="single" w:sz="6" w:space="0" w:color="auto"/>
            </w:tcBorders>
            <w:shd w:val="clear" w:color="auto" w:fill="auto"/>
          </w:tcPr>
          <w:p w14:paraId="562EFA93" w14:textId="77777777" w:rsidR="00DA0598" w:rsidRPr="003A0DF1" w:rsidRDefault="00DA0598" w:rsidP="0068628F">
            <w:pPr>
              <w:pStyle w:val="TabellRader"/>
              <w:jc w:val="left"/>
            </w:pPr>
            <w:r w:rsidRPr="003A0DF1">
              <w:t>Finland</w:t>
            </w:r>
          </w:p>
        </w:tc>
        <w:tc>
          <w:tcPr>
            <w:tcW w:w="1252" w:type="pct"/>
            <w:tcBorders>
              <w:top w:val="single" w:sz="6" w:space="0" w:color="auto"/>
            </w:tcBorders>
            <w:shd w:val="clear" w:color="auto" w:fill="auto"/>
          </w:tcPr>
          <w:p w14:paraId="634FBD34" w14:textId="77777777" w:rsidR="00DA0598" w:rsidRPr="003A0DF1" w:rsidRDefault="00DA0598" w:rsidP="0068628F">
            <w:pPr>
              <w:pStyle w:val="TabellRader"/>
              <w:jc w:val="left"/>
            </w:pPr>
            <w:r w:rsidRPr="003A0DF1">
              <w:t>ML9/ÖK</w:t>
            </w:r>
          </w:p>
        </w:tc>
        <w:tc>
          <w:tcPr>
            <w:tcW w:w="1252" w:type="pct"/>
            <w:tcBorders>
              <w:top w:val="single" w:sz="6" w:space="0" w:color="auto"/>
            </w:tcBorders>
            <w:shd w:val="clear" w:color="auto" w:fill="auto"/>
          </w:tcPr>
          <w:p w14:paraId="051A7200" w14:textId="77777777" w:rsidR="00DA0598" w:rsidRPr="003A0DF1" w:rsidRDefault="00DA0598" w:rsidP="0068628F">
            <w:pPr>
              <w:pStyle w:val="TabellRader"/>
            </w:pPr>
            <w:r w:rsidRPr="003A0DF1">
              <w:t>44 885</w:t>
            </w:r>
          </w:p>
        </w:tc>
      </w:tr>
      <w:tr w:rsidR="00A21453" w:rsidRPr="003A0DF1" w14:paraId="23EEDA44" w14:textId="77777777" w:rsidTr="0068628F">
        <w:tc>
          <w:tcPr>
            <w:tcW w:w="1246" w:type="pct"/>
            <w:tcBorders>
              <w:top w:val="single" w:sz="6" w:space="0" w:color="auto"/>
            </w:tcBorders>
            <w:shd w:val="clear" w:color="auto" w:fill="auto"/>
          </w:tcPr>
          <w:p w14:paraId="6583D6C7" w14:textId="77777777" w:rsidR="00DA0598" w:rsidRPr="003A0DF1" w:rsidRDefault="00DA0598" w:rsidP="0068628F">
            <w:pPr>
              <w:pStyle w:val="TabellRader"/>
              <w:jc w:val="left"/>
            </w:pPr>
            <w:r w:rsidRPr="003A0DF1">
              <w:t>Storbritannien</w:t>
            </w:r>
          </w:p>
        </w:tc>
        <w:tc>
          <w:tcPr>
            <w:tcW w:w="1250" w:type="pct"/>
            <w:tcBorders>
              <w:top w:val="single" w:sz="6" w:space="0" w:color="auto"/>
            </w:tcBorders>
            <w:shd w:val="clear" w:color="auto" w:fill="auto"/>
          </w:tcPr>
          <w:p w14:paraId="0DD37A65" w14:textId="77777777" w:rsidR="00DA0598" w:rsidRPr="003A0DF1" w:rsidRDefault="00DA0598" w:rsidP="0068628F">
            <w:pPr>
              <w:pStyle w:val="TabellRader"/>
              <w:jc w:val="left"/>
            </w:pPr>
            <w:r w:rsidRPr="003A0DF1">
              <w:t>Nederländerna</w:t>
            </w:r>
          </w:p>
        </w:tc>
        <w:tc>
          <w:tcPr>
            <w:tcW w:w="1252" w:type="pct"/>
            <w:tcBorders>
              <w:top w:val="single" w:sz="6" w:space="0" w:color="auto"/>
            </w:tcBorders>
            <w:shd w:val="clear" w:color="auto" w:fill="auto"/>
          </w:tcPr>
          <w:p w14:paraId="050B2FF7"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193BBDD9" w14:textId="77777777" w:rsidR="00DA0598" w:rsidRPr="003A0DF1" w:rsidRDefault="00DA0598" w:rsidP="0068628F">
            <w:pPr>
              <w:pStyle w:val="TabellRader"/>
            </w:pPr>
            <w:r w:rsidRPr="003A0DF1">
              <w:t>1</w:t>
            </w:r>
            <w:r w:rsidRPr="003A0DF1">
              <w:rPr>
                <w:rFonts w:ascii="Cambria" w:hAnsi="Cambria" w:cs="Cambria"/>
              </w:rPr>
              <w:t> </w:t>
            </w:r>
            <w:r w:rsidRPr="003A0DF1">
              <w:t>904 000</w:t>
            </w:r>
          </w:p>
        </w:tc>
      </w:tr>
      <w:tr w:rsidR="00A21453" w:rsidRPr="003A0DF1" w14:paraId="2C1DFDF0" w14:textId="77777777" w:rsidTr="00283DC1">
        <w:tc>
          <w:tcPr>
            <w:tcW w:w="1246" w:type="pct"/>
            <w:tcBorders>
              <w:top w:val="single" w:sz="6" w:space="0" w:color="auto"/>
              <w:bottom w:val="single" w:sz="6" w:space="0" w:color="auto"/>
            </w:tcBorders>
            <w:shd w:val="clear" w:color="auto" w:fill="auto"/>
          </w:tcPr>
          <w:p w14:paraId="1D383188" w14:textId="77777777" w:rsidR="00DA0598" w:rsidRPr="003A0DF1" w:rsidRDefault="00DA0598" w:rsidP="0068628F">
            <w:pPr>
              <w:pStyle w:val="TabellRader"/>
              <w:jc w:val="left"/>
            </w:pPr>
            <w:r w:rsidRPr="003A0DF1">
              <w:t>Storbritannien</w:t>
            </w:r>
          </w:p>
        </w:tc>
        <w:tc>
          <w:tcPr>
            <w:tcW w:w="1250" w:type="pct"/>
            <w:tcBorders>
              <w:top w:val="single" w:sz="6" w:space="0" w:color="auto"/>
              <w:bottom w:val="single" w:sz="6" w:space="0" w:color="auto"/>
            </w:tcBorders>
            <w:shd w:val="clear" w:color="auto" w:fill="auto"/>
          </w:tcPr>
          <w:p w14:paraId="0FD0E52F" w14:textId="77777777" w:rsidR="00DA0598" w:rsidRPr="003A0DF1" w:rsidRDefault="00DA0598" w:rsidP="0068628F">
            <w:pPr>
              <w:pStyle w:val="TabellRader"/>
              <w:jc w:val="left"/>
            </w:pPr>
            <w:r w:rsidRPr="003A0DF1">
              <w:t>Storbritannien</w:t>
            </w:r>
          </w:p>
        </w:tc>
        <w:tc>
          <w:tcPr>
            <w:tcW w:w="1252" w:type="pct"/>
            <w:tcBorders>
              <w:top w:val="single" w:sz="6" w:space="0" w:color="auto"/>
              <w:bottom w:val="single" w:sz="6" w:space="0" w:color="auto"/>
            </w:tcBorders>
            <w:shd w:val="clear" w:color="auto" w:fill="auto"/>
          </w:tcPr>
          <w:p w14:paraId="5BF4E715" w14:textId="77777777" w:rsidR="00DA0598" w:rsidRPr="003A0DF1" w:rsidRDefault="00DA0598" w:rsidP="0068628F">
            <w:pPr>
              <w:pStyle w:val="TabellRader"/>
              <w:jc w:val="left"/>
            </w:pPr>
            <w:r w:rsidRPr="003A0DF1">
              <w:t>ML4/ÖK</w:t>
            </w:r>
          </w:p>
        </w:tc>
        <w:tc>
          <w:tcPr>
            <w:tcW w:w="1252" w:type="pct"/>
            <w:tcBorders>
              <w:top w:val="single" w:sz="6" w:space="0" w:color="auto"/>
              <w:bottom w:val="single" w:sz="6" w:space="0" w:color="auto"/>
            </w:tcBorders>
            <w:shd w:val="clear" w:color="auto" w:fill="auto"/>
          </w:tcPr>
          <w:p w14:paraId="5D51F482" w14:textId="77777777" w:rsidR="00DA0598" w:rsidRPr="003A0DF1" w:rsidRDefault="00DA0598" w:rsidP="0068628F">
            <w:pPr>
              <w:pStyle w:val="TabellRader"/>
            </w:pPr>
            <w:r w:rsidRPr="003A0DF1">
              <w:t>7</w:t>
            </w:r>
            <w:r w:rsidRPr="003A0DF1">
              <w:rPr>
                <w:rFonts w:ascii="Cambria" w:hAnsi="Cambria" w:cs="Cambria"/>
              </w:rPr>
              <w:t> </w:t>
            </w:r>
            <w:r w:rsidRPr="003A0DF1">
              <w:t>973 921</w:t>
            </w:r>
          </w:p>
        </w:tc>
      </w:tr>
      <w:tr w:rsidR="00A21453" w:rsidRPr="003A0DF1" w14:paraId="348902AA" w14:textId="77777777" w:rsidTr="00283DC1">
        <w:tc>
          <w:tcPr>
            <w:tcW w:w="1246" w:type="pct"/>
            <w:tcBorders>
              <w:top w:val="single" w:sz="6" w:space="0" w:color="auto"/>
              <w:bottom w:val="single" w:sz="4" w:space="0" w:color="auto"/>
            </w:tcBorders>
            <w:shd w:val="clear" w:color="auto" w:fill="auto"/>
          </w:tcPr>
          <w:p w14:paraId="15A3AA72" w14:textId="77777777" w:rsidR="00DA0598" w:rsidRPr="003A0DF1" w:rsidRDefault="00DA0598" w:rsidP="0068628F">
            <w:pPr>
              <w:pStyle w:val="TabellRader"/>
              <w:jc w:val="left"/>
            </w:pPr>
            <w:r w:rsidRPr="003A0DF1">
              <w:t>Storbritannien</w:t>
            </w:r>
          </w:p>
        </w:tc>
        <w:tc>
          <w:tcPr>
            <w:tcW w:w="1250" w:type="pct"/>
            <w:tcBorders>
              <w:top w:val="single" w:sz="6" w:space="0" w:color="auto"/>
              <w:bottom w:val="single" w:sz="4" w:space="0" w:color="auto"/>
            </w:tcBorders>
            <w:shd w:val="clear" w:color="auto" w:fill="auto"/>
          </w:tcPr>
          <w:p w14:paraId="42CE8B1D" w14:textId="77777777" w:rsidR="00DA0598" w:rsidRPr="003A0DF1" w:rsidRDefault="00DA0598" w:rsidP="0068628F">
            <w:pPr>
              <w:pStyle w:val="TabellRader"/>
              <w:jc w:val="left"/>
            </w:pPr>
            <w:r w:rsidRPr="003A0DF1">
              <w:t>Storbritannien</w:t>
            </w:r>
          </w:p>
        </w:tc>
        <w:tc>
          <w:tcPr>
            <w:tcW w:w="1252" w:type="pct"/>
            <w:tcBorders>
              <w:top w:val="single" w:sz="6" w:space="0" w:color="auto"/>
              <w:bottom w:val="single" w:sz="4" w:space="0" w:color="auto"/>
            </w:tcBorders>
            <w:shd w:val="clear" w:color="auto" w:fill="auto"/>
          </w:tcPr>
          <w:p w14:paraId="08BBBE1E" w14:textId="77777777" w:rsidR="00DA0598" w:rsidRPr="003A0DF1" w:rsidRDefault="00DA0598" w:rsidP="0068628F">
            <w:pPr>
              <w:pStyle w:val="TabellRader"/>
              <w:jc w:val="left"/>
            </w:pPr>
            <w:r w:rsidRPr="003A0DF1">
              <w:t>ML17/ÖK</w:t>
            </w:r>
          </w:p>
        </w:tc>
        <w:tc>
          <w:tcPr>
            <w:tcW w:w="1252" w:type="pct"/>
            <w:tcBorders>
              <w:top w:val="single" w:sz="6" w:space="0" w:color="auto"/>
              <w:bottom w:val="single" w:sz="4" w:space="0" w:color="auto"/>
            </w:tcBorders>
            <w:shd w:val="clear" w:color="auto" w:fill="auto"/>
          </w:tcPr>
          <w:p w14:paraId="25792B90" w14:textId="77777777" w:rsidR="00DA0598" w:rsidRPr="003A0DF1" w:rsidRDefault="00DA0598" w:rsidP="0068628F">
            <w:pPr>
              <w:pStyle w:val="TabellRader"/>
            </w:pPr>
            <w:r w:rsidRPr="003A0DF1">
              <w:t>107 531</w:t>
            </w:r>
          </w:p>
        </w:tc>
      </w:tr>
      <w:tr w:rsidR="00A21453" w:rsidRPr="003A0DF1" w14:paraId="657B2F35" w14:textId="77777777" w:rsidTr="00283DC1">
        <w:tc>
          <w:tcPr>
            <w:tcW w:w="1246" w:type="pct"/>
            <w:tcBorders>
              <w:top w:val="single" w:sz="4" w:space="0" w:color="auto"/>
            </w:tcBorders>
            <w:shd w:val="clear" w:color="auto" w:fill="auto"/>
          </w:tcPr>
          <w:p w14:paraId="0737F4F3" w14:textId="77777777" w:rsidR="00DA0598" w:rsidRPr="003A0DF1" w:rsidRDefault="00DA0598" w:rsidP="0068628F">
            <w:pPr>
              <w:pStyle w:val="TabellRader"/>
              <w:jc w:val="left"/>
            </w:pPr>
            <w:r w:rsidRPr="003A0DF1">
              <w:lastRenderedPageBreak/>
              <w:t>Tjeckien</w:t>
            </w:r>
          </w:p>
        </w:tc>
        <w:tc>
          <w:tcPr>
            <w:tcW w:w="1250" w:type="pct"/>
            <w:tcBorders>
              <w:top w:val="single" w:sz="4" w:space="0" w:color="auto"/>
            </w:tcBorders>
            <w:shd w:val="clear" w:color="auto" w:fill="auto"/>
          </w:tcPr>
          <w:p w14:paraId="08BCC2CE" w14:textId="77777777" w:rsidR="00DA0598" w:rsidRPr="003A0DF1" w:rsidRDefault="00DA0598" w:rsidP="0068628F">
            <w:pPr>
              <w:pStyle w:val="TabellRader"/>
              <w:jc w:val="left"/>
            </w:pPr>
            <w:r w:rsidRPr="003A0DF1">
              <w:t>Polen</w:t>
            </w:r>
          </w:p>
        </w:tc>
        <w:tc>
          <w:tcPr>
            <w:tcW w:w="1252" w:type="pct"/>
            <w:tcBorders>
              <w:top w:val="single" w:sz="4" w:space="0" w:color="auto"/>
            </w:tcBorders>
            <w:shd w:val="clear" w:color="auto" w:fill="auto"/>
          </w:tcPr>
          <w:p w14:paraId="4C8A18F9" w14:textId="77777777" w:rsidR="00DA0598" w:rsidRPr="003A0DF1" w:rsidRDefault="00DA0598" w:rsidP="0068628F">
            <w:pPr>
              <w:pStyle w:val="TabellRader"/>
              <w:jc w:val="left"/>
            </w:pPr>
            <w:r w:rsidRPr="003A0DF1">
              <w:t>ML14/ÖK</w:t>
            </w:r>
          </w:p>
        </w:tc>
        <w:tc>
          <w:tcPr>
            <w:tcW w:w="1252" w:type="pct"/>
            <w:tcBorders>
              <w:top w:val="single" w:sz="4" w:space="0" w:color="auto"/>
            </w:tcBorders>
            <w:shd w:val="clear" w:color="auto" w:fill="auto"/>
          </w:tcPr>
          <w:p w14:paraId="68ECF4E0" w14:textId="77777777" w:rsidR="00DA0598" w:rsidRPr="003A0DF1" w:rsidRDefault="00DA0598" w:rsidP="0068628F">
            <w:pPr>
              <w:pStyle w:val="TabellRader"/>
            </w:pPr>
            <w:r w:rsidRPr="003A0DF1">
              <w:t>12</w:t>
            </w:r>
            <w:r w:rsidRPr="003A0DF1">
              <w:rPr>
                <w:rFonts w:ascii="Cambria" w:hAnsi="Cambria" w:cs="Cambria"/>
              </w:rPr>
              <w:t> </w:t>
            </w:r>
            <w:r w:rsidRPr="003A0DF1">
              <w:t>565 133</w:t>
            </w:r>
          </w:p>
        </w:tc>
      </w:tr>
      <w:tr w:rsidR="00A21453" w:rsidRPr="003A0DF1" w14:paraId="406907F9" w14:textId="77777777" w:rsidTr="0068628F">
        <w:tc>
          <w:tcPr>
            <w:tcW w:w="1246" w:type="pct"/>
            <w:tcBorders>
              <w:top w:val="single" w:sz="6" w:space="0" w:color="auto"/>
            </w:tcBorders>
            <w:shd w:val="clear" w:color="auto" w:fill="auto"/>
          </w:tcPr>
          <w:p w14:paraId="41CEEB6E" w14:textId="77777777" w:rsidR="00DA0598" w:rsidRPr="003A0DF1" w:rsidRDefault="00DA0598" w:rsidP="0068628F">
            <w:pPr>
              <w:pStyle w:val="TabellRader"/>
              <w:jc w:val="left"/>
            </w:pPr>
            <w:r w:rsidRPr="003A0DF1">
              <w:t>Tyskland</w:t>
            </w:r>
          </w:p>
        </w:tc>
        <w:tc>
          <w:tcPr>
            <w:tcW w:w="1250" w:type="pct"/>
            <w:tcBorders>
              <w:top w:val="single" w:sz="6" w:space="0" w:color="auto"/>
            </w:tcBorders>
            <w:shd w:val="clear" w:color="auto" w:fill="auto"/>
          </w:tcPr>
          <w:p w14:paraId="3A2AB95F" w14:textId="77777777" w:rsidR="00DA0598" w:rsidRPr="003A0DF1" w:rsidRDefault="00DA0598" w:rsidP="0068628F">
            <w:pPr>
              <w:pStyle w:val="TabellRader"/>
              <w:jc w:val="left"/>
            </w:pPr>
            <w:r w:rsidRPr="003A0DF1">
              <w:t>Danmark</w:t>
            </w:r>
          </w:p>
        </w:tc>
        <w:tc>
          <w:tcPr>
            <w:tcW w:w="1252" w:type="pct"/>
            <w:tcBorders>
              <w:top w:val="single" w:sz="6" w:space="0" w:color="auto"/>
            </w:tcBorders>
            <w:shd w:val="clear" w:color="auto" w:fill="auto"/>
          </w:tcPr>
          <w:p w14:paraId="14164642"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3592162A" w14:textId="77777777" w:rsidR="00DA0598" w:rsidRPr="003A0DF1" w:rsidRDefault="00DA0598" w:rsidP="0068628F">
            <w:pPr>
              <w:pStyle w:val="TabellRader"/>
            </w:pPr>
            <w:r w:rsidRPr="003A0DF1">
              <w:t>24</w:t>
            </w:r>
            <w:r w:rsidRPr="003A0DF1">
              <w:rPr>
                <w:rFonts w:ascii="Cambria" w:hAnsi="Cambria" w:cs="Cambria"/>
              </w:rPr>
              <w:t> </w:t>
            </w:r>
            <w:r w:rsidRPr="003A0DF1">
              <w:t>000 000</w:t>
            </w:r>
          </w:p>
        </w:tc>
      </w:tr>
      <w:tr w:rsidR="00A21453" w:rsidRPr="003A0DF1" w14:paraId="07DB3305" w14:textId="77777777" w:rsidTr="0068628F">
        <w:tc>
          <w:tcPr>
            <w:tcW w:w="1246" w:type="pct"/>
            <w:tcBorders>
              <w:top w:val="single" w:sz="6" w:space="0" w:color="auto"/>
            </w:tcBorders>
            <w:shd w:val="clear" w:color="auto" w:fill="auto"/>
          </w:tcPr>
          <w:p w14:paraId="1863B693" w14:textId="77777777" w:rsidR="00DA0598" w:rsidRPr="003A0DF1" w:rsidRDefault="00DA0598" w:rsidP="0068628F">
            <w:pPr>
              <w:pStyle w:val="TabellRader"/>
              <w:jc w:val="left"/>
            </w:pPr>
            <w:r w:rsidRPr="003A0DF1">
              <w:t>Tyskland</w:t>
            </w:r>
          </w:p>
        </w:tc>
        <w:tc>
          <w:tcPr>
            <w:tcW w:w="1250" w:type="pct"/>
            <w:tcBorders>
              <w:top w:val="single" w:sz="6" w:space="0" w:color="auto"/>
            </w:tcBorders>
            <w:shd w:val="clear" w:color="auto" w:fill="auto"/>
          </w:tcPr>
          <w:p w14:paraId="445FD415" w14:textId="77777777" w:rsidR="00DA0598" w:rsidRPr="003A0DF1" w:rsidRDefault="00DA0598" w:rsidP="0068628F">
            <w:pPr>
              <w:pStyle w:val="TabellRader"/>
              <w:jc w:val="left"/>
            </w:pPr>
            <w:r w:rsidRPr="003A0DF1">
              <w:t>Nederländerna</w:t>
            </w:r>
          </w:p>
        </w:tc>
        <w:tc>
          <w:tcPr>
            <w:tcW w:w="1252" w:type="pct"/>
            <w:tcBorders>
              <w:top w:val="single" w:sz="6" w:space="0" w:color="auto"/>
            </w:tcBorders>
            <w:shd w:val="clear" w:color="auto" w:fill="auto"/>
          </w:tcPr>
          <w:p w14:paraId="2B5809B0"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6B787987" w14:textId="77777777" w:rsidR="00DA0598" w:rsidRPr="003A0DF1" w:rsidRDefault="00DA0598" w:rsidP="0068628F">
            <w:pPr>
              <w:pStyle w:val="TabellRader"/>
            </w:pPr>
            <w:r w:rsidRPr="003A0DF1">
              <w:t>5</w:t>
            </w:r>
            <w:r w:rsidRPr="003A0DF1">
              <w:rPr>
                <w:rFonts w:ascii="Cambria" w:hAnsi="Cambria" w:cs="Cambria"/>
              </w:rPr>
              <w:t> </w:t>
            </w:r>
            <w:r w:rsidRPr="003A0DF1">
              <w:t>633 209</w:t>
            </w:r>
          </w:p>
        </w:tc>
      </w:tr>
      <w:tr w:rsidR="00A21453" w:rsidRPr="003A0DF1" w14:paraId="37DF4298" w14:textId="77777777" w:rsidTr="0068628F">
        <w:tc>
          <w:tcPr>
            <w:tcW w:w="1246" w:type="pct"/>
            <w:tcBorders>
              <w:top w:val="single" w:sz="6" w:space="0" w:color="auto"/>
            </w:tcBorders>
            <w:shd w:val="clear" w:color="auto" w:fill="auto"/>
          </w:tcPr>
          <w:p w14:paraId="7F410DC5" w14:textId="77777777" w:rsidR="00DA0598" w:rsidRPr="003A0DF1" w:rsidRDefault="00DA0598" w:rsidP="0068628F">
            <w:pPr>
              <w:pStyle w:val="TabellRader"/>
              <w:jc w:val="left"/>
            </w:pPr>
            <w:r w:rsidRPr="003A0DF1">
              <w:t>Tyskland</w:t>
            </w:r>
          </w:p>
        </w:tc>
        <w:tc>
          <w:tcPr>
            <w:tcW w:w="1250" w:type="pct"/>
            <w:tcBorders>
              <w:top w:val="single" w:sz="6" w:space="0" w:color="auto"/>
            </w:tcBorders>
            <w:shd w:val="clear" w:color="auto" w:fill="auto"/>
          </w:tcPr>
          <w:p w14:paraId="7DBA3F4A" w14:textId="77777777" w:rsidR="00DA0598" w:rsidRPr="003A0DF1" w:rsidRDefault="00DA0598" w:rsidP="0068628F">
            <w:pPr>
              <w:pStyle w:val="TabellRader"/>
              <w:jc w:val="left"/>
            </w:pPr>
            <w:r w:rsidRPr="003A0DF1">
              <w:t>Tyskland</w:t>
            </w:r>
          </w:p>
        </w:tc>
        <w:tc>
          <w:tcPr>
            <w:tcW w:w="1252" w:type="pct"/>
            <w:tcBorders>
              <w:top w:val="single" w:sz="6" w:space="0" w:color="auto"/>
            </w:tcBorders>
            <w:shd w:val="clear" w:color="auto" w:fill="auto"/>
          </w:tcPr>
          <w:p w14:paraId="6D1AFC7B"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3F54EB9A" w14:textId="77777777" w:rsidR="00DA0598" w:rsidRPr="003A0DF1" w:rsidRDefault="00DA0598" w:rsidP="0068628F">
            <w:pPr>
              <w:pStyle w:val="TabellRader"/>
            </w:pPr>
            <w:r w:rsidRPr="003A0DF1">
              <w:t>282</w:t>
            </w:r>
            <w:r w:rsidRPr="003A0DF1">
              <w:rPr>
                <w:rFonts w:ascii="Cambria" w:hAnsi="Cambria" w:cs="Cambria"/>
              </w:rPr>
              <w:t> </w:t>
            </w:r>
            <w:r w:rsidRPr="003A0DF1">
              <w:t>987 330</w:t>
            </w:r>
          </w:p>
        </w:tc>
      </w:tr>
      <w:tr w:rsidR="00A21453" w:rsidRPr="003A0DF1" w14:paraId="56C41BCF" w14:textId="77777777" w:rsidTr="0068628F">
        <w:tc>
          <w:tcPr>
            <w:tcW w:w="1246" w:type="pct"/>
            <w:tcBorders>
              <w:top w:val="single" w:sz="6" w:space="0" w:color="auto"/>
            </w:tcBorders>
            <w:shd w:val="clear" w:color="auto" w:fill="auto"/>
          </w:tcPr>
          <w:p w14:paraId="0B0A9E49" w14:textId="77777777" w:rsidR="00DA0598" w:rsidRPr="003A0DF1" w:rsidRDefault="00DA0598" w:rsidP="0068628F">
            <w:pPr>
              <w:pStyle w:val="TabellRader"/>
              <w:jc w:val="left"/>
            </w:pPr>
            <w:r w:rsidRPr="003A0DF1">
              <w:t>USA</w:t>
            </w:r>
          </w:p>
        </w:tc>
        <w:tc>
          <w:tcPr>
            <w:tcW w:w="1250" w:type="pct"/>
            <w:tcBorders>
              <w:top w:val="single" w:sz="6" w:space="0" w:color="auto"/>
            </w:tcBorders>
            <w:shd w:val="clear" w:color="auto" w:fill="auto"/>
          </w:tcPr>
          <w:p w14:paraId="3166FA90" w14:textId="77777777" w:rsidR="00DA0598" w:rsidRPr="003A0DF1" w:rsidRDefault="00DA0598" w:rsidP="0068628F">
            <w:pPr>
              <w:pStyle w:val="TabellRader"/>
              <w:jc w:val="left"/>
            </w:pPr>
            <w:r w:rsidRPr="003A0DF1">
              <w:t>Norge</w:t>
            </w:r>
          </w:p>
        </w:tc>
        <w:tc>
          <w:tcPr>
            <w:tcW w:w="1252" w:type="pct"/>
            <w:tcBorders>
              <w:top w:val="single" w:sz="6" w:space="0" w:color="auto"/>
            </w:tcBorders>
            <w:shd w:val="clear" w:color="auto" w:fill="auto"/>
          </w:tcPr>
          <w:p w14:paraId="56A727F3" w14:textId="77777777" w:rsidR="00DA0598" w:rsidRPr="003A0DF1" w:rsidRDefault="00DA0598" w:rsidP="0068628F">
            <w:pPr>
              <w:pStyle w:val="TabellRader"/>
              <w:jc w:val="left"/>
            </w:pPr>
            <w:r w:rsidRPr="003A0DF1">
              <w:t>ML1/KS</w:t>
            </w:r>
          </w:p>
        </w:tc>
        <w:tc>
          <w:tcPr>
            <w:tcW w:w="1252" w:type="pct"/>
            <w:tcBorders>
              <w:top w:val="single" w:sz="6" w:space="0" w:color="auto"/>
            </w:tcBorders>
            <w:shd w:val="clear" w:color="auto" w:fill="auto"/>
          </w:tcPr>
          <w:p w14:paraId="65B4739C" w14:textId="77777777" w:rsidR="00DA0598" w:rsidRPr="003A0DF1" w:rsidRDefault="00DA0598" w:rsidP="0068628F">
            <w:pPr>
              <w:pStyle w:val="TabellRader"/>
            </w:pPr>
            <w:r w:rsidRPr="003A0DF1">
              <w:t>410 601</w:t>
            </w:r>
          </w:p>
        </w:tc>
      </w:tr>
      <w:tr w:rsidR="00A21453" w:rsidRPr="003A0DF1" w14:paraId="302D4B72" w14:textId="77777777" w:rsidTr="0068628F">
        <w:tc>
          <w:tcPr>
            <w:tcW w:w="1246" w:type="pct"/>
            <w:tcBorders>
              <w:top w:val="single" w:sz="6" w:space="0" w:color="auto"/>
            </w:tcBorders>
            <w:shd w:val="clear" w:color="auto" w:fill="auto"/>
          </w:tcPr>
          <w:p w14:paraId="3C6BC2DE" w14:textId="77777777" w:rsidR="00DA0598" w:rsidRPr="003A0DF1" w:rsidRDefault="00DA0598" w:rsidP="0068628F">
            <w:pPr>
              <w:pStyle w:val="TabellRader"/>
              <w:jc w:val="left"/>
            </w:pPr>
            <w:r w:rsidRPr="003A0DF1">
              <w:t>USA</w:t>
            </w:r>
          </w:p>
        </w:tc>
        <w:tc>
          <w:tcPr>
            <w:tcW w:w="1250" w:type="pct"/>
            <w:tcBorders>
              <w:top w:val="single" w:sz="6" w:space="0" w:color="auto"/>
            </w:tcBorders>
            <w:shd w:val="clear" w:color="auto" w:fill="auto"/>
          </w:tcPr>
          <w:p w14:paraId="0D1FA35B" w14:textId="77777777" w:rsidR="00DA0598" w:rsidRPr="003A0DF1" w:rsidRDefault="00DA0598" w:rsidP="0068628F">
            <w:pPr>
              <w:pStyle w:val="TabellRader"/>
              <w:jc w:val="left"/>
            </w:pPr>
            <w:r w:rsidRPr="003A0DF1">
              <w:t>Norge</w:t>
            </w:r>
          </w:p>
        </w:tc>
        <w:tc>
          <w:tcPr>
            <w:tcW w:w="1252" w:type="pct"/>
            <w:tcBorders>
              <w:top w:val="single" w:sz="6" w:space="0" w:color="auto"/>
            </w:tcBorders>
            <w:shd w:val="clear" w:color="auto" w:fill="auto"/>
          </w:tcPr>
          <w:p w14:paraId="11CA9255" w14:textId="77777777" w:rsidR="00DA0598" w:rsidRPr="003A0DF1" w:rsidRDefault="00DA0598" w:rsidP="0068628F">
            <w:pPr>
              <w:pStyle w:val="TabellRader"/>
              <w:jc w:val="left"/>
            </w:pPr>
            <w:r w:rsidRPr="003A0DF1">
              <w:t>ML1/ÖK</w:t>
            </w:r>
          </w:p>
        </w:tc>
        <w:tc>
          <w:tcPr>
            <w:tcW w:w="1252" w:type="pct"/>
            <w:tcBorders>
              <w:top w:val="single" w:sz="6" w:space="0" w:color="auto"/>
            </w:tcBorders>
            <w:shd w:val="clear" w:color="auto" w:fill="auto"/>
          </w:tcPr>
          <w:p w14:paraId="235C8A2B" w14:textId="77777777" w:rsidR="00DA0598" w:rsidRPr="003A0DF1" w:rsidRDefault="00DA0598" w:rsidP="0068628F">
            <w:pPr>
              <w:pStyle w:val="TabellRader"/>
            </w:pPr>
            <w:r w:rsidRPr="003A0DF1">
              <w:t>305 541</w:t>
            </w:r>
          </w:p>
        </w:tc>
      </w:tr>
      <w:tr w:rsidR="00A21453" w:rsidRPr="003A0DF1" w14:paraId="4AA64BB9" w14:textId="77777777" w:rsidTr="0068628F">
        <w:tc>
          <w:tcPr>
            <w:tcW w:w="1246" w:type="pct"/>
            <w:tcBorders>
              <w:top w:val="single" w:sz="6" w:space="0" w:color="auto"/>
            </w:tcBorders>
            <w:shd w:val="clear" w:color="auto" w:fill="auto"/>
          </w:tcPr>
          <w:p w14:paraId="54B41441" w14:textId="77777777" w:rsidR="00DA0598" w:rsidRPr="003A0DF1" w:rsidRDefault="00DA0598" w:rsidP="0068628F">
            <w:pPr>
              <w:pStyle w:val="TabellRader"/>
              <w:jc w:val="left"/>
            </w:pPr>
            <w:r w:rsidRPr="003A0DF1">
              <w:t>Österrike</w:t>
            </w:r>
          </w:p>
        </w:tc>
        <w:tc>
          <w:tcPr>
            <w:tcW w:w="1250" w:type="pct"/>
            <w:tcBorders>
              <w:top w:val="single" w:sz="6" w:space="0" w:color="auto"/>
            </w:tcBorders>
            <w:shd w:val="clear" w:color="auto" w:fill="auto"/>
          </w:tcPr>
          <w:p w14:paraId="1B79D22A" w14:textId="77777777" w:rsidR="00DA0598" w:rsidRPr="003A0DF1" w:rsidRDefault="00DA0598" w:rsidP="0068628F">
            <w:pPr>
              <w:pStyle w:val="TabellRader"/>
              <w:jc w:val="left"/>
            </w:pPr>
            <w:r w:rsidRPr="003A0DF1">
              <w:t>Irland</w:t>
            </w:r>
          </w:p>
        </w:tc>
        <w:tc>
          <w:tcPr>
            <w:tcW w:w="1252" w:type="pct"/>
            <w:tcBorders>
              <w:top w:val="single" w:sz="6" w:space="0" w:color="auto"/>
            </w:tcBorders>
            <w:shd w:val="clear" w:color="auto" w:fill="auto"/>
          </w:tcPr>
          <w:p w14:paraId="2B8052DA" w14:textId="77777777" w:rsidR="00DA0598" w:rsidRPr="003A0DF1" w:rsidRDefault="00DA0598" w:rsidP="0068628F">
            <w:pPr>
              <w:pStyle w:val="TabellRader"/>
              <w:jc w:val="left"/>
            </w:pPr>
            <w:r w:rsidRPr="003A0DF1">
              <w:t>ML6/ÖK</w:t>
            </w:r>
          </w:p>
        </w:tc>
        <w:tc>
          <w:tcPr>
            <w:tcW w:w="1252" w:type="pct"/>
            <w:tcBorders>
              <w:top w:val="single" w:sz="6" w:space="0" w:color="auto"/>
            </w:tcBorders>
            <w:shd w:val="clear" w:color="auto" w:fill="auto"/>
          </w:tcPr>
          <w:p w14:paraId="74F73482" w14:textId="77777777" w:rsidR="00DA0598" w:rsidRPr="003A0DF1" w:rsidRDefault="00DA0598" w:rsidP="0068628F">
            <w:pPr>
              <w:pStyle w:val="TabellRader"/>
            </w:pPr>
            <w:r w:rsidRPr="003A0DF1">
              <w:t>8</w:t>
            </w:r>
            <w:r w:rsidRPr="003A0DF1">
              <w:rPr>
                <w:rFonts w:ascii="Cambria" w:hAnsi="Cambria" w:cs="Cambria"/>
              </w:rPr>
              <w:t> </w:t>
            </w:r>
            <w:r w:rsidRPr="003A0DF1">
              <w:t>100 000</w:t>
            </w:r>
          </w:p>
        </w:tc>
      </w:tr>
      <w:tr w:rsidR="00A21453" w:rsidRPr="003A0DF1" w14:paraId="112C5973" w14:textId="77777777" w:rsidTr="0068628F">
        <w:tc>
          <w:tcPr>
            <w:tcW w:w="1246" w:type="pct"/>
            <w:tcBorders>
              <w:top w:val="single" w:sz="6" w:space="0" w:color="auto"/>
              <w:bottom w:val="single" w:sz="6" w:space="0" w:color="auto"/>
            </w:tcBorders>
            <w:shd w:val="clear" w:color="auto" w:fill="auto"/>
          </w:tcPr>
          <w:p w14:paraId="68B3D2A5" w14:textId="77777777" w:rsidR="00DA0598" w:rsidRPr="003A0DF1" w:rsidRDefault="00DA0598" w:rsidP="0068628F">
            <w:pPr>
              <w:pStyle w:val="TabellRader"/>
              <w:jc w:val="left"/>
            </w:pPr>
            <w:r w:rsidRPr="003A0DF1">
              <w:t>Österrike</w:t>
            </w:r>
          </w:p>
        </w:tc>
        <w:tc>
          <w:tcPr>
            <w:tcW w:w="1250" w:type="pct"/>
            <w:tcBorders>
              <w:top w:val="single" w:sz="6" w:space="0" w:color="auto"/>
              <w:bottom w:val="single" w:sz="6" w:space="0" w:color="auto"/>
            </w:tcBorders>
            <w:shd w:val="clear" w:color="auto" w:fill="auto"/>
          </w:tcPr>
          <w:p w14:paraId="55A4E6FF" w14:textId="77777777" w:rsidR="00DA0598" w:rsidRPr="003A0DF1" w:rsidRDefault="00DA0598" w:rsidP="0068628F">
            <w:pPr>
              <w:pStyle w:val="TabellRader"/>
              <w:jc w:val="left"/>
            </w:pPr>
            <w:r w:rsidRPr="003A0DF1">
              <w:t>Luxemburg</w:t>
            </w:r>
          </w:p>
        </w:tc>
        <w:tc>
          <w:tcPr>
            <w:tcW w:w="1252" w:type="pct"/>
            <w:tcBorders>
              <w:top w:val="single" w:sz="6" w:space="0" w:color="auto"/>
              <w:bottom w:val="single" w:sz="6" w:space="0" w:color="auto"/>
            </w:tcBorders>
            <w:shd w:val="clear" w:color="auto" w:fill="auto"/>
          </w:tcPr>
          <w:p w14:paraId="323EA36C" w14:textId="77777777" w:rsidR="00DA0598" w:rsidRPr="003A0DF1" w:rsidRDefault="00DA0598" w:rsidP="0068628F">
            <w:pPr>
              <w:pStyle w:val="TabellRader"/>
              <w:jc w:val="left"/>
            </w:pPr>
            <w:r w:rsidRPr="003A0DF1">
              <w:t>ML6/ÖK</w:t>
            </w:r>
          </w:p>
        </w:tc>
        <w:tc>
          <w:tcPr>
            <w:tcW w:w="1252" w:type="pct"/>
            <w:tcBorders>
              <w:top w:val="single" w:sz="6" w:space="0" w:color="auto"/>
              <w:bottom w:val="single" w:sz="6" w:space="0" w:color="auto"/>
            </w:tcBorders>
            <w:shd w:val="clear" w:color="auto" w:fill="auto"/>
          </w:tcPr>
          <w:p w14:paraId="28103775" w14:textId="77777777" w:rsidR="00DA0598" w:rsidRPr="003A0DF1" w:rsidRDefault="00DA0598" w:rsidP="0068628F">
            <w:pPr>
              <w:pStyle w:val="TabellRader"/>
            </w:pPr>
            <w:r w:rsidRPr="003A0DF1">
              <w:t>8</w:t>
            </w:r>
            <w:r w:rsidRPr="003A0DF1">
              <w:rPr>
                <w:rFonts w:ascii="Cambria" w:hAnsi="Cambria" w:cs="Cambria"/>
              </w:rPr>
              <w:t> </w:t>
            </w:r>
            <w:r w:rsidRPr="003A0DF1">
              <w:t>880 000</w:t>
            </w:r>
          </w:p>
        </w:tc>
      </w:tr>
      <w:tr w:rsidR="00A21453" w:rsidRPr="003A0DF1" w14:paraId="5B4BD23A" w14:textId="77777777" w:rsidTr="0068628F">
        <w:tc>
          <w:tcPr>
            <w:tcW w:w="1246" w:type="pct"/>
            <w:tcBorders>
              <w:top w:val="single" w:sz="6" w:space="0" w:color="auto"/>
              <w:bottom w:val="single" w:sz="4" w:space="0" w:color="auto"/>
            </w:tcBorders>
            <w:shd w:val="clear" w:color="auto" w:fill="auto"/>
          </w:tcPr>
          <w:p w14:paraId="6D70515D" w14:textId="77777777" w:rsidR="00DA0598" w:rsidRPr="003A0DF1" w:rsidRDefault="00DA0598" w:rsidP="0068628F">
            <w:pPr>
              <w:pStyle w:val="TabellRader"/>
              <w:jc w:val="left"/>
              <w:rPr>
                <w:b/>
                <w:bCs/>
              </w:rPr>
            </w:pPr>
            <w:r w:rsidRPr="003A0DF1">
              <w:rPr>
                <w:b/>
                <w:bCs/>
              </w:rPr>
              <w:t>Totalt</w:t>
            </w:r>
          </w:p>
        </w:tc>
        <w:tc>
          <w:tcPr>
            <w:tcW w:w="1250" w:type="pct"/>
            <w:tcBorders>
              <w:top w:val="single" w:sz="6" w:space="0" w:color="auto"/>
              <w:bottom w:val="single" w:sz="4" w:space="0" w:color="auto"/>
            </w:tcBorders>
            <w:shd w:val="clear" w:color="auto" w:fill="auto"/>
          </w:tcPr>
          <w:p w14:paraId="08EE4CA8" w14:textId="77777777" w:rsidR="00DA0598" w:rsidRPr="003A0DF1" w:rsidRDefault="00DA0598" w:rsidP="0068628F">
            <w:pPr>
              <w:pStyle w:val="TabellRader"/>
              <w:jc w:val="left"/>
              <w:rPr>
                <w:b/>
                <w:bCs/>
              </w:rPr>
            </w:pPr>
            <w:r w:rsidRPr="003A0DF1">
              <w:rPr>
                <w:rFonts w:ascii="Cambria" w:hAnsi="Cambria" w:cs="Cambria"/>
                <w:b/>
                <w:bCs/>
              </w:rPr>
              <w:t> </w:t>
            </w:r>
          </w:p>
        </w:tc>
        <w:tc>
          <w:tcPr>
            <w:tcW w:w="1252" w:type="pct"/>
            <w:tcBorders>
              <w:top w:val="single" w:sz="6" w:space="0" w:color="auto"/>
              <w:bottom w:val="single" w:sz="4" w:space="0" w:color="auto"/>
            </w:tcBorders>
            <w:shd w:val="clear" w:color="auto" w:fill="auto"/>
          </w:tcPr>
          <w:p w14:paraId="38FF83DA" w14:textId="77777777" w:rsidR="00DA0598" w:rsidRPr="003A0DF1" w:rsidRDefault="00DA0598" w:rsidP="0068628F">
            <w:pPr>
              <w:pStyle w:val="TabellRader"/>
              <w:jc w:val="left"/>
              <w:rPr>
                <w:b/>
                <w:bCs/>
              </w:rPr>
            </w:pPr>
            <w:r w:rsidRPr="003A0DF1">
              <w:rPr>
                <w:rFonts w:ascii="Cambria" w:hAnsi="Cambria" w:cs="Cambria"/>
                <w:b/>
                <w:bCs/>
              </w:rPr>
              <w:t> </w:t>
            </w:r>
          </w:p>
        </w:tc>
        <w:tc>
          <w:tcPr>
            <w:tcW w:w="1252" w:type="pct"/>
            <w:tcBorders>
              <w:top w:val="single" w:sz="6" w:space="0" w:color="auto"/>
              <w:bottom w:val="single" w:sz="4" w:space="0" w:color="auto"/>
            </w:tcBorders>
            <w:shd w:val="clear" w:color="auto" w:fill="auto"/>
          </w:tcPr>
          <w:p w14:paraId="3D720C3A" w14:textId="77777777" w:rsidR="00DA0598" w:rsidRPr="003A0DF1" w:rsidRDefault="00DA0598" w:rsidP="0068628F">
            <w:pPr>
              <w:pStyle w:val="TabellRader"/>
              <w:rPr>
                <w:b/>
                <w:bCs/>
              </w:rPr>
            </w:pPr>
            <w:r w:rsidRPr="003A0DF1">
              <w:rPr>
                <w:b/>
                <w:bCs/>
              </w:rPr>
              <w:t>2</w:t>
            </w:r>
            <w:r w:rsidRPr="003A0DF1">
              <w:rPr>
                <w:rFonts w:ascii="Cambria" w:hAnsi="Cambria" w:cs="Cambria"/>
                <w:b/>
                <w:bCs/>
              </w:rPr>
              <w:t> </w:t>
            </w:r>
            <w:r w:rsidRPr="003A0DF1">
              <w:rPr>
                <w:b/>
                <w:bCs/>
              </w:rPr>
              <w:t>445</w:t>
            </w:r>
            <w:r w:rsidRPr="003A0DF1">
              <w:rPr>
                <w:rFonts w:ascii="Cambria" w:hAnsi="Cambria" w:cs="Cambria"/>
                <w:b/>
                <w:bCs/>
              </w:rPr>
              <w:t> </w:t>
            </w:r>
            <w:r w:rsidRPr="003A0DF1">
              <w:rPr>
                <w:b/>
                <w:bCs/>
              </w:rPr>
              <w:t>867 385</w:t>
            </w:r>
          </w:p>
        </w:tc>
      </w:tr>
    </w:tbl>
    <w:p w14:paraId="06CCEE04" w14:textId="77777777" w:rsidR="00DA0598" w:rsidRDefault="00DA0598" w:rsidP="00A21453">
      <w:pPr>
        <w:pStyle w:val="Rubrik3utannumrering"/>
      </w:pPr>
      <w:r>
        <w:t xml:space="preserve">Civila skjutvapen </w:t>
      </w:r>
    </w:p>
    <w:p w14:paraId="7ED3B4FD" w14:textId="77777777" w:rsidR="00DA0598" w:rsidRDefault="00DA0598" w:rsidP="00A21453">
      <w:pPr>
        <w:pStyle w:val="Brdtext"/>
      </w:pPr>
      <w:r>
        <w:t xml:space="preserve">För utförsel av civila skjutvapen (jakt- och sportskyttevapen), delar till skjutvapen och ammunition till dessa vapen utanför EU krävs tillstånd från ISP. Prövningen av export av civila skjutvapen till länder utanför EU sker både enligt rådets förordning (EU) nr 258/2012 om genomförande av artikel 10 i FN:s protokoll om olaglig tillverkning av och handel med eldvapen, delar till eldvapen och ammunition och enligt lagen (1992:1300) om krigsmateriel. Slätborrade hagelvapen samt delar och ammunition till sådana vapen utgör inte krigsmateriel varför en prövning endast sker enligt den nämnda EU-förordningen. </w:t>
      </w:r>
      <w:r>
        <w:rPr>
          <w:szCs w:val="24"/>
        </w:rPr>
        <w:t>I tabell 31 redovisas antalet ansökningar enligt rådets förordning (EU) nr 258/2012 som inkommit till ISP per år de senaste fem åren.</w:t>
      </w:r>
    </w:p>
    <w:p w14:paraId="1AD34E31" w14:textId="44872ADA" w:rsidR="00DA0598" w:rsidRDefault="00DA0598" w:rsidP="00053D70">
      <w:pPr>
        <w:pStyle w:val="TabellRubrik"/>
      </w:pPr>
      <w:r>
        <w:t>Tabell 31</w:t>
      </w:r>
      <w:r>
        <w:tab/>
      </w:r>
      <w:r w:rsidRPr="003A0DF1">
        <w:t>Antal ansökningar rörande export av civila skjutvapen 2020–2024</w:t>
      </w:r>
    </w:p>
    <w:p w14:paraId="376B6014" w14:textId="77777777"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05"/>
        <w:gridCol w:w="896"/>
        <w:gridCol w:w="899"/>
        <w:gridCol w:w="899"/>
        <w:gridCol w:w="899"/>
        <w:gridCol w:w="899"/>
      </w:tblGrid>
      <w:tr w:rsidR="00A21453" w14:paraId="5A494276" w14:textId="77777777" w:rsidTr="0068628F">
        <w:trPr>
          <w:tblHeader/>
        </w:trPr>
        <w:tc>
          <w:tcPr>
            <w:tcW w:w="1191" w:type="pct"/>
            <w:tcBorders>
              <w:top w:val="single" w:sz="8" w:space="0" w:color="auto"/>
              <w:bottom w:val="single" w:sz="6" w:space="0" w:color="auto"/>
            </w:tcBorders>
            <w:shd w:val="clear" w:color="auto" w:fill="auto"/>
          </w:tcPr>
          <w:p w14:paraId="2D51B489" w14:textId="77777777" w:rsidR="00DA0598" w:rsidRPr="00520F6D" w:rsidRDefault="00DA0598" w:rsidP="0068628F">
            <w:pPr>
              <w:pStyle w:val="TabellHuvud"/>
            </w:pPr>
          </w:p>
        </w:tc>
        <w:tc>
          <w:tcPr>
            <w:tcW w:w="760" w:type="pct"/>
            <w:tcBorders>
              <w:top w:val="single" w:sz="8" w:space="0" w:color="auto"/>
              <w:bottom w:val="single" w:sz="6" w:space="0" w:color="auto"/>
            </w:tcBorders>
            <w:shd w:val="clear" w:color="auto" w:fill="auto"/>
          </w:tcPr>
          <w:p w14:paraId="3287BA5F" w14:textId="77777777" w:rsidR="00DA0598" w:rsidRPr="00520F6D" w:rsidRDefault="00DA0598" w:rsidP="0068628F">
            <w:pPr>
              <w:pStyle w:val="TabellHuvud"/>
            </w:pPr>
            <w:r w:rsidRPr="00520F6D">
              <w:t>2020</w:t>
            </w:r>
          </w:p>
        </w:tc>
        <w:tc>
          <w:tcPr>
            <w:tcW w:w="762" w:type="pct"/>
            <w:tcBorders>
              <w:top w:val="single" w:sz="8" w:space="0" w:color="auto"/>
              <w:bottom w:val="single" w:sz="6" w:space="0" w:color="auto"/>
            </w:tcBorders>
            <w:shd w:val="clear" w:color="auto" w:fill="auto"/>
          </w:tcPr>
          <w:p w14:paraId="1C0596BF" w14:textId="77777777" w:rsidR="00DA0598" w:rsidRPr="00520F6D" w:rsidRDefault="00DA0598" w:rsidP="0068628F">
            <w:pPr>
              <w:pStyle w:val="TabellHuvud"/>
            </w:pPr>
            <w:r w:rsidRPr="00520F6D">
              <w:t>2021</w:t>
            </w:r>
          </w:p>
        </w:tc>
        <w:tc>
          <w:tcPr>
            <w:tcW w:w="762" w:type="pct"/>
            <w:tcBorders>
              <w:top w:val="single" w:sz="8" w:space="0" w:color="auto"/>
              <w:bottom w:val="single" w:sz="6" w:space="0" w:color="auto"/>
            </w:tcBorders>
            <w:shd w:val="clear" w:color="auto" w:fill="auto"/>
          </w:tcPr>
          <w:p w14:paraId="1D74D4C3" w14:textId="77777777" w:rsidR="00DA0598" w:rsidRPr="00520F6D" w:rsidRDefault="00DA0598" w:rsidP="0068628F">
            <w:pPr>
              <w:pStyle w:val="TabellHuvud"/>
            </w:pPr>
            <w:r w:rsidRPr="00520F6D">
              <w:t>2022</w:t>
            </w:r>
          </w:p>
        </w:tc>
        <w:tc>
          <w:tcPr>
            <w:tcW w:w="762" w:type="pct"/>
            <w:tcBorders>
              <w:top w:val="single" w:sz="8" w:space="0" w:color="auto"/>
              <w:bottom w:val="single" w:sz="6" w:space="0" w:color="auto"/>
            </w:tcBorders>
            <w:shd w:val="clear" w:color="auto" w:fill="auto"/>
          </w:tcPr>
          <w:p w14:paraId="2612F93C" w14:textId="77777777" w:rsidR="00DA0598" w:rsidRPr="00520F6D" w:rsidRDefault="00DA0598" w:rsidP="0068628F">
            <w:pPr>
              <w:pStyle w:val="TabellHuvud"/>
            </w:pPr>
            <w:r w:rsidRPr="00520F6D">
              <w:t>2023</w:t>
            </w:r>
          </w:p>
        </w:tc>
        <w:tc>
          <w:tcPr>
            <w:tcW w:w="762" w:type="pct"/>
            <w:tcBorders>
              <w:top w:val="single" w:sz="8" w:space="0" w:color="auto"/>
              <w:bottom w:val="single" w:sz="6" w:space="0" w:color="auto"/>
            </w:tcBorders>
            <w:shd w:val="clear" w:color="auto" w:fill="auto"/>
          </w:tcPr>
          <w:p w14:paraId="40F035B5" w14:textId="77777777" w:rsidR="00DA0598" w:rsidRPr="00520F6D" w:rsidRDefault="00DA0598" w:rsidP="0068628F">
            <w:pPr>
              <w:pStyle w:val="TabellHuvud"/>
            </w:pPr>
            <w:r w:rsidRPr="00520F6D">
              <w:t>2024</w:t>
            </w:r>
          </w:p>
        </w:tc>
      </w:tr>
      <w:tr w:rsidR="00A21453" w14:paraId="4874D0CD" w14:textId="77777777" w:rsidTr="0068628F">
        <w:tc>
          <w:tcPr>
            <w:tcW w:w="1191" w:type="pct"/>
            <w:tcBorders>
              <w:bottom w:val="single" w:sz="8" w:space="0" w:color="auto"/>
            </w:tcBorders>
            <w:shd w:val="clear" w:color="auto" w:fill="auto"/>
          </w:tcPr>
          <w:p w14:paraId="47877D50" w14:textId="77777777" w:rsidR="00DA0598" w:rsidRPr="00520F6D" w:rsidRDefault="00DA0598" w:rsidP="0068628F">
            <w:pPr>
              <w:pStyle w:val="TabellRader"/>
            </w:pPr>
            <w:r w:rsidRPr="00520F6D">
              <w:t>Exportansökningar</w:t>
            </w:r>
          </w:p>
        </w:tc>
        <w:tc>
          <w:tcPr>
            <w:tcW w:w="760" w:type="pct"/>
            <w:tcBorders>
              <w:bottom w:val="single" w:sz="8" w:space="0" w:color="auto"/>
            </w:tcBorders>
            <w:shd w:val="clear" w:color="auto" w:fill="auto"/>
          </w:tcPr>
          <w:p w14:paraId="33DF34BD" w14:textId="77777777" w:rsidR="00DA0598" w:rsidRPr="00520F6D" w:rsidRDefault="00DA0598" w:rsidP="0068628F">
            <w:pPr>
              <w:pStyle w:val="TabellRader"/>
            </w:pPr>
            <w:r w:rsidRPr="00520F6D">
              <w:t>213</w:t>
            </w:r>
          </w:p>
        </w:tc>
        <w:tc>
          <w:tcPr>
            <w:tcW w:w="762" w:type="pct"/>
            <w:tcBorders>
              <w:bottom w:val="single" w:sz="8" w:space="0" w:color="auto"/>
            </w:tcBorders>
            <w:shd w:val="clear" w:color="auto" w:fill="auto"/>
          </w:tcPr>
          <w:p w14:paraId="14F705DD" w14:textId="77777777" w:rsidR="00DA0598" w:rsidRPr="00520F6D" w:rsidRDefault="00DA0598" w:rsidP="0068628F">
            <w:pPr>
              <w:pStyle w:val="TabellRader"/>
            </w:pPr>
            <w:r w:rsidRPr="00520F6D">
              <w:t>236</w:t>
            </w:r>
          </w:p>
        </w:tc>
        <w:tc>
          <w:tcPr>
            <w:tcW w:w="762" w:type="pct"/>
            <w:tcBorders>
              <w:bottom w:val="single" w:sz="8" w:space="0" w:color="auto"/>
            </w:tcBorders>
            <w:shd w:val="clear" w:color="auto" w:fill="auto"/>
          </w:tcPr>
          <w:p w14:paraId="63A8A289" w14:textId="77777777" w:rsidR="00DA0598" w:rsidRPr="00520F6D" w:rsidRDefault="00DA0598" w:rsidP="0068628F">
            <w:pPr>
              <w:pStyle w:val="TabellRader"/>
            </w:pPr>
            <w:r w:rsidRPr="00520F6D">
              <w:t>211</w:t>
            </w:r>
          </w:p>
        </w:tc>
        <w:tc>
          <w:tcPr>
            <w:tcW w:w="762" w:type="pct"/>
            <w:tcBorders>
              <w:bottom w:val="single" w:sz="8" w:space="0" w:color="auto"/>
            </w:tcBorders>
            <w:shd w:val="clear" w:color="auto" w:fill="auto"/>
          </w:tcPr>
          <w:p w14:paraId="577044E6" w14:textId="77777777" w:rsidR="00DA0598" w:rsidRPr="00520F6D" w:rsidRDefault="00DA0598" w:rsidP="0068628F">
            <w:pPr>
              <w:pStyle w:val="TabellRader"/>
            </w:pPr>
            <w:r w:rsidRPr="00520F6D">
              <w:t>245</w:t>
            </w:r>
          </w:p>
        </w:tc>
        <w:tc>
          <w:tcPr>
            <w:tcW w:w="762" w:type="pct"/>
            <w:tcBorders>
              <w:bottom w:val="single" w:sz="8" w:space="0" w:color="auto"/>
            </w:tcBorders>
            <w:shd w:val="clear" w:color="auto" w:fill="auto"/>
          </w:tcPr>
          <w:p w14:paraId="09101150" w14:textId="77777777" w:rsidR="00DA0598" w:rsidRPr="00520F6D" w:rsidRDefault="00DA0598" w:rsidP="0068628F">
            <w:pPr>
              <w:pStyle w:val="TabellRader"/>
            </w:pPr>
            <w:r w:rsidRPr="00520F6D">
              <w:t>234</w:t>
            </w:r>
          </w:p>
        </w:tc>
      </w:tr>
    </w:tbl>
    <w:p w14:paraId="447B1ECA" w14:textId="77777777" w:rsidR="00DA0598" w:rsidRDefault="00DA0598" w:rsidP="00A21453">
      <w:pPr>
        <w:pStyle w:val="Brdtext"/>
      </w:pPr>
    </w:p>
    <w:p w14:paraId="42590ED0" w14:textId="77777777" w:rsidR="00DA0598" w:rsidRDefault="00DA0598" w:rsidP="00A21453">
      <w:pPr>
        <w:pStyle w:val="Brdtext"/>
      </w:pPr>
      <w:r>
        <w:t xml:space="preserve">I tabell 32 redovisas antalet beviljade tillstånd per land enligt samma förordning. Då en stor del av de tillstånd som utfärdas enligt förordningen avser eget bruk, gåvor och lån, redovisas inget värde i denna tabell. </w:t>
      </w:r>
    </w:p>
    <w:p w14:paraId="6D9A1CD3" w14:textId="311A1F44" w:rsidR="00DA0598" w:rsidRDefault="00DA0598" w:rsidP="00053D70">
      <w:pPr>
        <w:pStyle w:val="TabellRubrik"/>
      </w:pPr>
      <w:r>
        <w:t>Tabell 32</w:t>
      </w:r>
      <w:r>
        <w:tab/>
      </w:r>
      <w:r w:rsidRPr="008620DA">
        <w:t>Antal beviljade tillstånd rörande export av civila skjutvapen 2022–2024 per land</w:t>
      </w:r>
    </w:p>
    <w:p w14:paraId="4C50ADA2" w14:textId="77777777" w:rsidR="00DA0598" w:rsidRDefault="00DA0598" w:rsidP="00053D70">
      <w:pPr>
        <w:pStyle w:val="TabellUnderrubrik"/>
      </w:pPr>
    </w:p>
    <w:tbl>
      <w:tblPr>
        <w:tblW w:w="5000" w:type="pct"/>
        <w:tblCellMar>
          <w:left w:w="0" w:type="dxa"/>
        </w:tblCellMar>
        <w:tblLook w:val="06A0" w:firstRow="1" w:lastRow="0" w:firstColumn="1" w:lastColumn="0" w:noHBand="1" w:noVBand="1"/>
      </w:tblPr>
      <w:tblGrid>
        <w:gridCol w:w="1469"/>
        <w:gridCol w:w="1474"/>
        <w:gridCol w:w="1477"/>
        <w:gridCol w:w="1477"/>
      </w:tblGrid>
      <w:tr w:rsidR="00A21453" w14:paraId="0FD17F9C" w14:textId="77777777" w:rsidTr="0068628F">
        <w:trPr>
          <w:tblHeader/>
        </w:trPr>
        <w:tc>
          <w:tcPr>
            <w:tcW w:w="1246" w:type="pct"/>
            <w:tcBorders>
              <w:top w:val="single" w:sz="8" w:space="0" w:color="auto"/>
              <w:bottom w:val="single" w:sz="6" w:space="0" w:color="auto"/>
            </w:tcBorders>
            <w:shd w:val="clear" w:color="auto" w:fill="auto"/>
          </w:tcPr>
          <w:p w14:paraId="4E21F7BE" w14:textId="77777777" w:rsidR="00DA0598" w:rsidRPr="008620DA" w:rsidRDefault="00DA0598" w:rsidP="0068628F">
            <w:pPr>
              <w:pStyle w:val="TabellHuvud"/>
              <w:jc w:val="left"/>
            </w:pPr>
            <w:r w:rsidRPr="008620DA">
              <w:t xml:space="preserve">Destination </w:t>
            </w:r>
          </w:p>
        </w:tc>
        <w:tc>
          <w:tcPr>
            <w:tcW w:w="1250" w:type="pct"/>
            <w:tcBorders>
              <w:top w:val="single" w:sz="8" w:space="0" w:color="auto"/>
              <w:bottom w:val="single" w:sz="6" w:space="0" w:color="auto"/>
            </w:tcBorders>
            <w:shd w:val="clear" w:color="auto" w:fill="auto"/>
          </w:tcPr>
          <w:p w14:paraId="082A1057" w14:textId="77777777" w:rsidR="00DA0598" w:rsidRPr="008620DA" w:rsidRDefault="00DA0598" w:rsidP="0068628F">
            <w:pPr>
              <w:pStyle w:val="TabellHuvud"/>
              <w:jc w:val="center"/>
            </w:pPr>
            <w:r w:rsidRPr="008620DA">
              <w:t>2022</w:t>
            </w:r>
          </w:p>
        </w:tc>
        <w:tc>
          <w:tcPr>
            <w:tcW w:w="1252" w:type="pct"/>
            <w:tcBorders>
              <w:top w:val="single" w:sz="8" w:space="0" w:color="auto"/>
              <w:bottom w:val="single" w:sz="6" w:space="0" w:color="auto"/>
            </w:tcBorders>
            <w:shd w:val="clear" w:color="auto" w:fill="auto"/>
          </w:tcPr>
          <w:p w14:paraId="50C184B0" w14:textId="77777777" w:rsidR="00DA0598" w:rsidRPr="008620DA" w:rsidRDefault="00DA0598" w:rsidP="0068628F">
            <w:pPr>
              <w:pStyle w:val="TabellHuvud"/>
              <w:jc w:val="center"/>
            </w:pPr>
            <w:r w:rsidRPr="008620DA">
              <w:t>2023</w:t>
            </w:r>
          </w:p>
        </w:tc>
        <w:tc>
          <w:tcPr>
            <w:tcW w:w="1252" w:type="pct"/>
            <w:tcBorders>
              <w:top w:val="single" w:sz="8" w:space="0" w:color="auto"/>
              <w:bottom w:val="single" w:sz="6" w:space="0" w:color="auto"/>
            </w:tcBorders>
            <w:shd w:val="clear" w:color="auto" w:fill="auto"/>
          </w:tcPr>
          <w:p w14:paraId="2B0C3EC9" w14:textId="77777777" w:rsidR="00DA0598" w:rsidRPr="008620DA" w:rsidRDefault="00DA0598" w:rsidP="0068628F">
            <w:pPr>
              <w:pStyle w:val="TabellHuvud"/>
              <w:jc w:val="center"/>
            </w:pPr>
            <w:r w:rsidRPr="008620DA">
              <w:t>2024</w:t>
            </w:r>
          </w:p>
        </w:tc>
      </w:tr>
      <w:tr w:rsidR="00A21453" w:rsidRPr="00E47209" w14:paraId="3344FDA2" w14:textId="77777777" w:rsidTr="0068628F">
        <w:tc>
          <w:tcPr>
            <w:tcW w:w="1246" w:type="pct"/>
            <w:tcBorders>
              <w:top w:val="single" w:sz="8" w:space="0" w:color="auto"/>
              <w:bottom w:val="single" w:sz="6" w:space="0" w:color="auto"/>
            </w:tcBorders>
            <w:shd w:val="clear" w:color="auto" w:fill="auto"/>
          </w:tcPr>
          <w:p w14:paraId="73194E4C" w14:textId="77777777" w:rsidR="00DA0598" w:rsidRPr="00E47209" w:rsidRDefault="00DA0598" w:rsidP="0068628F">
            <w:pPr>
              <w:pStyle w:val="TabellRader"/>
              <w:jc w:val="left"/>
              <w:rPr>
                <w:b/>
                <w:bCs/>
              </w:rPr>
            </w:pPr>
            <w:r w:rsidRPr="00E47209">
              <w:rPr>
                <w:b/>
                <w:bCs/>
              </w:rPr>
              <w:t>EUROPA</w:t>
            </w:r>
          </w:p>
        </w:tc>
        <w:tc>
          <w:tcPr>
            <w:tcW w:w="1250" w:type="pct"/>
            <w:tcBorders>
              <w:top w:val="single" w:sz="8" w:space="0" w:color="auto"/>
              <w:bottom w:val="single" w:sz="6" w:space="0" w:color="auto"/>
            </w:tcBorders>
            <w:shd w:val="clear" w:color="auto" w:fill="auto"/>
          </w:tcPr>
          <w:p w14:paraId="2CDDB684" w14:textId="77777777" w:rsidR="00DA0598" w:rsidRPr="00E47209" w:rsidRDefault="00DA0598" w:rsidP="0068628F">
            <w:pPr>
              <w:pStyle w:val="TabellRader"/>
              <w:jc w:val="center"/>
              <w:rPr>
                <w:b/>
                <w:bCs/>
              </w:rPr>
            </w:pPr>
          </w:p>
        </w:tc>
        <w:tc>
          <w:tcPr>
            <w:tcW w:w="1252" w:type="pct"/>
            <w:tcBorders>
              <w:top w:val="single" w:sz="8" w:space="0" w:color="auto"/>
              <w:bottom w:val="single" w:sz="6" w:space="0" w:color="auto"/>
            </w:tcBorders>
            <w:shd w:val="clear" w:color="auto" w:fill="auto"/>
          </w:tcPr>
          <w:p w14:paraId="50AFB800" w14:textId="77777777" w:rsidR="00DA0598" w:rsidRPr="00E47209" w:rsidRDefault="00DA0598" w:rsidP="0068628F">
            <w:pPr>
              <w:pStyle w:val="TabellRader"/>
              <w:jc w:val="center"/>
              <w:rPr>
                <w:b/>
                <w:bCs/>
              </w:rPr>
            </w:pPr>
          </w:p>
        </w:tc>
        <w:tc>
          <w:tcPr>
            <w:tcW w:w="1252" w:type="pct"/>
            <w:tcBorders>
              <w:top w:val="single" w:sz="8" w:space="0" w:color="auto"/>
              <w:bottom w:val="single" w:sz="6" w:space="0" w:color="auto"/>
            </w:tcBorders>
            <w:shd w:val="clear" w:color="auto" w:fill="auto"/>
          </w:tcPr>
          <w:p w14:paraId="0032ADDF" w14:textId="77777777" w:rsidR="00DA0598" w:rsidRPr="00E47209" w:rsidRDefault="00DA0598" w:rsidP="0068628F">
            <w:pPr>
              <w:pStyle w:val="TabellRader"/>
              <w:jc w:val="center"/>
              <w:rPr>
                <w:b/>
                <w:bCs/>
              </w:rPr>
            </w:pPr>
          </w:p>
        </w:tc>
      </w:tr>
      <w:tr w:rsidR="00A21453" w14:paraId="0631BEC0" w14:textId="77777777" w:rsidTr="0068628F">
        <w:tc>
          <w:tcPr>
            <w:tcW w:w="1246" w:type="pct"/>
            <w:tcBorders>
              <w:top w:val="single" w:sz="8" w:space="0" w:color="auto"/>
              <w:bottom w:val="single" w:sz="6" w:space="0" w:color="auto"/>
            </w:tcBorders>
            <w:shd w:val="clear" w:color="auto" w:fill="auto"/>
          </w:tcPr>
          <w:p w14:paraId="78C2FD7A" w14:textId="77777777" w:rsidR="00DA0598" w:rsidRPr="008620DA" w:rsidRDefault="00DA0598" w:rsidP="0068628F">
            <w:pPr>
              <w:pStyle w:val="TabellRader"/>
              <w:jc w:val="left"/>
            </w:pPr>
            <w:r w:rsidRPr="008620DA">
              <w:t>Andorra</w:t>
            </w:r>
          </w:p>
        </w:tc>
        <w:tc>
          <w:tcPr>
            <w:tcW w:w="1250" w:type="pct"/>
            <w:tcBorders>
              <w:top w:val="single" w:sz="8" w:space="0" w:color="auto"/>
              <w:bottom w:val="single" w:sz="6" w:space="0" w:color="auto"/>
            </w:tcBorders>
            <w:shd w:val="clear" w:color="auto" w:fill="auto"/>
          </w:tcPr>
          <w:p w14:paraId="6B832070" w14:textId="77777777" w:rsidR="00DA0598" w:rsidRPr="008620DA" w:rsidRDefault="00DA0598" w:rsidP="0068628F">
            <w:pPr>
              <w:pStyle w:val="TabellRader"/>
              <w:jc w:val="center"/>
            </w:pPr>
            <w:r w:rsidRPr="008620DA">
              <w:t>3</w:t>
            </w:r>
          </w:p>
        </w:tc>
        <w:tc>
          <w:tcPr>
            <w:tcW w:w="1252" w:type="pct"/>
            <w:tcBorders>
              <w:top w:val="single" w:sz="8" w:space="0" w:color="auto"/>
              <w:bottom w:val="single" w:sz="6" w:space="0" w:color="auto"/>
            </w:tcBorders>
            <w:shd w:val="clear" w:color="auto" w:fill="auto"/>
          </w:tcPr>
          <w:p w14:paraId="208050EA" w14:textId="77777777" w:rsidR="00DA0598" w:rsidRPr="008620DA" w:rsidRDefault="00DA0598" w:rsidP="0068628F">
            <w:pPr>
              <w:pStyle w:val="TabellRader"/>
              <w:jc w:val="center"/>
            </w:pPr>
            <w:r w:rsidRPr="008620DA">
              <w:t>2</w:t>
            </w:r>
          </w:p>
        </w:tc>
        <w:tc>
          <w:tcPr>
            <w:tcW w:w="1252" w:type="pct"/>
            <w:tcBorders>
              <w:top w:val="single" w:sz="8" w:space="0" w:color="auto"/>
              <w:bottom w:val="single" w:sz="6" w:space="0" w:color="auto"/>
            </w:tcBorders>
            <w:shd w:val="clear" w:color="auto" w:fill="auto"/>
          </w:tcPr>
          <w:p w14:paraId="75ACEDF5" w14:textId="77777777" w:rsidR="00DA0598" w:rsidRPr="008620DA" w:rsidRDefault="00DA0598" w:rsidP="0068628F">
            <w:pPr>
              <w:pStyle w:val="TabellRader"/>
              <w:jc w:val="center"/>
            </w:pPr>
            <w:r w:rsidRPr="008620DA">
              <w:t>1</w:t>
            </w:r>
          </w:p>
        </w:tc>
      </w:tr>
      <w:tr w:rsidR="00A21453" w14:paraId="4F984B7A" w14:textId="77777777" w:rsidTr="0068628F">
        <w:tc>
          <w:tcPr>
            <w:tcW w:w="1246" w:type="pct"/>
            <w:tcBorders>
              <w:top w:val="single" w:sz="8" w:space="0" w:color="auto"/>
              <w:bottom w:val="single" w:sz="6" w:space="0" w:color="auto"/>
            </w:tcBorders>
            <w:shd w:val="clear" w:color="auto" w:fill="auto"/>
          </w:tcPr>
          <w:p w14:paraId="3D6F9136" w14:textId="77777777" w:rsidR="00DA0598" w:rsidRPr="008620DA" w:rsidRDefault="00DA0598" w:rsidP="0068628F">
            <w:pPr>
              <w:pStyle w:val="TabellRader"/>
              <w:jc w:val="left"/>
            </w:pPr>
            <w:r w:rsidRPr="008620DA">
              <w:t>Färöarna</w:t>
            </w:r>
          </w:p>
        </w:tc>
        <w:tc>
          <w:tcPr>
            <w:tcW w:w="1250" w:type="pct"/>
            <w:tcBorders>
              <w:top w:val="single" w:sz="8" w:space="0" w:color="auto"/>
              <w:bottom w:val="single" w:sz="6" w:space="0" w:color="auto"/>
            </w:tcBorders>
            <w:shd w:val="clear" w:color="auto" w:fill="auto"/>
          </w:tcPr>
          <w:p w14:paraId="7C2286B3" w14:textId="77777777" w:rsidR="00DA0598" w:rsidRPr="008620DA" w:rsidRDefault="00DA0598" w:rsidP="0068628F">
            <w:pPr>
              <w:pStyle w:val="TabellRader"/>
              <w:jc w:val="center"/>
            </w:pPr>
            <w:r w:rsidRPr="008620DA">
              <w:t>2</w:t>
            </w:r>
          </w:p>
        </w:tc>
        <w:tc>
          <w:tcPr>
            <w:tcW w:w="1252" w:type="pct"/>
            <w:tcBorders>
              <w:top w:val="single" w:sz="8" w:space="0" w:color="auto"/>
              <w:bottom w:val="single" w:sz="6" w:space="0" w:color="auto"/>
            </w:tcBorders>
            <w:shd w:val="clear" w:color="auto" w:fill="auto"/>
          </w:tcPr>
          <w:p w14:paraId="5396892C" w14:textId="77777777" w:rsidR="00DA0598" w:rsidRPr="008620DA" w:rsidRDefault="00DA0598" w:rsidP="0068628F">
            <w:pPr>
              <w:pStyle w:val="TabellRader"/>
              <w:jc w:val="center"/>
            </w:pPr>
            <w:r w:rsidRPr="008620DA">
              <w:t>-</w:t>
            </w:r>
          </w:p>
        </w:tc>
        <w:tc>
          <w:tcPr>
            <w:tcW w:w="1252" w:type="pct"/>
            <w:tcBorders>
              <w:top w:val="single" w:sz="8" w:space="0" w:color="auto"/>
              <w:bottom w:val="single" w:sz="6" w:space="0" w:color="auto"/>
            </w:tcBorders>
            <w:shd w:val="clear" w:color="auto" w:fill="auto"/>
          </w:tcPr>
          <w:p w14:paraId="51193879" w14:textId="77777777" w:rsidR="00DA0598" w:rsidRPr="008620DA" w:rsidRDefault="00DA0598" w:rsidP="0068628F">
            <w:pPr>
              <w:pStyle w:val="TabellRader"/>
              <w:jc w:val="center"/>
            </w:pPr>
            <w:r w:rsidRPr="008620DA">
              <w:t>-</w:t>
            </w:r>
          </w:p>
        </w:tc>
      </w:tr>
      <w:tr w:rsidR="00A21453" w14:paraId="473F361F" w14:textId="77777777" w:rsidTr="0068628F">
        <w:tc>
          <w:tcPr>
            <w:tcW w:w="1246" w:type="pct"/>
            <w:tcBorders>
              <w:top w:val="single" w:sz="8" w:space="0" w:color="auto"/>
              <w:bottom w:val="single" w:sz="6" w:space="0" w:color="auto"/>
            </w:tcBorders>
            <w:shd w:val="clear" w:color="auto" w:fill="auto"/>
          </w:tcPr>
          <w:p w14:paraId="20947923" w14:textId="77777777" w:rsidR="00DA0598" w:rsidRPr="008620DA" w:rsidRDefault="00DA0598" w:rsidP="0068628F">
            <w:pPr>
              <w:pStyle w:val="TabellRader"/>
              <w:jc w:val="left"/>
            </w:pPr>
            <w:r w:rsidRPr="008620DA">
              <w:t>Island</w:t>
            </w:r>
          </w:p>
        </w:tc>
        <w:tc>
          <w:tcPr>
            <w:tcW w:w="1250" w:type="pct"/>
            <w:tcBorders>
              <w:top w:val="single" w:sz="8" w:space="0" w:color="auto"/>
              <w:bottom w:val="single" w:sz="6" w:space="0" w:color="auto"/>
            </w:tcBorders>
            <w:shd w:val="clear" w:color="auto" w:fill="auto"/>
          </w:tcPr>
          <w:p w14:paraId="7AF80A2E" w14:textId="77777777" w:rsidR="00DA0598" w:rsidRPr="008620DA" w:rsidRDefault="00DA0598" w:rsidP="0068628F">
            <w:pPr>
              <w:pStyle w:val="TabellRader"/>
              <w:jc w:val="center"/>
            </w:pPr>
            <w:r w:rsidRPr="008620DA">
              <w:t>3</w:t>
            </w:r>
          </w:p>
        </w:tc>
        <w:tc>
          <w:tcPr>
            <w:tcW w:w="1252" w:type="pct"/>
            <w:tcBorders>
              <w:top w:val="single" w:sz="8" w:space="0" w:color="auto"/>
              <w:bottom w:val="single" w:sz="6" w:space="0" w:color="auto"/>
            </w:tcBorders>
            <w:shd w:val="clear" w:color="auto" w:fill="auto"/>
          </w:tcPr>
          <w:p w14:paraId="18AB7815" w14:textId="77777777" w:rsidR="00DA0598" w:rsidRPr="008620DA" w:rsidRDefault="00DA0598" w:rsidP="0068628F">
            <w:pPr>
              <w:pStyle w:val="TabellRader"/>
              <w:jc w:val="center"/>
            </w:pPr>
            <w:r w:rsidRPr="008620DA">
              <w:t>3</w:t>
            </w:r>
          </w:p>
        </w:tc>
        <w:tc>
          <w:tcPr>
            <w:tcW w:w="1252" w:type="pct"/>
            <w:tcBorders>
              <w:top w:val="single" w:sz="8" w:space="0" w:color="auto"/>
              <w:bottom w:val="single" w:sz="6" w:space="0" w:color="auto"/>
            </w:tcBorders>
            <w:shd w:val="clear" w:color="auto" w:fill="auto"/>
          </w:tcPr>
          <w:p w14:paraId="052A6A5D" w14:textId="77777777" w:rsidR="00DA0598" w:rsidRPr="008620DA" w:rsidRDefault="00DA0598" w:rsidP="0068628F">
            <w:pPr>
              <w:pStyle w:val="TabellRader"/>
              <w:jc w:val="center"/>
            </w:pPr>
            <w:r w:rsidRPr="008620DA">
              <w:t>4</w:t>
            </w:r>
          </w:p>
        </w:tc>
      </w:tr>
      <w:tr w:rsidR="00A21453" w14:paraId="2A9C55DA" w14:textId="77777777" w:rsidTr="0068628F">
        <w:tc>
          <w:tcPr>
            <w:tcW w:w="1246" w:type="pct"/>
            <w:tcBorders>
              <w:top w:val="single" w:sz="8" w:space="0" w:color="auto"/>
              <w:bottom w:val="single" w:sz="6" w:space="0" w:color="auto"/>
            </w:tcBorders>
            <w:shd w:val="clear" w:color="auto" w:fill="auto"/>
          </w:tcPr>
          <w:p w14:paraId="5F0C0FE9" w14:textId="77777777" w:rsidR="00DA0598" w:rsidRPr="008620DA" w:rsidRDefault="00DA0598" w:rsidP="0068628F">
            <w:pPr>
              <w:pStyle w:val="TabellRader"/>
              <w:jc w:val="left"/>
            </w:pPr>
            <w:r w:rsidRPr="008620DA">
              <w:t>Nordmakedonien</w:t>
            </w:r>
          </w:p>
        </w:tc>
        <w:tc>
          <w:tcPr>
            <w:tcW w:w="1250" w:type="pct"/>
            <w:tcBorders>
              <w:top w:val="single" w:sz="8" w:space="0" w:color="auto"/>
              <w:bottom w:val="single" w:sz="6" w:space="0" w:color="auto"/>
            </w:tcBorders>
            <w:shd w:val="clear" w:color="auto" w:fill="auto"/>
          </w:tcPr>
          <w:p w14:paraId="6CCB56E0" w14:textId="77777777" w:rsidR="00DA0598" w:rsidRPr="008620DA" w:rsidRDefault="00DA0598" w:rsidP="0068628F">
            <w:pPr>
              <w:pStyle w:val="TabellRader"/>
              <w:jc w:val="center"/>
            </w:pPr>
            <w:r w:rsidRPr="008620DA">
              <w:t>-</w:t>
            </w:r>
          </w:p>
        </w:tc>
        <w:tc>
          <w:tcPr>
            <w:tcW w:w="1252" w:type="pct"/>
            <w:tcBorders>
              <w:top w:val="single" w:sz="8" w:space="0" w:color="auto"/>
              <w:bottom w:val="single" w:sz="6" w:space="0" w:color="auto"/>
            </w:tcBorders>
            <w:shd w:val="clear" w:color="auto" w:fill="auto"/>
          </w:tcPr>
          <w:p w14:paraId="4FD0CB88" w14:textId="77777777" w:rsidR="00DA0598" w:rsidRPr="008620DA" w:rsidRDefault="00DA0598" w:rsidP="0068628F">
            <w:pPr>
              <w:pStyle w:val="TabellRader"/>
              <w:jc w:val="center"/>
            </w:pPr>
            <w:r w:rsidRPr="008620DA">
              <w:t>-</w:t>
            </w:r>
          </w:p>
        </w:tc>
        <w:tc>
          <w:tcPr>
            <w:tcW w:w="1252" w:type="pct"/>
            <w:tcBorders>
              <w:top w:val="single" w:sz="8" w:space="0" w:color="auto"/>
              <w:bottom w:val="single" w:sz="6" w:space="0" w:color="auto"/>
            </w:tcBorders>
            <w:shd w:val="clear" w:color="auto" w:fill="auto"/>
          </w:tcPr>
          <w:p w14:paraId="181CF980" w14:textId="77777777" w:rsidR="00DA0598" w:rsidRPr="008620DA" w:rsidRDefault="00DA0598" w:rsidP="0068628F">
            <w:pPr>
              <w:pStyle w:val="TabellRader"/>
              <w:jc w:val="center"/>
            </w:pPr>
            <w:r w:rsidRPr="008620DA">
              <w:t>1</w:t>
            </w:r>
          </w:p>
        </w:tc>
      </w:tr>
      <w:tr w:rsidR="00A21453" w14:paraId="79E626DA" w14:textId="77777777" w:rsidTr="0068628F">
        <w:tc>
          <w:tcPr>
            <w:tcW w:w="1246" w:type="pct"/>
            <w:tcBorders>
              <w:top w:val="single" w:sz="8" w:space="0" w:color="auto"/>
              <w:bottom w:val="single" w:sz="6" w:space="0" w:color="auto"/>
            </w:tcBorders>
            <w:shd w:val="clear" w:color="auto" w:fill="auto"/>
          </w:tcPr>
          <w:p w14:paraId="4A96686F" w14:textId="77777777" w:rsidR="00DA0598" w:rsidRPr="008620DA" w:rsidRDefault="00DA0598" w:rsidP="0068628F">
            <w:pPr>
              <w:pStyle w:val="TabellRader"/>
              <w:jc w:val="left"/>
            </w:pPr>
            <w:r w:rsidRPr="008620DA">
              <w:t>Norge</w:t>
            </w:r>
          </w:p>
        </w:tc>
        <w:tc>
          <w:tcPr>
            <w:tcW w:w="1250" w:type="pct"/>
            <w:tcBorders>
              <w:top w:val="single" w:sz="8" w:space="0" w:color="auto"/>
              <w:bottom w:val="single" w:sz="6" w:space="0" w:color="auto"/>
            </w:tcBorders>
            <w:shd w:val="clear" w:color="auto" w:fill="auto"/>
          </w:tcPr>
          <w:p w14:paraId="073134CF" w14:textId="77777777" w:rsidR="00DA0598" w:rsidRPr="008620DA" w:rsidRDefault="00DA0598" w:rsidP="0068628F">
            <w:pPr>
              <w:pStyle w:val="TabellRader"/>
              <w:jc w:val="center"/>
            </w:pPr>
            <w:r w:rsidRPr="008620DA">
              <w:t>110</w:t>
            </w:r>
          </w:p>
        </w:tc>
        <w:tc>
          <w:tcPr>
            <w:tcW w:w="1252" w:type="pct"/>
            <w:tcBorders>
              <w:top w:val="single" w:sz="8" w:space="0" w:color="auto"/>
              <w:bottom w:val="single" w:sz="6" w:space="0" w:color="auto"/>
            </w:tcBorders>
            <w:shd w:val="clear" w:color="auto" w:fill="auto"/>
          </w:tcPr>
          <w:p w14:paraId="05C38B72" w14:textId="77777777" w:rsidR="00DA0598" w:rsidRPr="008620DA" w:rsidRDefault="00DA0598" w:rsidP="0068628F">
            <w:pPr>
              <w:pStyle w:val="TabellRader"/>
              <w:jc w:val="center"/>
            </w:pPr>
            <w:r w:rsidRPr="008620DA">
              <w:t>130</w:t>
            </w:r>
          </w:p>
        </w:tc>
        <w:tc>
          <w:tcPr>
            <w:tcW w:w="1252" w:type="pct"/>
            <w:tcBorders>
              <w:top w:val="single" w:sz="8" w:space="0" w:color="auto"/>
              <w:bottom w:val="single" w:sz="6" w:space="0" w:color="auto"/>
            </w:tcBorders>
            <w:shd w:val="clear" w:color="auto" w:fill="auto"/>
          </w:tcPr>
          <w:p w14:paraId="39C94844" w14:textId="77777777" w:rsidR="00DA0598" w:rsidRPr="008620DA" w:rsidRDefault="00DA0598" w:rsidP="0068628F">
            <w:pPr>
              <w:pStyle w:val="TabellRader"/>
              <w:jc w:val="center"/>
            </w:pPr>
            <w:r w:rsidRPr="008620DA">
              <w:t>107</w:t>
            </w:r>
          </w:p>
        </w:tc>
      </w:tr>
      <w:tr w:rsidR="00A21453" w14:paraId="5258AEB0" w14:textId="77777777" w:rsidTr="0068628F">
        <w:tc>
          <w:tcPr>
            <w:tcW w:w="1246" w:type="pct"/>
            <w:tcBorders>
              <w:top w:val="single" w:sz="8" w:space="0" w:color="auto"/>
              <w:bottom w:val="single" w:sz="6" w:space="0" w:color="auto"/>
            </w:tcBorders>
            <w:shd w:val="clear" w:color="auto" w:fill="auto"/>
          </w:tcPr>
          <w:p w14:paraId="0D6D6459" w14:textId="77777777" w:rsidR="00DA0598" w:rsidRPr="008620DA" w:rsidRDefault="00DA0598" w:rsidP="0068628F">
            <w:pPr>
              <w:pStyle w:val="TabellRader"/>
              <w:jc w:val="left"/>
            </w:pPr>
            <w:r w:rsidRPr="008620DA">
              <w:lastRenderedPageBreak/>
              <w:t>Schweiz</w:t>
            </w:r>
          </w:p>
        </w:tc>
        <w:tc>
          <w:tcPr>
            <w:tcW w:w="1250" w:type="pct"/>
            <w:tcBorders>
              <w:top w:val="single" w:sz="8" w:space="0" w:color="auto"/>
              <w:bottom w:val="single" w:sz="6" w:space="0" w:color="auto"/>
            </w:tcBorders>
            <w:shd w:val="clear" w:color="auto" w:fill="auto"/>
          </w:tcPr>
          <w:p w14:paraId="38AF5438" w14:textId="77777777" w:rsidR="00DA0598" w:rsidRPr="008620DA" w:rsidRDefault="00DA0598" w:rsidP="0068628F">
            <w:pPr>
              <w:pStyle w:val="TabellRader"/>
              <w:jc w:val="center"/>
            </w:pPr>
            <w:r w:rsidRPr="008620DA">
              <w:t>18</w:t>
            </w:r>
          </w:p>
        </w:tc>
        <w:tc>
          <w:tcPr>
            <w:tcW w:w="1252" w:type="pct"/>
            <w:tcBorders>
              <w:top w:val="single" w:sz="8" w:space="0" w:color="auto"/>
              <w:bottom w:val="single" w:sz="6" w:space="0" w:color="auto"/>
            </w:tcBorders>
            <w:shd w:val="clear" w:color="auto" w:fill="auto"/>
          </w:tcPr>
          <w:p w14:paraId="393EB06D" w14:textId="77777777" w:rsidR="00DA0598" w:rsidRPr="008620DA" w:rsidRDefault="00DA0598" w:rsidP="0068628F">
            <w:pPr>
              <w:pStyle w:val="TabellRader"/>
              <w:jc w:val="center"/>
            </w:pPr>
            <w:r w:rsidRPr="008620DA">
              <w:t>15</w:t>
            </w:r>
          </w:p>
        </w:tc>
        <w:tc>
          <w:tcPr>
            <w:tcW w:w="1252" w:type="pct"/>
            <w:tcBorders>
              <w:top w:val="single" w:sz="8" w:space="0" w:color="auto"/>
              <w:bottom w:val="single" w:sz="6" w:space="0" w:color="auto"/>
            </w:tcBorders>
            <w:shd w:val="clear" w:color="auto" w:fill="auto"/>
          </w:tcPr>
          <w:p w14:paraId="35031566" w14:textId="77777777" w:rsidR="00DA0598" w:rsidRPr="008620DA" w:rsidRDefault="00DA0598" w:rsidP="0068628F">
            <w:pPr>
              <w:pStyle w:val="TabellRader"/>
              <w:jc w:val="center"/>
            </w:pPr>
            <w:r w:rsidRPr="008620DA">
              <w:t>20</w:t>
            </w:r>
          </w:p>
        </w:tc>
      </w:tr>
      <w:tr w:rsidR="00A21453" w14:paraId="0AFF857D" w14:textId="77777777" w:rsidTr="0068628F">
        <w:tc>
          <w:tcPr>
            <w:tcW w:w="1246" w:type="pct"/>
            <w:tcBorders>
              <w:top w:val="single" w:sz="8" w:space="0" w:color="auto"/>
              <w:bottom w:val="single" w:sz="6" w:space="0" w:color="auto"/>
            </w:tcBorders>
            <w:shd w:val="clear" w:color="auto" w:fill="auto"/>
          </w:tcPr>
          <w:p w14:paraId="2F327E77" w14:textId="77777777" w:rsidR="00DA0598" w:rsidRPr="008620DA" w:rsidRDefault="00DA0598" w:rsidP="0068628F">
            <w:pPr>
              <w:pStyle w:val="TabellRader"/>
              <w:jc w:val="left"/>
            </w:pPr>
            <w:r w:rsidRPr="008620DA">
              <w:t>Serbien</w:t>
            </w:r>
          </w:p>
        </w:tc>
        <w:tc>
          <w:tcPr>
            <w:tcW w:w="1250" w:type="pct"/>
            <w:tcBorders>
              <w:top w:val="single" w:sz="8" w:space="0" w:color="auto"/>
              <w:bottom w:val="single" w:sz="6" w:space="0" w:color="auto"/>
            </w:tcBorders>
            <w:shd w:val="clear" w:color="auto" w:fill="auto"/>
          </w:tcPr>
          <w:p w14:paraId="3F2A5D9E" w14:textId="77777777" w:rsidR="00DA0598" w:rsidRPr="008620DA" w:rsidRDefault="00DA0598" w:rsidP="0068628F">
            <w:pPr>
              <w:pStyle w:val="TabellRader"/>
              <w:jc w:val="center"/>
            </w:pPr>
            <w:r w:rsidRPr="008620DA">
              <w:t>-</w:t>
            </w:r>
          </w:p>
        </w:tc>
        <w:tc>
          <w:tcPr>
            <w:tcW w:w="1252" w:type="pct"/>
            <w:tcBorders>
              <w:top w:val="single" w:sz="8" w:space="0" w:color="auto"/>
              <w:bottom w:val="single" w:sz="6" w:space="0" w:color="auto"/>
            </w:tcBorders>
            <w:shd w:val="clear" w:color="auto" w:fill="auto"/>
          </w:tcPr>
          <w:p w14:paraId="57564DB0" w14:textId="77777777" w:rsidR="00DA0598" w:rsidRPr="008620DA" w:rsidRDefault="00DA0598" w:rsidP="0068628F">
            <w:pPr>
              <w:pStyle w:val="TabellRader"/>
              <w:jc w:val="center"/>
            </w:pPr>
            <w:r w:rsidRPr="008620DA">
              <w:t>-</w:t>
            </w:r>
          </w:p>
        </w:tc>
        <w:tc>
          <w:tcPr>
            <w:tcW w:w="1252" w:type="pct"/>
            <w:tcBorders>
              <w:top w:val="single" w:sz="8" w:space="0" w:color="auto"/>
              <w:bottom w:val="single" w:sz="6" w:space="0" w:color="auto"/>
            </w:tcBorders>
            <w:shd w:val="clear" w:color="auto" w:fill="auto"/>
          </w:tcPr>
          <w:p w14:paraId="24EF4A3B" w14:textId="77777777" w:rsidR="00DA0598" w:rsidRPr="008620DA" w:rsidRDefault="00DA0598" w:rsidP="0068628F">
            <w:pPr>
              <w:pStyle w:val="TabellRader"/>
              <w:jc w:val="center"/>
            </w:pPr>
            <w:r w:rsidRPr="008620DA">
              <w:t>1</w:t>
            </w:r>
          </w:p>
        </w:tc>
      </w:tr>
      <w:tr w:rsidR="00A21453" w14:paraId="12329E07" w14:textId="77777777" w:rsidTr="0068628F">
        <w:tc>
          <w:tcPr>
            <w:tcW w:w="1246" w:type="pct"/>
            <w:tcBorders>
              <w:top w:val="single" w:sz="8" w:space="0" w:color="auto"/>
              <w:bottom w:val="single" w:sz="6" w:space="0" w:color="auto"/>
            </w:tcBorders>
            <w:shd w:val="clear" w:color="auto" w:fill="auto"/>
          </w:tcPr>
          <w:p w14:paraId="07B0CDE7" w14:textId="77777777" w:rsidR="00DA0598" w:rsidRPr="008620DA" w:rsidRDefault="00DA0598" w:rsidP="0068628F">
            <w:pPr>
              <w:pStyle w:val="TabellRader"/>
              <w:jc w:val="left"/>
            </w:pPr>
            <w:r w:rsidRPr="008620DA">
              <w:t>Storbritannien</w:t>
            </w:r>
          </w:p>
        </w:tc>
        <w:tc>
          <w:tcPr>
            <w:tcW w:w="1250" w:type="pct"/>
            <w:tcBorders>
              <w:top w:val="single" w:sz="8" w:space="0" w:color="auto"/>
              <w:bottom w:val="single" w:sz="6" w:space="0" w:color="auto"/>
            </w:tcBorders>
            <w:shd w:val="clear" w:color="auto" w:fill="auto"/>
          </w:tcPr>
          <w:p w14:paraId="24D7C0F4" w14:textId="77777777" w:rsidR="00DA0598" w:rsidRPr="008620DA" w:rsidRDefault="00DA0598" w:rsidP="0068628F">
            <w:pPr>
              <w:pStyle w:val="TabellRader"/>
              <w:jc w:val="center"/>
            </w:pPr>
            <w:r w:rsidRPr="008620DA">
              <w:t>10</w:t>
            </w:r>
          </w:p>
        </w:tc>
        <w:tc>
          <w:tcPr>
            <w:tcW w:w="1252" w:type="pct"/>
            <w:tcBorders>
              <w:top w:val="single" w:sz="8" w:space="0" w:color="auto"/>
              <w:bottom w:val="single" w:sz="6" w:space="0" w:color="auto"/>
            </w:tcBorders>
            <w:shd w:val="clear" w:color="auto" w:fill="auto"/>
          </w:tcPr>
          <w:p w14:paraId="041226AA" w14:textId="77777777" w:rsidR="00DA0598" w:rsidRPr="008620DA" w:rsidRDefault="00DA0598" w:rsidP="0068628F">
            <w:pPr>
              <w:pStyle w:val="TabellRader"/>
              <w:jc w:val="center"/>
            </w:pPr>
            <w:r w:rsidRPr="008620DA">
              <w:t>11</w:t>
            </w:r>
          </w:p>
        </w:tc>
        <w:tc>
          <w:tcPr>
            <w:tcW w:w="1252" w:type="pct"/>
            <w:tcBorders>
              <w:top w:val="single" w:sz="8" w:space="0" w:color="auto"/>
              <w:bottom w:val="single" w:sz="6" w:space="0" w:color="auto"/>
            </w:tcBorders>
            <w:shd w:val="clear" w:color="auto" w:fill="auto"/>
          </w:tcPr>
          <w:p w14:paraId="4761E8F3" w14:textId="77777777" w:rsidR="00DA0598" w:rsidRPr="008620DA" w:rsidRDefault="00DA0598" w:rsidP="0068628F">
            <w:pPr>
              <w:pStyle w:val="TabellRader"/>
              <w:jc w:val="center"/>
            </w:pPr>
            <w:r w:rsidRPr="008620DA">
              <w:t>21</w:t>
            </w:r>
          </w:p>
        </w:tc>
      </w:tr>
      <w:tr w:rsidR="00A21453" w14:paraId="46EA2B6B" w14:textId="77777777" w:rsidTr="0068628F">
        <w:tc>
          <w:tcPr>
            <w:tcW w:w="1246" w:type="pct"/>
            <w:tcBorders>
              <w:top w:val="single" w:sz="8" w:space="0" w:color="auto"/>
              <w:bottom w:val="single" w:sz="6" w:space="0" w:color="auto"/>
            </w:tcBorders>
            <w:shd w:val="clear" w:color="auto" w:fill="auto"/>
          </w:tcPr>
          <w:p w14:paraId="3AE52DA9" w14:textId="77777777" w:rsidR="00DA0598" w:rsidRPr="008620DA" w:rsidRDefault="00DA0598" w:rsidP="0068628F">
            <w:pPr>
              <w:pStyle w:val="TabellRader"/>
              <w:jc w:val="left"/>
            </w:pPr>
            <w:r w:rsidRPr="008620DA">
              <w:t>Ukraina</w:t>
            </w:r>
          </w:p>
        </w:tc>
        <w:tc>
          <w:tcPr>
            <w:tcW w:w="1250" w:type="pct"/>
            <w:tcBorders>
              <w:top w:val="single" w:sz="8" w:space="0" w:color="auto"/>
              <w:bottom w:val="single" w:sz="6" w:space="0" w:color="auto"/>
            </w:tcBorders>
            <w:shd w:val="clear" w:color="auto" w:fill="auto"/>
          </w:tcPr>
          <w:p w14:paraId="0515924D" w14:textId="77777777" w:rsidR="00DA0598" w:rsidRPr="008620DA" w:rsidRDefault="00DA0598" w:rsidP="0068628F">
            <w:pPr>
              <w:pStyle w:val="TabellRader"/>
              <w:jc w:val="center"/>
            </w:pPr>
            <w:r w:rsidRPr="008620DA">
              <w:t>1</w:t>
            </w:r>
          </w:p>
        </w:tc>
        <w:tc>
          <w:tcPr>
            <w:tcW w:w="1252" w:type="pct"/>
            <w:tcBorders>
              <w:top w:val="single" w:sz="8" w:space="0" w:color="auto"/>
              <w:bottom w:val="single" w:sz="6" w:space="0" w:color="auto"/>
            </w:tcBorders>
            <w:shd w:val="clear" w:color="auto" w:fill="auto"/>
          </w:tcPr>
          <w:p w14:paraId="279A48A6" w14:textId="77777777" w:rsidR="00DA0598" w:rsidRPr="008620DA" w:rsidRDefault="00DA0598" w:rsidP="0068628F">
            <w:pPr>
              <w:pStyle w:val="TabellRader"/>
              <w:jc w:val="center"/>
            </w:pPr>
            <w:r w:rsidRPr="008620DA">
              <w:t>-</w:t>
            </w:r>
          </w:p>
        </w:tc>
        <w:tc>
          <w:tcPr>
            <w:tcW w:w="1252" w:type="pct"/>
            <w:tcBorders>
              <w:top w:val="single" w:sz="8" w:space="0" w:color="auto"/>
              <w:bottom w:val="single" w:sz="6" w:space="0" w:color="auto"/>
            </w:tcBorders>
            <w:shd w:val="clear" w:color="auto" w:fill="auto"/>
          </w:tcPr>
          <w:p w14:paraId="64E1D661" w14:textId="77777777" w:rsidR="00DA0598" w:rsidRPr="008620DA" w:rsidRDefault="00DA0598" w:rsidP="0068628F">
            <w:pPr>
              <w:pStyle w:val="TabellRader"/>
              <w:jc w:val="center"/>
            </w:pPr>
            <w:r w:rsidRPr="008620DA">
              <w:t>-</w:t>
            </w:r>
          </w:p>
        </w:tc>
      </w:tr>
      <w:tr w:rsidR="00A21453" w:rsidRPr="00E47209" w14:paraId="0B1F559D" w14:textId="77777777" w:rsidTr="0068628F">
        <w:tc>
          <w:tcPr>
            <w:tcW w:w="1246" w:type="pct"/>
            <w:tcBorders>
              <w:top w:val="single" w:sz="8" w:space="0" w:color="auto"/>
              <w:bottom w:val="single" w:sz="6" w:space="0" w:color="auto"/>
            </w:tcBorders>
            <w:shd w:val="clear" w:color="auto" w:fill="auto"/>
          </w:tcPr>
          <w:p w14:paraId="20907C18" w14:textId="77777777" w:rsidR="00DA0598" w:rsidRPr="00E47209" w:rsidRDefault="00DA0598" w:rsidP="0068628F">
            <w:pPr>
              <w:pStyle w:val="TabellRader"/>
              <w:jc w:val="left"/>
              <w:rPr>
                <w:b/>
                <w:bCs/>
              </w:rPr>
            </w:pPr>
            <w:r w:rsidRPr="00E47209">
              <w:rPr>
                <w:b/>
                <w:bCs/>
              </w:rPr>
              <w:t>Totalt</w:t>
            </w:r>
          </w:p>
        </w:tc>
        <w:tc>
          <w:tcPr>
            <w:tcW w:w="1250" w:type="pct"/>
            <w:tcBorders>
              <w:top w:val="single" w:sz="8" w:space="0" w:color="auto"/>
              <w:bottom w:val="single" w:sz="6" w:space="0" w:color="auto"/>
            </w:tcBorders>
            <w:shd w:val="clear" w:color="auto" w:fill="auto"/>
          </w:tcPr>
          <w:p w14:paraId="61F55E7D" w14:textId="77777777" w:rsidR="00DA0598" w:rsidRPr="00E47209" w:rsidRDefault="00DA0598" w:rsidP="0068628F">
            <w:pPr>
              <w:pStyle w:val="TabellRader"/>
              <w:jc w:val="center"/>
              <w:rPr>
                <w:b/>
                <w:bCs/>
              </w:rPr>
            </w:pPr>
            <w:r w:rsidRPr="00E47209">
              <w:rPr>
                <w:b/>
                <w:bCs/>
              </w:rPr>
              <w:t>147</w:t>
            </w:r>
          </w:p>
        </w:tc>
        <w:tc>
          <w:tcPr>
            <w:tcW w:w="1252" w:type="pct"/>
            <w:tcBorders>
              <w:top w:val="single" w:sz="8" w:space="0" w:color="auto"/>
              <w:bottom w:val="single" w:sz="6" w:space="0" w:color="auto"/>
            </w:tcBorders>
            <w:shd w:val="clear" w:color="auto" w:fill="auto"/>
          </w:tcPr>
          <w:p w14:paraId="1D36BCFA" w14:textId="77777777" w:rsidR="00DA0598" w:rsidRPr="00E47209" w:rsidRDefault="00DA0598" w:rsidP="0068628F">
            <w:pPr>
              <w:pStyle w:val="TabellRader"/>
              <w:jc w:val="center"/>
              <w:rPr>
                <w:b/>
                <w:bCs/>
              </w:rPr>
            </w:pPr>
            <w:r w:rsidRPr="00E47209">
              <w:rPr>
                <w:b/>
                <w:bCs/>
              </w:rPr>
              <w:t>161</w:t>
            </w:r>
          </w:p>
        </w:tc>
        <w:tc>
          <w:tcPr>
            <w:tcW w:w="1252" w:type="pct"/>
            <w:tcBorders>
              <w:top w:val="single" w:sz="8" w:space="0" w:color="auto"/>
              <w:bottom w:val="single" w:sz="6" w:space="0" w:color="auto"/>
            </w:tcBorders>
            <w:shd w:val="clear" w:color="auto" w:fill="auto"/>
          </w:tcPr>
          <w:p w14:paraId="57FC74F2" w14:textId="77777777" w:rsidR="00DA0598" w:rsidRPr="00E47209" w:rsidRDefault="00DA0598" w:rsidP="0068628F">
            <w:pPr>
              <w:pStyle w:val="TabellRader"/>
              <w:jc w:val="center"/>
              <w:rPr>
                <w:b/>
                <w:bCs/>
              </w:rPr>
            </w:pPr>
            <w:r w:rsidRPr="00E47209">
              <w:rPr>
                <w:b/>
                <w:bCs/>
              </w:rPr>
              <w:t>155</w:t>
            </w:r>
          </w:p>
        </w:tc>
      </w:tr>
      <w:tr w:rsidR="00A21453" w14:paraId="419ED2E3" w14:textId="77777777" w:rsidTr="0068628F">
        <w:tc>
          <w:tcPr>
            <w:tcW w:w="1246" w:type="pct"/>
            <w:tcBorders>
              <w:top w:val="single" w:sz="8" w:space="0" w:color="auto"/>
              <w:bottom w:val="single" w:sz="6" w:space="0" w:color="auto"/>
            </w:tcBorders>
            <w:shd w:val="clear" w:color="auto" w:fill="auto"/>
          </w:tcPr>
          <w:p w14:paraId="4C241883" w14:textId="77777777" w:rsidR="00DA0598" w:rsidRPr="008620DA" w:rsidRDefault="00DA0598" w:rsidP="0068628F">
            <w:pPr>
              <w:pStyle w:val="TabellRader"/>
              <w:jc w:val="left"/>
            </w:pPr>
          </w:p>
        </w:tc>
        <w:tc>
          <w:tcPr>
            <w:tcW w:w="1250" w:type="pct"/>
            <w:tcBorders>
              <w:top w:val="single" w:sz="8" w:space="0" w:color="auto"/>
              <w:bottom w:val="single" w:sz="6" w:space="0" w:color="auto"/>
            </w:tcBorders>
            <w:shd w:val="clear" w:color="auto" w:fill="auto"/>
          </w:tcPr>
          <w:p w14:paraId="1FCD4770" w14:textId="77777777" w:rsidR="00DA0598" w:rsidRPr="008620DA" w:rsidRDefault="00DA0598" w:rsidP="0068628F">
            <w:pPr>
              <w:pStyle w:val="TabellRader"/>
              <w:jc w:val="center"/>
            </w:pPr>
          </w:p>
        </w:tc>
        <w:tc>
          <w:tcPr>
            <w:tcW w:w="1252" w:type="pct"/>
            <w:tcBorders>
              <w:top w:val="single" w:sz="8" w:space="0" w:color="auto"/>
              <w:bottom w:val="single" w:sz="6" w:space="0" w:color="auto"/>
            </w:tcBorders>
            <w:shd w:val="clear" w:color="auto" w:fill="auto"/>
          </w:tcPr>
          <w:p w14:paraId="213A521B" w14:textId="77777777" w:rsidR="00DA0598" w:rsidRPr="008620DA" w:rsidRDefault="00DA0598" w:rsidP="0068628F">
            <w:pPr>
              <w:pStyle w:val="TabellRader"/>
              <w:jc w:val="center"/>
            </w:pPr>
          </w:p>
        </w:tc>
        <w:tc>
          <w:tcPr>
            <w:tcW w:w="1252" w:type="pct"/>
            <w:tcBorders>
              <w:top w:val="single" w:sz="8" w:space="0" w:color="auto"/>
              <w:bottom w:val="single" w:sz="6" w:space="0" w:color="auto"/>
            </w:tcBorders>
            <w:shd w:val="clear" w:color="auto" w:fill="auto"/>
          </w:tcPr>
          <w:p w14:paraId="556C950C" w14:textId="77777777" w:rsidR="00DA0598" w:rsidRPr="008620DA" w:rsidRDefault="00DA0598" w:rsidP="0068628F">
            <w:pPr>
              <w:pStyle w:val="TabellRader"/>
              <w:jc w:val="center"/>
            </w:pPr>
          </w:p>
        </w:tc>
      </w:tr>
      <w:tr w:rsidR="00A21453" w:rsidRPr="00E47209" w14:paraId="2D9E98A0" w14:textId="77777777" w:rsidTr="0068628F">
        <w:tc>
          <w:tcPr>
            <w:tcW w:w="1246" w:type="pct"/>
            <w:tcBorders>
              <w:top w:val="single" w:sz="8" w:space="0" w:color="auto"/>
              <w:bottom w:val="single" w:sz="6" w:space="0" w:color="auto"/>
            </w:tcBorders>
            <w:shd w:val="clear" w:color="auto" w:fill="auto"/>
          </w:tcPr>
          <w:p w14:paraId="050D2D07" w14:textId="77777777" w:rsidR="00DA0598" w:rsidRPr="00E47209" w:rsidRDefault="00DA0598" w:rsidP="0068628F">
            <w:pPr>
              <w:pStyle w:val="TabellRader"/>
              <w:jc w:val="left"/>
              <w:rPr>
                <w:b/>
                <w:bCs/>
              </w:rPr>
            </w:pPr>
            <w:r w:rsidRPr="00E47209">
              <w:rPr>
                <w:b/>
                <w:bCs/>
              </w:rPr>
              <w:t>NORDAMERIKA</w:t>
            </w:r>
          </w:p>
        </w:tc>
        <w:tc>
          <w:tcPr>
            <w:tcW w:w="1250" w:type="pct"/>
            <w:tcBorders>
              <w:top w:val="single" w:sz="8" w:space="0" w:color="auto"/>
              <w:bottom w:val="single" w:sz="6" w:space="0" w:color="auto"/>
            </w:tcBorders>
            <w:shd w:val="clear" w:color="auto" w:fill="auto"/>
          </w:tcPr>
          <w:p w14:paraId="658521DC" w14:textId="77777777" w:rsidR="00DA0598" w:rsidRPr="00E47209" w:rsidRDefault="00DA0598" w:rsidP="0068628F">
            <w:pPr>
              <w:pStyle w:val="TabellRader"/>
              <w:jc w:val="center"/>
              <w:rPr>
                <w:b/>
                <w:bCs/>
              </w:rPr>
            </w:pPr>
          </w:p>
        </w:tc>
        <w:tc>
          <w:tcPr>
            <w:tcW w:w="1252" w:type="pct"/>
            <w:tcBorders>
              <w:top w:val="single" w:sz="8" w:space="0" w:color="auto"/>
              <w:bottom w:val="single" w:sz="6" w:space="0" w:color="auto"/>
            </w:tcBorders>
            <w:shd w:val="clear" w:color="auto" w:fill="auto"/>
          </w:tcPr>
          <w:p w14:paraId="3F70D73A" w14:textId="77777777" w:rsidR="00DA0598" w:rsidRPr="00E47209" w:rsidRDefault="00DA0598" w:rsidP="0068628F">
            <w:pPr>
              <w:pStyle w:val="TabellRader"/>
              <w:jc w:val="center"/>
              <w:rPr>
                <w:b/>
                <w:bCs/>
              </w:rPr>
            </w:pPr>
          </w:p>
        </w:tc>
        <w:tc>
          <w:tcPr>
            <w:tcW w:w="1252" w:type="pct"/>
            <w:tcBorders>
              <w:top w:val="single" w:sz="8" w:space="0" w:color="auto"/>
              <w:bottom w:val="single" w:sz="6" w:space="0" w:color="auto"/>
            </w:tcBorders>
            <w:shd w:val="clear" w:color="auto" w:fill="auto"/>
          </w:tcPr>
          <w:p w14:paraId="66FDB1E5" w14:textId="77777777" w:rsidR="00DA0598" w:rsidRPr="00E47209" w:rsidRDefault="00DA0598" w:rsidP="0068628F">
            <w:pPr>
              <w:pStyle w:val="TabellRader"/>
              <w:jc w:val="center"/>
              <w:rPr>
                <w:b/>
                <w:bCs/>
              </w:rPr>
            </w:pPr>
          </w:p>
        </w:tc>
      </w:tr>
      <w:tr w:rsidR="00A21453" w14:paraId="1C6AA4DD" w14:textId="77777777" w:rsidTr="0068628F">
        <w:tc>
          <w:tcPr>
            <w:tcW w:w="1246" w:type="pct"/>
            <w:tcBorders>
              <w:top w:val="single" w:sz="8" w:space="0" w:color="auto"/>
              <w:bottom w:val="single" w:sz="6" w:space="0" w:color="auto"/>
            </w:tcBorders>
            <w:shd w:val="clear" w:color="auto" w:fill="auto"/>
          </w:tcPr>
          <w:p w14:paraId="38520452" w14:textId="77777777" w:rsidR="00DA0598" w:rsidRPr="008620DA" w:rsidRDefault="00DA0598" w:rsidP="0068628F">
            <w:pPr>
              <w:pStyle w:val="TabellRader"/>
              <w:jc w:val="left"/>
            </w:pPr>
            <w:r w:rsidRPr="008620DA">
              <w:t>Kanada</w:t>
            </w:r>
          </w:p>
        </w:tc>
        <w:tc>
          <w:tcPr>
            <w:tcW w:w="1250" w:type="pct"/>
            <w:tcBorders>
              <w:top w:val="single" w:sz="8" w:space="0" w:color="auto"/>
              <w:bottom w:val="single" w:sz="6" w:space="0" w:color="auto"/>
            </w:tcBorders>
            <w:shd w:val="clear" w:color="auto" w:fill="auto"/>
          </w:tcPr>
          <w:p w14:paraId="3D7CA198" w14:textId="77777777" w:rsidR="00DA0598" w:rsidRPr="008620DA" w:rsidRDefault="00DA0598" w:rsidP="0068628F">
            <w:pPr>
              <w:pStyle w:val="TabellRader"/>
              <w:jc w:val="center"/>
            </w:pPr>
            <w:r w:rsidRPr="008620DA">
              <w:t>2</w:t>
            </w:r>
          </w:p>
        </w:tc>
        <w:tc>
          <w:tcPr>
            <w:tcW w:w="1252" w:type="pct"/>
            <w:tcBorders>
              <w:top w:val="single" w:sz="8" w:space="0" w:color="auto"/>
              <w:bottom w:val="single" w:sz="6" w:space="0" w:color="auto"/>
            </w:tcBorders>
            <w:shd w:val="clear" w:color="auto" w:fill="auto"/>
          </w:tcPr>
          <w:p w14:paraId="71501BF5" w14:textId="77777777" w:rsidR="00DA0598" w:rsidRPr="008620DA" w:rsidRDefault="00DA0598" w:rsidP="0068628F">
            <w:pPr>
              <w:pStyle w:val="TabellRader"/>
              <w:jc w:val="center"/>
            </w:pPr>
            <w:r w:rsidRPr="008620DA">
              <w:t>10</w:t>
            </w:r>
          </w:p>
        </w:tc>
        <w:tc>
          <w:tcPr>
            <w:tcW w:w="1252" w:type="pct"/>
            <w:tcBorders>
              <w:top w:val="single" w:sz="8" w:space="0" w:color="auto"/>
              <w:bottom w:val="single" w:sz="6" w:space="0" w:color="auto"/>
            </w:tcBorders>
            <w:shd w:val="clear" w:color="auto" w:fill="auto"/>
          </w:tcPr>
          <w:p w14:paraId="294D7ABE" w14:textId="77777777" w:rsidR="00DA0598" w:rsidRPr="008620DA" w:rsidRDefault="00DA0598" w:rsidP="0068628F">
            <w:pPr>
              <w:pStyle w:val="TabellRader"/>
              <w:jc w:val="center"/>
            </w:pPr>
            <w:r w:rsidRPr="008620DA">
              <w:t>7</w:t>
            </w:r>
          </w:p>
        </w:tc>
      </w:tr>
      <w:tr w:rsidR="00A21453" w14:paraId="285EE1AE" w14:textId="77777777" w:rsidTr="0068628F">
        <w:tc>
          <w:tcPr>
            <w:tcW w:w="1246" w:type="pct"/>
            <w:tcBorders>
              <w:top w:val="single" w:sz="8" w:space="0" w:color="auto"/>
              <w:bottom w:val="single" w:sz="6" w:space="0" w:color="auto"/>
            </w:tcBorders>
            <w:shd w:val="clear" w:color="auto" w:fill="auto"/>
          </w:tcPr>
          <w:p w14:paraId="424383F5" w14:textId="77777777" w:rsidR="00DA0598" w:rsidRPr="008620DA" w:rsidRDefault="00DA0598" w:rsidP="0068628F">
            <w:pPr>
              <w:pStyle w:val="TabellRader"/>
              <w:jc w:val="left"/>
            </w:pPr>
            <w:r w:rsidRPr="008620DA">
              <w:t>USA</w:t>
            </w:r>
          </w:p>
        </w:tc>
        <w:tc>
          <w:tcPr>
            <w:tcW w:w="1250" w:type="pct"/>
            <w:tcBorders>
              <w:top w:val="single" w:sz="8" w:space="0" w:color="auto"/>
              <w:bottom w:val="single" w:sz="6" w:space="0" w:color="auto"/>
            </w:tcBorders>
            <w:shd w:val="clear" w:color="auto" w:fill="auto"/>
          </w:tcPr>
          <w:p w14:paraId="332A2765" w14:textId="77777777" w:rsidR="00DA0598" w:rsidRPr="008620DA" w:rsidRDefault="00DA0598" w:rsidP="0068628F">
            <w:pPr>
              <w:pStyle w:val="TabellRader"/>
              <w:jc w:val="center"/>
            </w:pPr>
            <w:r w:rsidRPr="008620DA">
              <w:t>18</w:t>
            </w:r>
          </w:p>
        </w:tc>
        <w:tc>
          <w:tcPr>
            <w:tcW w:w="1252" w:type="pct"/>
            <w:tcBorders>
              <w:top w:val="single" w:sz="8" w:space="0" w:color="auto"/>
              <w:bottom w:val="single" w:sz="6" w:space="0" w:color="auto"/>
            </w:tcBorders>
            <w:shd w:val="clear" w:color="auto" w:fill="auto"/>
          </w:tcPr>
          <w:p w14:paraId="73361BEA" w14:textId="77777777" w:rsidR="00DA0598" w:rsidRPr="008620DA" w:rsidRDefault="00DA0598" w:rsidP="0068628F">
            <w:pPr>
              <w:pStyle w:val="TabellRader"/>
              <w:jc w:val="center"/>
            </w:pPr>
            <w:r w:rsidRPr="008620DA">
              <w:t>25</w:t>
            </w:r>
          </w:p>
        </w:tc>
        <w:tc>
          <w:tcPr>
            <w:tcW w:w="1252" w:type="pct"/>
            <w:tcBorders>
              <w:top w:val="single" w:sz="8" w:space="0" w:color="auto"/>
              <w:bottom w:val="single" w:sz="6" w:space="0" w:color="auto"/>
            </w:tcBorders>
            <w:shd w:val="clear" w:color="auto" w:fill="auto"/>
          </w:tcPr>
          <w:p w14:paraId="7DD9D21F" w14:textId="77777777" w:rsidR="00DA0598" w:rsidRPr="008620DA" w:rsidRDefault="00DA0598" w:rsidP="0068628F">
            <w:pPr>
              <w:pStyle w:val="TabellRader"/>
              <w:jc w:val="center"/>
            </w:pPr>
            <w:r w:rsidRPr="008620DA">
              <w:t>28</w:t>
            </w:r>
          </w:p>
        </w:tc>
      </w:tr>
      <w:tr w:rsidR="00A21453" w:rsidRPr="00E47209" w14:paraId="6C1DCAC1" w14:textId="77777777" w:rsidTr="0068628F">
        <w:tc>
          <w:tcPr>
            <w:tcW w:w="1246" w:type="pct"/>
            <w:tcBorders>
              <w:top w:val="single" w:sz="8" w:space="0" w:color="auto"/>
              <w:bottom w:val="single" w:sz="6" w:space="0" w:color="auto"/>
            </w:tcBorders>
            <w:shd w:val="clear" w:color="auto" w:fill="auto"/>
          </w:tcPr>
          <w:p w14:paraId="5B0491C6" w14:textId="77777777" w:rsidR="00DA0598" w:rsidRPr="00E47209" w:rsidRDefault="00DA0598" w:rsidP="0068628F">
            <w:pPr>
              <w:pStyle w:val="TabellRader"/>
              <w:jc w:val="left"/>
              <w:rPr>
                <w:b/>
                <w:bCs/>
              </w:rPr>
            </w:pPr>
            <w:r w:rsidRPr="00E47209">
              <w:rPr>
                <w:b/>
                <w:bCs/>
              </w:rPr>
              <w:t>Total</w:t>
            </w:r>
          </w:p>
        </w:tc>
        <w:tc>
          <w:tcPr>
            <w:tcW w:w="1250" w:type="pct"/>
            <w:tcBorders>
              <w:top w:val="single" w:sz="8" w:space="0" w:color="auto"/>
              <w:bottom w:val="single" w:sz="6" w:space="0" w:color="auto"/>
            </w:tcBorders>
            <w:shd w:val="clear" w:color="auto" w:fill="auto"/>
          </w:tcPr>
          <w:p w14:paraId="5959304B" w14:textId="77777777" w:rsidR="00DA0598" w:rsidRPr="00E47209" w:rsidRDefault="00DA0598" w:rsidP="0068628F">
            <w:pPr>
              <w:pStyle w:val="TabellRader"/>
              <w:jc w:val="center"/>
              <w:rPr>
                <w:b/>
                <w:bCs/>
              </w:rPr>
            </w:pPr>
            <w:r w:rsidRPr="00E47209">
              <w:rPr>
                <w:b/>
                <w:bCs/>
              </w:rPr>
              <w:t>20</w:t>
            </w:r>
          </w:p>
        </w:tc>
        <w:tc>
          <w:tcPr>
            <w:tcW w:w="1252" w:type="pct"/>
            <w:tcBorders>
              <w:top w:val="single" w:sz="8" w:space="0" w:color="auto"/>
              <w:bottom w:val="single" w:sz="6" w:space="0" w:color="auto"/>
            </w:tcBorders>
            <w:shd w:val="clear" w:color="auto" w:fill="auto"/>
          </w:tcPr>
          <w:p w14:paraId="4D9EA581" w14:textId="77777777" w:rsidR="00DA0598" w:rsidRPr="00E47209" w:rsidRDefault="00DA0598" w:rsidP="0068628F">
            <w:pPr>
              <w:pStyle w:val="TabellRader"/>
              <w:jc w:val="center"/>
              <w:rPr>
                <w:b/>
                <w:bCs/>
              </w:rPr>
            </w:pPr>
            <w:r w:rsidRPr="00E47209">
              <w:rPr>
                <w:b/>
                <w:bCs/>
              </w:rPr>
              <w:t>35</w:t>
            </w:r>
          </w:p>
        </w:tc>
        <w:tc>
          <w:tcPr>
            <w:tcW w:w="1252" w:type="pct"/>
            <w:tcBorders>
              <w:top w:val="single" w:sz="8" w:space="0" w:color="auto"/>
              <w:bottom w:val="single" w:sz="6" w:space="0" w:color="auto"/>
            </w:tcBorders>
            <w:shd w:val="clear" w:color="auto" w:fill="auto"/>
          </w:tcPr>
          <w:p w14:paraId="5A403428" w14:textId="77777777" w:rsidR="00DA0598" w:rsidRPr="00E47209" w:rsidRDefault="00DA0598" w:rsidP="0068628F">
            <w:pPr>
              <w:pStyle w:val="TabellRader"/>
              <w:jc w:val="center"/>
              <w:rPr>
                <w:b/>
                <w:bCs/>
              </w:rPr>
            </w:pPr>
            <w:r w:rsidRPr="00E47209">
              <w:rPr>
                <w:b/>
                <w:bCs/>
              </w:rPr>
              <w:t>35</w:t>
            </w:r>
          </w:p>
        </w:tc>
      </w:tr>
      <w:tr w:rsidR="00A21453" w:rsidRPr="00E47209" w14:paraId="4615EB65" w14:textId="77777777" w:rsidTr="0068628F">
        <w:tc>
          <w:tcPr>
            <w:tcW w:w="1246" w:type="pct"/>
            <w:tcBorders>
              <w:top w:val="single" w:sz="8" w:space="0" w:color="auto"/>
              <w:bottom w:val="single" w:sz="6" w:space="0" w:color="auto"/>
            </w:tcBorders>
            <w:shd w:val="clear" w:color="auto" w:fill="auto"/>
          </w:tcPr>
          <w:p w14:paraId="4DF8415A" w14:textId="77777777" w:rsidR="00DA0598" w:rsidRPr="00E47209" w:rsidRDefault="00DA0598" w:rsidP="0068628F">
            <w:pPr>
              <w:pStyle w:val="TabellRader"/>
              <w:jc w:val="left"/>
            </w:pPr>
          </w:p>
        </w:tc>
        <w:tc>
          <w:tcPr>
            <w:tcW w:w="1250" w:type="pct"/>
            <w:tcBorders>
              <w:top w:val="single" w:sz="8" w:space="0" w:color="auto"/>
              <w:bottom w:val="single" w:sz="6" w:space="0" w:color="auto"/>
            </w:tcBorders>
            <w:shd w:val="clear" w:color="auto" w:fill="auto"/>
          </w:tcPr>
          <w:p w14:paraId="47F0019F" w14:textId="77777777" w:rsidR="00DA0598" w:rsidRPr="00E47209" w:rsidRDefault="00DA0598" w:rsidP="0068628F">
            <w:pPr>
              <w:pStyle w:val="TabellRader"/>
              <w:jc w:val="center"/>
            </w:pPr>
          </w:p>
        </w:tc>
        <w:tc>
          <w:tcPr>
            <w:tcW w:w="1252" w:type="pct"/>
            <w:tcBorders>
              <w:top w:val="single" w:sz="8" w:space="0" w:color="auto"/>
              <w:bottom w:val="single" w:sz="6" w:space="0" w:color="auto"/>
            </w:tcBorders>
            <w:shd w:val="clear" w:color="auto" w:fill="auto"/>
          </w:tcPr>
          <w:p w14:paraId="5D7B0820" w14:textId="77777777" w:rsidR="00DA0598" w:rsidRPr="00E47209" w:rsidRDefault="00DA0598" w:rsidP="0068628F">
            <w:pPr>
              <w:pStyle w:val="TabellRader"/>
              <w:jc w:val="center"/>
            </w:pPr>
          </w:p>
        </w:tc>
        <w:tc>
          <w:tcPr>
            <w:tcW w:w="1252" w:type="pct"/>
            <w:tcBorders>
              <w:top w:val="single" w:sz="8" w:space="0" w:color="auto"/>
              <w:bottom w:val="single" w:sz="6" w:space="0" w:color="auto"/>
            </w:tcBorders>
            <w:shd w:val="clear" w:color="auto" w:fill="auto"/>
          </w:tcPr>
          <w:p w14:paraId="53F3ABE2" w14:textId="77777777" w:rsidR="00DA0598" w:rsidRPr="00E47209" w:rsidRDefault="00DA0598" w:rsidP="0068628F">
            <w:pPr>
              <w:pStyle w:val="TabellRader"/>
              <w:jc w:val="center"/>
            </w:pPr>
          </w:p>
        </w:tc>
      </w:tr>
      <w:tr w:rsidR="00A21453" w:rsidRPr="00E47209" w14:paraId="47484793" w14:textId="77777777" w:rsidTr="0068628F">
        <w:tc>
          <w:tcPr>
            <w:tcW w:w="1246" w:type="pct"/>
            <w:tcBorders>
              <w:top w:val="single" w:sz="6" w:space="0" w:color="auto"/>
            </w:tcBorders>
            <w:shd w:val="clear" w:color="auto" w:fill="auto"/>
          </w:tcPr>
          <w:p w14:paraId="51F469EA" w14:textId="77777777" w:rsidR="00DA0598" w:rsidRPr="00E47209" w:rsidRDefault="00DA0598" w:rsidP="0068628F">
            <w:pPr>
              <w:pStyle w:val="TabellRader"/>
              <w:jc w:val="left"/>
              <w:rPr>
                <w:b/>
                <w:bCs/>
              </w:rPr>
            </w:pPr>
            <w:r w:rsidRPr="00E47209">
              <w:rPr>
                <w:b/>
                <w:bCs/>
              </w:rPr>
              <w:t>SYDAMERIKA</w:t>
            </w:r>
          </w:p>
        </w:tc>
        <w:tc>
          <w:tcPr>
            <w:tcW w:w="1250" w:type="pct"/>
            <w:tcBorders>
              <w:top w:val="single" w:sz="6" w:space="0" w:color="auto"/>
            </w:tcBorders>
            <w:shd w:val="clear" w:color="auto" w:fill="auto"/>
          </w:tcPr>
          <w:p w14:paraId="28902940"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3D8B3DAA"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21C96C31" w14:textId="77777777" w:rsidR="00DA0598" w:rsidRPr="00E47209" w:rsidRDefault="00DA0598" w:rsidP="0068628F">
            <w:pPr>
              <w:pStyle w:val="TabellRader"/>
              <w:jc w:val="center"/>
              <w:rPr>
                <w:b/>
                <w:bCs/>
              </w:rPr>
            </w:pPr>
          </w:p>
        </w:tc>
      </w:tr>
      <w:tr w:rsidR="00A21453" w:rsidRPr="00E47209" w14:paraId="0A79215D" w14:textId="77777777" w:rsidTr="0068628F">
        <w:tc>
          <w:tcPr>
            <w:tcW w:w="1246" w:type="pct"/>
            <w:tcBorders>
              <w:top w:val="single" w:sz="6" w:space="0" w:color="auto"/>
            </w:tcBorders>
            <w:shd w:val="clear" w:color="auto" w:fill="auto"/>
          </w:tcPr>
          <w:p w14:paraId="3AEEBFF3" w14:textId="77777777" w:rsidR="00DA0598" w:rsidRPr="00E47209" w:rsidRDefault="00DA0598" w:rsidP="0068628F">
            <w:pPr>
              <w:pStyle w:val="TabellRader"/>
              <w:jc w:val="left"/>
            </w:pPr>
            <w:r w:rsidRPr="00E47209">
              <w:t>Chile</w:t>
            </w:r>
          </w:p>
        </w:tc>
        <w:tc>
          <w:tcPr>
            <w:tcW w:w="1250" w:type="pct"/>
            <w:tcBorders>
              <w:top w:val="single" w:sz="6" w:space="0" w:color="auto"/>
            </w:tcBorders>
            <w:shd w:val="clear" w:color="auto" w:fill="auto"/>
          </w:tcPr>
          <w:p w14:paraId="7446962E" w14:textId="77777777" w:rsidR="00DA0598" w:rsidRPr="00E47209" w:rsidRDefault="00DA0598" w:rsidP="0068628F">
            <w:pPr>
              <w:pStyle w:val="TabellRader"/>
              <w:jc w:val="center"/>
            </w:pPr>
            <w:r w:rsidRPr="00E47209">
              <w:t>1</w:t>
            </w:r>
          </w:p>
        </w:tc>
        <w:tc>
          <w:tcPr>
            <w:tcW w:w="1252" w:type="pct"/>
            <w:tcBorders>
              <w:top w:val="single" w:sz="6" w:space="0" w:color="auto"/>
            </w:tcBorders>
            <w:shd w:val="clear" w:color="auto" w:fill="auto"/>
          </w:tcPr>
          <w:p w14:paraId="52FC58CC" w14:textId="77777777" w:rsidR="00DA0598" w:rsidRPr="00E47209" w:rsidRDefault="00DA0598" w:rsidP="0068628F">
            <w:pPr>
              <w:pStyle w:val="TabellRader"/>
              <w:jc w:val="center"/>
            </w:pPr>
            <w:r w:rsidRPr="00E47209">
              <w:t>1</w:t>
            </w:r>
          </w:p>
        </w:tc>
        <w:tc>
          <w:tcPr>
            <w:tcW w:w="1252" w:type="pct"/>
            <w:tcBorders>
              <w:top w:val="single" w:sz="6" w:space="0" w:color="auto"/>
            </w:tcBorders>
            <w:shd w:val="clear" w:color="auto" w:fill="auto"/>
          </w:tcPr>
          <w:p w14:paraId="35E76E24" w14:textId="77777777" w:rsidR="00DA0598" w:rsidRPr="00E47209" w:rsidRDefault="00DA0598" w:rsidP="0068628F">
            <w:pPr>
              <w:pStyle w:val="TabellRader"/>
              <w:jc w:val="center"/>
            </w:pPr>
            <w:r w:rsidRPr="00E47209">
              <w:t>2</w:t>
            </w:r>
          </w:p>
        </w:tc>
      </w:tr>
      <w:tr w:rsidR="00A21453" w:rsidRPr="00E47209" w14:paraId="64E64FFB" w14:textId="77777777" w:rsidTr="0068628F">
        <w:tc>
          <w:tcPr>
            <w:tcW w:w="1246" w:type="pct"/>
            <w:tcBorders>
              <w:top w:val="single" w:sz="6" w:space="0" w:color="auto"/>
            </w:tcBorders>
            <w:shd w:val="clear" w:color="auto" w:fill="auto"/>
          </w:tcPr>
          <w:p w14:paraId="6401AECC" w14:textId="77777777" w:rsidR="00DA0598" w:rsidRPr="00E47209" w:rsidRDefault="00DA0598" w:rsidP="0068628F">
            <w:pPr>
              <w:pStyle w:val="TabellRader"/>
              <w:jc w:val="left"/>
            </w:pPr>
            <w:r w:rsidRPr="00E47209">
              <w:t>Peru</w:t>
            </w:r>
          </w:p>
        </w:tc>
        <w:tc>
          <w:tcPr>
            <w:tcW w:w="1250" w:type="pct"/>
            <w:tcBorders>
              <w:top w:val="single" w:sz="6" w:space="0" w:color="auto"/>
            </w:tcBorders>
            <w:shd w:val="clear" w:color="auto" w:fill="auto"/>
          </w:tcPr>
          <w:p w14:paraId="2F9BA2EC" w14:textId="77777777" w:rsidR="00DA0598" w:rsidRPr="00E47209" w:rsidRDefault="00DA0598" w:rsidP="0068628F">
            <w:pPr>
              <w:pStyle w:val="TabellRader"/>
              <w:jc w:val="center"/>
            </w:pPr>
            <w:r w:rsidRPr="00E47209">
              <w:t>2</w:t>
            </w:r>
          </w:p>
        </w:tc>
        <w:tc>
          <w:tcPr>
            <w:tcW w:w="1252" w:type="pct"/>
            <w:tcBorders>
              <w:top w:val="single" w:sz="6" w:space="0" w:color="auto"/>
            </w:tcBorders>
            <w:shd w:val="clear" w:color="auto" w:fill="auto"/>
          </w:tcPr>
          <w:p w14:paraId="00C61746" w14:textId="77777777" w:rsidR="00DA0598" w:rsidRPr="00E47209" w:rsidRDefault="00DA0598" w:rsidP="0068628F">
            <w:pPr>
              <w:pStyle w:val="TabellRader"/>
              <w:jc w:val="center"/>
            </w:pPr>
            <w:r w:rsidRPr="00E47209">
              <w:t>-</w:t>
            </w:r>
          </w:p>
        </w:tc>
        <w:tc>
          <w:tcPr>
            <w:tcW w:w="1252" w:type="pct"/>
            <w:tcBorders>
              <w:top w:val="single" w:sz="6" w:space="0" w:color="auto"/>
            </w:tcBorders>
            <w:shd w:val="clear" w:color="auto" w:fill="auto"/>
          </w:tcPr>
          <w:p w14:paraId="4A777C3F" w14:textId="77777777" w:rsidR="00DA0598" w:rsidRPr="00E47209" w:rsidRDefault="00DA0598" w:rsidP="0068628F">
            <w:pPr>
              <w:pStyle w:val="TabellRader"/>
              <w:jc w:val="center"/>
            </w:pPr>
            <w:r w:rsidRPr="00E47209">
              <w:t>1</w:t>
            </w:r>
          </w:p>
        </w:tc>
      </w:tr>
      <w:tr w:rsidR="00A21453" w:rsidRPr="00E47209" w14:paraId="1CE40914" w14:textId="77777777" w:rsidTr="0068628F">
        <w:tc>
          <w:tcPr>
            <w:tcW w:w="1246" w:type="pct"/>
            <w:tcBorders>
              <w:top w:val="single" w:sz="6" w:space="0" w:color="auto"/>
            </w:tcBorders>
            <w:shd w:val="clear" w:color="auto" w:fill="auto"/>
          </w:tcPr>
          <w:p w14:paraId="72974658" w14:textId="77777777" w:rsidR="00DA0598" w:rsidRPr="00E47209" w:rsidRDefault="00DA0598" w:rsidP="0068628F">
            <w:pPr>
              <w:pStyle w:val="TabellRader"/>
              <w:jc w:val="left"/>
            </w:pPr>
            <w:r w:rsidRPr="00E47209">
              <w:t>Uruguay</w:t>
            </w:r>
          </w:p>
        </w:tc>
        <w:tc>
          <w:tcPr>
            <w:tcW w:w="1250" w:type="pct"/>
            <w:tcBorders>
              <w:top w:val="single" w:sz="6" w:space="0" w:color="auto"/>
            </w:tcBorders>
            <w:shd w:val="clear" w:color="auto" w:fill="auto"/>
          </w:tcPr>
          <w:p w14:paraId="307288F8" w14:textId="77777777" w:rsidR="00DA0598" w:rsidRPr="00E47209" w:rsidRDefault="00DA0598" w:rsidP="0068628F">
            <w:pPr>
              <w:pStyle w:val="TabellRader"/>
              <w:jc w:val="center"/>
            </w:pPr>
            <w:r w:rsidRPr="00E47209">
              <w:t>2</w:t>
            </w:r>
          </w:p>
        </w:tc>
        <w:tc>
          <w:tcPr>
            <w:tcW w:w="1252" w:type="pct"/>
            <w:tcBorders>
              <w:top w:val="single" w:sz="6" w:space="0" w:color="auto"/>
            </w:tcBorders>
            <w:shd w:val="clear" w:color="auto" w:fill="auto"/>
          </w:tcPr>
          <w:p w14:paraId="34FD5442" w14:textId="77777777" w:rsidR="00DA0598" w:rsidRPr="00E47209" w:rsidRDefault="00DA0598" w:rsidP="0068628F">
            <w:pPr>
              <w:pStyle w:val="TabellRader"/>
              <w:jc w:val="center"/>
            </w:pPr>
            <w:r w:rsidRPr="00E47209">
              <w:t>-</w:t>
            </w:r>
          </w:p>
        </w:tc>
        <w:tc>
          <w:tcPr>
            <w:tcW w:w="1252" w:type="pct"/>
            <w:tcBorders>
              <w:top w:val="single" w:sz="6" w:space="0" w:color="auto"/>
            </w:tcBorders>
            <w:shd w:val="clear" w:color="auto" w:fill="auto"/>
          </w:tcPr>
          <w:p w14:paraId="75962A5C" w14:textId="77777777" w:rsidR="00DA0598" w:rsidRPr="00E47209" w:rsidRDefault="00DA0598" w:rsidP="0068628F">
            <w:pPr>
              <w:pStyle w:val="TabellRader"/>
              <w:jc w:val="center"/>
            </w:pPr>
            <w:r w:rsidRPr="00E47209">
              <w:t>-</w:t>
            </w:r>
          </w:p>
        </w:tc>
      </w:tr>
      <w:tr w:rsidR="00A21453" w:rsidRPr="00E47209" w14:paraId="04D02CAF" w14:textId="77777777" w:rsidTr="0068628F">
        <w:tc>
          <w:tcPr>
            <w:tcW w:w="1246" w:type="pct"/>
            <w:tcBorders>
              <w:top w:val="single" w:sz="6" w:space="0" w:color="auto"/>
            </w:tcBorders>
            <w:shd w:val="clear" w:color="auto" w:fill="auto"/>
          </w:tcPr>
          <w:p w14:paraId="733D0F44" w14:textId="77777777" w:rsidR="00DA0598" w:rsidRPr="00E47209" w:rsidRDefault="00DA0598" w:rsidP="0068628F">
            <w:pPr>
              <w:pStyle w:val="TabellRader"/>
              <w:jc w:val="left"/>
              <w:rPr>
                <w:b/>
                <w:bCs/>
              </w:rPr>
            </w:pPr>
            <w:r w:rsidRPr="00E47209">
              <w:rPr>
                <w:b/>
                <w:bCs/>
              </w:rPr>
              <w:t>Total</w:t>
            </w:r>
          </w:p>
        </w:tc>
        <w:tc>
          <w:tcPr>
            <w:tcW w:w="1250" w:type="pct"/>
            <w:tcBorders>
              <w:top w:val="single" w:sz="6" w:space="0" w:color="auto"/>
            </w:tcBorders>
            <w:shd w:val="clear" w:color="auto" w:fill="auto"/>
          </w:tcPr>
          <w:p w14:paraId="087F9D17" w14:textId="77777777" w:rsidR="00DA0598" w:rsidRPr="00E47209" w:rsidRDefault="00DA0598" w:rsidP="0068628F">
            <w:pPr>
              <w:pStyle w:val="TabellRader"/>
              <w:jc w:val="center"/>
              <w:rPr>
                <w:b/>
                <w:bCs/>
              </w:rPr>
            </w:pPr>
            <w:r w:rsidRPr="00E47209">
              <w:rPr>
                <w:b/>
                <w:bCs/>
              </w:rPr>
              <w:t>5</w:t>
            </w:r>
          </w:p>
        </w:tc>
        <w:tc>
          <w:tcPr>
            <w:tcW w:w="1252" w:type="pct"/>
            <w:tcBorders>
              <w:top w:val="single" w:sz="6" w:space="0" w:color="auto"/>
            </w:tcBorders>
            <w:shd w:val="clear" w:color="auto" w:fill="auto"/>
          </w:tcPr>
          <w:p w14:paraId="22BA38B9" w14:textId="77777777" w:rsidR="00DA0598" w:rsidRPr="00E47209" w:rsidRDefault="00DA0598" w:rsidP="0068628F">
            <w:pPr>
              <w:pStyle w:val="TabellRader"/>
              <w:jc w:val="center"/>
              <w:rPr>
                <w:b/>
                <w:bCs/>
              </w:rPr>
            </w:pPr>
            <w:r w:rsidRPr="00E47209">
              <w:rPr>
                <w:b/>
                <w:bCs/>
              </w:rPr>
              <w:t>1</w:t>
            </w:r>
          </w:p>
        </w:tc>
        <w:tc>
          <w:tcPr>
            <w:tcW w:w="1252" w:type="pct"/>
            <w:tcBorders>
              <w:top w:val="single" w:sz="6" w:space="0" w:color="auto"/>
            </w:tcBorders>
            <w:shd w:val="clear" w:color="auto" w:fill="auto"/>
          </w:tcPr>
          <w:p w14:paraId="5D1EE1FA" w14:textId="77777777" w:rsidR="00DA0598" w:rsidRPr="00E47209" w:rsidRDefault="00DA0598" w:rsidP="0068628F">
            <w:pPr>
              <w:pStyle w:val="TabellRader"/>
              <w:jc w:val="center"/>
              <w:rPr>
                <w:b/>
                <w:bCs/>
              </w:rPr>
            </w:pPr>
            <w:r w:rsidRPr="00E47209">
              <w:rPr>
                <w:b/>
                <w:bCs/>
              </w:rPr>
              <w:t>3</w:t>
            </w:r>
          </w:p>
        </w:tc>
      </w:tr>
      <w:tr w:rsidR="00A21453" w:rsidRPr="00E47209" w14:paraId="633EE9CD" w14:textId="77777777" w:rsidTr="0068628F">
        <w:tc>
          <w:tcPr>
            <w:tcW w:w="1246" w:type="pct"/>
            <w:tcBorders>
              <w:top w:val="single" w:sz="6" w:space="0" w:color="auto"/>
            </w:tcBorders>
            <w:shd w:val="clear" w:color="auto" w:fill="auto"/>
          </w:tcPr>
          <w:p w14:paraId="414EE887" w14:textId="77777777" w:rsidR="00DA0598" w:rsidRPr="00E47209" w:rsidRDefault="00DA0598" w:rsidP="0068628F">
            <w:pPr>
              <w:pStyle w:val="TabellRader"/>
              <w:jc w:val="left"/>
            </w:pPr>
          </w:p>
        </w:tc>
        <w:tc>
          <w:tcPr>
            <w:tcW w:w="1250" w:type="pct"/>
            <w:tcBorders>
              <w:top w:val="single" w:sz="6" w:space="0" w:color="auto"/>
            </w:tcBorders>
            <w:shd w:val="clear" w:color="auto" w:fill="auto"/>
          </w:tcPr>
          <w:p w14:paraId="0B3B4A4E" w14:textId="77777777" w:rsidR="00DA0598" w:rsidRPr="00E47209" w:rsidRDefault="00DA0598" w:rsidP="0068628F">
            <w:pPr>
              <w:pStyle w:val="TabellRader"/>
              <w:jc w:val="center"/>
            </w:pPr>
          </w:p>
        </w:tc>
        <w:tc>
          <w:tcPr>
            <w:tcW w:w="1252" w:type="pct"/>
            <w:tcBorders>
              <w:top w:val="single" w:sz="6" w:space="0" w:color="auto"/>
            </w:tcBorders>
            <w:shd w:val="clear" w:color="auto" w:fill="auto"/>
          </w:tcPr>
          <w:p w14:paraId="7C9E3BD8" w14:textId="77777777" w:rsidR="00DA0598" w:rsidRPr="00E47209" w:rsidRDefault="00DA0598" w:rsidP="0068628F">
            <w:pPr>
              <w:pStyle w:val="TabellRader"/>
              <w:jc w:val="center"/>
            </w:pPr>
          </w:p>
        </w:tc>
        <w:tc>
          <w:tcPr>
            <w:tcW w:w="1252" w:type="pct"/>
            <w:tcBorders>
              <w:top w:val="single" w:sz="6" w:space="0" w:color="auto"/>
            </w:tcBorders>
            <w:shd w:val="clear" w:color="auto" w:fill="auto"/>
          </w:tcPr>
          <w:p w14:paraId="5D6ABF6F" w14:textId="77777777" w:rsidR="00DA0598" w:rsidRPr="00E47209" w:rsidRDefault="00DA0598" w:rsidP="0068628F">
            <w:pPr>
              <w:pStyle w:val="TabellRader"/>
              <w:jc w:val="center"/>
            </w:pPr>
          </w:p>
        </w:tc>
      </w:tr>
      <w:tr w:rsidR="00A21453" w:rsidRPr="00E47209" w14:paraId="59FEED7E" w14:textId="77777777" w:rsidTr="0068628F">
        <w:tc>
          <w:tcPr>
            <w:tcW w:w="1246" w:type="pct"/>
            <w:tcBorders>
              <w:top w:val="single" w:sz="6" w:space="0" w:color="auto"/>
            </w:tcBorders>
            <w:shd w:val="clear" w:color="auto" w:fill="auto"/>
          </w:tcPr>
          <w:p w14:paraId="7F9C4D90" w14:textId="77777777" w:rsidR="00DA0598" w:rsidRPr="00E47209" w:rsidRDefault="00DA0598" w:rsidP="0068628F">
            <w:pPr>
              <w:pStyle w:val="TabellRader"/>
              <w:jc w:val="left"/>
              <w:rPr>
                <w:b/>
                <w:bCs/>
              </w:rPr>
            </w:pPr>
            <w:r w:rsidRPr="00E47209">
              <w:rPr>
                <w:b/>
                <w:bCs/>
              </w:rPr>
              <w:t>NORDOSTASIEN</w:t>
            </w:r>
          </w:p>
        </w:tc>
        <w:tc>
          <w:tcPr>
            <w:tcW w:w="1250" w:type="pct"/>
            <w:tcBorders>
              <w:top w:val="single" w:sz="6" w:space="0" w:color="auto"/>
            </w:tcBorders>
            <w:shd w:val="clear" w:color="auto" w:fill="auto"/>
          </w:tcPr>
          <w:p w14:paraId="2A588354"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20B2E44A"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09ECBC42" w14:textId="77777777" w:rsidR="00DA0598" w:rsidRPr="00E47209" w:rsidRDefault="00DA0598" w:rsidP="0068628F">
            <w:pPr>
              <w:pStyle w:val="TabellRader"/>
              <w:jc w:val="center"/>
              <w:rPr>
                <w:b/>
                <w:bCs/>
              </w:rPr>
            </w:pPr>
          </w:p>
        </w:tc>
      </w:tr>
      <w:tr w:rsidR="00A21453" w:rsidRPr="00E47209" w14:paraId="4FBCBCDC" w14:textId="77777777" w:rsidTr="0068628F">
        <w:tc>
          <w:tcPr>
            <w:tcW w:w="1246" w:type="pct"/>
            <w:tcBorders>
              <w:top w:val="single" w:sz="6" w:space="0" w:color="auto"/>
            </w:tcBorders>
            <w:shd w:val="clear" w:color="auto" w:fill="auto"/>
          </w:tcPr>
          <w:p w14:paraId="23E9D97C" w14:textId="77777777" w:rsidR="00DA0598" w:rsidRPr="00E47209" w:rsidRDefault="00DA0598" w:rsidP="0068628F">
            <w:pPr>
              <w:pStyle w:val="TabellRader"/>
              <w:jc w:val="left"/>
            </w:pPr>
            <w:r w:rsidRPr="00E47209">
              <w:t>Japan</w:t>
            </w:r>
          </w:p>
        </w:tc>
        <w:tc>
          <w:tcPr>
            <w:tcW w:w="1250" w:type="pct"/>
            <w:tcBorders>
              <w:top w:val="single" w:sz="6" w:space="0" w:color="auto"/>
            </w:tcBorders>
            <w:shd w:val="clear" w:color="auto" w:fill="auto"/>
          </w:tcPr>
          <w:p w14:paraId="5D49344D" w14:textId="77777777" w:rsidR="00DA0598" w:rsidRPr="00E47209" w:rsidRDefault="00DA0598" w:rsidP="0068628F">
            <w:pPr>
              <w:pStyle w:val="TabellRader"/>
              <w:jc w:val="center"/>
            </w:pPr>
            <w:r w:rsidRPr="00E47209">
              <w:t>4</w:t>
            </w:r>
          </w:p>
        </w:tc>
        <w:tc>
          <w:tcPr>
            <w:tcW w:w="1252" w:type="pct"/>
            <w:tcBorders>
              <w:top w:val="single" w:sz="6" w:space="0" w:color="auto"/>
            </w:tcBorders>
            <w:shd w:val="clear" w:color="auto" w:fill="auto"/>
          </w:tcPr>
          <w:p w14:paraId="5C684809" w14:textId="77777777" w:rsidR="00DA0598" w:rsidRPr="00E47209" w:rsidRDefault="00DA0598" w:rsidP="0068628F">
            <w:pPr>
              <w:pStyle w:val="TabellRader"/>
              <w:jc w:val="center"/>
            </w:pPr>
            <w:r w:rsidRPr="00E47209">
              <w:t>4</w:t>
            </w:r>
          </w:p>
        </w:tc>
        <w:tc>
          <w:tcPr>
            <w:tcW w:w="1252" w:type="pct"/>
            <w:tcBorders>
              <w:top w:val="single" w:sz="6" w:space="0" w:color="auto"/>
            </w:tcBorders>
            <w:shd w:val="clear" w:color="auto" w:fill="auto"/>
          </w:tcPr>
          <w:p w14:paraId="27A067D9" w14:textId="77777777" w:rsidR="00DA0598" w:rsidRPr="00E47209" w:rsidRDefault="00DA0598" w:rsidP="0068628F">
            <w:pPr>
              <w:pStyle w:val="TabellRader"/>
              <w:jc w:val="center"/>
            </w:pPr>
            <w:r w:rsidRPr="00E47209">
              <w:t>1</w:t>
            </w:r>
          </w:p>
        </w:tc>
      </w:tr>
      <w:tr w:rsidR="00A21453" w:rsidRPr="00E47209" w14:paraId="35D9282F" w14:textId="77777777" w:rsidTr="0068628F">
        <w:tc>
          <w:tcPr>
            <w:tcW w:w="1246" w:type="pct"/>
            <w:tcBorders>
              <w:top w:val="single" w:sz="6" w:space="0" w:color="auto"/>
            </w:tcBorders>
            <w:shd w:val="clear" w:color="auto" w:fill="auto"/>
          </w:tcPr>
          <w:p w14:paraId="16A61346" w14:textId="77777777" w:rsidR="00DA0598" w:rsidRPr="00E47209" w:rsidRDefault="00DA0598" w:rsidP="0068628F">
            <w:pPr>
              <w:pStyle w:val="TabellRader"/>
              <w:jc w:val="left"/>
              <w:rPr>
                <w:b/>
                <w:bCs/>
              </w:rPr>
            </w:pPr>
            <w:r w:rsidRPr="00E47209">
              <w:rPr>
                <w:b/>
                <w:bCs/>
              </w:rPr>
              <w:t>Total</w:t>
            </w:r>
          </w:p>
        </w:tc>
        <w:tc>
          <w:tcPr>
            <w:tcW w:w="1250" w:type="pct"/>
            <w:tcBorders>
              <w:top w:val="single" w:sz="6" w:space="0" w:color="auto"/>
            </w:tcBorders>
            <w:shd w:val="clear" w:color="auto" w:fill="auto"/>
          </w:tcPr>
          <w:p w14:paraId="7C3E259D" w14:textId="77777777" w:rsidR="00DA0598" w:rsidRPr="00E47209" w:rsidRDefault="00DA0598" w:rsidP="0068628F">
            <w:pPr>
              <w:pStyle w:val="TabellRader"/>
              <w:jc w:val="center"/>
              <w:rPr>
                <w:b/>
                <w:bCs/>
              </w:rPr>
            </w:pPr>
            <w:r w:rsidRPr="00E47209">
              <w:rPr>
                <w:b/>
                <w:bCs/>
              </w:rPr>
              <w:t>4</w:t>
            </w:r>
          </w:p>
        </w:tc>
        <w:tc>
          <w:tcPr>
            <w:tcW w:w="1252" w:type="pct"/>
            <w:tcBorders>
              <w:top w:val="single" w:sz="6" w:space="0" w:color="auto"/>
            </w:tcBorders>
            <w:shd w:val="clear" w:color="auto" w:fill="auto"/>
          </w:tcPr>
          <w:p w14:paraId="7735F949" w14:textId="77777777" w:rsidR="00DA0598" w:rsidRPr="00E47209" w:rsidRDefault="00DA0598" w:rsidP="0068628F">
            <w:pPr>
              <w:pStyle w:val="TabellRader"/>
              <w:jc w:val="center"/>
              <w:rPr>
                <w:b/>
                <w:bCs/>
              </w:rPr>
            </w:pPr>
            <w:r w:rsidRPr="00E47209">
              <w:rPr>
                <w:b/>
                <w:bCs/>
              </w:rPr>
              <w:t>4</w:t>
            </w:r>
          </w:p>
        </w:tc>
        <w:tc>
          <w:tcPr>
            <w:tcW w:w="1252" w:type="pct"/>
            <w:tcBorders>
              <w:top w:val="single" w:sz="6" w:space="0" w:color="auto"/>
            </w:tcBorders>
            <w:shd w:val="clear" w:color="auto" w:fill="auto"/>
          </w:tcPr>
          <w:p w14:paraId="6CA94C18" w14:textId="77777777" w:rsidR="00DA0598" w:rsidRPr="00E47209" w:rsidRDefault="00DA0598" w:rsidP="0068628F">
            <w:pPr>
              <w:pStyle w:val="TabellRader"/>
              <w:jc w:val="center"/>
              <w:rPr>
                <w:b/>
                <w:bCs/>
              </w:rPr>
            </w:pPr>
            <w:r w:rsidRPr="00E47209">
              <w:rPr>
                <w:b/>
                <w:bCs/>
              </w:rPr>
              <w:t>1</w:t>
            </w:r>
          </w:p>
        </w:tc>
      </w:tr>
      <w:tr w:rsidR="00A21453" w:rsidRPr="00E47209" w14:paraId="116FACC4" w14:textId="77777777" w:rsidTr="0068628F">
        <w:tc>
          <w:tcPr>
            <w:tcW w:w="1246" w:type="pct"/>
            <w:tcBorders>
              <w:top w:val="single" w:sz="6" w:space="0" w:color="auto"/>
            </w:tcBorders>
            <w:shd w:val="clear" w:color="auto" w:fill="auto"/>
          </w:tcPr>
          <w:p w14:paraId="66E76977" w14:textId="77777777" w:rsidR="00DA0598" w:rsidRPr="00E47209" w:rsidRDefault="00DA0598" w:rsidP="0068628F">
            <w:pPr>
              <w:pStyle w:val="TabellRader"/>
              <w:jc w:val="left"/>
            </w:pPr>
          </w:p>
        </w:tc>
        <w:tc>
          <w:tcPr>
            <w:tcW w:w="1250" w:type="pct"/>
            <w:tcBorders>
              <w:top w:val="single" w:sz="6" w:space="0" w:color="auto"/>
            </w:tcBorders>
            <w:shd w:val="clear" w:color="auto" w:fill="auto"/>
          </w:tcPr>
          <w:p w14:paraId="56C5E4A1" w14:textId="77777777" w:rsidR="00DA0598" w:rsidRPr="00E47209" w:rsidRDefault="00DA0598" w:rsidP="0068628F">
            <w:pPr>
              <w:pStyle w:val="TabellRader"/>
              <w:jc w:val="center"/>
            </w:pPr>
          </w:p>
        </w:tc>
        <w:tc>
          <w:tcPr>
            <w:tcW w:w="1252" w:type="pct"/>
            <w:tcBorders>
              <w:top w:val="single" w:sz="6" w:space="0" w:color="auto"/>
            </w:tcBorders>
            <w:shd w:val="clear" w:color="auto" w:fill="auto"/>
          </w:tcPr>
          <w:p w14:paraId="00E0CBA2" w14:textId="77777777" w:rsidR="00DA0598" w:rsidRPr="00E47209" w:rsidRDefault="00DA0598" w:rsidP="0068628F">
            <w:pPr>
              <w:pStyle w:val="TabellRader"/>
              <w:jc w:val="center"/>
            </w:pPr>
          </w:p>
        </w:tc>
        <w:tc>
          <w:tcPr>
            <w:tcW w:w="1252" w:type="pct"/>
            <w:tcBorders>
              <w:top w:val="single" w:sz="6" w:space="0" w:color="auto"/>
            </w:tcBorders>
            <w:shd w:val="clear" w:color="auto" w:fill="auto"/>
          </w:tcPr>
          <w:p w14:paraId="4AF0C2D8" w14:textId="77777777" w:rsidR="00DA0598" w:rsidRPr="00E47209" w:rsidRDefault="00DA0598" w:rsidP="0068628F">
            <w:pPr>
              <w:pStyle w:val="TabellRader"/>
              <w:jc w:val="center"/>
            </w:pPr>
          </w:p>
        </w:tc>
      </w:tr>
      <w:tr w:rsidR="00A21453" w:rsidRPr="00E47209" w14:paraId="51F96C85" w14:textId="77777777" w:rsidTr="0068628F">
        <w:tc>
          <w:tcPr>
            <w:tcW w:w="1246" w:type="pct"/>
            <w:tcBorders>
              <w:top w:val="single" w:sz="6" w:space="0" w:color="auto"/>
            </w:tcBorders>
            <w:shd w:val="clear" w:color="auto" w:fill="auto"/>
          </w:tcPr>
          <w:p w14:paraId="0443A769" w14:textId="77777777" w:rsidR="00DA0598" w:rsidRPr="00E47209" w:rsidRDefault="00DA0598" w:rsidP="0068628F">
            <w:pPr>
              <w:pStyle w:val="TabellRader"/>
              <w:jc w:val="left"/>
              <w:rPr>
                <w:b/>
                <w:bCs/>
              </w:rPr>
            </w:pPr>
            <w:r w:rsidRPr="00E47209">
              <w:rPr>
                <w:b/>
                <w:bCs/>
              </w:rPr>
              <w:t>MELLANÖSTERN</w:t>
            </w:r>
          </w:p>
        </w:tc>
        <w:tc>
          <w:tcPr>
            <w:tcW w:w="1250" w:type="pct"/>
            <w:tcBorders>
              <w:top w:val="single" w:sz="6" w:space="0" w:color="auto"/>
            </w:tcBorders>
            <w:shd w:val="clear" w:color="auto" w:fill="auto"/>
          </w:tcPr>
          <w:p w14:paraId="327A1035"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0FCC896A"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34C057EA" w14:textId="77777777" w:rsidR="00DA0598" w:rsidRPr="00E47209" w:rsidRDefault="00DA0598" w:rsidP="0068628F">
            <w:pPr>
              <w:pStyle w:val="TabellRader"/>
              <w:jc w:val="center"/>
              <w:rPr>
                <w:b/>
                <w:bCs/>
              </w:rPr>
            </w:pPr>
          </w:p>
        </w:tc>
      </w:tr>
      <w:tr w:rsidR="00A21453" w:rsidRPr="00E47209" w14:paraId="7B27A443" w14:textId="77777777" w:rsidTr="0068628F">
        <w:tc>
          <w:tcPr>
            <w:tcW w:w="1246" w:type="pct"/>
            <w:tcBorders>
              <w:top w:val="single" w:sz="6" w:space="0" w:color="auto"/>
            </w:tcBorders>
            <w:shd w:val="clear" w:color="auto" w:fill="auto"/>
          </w:tcPr>
          <w:p w14:paraId="68C51337" w14:textId="77777777" w:rsidR="00DA0598" w:rsidRPr="00E47209" w:rsidRDefault="00DA0598" w:rsidP="0068628F">
            <w:pPr>
              <w:pStyle w:val="TabellRader"/>
              <w:jc w:val="left"/>
            </w:pPr>
            <w:r w:rsidRPr="00E47209">
              <w:t>FAE</w:t>
            </w:r>
          </w:p>
        </w:tc>
        <w:tc>
          <w:tcPr>
            <w:tcW w:w="1250" w:type="pct"/>
            <w:tcBorders>
              <w:top w:val="single" w:sz="6" w:space="0" w:color="auto"/>
            </w:tcBorders>
            <w:shd w:val="clear" w:color="auto" w:fill="auto"/>
          </w:tcPr>
          <w:p w14:paraId="6B7F0A35" w14:textId="77777777" w:rsidR="00DA0598" w:rsidRPr="00E47209" w:rsidRDefault="00DA0598" w:rsidP="0068628F">
            <w:pPr>
              <w:pStyle w:val="TabellRader"/>
              <w:jc w:val="center"/>
            </w:pPr>
            <w:r w:rsidRPr="00E47209">
              <w:t>-</w:t>
            </w:r>
          </w:p>
        </w:tc>
        <w:tc>
          <w:tcPr>
            <w:tcW w:w="1252" w:type="pct"/>
            <w:tcBorders>
              <w:top w:val="single" w:sz="6" w:space="0" w:color="auto"/>
            </w:tcBorders>
            <w:shd w:val="clear" w:color="auto" w:fill="auto"/>
          </w:tcPr>
          <w:p w14:paraId="03B77C4F" w14:textId="77777777" w:rsidR="00DA0598" w:rsidRPr="00E47209" w:rsidRDefault="00DA0598" w:rsidP="0068628F">
            <w:pPr>
              <w:pStyle w:val="TabellRader"/>
              <w:jc w:val="center"/>
            </w:pPr>
            <w:r w:rsidRPr="00E47209">
              <w:t>-</w:t>
            </w:r>
          </w:p>
        </w:tc>
        <w:tc>
          <w:tcPr>
            <w:tcW w:w="1252" w:type="pct"/>
            <w:tcBorders>
              <w:top w:val="single" w:sz="6" w:space="0" w:color="auto"/>
            </w:tcBorders>
            <w:shd w:val="clear" w:color="auto" w:fill="auto"/>
          </w:tcPr>
          <w:p w14:paraId="3128894A" w14:textId="77777777" w:rsidR="00DA0598" w:rsidRPr="00E47209" w:rsidRDefault="00DA0598" w:rsidP="0068628F">
            <w:pPr>
              <w:pStyle w:val="TabellRader"/>
              <w:jc w:val="center"/>
            </w:pPr>
            <w:r w:rsidRPr="00E47209">
              <w:t>1</w:t>
            </w:r>
          </w:p>
        </w:tc>
      </w:tr>
      <w:tr w:rsidR="00A21453" w:rsidRPr="00E47209" w14:paraId="258A7847" w14:textId="77777777" w:rsidTr="0068628F">
        <w:tc>
          <w:tcPr>
            <w:tcW w:w="1246" w:type="pct"/>
            <w:tcBorders>
              <w:top w:val="single" w:sz="6" w:space="0" w:color="auto"/>
            </w:tcBorders>
            <w:shd w:val="clear" w:color="auto" w:fill="auto"/>
          </w:tcPr>
          <w:p w14:paraId="3AD58A03" w14:textId="77777777" w:rsidR="00DA0598" w:rsidRPr="00E47209" w:rsidRDefault="00DA0598" w:rsidP="0068628F">
            <w:pPr>
              <w:pStyle w:val="TabellRader"/>
              <w:jc w:val="left"/>
            </w:pPr>
            <w:r w:rsidRPr="00E47209">
              <w:t>Libanon</w:t>
            </w:r>
          </w:p>
        </w:tc>
        <w:tc>
          <w:tcPr>
            <w:tcW w:w="1250" w:type="pct"/>
            <w:tcBorders>
              <w:top w:val="single" w:sz="6" w:space="0" w:color="auto"/>
            </w:tcBorders>
            <w:shd w:val="clear" w:color="auto" w:fill="auto"/>
          </w:tcPr>
          <w:p w14:paraId="2D1C6FAE" w14:textId="77777777" w:rsidR="00DA0598" w:rsidRPr="00E47209" w:rsidRDefault="00DA0598" w:rsidP="0068628F">
            <w:pPr>
              <w:pStyle w:val="TabellRader"/>
              <w:jc w:val="center"/>
            </w:pPr>
            <w:r w:rsidRPr="00E47209">
              <w:t>-</w:t>
            </w:r>
          </w:p>
        </w:tc>
        <w:tc>
          <w:tcPr>
            <w:tcW w:w="1252" w:type="pct"/>
            <w:tcBorders>
              <w:top w:val="single" w:sz="6" w:space="0" w:color="auto"/>
            </w:tcBorders>
            <w:shd w:val="clear" w:color="auto" w:fill="auto"/>
          </w:tcPr>
          <w:p w14:paraId="36F530D7" w14:textId="77777777" w:rsidR="00DA0598" w:rsidRPr="00E47209" w:rsidRDefault="00DA0598" w:rsidP="0068628F">
            <w:pPr>
              <w:pStyle w:val="TabellRader"/>
              <w:jc w:val="center"/>
            </w:pPr>
            <w:r w:rsidRPr="00E47209">
              <w:t>1</w:t>
            </w:r>
          </w:p>
        </w:tc>
        <w:tc>
          <w:tcPr>
            <w:tcW w:w="1252" w:type="pct"/>
            <w:tcBorders>
              <w:top w:val="single" w:sz="6" w:space="0" w:color="auto"/>
            </w:tcBorders>
            <w:shd w:val="clear" w:color="auto" w:fill="auto"/>
          </w:tcPr>
          <w:p w14:paraId="775F7EA5" w14:textId="77777777" w:rsidR="00DA0598" w:rsidRPr="00E47209" w:rsidRDefault="00DA0598" w:rsidP="0068628F">
            <w:pPr>
              <w:pStyle w:val="TabellRader"/>
              <w:jc w:val="center"/>
            </w:pPr>
            <w:r w:rsidRPr="00E47209">
              <w:t>-</w:t>
            </w:r>
          </w:p>
        </w:tc>
      </w:tr>
      <w:tr w:rsidR="00A21453" w:rsidRPr="00E47209" w14:paraId="2E2600D2" w14:textId="77777777" w:rsidTr="0068628F">
        <w:tc>
          <w:tcPr>
            <w:tcW w:w="1246" w:type="pct"/>
            <w:tcBorders>
              <w:top w:val="single" w:sz="6" w:space="0" w:color="auto"/>
            </w:tcBorders>
            <w:shd w:val="clear" w:color="auto" w:fill="auto"/>
          </w:tcPr>
          <w:p w14:paraId="4C350AD8" w14:textId="77777777" w:rsidR="00DA0598" w:rsidRPr="00E47209" w:rsidRDefault="00DA0598" w:rsidP="0068628F">
            <w:pPr>
              <w:pStyle w:val="TabellRader"/>
              <w:jc w:val="left"/>
              <w:rPr>
                <w:b/>
                <w:bCs/>
              </w:rPr>
            </w:pPr>
            <w:r w:rsidRPr="00E47209">
              <w:rPr>
                <w:b/>
                <w:bCs/>
              </w:rPr>
              <w:t>Total</w:t>
            </w:r>
          </w:p>
        </w:tc>
        <w:tc>
          <w:tcPr>
            <w:tcW w:w="1250" w:type="pct"/>
            <w:tcBorders>
              <w:top w:val="single" w:sz="6" w:space="0" w:color="auto"/>
            </w:tcBorders>
            <w:shd w:val="clear" w:color="auto" w:fill="auto"/>
          </w:tcPr>
          <w:p w14:paraId="29EDCC26" w14:textId="77777777" w:rsidR="00DA0598" w:rsidRPr="00E47209" w:rsidRDefault="00DA0598" w:rsidP="0068628F">
            <w:pPr>
              <w:pStyle w:val="TabellRader"/>
              <w:jc w:val="center"/>
              <w:rPr>
                <w:b/>
                <w:bCs/>
              </w:rPr>
            </w:pPr>
            <w:r w:rsidRPr="00E47209">
              <w:rPr>
                <w:b/>
                <w:bCs/>
              </w:rPr>
              <w:t>-</w:t>
            </w:r>
          </w:p>
        </w:tc>
        <w:tc>
          <w:tcPr>
            <w:tcW w:w="1252" w:type="pct"/>
            <w:tcBorders>
              <w:top w:val="single" w:sz="6" w:space="0" w:color="auto"/>
            </w:tcBorders>
            <w:shd w:val="clear" w:color="auto" w:fill="auto"/>
          </w:tcPr>
          <w:p w14:paraId="22BD92D1" w14:textId="77777777" w:rsidR="00DA0598" w:rsidRPr="00E47209" w:rsidRDefault="00DA0598" w:rsidP="0068628F">
            <w:pPr>
              <w:pStyle w:val="TabellRader"/>
              <w:jc w:val="center"/>
              <w:rPr>
                <w:b/>
                <w:bCs/>
              </w:rPr>
            </w:pPr>
            <w:r w:rsidRPr="00E47209">
              <w:rPr>
                <w:b/>
                <w:bCs/>
              </w:rPr>
              <w:t>1</w:t>
            </w:r>
          </w:p>
        </w:tc>
        <w:tc>
          <w:tcPr>
            <w:tcW w:w="1252" w:type="pct"/>
            <w:tcBorders>
              <w:top w:val="single" w:sz="6" w:space="0" w:color="auto"/>
            </w:tcBorders>
            <w:shd w:val="clear" w:color="auto" w:fill="auto"/>
          </w:tcPr>
          <w:p w14:paraId="5DB61A90" w14:textId="77777777" w:rsidR="00DA0598" w:rsidRPr="00E47209" w:rsidRDefault="00DA0598" w:rsidP="0068628F">
            <w:pPr>
              <w:pStyle w:val="TabellRader"/>
              <w:jc w:val="center"/>
              <w:rPr>
                <w:b/>
                <w:bCs/>
              </w:rPr>
            </w:pPr>
            <w:r w:rsidRPr="00E47209">
              <w:rPr>
                <w:b/>
                <w:bCs/>
              </w:rPr>
              <w:t>1</w:t>
            </w:r>
          </w:p>
        </w:tc>
      </w:tr>
      <w:tr w:rsidR="00A21453" w:rsidRPr="00E47209" w14:paraId="7A27889D" w14:textId="77777777" w:rsidTr="0068628F">
        <w:tc>
          <w:tcPr>
            <w:tcW w:w="1246" w:type="pct"/>
            <w:tcBorders>
              <w:top w:val="single" w:sz="6" w:space="0" w:color="auto"/>
            </w:tcBorders>
            <w:shd w:val="clear" w:color="auto" w:fill="auto"/>
          </w:tcPr>
          <w:p w14:paraId="02FA5175" w14:textId="77777777" w:rsidR="00DA0598" w:rsidRPr="00E47209" w:rsidRDefault="00DA0598" w:rsidP="0068628F">
            <w:pPr>
              <w:pStyle w:val="TabellRader"/>
              <w:jc w:val="left"/>
            </w:pPr>
          </w:p>
        </w:tc>
        <w:tc>
          <w:tcPr>
            <w:tcW w:w="1250" w:type="pct"/>
            <w:tcBorders>
              <w:top w:val="single" w:sz="6" w:space="0" w:color="auto"/>
            </w:tcBorders>
            <w:shd w:val="clear" w:color="auto" w:fill="auto"/>
          </w:tcPr>
          <w:p w14:paraId="5813AED3" w14:textId="77777777" w:rsidR="00DA0598" w:rsidRPr="00E47209" w:rsidRDefault="00DA0598" w:rsidP="0068628F">
            <w:pPr>
              <w:pStyle w:val="TabellRader"/>
              <w:jc w:val="center"/>
            </w:pPr>
          </w:p>
        </w:tc>
        <w:tc>
          <w:tcPr>
            <w:tcW w:w="1252" w:type="pct"/>
            <w:tcBorders>
              <w:top w:val="single" w:sz="6" w:space="0" w:color="auto"/>
            </w:tcBorders>
            <w:shd w:val="clear" w:color="auto" w:fill="auto"/>
          </w:tcPr>
          <w:p w14:paraId="0626ACC6" w14:textId="77777777" w:rsidR="00DA0598" w:rsidRPr="00E47209" w:rsidRDefault="00DA0598" w:rsidP="0068628F">
            <w:pPr>
              <w:pStyle w:val="TabellRader"/>
              <w:jc w:val="center"/>
            </w:pPr>
          </w:p>
        </w:tc>
        <w:tc>
          <w:tcPr>
            <w:tcW w:w="1252" w:type="pct"/>
            <w:tcBorders>
              <w:top w:val="single" w:sz="6" w:space="0" w:color="auto"/>
            </w:tcBorders>
            <w:shd w:val="clear" w:color="auto" w:fill="auto"/>
          </w:tcPr>
          <w:p w14:paraId="14BEE36D" w14:textId="77777777" w:rsidR="00DA0598" w:rsidRPr="00E47209" w:rsidRDefault="00DA0598" w:rsidP="0068628F">
            <w:pPr>
              <w:pStyle w:val="TabellRader"/>
              <w:jc w:val="center"/>
            </w:pPr>
          </w:p>
        </w:tc>
      </w:tr>
      <w:tr w:rsidR="00A21453" w:rsidRPr="00E47209" w14:paraId="137505AD" w14:textId="77777777" w:rsidTr="0068628F">
        <w:tc>
          <w:tcPr>
            <w:tcW w:w="1246" w:type="pct"/>
            <w:tcBorders>
              <w:top w:val="single" w:sz="6" w:space="0" w:color="auto"/>
            </w:tcBorders>
            <w:shd w:val="clear" w:color="auto" w:fill="auto"/>
          </w:tcPr>
          <w:p w14:paraId="59B0DBD4" w14:textId="77777777" w:rsidR="00DA0598" w:rsidRPr="00E47209" w:rsidRDefault="00DA0598" w:rsidP="0068628F">
            <w:pPr>
              <w:pStyle w:val="TabellRader"/>
              <w:jc w:val="left"/>
              <w:rPr>
                <w:b/>
                <w:bCs/>
              </w:rPr>
            </w:pPr>
            <w:r w:rsidRPr="00E47209">
              <w:rPr>
                <w:b/>
                <w:bCs/>
              </w:rPr>
              <w:t>ÖVRIGA AFRIKA</w:t>
            </w:r>
          </w:p>
        </w:tc>
        <w:tc>
          <w:tcPr>
            <w:tcW w:w="1250" w:type="pct"/>
            <w:tcBorders>
              <w:top w:val="single" w:sz="6" w:space="0" w:color="auto"/>
            </w:tcBorders>
            <w:shd w:val="clear" w:color="auto" w:fill="auto"/>
          </w:tcPr>
          <w:p w14:paraId="70EE4A53"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00A64B17"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069B6B6E" w14:textId="77777777" w:rsidR="00DA0598" w:rsidRPr="00E47209" w:rsidRDefault="00DA0598" w:rsidP="0068628F">
            <w:pPr>
              <w:pStyle w:val="TabellRader"/>
              <w:jc w:val="center"/>
              <w:rPr>
                <w:b/>
                <w:bCs/>
              </w:rPr>
            </w:pPr>
          </w:p>
        </w:tc>
      </w:tr>
      <w:tr w:rsidR="00A21453" w:rsidRPr="00E47209" w14:paraId="31F3D95A" w14:textId="77777777" w:rsidTr="0068628F">
        <w:tc>
          <w:tcPr>
            <w:tcW w:w="1246" w:type="pct"/>
            <w:tcBorders>
              <w:top w:val="single" w:sz="6" w:space="0" w:color="auto"/>
            </w:tcBorders>
            <w:shd w:val="clear" w:color="auto" w:fill="auto"/>
          </w:tcPr>
          <w:p w14:paraId="0B676AFE" w14:textId="77777777" w:rsidR="00DA0598" w:rsidRPr="00E47209" w:rsidRDefault="00DA0598" w:rsidP="0068628F">
            <w:pPr>
              <w:pStyle w:val="TabellRader"/>
              <w:jc w:val="left"/>
            </w:pPr>
            <w:r w:rsidRPr="00E47209">
              <w:t>Botswana</w:t>
            </w:r>
          </w:p>
        </w:tc>
        <w:tc>
          <w:tcPr>
            <w:tcW w:w="1250" w:type="pct"/>
            <w:tcBorders>
              <w:top w:val="single" w:sz="6" w:space="0" w:color="auto"/>
            </w:tcBorders>
            <w:shd w:val="clear" w:color="auto" w:fill="auto"/>
          </w:tcPr>
          <w:p w14:paraId="19803BC5" w14:textId="77777777" w:rsidR="00DA0598" w:rsidRPr="00E47209" w:rsidRDefault="00DA0598" w:rsidP="0068628F">
            <w:pPr>
              <w:pStyle w:val="TabellRader"/>
              <w:jc w:val="center"/>
            </w:pPr>
            <w:r w:rsidRPr="00E47209">
              <w:t>-</w:t>
            </w:r>
          </w:p>
        </w:tc>
        <w:tc>
          <w:tcPr>
            <w:tcW w:w="1252" w:type="pct"/>
            <w:tcBorders>
              <w:top w:val="single" w:sz="6" w:space="0" w:color="auto"/>
            </w:tcBorders>
            <w:shd w:val="clear" w:color="auto" w:fill="auto"/>
          </w:tcPr>
          <w:p w14:paraId="6781A1A7" w14:textId="77777777" w:rsidR="00DA0598" w:rsidRPr="00E47209" w:rsidRDefault="00DA0598" w:rsidP="0068628F">
            <w:pPr>
              <w:pStyle w:val="TabellRader"/>
              <w:jc w:val="center"/>
            </w:pPr>
            <w:r w:rsidRPr="00E47209">
              <w:t>2</w:t>
            </w:r>
          </w:p>
        </w:tc>
        <w:tc>
          <w:tcPr>
            <w:tcW w:w="1252" w:type="pct"/>
            <w:tcBorders>
              <w:top w:val="single" w:sz="6" w:space="0" w:color="auto"/>
            </w:tcBorders>
            <w:shd w:val="clear" w:color="auto" w:fill="auto"/>
          </w:tcPr>
          <w:p w14:paraId="732372B1" w14:textId="77777777" w:rsidR="00DA0598" w:rsidRPr="00E47209" w:rsidRDefault="00DA0598" w:rsidP="0068628F">
            <w:pPr>
              <w:pStyle w:val="TabellRader"/>
              <w:jc w:val="center"/>
            </w:pPr>
            <w:r w:rsidRPr="00E47209">
              <w:t>3</w:t>
            </w:r>
          </w:p>
        </w:tc>
      </w:tr>
      <w:tr w:rsidR="00A21453" w:rsidRPr="00E47209" w14:paraId="7FDE245C" w14:textId="77777777" w:rsidTr="0068628F">
        <w:tc>
          <w:tcPr>
            <w:tcW w:w="1246" w:type="pct"/>
            <w:tcBorders>
              <w:top w:val="single" w:sz="6" w:space="0" w:color="auto"/>
            </w:tcBorders>
            <w:shd w:val="clear" w:color="auto" w:fill="auto"/>
          </w:tcPr>
          <w:p w14:paraId="72E61EA5" w14:textId="77777777" w:rsidR="00DA0598" w:rsidRPr="00E47209" w:rsidRDefault="00DA0598" w:rsidP="0068628F">
            <w:pPr>
              <w:pStyle w:val="TabellRader"/>
              <w:jc w:val="left"/>
            </w:pPr>
            <w:r w:rsidRPr="00E47209">
              <w:t>Namibia</w:t>
            </w:r>
          </w:p>
        </w:tc>
        <w:tc>
          <w:tcPr>
            <w:tcW w:w="1250" w:type="pct"/>
            <w:tcBorders>
              <w:top w:val="single" w:sz="6" w:space="0" w:color="auto"/>
            </w:tcBorders>
            <w:shd w:val="clear" w:color="auto" w:fill="auto"/>
          </w:tcPr>
          <w:p w14:paraId="01328EB1" w14:textId="77777777" w:rsidR="00DA0598" w:rsidRPr="00E47209" w:rsidRDefault="00DA0598" w:rsidP="0068628F">
            <w:pPr>
              <w:pStyle w:val="TabellRader"/>
              <w:jc w:val="center"/>
            </w:pPr>
            <w:r w:rsidRPr="00E47209">
              <w:t>1</w:t>
            </w:r>
          </w:p>
        </w:tc>
        <w:tc>
          <w:tcPr>
            <w:tcW w:w="1252" w:type="pct"/>
            <w:tcBorders>
              <w:top w:val="single" w:sz="6" w:space="0" w:color="auto"/>
            </w:tcBorders>
            <w:shd w:val="clear" w:color="auto" w:fill="auto"/>
          </w:tcPr>
          <w:p w14:paraId="0B98BB66" w14:textId="77777777" w:rsidR="00DA0598" w:rsidRPr="00E47209" w:rsidRDefault="00DA0598" w:rsidP="0068628F">
            <w:pPr>
              <w:pStyle w:val="TabellRader"/>
              <w:jc w:val="center"/>
            </w:pPr>
            <w:r w:rsidRPr="00E47209">
              <w:t>3</w:t>
            </w:r>
          </w:p>
        </w:tc>
        <w:tc>
          <w:tcPr>
            <w:tcW w:w="1252" w:type="pct"/>
            <w:tcBorders>
              <w:top w:val="single" w:sz="6" w:space="0" w:color="auto"/>
            </w:tcBorders>
            <w:shd w:val="clear" w:color="auto" w:fill="auto"/>
          </w:tcPr>
          <w:p w14:paraId="7D59FA24" w14:textId="77777777" w:rsidR="00DA0598" w:rsidRPr="00E47209" w:rsidRDefault="00DA0598" w:rsidP="0068628F">
            <w:pPr>
              <w:pStyle w:val="TabellRader"/>
              <w:jc w:val="center"/>
            </w:pPr>
            <w:r w:rsidRPr="00E47209">
              <w:t>1</w:t>
            </w:r>
          </w:p>
        </w:tc>
      </w:tr>
      <w:tr w:rsidR="00A21453" w:rsidRPr="00E47209" w14:paraId="6DFE980A" w14:textId="77777777" w:rsidTr="0068628F">
        <w:tc>
          <w:tcPr>
            <w:tcW w:w="1246" w:type="pct"/>
            <w:tcBorders>
              <w:top w:val="single" w:sz="6" w:space="0" w:color="auto"/>
            </w:tcBorders>
            <w:shd w:val="clear" w:color="auto" w:fill="auto"/>
          </w:tcPr>
          <w:p w14:paraId="0825C799" w14:textId="77777777" w:rsidR="00DA0598" w:rsidRPr="00E47209" w:rsidRDefault="00DA0598" w:rsidP="0068628F">
            <w:pPr>
              <w:pStyle w:val="TabellRader"/>
              <w:jc w:val="left"/>
            </w:pPr>
            <w:r w:rsidRPr="00E47209">
              <w:t>Sydafrika</w:t>
            </w:r>
          </w:p>
        </w:tc>
        <w:tc>
          <w:tcPr>
            <w:tcW w:w="1250" w:type="pct"/>
            <w:tcBorders>
              <w:top w:val="single" w:sz="6" w:space="0" w:color="auto"/>
            </w:tcBorders>
            <w:shd w:val="clear" w:color="auto" w:fill="auto"/>
          </w:tcPr>
          <w:p w14:paraId="2C66FAE5" w14:textId="77777777" w:rsidR="00DA0598" w:rsidRPr="00E47209" w:rsidRDefault="00DA0598" w:rsidP="0068628F">
            <w:pPr>
              <w:pStyle w:val="TabellRader"/>
              <w:jc w:val="center"/>
            </w:pPr>
            <w:r w:rsidRPr="00E47209">
              <w:t>7</w:t>
            </w:r>
          </w:p>
        </w:tc>
        <w:tc>
          <w:tcPr>
            <w:tcW w:w="1252" w:type="pct"/>
            <w:tcBorders>
              <w:top w:val="single" w:sz="6" w:space="0" w:color="auto"/>
            </w:tcBorders>
            <w:shd w:val="clear" w:color="auto" w:fill="auto"/>
          </w:tcPr>
          <w:p w14:paraId="05B3F385" w14:textId="77777777" w:rsidR="00DA0598" w:rsidRPr="00E47209" w:rsidRDefault="00DA0598" w:rsidP="0068628F">
            <w:pPr>
              <w:pStyle w:val="TabellRader"/>
              <w:jc w:val="center"/>
            </w:pPr>
            <w:r w:rsidRPr="00E47209">
              <w:t>11</w:t>
            </w:r>
          </w:p>
        </w:tc>
        <w:tc>
          <w:tcPr>
            <w:tcW w:w="1252" w:type="pct"/>
            <w:tcBorders>
              <w:top w:val="single" w:sz="6" w:space="0" w:color="auto"/>
            </w:tcBorders>
            <w:shd w:val="clear" w:color="auto" w:fill="auto"/>
          </w:tcPr>
          <w:p w14:paraId="6391DE00" w14:textId="77777777" w:rsidR="00DA0598" w:rsidRPr="00E47209" w:rsidRDefault="00DA0598" w:rsidP="0068628F">
            <w:pPr>
              <w:pStyle w:val="TabellRader"/>
              <w:jc w:val="center"/>
            </w:pPr>
            <w:r w:rsidRPr="00E47209">
              <w:t>15</w:t>
            </w:r>
          </w:p>
        </w:tc>
      </w:tr>
      <w:tr w:rsidR="00A21453" w:rsidRPr="00E47209" w14:paraId="6F4EEE1A" w14:textId="77777777" w:rsidTr="0068628F">
        <w:tc>
          <w:tcPr>
            <w:tcW w:w="1246" w:type="pct"/>
            <w:tcBorders>
              <w:top w:val="single" w:sz="6" w:space="0" w:color="auto"/>
            </w:tcBorders>
            <w:shd w:val="clear" w:color="auto" w:fill="auto"/>
          </w:tcPr>
          <w:p w14:paraId="5B1BA301" w14:textId="77777777" w:rsidR="00DA0598" w:rsidRPr="00E47209" w:rsidRDefault="00DA0598" w:rsidP="0068628F">
            <w:pPr>
              <w:pStyle w:val="TabellRader"/>
              <w:jc w:val="left"/>
            </w:pPr>
            <w:r w:rsidRPr="00E47209">
              <w:t>Tanzania</w:t>
            </w:r>
          </w:p>
        </w:tc>
        <w:tc>
          <w:tcPr>
            <w:tcW w:w="1250" w:type="pct"/>
            <w:tcBorders>
              <w:top w:val="single" w:sz="6" w:space="0" w:color="auto"/>
            </w:tcBorders>
            <w:shd w:val="clear" w:color="auto" w:fill="auto"/>
          </w:tcPr>
          <w:p w14:paraId="4E494271" w14:textId="77777777" w:rsidR="00DA0598" w:rsidRPr="00E47209" w:rsidRDefault="00DA0598" w:rsidP="0068628F">
            <w:pPr>
              <w:pStyle w:val="TabellRader"/>
              <w:jc w:val="center"/>
            </w:pPr>
            <w:r w:rsidRPr="00E47209">
              <w:t>-</w:t>
            </w:r>
          </w:p>
        </w:tc>
        <w:tc>
          <w:tcPr>
            <w:tcW w:w="1252" w:type="pct"/>
            <w:tcBorders>
              <w:top w:val="single" w:sz="6" w:space="0" w:color="auto"/>
            </w:tcBorders>
            <w:shd w:val="clear" w:color="auto" w:fill="auto"/>
          </w:tcPr>
          <w:p w14:paraId="6B86C429" w14:textId="77777777" w:rsidR="00DA0598" w:rsidRPr="00E47209" w:rsidRDefault="00DA0598" w:rsidP="0068628F">
            <w:pPr>
              <w:pStyle w:val="TabellRader"/>
              <w:jc w:val="center"/>
            </w:pPr>
            <w:r w:rsidRPr="00E47209">
              <w:t>1</w:t>
            </w:r>
          </w:p>
        </w:tc>
        <w:tc>
          <w:tcPr>
            <w:tcW w:w="1252" w:type="pct"/>
            <w:tcBorders>
              <w:top w:val="single" w:sz="6" w:space="0" w:color="auto"/>
            </w:tcBorders>
            <w:shd w:val="clear" w:color="auto" w:fill="auto"/>
          </w:tcPr>
          <w:p w14:paraId="2C20544E" w14:textId="77777777" w:rsidR="00DA0598" w:rsidRPr="00E47209" w:rsidRDefault="00DA0598" w:rsidP="0068628F">
            <w:pPr>
              <w:pStyle w:val="TabellRader"/>
              <w:jc w:val="center"/>
            </w:pPr>
            <w:r w:rsidRPr="00E47209">
              <w:t>2</w:t>
            </w:r>
          </w:p>
        </w:tc>
      </w:tr>
      <w:tr w:rsidR="00A21453" w:rsidRPr="00E47209" w14:paraId="032BE51E" w14:textId="77777777" w:rsidTr="0068628F">
        <w:tc>
          <w:tcPr>
            <w:tcW w:w="1246" w:type="pct"/>
            <w:tcBorders>
              <w:top w:val="single" w:sz="6" w:space="0" w:color="auto"/>
            </w:tcBorders>
            <w:shd w:val="clear" w:color="auto" w:fill="auto"/>
          </w:tcPr>
          <w:p w14:paraId="42115D5F" w14:textId="77777777" w:rsidR="00DA0598" w:rsidRPr="00E47209" w:rsidRDefault="00DA0598" w:rsidP="0068628F">
            <w:pPr>
              <w:pStyle w:val="TabellRader"/>
              <w:jc w:val="left"/>
            </w:pPr>
            <w:r w:rsidRPr="00E47209">
              <w:t>Zambia</w:t>
            </w:r>
          </w:p>
        </w:tc>
        <w:tc>
          <w:tcPr>
            <w:tcW w:w="1250" w:type="pct"/>
            <w:tcBorders>
              <w:top w:val="single" w:sz="6" w:space="0" w:color="auto"/>
            </w:tcBorders>
            <w:shd w:val="clear" w:color="auto" w:fill="auto"/>
          </w:tcPr>
          <w:p w14:paraId="2F37DE27" w14:textId="77777777" w:rsidR="00DA0598" w:rsidRPr="00E47209" w:rsidRDefault="00DA0598" w:rsidP="0068628F">
            <w:pPr>
              <w:pStyle w:val="TabellRader"/>
              <w:jc w:val="center"/>
            </w:pPr>
            <w:r w:rsidRPr="00E47209">
              <w:t>3</w:t>
            </w:r>
          </w:p>
        </w:tc>
        <w:tc>
          <w:tcPr>
            <w:tcW w:w="1252" w:type="pct"/>
            <w:tcBorders>
              <w:top w:val="single" w:sz="6" w:space="0" w:color="auto"/>
            </w:tcBorders>
            <w:shd w:val="clear" w:color="auto" w:fill="auto"/>
          </w:tcPr>
          <w:p w14:paraId="0D525371" w14:textId="77777777" w:rsidR="00DA0598" w:rsidRPr="00E47209" w:rsidRDefault="00DA0598" w:rsidP="0068628F">
            <w:pPr>
              <w:pStyle w:val="TabellRader"/>
              <w:jc w:val="center"/>
            </w:pPr>
            <w:r w:rsidRPr="00E47209">
              <w:t>1</w:t>
            </w:r>
          </w:p>
        </w:tc>
        <w:tc>
          <w:tcPr>
            <w:tcW w:w="1252" w:type="pct"/>
            <w:tcBorders>
              <w:top w:val="single" w:sz="6" w:space="0" w:color="auto"/>
            </w:tcBorders>
            <w:shd w:val="clear" w:color="auto" w:fill="auto"/>
          </w:tcPr>
          <w:p w14:paraId="2A57BE4A" w14:textId="77777777" w:rsidR="00DA0598" w:rsidRPr="00E47209" w:rsidRDefault="00DA0598" w:rsidP="0068628F">
            <w:pPr>
              <w:pStyle w:val="TabellRader"/>
              <w:jc w:val="center"/>
            </w:pPr>
            <w:r w:rsidRPr="00E47209">
              <w:t>2</w:t>
            </w:r>
          </w:p>
        </w:tc>
      </w:tr>
      <w:tr w:rsidR="00A21453" w:rsidRPr="00E47209" w14:paraId="098ECBB3" w14:textId="77777777" w:rsidTr="0068628F">
        <w:tc>
          <w:tcPr>
            <w:tcW w:w="1246" w:type="pct"/>
            <w:tcBorders>
              <w:top w:val="single" w:sz="6" w:space="0" w:color="auto"/>
            </w:tcBorders>
            <w:shd w:val="clear" w:color="auto" w:fill="auto"/>
          </w:tcPr>
          <w:p w14:paraId="46016745" w14:textId="77777777" w:rsidR="00DA0598" w:rsidRPr="00E47209" w:rsidRDefault="00DA0598" w:rsidP="0068628F">
            <w:pPr>
              <w:pStyle w:val="TabellRader"/>
              <w:jc w:val="left"/>
              <w:rPr>
                <w:b/>
                <w:bCs/>
              </w:rPr>
            </w:pPr>
            <w:r w:rsidRPr="00E47209">
              <w:rPr>
                <w:b/>
                <w:bCs/>
              </w:rPr>
              <w:t>Total</w:t>
            </w:r>
          </w:p>
        </w:tc>
        <w:tc>
          <w:tcPr>
            <w:tcW w:w="1250" w:type="pct"/>
            <w:tcBorders>
              <w:top w:val="single" w:sz="6" w:space="0" w:color="auto"/>
            </w:tcBorders>
            <w:shd w:val="clear" w:color="auto" w:fill="auto"/>
          </w:tcPr>
          <w:p w14:paraId="3EE3A4D3" w14:textId="77777777" w:rsidR="00DA0598" w:rsidRPr="00E47209" w:rsidRDefault="00DA0598" w:rsidP="0068628F">
            <w:pPr>
              <w:pStyle w:val="TabellRader"/>
              <w:jc w:val="center"/>
              <w:rPr>
                <w:b/>
                <w:bCs/>
              </w:rPr>
            </w:pPr>
            <w:r w:rsidRPr="00E47209">
              <w:rPr>
                <w:b/>
                <w:bCs/>
              </w:rPr>
              <w:t>11</w:t>
            </w:r>
          </w:p>
        </w:tc>
        <w:tc>
          <w:tcPr>
            <w:tcW w:w="1252" w:type="pct"/>
            <w:tcBorders>
              <w:top w:val="single" w:sz="6" w:space="0" w:color="auto"/>
            </w:tcBorders>
            <w:shd w:val="clear" w:color="auto" w:fill="auto"/>
          </w:tcPr>
          <w:p w14:paraId="3E370C91" w14:textId="77777777" w:rsidR="00DA0598" w:rsidRPr="00E47209" w:rsidRDefault="00DA0598" w:rsidP="0068628F">
            <w:pPr>
              <w:pStyle w:val="TabellRader"/>
              <w:jc w:val="center"/>
              <w:rPr>
                <w:b/>
                <w:bCs/>
              </w:rPr>
            </w:pPr>
            <w:r w:rsidRPr="00E47209">
              <w:rPr>
                <w:b/>
                <w:bCs/>
              </w:rPr>
              <w:t>18</w:t>
            </w:r>
          </w:p>
        </w:tc>
        <w:tc>
          <w:tcPr>
            <w:tcW w:w="1252" w:type="pct"/>
            <w:tcBorders>
              <w:top w:val="single" w:sz="6" w:space="0" w:color="auto"/>
            </w:tcBorders>
            <w:shd w:val="clear" w:color="auto" w:fill="auto"/>
          </w:tcPr>
          <w:p w14:paraId="60E9EF50" w14:textId="77777777" w:rsidR="00DA0598" w:rsidRPr="00E47209" w:rsidRDefault="00DA0598" w:rsidP="0068628F">
            <w:pPr>
              <w:pStyle w:val="TabellRader"/>
              <w:jc w:val="center"/>
              <w:rPr>
                <w:b/>
                <w:bCs/>
              </w:rPr>
            </w:pPr>
            <w:r w:rsidRPr="00E47209">
              <w:rPr>
                <w:b/>
                <w:bCs/>
              </w:rPr>
              <w:t>23</w:t>
            </w:r>
          </w:p>
        </w:tc>
      </w:tr>
      <w:tr w:rsidR="00A21453" w14:paraId="295EC2AB" w14:textId="77777777" w:rsidTr="0068628F">
        <w:tc>
          <w:tcPr>
            <w:tcW w:w="1246" w:type="pct"/>
            <w:tcBorders>
              <w:top w:val="single" w:sz="6" w:space="0" w:color="auto"/>
            </w:tcBorders>
            <w:shd w:val="clear" w:color="auto" w:fill="auto"/>
          </w:tcPr>
          <w:p w14:paraId="46293A44" w14:textId="77777777" w:rsidR="00DA0598" w:rsidRPr="00E47209" w:rsidRDefault="00DA0598" w:rsidP="0068628F">
            <w:pPr>
              <w:pStyle w:val="TabellRader"/>
              <w:jc w:val="left"/>
            </w:pPr>
          </w:p>
        </w:tc>
        <w:tc>
          <w:tcPr>
            <w:tcW w:w="1250" w:type="pct"/>
            <w:tcBorders>
              <w:top w:val="single" w:sz="6" w:space="0" w:color="auto"/>
            </w:tcBorders>
            <w:shd w:val="clear" w:color="auto" w:fill="auto"/>
          </w:tcPr>
          <w:p w14:paraId="36AD0AEF" w14:textId="77777777" w:rsidR="00DA0598" w:rsidRPr="00E47209" w:rsidRDefault="00DA0598" w:rsidP="0068628F">
            <w:pPr>
              <w:pStyle w:val="TabellRader"/>
              <w:jc w:val="center"/>
            </w:pPr>
          </w:p>
        </w:tc>
        <w:tc>
          <w:tcPr>
            <w:tcW w:w="1252" w:type="pct"/>
            <w:tcBorders>
              <w:top w:val="single" w:sz="6" w:space="0" w:color="auto"/>
            </w:tcBorders>
            <w:shd w:val="clear" w:color="auto" w:fill="auto"/>
          </w:tcPr>
          <w:p w14:paraId="27895090" w14:textId="77777777" w:rsidR="00DA0598" w:rsidRPr="00E47209" w:rsidRDefault="00DA0598" w:rsidP="0068628F">
            <w:pPr>
              <w:pStyle w:val="TabellRader"/>
              <w:jc w:val="center"/>
            </w:pPr>
          </w:p>
        </w:tc>
        <w:tc>
          <w:tcPr>
            <w:tcW w:w="1252" w:type="pct"/>
            <w:tcBorders>
              <w:top w:val="single" w:sz="6" w:space="0" w:color="auto"/>
            </w:tcBorders>
            <w:shd w:val="clear" w:color="auto" w:fill="auto"/>
          </w:tcPr>
          <w:p w14:paraId="59E460B4" w14:textId="77777777" w:rsidR="00DA0598" w:rsidRPr="00E47209" w:rsidRDefault="00DA0598" w:rsidP="0068628F">
            <w:pPr>
              <w:pStyle w:val="TabellRader"/>
              <w:jc w:val="center"/>
            </w:pPr>
          </w:p>
        </w:tc>
      </w:tr>
      <w:tr w:rsidR="00A21453" w:rsidRPr="00E47209" w14:paraId="450B0D5A" w14:textId="77777777" w:rsidTr="0068628F">
        <w:tc>
          <w:tcPr>
            <w:tcW w:w="1246" w:type="pct"/>
            <w:tcBorders>
              <w:top w:val="single" w:sz="6" w:space="0" w:color="auto"/>
            </w:tcBorders>
            <w:shd w:val="clear" w:color="auto" w:fill="auto"/>
          </w:tcPr>
          <w:p w14:paraId="335ED577" w14:textId="77777777" w:rsidR="00DA0598" w:rsidRPr="00E47209" w:rsidRDefault="00DA0598" w:rsidP="0068628F">
            <w:pPr>
              <w:pStyle w:val="TabellRader"/>
              <w:jc w:val="left"/>
              <w:rPr>
                <w:b/>
                <w:bCs/>
              </w:rPr>
            </w:pPr>
            <w:r w:rsidRPr="00E47209">
              <w:rPr>
                <w:b/>
                <w:bCs/>
              </w:rPr>
              <w:t>OCEANIEN</w:t>
            </w:r>
          </w:p>
        </w:tc>
        <w:tc>
          <w:tcPr>
            <w:tcW w:w="1250" w:type="pct"/>
            <w:tcBorders>
              <w:top w:val="single" w:sz="6" w:space="0" w:color="auto"/>
            </w:tcBorders>
            <w:shd w:val="clear" w:color="auto" w:fill="auto"/>
          </w:tcPr>
          <w:p w14:paraId="58300AAC"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46165D86" w14:textId="77777777" w:rsidR="00DA0598" w:rsidRPr="00E47209" w:rsidRDefault="00DA0598" w:rsidP="0068628F">
            <w:pPr>
              <w:pStyle w:val="TabellRader"/>
              <w:jc w:val="center"/>
              <w:rPr>
                <w:b/>
                <w:bCs/>
              </w:rPr>
            </w:pPr>
          </w:p>
        </w:tc>
        <w:tc>
          <w:tcPr>
            <w:tcW w:w="1252" w:type="pct"/>
            <w:tcBorders>
              <w:top w:val="single" w:sz="6" w:space="0" w:color="auto"/>
            </w:tcBorders>
            <w:shd w:val="clear" w:color="auto" w:fill="auto"/>
          </w:tcPr>
          <w:p w14:paraId="630EACE1" w14:textId="77777777" w:rsidR="00DA0598" w:rsidRPr="00E47209" w:rsidRDefault="00DA0598" w:rsidP="0068628F">
            <w:pPr>
              <w:pStyle w:val="TabellRader"/>
              <w:jc w:val="center"/>
              <w:rPr>
                <w:b/>
                <w:bCs/>
              </w:rPr>
            </w:pPr>
          </w:p>
        </w:tc>
      </w:tr>
      <w:tr w:rsidR="00A21453" w14:paraId="5BF84E2C" w14:textId="77777777" w:rsidTr="0046071D">
        <w:tc>
          <w:tcPr>
            <w:tcW w:w="1246" w:type="pct"/>
            <w:tcBorders>
              <w:top w:val="single" w:sz="6" w:space="0" w:color="auto"/>
              <w:bottom w:val="single" w:sz="6" w:space="0" w:color="auto"/>
            </w:tcBorders>
            <w:shd w:val="clear" w:color="auto" w:fill="auto"/>
          </w:tcPr>
          <w:p w14:paraId="540C18D3" w14:textId="77777777" w:rsidR="00DA0598" w:rsidRPr="00E47209" w:rsidRDefault="00DA0598" w:rsidP="0068628F">
            <w:pPr>
              <w:pStyle w:val="TabellRader"/>
              <w:jc w:val="left"/>
            </w:pPr>
            <w:r w:rsidRPr="00E47209">
              <w:t>Australien</w:t>
            </w:r>
          </w:p>
        </w:tc>
        <w:tc>
          <w:tcPr>
            <w:tcW w:w="1250" w:type="pct"/>
            <w:tcBorders>
              <w:top w:val="single" w:sz="6" w:space="0" w:color="auto"/>
              <w:bottom w:val="single" w:sz="6" w:space="0" w:color="auto"/>
            </w:tcBorders>
            <w:shd w:val="clear" w:color="auto" w:fill="auto"/>
          </w:tcPr>
          <w:p w14:paraId="6F213C67" w14:textId="77777777" w:rsidR="00DA0598" w:rsidRPr="00E47209" w:rsidRDefault="00DA0598" w:rsidP="0068628F">
            <w:pPr>
              <w:pStyle w:val="TabellRader"/>
              <w:jc w:val="center"/>
            </w:pPr>
            <w:r w:rsidRPr="00E47209">
              <w:t>3</w:t>
            </w:r>
          </w:p>
        </w:tc>
        <w:tc>
          <w:tcPr>
            <w:tcW w:w="1252" w:type="pct"/>
            <w:tcBorders>
              <w:top w:val="single" w:sz="6" w:space="0" w:color="auto"/>
              <w:bottom w:val="single" w:sz="6" w:space="0" w:color="auto"/>
            </w:tcBorders>
            <w:shd w:val="clear" w:color="auto" w:fill="auto"/>
          </w:tcPr>
          <w:p w14:paraId="69172EE1" w14:textId="77777777" w:rsidR="00DA0598" w:rsidRPr="00E47209" w:rsidRDefault="00DA0598" w:rsidP="0068628F">
            <w:pPr>
              <w:pStyle w:val="TabellRader"/>
              <w:jc w:val="center"/>
            </w:pPr>
            <w:r w:rsidRPr="00E47209">
              <w:t>7</w:t>
            </w:r>
          </w:p>
        </w:tc>
        <w:tc>
          <w:tcPr>
            <w:tcW w:w="1252" w:type="pct"/>
            <w:tcBorders>
              <w:top w:val="single" w:sz="6" w:space="0" w:color="auto"/>
              <w:bottom w:val="single" w:sz="6" w:space="0" w:color="auto"/>
            </w:tcBorders>
            <w:shd w:val="clear" w:color="auto" w:fill="auto"/>
          </w:tcPr>
          <w:p w14:paraId="396E6A7F" w14:textId="77777777" w:rsidR="00DA0598" w:rsidRPr="00E47209" w:rsidRDefault="00DA0598" w:rsidP="0068628F">
            <w:pPr>
              <w:pStyle w:val="TabellRader"/>
              <w:jc w:val="center"/>
            </w:pPr>
            <w:r w:rsidRPr="00E47209">
              <w:t>7</w:t>
            </w:r>
          </w:p>
        </w:tc>
      </w:tr>
      <w:tr w:rsidR="00A21453" w14:paraId="0D6A0DAE" w14:textId="77777777" w:rsidTr="0046071D">
        <w:tc>
          <w:tcPr>
            <w:tcW w:w="1246" w:type="pct"/>
            <w:tcBorders>
              <w:top w:val="single" w:sz="6" w:space="0" w:color="auto"/>
              <w:bottom w:val="single" w:sz="4" w:space="0" w:color="auto"/>
            </w:tcBorders>
            <w:shd w:val="clear" w:color="auto" w:fill="auto"/>
          </w:tcPr>
          <w:p w14:paraId="5FDBC520" w14:textId="77777777" w:rsidR="00DA0598" w:rsidRPr="00E47209" w:rsidRDefault="00DA0598" w:rsidP="0068628F">
            <w:pPr>
              <w:pStyle w:val="TabellRader"/>
              <w:jc w:val="left"/>
            </w:pPr>
            <w:r w:rsidRPr="00E47209">
              <w:t>Nya Zeeland</w:t>
            </w:r>
          </w:p>
        </w:tc>
        <w:tc>
          <w:tcPr>
            <w:tcW w:w="1250" w:type="pct"/>
            <w:tcBorders>
              <w:top w:val="single" w:sz="6" w:space="0" w:color="auto"/>
              <w:bottom w:val="single" w:sz="4" w:space="0" w:color="auto"/>
            </w:tcBorders>
            <w:shd w:val="clear" w:color="auto" w:fill="auto"/>
          </w:tcPr>
          <w:p w14:paraId="0D263FFC" w14:textId="77777777" w:rsidR="00DA0598" w:rsidRPr="00E47209" w:rsidRDefault="00DA0598" w:rsidP="0068628F">
            <w:pPr>
              <w:pStyle w:val="TabellRader"/>
              <w:jc w:val="center"/>
            </w:pPr>
            <w:r w:rsidRPr="00E47209">
              <w:t>4</w:t>
            </w:r>
          </w:p>
        </w:tc>
        <w:tc>
          <w:tcPr>
            <w:tcW w:w="1252" w:type="pct"/>
            <w:tcBorders>
              <w:top w:val="single" w:sz="6" w:space="0" w:color="auto"/>
              <w:bottom w:val="single" w:sz="4" w:space="0" w:color="auto"/>
            </w:tcBorders>
            <w:shd w:val="clear" w:color="auto" w:fill="auto"/>
          </w:tcPr>
          <w:p w14:paraId="0F71547B" w14:textId="77777777" w:rsidR="00DA0598" w:rsidRPr="00E47209" w:rsidRDefault="00DA0598" w:rsidP="0068628F">
            <w:pPr>
              <w:pStyle w:val="TabellRader"/>
              <w:jc w:val="center"/>
            </w:pPr>
            <w:r w:rsidRPr="00E47209">
              <w:t>5</w:t>
            </w:r>
          </w:p>
        </w:tc>
        <w:tc>
          <w:tcPr>
            <w:tcW w:w="1252" w:type="pct"/>
            <w:tcBorders>
              <w:top w:val="single" w:sz="6" w:space="0" w:color="auto"/>
              <w:bottom w:val="single" w:sz="4" w:space="0" w:color="auto"/>
            </w:tcBorders>
            <w:shd w:val="clear" w:color="auto" w:fill="auto"/>
          </w:tcPr>
          <w:p w14:paraId="09C2B36D" w14:textId="77777777" w:rsidR="00DA0598" w:rsidRPr="00E47209" w:rsidRDefault="00DA0598" w:rsidP="0068628F">
            <w:pPr>
              <w:pStyle w:val="TabellRader"/>
              <w:jc w:val="center"/>
            </w:pPr>
            <w:r w:rsidRPr="00E47209">
              <w:t>3</w:t>
            </w:r>
          </w:p>
        </w:tc>
      </w:tr>
      <w:tr w:rsidR="00A21453" w:rsidRPr="00E47209" w14:paraId="5F7C6D96" w14:textId="77777777" w:rsidTr="0046071D">
        <w:tc>
          <w:tcPr>
            <w:tcW w:w="1246" w:type="pct"/>
            <w:tcBorders>
              <w:top w:val="single" w:sz="4" w:space="0" w:color="auto"/>
              <w:bottom w:val="single" w:sz="6" w:space="0" w:color="auto"/>
            </w:tcBorders>
            <w:shd w:val="clear" w:color="auto" w:fill="auto"/>
          </w:tcPr>
          <w:p w14:paraId="389B7EB7" w14:textId="77777777" w:rsidR="00DA0598" w:rsidRPr="00E47209" w:rsidRDefault="00DA0598" w:rsidP="0068628F">
            <w:pPr>
              <w:pStyle w:val="TabellRader"/>
              <w:jc w:val="left"/>
              <w:rPr>
                <w:b/>
                <w:bCs/>
              </w:rPr>
            </w:pPr>
            <w:r w:rsidRPr="00E47209">
              <w:rPr>
                <w:b/>
                <w:bCs/>
              </w:rPr>
              <w:t>Totalt</w:t>
            </w:r>
          </w:p>
        </w:tc>
        <w:tc>
          <w:tcPr>
            <w:tcW w:w="1250" w:type="pct"/>
            <w:tcBorders>
              <w:top w:val="single" w:sz="4" w:space="0" w:color="auto"/>
              <w:bottom w:val="single" w:sz="6" w:space="0" w:color="auto"/>
            </w:tcBorders>
            <w:shd w:val="clear" w:color="auto" w:fill="auto"/>
          </w:tcPr>
          <w:p w14:paraId="4058F64A" w14:textId="77777777" w:rsidR="00DA0598" w:rsidRPr="00E47209" w:rsidRDefault="00DA0598" w:rsidP="0068628F">
            <w:pPr>
              <w:pStyle w:val="TabellRader"/>
              <w:jc w:val="center"/>
              <w:rPr>
                <w:b/>
                <w:bCs/>
              </w:rPr>
            </w:pPr>
            <w:r w:rsidRPr="00E47209">
              <w:rPr>
                <w:b/>
                <w:bCs/>
              </w:rPr>
              <w:t>7</w:t>
            </w:r>
          </w:p>
        </w:tc>
        <w:tc>
          <w:tcPr>
            <w:tcW w:w="1252" w:type="pct"/>
            <w:tcBorders>
              <w:top w:val="single" w:sz="4" w:space="0" w:color="auto"/>
              <w:bottom w:val="single" w:sz="6" w:space="0" w:color="auto"/>
            </w:tcBorders>
            <w:shd w:val="clear" w:color="auto" w:fill="auto"/>
          </w:tcPr>
          <w:p w14:paraId="2FED5D7C" w14:textId="77777777" w:rsidR="00DA0598" w:rsidRPr="00E47209" w:rsidRDefault="00DA0598" w:rsidP="0068628F">
            <w:pPr>
              <w:pStyle w:val="TabellRader"/>
              <w:jc w:val="center"/>
              <w:rPr>
                <w:b/>
                <w:bCs/>
              </w:rPr>
            </w:pPr>
            <w:r w:rsidRPr="00E47209">
              <w:rPr>
                <w:b/>
                <w:bCs/>
              </w:rPr>
              <w:t>12</w:t>
            </w:r>
          </w:p>
        </w:tc>
        <w:tc>
          <w:tcPr>
            <w:tcW w:w="1252" w:type="pct"/>
            <w:tcBorders>
              <w:top w:val="single" w:sz="4" w:space="0" w:color="auto"/>
              <w:bottom w:val="single" w:sz="6" w:space="0" w:color="auto"/>
            </w:tcBorders>
            <w:shd w:val="clear" w:color="auto" w:fill="auto"/>
          </w:tcPr>
          <w:p w14:paraId="40282767" w14:textId="77777777" w:rsidR="00DA0598" w:rsidRPr="00E47209" w:rsidRDefault="00DA0598" w:rsidP="0068628F">
            <w:pPr>
              <w:pStyle w:val="TabellRader"/>
              <w:jc w:val="center"/>
              <w:rPr>
                <w:b/>
                <w:bCs/>
              </w:rPr>
            </w:pPr>
            <w:r w:rsidRPr="00E47209">
              <w:rPr>
                <w:b/>
                <w:bCs/>
              </w:rPr>
              <w:t>10</w:t>
            </w:r>
          </w:p>
        </w:tc>
      </w:tr>
      <w:tr w:rsidR="00A21453" w:rsidRPr="00E47209" w14:paraId="4442CB6F" w14:textId="77777777" w:rsidTr="0046071D">
        <w:tc>
          <w:tcPr>
            <w:tcW w:w="1246" w:type="pct"/>
            <w:tcBorders>
              <w:top w:val="single" w:sz="6" w:space="0" w:color="auto"/>
              <w:bottom w:val="single" w:sz="4" w:space="0" w:color="auto"/>
            </w:tcBorders>
            <w:shd w:val="clear" w:color="auto" w:fill="auto"/>
          </w:tcPr>
          <w:p w14:paraId="43850529" w14:textId="77777777" w:rsidR="00DA0598" w:rsidRPr="00E47209" w:rsidRDefault="00DA0598" w:rsidP="0068628F">
            <w:pPr>
              <w:pStyle w:val="TabellRader"/>
              <w:jc w:val="left"/>
              <w:rPr>
                <w:b/>
                <w:bCs/>
              </w:rPr>
            </w:pPr>
            <w:r w:rsidRPr="00E47209">
              <w:rPr>
                <w:b/>
                <w:bCs/>
              </w:rPr>
              <w:t>TOTALT</w:t>
            </w:r>
          </w:p>
        </w:tc>
        <w:tc>
          <w:tcPr>
            <w:tcW w:w="1250" w:type="pct"/>
            <w:tcBorders>
              <w:top w:val="single" w:sz="6" w:space="0" w:color="auto"/>
              <w:bottom w:val="single" w:sz="4" w:space="0" w:color="auto"/>
            </w:tcBorders>
            <w:shd w:val="clear" w:color="auto" w:fill="auto"/>
          </w:tcPr>
          <w:p w14:paraId="6123BE6C" w14:textId="77777777" w:rsidR="00DA0598" w:rsidRPr="00E47209" w:rsidRDefault="00DA0598" w:rsidP="0068628F">
            <w:pPr>
              <w:pStyle w:val="TabellRader"/>
              <w:jc w:val="center"/>
              <w:rPr>
                <w:b/>
                <w:bCs/>
              </w:rPr>
            </w:pPr>
            <w:r w:rsidRPr="00E47209">
              <w:rPr>
                <w:b/>
                <w:bCs/>
              </w:rPr>
              <w:t>194</w:t>
            </w:r>
          </w:p>
        </w:tc>
        <w:tc>
          <w:tcPr>
            <w:tcW w:w="1252" w:type="pct"/>
            <w:tcBorders>
              <w:top w:val="single" w:sz="6" w:space="0" w:color="auto"/>
              <w:bottom w:val="single" w:sz="4" w:space="0" w:color="auto"/>
            </w:tcBorders>
            <w:shd w:val="clear" w:color="auto" w:fill="auto"/>
          </w:tcPr>
          <w:p w14:paraId="334D2ED8" w14:textId="77777777" w:rsidR="00DA0598" w:rsidRPr="00E47209" w:rsidRDefault="00DA0598" w:rsidP="0068628F">
            <w:pPr>
              <w:pStyle w:val="TabellRader"/>
              <w:jc w:val="center"/>
              <w:rPr>
                <w:b/>
                <w:bCs/>
              </w:rPr>
            </w:pPr>
            <w:r w:rsidRPr="00E47209">
              <w:rPr>
                <w:b/>
                <w:bCs/>
              </w:rPr>
              <w:t>232</w:t>
            </w:r>
          </w:p>
        </w:tc>
        <w:tc>
          <w:tcPr>
            <w:tcW w:w="1252" w:type="pct"/>
            <w:tcBorders>
              <w:top w:val="single" w:sz="6" w:space="0" w:color="auto"/>
              <w:bottom w:val="single" w:sz="4" w:space="0" w:color="auto"/>
            </w:tcBorders>
            <w:shd w:val="clear" w:color="auto" w:fill="auto"/>
          </w:tcPr>
          <w:p w14:paraId="330AE6BE" w14:textId="77777777" w:rsidR="00DA0598" w:rsidRPr="00E47209" w:rsidRDefault="00DA0598" w:rsidP="0068628F">
            <w:pPr>
              <w:pStyle w:val="TabellRader"/>
              <w:jc w:val="center"/>
              <w:rPr>
                <w:b/>
                <w:bCs/>
              </w:rPr>
            </w:pPr>
            <w:r w:rsidRPr="00E47209">
              <w:rPr>
                <w:b/>
                <w:bCs/>
              </w:rPr>
              <w:t>228</w:t>
            </w:r>
          </w:p>
        </w:tc>
      </w:tr>
    </w:tbl>
    <w:p w14:paraId="518334F2" w14:textId="77777777" w:rsidR="00DA0598" w:rsidRDefault="00DA0598" w:rsidP="00A21453">
      <w:pPr>
        <w:pStyle w:val="Brdtext"/>
      </w:pPr>
    </w:p>
    <w:p w14:paraId="1DD63298" w14:textId="77777777" w:rsidR="00DA0598" w:rsidRDefault="00DA0598" w:rsidP="00A21453">
      <w:pPr>
        <w:pStyle w:val="Brdtext"/>
      </w:pPr>
    </w:p>
    <w:p w14:paraId="5ECE83B9" w14:textId="77777777" w:rsidR="00DA0598" w:rsidRPr="00D9141C" w:rsidRDefault="00DA0598" w:rsidP="000F7C07">
      <w:pPr>
        <w:pStyle w:val="TabellFotnot"/>
        <w:sectPr w:rsidR="00DA0598" w:rsidRPr="00D9141C" w:rsidSect="00155500">
          <w:headerReference w:type="even" r:id="rId48"/>
          <w:headerReference w:type="default" r:id="rId49"/>
          <w:footerReference w:type="even" r:id="rId50"/>
          <w:footerReference w:type="default" r:id="rId51"/>
          <w:headerReference w:type="first" r:id="rId52"/>
          <w:footerReference w:type="first" r:id="rId53"/>
          <w:pgSz w:w="9356" w:h="13721" w:code="9"/>
          <w:pgMar w:top="794" w:right="2438" w:bottom="1191" w:left="1021" w:header="0" w:footer="709" w:gutter="0"/>
          <w:cols w:space="708"/>
          <w:docGrid w:linePitch="360"/>
        </w:sectPr>
      </w:pPr>
    </w:p>
    <w:p w14:paraId="4B49A6B2" w14:textId="1E09F92F" w:rsidR="00ED45B8" w:rsidRDefault="00DA0598" w:rsidP="00DF0F0A">
      <w:pPr>
        <w:pStyle w:val="Bilagarubrik"/>
      </w:pPr>
      <w:bookmarkStart w:id="48" w:name="_Toc161672662"/>
      <w:bookmarkStart w:id="49" w:name="_Toc194329062"/>
      <w:r>
        <w:lastRenderedPageBreak/>
        <w:t>Redovisning av statistik rörande produkter med dubbla användningsområden 202</w:t>
      </w:r>
      <w:bookmarkEnd w:id="48"/>
      <w:r>
        <w:t>4</w:t>
      </w:r>
      <w:bookmarkEnd w:id="49"/>
    </w:p>
    <w:p w14:paraId="188588CA" w14:textId="77777777" w:rsidR="00DA0598" w:rsidRDefault="00DA0598" w:rsidP="008E5E68">
      <w:pPr>
        <w:pStyle w:val="Rubrik2utannumrering"/>
      </w:pPr>
      <w:r>
        <w:t xml:space="preserve">Överföringar inom EU </w:t>
      </w:r>
    </w:p>
    <w:p w14:paraId="6DD32F89" w14:textId="77777777" w:rsidR="00DA0598" w:rsidRDefault="00DA0598" w:rsidP="008E5E68">
      <w:pPr>
        <w:pStyle w:val="Brdtext"/>
      </w:pPr>
      <w:r>
        <w:t xml:space="preserve">I regel råder fri rörlighet för överföring av produkter med dubbla användningsområden inom EU. Tillstånd för överföring av produkter med dubbla användningsområden till ett annat EU-land krävs endast i mycket begränsad utsträckning enligt vad som följer av bilaga IV till Europaparlamentets och rådets förordning (EU) 2021/821 av den 20 maj 2021 om upprättande av en unionsordning för kontroll av export, förmedling, transitering och överföring av samt tekniskt bistånd för produkter med dubbla användningsområden (PDA-förordningen). Förutsatt att utförseln av produkter med dubbla användningsområden följer den totala varuexportens geografiska fördelning innebär det att mer än hälften av utförseln från Sverige av produkter med dubbla användningsområden kan ske utan tillstånd, då detta bör avse andra länder inom EU. </w:t>
      </w:r>
    </w:p>
    <w:p w14:paraId="4B6223C3" w14:textId="1A7854CA" w:rsidR="00DA0598" w:rsidRDefault="00DA0598" w:rsidP="008E5E68">
      <w:pPr>
        <w:pStyle w:val="Brdtextmedindrag"/>
      </w:pPr>
      <w:r>
        <w:t xml:space="preserve">I tabell </w:t>
      </w:r>
      <w:r w:rsidR="00F742DE">
        <w:t>33</w:t>
      </w:r>
      <w:r w:rsidRPr="000140ED">
        <w:t xml:space="preserve"> redovisas </w:t>
      </w:r>
      <w:r>
        <w:t xml:space="preserve">antalet ansökningar </w:t>
      </w:r>
      <w:r w:rsidRPr="000140ED">
        <w:t>om</w:t>
      </w:r>
      <w:r>
        <w:t xml:space="preserve"> överföringstillstånd till andra EU-länder under 2024 uppdelat på beviljade och avslagna ansökningar om tillstånd.</w:t>
      </w:r>
    </w:p>
    <w:p w14:paraId="3C68B211" w14:textId="5623EF2C" w:rsidR="00DA0598" w:rsidRDefault="00DA0598" w:rsidP="008E5E68">
      <w:pPr>
        <w:pStyle w:val="TabellRubrik"/>
      </w:pPr>
      <w:bookmarkStart w:id="50" w:name="_Hlk192845887"/>
      <w:r>
        <w:t xml:space="preserve">Tabell </w:t>
      </w:r>
      <w:r w:rsidR="00F742DE">
        <w:t>33</w:t>
      </w:r>
      <w:r>
        <w:tab/>
        <w:t>Antal behandlade ansökningar om överföringstillstånd till annat EU-land 2024</w:t>
      </w:r>
      <w:r>
        <w:br/>
      </w:r>
    </w:p>
    <w:tbl>
      <w:tblPr>
        <w:tblW w:w="5893" w:type="dxa"/>
        <w:tblLook w:val="04A0" w:firstRow="1" w:lastRow="0" w:firstColumn="1" w:lastColumn="0" w:noHBand="0" w:noVBand="1"/>
      </w:tblPr>
      <w:tblGrid>
        <w:gridCol w:w="1964"/>
        <w:gridCol w:w="1964"/>
        <w:gridCol w:w="1965"/>
      </w:tblGrid>
      <w:tr w:rsidR="008E5E68" w14:paraId="01B8C5A3" w14:textId="77777777" w:rsidTr="00F742DE">
        <w:trPr>
          <w:trHeight w:val="265"/>
        </w:trPr>
        <w:tc>
          <w:tcPr>
            <w:tcW w:w="1964" w:type="dxa"/>
            <w:tcBorders>
              <w:bottom w:val="single" w:sz="4" w:space="0" w:color="auto"/>
            </w:tcBorders>
            <w:vAlign w:val="center"/>
            <w:hideMark/>
          </w:tcPr>
          <w:p w14:paraId="1784199C" w14:textId="77777777" w:rsidR="00DA0598" w:rsidRPr="00461FE3" w:rsidRDefault="00DA0598" w:rsidP="00F742DE">
            <w:pPr>
              <w:pStyle w:val="TabellHuvud"/>
              <w:jc w:val="center"/>
            </w:pPr>
            <w:r w:rsidRPr="00461FE3">
              <w:t>Beviljade</w:t>
            </w:r>
          </w:p>
        </w:tc>
        <w:tc>
          <w:tcPr>
            <w:tcW w:w="1964" w:type="dxa"/>
            <w:tcBorders>
              <w:bottom w:val="single" w:sz="4" w:space="0" w:color="auto"/>
            </w:tcBorders>
            <w:vAlign w:val="center"/>
            <w:hideMark/>
          </w:tcPr>
          <w:p w14:paraId="41D72A92" w14:textId="77777777" w:rsidR="00DA0598" w:rsidRPr="00461FE3" w:rsidRDefault="00DA0598" w:rsidP="00F742DE">
            <w:pPr>
              <w:pStyle w:val="TabellHuvud"/>
              <w:jc w:val="center"/>
            </w:pPr>
            <w:r w:rsidRPr="00461FE3">
              <w:t>Avslag</w:t>
            </w:r>
          </w:p>
        </w:tc>
        <w:tc>
          <w:tcPr>
            <w:tcW w:w="1965" w:type="dxa"/>
            <w:tcBorders>
              <w:bottom w:val="single" w:sz="4" w:space="0" w:color="auto"/>
            </w:tcBorders>
            <w:vAlign w:val="center"/>
            <w:hideMark/>
          </w:tcPr>
          <w:p w14:paraId="76890604" w14:textId="77777777" w:rsidR="00DA0598" w:rsidRPr="00461FE3" w:rsidRDefault="00DA0598" w:rsidP="00F742DE">
            <w:pPr>
              <w:pStyle w:val="TabellHuvud"/>
              <w:jc w:val="center"/>
            </w:pPr>
            <w:r w:rsidRPr="00461FE3">
              <w:t>Totalt</w:t>
            </w:r>
          </w:p>
        </w:tc>
      </w:tr>
      <w:tr w:rsidR="008E5E68" w14:paraId="39FFA830" w14:textId="77777777" w:rsidTr="00F742DE">
        <w:trPr>
          <w:trHeight w:val="265"/>
        </w:trPr>
        <w:tc>
          <w:tcPr>
            <w:tcW w:w="1964" w:type="dxa"/>
            <w:tcBorders>
              <w:top w:val="single" w:sz="4" w:space="0" w:color="auto"/>
            </w:tcBorders>
            <w:vAlign w:val="center"/>
          </w:tcPr>
          <w:p w14:paraId="2882AD32" w14:textId="3C904A1A" w:rsidR="00DA0598" w:rsidRPr="00E7680E" w:rsidRDefault="00DA0598" w:rsidP="00F742DE">
            <w:pPr>
              <w:pStyle w:val="TabellRader"/>
              <w:jc w:val="center"/>
            </w:pPr>
            <w:r>
              <w:t>43*</w:t>
            </w:r>
          </w:p>
        </w:tc>
        <w:tc>
          <w:tcPr>
            <w:tcW w:w="1964" w:type="dxa"/>
            <w:tcBorders>
              <w:top w:val="single" w:sz="4" w:space="0" w:color="auto"/>
            </w:tcBorders>
            <w:vAlign w:val="center"/>
          </w:tcPr>
          <w:p w14:paraId="383B2CBC" w14:textId="77777777" w:rsidR="00DA0598" w:rsidRPr="00E7680E" w:rsidRDefault="00DA0598" w:rsidP="00F742DE">
            <w:pPr>
              <w:pStyle w:val="TabellRader"/>
              <w:jc w:val="center"/>
            </w:pPr>
            <w:r w:rsidRPr="00E7680E">
              <w:t>0</w:t>
            </w:r>
          </w:p>
        </w:tc>
        <w:tc>
          <w:tcPr>
            <w:tcW w:w="1965" w:type="dxa"/>
            <w:tcBorders>
              <w:top w:val="single" w:sz="4" w:space="0" w:color="auto"/>
            </w:tcBorders>
            <w:vAlign w:val="center"/>
          </w:tcPr>
          <w:p w14:paraId="51300369" w14:textId="5A6269E8" w:rsidR="00DA0598" w:rsidRPr="00E7680E" w:rsidRDefault="00575D4D" w:rsidP="00F742DE">
            <w:pPr>
              <w:pStyle w:val="TabellRader"/>
              <w:jc w:val="center"/>
            </w:pPr>
            <w:r>
              <w:t>43</w:t>
            </w:r>
          </w:p>
        </w:tc>
      </w:tr>
    </w:tbl>
    <w:p w14:paraId="1EE43C3D" w14:textId="706655FE" w:rsidR="00DA0598" w:rsidRDefault="00DA0598" w:rsidP="0045180E">
      <w:pPr>
        <w:pStyle w:val="TabellFotnot"/>
      </w:pPr>
      <w:r w:rsidRPr="00D17018">
        <w:t>*</w:t>
      </w:r>
      <w:r>
        <w:t>Samtliga beviljade ansökningar avser SSM</w:t>
      </w:r>
      <w:r w:rsidRPr="00D17018">
        <w:t>.</w:t>
      </w:r>
    </w:p>
    <w:bookmarkEnd w:id="50"/>
    <w:p w14:paraId="5952F372" w14:textId="77777777" w:rsidR="00DA0598" w:rsidRDefault="00DA0598" w:rsidP="008E5E68">
      <w:pPr>
        <w:pStyle w:val="Rubrik2utannumrering"/>
      </w:pPr>
      <w:r>
        <w:t>Export med stöd av generellt tillstånd till Australien, Japan, Kanada, Liechtenstein, Norge, Nya Zeeland, Storbritannien, Schweiz och USA</w:t>
      </w:r>
    </w:p>
    <w:p w14:paraId="1249F751" w14:textId="36932A60" w:rsidR="00DA0598" w:rsidRDefault="00DA0598" w:rsidP="008E5E68">
      <w:pPr>
        <w:pStyle w:val="Brdtext"/>
        <w:rPr>
          <w:szCs w:val="24"/>
        </w:rPr>
      </w:pPr>
      <w:r w:rsidRPr="00F05408">
        <w:t>Drygt en fjärdedel av Sveriges totala varuexport 2024 gick till Australien, Japan, Kanada, Liechtenstein, Norge, Nya Zeeland, Schweiz, Storbritannien och USA.</w:t>
      </w:r>
      <w:r w:rsidRPr="00F05408">
        <w:rPr>
          <w:szCs w:val="24"/>
        </w:rPr>
        <w:t xml:space="preserve"> För export</w:t>
      </w:r>
      <w:r>
        <w:rPr>
          <w:szCs w:val="24"/>
        </w:rPr>
        <w:t xml:space="preserve"> av produkter med dubbla användningsområden till dessa länder finns ett, när det gäller antalet produkter mycket omfattande, generellt tillstånd (EU001). För en exportör i Sverige som vill exportera produkter med dubbla användningsområden med stöd av det generella tillståndet krävs endast att en engångsanmälan görs i samband med den första användningen av tillståndet. Endast i ett fåtal fall krävs ett individuellt eller ett globalt tillstånd för export till något av de nämnda länderna.</w:t>
      </w:r>
    </w:p>
    <w:p w14:paraId="2D3AF031" w14:textId="5A8D2918" w:rsidR="00DA0598" w:rsidRDefault="00DA0598" w:rsidP="003822AB">
      <w:pPr>
        <w:pStyle w:val="Brdtextmedindrag"/>
      </w:pPr>
      <w:r>
        <w:t xml:space="preserve">I tabell </w:t>
      </w:r>
      <w:r w:rsidR="00F742DE">
        <w:t>34</w:t>
      </w:r>
      <w:r w:rsidRPr="000140ED">
        <w:t xml:space="preserve"> redovisas </w:t>
      </w:r>
      <w:r>
        <w:t xml:space="preserve">antalet exportörer som anmält användning av det generella tillståndet EU001 under 2024 samt det totala antalet anmälningar som gjorts sedan införandet 2009.  </w:t>
      </w:r>
    </w:p>
    <w:p w14:paraId="656D6D0E" w14:textId="22C491F4" w:rsidR="00DA0598" w:rsidRDefault="00DA0598" w:rsidP="003D6F49">
      <w:pPr>
        <w:pStyle w:val="TabellRubrik"/>
      </w:pPr>
      <w:r>
        <w:lastRenderedPageBreak/>
        <w:t xml:space="preserve">Tabell </w:t>
      </w:r>
      <w:r w:rsidR="00F742DE">
        <w:t>34</w:t>
      </w:r>
      <w:r>
        <w:tab/>
      </w:r>
      <w:r w:rsidRPr="00E43281">
        <w:rPr>
          <w:szCs w:val="24"/>
        </w:rPr>
        <w:t>Antal anmälningar om användning av det generella tillståndet EU001</w:t>
      </w:r>
    </w:p>
    <w:p w14:paraId="31FD98E4" w14:textId="6CA10EC4"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418"/>
        <w:gridCol w:w="1559"/>
        <w:gridCol w:w="2920"/>
      </w:tblGrid>
      <w:tr w:rsidR="00B3309C" w14:paraId="52C3A0F2" w14:textId="77777777" w:rsidTr="00F742DE">
        <w:trPr>
          <w:tblHeader/>
        </w:trPr>
        <w:tc>
          <w:tcPr>
            <w:tcW w:w="1202" w:type="pct"/>
            <w:tcBorders>
              <w:bottom w:val="single" w:sz="4" w:space="0" w:color="auto"/>
            </w:tcBorders>
            <w:shd w:val="clear" w:color="auto" w:fill="auto"/>
          </w:tcPr>
          <w:p w14:paraId="2497FB3D" w14:textId="77777777" w:rsidR="00DA0598" w:rsidRPr="003F4BF8" w:rsidRDefault="00DA0598" w:rsidP="00F742DE">
            <w:pPr>
              <w:pStyle w:val="TabellHuvud"/>
              <w:jc w:val="center"/>
            </w:pPr>
            <w:r w:rsidRPr="003F4BF8">
              <w:t>Tillstånd</w:t>
            </w:r>
          </w:p>
        </w:tc>
        <w:tc>
          <w:tcPr>
            <w:tcW w:w="1322" w:type="pct"/>
            <w:tcBorders>
              <w:bottom w:val="single" w:sz="4" w:space="0" w:color="auto"/>
            </w:tcBorders>
            <w:shd w:val="clear" w:color="auto" w:fill="auto"/>
          </w:tcPr>
          <w:p w14:paraId="758E1252" w14:textId="77777777" w:rsidR="00DA0598" w:rsidRPr="003F4BF8" w:rsidRDefault="00DA0598" w:rsidP="00F742DE">
            <w:pPr>
              <w:pStyle w:val="TabellHuvud"/>
              <w:jc w:val="center"/>
            </w:pPr>
            <w:r w:rsidRPr="003F4BF8">
              <w:t>Anmälningar 2024</w:t>
            </w:r>
          </w:p>
        </w:tc>
        <w:tc>
          <w:tcPr>
            <w:tcW w:w="2476" w:type="pct"/>
            <w:tcBorders>
              <w:bottom w:val="single" w:sz="4" w:space="0" w:color="auto"/>
            </w:tcBorders>
            <w:shd w:val="clear" w:color="auto" w:fill="auto"/>
          </w:tcPr>
          <w:p w14:paraId="6661D8B6" w14:textId="77777777" w:rsidR="00DA0598" w:rsidRPr="003F4BF8" w:rsidRDefault="00DA0598" w:rsidP="00F742DE">
            <w:pPr>
              <w:pStyle w:val="TabellHuvud"/>
              <w:jc w:val="center"/>
            </w:pPr>
            <w:r w:rsidRPr="003F4BF8">
              <w:t>Anmälningar sedan införandet 2009</w:t>
            </w:r>
          </w:p>
        </w:tc>
      </w:tr>
      <w:tr w:rsidR="003F4BF8" w14:paraId="2924BAD0" w14:textId="77777777" w:rsidTr="00F742DE">
        <w:trPr>
          <w:tblHeader/>
        </w:trPr>
        <w:tc>
          <w:tcPr>
            <w:tcW w:w="1202" w:type="pct"/>
            <w:tcBorders>
              <w:top w:val="single" w:sz="4" w:space="0" w:color="auto"/>
            </w:tcBorders>
            <w:shd w:val="clear" w:color="auto" w:fill="auto"/>
          </w:tcPr>
          <w:p w14:paraId="24B21E87" w14:textId="77777777" w:rsidR="00DA0598" w:rsidRPr="003F4BF8" w:rsidRDefault="00DA0598" w:rsidP="00F742DE">
            <w:pPr>
              <w:pStyle w:val="TabellHuvud"/>
              <w:jc w:val="center"/>
              <w:rPr>
                <w:b w:val="0"/>
                <w:bCs/>
              </w:rPr>
            </w:pPr>
            <w:r w:rsidRPr="003F4BF8">
              <w:rPr>
                <w:b w:val="0"/>
                <w:bCs/>
              </w:rPr>
              <w:t>EU001</w:t>
            </w:r>
          </w:p>
        </w:tc>
        <w:tc>
          <w:tcPr>
            <w:tcW w:w="1322" w:type="pct"/>
            <w:tcBorders>
              <w:top w:val="single" w:sz="4" w:space="0" w:color="auto"/>
            </w:tcBorders>
            <w:shd w:val="clear" w:color="auto" w:fill="auto"/>
          </w:tcPr>
          <w:p w14:paraId="6049EA19" w14:textId="77777777" w:rsidR="00DA0598" w:rsidRPr="003F4BF8" w:rsidRDefault="00DA0598" w:rsidP="00F742DE">
            <w:pPr>
              <w:pStyle w:val="TabellHuvud"/>
              <w:jc w:val="center"/>
              <w:rPr>
                <w:b w:val="0"/>
                <w:bCs/>
              </w:rPr>
            </w:pPr>
            <w:r w:rsidRPr="003F4BF8">
              <w:rPr>
                <w:b w:val="0"/>
                <w:bCs/>
              </w:rPr>
              <w:t>35</w:t>
            </w:r>
          </w:p>
        </w:tc>
        <w:tc>
          <w:tcPr>
            <w:tcW w:w="2476" w:type="pct"/>
            <w:tcBorders>
              <w:top w:val="single" w:sz="4" w:space="0" w:color="auto"/>
            </w:tcBorders>
            <w:shd w:val="clear" w:color="auto" w:fill="auto"/>
          </w:tcPr>
          <w:p w14:paraId="0EA69EBF" w14:textId="77777777" w:rsidR="00DA0598" w:rsidRPr="003F4BF8" w:rsidRDefault="00DA0598" w:rsidP="00F742DE">
            <w:pPr>
              <w:pStyle w:val="TabellHuvud"/>
              <w:jc w:val="center"/>
              <w:rPr>
                <w:b w:val="0"/>
                <w:bCs/>
              </w:rPr>
            </w:pPr>
            <w:r w:rsidRPr="003F4BF8">
              <w:rPr>
                <w:b w:val="0"/>
                <w:bCs/>
              </w:rPr>
              <w:t>348</w:t>
            </w:r>
          </w:p>
        </w:tc>
      </w:tr>
    </w:tbl>
    <w:p w14:paraId="694C731C" w14:textId="77777777" w:rsidR="00DA0598" w:rsidRDefault="00DA0598" w:rsidP="00B3309C">
      <w:pPr>
        <w:pStyle w:val="Rubrik2utannumrering"/>
      </w:pPr>
      <w:r>
        <w:t>Export med stöd av övriga generella tillstånd</w:t>
      </w:r>
    </w:p>
    <w:p w14:paraId="26CD22D6" w14:textId="5482179B" w:rsidR="00DA0598" w:rsidRDefault="00DA0598" w:rsidP="00B3309C">
      <w:pPr>
        <w:pStyle w:val="Brdtext"/>
      </w:pPr>
      <w:r>
        <w:t>För export av produkter med dubbla användningsområden till vissa andra länder i världen finns sju, när det gäller antalet produkter inte särskilt omfattande, generella tillstånd kallade EU002–EU008. För en exportör i Sverige som vill exportera produkter med dubbla användningsområden med stöd av något av de fem generella tillstånden EU002–EU006 krävs endast att en engångsanmälan görs i samband med den första användningen av tillståndet.</w:t>
      </w:r>
      <w:r w:rsidRPr="009F71EA">
        <w:t xml:space="preserve"> </w:t>
      </w:r>
    </w:p>
    <w:p w14:paraId="7D6B6B16" w14:textId="0E4D48D0" w:rsidR="00DA0598" w:rsidRDefault="00DA0598" w:rsidP="007011B5">
      <w:pPr>
        <w:pStyle w:val="Brdtextmedindrag"/>
      </w:pPr>
      <w:r>
        <w:rPr>
          <w:szCs w:val="24"/>
        </w:rPr>
        <w:t>I tabell 3</w:t>
      </w:r>
      <w:r w:rsidR="007979B6">
        <w:rPr>
          <w:szCs w:val="24"/>
        </w:rPr>
        <w:t>5</w:t>
      </w:r>
      <w:r w:rsidRPr="000140ED">
        <w:rPr>
          <w:szCs w:val="24"/>
        </w:rPr>
        <w:t xml:space="preserve"> redovisas </w:t>
      </w:r>
      <w:r>
        <w:rPr>
          <w:szCs w:val="24"/>
        </w:rPr>
        <w:t xml:space="preserve">antalet exportörer som anmält användning av de generella tillstånden </w:t>
      </w:r>
      <w:r>
        <w:t xml:space="preserve">EU002–EU006 under 2024 samt det totala antalet </w:t>
      </w:r>
      <w:r w:rsidRPr="00B3309C">
        <w:t>anmälningar</w:t>
      </w:r>
      <w:r>
        <w:t xml:space="preserve"> som gjorts sedan införandet av tillstånden. Tillstånden infördes i november 2011 varför det totala antalet utgår från 2012.</w:t>
      </w:r>
    </w:p>
    <w:p w14:paraId="779CD27B" w14:textId="113D342F" w:rsidR="00DA0598" w:rsidRDefault="00DA0598" w:rsidP="007011B5">
      <w:pPr>
        <w:pStyle w:val="TabellRubrik"/>
      </w:pPr>
      <w:r>
        <w:t xml:space="preserve">Tabell </w:t>
      </w:r>
      <w:r w:rsidR="00BD4E8C">
        <w:t>3</w:t>
      </w:r>
      <w:r w:rsidR="008056F2">
        <w:fldChar w:fldCharType="begin"/>
      </w:r>
      <w:r w:rsidR="008056F2">
        <w:instrText xml:space="preserve"> SEQ Tabell \* Arabic \s 1  \* MERGEFORMAT </w:instrText>
      </w:r>
      <w:r w:rsidR="008056F2">
        <w:fldChar w:fldCharType="separate"/>
      </w:r>
      <w:r w:rsidR="008056F2">
        <w:fldChar w:fldCharType="end"/>
      </w:r>
      <w:r w:rsidR="007979B6">
        <w:rPr>
          <w:noProof/>
        </w:rPr>
        <w:t>5</w:t>
      </w:r>
      <w:r>
        <w:tab/>
        <w:t>Antal anmälningar om användning av de generella tillstånden EU002–EU006</w:t>
      </w:r>
    </w:p>
    <w:p w14:paraId="5643A7E0" w14:textId="14773E5D"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135"/>
        <w:gridCol w:w="2126"/>
        <w:gridCol w:w="428"/>
        <w:gridCol w:w="2208"/>
      </w:tblGrid>
      <w:tr w:rsidR="007011B5" w14:paraId="06B3EED7" w14:textId="77777777" w:rsidTr="00CE6999">
        <w:trPr>
          <w:tblHeader/>
        </w:trPr>
        <w:tc>
          <w:tcPr>
            <w:tcW w:w="962" w:type="pct"/>
            <w:tcBorders>
              <w:bottom w:val="single" w:sz="4" w:space="0" w:color="auto"/>
            </w:tcBorders>
            <w:shd w:val="clear" w:color="auto" w:fill="auto"/>
            <w:vAlign w:val="bottom"/>
          </w:tcPr>
          <w:p w14:paraId="1FA80EE9" w14:textId="77777777" w:rsidR="00DA0598" w:rsidRPr="007011B5" w:rsidRDefault="00DA0598" w:rsidP="00CE6999">
            <w:pPr>
              <w:pStyle w:val="TabellHuvud"/>
              <w:jc w:val="left"/>
            </w:pPr>
            <w:r w:rsidRPr="007011B5">
              <w:t>Tillstånd</w:t>
            </w:r>
          </w:p>
        </w:tc>
        <w:tc>
          <w:tcPr>
            <w:tcW w:w="1803" w:type="pct"/>
            <w:tcBorders>
              <w:bottom w:val="single" w:sz="4" w:space="0" w:color="auto"/>
            </w:tcBorders>
            <w:shd w:val="clear" w:color="auto" w:fill="auto"/>
            <w:vAlign w:val="bottom"/>
          </w:tcPr>
          <w:p w14:paraId="0D50B253" w14:textId="77777777" w:rsidR="00DA0598" w:rsidRPr="007011B5" w:rsidRDefault="00DA0598" w:rsidP="00CE6999">
            <w:pPr>
              <w:pStyle w:val="TabellHuvud"/>
              <w:jc w:val="center"/>
            </w:pPr>
            <w:r w:rsidRPr="007011B5">
              <w:t>Anmälningar 2024</w:t>
            </w:r>
          </w:p>
        </w:tc>
        <w:tc>
          <w:tcPr>
            <w:tcW w:w="2235" w:type="pct"/>
            <w:gridSpan w:val="2"/>
            <w:tcBorders>
              <w:bottom w:val="single" w:sz="4" w:space="0" w:color="auto"/>
            </w:tcBorders>
            <w:shd w:val="clear" w:color="auto" w:fill="auto"/>
          </w:tcPr>
          <w:p w14:paraId="6BD5DE09" w14:textId="77777777" w:rsidR="00DA0598" w:rsidRPr="007011B5" w:rsidRDefault="00DA0598" w:rsidP="007011B5">
            <w:pPr>
              <w:pStyle w:val="TabellHuvud"/>
              <w:jc w:val="both"/>
            </w:pPr>
            <w:r w:rsidRPr="007011B5">
              <w:t>Anmälningar sedan införandet 2012</w:t>
            </w:r>
          </w:p>
        </w:tc>
      </w:tr>
      <w:tr w:rsidR="007011B5" w:rsidRPr="00085EE7" w14:paraId="73DEA7C4" w14:textId="77777777" w:rsidTr="00CE6999">
        <w:tc>
          <w:tcPr>
            <w:tcW w:w="962" w:type="pct"/>
            <w:tcBorders>
              <w:top w:val="single" w:sz="4" w:space="0" w:color="auto"/>
            </w:tcBorders>
            <w:shd w:val="clear" w:color="auto" w:fill="auto"/>
          </w:tcPr>
          <w:p w14:paraId="4CC94414" w14:textId="77777777" w:rsidR="00DA0598" w:rsidRPr="00085EE7" w:rsidRDefault="00DA0598" w:rsidP="005526F7">
            <w:pPr>
              <w:pStyle w:val="TabellRader"/>
              <w:jc w:val="left"/>
            </w:pPr>
            <w:r w:rsidRPr="00085EE7">
              <w:t>EU002</w:t>
            </w:r>
          </w:p>
        </w:tc>
        <w:tc>
          <w:tcPr>
            <w:tcW w:w="2166" w:type="pct"/>
            <w:gridSpan w:val="2"/>
            <w:tcBorders>
              <w:top w:val="single" w:sz="4" w:space="0" w:color="auto"/>
            </w:tcBorders>
            <w:shd w:val="clear" w:color="auto" w:fill="auto"/>
          </w:tcPr>
          <w:p w14:paraId="60459C63" w14:textId="17F385BC" w:rsidR="00DA0598" w:rsidRPr="00085EE7" w:rsidRDefault="00DA0598" w:rsidP="007979B6">
            <w:pPr>
              <w:pStyle w:val="TabellRader"/>
              <w:jc w:val="center"/>
            </w:pPr>
            <w:r>
              <w:t>1</w:t>
            </w:r>
          </w:p>
        </w:tc>
        <w:tc>
          <w:tcPr>
            <w:tcW w:w="1873" w:type="pct"/>
            <w:tcBorders>
              <w:top w:val="single" w:sz="4" w:space="0" w:color="auto"/>
            </w:tcBorders>
            <w:shd w:val="clear" w:color="auto" w:fill="auto"/>
          </w:tcPr>
          <w:p w14:paraId="698D7C19" w14:textId="41437C58" w:rsidR="00DA0598" w:rsidRPr="00085EE7" w:rsidRDefault="00DA0598" w:rsidP="007011B5">
            <w:pPr>
              <w:pStyle w:val="TabellRader"/>
              <w:jc w:val="both"/>
            </w:pPr>
            <w:r>
              <w:t>10</w:t>
            </w:r>
          </w:p>
        </w:tc>
      </w:tr>
      <w:tr w:rsidR="007011B5" w:rsidRPr="00085EE7" w14:paraId="7CD3DF63" w14:textId="77777777" w:rsidTr="00CE6999">
        <w:tc>
          <w:tcPr>
            <w:tcW w:w="962" w:type="pct"/>
            <w:shd w:val="clear" w:color="auto" w:fill="auto"/>
          </w:tcPr>
          <w:p w14:paraId="3FD6FE7E" w14:textId="77777777" w:rsidR="00DA0598" w:rsidRPr="00085EE7" w:rsidRDefault="00DA0598" w:rsidP="005526F7">
            <w:pPr>
              <w:pStyle w:val="TabellRader"/>
              <w:jc w:val="left"/>
            </w:pPr>
            <w:r w:rsidRPr="00085EE7">
              <w:t>EU003</w:t>
            </w:r>
          </w:p>
        </w:tc>
        <w:tc>
          <w:tcPr>
            <w:tcW w:w="2166" w:type="pct"/>
            <w:gridSpan w:val="2"/>
            <w:shd w:val="clear" w:color="auto" w:fill="auto"/>
          </w:tcPr>
          <w:p w14:paraId="35EDFE04" w14:textId="184C4E2E" w:rsidR="00DA0598" w:rsidRPr="00085EE7" w:rsidRDefault="00DA0598" w:rsidP="007979B6">
            <w:pPr>
              <w:pStyle w:val="TabellRader"/>
              <w:jc w:val="center"/>
            </w:pPr>
            <w:r>
              <w:t>1</w:t>
            </w:r>
          </w:p>
        </w:tc>
        <w:tc>
          <w:tcPr>
            <w:tcW w:w="1873" w:type="pct"/>
            <w:shd w:val="clear" w:color="auto" w:fill="auto"/>
          </w:tcPr>
          <w:p w14:paraId="0636BBEB" w14:textId="21A22CBD" w:rsidR="00DA0598" w:rsidRPr="00085EE7" w:rsidRDefault="00DA0598" w:rsidP="007011B5">
            <w:pPr>
              <w:pStyle w:val="TabellRader"/>
              <w:jc w:val="both"/>
            </w:pPr>
            <w:r w:rsidRPr="00085EE7">
              <w:t>1</w:t>
            </w:r>
            <w:r>
              <w:t>5</w:t>
            </w:r>
          </w:p>
        </w:tc>
      </w:tr>
      <w:tr w:rsidR="007011B5" w:rsidRPr="00085EE7" w14:paraId="300DB92A" w14:textId="77777777" w:rsidTr="00CE6999">
        <w:tc>
          <w:tcPr>
            <w:tcW w:w="962" w:type="pct"/>
            <w:shd w:val="clear" w:color="auto" w:fill="auto"/>
          </w:tcPr>
          <w:p w14:paraId="672DE1EF" w14:textId="77777777" w:rsidR="00DA0598" w:rsidRPr="00085EE7" w:rsidRDefault="00DA0598" w:rsidP="005526F7">
            <w:pPr>
              <w:pStyle w:val="TabellRader"/>
              <w:jc w:val="left"/>
            </w:pPr>
            <w:r w:rsidRPr="00085EE7">
              <w:t>EU004</w:t>
            </w:r>
          </w:p>
        </w:tc>
        <w:tc>
          <w:tcPr>
            <w:tcW w:w="2166" w:type="pct"/>
            <w:gridSpan w:val="2"/>
            <w:shd w:val="clear" w:color="auto" w:fill="auto"/>
          </w:tcPr>
          <w:p w14:paraId="66416929" w14:textId="77777777" w:rsidR="00DA0598" w:rsidRPr="00085EE7" w:rsidRDefault="00DA0598" w:rsidP="007979B6">
            <w:pPr>
              <w:pStyle w:val="TabellRader"/>
              <w:jc w:val="center"/>
            </w:pPr>
            <w:r w:rsidRPr="00085EE7">
              <w:t>0</w:t>
            </w:r>
          </w:p>
        </w:tc>
        <w:tc>
          <w:tcPr>
            <w:tcW w:w="1873" w:type="pct"/>
            <w:shd w:val="clear" w:color="auto" w:fill="auto"/>
          </w:tcPr>
          <w:p w14:paraId="766C33D7" w14:textId="77777777" w:rsidR="00DA0598" w:rsidRPr="00085EE7" w:rsidRDefault="00DA0598" w:rsidP="007011B5">
            <w:pPr>
              <w:pStyle w:val="TabellRader"/>
              <w:jc w:val="both"/>
            </w:pPr>
            <w:r w:rsidRPr="00085EE7">
              <w:t>9</w:t>
            </w:r>
          </w:p>
        </w:tc>
      </w:tr>
      <w:tr w:rsidR="007011B5" w:rsidRPr="00085EE7" w14:paraId="40AD9B24" w14:textId="77777777" w:rsidTr="00CE6999">
        <w:tc>
          <w:tcPr>
            <w:tcW w:w="962" w:type="pct"/>
            <w:shd w:val="clear" w:color="auto" w:fill="auto"/>
          </w:tcPr>
          <w:p w14:paraId="1985560E" w14:textId="77777777" w:rsidR="00DA0598" w:rsidRPr="00085EE7" w:rsidRDefault="00DA0598" w:rsidP="005526F7">
            <w:pPr>
              <w:pStyle w:val="TabellRader"/>
              <w:jc w:val="left"/>
            </w:pPr>
            <w:r w:rsidRPr="00085EE7">
              <w:t>EU005</w:t>
            </w:r>
          </w:p>
        </w:tc>
        <w:tc>
          <w:tcPr>
            <w:tcW w:w="2166" w:type="pct"/>
            <w:gridSpan w:val="2"/>
            <w:shd w:val="clear" w:color="auto" w:fill="auto"/>
          </w:tcPr>
          <w:p w14:paraId="2B4309BD" w14:textId="7F5F0FFE" w:rsidR="00DA0598" w:rsidRPr="00085EE7" w:rsidRDefault="00DA0598" w:rsidP="007979B6">
            <w:pPr>
              <w:pStyle w:val="TabellRader"/>
              <w:jc w:val="center"/>
            </w:pPr>
            <w:r>
              <w:t>3</w:t>
            </w:r>
          </w:p>
        </w:tc>
        <w:tc>
          <w:tcPr>
            <w:tcW w:w="1873" w:type="pct"/>
            <w:shd w:val="clear" w:color="auto" w:fill="auto"/>
          </w:tcPr>
          <w:p w14:paraId="45D96968" w14:textId="32FDEC13" w:rsidR="00DA0598" w:rsidRPr="00085EE7" w:rsidRDefault="00DA0598" w:rsidP="007011B5">
            <w:pPr>
              <w:pStyle w:val="TabellRader"/>
              <w:jc w:val="both"/>
            </w:pPr>
            <w:r>
              <w:t>5</w:t>
            </w:r>
          </w:p>
        </w:tc>
      </w:tr>
      <w:tr w:rsidR="007011B5" w:rsidRPr="00085EE7" w14:paraId="50DFCE9C" w14:textId="77777777" w:rsidTr="00CE6999">
        <w:tc>
          <w:tcPr>
            <w:tcW w:w="962" w:type="pct"/>
            <w:shd w:val="clear" w:color="auto" w:fill="auto"/>
          </w:tcPr>
          <w:p w14:paraId="5F257E2E" w14:textId="77777777" w:rsidR="00DA0598" w:rsidRPr="00085EE7" w:rsidRDefault="00DA0598" w:rsidP="005526F7">
            <w:pPr>
              <w:pStyle w:val="TabellRader"/>
              <w:jc w:val="left"/>
            </w:pPr>
            <w:r w:rsidRPr="00085EE7">
              <w:t>EU006</w:t>
            </w:r>
          </w:p>
        </w:tc>
        <w:tc>
          <w:tcPr>
            <w:tcW w:w="2166" w:type="pct"/>
            <w:gridSpan w:val="2"/>
            <w:shd w:val="clear" w:color="auto" w:fill="auto"/>
          </w:tcPr>
          <w:p w14:paraId="3C669D34" w14:textId="77777777" w:rsidR="00DA0598" w:rsidRPr="00085EE7" w:rsidRDefault="00DA0598" w:rsidP="007979B6">
            <w:pPr>
              <w:pStyle w:val="TabellRader"/>
              <w:jc w:val="center"/>
            </w:pPr>
            <w:r w:rsidRPr="00085EE7">
              <w:t>0</w:t>
            </w:r>
          </w:p>
        </w:tc>
        <w:tc>
          <w:tcPr>
            <w:tcW w:w="1873" w:type="pct"/>
            <w:shd w:val="clear" w:color="auto" w:fill="auto"/>
          </w:tcPr>
          <w:p w14:paraId="47A99C59" w14:textId="77777777" w:rsidR="00DA0598" w:rsidRPr="00085EE7" w:rsidRDefault="00DA0598" w:rsidP="007011B5">
            <w:pPr>
              <w:pStyle w:val="TabellRader"/>
              <w:jc w:val="both"/>
            </w:pPr>
            <w:r w:rsidRPr="00085EE7">
              <w:t>1</w:t>
            </w:r>
          </w:p>
        </w:tc>
      </w:tr>
    </w:tbl>
    <w:p w14:paraId="7CA80CAA" w14:textId="0218E8CA" w:rsidR="00DA0598" w:rsidRDefault="00DA0598" w:rsidP="00432CCC">
      <w:pPr>
        <w:pStyle w:val="Brdtext"/>
      </w:pPr>
    </w:p>
    <w:p w14:paraId="2F235219" w14:textId="398F10E0" w:rsidR="00DA0598" w:rsidRDefault="00DA0598" w:rsidP="00403CF6">
      <w:pPr>
        <w:pStyle w:val="Brdtext"/>
      </w:pPr>
      <w:r>
        <w:t xml:space="preserve">Genom PDA-förordningen har det tillkommit två generella tillstånd i form av EU007 och EU008. Export med stöd av dessa två generella tillstånd förutsätter att exportören innan den första exporten sker har registrerat sig hos och anmält att den avser att använda sig av tillståndet till ISP. </w:t>
      </w:r>
    </w:p>
    <w:p w14:paraId="55FABF4B" w14:textId="708082FB" w:rsidR="00DA0598" w:rsidRDefault="00DA0598" w:rsidP="0076536D">
      <w:pPr>
        <w:pStyle w:val="Brdtextmedindrag"/>
      </w:pPr>
      <w:r>
        <w:t xml:space="preserve">I tabell </w:t>
      </w:r>
      <w:r w:rsidR="007979B6">
        <w:t>36</w:t>
      </w:r>
      <w:r w:rsidRPr="000140ED">
        <w:t xml:space="preserve"> redovisas </w:t>
      </w:r>
      <w:r>
        <w:t>antalet exportörer som registrerat sig hos och anmält användning till myndigheten av de generella tillstånden EU007 och EU008 under 2024 samt det totala antalet anmälningar som gjorts sedan införandet.</w:t>
      </w:r>
    </w:p>
    <w:p w14:paraId="4CB1F558" w14:textId="37424ABD" w:rsidR="00DA0598" w:rsidRDefault="00DA0598" w:rsidP="003D6F49">
      <w:pPr>
        <w:pStyle w:val="TabellRubrik"/>
      </w:pPr>
      <w:r>
        <w:t xml:space="preserve">Tabell </w:t>
      </w:r>
      <w:r w:rsidR="007979B6">
        <w:t>36</w:t>
      </w:r>
      <w:r>
        <w:tab/>
      </w:r>
      <w:r w:rsidRPr="005C78BD">
        <w:t>Antal registreringar och anmälningar om användning av de generella tillstånden EU007 och EU008</w:t>
      </w:r>
    </w:p>
    <w:p w14:paraId="621E1B11" w14:textId="122CAEB1"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134"/>
        <w:gridCol w:w="2410"/>
        <w:gridCol w:w="2353"/>
      </w:tblGrid>
      <w:tr w:rsidR="003F3584" w14:paraId="3DB3DE10" w14:textId="77777777" w:rsidTr="00CE6999">
        <w:trPr>
          <w:tblHeader/>
        </w:trPr>
        <w:tc>
          <w:tcPr>
            <w:tcW w:w="962" w:type="pct"/>
            <w:tcBorders>
              <w:bottom w:val="single" w:sz="4" w:space="0" w:color="auto"/>
            </w:tcBorders>
            <w:shd w:val="clear" w:color="auto" w:fill="auto"/>
            <w:vAlign w:val="bottom"/>
          </w:tcPr>
          <w:p w14:paraId="38013CCF" w14:textId="0CAA1056" w:rsidR="00DA0598" w:rsidRDefault="00DA0598" w:rsidP="00CE6999">
            <w:pPr>
              <w:pStyle w:val="TabellHuvud"/>
              <w:jc w:val="left"/>
            </w:pPr>
            <w:r w:rsidRPr="003F3584">
              <w:t>Tillstånd</w:t>
            </w:r>
          </w:p>
        </w:tc>
        <w:tc>
          <w:tcPr>
            <w:tcW w:w="2043" w:type="pct"/>
            <w:tcBorders>
              <w:bottom w:val="single" w:sz="4" w:space="0" w:color="auto"/>
            </w:tcBorders>
            <w:shd w:val="clear" w:color="auto" w:fill="auto"/>
            <w:vAlign w:val="bottom"/>
          </w:tcPr>
          <w:p w14:paraId="22869EAD" w14:textId="4ECDF2B7" w:rsidR="00DA0598" w:rsidRDefault="00DA0598" w:rsidP="00CE6999">
            <w:pPr>
              <w:pStyle w:val="TabellHuvud"/>
              <w:jc w:val="center"/>
            </w:pPr>
            <w:r w:rsidRPr="0076536D">
              <w:t>Registreringar och anmälningar 2024</w:t>
            </w:r>
          </w:p>
        </w:tc>
        <w:tc>
          <w:tcPr>
            <w:tcW w:w="1995" w:type="pct"/>
            <w:tcBorders>
              <w:bottom w:val="single" w:sz="4" w:space="0" w:color="auto"/>
            </w:tcBorders>
            <w:shd w:val="clear" w:color="auto" w:fill="auto"/>
            <w:vAlign w:val="bottom"/>
          </w:tcPr>
          <w:p w14:paraId="218225A5" w14:textId="7A52BD67" w:rsidR="00DA0598" w:rsidRDefault="00DA0598" w:rsidP="00CE6999">
            <w:pPr>
              <w:pStyle w:val="TabellHuvud"/>
              <w:jc w:val="center"/>
            </w:pPr>
            <w:r w:rsidRPr="0076536D">
              <w:t>Registreringar och anmälningar sedan införandet 2021</w:t>
            </w:r>
          </w:p>
        </w:tc>
      </w:tr>
      <w:tr w:rsidR="0076536D" w14:paraId="12D83A83" w14:textId="77777777" w:rsidTr="0076536D">
        <w:tc>
          <w:tcPr>
            <w:tcW w:w="962" w:type="pct"/>
            <w:tcBorders>
              <w:top w:val="single" w:sz="4" w:space="0" w:color="auto"/>
            </w:tcBorders>
            <w:shd w:val="clear" w:color="auto" w:fill="auto"/>
          </w:tcPr>
          <w:p w14:paraId="79C50C0B" w14:textId="77777777" w:rsidR="00DA0598" w:rsidRPr="0076536D" w:rsidRDefault="00DA0598" w:rsidP="0076536D">
            <w:pPr>
              <w:pStyle w:val="TabellRader"/>
              <w:jc w:val="left"/>
            </w:pPr>
            <w:r w:rsidRPr="0076536D">
              <w:t>EU007</w:t>
            </w:r>
          </w:p>
        </w:tc>
        <w:tc>
          <w:tcPr>
            <w:tcW w:w="2043" w:type="pct"/>
            <w:tcBorders>
              <w:top w:val="single" w:sz="4" w:space="0" w:color="auto"/>
            </w:tcBorders>
            <w:shd w:val="clear" w:color="auto" w:fill="auto"/>
          </w:tcPr>
          <w:p w14:paraId="176BF28B" w14:textId="77777777" w:rsidR="00DA0598" w:rsidRPr="0076536D" w:rsidRDefault="00DA0598" w:rsidP="00CE6999">
            <w:pPr>
              <w:pStyle w:val="TabellRader"/>
              <w:jc w:val="center"/>
            </w:pPr>
            <w:r w:rsidRPr="0076536D">
              <w:t>0</w:t>
            </w:r>
          </w:p>
        </w:tc>
        <w:tc>
          <w:tcPr>
            <w:tcW w:w="1995" w:type="pct"/>
            <w:tcBorders>
              <w:top w:val="single" w:sz="4" w:space="0" w:color="auto"/>
            </w:tcBorders>
            <w:shd w:val="clear" w:color="auto" w:fill="auto"/>
          </w:tcPr>
          <w:p w14:paraId="23446B61" w14:textId="77777777" w:rsidR="00DA0598" w:rsidRPr="0076536D" w:rsidRDefault="00DA0598" w:rsidP="00CE6999">
            <w:pPr>
              <w:pStyle w:val="TabellRader"/>
              <w:jc w:val="center"/>
            </w:pPr>
            <w:r w:rsidRPr="0076536D">
              <w:t>5</w:t>
            </w:r>
          </w:p>
        </w:tc>
      </w:tr>
      <w:tr w:rsidR="0076536D" w14:paraId="148354D6" w14:textId="77777777" w:rsidTr="0076536D">
        <w:tc>
          <w:tcPr>
            <w:tcW w:w="962" w:type="pct"/>
            <w:shd w:val="clear" w:color="auto" w:fill="auto"/>
          </w:tcPr>
          <w:p w14:paraId="0C497801" w14:textId="77777777" w:rsidR="00DA0598" w:rsidRPr="0076536D" w:rsidRDefault="00DA0598" w:rsidP="0076536D">
            <w:pPr>
              <w:pStyle w:val="TabellRader"/>
              <w:jc w:val="left"/>
            </w:pPr>
            <w:r w:rsidRPr="0076536D">
              <w:t>EU008</w:t>
            </w:r>
          </w:p>
        </w:tc>
        <w:tc>
          <w:tcPr>
            <w:tcW w:w="2043" w:type="pct"/>
            <w:shd w:val="clear" w:color="auto" w:fill="auto"/>
          </w:tcPr>
          <w:p w14:paraId="798D6B9E" w14:textId="77777777" w:rsidR="00DA0598" w:rsidRPr="0076536D" w:rsidRDefault="00DA0598" w:rsidP="00CE6999">
            <w:pPr>
              <w:pStyle w:val="TabellRader"/>
              <w:jc w:val="center"/>
            </w:pPr>
            <w:r w:rsidRPr="0076536D">
              <w:t>1</w:t>
            </w:r>
          </w:p>
        </w:tc>
        <w:tc>
          <w:tcPr>
            <w:tcW w:w="1995" w:type="pct"/>
            <w:shd w:val="clear" w:color="auto" w:fill="auto"/>
          </w:tcPr>
          <w:p w14:paraId="41668183" w14:textId="77777777" w:rsidR="00DA0598" w:rsidRPr="0076536D" w:rsidRDefault="00DA0598" w:rsidP="00CE6999">
            <w:pPr>
              <w:pStyle w:val="TabellRader"/>
              <w:jc w:val="center"/>
            </w:pPr>
            <w:r w:rsidRPr="0076536D">
              <w:t>6</w:t>
            </w:r>
          </w:p>
        </w:tc>
      </w:tr>
    </w:tbl>
    <w:p w14:paraId="624098CD" w14:textId="77777777" w:rsidR="00DA0598" w:rsidRDefault="00DA0598" w:rsidP="0076536D">
      <w:pPr>
        <w:pStyle w:val="Rubrik2utannumrering"/>
      </w:pPr>
      <w:r>
        <w:lastRenderedPageBreak/>
        <w:t xml:space="preserve">Export med stöd av individuella och globala exporttillstånd </w:t>
      </w:r>
    </w:p>
    <w:p w14:paraId="60CCC6D2" w14:textId="77777777" w:rsidR="00DA0598" w:rsidRDefault="00DA0598" w:rsidP="0076536D">
      <w:pPr>
        <w:pStyle w:val="Brdtext"/>
      </w:pPr>
      <w:r>
        <w:t>För det fall något av de generella tillstånden inte är tillämpligt krävs för export av produkter med dubbla användningsområden utanför EU antingen ett individuellt eller ett globalt exporttillstånd.</w:t>
      </w:r>
    </w:p>
    <w:p w14:paraId="7CC0021A" w14:textId="1F99F763" w:rsidR="00DA0598" w:rsidRDefault="00DA0598" w:rsidP="0076536D">
      <w:pPr>
        <w:pStyle w:val="Brdtextmedindrag"/>
      </w:pPr>
      <w:r>
        <w:t xml:space="preserve">I tabell </w:t>
      </w:r>
      <w:r w:rsidR="007979B6">
        <w:t>37</w:t>
      </w:r>
      <w:r>
        <w:t xml:space="preserve"> och </w:t>
      </w:r>
      <w:r w:rsidR="007979B6">
        <w:t>38</w:t>
      </w:r>
      <w:r>
        <w:t xml:space="preserve"> redovisas antalet avgjorda ansökningar om exporttillstånd avseende produkter med dubbla användningsområden uppdelade på beviljade och avslagna ansökningar om tillstånd. Tabellerna omfattar ansökningar om såväl globala som individuella exporttillstånd.</w:t>
      </w:r>
    </w:p>
    <w:p w14:paraId="62912010" w14:textId="6E8192B3" w:rsidR="00DA0598" w:rsidRDefault="00DA0598" w:rsidP="0076536D">
      <w:pPr>
        <w:pStyle w:val="Brdtextmedindrag"/>
      </w:pPr>
      <w:r>
        <w:t xml:space="preserve">I tabell </w:t>
      </w:r>
      <w:r w:rsidR="007979B6">
        <w:t>37</w:t>
      </w:r>
      <w:r>
        <w:t xml:space="preserve"> redovisas antalet avgjorda ansökningar om exporttillstånd som rör produkter med dubbla användningsområden förtecknade i bilaga I till PDA-förordningen. I tabellen redovisas tillstånden uppdelade på den kontrollregim enligt vilken produkten i fråga är kontrollerad. Kontrollregimerna är Australiengruppen (AG), Missilteknologiregimen (MTCR), Nuclear Suppliers Group (NSG) och Wassenaar-arrangemanget (WA). </w:t>
      </w:r>
    </w:p>
    <w:p w14:paraId="1FEC197F" w14:textId="7B7A1761" w:rsidR="00DA0598" w:rsidRDefault="00DA0598" w:rsidP="0076536D">
      <w:pPr>
        <w:pStyle w:val="TabellRubrik"/>
      </w:pPr>
      <w:bookmarkStart w:id="51" w:name="_Hlk192845918"/>
      <w:r>
        <w:t xml:space="preserve">Tabell </w:t>
      </w:r>
      <w:r w:rsidR="007979B6">
        <w:t>37</w:t>
      </w:r>
      <w:r>
        <w:tab/>
        <w:t>Antal beviljade och avslagna ansökningar om exporttillstånd 2024 rörande produkter med dubbla användningsområden fördelat på kontrollregimer</w:t>
      </w:r>
    </w:p>
    <w:p w14:paraId="3F9AD449" w14:textId="4C9B0F03"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2410"/>
        <w:gridCol w:w="1519"/>
        <w:gridCol w:w="1968"/>
      </w:tblGrid>
      <w:tr w:rsidR="0076536D" w14:paraId="0A7C7FE0" w14:textId="77777777" w:rsidTr="000134B7">
        <w:trPr>
          <w:tblHeader/>
        </w:trPr>
        <w:tc>
          <w:tcPr>
            <w:tcW w:w="2043" w:type="pct"/>
            <w:tcBorders>
              <w:top w:val="single" w:sz="4" w:space="0" w:color="auto"/>
              <w:bottom w:val="single" w:sz="4" w:space="0" w:color="auto"/>
            </w:tcBorders>
            <w:shd w:val="clear" w:color="auto" w:fill="auto"/>
          </w:tcPr>
          <w:p w14:paraId="2AB4F944" w14:textId="77777777" w:rsidR="00DA0598" w:rsidRPr="0076536D" w:rsidRDefault="00DA0598" w:rsidP="000134B7">
            <w:pPr>
              <w:pStyle w:val="TabellHuvud"/>
              <w:jc w:val="left"/>
            </w:pPr>
            <w:r w:rsidRPr="0076536D">
              <w:t>Kontrollregim</w:t>
            </w:r>
          </w:p>
        </w:tc>
        <w:tc>
          <w:tcPr>
            <w:tcW w:w="1288" w:type="pct"/>
            <w:tcBorders>
              <w:top w:val="single" w:sz="4" w:space="0" w:color="auto"/>
              <w:bottom w:val="single" w:sz="4" w:space="0" w:color="auto"/>
            </w:tcBorders>
            <w:shd w:val="clear" w:color="auto" w:fill="auto"/>
          </w:tcPr>
          <w:p w14:paraId="7BCB6863" w14:textId="77777777" w:rsidR="00DA0598" w:rsidRPr="0076536D" w:rsidRDefault="00DA0598" w:rsidP="0076536D">
            <w:pPr>
              <w:pStyle w:val="TabellHuvud"/>
            </w:pPr>
            <w:r w:rsidRPr="0076536D">
              <w:t xml:space="preserve">Beviljade </w:t>
            </w:r>
          </w:p>
        </w:tc>
        <w:tc>
          <w:tcPr>
            <w:tcW w:w="1669" w:type="pct"/>
            <w:tcBorders>
              <w:top w:val="single" w:sz="4" w:space="0" w:color="auto"/>
              <w:bottom w:val="single" w:sz="4" w:space="0" w:color="auto"/>
            </w:tcBorders>
            <w:shd w:val="clear" w:color="auto" w:fill="auto"/>
          </w:tcPr>
          <w:p w14:paraId="45709121" w14:textId="77777777" w:rsidR="00DA0598" w:rsidRPr="0076536D" w:rsidRDefault="00DA0598" w:rsidP="0076536D">
            <w:pPr>
              <w:pStyle w:val="TabellHuvud"/>
            </w:pPr>
            <w:r w:rsidRPr="0076536D">
              <w:t>Avslag</w:t>
            </w:r>
          </w:p>
        </w:tc>
      </w:tr>
      <w:tr w:rsidR="0076536D" w14:paraId="1DA5CB68" w14:textId="77777777" w:rsidTr="000134B7">
        <w:trPr>
          <w:tblHeader/>
        </w:trPr>
        <w:tc>
          <w:tcPr>
            <w:tcW w:w="2043" w:type="pct"/>
            <w:tcBorders>
              <w:top w:val="single" w:sz="4" w:space="0" w:color="auto"/>
              <w:bottom w:val="single" w:sz="4" w:space="0" w:color="auto"/>
            </w:tcBorders>
            <w:shd w:val="clear" w:color="auto" w:fill="auto"/>
          </w:tcPr>
          <w:p w14:paraId="30D74FF8" w14:textId="77777777" w:rsidR="00DA0598" w:rsidRPr="0076536D" w:rsidRDefault="00DA0598" w:rsidP="000134B7">
            <w:pPr>
              <w:pStyle w:val="TabellRader"/>
              <w:jc w:val="left"/>
            </w:pPr>
            <w:r w:rsidRPr="0076536D">
              <w:t>Australiengruppen (AG)</w:t>
            </w:r>
          </w:p>
        </w:tc>
        <w:tc>
          <w:tcPr>
            <w:tcW w:w="1288" w:type="pct"/>
            <w:tcBorders>
              <w:top w:val="single" w:sz="4" w:space="0" w:color="auto"/>
              <w:bottom w:val="single" w:sz="4" w:space="0" w:color="auto"/>
            </w:tcBorders>
            <w:shd w:val="clear" w:color="auto" w:fill="auto"/>
          </w:tcPr>
          <w:p w14:paraId="4F23BB21" w14:textId="77777777" w:rsidR="00DA0598" w:rsidRPr="0076536D" w:rsidRDefault="00DA0598" w:rsidP="003316E1">
            <w:pPr>
              <w:pStyle w:val="TabellRader"/>
            </w:pPr>
            <w:r w:rsidRPr="0076536D">
              <w:t>235</w:t>
            </w:r>
          </w:p>
        </w:tc>
        <w:tc>
          <w:tcPr>
            <w:tcW w:w="1669" w:type="pct"/>
            <w:tcBorders>
              <w:top w:val="single" w:sz="4" w:space="0" w:color="auto"/>
              <w:bottom w:val="single" w:sz="4" w:space="0" w:color="auto"/>
            </w:tcBorders>
            <w:shd w:val="clear" w:color="auto" w:fill="auto"/>
          </w:tcPr>
          <w:p w14:paraId="28CEB941" w14:textId="77777777" w:rsidR="00DA0598" w:rsidRPr="0076536D" w:rsidRDefault="00DA0598" w:rsidP="003316E1">
            <w:pPr>
              <w:pStyle w:val="TabellRader"/>
            </w:pPr>
            <w:r w:rsidRPr="0076536D">
              <w:t>4</w:t>
            </w:r>
          </w:p>
        </w:tc>
      </w:tr>
      <w:tr w:rsidR="0076536D" w14:paraId="55A9FE1B" w14:textId="77777777" w:rsidTr="000134B7">
        <w:trPr>
          <w:tblHeader/>
        </w:trPr>
        <w:tc>
          <w:tcPr>
            <w:tcW w:w="2043" w:type="pct"/>
            <w:tcBorders>
              <w:top w:val="single" w:sz="4" w:space="0" w:color="auto"/>
              <w:bottom w:val="single" w:sz="4" w:space="0" w:color="auto"/>
            </w:tcBorders>
            <w:shd w:val="clear" w:color="auto" w:fill="auto"/>
          </w:tcPr>
          <w:p w14:paraId="7C79119F" w14:textId="77777777" w:rsidR="00DA0598" w:rsidRPr="0076536D" w:rsidRDefault="00DA0598" w:rsidP="000134B7">
            <w:pPr>
              <w:pStyle w:val="TabellRader"/>
              <w:jc w:val="left"/>
            </w:pPr>
            <w:r w:rsidRPr="0076536D">
              <w:t>Missilteknologiregimen (MTCR)</w:t>
            </w:r>
          </w:p>
        </w:tc>
        <w:tc>
          <w:tcPr>
            <w:tcW w:w="1288" w:type="pct"/>
            <w:tcBorders>
              <w:top w:val="single" w:sz="4" w:space="0" w:color="auto"/>
              <w:bottom w:val="single" w:sz="4" w:space="0" w:color="auto"/>
            </w:tcBorders>
            <w:shd w:val="clear" w:color="auto" w:fill="auto"/>
          </w:tcPr>
          <w:p w14:paraId="4BA5ED7B" w14:textId="77777777" w:rsidR="00DA0598" w:rsidRPr="0076536D" w:rsidRDefault="00DA0598" w:rsidP="003316E1">
            <w:pPr>
              <w:pStyle w:val="TabellRader"/>
            </w:pPr>
            <w:r w:rsidRPr="0076536D">
              <w:t xml:space="preserve">12 </w:t>
            </w:r>
          </w:p>
        </w:tc>
        <w:tc>
          <w:tcPr>
            <w:tcW w:w="1669" w:type="pct"/>
            <w:tcBorders>
              <w:top w:val="single" w:sz="4" w:space="0" w:color="auto"/>
              <w:bottom w:val="single" w:sz="4" w:space="0" w:color="auto"/>
            </w:tcBorders>
            <w:shd w:val="clear" w:color="auto" w:fill="auto"/>
          </w:tcPr>
          <w:p w14:paraId="3794771A" w14:textId="77777777" w:rsidR="00DA0598" w:rsidRPr="0076536D" w:rsidRDefault="00DA0598" w:rsidP="003316E1">
            <w:pPr>
              <w:pStyle w:val="TabellRader"/>
            </w:pPr>
            <w:r w:rsidRPr="0076536D">
              <w:t>0</w:t>
            </w:r>
          </w:p>
        </w:tc>
      </w:tr>
      <w:tr w:rsidR="0076536D" w14:paraId="0B77EB1E" w14:textId="77777777" w:rsidTr="000134B7">
        <w:trPr>
          <w:tblHeader/>
        </w:trPr>
        <w:tc>
          <w:tcPr>
            <w:tcW w:w="2043" w:type="pct"/>
            <w:tcBorders>
              <w:top w:val="single" w:sz="4" w:space="0" w:color="auto"/>
              <w:bottom w:val="single" w:sz="4" w:space="0" w:color="auto"/>
            </w:tcBorders>
            <w:shd w:val="clear" w:color="auto" w:fill="auto"/>
          </w:tcPr>
          <w:p w14:paraId="75862D98" w14:textId="77777777" w:rsidR="00DA0598" w:rsidRPr="0076536D" w:rsidRDefault="00DA0598" w:rsidP="000134B7">
            <w:pPr>
              <w:pStyle w:val="TabellRader"/>
              <w:jc w:val="left"/>
            </w:pPr>
            <w:r w:rsidRPr="0076536D">
              <w:t>Nuclear Suppliers Group (NSG)</w:t>
            </w:r>
          </w:p>
        </w:tc>
        <w:tc>
          <w:tcPr>
            <w:tcW w:w="1288" w:type="pct"/>
            <w:tcBorders>
              <w:top w:val="single" w:sz="4" w:space="0" w:color="auto"/>
              <w:bottom w:val="single" w:sz="4" w:space="0" w:color="auto"/>
            </w:tcBorders>
            <w:shd w:val="clear" w:color="auto" w:fill="auto"/>
          </w:tcPr>
          <w:p w14:paraId="37900D9D" w14:textId="71AAE399" w:rsidR="00DA0598" w:rsidRPr="0076536D" w:rsidRDefault="00DA0598" w:rsidP="003316E1">
            <w:pPr>
              <w:pStyle w:val="TabellRader"/>
            </w:pPr>
            <w:r>
              <w:t>215*</w:t>
            </w:r>
          </w:p>
        </w:tc>
        <w:tc>
          <w:tcPr>
            <w:tcW w:w="1669" w:type="pct"/>
            <w:tcBorders>
              <w:top w:val="single" w:sz="4" w:space="0" w:color="auto"/>
              <w:bottom w:val="single" w:sz="4" w:space="0" w:color="auto"/>
            </w:tcBorders>
            <w:shd w:val="clear" w:color="auto" w:fill="auto"/>
          </w:tcPr>
          <w:p w14:paraId="2C67215E" w14:textId="77777777" w:rsidR="00DA0598" w:rsidRPr="0076536D" w:rsidRDefault="00DA0598" w:rsidP="003316E1">
            <w:pPr>
              <w:pStyle w:val="TabellRader"/>
            </w:pPr>
            <w:r w:rsidRPr="0076536D">
              <w:t>3</w:t>
            </w:r>
          </w:p>
        </w:tc>
      </w:tr>
      <w:tr w:rsidR="0076536D" w14:paraId="6E018C05" w14:textId="77777777" w:rsidTr="000134B7">
        <w:trPr>
          <w:tblHeader/>
        </w:trPr>
        <w:tc>
          <w:tcPr>
            <w:tcW w:w="2043" w:type="pct"/>
            <w:tcBorders>
              <w:top w:val="single" w:sz="4" w:space="0" w:color="auto"/>
              <w:bottom w:val="single" w:sz="4" w:space="0" w:color="auto"/>
            </w:tcBorders>
            <w:shd w:val="clear" w:color="auto" w:fill="auto"/>
          </w:tcPr>
          <w:p w14:paraId="12839AD1" w14:textId="77777777" w:rsidR="00DA0598" w:rsidRPr="0076536D" w:rsidRDefault="00DA0598" w:rsidP="000134B7">
            <w:pPr>
              <w:pStyle w:val="TabellRader"/>
              <w:jc w:val="left"/>
            </w:pPr>
            <w:r w:rsidRPr="0076536D">
              <w:t>Wassenaar-arrangemanget (WA)</w:t>
            </w:r>
          </w:p>
        </w:tc>
        <w:tc>
          <w:tcPr>
            <w:tcW w:w="1288" w:type="pct"/>
            <w:tcBorders>
              <w:top w:val="single" w:sz="4" w:space="0" w:color="auto"/>
              <w:bottom w:val="single" w:sz="4" w:space="0" w:color="auto"/>
            </w:tcBorders>
            <w:shd w:val="clear" w:color="auto" w:fill="auto"/>
          </w:tcPr>
          <w:p w14:paraId="5DD71140" w14:textId="77777777" w:rsidR="00DA0598" w:rsidRPr="0076536D" w:rsidRDefault="00DA0598" w:rsidP="003316E1">
            <w:pPr>
              <w:pStyle w:val="TabellRader"/>
            </w:pPr>
            <w:r w:rsidRPr="0076536D">
              <w:t xml:space="preserve">387 </w:t>
            </w:r>
          </w:p>
        </w:tc>
        <w:tc>
          <w:tcPr>
            <w:tcW w:w="1669" w:type="pct"/>
            <w:tcBorders>
              <w:top w:val="single" w:sz="4" w:space="0" w:color="auto"/>
              <w:bottom w:val="single" w:sz="4" w:space="0" w:color="auto"/>
            </w:tcBorders>
            <w:shd w:val="clear" w:color="auto" w:fill="auto"/>
          </w:tcPr>
          <w:p w14:paraId="1EBDAF7A" w14:textId="77777777" w:rsidR="00DA0598" w:rsidRPr="0076536D" w:rsidRDefault="00DA0598" w:rsidP="003316E1">
            <w:pPr>
              <w:pStyle w:val="TabellRader"/>
            </w:pPr>
            <w:r w:rsidRPr="0076536D">
              <w:t>26</w:t>
            </w:r>
          </w:p>
        </w:tc>
      </w:tr>
      <w:tr w:rsidR="0076536D" w14:paraId="6895407B" w14:textId="77777777" w:rsidTr="003822AB">
        <w:trPr>
          <w:tblHeader/>
        </w:trPr>
        <w:tc>
          <w:tcPr>
            <w:tcW w:w="2043" w:type="pct"/>
            <w:tcBorders>
              <w:top w:val="single" w:sz="4" w:space="0" w:color="auto"/>
              <w:bottom w:val="single" w:sz="4" w:space="0" w:color="auto"/>
            </w:tcBorders>
            <w:shd w:val="clear" w:color="auto" w:fill="auto"/>
            <w:vAlign w:val="bottom"/>
          </w:tcPr>
          <w:p w14:paraId="4C659E91" w14:textId="77777777" w:rsidR="00DA0598" w:rsidRPr="0076536D" w:rsidRDefault="00DA0598" w:rsidP="007C6985">
            <w:pPr>
              <w:pStyle w:val="TabellRader"/>
              <w:jc w:val="left"/>
              <w:rPr>
                <w:b/>
              </w:rPr>
            </w:pPr>
            <w:r w:rsidRPr="0076536D">
              <w:rPr>
                <w:b/>
              </w:rPr>
              <w:t>Totalt</w:t>
            </w:r>
          </w:p>
        </w:tc>
        <w:tc>
          <w:tcPr>
            <w:tcW w:w="1288" w:type="pct"/>
            <w:tcBorders>
              <w:top w:val="single" w:sz="4" w:space="0" w:color="auto"/>
              <w:bottom w:val="single" w:sz="4" w:space="0" w:color="auto"/>
            </w:tcBorders>
            <w:shd w:val="clear" w:color="auto" w:fill="auto"/>
            <w:vAlign w:val="bottom"/>
          </w:tcPr>
          <w:p w14:paraId="7180F92A" w14:textId="1094F920" w:rsidR="00DA0598" w:rsidRPr="0076536D" w:rsidRDefault="003A4919" w:rsidP="00ED3478">
            <w:pPr>
              <w:pStyle w:val="TabellRader"/>
              <w:rPr>
                <w:b/>
              </w:rPr>
            </w:pPr>
            <w:r>
              <w:rPr>
                <w:b/>
              </w:rPr>
              <w:t>849</w:t>
            </w:r>
          </w:p>
        </w:tc>
        <w:tc>
          <w:tcPr>
            <w:tcW w:w="1669" w:type="pct"/>
            <w:tcBorders>
              <w:top w:val="single" w:sz="4" w:space="0" w:color="auto"/>
              <w:bottom w:val="single" w:sz="4" w:space="0" w:color="auto"/>
            </w:tcBorders>
            <w:shd w:val="clear" w:color="auto" w:fill="auto"/>
          </w:tcPr>
          <w:p w14:paraId="7BE3ADF3" w14:textId="77777777" w:rsidR="00DA0598" w:rsidRPr="0076536D" w:rsidRDefault="00DA0598" w:rsidP="003316E1">
            <w:pPr>
              <w:pStyle w:val="TabellRader"/>
              <w:rPr>
                <w:b/>
              </w:rPr>
            </w:pPr>
            <w:r w:rsidRPr="0076536D">
              <w:rPr>
                <w:b/>
              </w:rPr>
              <w:t>33</w:t>
            </w:r>
          </w:p>
        </w:tc>
      </w:tr>
    </w:tbl>
    <w:p w14:paraId="45AA8F28" w14:textId="4912C619" w:rsidR="00DA0598" w:rsidRDefault="00DA0598" w:rsidP="0045180E">
      <w:pPr>
        <w:pStyle w:val="TabellFotnot"/>
      </w:pPr>
      <w:r>
        <w:t>*94 ansökningar beviljades av ISP och 121 av SSM</w:t>
      </w:r>
      <w:r w:rsidRPr="00D17018">
        <w:t>.</w:t>
      </w:r>
    </w:p>
    <w:bookmarkEnd w:id="51"/>
    <w:p w14:paraId="303F2465" w14:textId="4BABB5E2" w:rsidR="00DA0598" w:rsidRDefault="00DA0598" w:rsidP="00432CCC">
      <w:pPr>
        <w:pStyle w:val="Brdtext"/>
      </w:pPr>
    </w:p>
    <w:p w14:paraId="010E6A30" w14:textId="5D29E264" w:rsidR="00DA0598" w:rsidRDefault="00DA0598" w:rsidP="000134B7">
      <w:pPr>
        <w:pStyle w:val="Brdtext"/>
      </w:pPr>
      <w:r>
        <w:t xml:space="preserve">I tabell </w:t>
      </w:r>
      <w:r w:rsidR="007979B6">
        <w:t>38</w:t>
      </w:r>
      <w:r>
        <w:t xml:space="preserve"> redovisas ansökningar om exporttillstånd som rör produkter som omfattas av kontroll genom tillämpning av artikel 4 i PDA-förordningen, den s.k. generalklausulen, men mer känd under sin engelska benämning ”catch-all”. Tillämpning av catch-all innebär att produkter som inte förtecknas i bilaga I till PDA-förordningen</w:t>
      </w:r>
      <w:r w:rsidDel="004B0916">
        <w:t xml:space="preserve"> </w:t>
      </w:r>
      <w:r>
        <w:t xml:space="preserve">ska omfattas av tillståndskrav efter beslut av ISP i det enskilda fallet. Beslut om tillståndskrav, catch-all, kan omfatta produkter som helt eller delvis är eller kan vara avsedda för biologiska och kemiska vapen samt för kärnvapen eller missiler som är i stånd att bära sådana vapen. </w:t>
      </w:r>
    </w:p>
    <w:p w14:paraId="60207F72" w14:textId="6494BE48" w:rsidR="00DA0598" w:rsidRDefault="00DA0598" w:rsidP="007979B6">
      <w:pPr>
        <w:pStyle w:val="Brdtextmedindrag"/>
      </w:pPr>
      <w:r>
        <w:t>Tillståndskravet kan också omfatta produkter som är avsedda för militär slutanvändning i länder som omfattas av ett vapenembargo eller produkter som är eller kan vara avsedda att användas som komponenter till krigsmateriel som har exporterats ut ur EU utan tillstånd eller i strid med ett tillstånd.</w:t>
      </w:r>
    </w:p>
    <w:p w14:paraId="041F8BE3" w14:textId="52A31929" w:rsidR="00DA0598" w:rsidRDefault="00DA0598" w:rsidP="000134B7">
      <w:pPr>
        <w:pStyle w:val="TabellRubrik"/>
      </w:pPr>
      <w:r>
        <w:lastRenderedPageBreak/>
        <w:t xml:space="preserve">Tabell </w:t>
      </w:r>
      <w:r w:rsidR="007979B6">
        <w:t>38</w:t>
      </w:r>
      <w:r>
        <w:tab/>
        <w:t>Antal beviljade och avslagna ansökningar om exporttillstånd 2024 rörande produkter med dubbla användningsområden som omfattas av tillståndskrav enligt artikel 4 (catch-all) i PDA-förordningen</w:t>
      </w:r>
    </w:p>
    <w:p w14:paraId="4946390A" w14:textId="2F837221"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963"/>
        <w:gridCol w:w="1966"/>
        <w:gridCol w:w="1968"/>
      </w:tblGrid>
      <w:tr w:rsidR="000134B7" w14:paraId="7195A1BA" w14:textId="77777777" w:rsidTr="000134B7">
        <w:trPr>
          <w:tblHeader/>
        </w:trPr>
        <w:tc>
          <w:tcPr>
            <w:tcW w:w="1664" w:type="pct"/>
            <w:tcBorders>
              <w:top w:val="single" w:sz="8" w:space="0" w:color="auto"/>
              <w:bottom w:val="single" w:sz="6" w:space="0" w:color="auto"/>
            </w:tcBorders>
            <w:shd w:val="clear" w:color="auto" w:fill="auto"/>
          </w:tcPr>
          <w:p w14:paraId="177570C7" w14:textId="77777777" w:rsidR="00DA0598" w:rsidRPr="000134B7" w:rsidRDefault="00DA0598" w:rsidP="007979B6">
            <w:pPr>
              <w:pStyle w:val="TabellHuvud"/>
              <w:jc w:val="center"/>
            </w:pPr>
            <w:r w:rsidRPr="000134B7">
              <w:t>Beviljade</w:t>
            </w:r>
          </w:p>
        </w:tc>
        <w:tc>
          <w:tcPr>
            <w:tcW w:w="1667" w:type="pct"/>
            <w:tcBorders>
              <w:top w:val="single" w:sz="8" w:space="0" w:color="auto"/>
              <w:bottom w:val="single" w:sz="6" w:space="0" w:color="auto"/>
            </w:tcBorders>
            <w:shd w:val="clear" w:color="auto" w:fill="auto"/>
          </w:tcPr>
          <w:p w14:paraId="0F7441FC" w14:textId="77777777" w:rsidR="00DA0598" w:rsidRPr="000134B7" w:rsidRDefault="00DA0598" w:rsidP="007979B6">
            <w:pPr>
              <w:pStyle w:val="TabellHuvud"/>
              <w:jc w:val="center"/>
            </w:pPr>
            <w:r w:rsidRPr="000134B7">
              <w:t>Avslag</w:t>
            </w:r>
          </w:p>
        </w:tc>
        <w:tc>
          <w:tcPr>
            <w:tcW w:w="1669" w:type="pct"/>
            <w:tcBorders>
              <w:top w:val="single" w:sz="8" w:space="0" w:color="auto"/>
              <w:bottom w:val="single" w:sz="6" w:space="0" w:color="auto"/>
            </w:tcBorders>
            <w:shd w:val="clear" w:color="auto" w:fill="auto"/>
          </w:tcPr>
          <w:p w14:paraId="7A142328" w14:textId="77777777" w:rsidR="00DA0598" w:rsidRPr="000134B7" w:rsidRDefault="00DA0598" w:rsidP="007979B6">
            <w:pPr>
              <w:pStyle w:val="TabellHuvud"/>
              <w:jc w:val="center"/>
            </w:pPr>
            <w:r w:rsidRPr="000134B7">
              <w:t>Totalt</w:t>
            </w:r>
          </w:p>
        </w:tc>
      </w:tr>
      <w:tr w:rsidR="000134B7" w:rsidRPr="007110BD" w14:paraId="51B21B8D" w14:textId="77777777" w:rsidTr="000134B7">
        <w:trPr>
          <w:tblHeader/>
        </w:trPr>
        <w:tc>
          <w:tcPr>
            <w:tcW w:w="1664" w:type="pct"/>
            <w:tcBorders>
              <w:top w:val="single" w:sz="8" w:space="0" w:color="auto"/>
              <w:bottom w:val="single" w:sz="6" w:space="0" w:color="auto"/>
            </w:tcBorders>
            <w:shd w:val="clear" w:color="auto" w:fill="auto"/>
          </w:tcPr>
          <w:p w14:paraId="146A4180" w14:textId="77777777" w:rsidR="00DA0598" w:rsidRPr="00D13554" w:rsidRDefault="00DA0598" w:rsidP="007979B6">
            <w:pPr>
              <w:pStyle w:val="TabellHuvud"/>
              <w:jc w:val="center"/>
              <w:rPr>
                <w:b w:val="0"/>
                <w:bCs/>
              </w:rPr>
            </w:pPr>
            <w:r w:rsidRPr="00D13554">
              <w:rPr>
                <w:b w:val="0"/>
                <w:bCs/>
              </w:rPr>
              <w:t>9</w:t>
            </w:r>
          </w:p>
        </w:tc>
        <w:tc>
          <w:tcPr>
            <w:tcW w:w="1667" w:type="pct"/>
            <w:tcBorders>
              <w:top w:val="single" w:sz="8" w:space="0" w:color="auto"/>
              <w:bottom w:val="single" w:sz="6" w:space="0" w:color="auto"/>
            </w:tcBorders>
            <w:shd w:val="clear" w:color="auto" w:fill="auto"/>
          </w:tcPr>
          <w:p w14:paraId="4B5F98C0" w14:textId="77777777" w:rsidR="00DA0598" w:rsidRPr="00D13554" w:rsidRDefault="00DA0598" w:rsidP="007979B6">
            <w:pPr>
              <w:pStyle w:val="TabellHuvud"/>
              <w:jc w:val="center"/>
              <w:rPr>
                <w:b w:val="0"/>
                <w:bCs/>
              </w:rPr>
            </w:pPr>
            <w:r w:rsidRPr="00D13554">
              <w:rPr>
                <w:b w:val="0"/>
                <w:bCs/>
              </w:rPr>
              <w:t>1</w:t>
            </w:r>
          </w:p>
        </w:tc>
        <w:tc>
          <w:tcPr>
            <w:tcW w:w="1669" w:type="pct"/>
            <w:tcBorders>
              <w:top w:val="single" w:sz="8" w:space="0" w:color="auto"/>
              <w:bottom w:val="single" w:sz="6" w:space="0" w:color="auto"/>
            </w:tcBorders>
            <w:shd w:val="clear" w:color="auto" w:fill="auto"/>
          </w:tcPr>
          <w:p w14:paraId="2D73E201" w14:textId="77777777" w:rsidR="00DA0598" w:rsidRPr="00D13554" w:rsidRDefault="00DA0598" w:rsidP="007979B6">
            <w:pPr>
              <w:pStyle w:val="TabellHuvud"/>
              <w:jc w:val="center"/>
              <w:rPr>
                <w:b w:val="0"/>
                <w:bCs/>
              </w:rPr>
            </w:pPr>
            <w:r w:rsidRPr="00D13554">
              <w:rPr>
                <w:b w:val="0"/>
                <w:bCs/>
              </w:rPr>
              <w:t>10</w:t>
            </w:r>
          </w:p>
        </w:tc>
      </w:tr>
    </w:tbl>
    <w:p w14:paraId="5A3B23BD" w14:textId="78F421F9" w:rsidR="00DA0598" w:rsidRDefault="00DA0598" w:rsidP="00432CCC">
      <w:pPr>
        <w:pStyle w:val="Brdtext"/>
      </w:pPr>
    </w:p>
    <w:p w14:paraId="1F1F7FDB" w14:textId="58D381EF" w:rsidR="00DA0598" w:rsidRDefault="00DA0598" w:rsidP="00432CCC">
      <w:pPr>
        <w:pStyle w:val="Brdtext"/>
      </w:pPr>
      <w:r w:rsidRPr="00D37FA6">
        <w:t xml:space="preserve">I tabell </w:t>
      </w:r>
      <w:r w:rsidR="007979B6">
        <w:t>39</w:t>
      </w:r>
      <w:r w:rsidRPr="00D37FA6">
        <w:t xml:space="preserve"> redovisas antalet beviljade och avslagna ansökningar om exporttillstånd enligt</w:t>
      </w:r>
      <w:r>
        <w:t xml:space="preserve"> </w:t>
      </w:r>
      <w:r w:rsidRPr="00D37FA6">
        <w:t>rådets förordning nr 267/2012 om restriktiva åtgärder mot Iran. Enligt förordningen omfattas fler produkter av tillståndskrav än vid export till andra länder. Av detta skäl redovisas ansökningarna separat i denna tabell och de ingår således inte i underlaget för övriga tabeller.</w:t>
      </w:r>
    </w:p>
    <w:p w14:paraId="7EF76365" w14:textId="7AC0C93A" w:rsidR="00DA0598" w:rsidRDefault="00DA0598" w:rsidP="00432CCC">
      <w:pPr>
        <w:pStyle w:val="TabellRubrik"/>
      </w:pPr>
      <w:r>
        <w:t xml:space="preserve">Tabell </w:t>
      </w:r>
      <w:r w:rsidR="007979B6">
        <w:t>39</w:t>
      </w:r>
      <w:r>
        <w:tab/>
        <w:t>Antal beviljade och avslagna ansökningar om exporttillstånd 2024 enligt rådets förordning nr 267/2012 om restriktiva åtgärder mot Iran</w:t>
      </w:r>
    </w:p>
    <w:p w14:paraId="73AD21AF" w14:textId="02C84A8F"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963"/>
        <w:gridCol w:w="1966"/>
        <w:gridCol w:w="1968"/>
      </w:tblGrid>
      <w:tr w:rsidR="00432CCC" w14:paraId="02396FAF" w14:textId="77777777" w:rsidTr="00432CCC">
        <w:trPr>
          <w:tblHeader/>
        </w:trPr>
        <w:tc>
          <w:tcPr>
            <w:tcW w:w="1664" w:type="pct"/>
            <w:tcBorders>
              <w:top w:val="single" w:sz="8" w:space="0" w:color="auto"/>
              <w:bottom w:val="single" w:sz="6" w:space="0" w:color="auto"/>
            </w:tcBorders>
            <w:shd w:val="clear" w:color="auto" w:fill="auto"/>
          </w:tcPr>
          <w:p w14:paraId="3CA35520" w14:textId="77777777" w:rsidR="00DA0598" w:rsidRPr="00432CCC" w:rsidRDefault="00DA0598" w:rsidP="007979B6">
            <w:pPr>
              <w:pStyle w:val="TabellHuvud"/>
              <w:jc w:val="center"/>
            </w:pPr>
            <w:r w:rsidRPr="00432CCC">
              <w:t>Beviljade</w:t>
            </w:r>
          </w:p>
        </w:tc>
        <w:tc>
          <w:tcPr>
            <w:tcW w:w="1667" w:type="pct"/>
            <w:tcBorders>
              <w:top w:val="single" w:sz="8" w:space="0" w:color="auto"/>
              <w:bottom w:val="single" w:sz="6" w:space="0" w:color="auto"/>
            </w:tcBorders>
            <w:shd w:val="clear" w:color="auto" w:fill="auto"/>
          </w:tcPr>
          <w:p w14:paraId="61058377" w14:textId="77777777" w:rsidR="00DA0598" w:rsidRPr="00432CCC" w:rsidRDefault="00DA0598" w:rsidP="007979B6">
            <w:pPr>
              <w:pStyle w:val="TabellHuvud"/>
              <w:jc w:val="center"/>
            </w:pPr>
            <w:r w:rsidRPr="00432CCC">
              <w:t>Avslag</w:t>
            </w:r>
          </w:p>
        </w:tc>
        <w:tc>
          <w:tcPr>
            <w:tcW w:w="1669" w:type="pct"/>
            <w:tcBorders>
              <w:top w:val="single" w:sz="8" w:space="0" w:color="auto"/>
              <w:bottom w:val="single" w:sz="6" w:space="0" w:color="auto"/>
            </w:tcBorders>
            <w:shd w:val="clear" w:color="auto" w:fill="auto"/>
          </w:tcPr>
          <w:p w14:paraId="2B915A14" w14:textId="77777777" w:rsidR="00DA0598" w:rsidRPr="00432CCC" w:rsidRDefault="00DA0598" w:rsidP="007979B6">
            <w:pPr>
              <w:pStyle w:val="TabellHuvud"/>
              <w:jc w:val="center"/>
            </w:pPr>
            <w:r w:rsidRPr="00432CCC">
              <w:t>Totalt</w:t>
            </w:r>
          </w:p>
        </w:tc>
      </w:tr>
      <w:tr w:rsidR="00432CCC" w14:paraId="6290C390" w14:textId="77777777" w:rsidTr="00432CCC">
        <w:tc>
          <w:tcPr>
            <w:tcW w:w="1664" w:type="pct"/>
            <w:tcBorders>
              <w:top w:val="single" w:sz="6" w:space="0" w:color="auto"/>
              <w:bottom w:val="single" w:sz="4" w:space="0" w:color="auto"/>
            </w:tcBorders>
            <w:shd w:val="clear" w:color="auto" w:fill="auto"/>
          </w:tcPr>
          <w:p w14:paraId="53A1D9EC" w14:textId="77777777" w:rsidR="00DA0598" w:rsidRPr="00432CCC" w:rsidRDefault="00DA0598" w:rsidP="007979B6">
            <w:pPr>
              <w:pStyle w:val="TabellRader"/>
              <w:jc w:val="center"/>
            </w:pPr>
            <w:r w:rsidRPr="00432CCC">
              <w:t>144</w:t>
            </w:r>
          </w:p>
        </w:tc>
        <w:tc>
          <w:tcPr>
            <w:tcW w:w="1667" w:type="pct"/>
            <w:tcBorders>
              <w:top w:val="single" w:sz="6" w:space="0" w:color="auto"/>
              <w:bottom w:val="single" w:sz="4" w:space="0" w:color="auto"/>
            </w:tcBorders>
            <w:shd w:val="clear" w:color="auto" w:fill="auto"/>
          </w:tcPr>
          <w:p w14:paraId="0332133F" w14:textId="77777777" w:rsidR="00DA0598" w:rsidRPr="00432CCC" w:rsidRDefault="00DA0598" w:rsidP="007979B6">
            <w:pPr>
              <w:pStyle w:val="TabellRader"/>
              <w:jc w:val="center"/>
            </w:pPr>
            <w:r w:rsidRPr="00432CCC">
              <w:t>0</w:t>
            </w:r>
          </w:p>
        </w:tc>
        <w:tc>
          <w:tcPr>
            <w:tcW w:w="1669" w:type="pct"/>
            <w:tcBorders>
              <w:top w:val="single" w:sz="6" w:space="0" w:color="auto"/>
              <w:bottom w:val="single" w:sz="4" w:space="0" w:color="auto"/>
            </w:tcBorders>
            <w:shd w:val="clear" w:color="auto" w:fill="auto"/>
          </w:tcPr>
          <w:p w14:paraId="33190991" w14:textId="77777777" w:rsidR="00DA0598" w:rsidRPr="00432CCC" w:rsidRDefault="00DA0598" w:rsidP="007979B6">
            <w:pPr>
              <w:pStyle w:val="TabellRader"/>
              <w:jc w:val="center"/>
            </w:pPr>
            <w:r w:rsidRPr="00432CCC">
              <w:t>144</w:t>
            </w:r>
          </w:p>
        </w:tc>
      </w:tr>
    </w:tbl>
    <w:p w14:paraId="281621D4" w14:textId="77777777" w:rsidR="00DA0598" w:rsidRDefault="00DA0598" w:rsidP="003F4295">
      <w:pPr>
        <w:pStyle w:val="Brdtext"/>
      </w:pPr>
    </w:p>
    <w:p w14:paraId="560DEE26" w14:textId="04A475D9" w:rsidR="00DA0598" w:rsidRPr="00B129FE" w:rsidRDefault="00DA0598" w:rsidP="00432CCC">
      <w:pPr>
        <w:pStyle w:val="Brdtext"/>
        <w:rPr>
          <w:szCs w:val="24"/>
        </w:rPr>
      </w:pPr>
      <w:r w:rsidRPr="00B129FE">
        <w:rPr>
          <w:szCs w:val="24"/>
        </w:rPr>
        <w:t xml:space="preserve">I tabell </w:t>
      </w:r>
      <w:r w:rsidR="007979B6">
        <w:rPr>
          <w:szCs w:val="24"/>
        </w:rPr>
        <w:t>40</w:t>
      </w:r>
      <w:r w:rsidRPr="00B129FE">
        <w:rPr>
          <w:szCs w:val="24"/>
        </w:rPr>
        <w:t xml:space="preserve"> redovisas </w:t>
      </w:r>
      <w:r w:rsidRPr="00B129FE">
        <w:t>antalet beviljade och avslagna ansökningar enligt rådets förordning nr 833/2014 om</w:t>
      </w:r>
      <w:r>
        <w:t xml:space="preserve"> restriktiva åtgärder mot bakgrund av</w:t>
      </w:r>
      <w:r w:rsidRPr="00B129FE">
        <w:t xml:space="preserve"> Rysslands åtgärder som destabiliserar situationen i Ukraina. Tabellen omfattar</w:t>
      </w:r>
      <w:r>
        <w:t xml:space="preserve"> produkter med dubbla användningsområden och/eller produkter förtecknade i bilaga VII till förordning nr 833/2014, samt</w:t>
      </w:r>
      <w:r w:rsidRPr="00B129FE">
        <w:t xml:space="preserve"> tillhandahållande av tekniskt bistånd eller andra tjänster</w:t>
      </w:r>
      <w:r>
        <w:t xml:space="preserve"> till dessa</w:t>
      </w:r>
      <w:r w:rsidRPr="00B129FE">
        <w:t>.</w:t>
      </w:r>
      <w:r w:rsidRPr="00B129FE">
        <w:rPr>
          <w:szCs w:val="24"/>
        </w:rPr>
        <w:t xml:space="preserve"> </w:t>
      </w:r>
      <w:r>
        <w:rPr>
          <w:szCs w:val="24"/>
        </w:rPr>
        <w:t>De restriktiva åtgärderna omfattar bl.a. sådana produkter med dubbla användningsområden som även omfattas av tillståndskrav enligt PDA-förordningen. I de fall tillstånd även krävs enligt PDA-förordningen redovisas ISP:s beslut om beviljade och avslagna ansökningar endast i denna tabell.</w:t>
      </w:r>
    </w:p>
    <w:p w14:paraId="5059934B" w14:textId="44D517E9" w:rsidR="00DA0598" w:rsidRDefault="00DA0598" w:rsidP="003D6F49">
      <w:pPr>
        <w:pStyle w:val="TabellRubrik"/>
      </w:pPr>
      <w:r>
        <w:t xml:space="preserve">Tabell </w:t>
      </w:r>
      <w:r w:rsidR="007979B6">
        <w:t>40</w:t>
      </w:r>
      <w:r>
        <w:tab/>
      </w:r>
      <w:r w:rsidRPr="00432CCC">
        <w:rPr>
          <w:szCs w:val="24"/>
        </w:rPr>
        <w:t>Antal beviljade och avslagna ansökningar 2024 enligt förordning nr 833/2014 om restriktiva åtgärder mot bakgrund av Rysslands åtgärder som destabiliserar situationen i Ukraina</w:t>
      </w:r>
    </w:p>
    <w:p w14:paraId="177482BC" w14:textId="770190A5"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963"/>
        <w:gridCol w:w="1966"/>
        <w:gridCol w:w="1968"/>
      </w:tblGrid>
      <w:tr w:rsidR="00432CCC" w14:paraId="56DBCAEB" w14:textId="77777777" w:rsidTr="00432CCC">
        <w:trPr>
          <w:tblHeader/>
        </w:trPr>
        <w:tc>
          <w:tcPr>
            <w:tcW w:w="1664" w:type="pct"/>
            <w:tcBorders>
              <w:top w:val="single" w:sz="8" w:space="0" w:color="auto"/>
              <w:bottom w:val="single" w:sz="6" w:space="0" w:color="auto"/>
            </w:tcBorders>
            <w:shd w:val="clear" w:color="auto" w:fill="auto"/>
          </w:tcPr>
          <w:p w14:paraId="5FCC601E" w14:textId="77777777" w:rsidR="00DA0598" w:rsidRPr="00432CCC" w:rsidRDefault="00DA0598" w:rsidP="004E66C0">
            <w:pPr>
              <w:pStyle w:val="TabellHuvud"/>
              <w:jc w:val="center"/>
            </w:pPr>
            <w:r w:rsidRPr="00432CCC">
              <w:t>Beviljade</w:t>
            </w:r>
          </w:p>
        </w:tc>
        <w:tc>
          <w:tcPr>
            <w:tcW w:w="1667" w:type="pct"/>
            <w:tcBorders>
              <w:top w:val="single" w:sz="8" w:space="0" w:color="auto"/>
              <w:bottom w:val="single" w:sz="6" w:space="0" w:color="auto"/>
            </w:tcBorders>
            <w:shd w:val="clear" w:color="auto" w:fill="auto"/>
          </w:tcPr>
          <w:p w14:paraId="3E904F97" w14:textId="77777777" w:rsidR="00DA0598" w:rsidRPr="00432CCC" w:rsidRDefault="00DA0598" w:rsidP="004E66C0">
            <w:pPr>
              <w:pStyle w:val="TabellHuvud"/>
              <w:jc w:val="center"/>
            </w:pPr>
            <w:r w:rsidRPr="00432CCC">
              <w:t>Avslag</w:t>
            </w:r>
          </w:p>
        </w:tc>
        <w:tc>
          <w:tcPr>
            <w:tcW w:w="1669" w:type="pct"/>
            <w:tcBorders>
              <w:top w:val="single" w:sz="8" w:space="0" w:color="auto"/>
              <w:bottom w:val="single" w:sz="6" w:space="0" w:color="auto"/>
            </w:tcBorders>
            <w:shd w:val="clear" w:color="auto" w:fill="auto"/>
          </w:tcPr>
          <w:p w14:paraId="414A34E3" w14:textId="77777777" w:rsidR="00DA0598" w:rsidRPr="00432CCC" w:rsidRDefault="00DA0598" w:rsidP="004E66C0">
            <w:pPr>
              <w:pStyle w:val="TabellHuvud"/>
              <w:jc w:val="center"/>
            </w:pPr>
            <w:r w:rsidRPr="00432CCC">
              <w:t>Totalt</w:t>
            </w:r>
          </w:p>
        </w:tc>
      </w:tr>
      <w:tr w:rsidR="00432CCC" w14:paraId="2FEC11D0" w14:textId="77777777" w:rsidTr="00432CCC">
        <w:trPr>
          <w:tblHeader/>
        </w:trPr>
        <w:tc>
          <w:tcPr>
            <w:tcW w:w="1664" w:type="pct"/>
            <w:tcBorders>
              <w:top w:val="single" w:sz="8" w:space="0" w:color="auto"/>
              <w:bottom w:val="single" w:sz="6" w:space="0" w:color="auto"/>
            </w:tcBorders>
            <w:shd w:val="clear" w:color="auto" w:fill="auto"/>
          </w:tcPr>
          <w:p w14:paraId="49048D23" w14:textId="77777777" w:rsidR="00DA0598" w:rsidRPr="00432CCC" w:rsidRDefault="00DA0598" w:rsidP="004E66C0">
            <w:pPr>
              <w:pStyle w:val="TabellRader"/>
              <w:jc w:val="center"/>
            </w:pPr>
            <w:r w:rsidRPr="00432CCC">
              <w:t>4</w:t>
            </w:r>
          </w:p>
        </w:tc>
        <w:tc>
          <w:tcPr>
            <w:tcW w:w="1667" w:type="pct"/>
            <w:tcBorders>
              <w:top w:val="single" w:sz="8" w:space="0" w:color="auto"/>
              <w:bottom w:val="single" w:sz="6" w:space="0" w:color="auto"/>
            </w:tcBorders>
            <w:shd w:val="clear" w:color="auto" w:fill="auto"/>
          </w:tcPr>
          <w:p w14:paraId="4EA7438B" w14:textId="77777777" w:rsidR="00DA0598" w:rsidRPr="00432CCC" w:rsidRDefault="00DA0598" w:rsidP="004E66C0">
            <w:pPr>
              <w:pStyle w:val="TabellRader"/>
              <w:jc w:val="center"/>
            </w:pPr>
            <w:r w:rsidRPr="00432CCC">
              <w:t>4</w:t>
            </w:r>
          </w:p>
        </w:tc>
        <w:tc>
          <w:tcPr>
            <w:tcW w:w="1669" w:type="pct"/>
            <w:tcBorders>
              <w:top w:val="single" w:sz="8" w:space="0" w:color="auto"/>
              <w:bottom w:val="single" w:sz="6" w:space="0" w:color="auto"/>
            </w:tcBorders>
            <w:shd w:val="clear" w:color="auto" w:fill="auto"/>
          </w:tcPr>
          <w:p w14:paraId="01D6FE72" w14:textId="77777777" w:rsidR="00DA0598" w:rsidRPr="00432CCC" w:rsidRDefault="00DA0598" w:rsidP="004E66C0">
            <w:pPr>
              <w:pStyle w:val="TabellRader"/>
              <w:jc w:val="center"/>
            </w:pPr>
            <w:r w:rsidRPr="00432CCC">
              <w:t>8</w:t>
            </w:r>
          </w:p>
        </w:tc>
      </w:tr>
    </w:tbl>
    <w:p w14:paraId="091224FB" w14:textId="77777777" w:rsidR="00DA0598" w:rsidRDefault="00DA0598" w:rsidP="000E0575">
      <w:pPr>
        <w:pStyle w:val="Brdtext"/>
      </w:pPr>
    </w:p>
    <w:p w14:paraId="0FA1EBB5" w14:textId="5F0CDAFA" w:rsidR="00DA0598" w:rsidRDefault="00DA0598" w:rsidP="000E0575">
      <w:pPr>
        <w:pStyle w:val="Brdtext"/>
      </w:pPr>
      <w:r>
        <w:t xml:space="preserve">I tabell </w:t>
      </w:r>
      <w:r w:rsidR="004E66C0">
        <w:t>41</w:t>
      </w:r>
      <w:r>
        <w:t xml:space="preserve"> redovisas antalet mottagna anmälningar om utnyttjande av den möjlighet till undantag från exportförbud eller förbud mot att </w:t>
      </w:r>
      <w:r w:rsidRPr="003B34B9">
        <w:t>tillhandahålla tekniskt bistånd</w:t>
      </w:r>
      <w:r>
        <w:t xml:space="preserve"> </w:t>
      </w:r>
      <w:r w:rsidRPr="003B34B9">
        <w:t>som ges av artikel 2.3 och artikel 2a.3</w:t>
      </w:r>
      <w:r>
        <w:rPr>
          <w:b/>
        </w:rPr>
        <w:t xml:space="preserve"> </w:t>
      </w:r>
      <w:r>
        <w:t xml:space="preserve">i rådets förordning nr 833/2014 om restriktiva åtgärder mot bakgrund av Rysslands åtgärder som destabiliserar situationen i Ukraina. Anmälningarna omfattar undantag från förbud mot export av, eller </w:t>
      </w:r>
      <w:r>
        <w:lastRenderedPageBreak/>
        <w:t xml:space="preserve">tillhandahållande av tekniskt bistånd till, produkter med dubbla användningsområden och/eller produkter förtecknade i bilaga VII till förordning nr 833/2014.  </w:t>
      </w:r>
    </w:p>
    <w:p w14:paraId="7DAFCD8E" w14:textId="2270B0A3" w:rsidR="00DA0598" w:rsidRDefault="00DA0598" w:rsidP="003D6F49">
      <w:pPr>
        <w:pStyle w:val="TabellRubrik"/>
      </w:pPr>
      <w:r>
        <w:t xml:space="preserve">Tabell </w:t>
      </w:r>
      <w:r w:rsidR="004E66C0">
        <w:t>41</w:t>
      </w:r>
      <w:r>
        <w:tab/>
      </w:r>
      <w:r w:rsidRPr="000E0575">
        <w:rPr>
          <w:szCs w:val="24"/>
        </w:rPr>
        <w:t>Antal mottagna anmälningar om undantag från exportförbud eller förbud mot att tillhandahålla tekniskt bistånd 2024 enligt rådets förordning nr 833/2014 om restriktiva åtgärder mot bakgrund av Rysslands åtgärder som destabiliserar situationen i Ukraina</w:t>
      </w:r>
    </w:p>
    <w:p w14:paraId="5C6DAE94" w14:textId="4DE561FE"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965"/>
        <w:gridCol w:w="1966"/>
        <w:gridCol w:w="1966"/>
      </w:tblGrid>
      <w:tr w:rsidR="000E0575" w14:paraId="3776EA0C" w14:textId="77777777" w:rsidTr="000E0575">
        <w:trPr>
          <w:tblHeader/>
        </w:trPr>
        <w:tc>
          <w:tcPr>
            <w:tcW w:w="1666" w:type="pct"/>
            <w:tcBorders>
              <w:top w:val="single" w:sz="8" w:space="0" w:color="auto"/>
              <w:bottom w:val="single" w:sz="6" w:space="0" w:color="auto"/>
            </w:tcBorders>
            <w:shd w:val="clear" w:color="auto" w:fill="auto"/>
          </w:tcPr>
          <w:p w14:paraId="76CF567A" w14:textId="77777777" w:rsidR="00DA0598" w:rsidRDefault="00DA0598" w:rsidP="000E0575">
            <w:pPr>
              <w:pStyle w:val="TabellHuvud"/>
              <w:jc w:val="left"/>
            </w:pPr>
          </w:p>
        </w:tc>
        <w:tc>
          <w:tcPr>
            <w:tcW w:w="1667" w:type="pct"/>
            <w:tcBorders>
              <w:top w:val="single" w:sz="8" w:space="0" w:color="auto"/>
              <w:bottom w:val="single" w:sz="6" w:space="0" w:color="auto"/>
            </w:tcBorders>
            <w:vAlign w:val="center"/>
          </w:tcPr>
          <w:p w14:paraId="63752C59" w14:textId="55B04CB8" w:rsidR="00DA0598" w:rsidRDefault="00DA0598" w:rsidP="004E66C0">
            <w:pPr>
              <w:pStyle w:val="TabellHuvud"/>
              <w:jc w:val="center"/>
            </w:pPr>
            <w:r>
              <w:t xml:space="preserve">Anmälningar </w:t>
            </w:r>
            <w:r w:rsidRPr="000E0575">
              <w:t>2024</w:t>
            </w:r>
          </w:p>
        </w:tc>
        <w:tc>
          <w:tcPr>
            <w:tcW w:w="1667" w:type="pct"/>
            <w:tcBorders>
              <w:top w:val="single" w:sz="8" w:space="0" w:color="auto"/>
              <w:bottom w:val="single" w:sz="6" w:space="0" w:color="auto"/>
            </w:tcBorders>
            <w:shd w:val="clear" w:color="auto" w:fill="auto"/>
          </w:tcPr>
          <w:p w14:paraId="0B358A0C" w14:textId="65DCD21A" w:rsidR="00DA0598" w:rsidRDefault="00DA0598" w:rsidP="000E0575">
            <w:pPr>
              <w:pStyle w:val="TabellHuvud"/>
            </w:pPr>
          </w:p>
        </w:tc>
      </w:tr>
      <w:tr w:rsidR="000E0575" w14:paraId="2CB51197" w14:textId="77777777" w:rsidTr="000E0575">
        <w:tc>
          <w:tcPr>
            <w:tcW w:w="1666" w:type="pct"/>
            <w:tcBorders>
              <w:top w:val="single" w:sz="6" w:space="0" w:color="auto"/>
              <w:bottom w:val="single" w:sz="4" w:space="0" w:color="auto"/>
            </w:tcBorders>
            <w:shd w:val="clear" w:color="auto" w:fill="auto"/>
          </w:tcPr>
          <w:p w14:paraId="67FD9A09" w14:textId="77777777" w:rsidR="00DA0598" w:rsidRDefault="00DA0598" w:rsidP="000E0575">
            <w:pPr>
              <w:pStyle w:val="TabellRader"/>
              <w:jc w:val="left"/>
            </w:pPr>
          </w:p>
        </w:tc>
        <w:tc>
          <w:tcPr>
            <w:tcW w:w="1667" w:type="pct"/>
            <w:tcBorders>
              <w:top w:val="single" w:sz="6" w:space="0" w:color="auto"/>
              <w:bottom w:val="single" w:sz="4" w:space="0" w:color="auto"/>
            </w:tcBorders>
            <w:vAlign w:val="center"/>
          </w:tcPr>
          <w:p w14:paraId="47C45105" w14:textId="677C03CF" w:rsidR="00DA0598" w:rsidRDefault="00DA0598" w:rsidP="004E66C0">
            <w:pPr>
              <w:pStyle w:val="TabellRader"/>
              <w:jc w:val="center"/>
            </w:pPr>
            <w:r>
              <w:t>3</w:t>
            </w:r>
          </w:p>
        </w:tc>
        <w:tc>
          <w:tcPr>
            <w:tcW w:w="1667" w:type="pct"/>
            <w:tcBorders>
              <w:top w:val="single" w:sz="6" w:space="0" w:color="auto"/>
              <w:bottom w:val="single" w:sz="4" w:space="0" w:color="auto"/>
            </w:tcBorders>
            <w:shd w:val="clear" w:color="auto" w:fill="auto"/>
          </w:tcPr>
          <w:p w14:paraId="070B36A5" w14:textId="21334AAB" w:rsidR="00DA0598" w:rsidRDefault="00DA0598" w:rsidP="000E0575">
            <w:pPr>
              <w:pStyle w:val="TabellRader"/>
            </w:pPr>
          </w:p>
        </w:tc>
      </w:tr>
    </w:tbl>
    <w:p w14:paraId="11C6F4F5" w14:textId="69DB8EEA" w:rsidR="00DA0598" w:rsidRDefault="00DA0598" w:rsidP="00432CCC">
      <w:pPr>
        <w:pStyle w:val="Brdtextmedindrag"/>
        <w:ind w:firstLine="0"/>
      </w:pPr>
    </w:p>
    <w:p w14:paraId="724ED568" w14:textId="24CF3635" w:rsidR="00DA0598" w:rsidRDefault="00DA0598" w:rsidP="000E0575">
      <w:pPr>
        <w:pStyle w:val="Brdtext"/>
      </w:pPr>
      <w:r>
        <w:t xml:space="preserve">I tabell </w:t>
      </w:r>
      <w:r w:rsidR="004E66C0">
        <w:t>42</w:t>
      </w:r>
      <w:r>
        <w:t xml:space="preserve"> redovisas antalet beviljade ansökningar om exporttillstånd fördelat på nio produktkategorier i bilaga I till PDA-förordningen. Bilaga I omfattar även kategori 0 vilken rör kärnmaterial, anläggningar och utrustning. Ansökningar om exporttillstånd rörande kategori 0 redovisas av Strålsäkerhetsmyndigheten (SSM).</w:t>
      </w:r>
    </w:p>
    <w:p w14:paraId="56398E47" w14:textId="04CA0E6D" w:rsidR="00DA0598" w:rsidRDefault="00DA0598" w:rsidP="003D6F49">
      <w:pPr>
        <w:pStyle w:val="TabellRubrik"/>
      </w:pPr>
      <w:r>
        <w:t>Tabell</w:t>
      </w:r>
      <w:r w:rsidR="004E66C0">
        <w:t xml:space="preserve"> 42</w:t>
      </w:r>
      <w:r>
        <w:tab/>
      </w:r>
      <w:r w:rsidRPr="000E0575">
        <w:rPr>
          <w:szCs w:val="24"/>
        </w:rPr>
        <w:t>Antal beviljade exporttillstånd 2024 rörande produkter med dubbla användningsområden fördelat på produktkategori samt fördelat på individuella och globala exporttillstånd</w:t>
      </w:r>
    </w:p>
    <w:p w14:paraId="791410B5" w14:textId="19FAAEAF"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985"/>
        <w:gridCol w:w="1559"/>
        <w:gridCol w:w="1276"/>
        <w:gridCol w:w="1077"/>
      </w:tblGrid>
      <w:tr w:rsidR="000E0575" w14:paraId="38E9B09E" w14:textId="77777777" w:rsidTr="0046071D">
        <w:tc>
          <w:tcPr>
            <w:tcW w:w="1683" w:type="pct"/>
            <w:tcBorders>
              <w:top w:val="single" w:sz="8" w:space="0" w:color="auto"/>
              <w:bottom w:val="single" w:sz="6" w:space="0" w:color="auto"/>
            </w:tcBorders>
            <w:shd w:val="clear" w:color="auto" w:fill="auto"/>
            <w:vAlign w:val="bottom"/>
          </w:tcPr>
          <w:p w14:paraId="77BC58DC" w14:textId="77777777" w:rsidR="00DA0598" w:rsidRPr="000E0575" w:rsidRDefault="00DA0598" w:rsidP="00CE6999">
            <w:pPr>
              <w:pStyle w:val="TabellHuvud"/>
              <w:jc w:val="left"/>
            </w:pPr>
            <w:r w:rsidRPr="000E0575">
              <w:t xml:space="preserve">Kategorier 1–9 i bilaga I </w:t>
            </w:r>
          </w:p>
        </w:tc>
        <w:tc>
          <w:tcPr>
            <w:tcW w:w="1322" w:type="pct"/>
            <w:tcBorders>
              <w:top w:val="single" w:sz="8" w:space="0" w:color="auto"/>
              <w:bottom w:val="single" w:sz="6" w:space="0" w:color="auto"/>
            </w:tcBorders>
            <w:shd w:val="clear" w:color="auto" w:fill="auto"/>
          </w:tcPr>
          <w:p w14:paraId="0FA9F05A" w14:textId="77777777" w:rsidR="00DA0598" w:rsidRPr="000E0575" w:rsidRDefault="00DA0598" w:rsidP="004E66C0">
            <w:pPr>
              <w:pStyle w:val="TabellHuvud"/>
              <w:jc w:val="center"/>
            </w:pPr>
            <w:r w:rsidRPr="000E0575">
              <w:t>Individuella exporttillstånd</w:t>
            </w:r>
          </w:p>
        </w:tc>
        <w:tc>
          <w:tcPr>
            <w:tcW w:w="1082" w:type="pct"/>
            <w:tcBorders>
              <w:top w:val="single" w:sz="8" w:space="0" w:color="auto"/>
              <w:bottom w:val="single" w:sz="6" w:space="0" w:color="auto"/>
            </w:tcBorders>
            <w:shd w:val="clear" w:color="auto" w:fill="auto"/>
          </w:tcPr>
          <w:p w14:paraId="05766D10" w14:textId="77777777" w:rsidR="00DA0598" w:rsidRPr="000E0575" w:rsidRDefault="00DA0598" w:rsidP="004E66C0">
            <w:pPr>
              <w:pStyle w:val="TabellHuvud"/>
              <w:jc w:val="center"/>
            </w:pPr>
            <w:r w:rsidRPr="000E0575">
              <w:t>Globala exporttillstånd</w:t>
            </w:r>
          </w:p>
        </w:tc>
        <w:tc>
          <w:tcPr>
            <w:tcW w:w="913" w:type="pct"/>
            <w:tcBorders>
              <w:top w:val="single" w:sz="8" w:space="0" w:color="auto"/>
              <w:bottom w:val="single" w:sz="6" w:space="0" w:color="auto"/>
            </w:tcBorders>
            <w:vAlign w:val="bottom"/>
          </w:tcPr>
          <w:p w14:paraId="2B42B36A" w14:textId="77777777" w:rsidR="00DA0598" w:rsidRPr="000E0575" w:rsidRDefault="00DA0598" w:rsidP="00CE6999">
            <w:pPr>
              <w:pStyle w:val="TabellHuvud"/>
              <w:jc w:val="center"/>
            </w:pPr>
            <w:r w:rsidRPr="000E0575">
              <w:t>Totalt</w:t>
            </w:r>
          </w:p>
        </w:tc>
      </w:tr>
      <w:tr w:rsidR="000E0575" w14:paraId="63A51586" w14:textId="77777777" w:rsidTr="0046071D">
        <w:tc>
          <w:tcPr>
            <w:tcW w:w="1683" w:type="pct"/>
            <w:tcBorders>
              <w:top w:val="single" w:sz="8" w:space="0" w:color="auto"/>
              <w:bottom w:val="single" w:sz="6" w:space="0" w:color="auto"/>
            </w:tcBorders>
            <w:shd w:val="clear" w:color="auto" w:fill="auto"/>
          </w:tcPr>
          <w:p w14:paraId="78295F55" w14:textId="77777777" w:rsidR="00DA0598" w:rsidRPr="000E0575" w:rsidRDefault="00DA0598" w:rsidP="000E0575">
            <w:pPr>
              <w:pStyle w:val="TabellRader"/>
              <w:jc w:val="left"/>
            </w:pPr>
            <w:r w:rsidRPr="000E0575">
              <w:t>Kategori 1</w:t>
            </w:r>
          </w:p>
          <w:p w14:paraId="663B3A16" w14:textId="77777777" w:rsidR="00DA0598" w:rsidRPr="000E0575" w:rsidRDefault="00DA0598" w:rsidP="000E0575">
            <w:pPr>
              <w:pStyle w:val="TabellRader"/>
              <w:jc w:val="left"/>
              <w:rPr>
                <w:i/>
                <w:iCs/>
              </w:rPr>
            </w:pPr>
            <w:r w:rsidRPr="000E0575">
              <w:rPr>
                <w:i/>
                <w:iCs/>
              </w:rPr>
              <w:t>Särskilda material och därtill hörande utrustning</w:t>
            </w:r>
          </w:p>
        </w:tc>
        <w:tc>
          <w:tcPr>
            <w:tcW w:w="1322" w:type="pct"/>
            <w:tcBorders>
              <w:top w:val="single" w:sz="8" w:space="0" w:color="auto"/>
              <w:bottom w:val="single" w:sz="6" w:space="0" w:color="auto"/>
            </w:tcBorders>
            <w:shd w:val="clear" w:color="auto" w:fill="auto"/>
          </w:tcPr>
          <w:p w14:paraId="093041BA" w14:textId="77777777" w:rsidR="00DA0598" w:rsidRPr="000E0575" w:rsidRDefault="00DA0598" w:rsidP="004E66C0">
            <w:pPr>
              <w:pStyle w:val="TabellRader"/>
              <w:jc w:val="center"/>
            </w:pPr>
            <w:r w:rsidRPr="000E0575">
              <w:t>77</w:t>
            </w:r>
          </w:p>
        </w:tc>
        <w:tc>
          <w:tcPr>
            <w:tcW w:w="1082" w:type="pct"/>
            <w:tcBorders>
              <w:top w:val="single" w:sz="8" w:space="0" w:color="auto"/>
              <w:bottom w:val="single" w:sz="6" w:space="0" w:color="auto"/>
            </w:tcBorders>
            <w:shd w:val="clear" w:color="auto" w:fill="auto"/>
          </w:tcPr>
          <w:p w14:paraId="1B5626FB" w14:textId="77777777" w:rsidR="00DA0598" w:rsidRPr="000E0575" w:rsidRDefault="00DA0598" w:rsidP="004E66C0">
            <w:pPr>
              <w:pStyle w:val="TabellRader"/>
              <w:jc w:val="center"/>
            </w:pPr>
            <w:r w:rsidRPr="000E0575">
              <w:t>2</w:t>
            </w:r>
          </w:p>
        </w:tc>
        <w:tc>
          <w:tcPr>
            <w:tcW w:w="913" w:type="pct"/>
            <w:tcBorders>
              <w:top w:val="single" w:sz="8" w:space="0" w:color="auto"/>
              <w:bottom w:val="single" w:sz="6" w:space="0" w:color="auto"/>
            </w:tcBorders>
          </w:tcPr>
          <w:p w14:paraId="53223DAE" w14:textId="77777777" w:rsidR="00DA0598" w:rsidRPr="000E0575" w:rsidRDefault="00DA0598" w:rsidP="004E66C0">
            <w:pPr>
              <w:pStyle w:val="TabellRader"/>
              <w:jc w:val="center"/>
            </w:pPr>
            <w:r w:rsidRPr="000E0575">
              <w:t>79</w:t>
            </w:r>
          </w:p>
        </w:tc>
      </w:tr>
      <w:tr w:rsidR="000E0575" w14:paraId="7C0C7E6E" w14:textId="77777777" w:rsidTr="0046071D">
        <w:tc>
          <w:tcPr>
            <w:tcW w:w="1683" w:type="pct"/>
            <w:tcBorders>
              <w:top w:val="single" w:sz="8" w:space="0" w:color="auto"/>
              <w:bottom w:val="single" w:sz="6" w:space="0" w:color="auto"/>
            </w:tcBorders>
            <w:shd w:val="clear" w:color="auto" w:fill="auto"/>
          </w:tcPr>
          <w:p w14:paraId="4F37A34D" w14:textId="77777777" w:rsidR="00DA0598" w:rsidRPr="000E0575" w:rsidRDefault="00DA0598" w:rsidP="000E0575">
            <w:pPr>
              <w:pStyle w:val="TabellRader"/>
              <w:jc w:val="left"/>
            </w:pPr>
            <w:r w:rsidRPr="000E0575">
              <w:t>Kategori 2</w:t>
            </w:r>
          </w:p>
          <w:p w14:paraId="248090D9" w14:textId="77777777" w:rsidR="00DA0598" w:rsidRPr="000E0575" w:rsidRDefault="00DA0598" w:rsidP="000E0575">
            <w:pPr>
              <w:pStyle w:val="TabellRader"/>
              <w:jc w:val="left"/>
            </w:pPr>
            <w:r w:rsidRPr="000E0575">
              <w:rPr>
                <w:i/>
                <w:iCs/>
              </w:rPr>
              <w:t>Materialbearbetning</w:t>
            </w:r>
          </w:p>
        </w:tc>
        <w:tc>
          <w:tcPr>
            <w:tcW w:w="1322" w:type="pct"/>
            <w:tcBorders>
              <w:top w:val="single" w:sz="8" w:space="0" w:color="auto"/>
              <w:bottom w:val="single" w:sz="6" w:space="0" w:color="auto"/>
            </w:tcBorders>
            <w:shd w:val="clear" w:color="auto" w:fill="auto"/>
          </w:tcPr>
          <w:p w14:paraId="7341A06F" w14:textId="77777777" w:rsidR="00DA0598" w:rsidRPr="000E0575" w:rsidRDefault="00DA0598" w:rsidP="004E66C0">
            <w:pPr>
              <w:pStyle w:val="TabellRader"/>
              <w:jc w:val="center"/>
            </w:pPr>
            <w:r w:rsidRPr="000E0575">
              <w:t>241</w:t>
            </w:r>
          </w:p>
        </w:tc>
        <w:tc>
          <w:tcPr>
            <w:tcW w:w="1082" w:type="pct"/>
            <w:tcBorders>
              <w:top w:val="single" w:sz="8" w:space="0" w:color="auto"/>
              <w:bottom w:val="single" w:sz="6" w:space="0" w:color="auto"/>
            </w:tcBorders>
            <w:shd w:val="clear" w:color="auto" w:fill="auto"/>
          </w:tcPr>
          <w:p w14:paraId="37B4A6BB" w14:textId="77777777" w:rsidR="00DA0598" w:rsidRPr="000E0575" w:rsidRDefault="00DA0598" w:rsidP="004E66C0">
            <w:pPr>
              <w:pStyle w:val="TabellRader"/>
              <w:jc w:val="center"/>
            </w:pPr>
            <w:r w:rsidRPr="000E0575">
              <w:t>6</w:t>
            </w:r>
          </w:p>
        </w:tc>
        <w:tc>
          <w:tcPr>
            <w:tcW w:w="913" w:type="pct"/>
            <w:tcBorders>
              <w:top w:val="single" w:sz="8" w:space="0" w:color="auto"/>
              <w:bottom w:val="single" w:sz="6" w:space="0" w:color="auto"/>
            </w:tcBorders>
          </w:tcPr>
          <w:p w14:paraId="286D16B2" w14:textId="77777777" w:rsidR="00DA0598" w:rsidRPr="000E0575" w:rsidRDefault="00DA0598" w:rsidP="004E66C0">
            <w:pPr>
              <w:pStyle w:val="TabellRader"/>
              <w:jc w:val="center"/>
            </w:pPr>
            <w:r w:rsidRPr="000E0575">
              <w:t>247</w:t>
            </w:r>
          </w:p>
        </w:tc>
      </w:tr>
      <w:tr w:rsidR="000E0575" w14:paraId="2CC9D3B4" w14:textId="77777777" w:rsidTr="0046071D">
        <w:tc>
          <w:tcPr>
            <w:tcW w:w="1683" w:type="pct"/>
            <w:tcBorders>
              <w:top w:val="single" w:sz="8" w:space="0" w:color="auto"/>
              <w:bottom w:val="single" w:sz="6" w:space="0" w:color="auto"/>
            </w:tcBorders>
            <w:shd w:val="clear" w:color="auto" w:fill="auto"/>
          </w:tcPr>
          <w:p w14:paraId="065B4504" w14:textId="77777777" w:rsidR="00DA0598" w:rsidRPr="000E0575" w:rsidRDefault="00DA0598" w:rsidP="000E0575">
            <w:pPr>
              <w:pStyle w:val="TabellRader"/>
              <w:jc w:val="left"/>
            </w:pPr>
            <w:r w:rsidRPr="000E0575">
              <w:t>Kategori 3</w:t>
            </w:r>
          </w:p>
          <w:p w14:paraId="76735216" w14:textId="77777777" w:rsidR="00DA0598" w:rsidRPr="000E0575" w:rsidRDefault="00DA0598" w:rsidP="000E0575">
            <w:pPr>
              <w:pStyle w:val="TabellRader"/>
              <w:jc w:val="left"/>
            </w:pPr>
            <w:r w:rsidRPr="000E0575">
              <w:rPr>
                <w:i/>
                <w:iCs/>
              </w:rPr>
              <w:t>Elektronik</w:t>
            </w:r>
          </w:p>
        </w:tc>
        <w:tc>
          <w:tcPr>
            <w:tcW w:w="1322" w:type="pct"/>
            <w:tcBorders>
              <w:top w:val="single" w:sz="8" w:space="0" w:color="auto"/>
              <w:bottom w:val="single" w:sz="6" w:space="0" w:color="auto"/>
            </w:tcBorders>
            <w:shd w:val="clear" w:color="auto" w:fill="auto"/>
          </w:tcPr>
          <w:p w14:paraId="41211991" w14:textId="77777777" w:rsidR="00DA0598" w:rsidRPr="000E0575" w:rsidRDefault="00DA0598" w:rsidP="004E66C0">
            <w:pPr>
              <w:pStyle w:val="TabellRader"/>
              <w:jc w:val="center"/>
            </w:pPr>
            <w:r w:rsidRPr="000E0575">
              <w:t>104</w:t>
            </w:r>
          </w:p>
        </w:tc>
        <w:tc>
          <w:tcPr>
            <w:tcW w:w="1082" w:type="pct"/>
            <w:tcBorders>
              <w:top w:val="single" w:sz="8" w:space="0" w:color="auto"/>
              <w:bottom w:val="single" w:sz="6" w:space="0" w:color="auto"/>
            </w:tcBorders>
            <w:shd w:val="clear" w:color="auto" w:fill="auto"/>
          </w:tcPr>
          <w:p w14:paraId="2DDEA805" w14:textId="77777777" w:rsidR="00DA0598" w:rsidRPr="000E0575" w:rsidRDefault="00DA0598" w:rsidP="004E66C0">
            <w:pPr>
              <w:pStyle w:val="TabellRader"/>
              <w:jc w:val="center"/>
            </w:pPr>
            <w:r w:rsidRPr="000E0575">
              <w:t>6</w:t>
            </w:r>
          </w:p>
        </w:tc>
        <w:tc>
          <w:tcPr>
            <w:tcW w:w="913" w:type="pct"/>
            <w:tcBorders>
              <w:top w:val="single" w:sz="8" w:space="0" w:color="auto"/>
              <w:bottom w:val="single" w:sz="6" w:space="0" w:color="auto"/>
            </w:tcBorders>
          </w:tcPr>
          <w:p w14:paraId="51E08136" w14:textId="77777777" w:rsidR="00DA0598" w:rsidRPr="000E0575" w:rsidRDefault="00DA0598" w:rsidP="004E66C0">
            <w:pPr>
              <w:pStyle w:val="TabellRader"/>
              <w:jc w:val="center"/>
            </w:pPr>
            <w:r w:rsidRPr="000E0575">
              <w:t>110</w:t>
            </w:r>
          </w:p>
        </w:tc>
      </w:tr>
      <w:tr w:rsidR="000E0575" w14:paraId="064C8024" w14:textId="77777777" w:rsidTr="0046071D">
        <w:tc>
          <w:tcPr>
            <w:tcW w:w="1683" w:type="pct"/>
            <w:tcBorders>
              <w:top w:val="single" w:sz="8" w:space="0" w:color="auto"/>
              <w:bottom w:val="single" w:sz="6" w:space="0" w:color="auto"/>
            </w:tcBorders>
            <w:shd w:val="clear" w:color="auto" w:fill="auto"/>
          </w:tcPr>
          <w:p w14:paraId="55CB671F" w14:textId="77777777" w:rsidR="00DA0598" w:rsidRPr="000E0575" w:rsidRDefault="00DA0598" w:rsidP="000E0575">
            <w:pPr>
              <w:pStyle w:val="TabellRader"/>
              <w:jc w:val="left"/>
            </w:pPr>
            <w:r w:rsidRPr="000E0575">
              <w:t>Kategori 4</w:t>
            </w:r>
          </w:p>
          <w:p w14:paraId="773FFC15" w14:textId="77777777" w:rsidR="00DA0598" w:rsidRPr="000E0575" w:rsidRDefault="00DA0598" w:rsidP="000E0575">
            <w:pPr>
              <w:pStyle w:val="TabellRader"/>
              <w:jc w:val="left"/>
            </w:pPr>
            <w:r w:rsidRPr="000E0575">
              <w:rPr>
                <w:i/>
                <w:iCs/>
              </w:rPr>
              <w:t>Datorer</w:t>
            </w:r>
          </w:p>
        </w:tc>
        <w:tc>
          <w:tcPr>
            <w:tcW w:w="1322" w:type="pct"/>
            <w:tcBorders>
              <w:top w:val="single" w:sz="8" w:space="0" w:color="auto"/>
              <w:bottom w:val="single" w:sz="6" w:space="0" w:color="auto"/>
            </w:tcBorders>
            <w:shd w:val="clear" w:color="auto" w:fill="auto"/>
          </w:tcPr>
          <w:p w14:paraId="6CB69A14" w14:textId="77777777" w:rsidR="00DA0598" w:rsidRPr="000E0575" w:rsidRDefault="00DA0598" w:rsidP="004E66C0">
            <w:pPr>
              <w:pStyle w:val="TabellRader"/>
              <w:jc w:val="center"/>
            </w:pPr>
            <w:r w:rsidRPr="000E0575">
              <w:t>1</w:t>
            </w:r>
          </w:p>
        </w:tc>
        <w:tc>
          <w:tcPr>
            <w:tcW w:w="1082" w:type="pct"/>
            <w:tcBorders>
              <w:top w:val="single" w:sz="8" w:space="0" w:color="auto"/>
              <w:bottom w:val="single" w:sz="6" w:space="0" w:color="auto"/>
            </w:tcBorders>
            <w:shd w:val="clear" w:color="auto" w:fill="auto"/>
          </w:tcPr>
          <w:p w14:paraId="3441D333" w14:textId="77777777" w:rsidR="00DA0598" w:rsidRPr="000E0575" w:rsidRDefault="00DA0598" w:rsidP="004E66C0">
            <w:pPr>
              <w:pStyle w:val="TabellRader"/>
              <w:jc w:val="center"/>
            </w:pPr>
            <w:r w:rsidRPr="000E0575">
              <w:t>3</w:t>
            </w:r>
          </w:p>
        </w:tc>
        <w:tc>
          <w:tcPr>
            <w:tcW w:w="913" w:type="pct"/>
            <w:tcBorders>
              <w:top w:val="single" w:sz="8" w:space="0" w:color="auto"/>
              <w:bottom w:val="single" w:sz="6" w:space="0" w:color="auto"/>
            </w:tcBorders>
          </w:tcPr>
          <w:p w14:paraId="5C500E96" w14:textId="77777777" w:rsidR="00DA0598" w:rsidRPr="000E0575" w:rsidRDefault="00DA0598" w:rsidP="004E66C0">
            <w:pPr>
              <w:pStyle w:val="TabellRader"/>
              <w:jc w:val="center"/>
            </w:pPr>
            <w:r w:rsidRPr="000E0575">
              <w:t>4</w:t>
            </w:r>
          </w:p>
        </w:tc>
      </w:tr>
      <w:tr w:rsidR="000E0575" w14:paraId="426DE792" w14:textId="77777777" w:rsidTr="0046071D">
        <w:tc>
          <w:tcPr>
            <w:tcW w:w="1683" w:type="pct"/>
            <w:tcBorders>
              <w:top w:val="single" w:sz="8" w:space="0" w:color="auto"/>
              <w:bottom w:val="single" w:sz="6" w:space="0" w:color="auto"/>
            </w:tcBorders>
            <w:shd w:val="clear" w:color="auto" w:fill="auto"/>
          </w:tcPr>
          <w:p w14:paraId="3FDC8AEB" w14:textId="77777777" w:rsidR="00DA0598" w:rsidRPr="000E0575" w:rsidRDefault="00DA0598" w:rsidP="000E0575">
            <w:pPr>
              <w:pStyle w:val="TabellRader"/>
              <w:jc w:val="left"/>
            </w:pPr>
            <w:r w:rsidRPr="000E0575">
              <w:t>Kategori 5</w:t>
            </w:r>
          </w:p>
          <w:p w14:paraId="0ACA28CC" w14:textId="77777777" w:rsidR="00DA0598" w:rsidRPr="000E0575" w:rsidRDefault="00DA0598" w:rsidP="000E0575">
            <w:pPr>
              <w:pStyle w:val="TabellRader"/>
              <w:jc w:val="left"/>
              <w:rPr>
                <w:i/>
                <w:iCs/>
              </w:rPr>
            </w:pPr>
            <w:r w:rsidRPr="000E0575">
              <w:rPr>
                <w:i/>
                <w:iCs/>
              </w:rPr>
              <w:t>Telekommunikation och informationssäkerhet</w:t>
            </w:r>
          </w:p>
        </w:tc>
        <w:tc>
          <w:tcPr>
            <w:tcW w:w="1322" w:type="pct"/>
            <w:tcBorders>
              <w:top w:val="single" w:sz="8" w:space="0" w:color="auto"/>
              <w:bottom w:val="single" w:sz="6" w:space="0" w:color="auto"/>
            </w:tcBorders>
            <w:shd w:val="clear" w:color="auto" w:fill="auto"/>
          </w:tcPr>
          <w:p w14:paraId="088BE245" w14:textId="77777777" w:rsidR="00DA0598" w:rsidRPr="000E0575" w:rsidRDefault="00DA0598" w:rsidP="004E66C0">
            <w:pPr>
              <w:pStyle w:val="TabellRader"/>
              <w:jc w:val="center"/>
            </w:pPr>
            <w:r w:rsidRPr="000E0575">
              <w:t>180</w:t>
            </w:r>
          </w:p>
        </w:tc>
        <w:tc>
          <w:tcPr>
            <w:tcW w:w="1082" w:type="pct"/>
            <w:tcBorders>
              <w:top w:val="single" w:sz="8" w:space="0" w:color="auto"/>
              <w:bottom w:val="single" w:sz="6" w:space="0" w:color="auto"/>
            </w:tcBorders>
            <w:shd w:val="clear" w:color="auto" w:fill="auto"/>
          </w:tcPr>
          <w:p w14:paraId="79742178" w14:textId="77777777" w:rsidR="00DA0598" w:rsidRPr="000E0575" w:rsidRDefault="00DA0598" w:rsidP="004E66C0">
            <w:pPr>
              <w:pStyle w:val="TabellRader"/>
              <w:jc w:val="center"/>
            </w:pPr>
            <w:r w:rsidRPr="000E0575">
              <w:t>47</w:t>
            </w:r>
          </w:p>
        </w:tc>
        <w:tc>
          <w:tcPr>
            <w:tcW w:w="913" w:type="pct"/>
            <w:tcBorders>
              <w:top w:val="single" w:sz="8" w:space="0" w:color="auto"/>
              <w:bottom w:val="single" w:sz="6" w:space="0" w:color="auto"/>
            </w:tcBorders>
          </w:tcPr>
          <w:p w14:paraId="7734DF78" w14:textId="77777777" w:rsidR="00DA0598" w:rsidRPr="000E0575" w:rsidRDefault="00DA0598" w:rsidP="004E66C0">
            <w:pPr>
              <w:pStyle w:val="TabellRader"/>
              <w:jc w:val="center"/>
            </w:pPr>
            <w:r w:rsidRPr="000E0575">
              <w:t>227</w:t>
            </w:r>
          </w:p>
        </w:tc>
      </w:tr>
      <w:tr w:rsidR="000E0575" w14:paraId="34D83D45" w14:textId="77777777" w:rsidTr="0046071D">
        <w:tc>
          <w:tcPr>
            <w:tcW w:w="1683" w:type="pct"/>
            <w:tcBorders>
              <w:top w:val="single" w:sz="8" w:space="0" w:color="auto"/>
              <w:bottom w:val="single" w:sz="6" w:space="0" w:color="auto"/>
            </w:tcBorders>
            <w:shd w:val="clear" w:color="auto" w:fill="auto"/>
          </w:tcPr>
          <w:p w14:paraId="0D5991F3" w14:textId="77777777" w:rsidR="00DA0598" w:rsidRPr="000E0575" w:rsidRDefault="00DA0598" w:rsidP="000E0575">
            <w:pPr>
              <w:pStyle w:val="TabellRader"/>
              <w:jc w:val="left"/>
            </w:pPr>
            <w:r w:rsidRPr="000E0575">
              <w:t>Kategori 6</w:t>
            </w:r>
          </w:p>
          <w:p w14:paraId="4040DCD0" w14:textId="77777777" w:rsidR="00DA0598" w:rsidRPr="000E0575" w:rsidRDefault="00DA0598" w:rsidP="000E0575">
            <w:pPr>
              <w:pStyle w:val="TabellRader"/>
              <w:jc w:val="left"/>
              <w:rPr>
                <w:i/>
                <w:iCs/>
              </w:rPr>
            </w:pPr>
            <w:r w:rsidRPr="000E0575">
              <w:rPr>
                <w:i/>
                <w:iCs/>
              </w:rPr>
              <w:t>Sensorer och lasrar</w:t>
            </w:r>
          </w:p>
        </w:tc>
        <w:tc>
          <w:tcPr>
            <w:tcW w:w="1322" w:type="pct"/>
            <w:tcBorders>
              <w:top w:val="single" w:sz="8" w:space="0" w:color="auto"/>
              <w:bottom w:val="single" w:sz="6" w:space="0" w:color="auto"/>
            </w:tcBorders>
            <w:shd w:val="clear" w:color="auto" w:fill="auto"/>
          </w:tcPr>
          <w:p w14:paraId="1363E09F" w14:textId="77777777" w:rsidR="00DA0598" w:rsidRPr="000E0575" w:rsidRDefault="00DA0598" w:rsidP="004E66C0">
            <w:pPr>
              <w:pStyle w:val="TabellRader"/>
              <w:jc w:val="center"/>
            </w:pPr>
            <w:r w:rsidRPr="000E0575">
              <w:t>46</w:t>
            </w:r>
          </w:p>
        </w:tc>
        <w:tc>
          <w:tcPr>
            <w:tcW w:w="1082" w:type="pct"/>
            <w:tcBorders>
              <w:top w:val="single" w:sz="8" w:space="0" w:color="auto"/>
              <w:bottom w:val="single" w:sz="6" w:space="0" w:color="auto"/>
            </w:tcBorders>
            <w:shd w:val="clear" w:color="auto" w:fill="auto"/>
          </w:tcPr>
          <w:p w14:paraId="79ACEB0E" w14:textId="77777777" w:rsidR="00DA0598" w:rsidRPr="000E0575" w:rsidRDefault="00DA0598" w:rsidP="004E66C0">
            <w:pPr>
              <w:pStyle w:val="TabellRader"/>
              <w:jc w:val="center"/>
            </w:pPr>
            <w:r w:rsidRPr="000E0575">
              <w:t>5</w:t>
            </w:r>
          </w:p>
        </w:tc>
        <w:tc>
          <w:tcPr>
            <w:tcW w:w="913" w:type="pct"/>
            <w:tcBorders>
              <w:top w:val="single" w:sz="8" w:space="0" w:color="auto"/>
              <w:bottom w:val="single" w:sz="6" w:space="0" w:color="auto"/>
            </w:tcBorders>
          </w:tcPr>
          <w:p w14:paraId="79C27A3C" w14:textId="77777777" w:rsidR="00DA0598" w:rsidRPr="000E0575" w:rsidRDefault="00DA0598" w:rsidP="004E66C0">
            <w:pPr>
              <w:pStyle w:val="TabellRader"/>
              <w:jc w:val="center"/>
            </w:pPr>
            <w:r w:rsidRPr="000E0575">
              <w:t>51</w:t>
            </w:r>
          </w:p>
        </w:tc>
      </w:tr>
      <w:tr w:rsidR="000E0575" w14:paraId="3C158B8B" w14:textId="77777777" w:rsidTr="0046071D">
        <w:tc>
          <w:tcPr>
            <w:tcW w:w="1683" w:type="pct"/>
            <w:tcBorders>
              <w:top w:val="single" w:sz="8" w:space="0" w:color="auto"/>
              <w:bottom w:val="single" w:sz="6" w:space="0" w:color="auto"/>
            </w:tcBorders>
            <w:shd w:val="clear" w:color="auto" w:fill="auto"/>
          </w:tcPr>
          <w:p w14:paraId="66B34214" w14:textId="77777777" w:rsidR="00DA0598" w:rsidRPr="000E0575" w:rsidRDefault="00DA0598" w:rsidP="000E0575">
            <w:pPr>
              <w:pStyle w:val="TabellRader"/>
              <w:jc w:val="left"/>
            </w:pPr>
            <w:r w:rsidRPr="000E0575">
              <w:t>Kategori 7</w:t>
            </w:r>
          </w:p>
          <w:p w14:paraId="05FAD415" w14:textId="77777777" w:rsidR="00DA0598" w:rsidRPr="000E0575" w:rsidRDefault="00DA0598" w:rsidP="000E0575">
            <w:pPr>
              <w:pStyle w:val="TabellRader"/>
              <w:jc w:val="left"/>
              <w:rPr>
                <w:i/>
                <w:iCs/>
              </w:rPr>
            </w:pPr>
            <w:r w:rsidRPr="000E0575">
              <w:rPr>
                <w:i/>
                <w:iCs/>
              </w:rPr>
              <w:t>Navigation och avionik</w:t>
            </w:r>
          </w:p>
        </w:tc>
        <w:tc>
          <w:tcPr>
            <w:tcW w:w="1322" w:type="pct"/>
            <w:tcBorders>
              <w:top w:val="single" w:sz="8" w:space="0" w:color="auto"/>
              <w:bottom w:val="single" w:sz="6" w:space="0" w:color="auto"/>
            </w:tcBorders>
            <w:shd w:val="clear" w:color="auto" w:fill="auto"/>
          </w:tcPr>
          <w:p w14:paraId="02A6E2CE" w14:textId="77777777" w:rsidR="00DA0598" w:rsidRPr="000E0575" w:rsidRDefault="00DA0598" w:rsidP="004E66C0">
            <w:pPr>
              <w:pStyle w:val="TabellRader"/>
              <w:jc w:val="center"/>
            </w:pPr>
            <w:r w:rsidRPr="000E0575">
              <w:t>2</w:t>
            </w:r>
          </w:p>
        </w:tc>
        <w:tc>
          <w:tcPr>
            <w:tcW w:w="1082" w:type="pct"/>
            <w:tcBorders>
              <w:top w:val="single" w:sz="8" w:space="0" w:color="auto"/>
              <w:bottom w:val="single" w:sz="6" w:space="0" w:color="auto"/>
            </w:tcBorders>
            <w:shd w:val="clear" w:color="auto" w:fill="auto"/>
          </w:tcPr>
          <w:p w14:paraId="57579CA7" w14:textId="77777777" w:rsidR="00DA0598" w:rsidRPr="000E0575" w:rsidRDefault="00DA0598" w:rsidP="004E66C0">
            <w:pPr>
              <w:pStyle w:val="TabellRader"/>
              <w:jc w:val="center"/>
            </w:pPr>
            <w:r w:rsidRPr="000E0575">
              <w:t>7</w:t>
            </w:r>
          </w:p>
        </w:tc>
        <w:tc>
          <w:tcPr>
            <w:tcW w:w="913" w:type="pct"/>
            <w:tcBorders>
              <w:top w:val="single" w:sz="8" w:space="0" w:color="auto"/>
              <w:bottom w:val="single" w:sz="6" w:space="0" w:color="auto"/>
            </w:tcBorders>
          </w:tcPr>
          <w:p w14:paraId="572185C4" w14:textId="77777777" w:rsidR="00DA0598" w:rsidRPr="000E0575" w:rsidRDefault="00DA0598" w:rsidP="004E66C0">
            <w:pPr>
              <w:pStyle w:val="TabellRader"/>
              <w:jc w:val="center"/>
            </w:pPr>
            <w:r w:rsidRPr="000E0575">
              <w:t>9</w:t>
            </w:r>
          </w:p>
        </w:tc>
      </w:tr>
      <w:tr w:rsidR="000E0575" w14:paraId="236C7669" w14:textId="77777777" w:rsidTr="0046071D">
        <w:tc>
          <w:tcPr>
            <w:tcW w:w="1683" w:type="pct"/>
            <w:tcBorders>
              <w:top w:val="single" w:sz="8" w:space="0" w:color="auto"/>
              <w:bottom w:val="single" w:sz="6" w:space="0" w:color="auto"/>
            </w:tcBorders>
            <w:shd w:val="clear" w:color="auto" w:fill="auto"/>
          </w:tcPr>
          <w:p w14:paraId="21971715" w14:textId="77777777" w:rsidR="00DA0598" w:rsidRPr="000E0575" w:rsidRDefault="00DA0598" w:rsidP="000E0575">
            <w:pPr>
              <w:pStyle w:val="TabellRader"/>
              <w:jc w:val="left"/>
            </w:pPr>
            <w:r w:rsidRPr="000E0575">
              <w:t>Kategori 8</w:t>
            </w:r>
          </w:p>
          <w:p w14:paraId="3C5D5453" w14:textId="77777777" w:rsidR="00DA0598" w:rsidRPr="000E0575" w:rsidRDefault="00DA0598" w:rsidP="000E0575">
            <w:pPr>
              <w:pStyle w:val="TabellRader"/>
              <w:jc w:val="left"/>
            </w:pPr>
            <w:r w:rsidRPr="000E0575">
              <w:rPr>
                <w:i/>
                <w:iCs/>
              </w:rPr>
              <w:t>Marint</w:t>
            </w:r>
          </w:p>
        </w:tc>
        <w:tc>
          <w:tcPr>
            <w:tcW w:w="1322" w:type="pct"/>
            <w:tcBorders>
              <w:top w:val="single" w:sz="8" w:space="0" w:color="auto"/>
              <w:bottom w:val="single" w:sz="6" w:space="0" w:color="auto"/>
            </w:tcBorders>
            <w:shd w:val="clear" w:color="auto" w:fill="auto"/>
          </w:tcPr>
          <w:p w14:paraId="6378C9DE" w14:textId="77777777" w:rsidR="00DA0598" w:rsidRPr="000E0575" w:rsidRDefault="00DA0598" w:rsidP="004E66C0">
            <w:pPr>
              <w:pStyle w:val="TabellRader"/>
              <w:jc w:val="center"/>
            </w:pPr>
            <w:r w:rsidRPr="000E0575">
              <w:t>2</w:t>
            </w:r>
          </w:p>
        </w:tc>
        <w:tc>
          <w:tcPr>
            <w:tcW w:w="1082" w:type="pct"/>
            <w:tcBorders>
              <w:top w:val="single" w:sz="8" w:space="0" w:color="auto"/>
              <w:bottom w:val="single" w:sz="6" w:space="0" w:color="auto"/>
            </w:tcBorders>
            <w:shd w:val="clear" w:color="auto" w:fill="auto"/>
          </w:tcPr>
          <w:p w14:paraId="2BE5420F" w14:textId="77777777" w:rsidR="00DA0598" w:rsidRPr="000E0575" w:rsidRDefault="00DA0598" w:rsidP="004E66C0">
            <w:pPr>
              <w:pStyle w:val="TabellRader"/>
              <w:jc w:val="center"/>
            </w:pPr>
            <w:r w:rsidRPr="000E0575">
              <w:t>0</w:t>
            </w:r>
          </w:p>
        </w:tc>
        <w:tc>
          <w:tcPr>
            <w:tcW w:w="913" w:type="pct"/>
            <w:tcBorders>
              <w:top w:val="single" w:sz="8" w:space="0" w:color="auto"/>
              <w:bottom w:val="single" w:sz="6" w:space="0" w:color="auto"/>
            </w:tcBorders>
          </w:tcPr>
          <w:p w14:paraId="15240F52" w14:textId="77777777" w:rsidR="00DA0598" w:rsidRPr="000E0575" w:rsidRDefault="00DA0598" w:rsidP="004E66C0">
            <w:pPr>
              <w:pStyle w:val="TabellRader"/>
              <w:jc w:val="center"/>
            </w:pPr>
            <w:r w:rsidRPr="000E0575">
              <w:t>2</w:t>
            </w:r>
          </w:p>
        </w:tc>
      </w:tr>
      <w:tr w:rsidR="000E0575" w14:paraId="2C9ACB8E" w14:textId="77777777" w:rsidTr="0046071D">
        <w:tc>
          <w:tcPr>
            <w:tcW w:w="1683" w:type="pct"/>
            <w:tcBorders>
              <w:top w:val="single" w:sz="8" w:space="0" w:color="auto"/>
              <w:bottom w:val="single" w:sz="6" w:space="0" w:color="auto"/>
            </w:tcBorders>
            <w:shd w:val="clear" w:color="auto" w:fill="auto"/>
          </w:tcPr>
          <w:p w14:paraId="130767C6" w14:textId="77777777" w:rsidR="00DA0598" w:rsidRPr="000E0575" w:rsidRDefault="00DA0598" w:rsidP="000E0575">
            <w:pPr>
              <w:pStyle w:val="TabellRader"/>
              <w:jc w:val="left"/>
            </w:pPr>
            <w:r w:rsidRPr="000E0575">
              <w:t>Kategori 9</w:t>
            </w:r>
          </w:p>
          <w:p w14:paraId="1E24D14D" w14:textId="77777777" w:rsidR="00DA0598" w:rsidRPr="000E0575" w:rsidRDefault="00DA0598" w:rsidP="000E0575">
            <w:pPr>
              <w:pStyle w:val="TabellRader"/>
              <w:jc w:val="left"/>
              <w:rPr>
                <w:i/>
                <w:iCs/>
              </w:rPr>
            </w:pPr>
            <w:r w:rsidRPr="000E0575">
              <w:rPr>
                <w:i/>
                <w:iCs/>
              </w:rPr>
              <w:t>Rymd och framdrivning</w:t>
            </w:r>
          </w:p>
        </w:tc>
        <w:tc>
          <w:tcPr>
            <w:tcW w:w="1322" w:type="pct"/>
            <w:tcBorders>
              <w:top w:val="single" w:sz="8" w:space="0" w:color="auto"/>
              <w:bottom w:val="single" w:sz="6" w:space="0" w:color="auto"/>
            </w:tcBorders>
            <w:shd w:val="clear" w:color="auto" w:fill="auto"/>
          </w:tcPr>
          <w:p w14:paraId="057E3D8F" w14:textId="77777777" w:rsidR="00DA0598" w:rsidRPr="000E0575" w:rsidRDefault="00DA0598" w:rsidP="004E66C0">
            <w:pPr>
              <w:pStyle w:val="TabellRader"/>
              <w:jc w:val="center"/>
            </w:pPr>
            <w:r w:rsidRPr="000E0575">
              <w:t>5</w:t>
            </w:r>
          </w:p>
        </w:tc>
        <w:tc>
          <w:tcPr>
            <w:tcW w:w="1082" w:type="pct"/>
            <w:tcBorders>
              <w:top w:val="single" w:sz="8" w:space="0" w:color="auto"/>
              <w:bottom w:val="single" w:sz="6" w:space="0" w:color="auto"/>
            </w:tcBorders>
            <w:shd w:val="clear" w:color="auto" w:fill="auto"/>
          </w:tcPr>
          <w:p w14:paraId="570C4E78" w14:textId="77777777" w:rsidR="00DA0598" w:rsidRPr="000E0575" w:rsidRDefault="00DA0598" w:rsidP="004E66C0">
            <w:pPr>
              <w:pStyle w:val="TabellRader"/>
              <w:jc w:val="center"/>
            </w:pPr>
            <w:r w:rsidRPr="000E0575">
              <w:t>3</w:t>
            </w:r>
          </w:p>
        </w:tc>
        <w:tc>
          <w:tcPr>
            <w:tcW w:w="913" w:type="pct"/>
            <w:tcBorders>
              <w:top w:val="single" w:sz="8" w:space="0" w:color="auto"/>
              <w:bottom w:val="single" w:sz="6" w:space="0" w:color="auto"/>
            </w:tcBorders>
          </w:tcPr>
          <w:p w14:paraId="0E2B424A" w14:textId="77777777" w:rsidR="00DA0598" w:rsidRPr="000E0575" w:rsidRDefault="00DA0598" w:rsidP="004E66C0">
            <w:pPr>
              <w:pStyle w:val="TabellRader"/>
              <w:jc w:val="center"/>
            </w:pPr>
            <w:r w:rsidRPr="000E0575">
              <w:t>8</w:t>
            </w:r>
          </w:p>
        </w:tc>
      </w:tr>
    </w:tbl>
    <w:p w14:paraId="5DF50DC0" w14:textId="77777777" w:rsidR="00DA0598" w:rsidRDefault="00DA0598" w:rsidP="00432CCC">
      <w:pPr>
        <w:pStyle w:val="Brdtextmedindrag"/>
        <w:ind w:firstLine="0"/>
      </w:pPr>
    </w:p>
    <w:p w14:paraId="27C720C5" w14:textId="55D16232" w:rsidR="00DA0598" w:rsidRDefault="00DA0598" w:rsidP="00D17018">
      <w:pPr>
        <w:pStyle w:val="Brdtext"/>
      </w:pPr>
      <w:r>
        <w:lastRenderedPageBreak/>
        <w:t xml:space="preserve">I tabell </w:t>
      </w:r>
      <w:r w:rsidR="004E66C0">
        <w:t>43</w:t>
      </w:r>
      <w:r>
        <w:t xml:space="preserve"> </w:t>
      </w:r>
      <w:r w:rsidRPr="0043206E">
        <w:t>redovisas</w:t>
      </w:r>
      <w:r>
        <w:t xml:space="preserve"> antalet beviljade tillstånd under 2024 per land. Tabellen omfattar endast individuella och globala tillstånd. Sådana tillstånd krävs i regel inte vid överföring till länder inom EU och för export till Australien, Japan, Kanada, Liechtenstein, Norge, Nya Zeeland, Storbritannien, Schweiz och USA.</w:t>
      </w:r>
    </w:p>
    <w:p w14:paraId="40B1AF21" w14:textId="2080B5C5" w:rsidR="00DA0598" w:rsidRDefault="00DA0598" w:rsidP="00D17018">
      <w:pPr>
        <w:pStyle w:val="TabellRubrik"/>
      </w:pPr>
      <w:r>
        <w:t>Tabell</w:t>
      </w:r>
      <w:r w:rsidR="004E66C0">
        <w:t xml:space="preserve"> 43</w:t>
      </w:r>
      <w:r>
        <w:tab/>
        <w:t>Länder som omfattades av flest antal beviljade exporttillstånd rörande produkter med dubbla användningsområden 2024</w:t>
      </w:r>
    </w:p>
    <w:p w14:paraId="7B98674A" w14:textId="06DFBB03"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2946"/>
        <w:gridCol w:w="2951"/>
      </w:tblGrid>
      <w:tr w:rsidR="00D17018" w14:paraId="3979438F" w14:textId="77777777" w:rsidTr="00D17018">
        <w:trPr>
          <w:tblHeader/>
        </w:trPr>
        <w:tc>
          <w:tcPr>
            <w:tcW w:w="2498" w:type="pct"/>
            <w:tcBorders>
              <w:top w:val="single" w:sz="8" w:space="0" w:color="auto"/>
              <w:bottom w:val="single" w:sz="6" w:space="0" w:color="auto"/>
            </w:tcBorders>
            <w:shd w:val="clear" w:color="auto" w:fill="auto"/>
          </w:tcPr>
          <w:p w14:paraId="4442D639" w14:textId="77777777" w:rsidR="00DA0598" w:rsidRPr="00D17018" w:rsidRDefault="00DA0598" w:rsidP="00D17018">
            <w:pPr>
              <w:pStyle w:val="TabellHuvud"/>
              <w:jc w:val="left"/>
            </w:pPr>
            <w:r w:rsidRPr="00D17018">
              <w:t>Land</w:t>
            </w:r>
          </w:p>
        </w:tc>
        <w:tc>
          <w:tcPr>
            <w:tcW w:w="2502" w:type="pct"/>
            <w:tcBorders>
              <w:top w:val="single" w:sz="8" w:space="0" w:color="auto"/>
              <w:bottom w:val="single" w:sz="6" w:space="0" w:color="auto"/>
            </w:tcBorders>
            <w:shd w:val="clear" w:color="auto" w:fill="auto"/>
          </w:tcPr>
          <w:p w14:paraId="53212445" w14:textId="77777777" w:rsidR="00DA0598" w:rsidRPr="00D17018" w:rsidRDefault="00DA0598" w:rsidP="007F0567">
            <w:pPr>
              <w:pStyle w:val="TabellHuvud"/>
              <w:jc w:val="center"/>
            </w:pPr>
            <w:r w:rsidRPr="00D17018">
              <w:t>Antal tillstånd</w:t>
            </w:r>
          </w:p>
        </w:tc>
      </w:tr>
      <w:tr w:rsidR="00D17018" w:rsidRPr="00D17018" w14:paraId="0D4FA588" w14:textId="77777777" w:rsidTr="00D17018">
        <w:tc>
          <w:tcPr>
            <w:tcW w:w="2498" w:type="pct"/>
            <w:tcBorders>
              <w:top w:val="single" w:sz="6" w:space="0" w:color="auto"/>
            </w:tcBorders>
            <w:shd w:val="clear" w:color="auto" w:fill="auto"/>
          </w:tcPr>
          <w:p w14:paraId="316C7EAA" w14:textId="77777777" w:rsidR="00DA0598" w:rsidRPr="00D17018" w:rsidRDefault="00DA0598" w:rsidP="00D17018">
            <w:pPr>
              <w:pStyle w:val="TabellRader"/>
              <w:jc w:val="left"/>
            </w:pPr>
            <w:r w:rsidRPr="00D17018">
              <w:t>Kina</w:t>
            </w:r>
          </w:p>
        </w:tc>
        <w:tc>
          <w:tcPr>
            <w:tcW w:w="2502" w:type="pct"/>
            <w:tcBorders>
              <w:top w:val="single" w:sz="6" w:space="0" w:color="auto"/>
            </w:tcBorders>
            <w:shd w:val="clear" w:color="auto" w:fill="auto"/>
          </w:tcPr>
          <w:p w14:paraId="2A43FD0D" w14:textId="77777777" w:rsidR="00DA0598" w:rsidRPr="00D17018" w:rsidRDefault="00DA0598" w:rsidP="007F0567">
            <w:pPr>
              <w:pStyle w:val="TabellRader"/>
              <w:jc w:val="center"/>
            </w:pPr>
            <w:r w:rsidRPr="00D17018">
              <w:t>144</w:t>
            </w:r>
          </w:p>
        </w:tc>
      </w:tr>
      <w:tr w:rsidR="00D17018" w:rsidRPr="00D17018" w14:paraId="02793C06" w14:textId="77777777" w:rsidTr="00D17018">
        <w:tc>
          <w:tcPr>
            <w:tcW w:w="2498" w:type="pct"/>
            <w:tcBorders>
              <w:top w:val="single" w:sz="6" w:space="0" w:color="auto"/>
            </w:tcBorders>
            <w:shd w:val="clear" w:color="auto" w:fill="auto"/>
          </w:tcPr>
          <w:p w14:paraId="438E02A9" w14:textId="77777777" w:rsidR="00DA0598" w:rsidRPr="00D17018" w:rsidRDefault="00DA0598" w:rsidP="00D17018">
            <w:pPr>
              <w:pStyle w:val="TabellRader"/>
              <w:jc w:val="left"/>
            </w:pPr>
            <w:r w:rsidRPr="00D17018">
              <w:t>Indien</w:t>
            </w:r>
          </w:p>
        </w:tc>
        <w:tc>
          <w:tcPr>
            <w:tcW w:w="2502" w:type="pct"/>
            <w:tcBorders>
              <w:top w:val="single" w:sz="6" w:space="0" w:color="auto"/>
            </w:tcBorders>
            <w:shd w:val="clear" w:color="auto" w:fill="auto"/>
          </w:tcPr>
          <w:p w14:paraId="3A08E656" w14:textId="77777777" w:rsidR="00DA0598" w:rsidRPr="00D17018" w:rsidRDefault="00DA0598" w:rsidP="007F0567">
            <w:pPr>
              <w:pStyle w:val="TabellRader"/>
              <w:jc w:val="center"/>
            </w:pPr>
            <w:r w:rsidRPr="00D17018">
              <w:t>84</w:t>
            </w:r>
          </w:p>
        </w:tc>
      </w:tr>
      <w:tr w:rsidR="00D17018" w:rsidRPr="00D17018" w14:paraId="6C983940" w14:textId="77777777" w:rsidTr="00D17018">
        <w:tc>
          <w:tcPr>
            <w:tcW w:w="2498" w:type="pct"/>
            <w:tcBorders>
              <w:top w:val="single" w:sz="6" w:space="0" w:color="auto"/>
            </w:tcBorders>
            <w:shd w:val="clear" w:color="auto" w:fill="auto"/>
          </w:tcPr>
          <w:p w14:paraId="0000704D" w14:textId="77777777" w:rsidR="00DA0598" w:rsidRPr="00D17018" w:rsidRDefault="00DA0598" w:rsidP="00D17018">
            <w:pPr>
              <w:pStyle w:val="TabellRader"/>
              <w:jc w:val="left"/>
            </w:pPr>
            <w:r w:rsidRPr="00D17018">
              <w:t>Sydkorea</w:t>
            </w:r>
          </w:p>
        </w:tc>
        <w:tc>
          <w:tcPr>
            <w:tcW w:w="2502" w:type="pct"/>
            <w:tcBorders>
              <w:top w:val="single" w:sz="6" w:space="0" w:color="auto"/>
            </w:tcBorders>
            <w:shd w:val="clear" w:color="auto" w:fill="auto"/>
          </w:tcPr>
          <w:p w14:paraId="2BE0DD58" w14:textId="77777777" w:rsidR="00DA0598" w:rsidRPr="00D17018" w:rsidRDefault="00DA0598" w:rsidP="007F0567">
            <w:pPr>
              <w:pStyle w:val="TabellRader"/>
              <w:jc w:val="center"/>
            </w:pPr>
            <w:r w:rsidRPr="00D17018">
              <w:t>72</w:t>
            </w:r>
          </w:p>
        </w:tc>
      </w:tr>
      <w:tr w:rsidR="00D17018" w:rsidRPr="00D17018" w14:paraId="443F67D5" w14:textId="77777777" w:rsidTr="00D17018">
        <w:tc>
          <w:tcPr>
            <w:tcW w:w="2498" w:type="pct"/>
            <w:tcBorders>
              <w:top w:val="single" w:sz="6" w:space="0" w:color="auto"/>
            </w:tcBorders>
            <w:shd w:val="clear" w:color="auto" w:fill="auto"/>
          </w:tcPr>
          <w:p w14:paraId="26D935CA" w14:textId="77777777" w:rsidR="00DA0598" w:rsidRPr="00D17018" w:rsidRDefault="00DA0598" w:rsidP="00D17018">
            <w:pPr>
              <w:pStyle w:val="TabellRader"/>
              <w:jc w:val="left"/>
            </w:pPr>
            <w:r w:rsidRPr="00D17018">
              <w:t>Singapore</w:t>
            </w:r>
          </w:p>
        </w:tc>
        <w:tc>
          <w:tcPr>
            <w:tcW w:w="2502" w:type="pct"/>
            <w:tcBorders>
              <w:top w:val="single" w:sz="6" w:space="0" w:color="auto"/>
            </w:tcBorders>
            <w:shd w:val="clear" w:color="auto" w:fill="auto"/>
          </w:tcPr>
          <w:p w14:paraId="75F1470B" w14:textId="77777777" w:rsidR="00DA0598" w:rsidRPr="00D17018" w:rsidRDefault="00DA0598" w:rsidP="007F0567">
            <w:pPr>
              <w:pStyle w:val="TabellRader"/>
              <w:jc w:val="center"/>
            </w:pPr>
            <w:r w:rsidRPr="00D17018">
              <w:t>64</w:t>
            </w:r>
          </w:p>
        </w:tc>
      </w:tr>
      <w:tr w:rsidR="00D17018" w:rsidRPr="00D17018" w14:paraId="2D2CF409" w14:textId="77777777" w:rsidTr="00D17018">
        <w:tc>
          <w:tcPr>
            <w:tcW w:w="2498" w:type="pct"/>
            <w:tcBorders>
              <w:top w:val="single" w:sz="6" w:space="0" w:color="auto"/>
            </w:tcBorders>
            <w:shd w:val="clear" w:color="auto" w:fill="auto"/>
          </w:tcPr>
          <w:p w14:paraId="4F7F3384" w14:textId="77777777" w:rsidR="00DA0598" w:rsidRPr="00D17018" w:rsidRDefault="00DA0598" w:rsidP="00D17018">
            <w:pPr>
              <w:pStyle w:val="TabellRader"/>
              <w:jc w:val="left"/>
            </w:pPr>
            <w:r w:rsidRPr="00D17018">
              <w:t>Taiwan</w:t>
            </w:r>
          </w:p>
        </w:tc>
        <w:tc>
          <w:tcPr>
            <w:tcW w:w="2502" w:type="pct"/>
            <w:tcBorders>
              <w:top w:val="single" w:sz="6" w:space="0" w:color="auto"/>
            </w:tcBorders>
            <w:shd w:val="clear" w:color="auto" w:fill="auto"/>
          </w:tcPr>
          <w:p w14:paraId="5DE82053" w14:textId="77777777" w:rsidR="00DA0598" w:rsidRPr="00D17018" w:rsidRDefault="00DA0598" w:rsidP="007F0567">
            <w:pPr>
              <w:pStyle w:val="TabellRader"/>
              <w:jc w:val="center"/>
            </w:pPr>
            <w:r w:rsidRPr="00D17018">
              <w:t>63</w:t>
            </w:r>
          </w:p>
        </w:tc>
      </w:tr>
      <w:tr w:rsidR="00D17018" w:rsidRPr="00D17018" w14:paraId="4D2838BB" w14:textId="77777777" w:rsidTr="007F0567">
        <w:tc>
          <w:tcPr>
            <w:tcW w:w="2498" w:type="pct"/>
            <w:tcBorders>
              <w:top w:val="single" w:sz="6" w:space="0" w:color="auto"/>
              <w:bottom w:val="single" w:sz="6" w:space="0" w:color="auto"/>
            </w:tcBorders>
            <w:shd w:val="clear" w:color="auto" w:fill="auto"/>
          </w:tcPr>
          <w:p w14:paraId="309AB59E" w14:textId="77777777" w:rsidR="00DA0598" w:rsidRPr="00D17018" w:rsidRDefault="00DA0598" w:rsidP="00D17018">
            <w:pPr>
              <w:pStyle w:val="TabellRader"/>
              <w:jc w:val="left"/>
            </w:pPr>
            <w:r w:rsidRPr="00D17018">
              <w:t>Sydafrika</w:t>
            </w:r>
          </w:p>
        </w:tc>
        <w:tc>
          <w:tcPr>
            <w:tcW w:w="2502" w:type="pct"/>
            <w:tcBorders>
              <w:top w:val="single" w:sz="6" w:space="0" w:color="auto"/>
              <w:bottom w:val="single" w:sz="6" w:space="0" w:color="auto"/>
            </w:tcBorders>
            <w:shd w:val="clear" w:color="auto" w:fill="auto"/>
          </w:tcPr>
          <w:p w14:paraId="3A3638A7" w14:textId="77777777" w:rsidR="00DA0598" w:rsidRPr="00D17018" w:rsidRDefault="00DA0598" w:rsidP="007F0567">
            <w:pPr>
              <w:pStyle w:val="TabellRader"/>
              <w:jc w:val="center"/>
            </w:pPr>
            <w:r w:rsidRPr="00D17018">
              <w:t>57</w:t>
            </w:r>
          </w:p>
        </w:tc>
      </w:tr>
      <w:tr w:rsidR="00D17018" w:rsidRPr="00D17018" w14:paraId="7926D6BF" w14:textId="77777777" w:rsidTr="007F0567">
        <w:tc>
          <w:tcPr>
            <w:tcW w:w="2498" w:type="pct"/>
            <w:tcBorders>
              <w:top w:val="single" w:sz="6" w:space="0" w:color="auto"/>
              <w:bottom w:val="single" w:sz="4" w:space="0" w:color="auto"/>
            </w:tcBorders>
            <w:shd w:val="clear" w:color="auto" w:fill="auto"/>
          </w:tcPr>
          <w:p w14:paraId="1B154483" w14:textId="77777777" w:rsidR="00DA0598" w:rsidRPr="00D17018" w:rsidRDefault="00DA0598" w:rsidP="00D17018">
            <w:pPr>
              <w:pStyle w:val="TabellRader"/>
              <w:jc w:val="left"/>
            </w:pPr>
            <w:r w:rsidRPr="00D17018">
              <w:t>Brasilien</w:t>
            </w:r>
          </w:p>
        </w:tc>
        <w:tc>
          <w:tcPr>
            <w:tcW w:w="2502" w:type="pct"/>
            <w:tcBorders>
              <w:top w:val="single" w:sz="6" w:space="0" w:color="auto"/>
              <w:bottom w:val="single" w:sz="4" w:space="0" w:color="auto"/>
            </w:tcBorders>
            <w:shd w:val="clear" w:color="auto" w:fill="auto"/>
          </w:tcPr>
          <w:p w14:paraId="19F2229E" w14:textId="77777777" w:rsidR="00DA0598" w:rsidRPr="00D17018" w:rsidRDefault="00DA0598" w:rsidP="007F0567">
            <w:pPr>
              <w:pStyle w:val="TabellRader"/>
              <w:jc w:val="center"/>
            </w:pPr>
            <w:r w:rsidRPr="00D17018">
              <w:t>56</w:t>
            </w:r>
          </w:p>
        </w:tc>
      </w:tr>
      <w:tr w:rsidR="00D17018" w:rsidRPr="00D17018" w14:paraId="47782D25" w14:textId="77777777" w:rsidTr="007F0567">
        <w:tc>
          <w:tcPr>
            <w:tcW w:w="2498" w:type="pct"/>
            <w:tcBorders>
              <w:top w:val="single" w:sz="4" w:space="0" w:color="auto"/>
            </w:tcBorders>
            <w:shd w:val="clear" w:color="auto" w:fill="auto"/>
          </w:tcPr>
          <w:p w14:paraId="620944F0" w14:textId="77777777" w:rsidR="00DA0598" w:rsidRPr="00D17018" w:rsidRDefault="00DA0598" w:rsidP="00D17018">
            <w:pPr>
              <w:pStyle w:val="TabellRader"/>
              <w:jc w:val="left"/>
            </w:pPr>
            <w:r w:rsidRPr="00D17018">
              <w:t>Israel</w:t>
            </w:r>
          </w:p>
        </w:tc>
        <w:tc>
          <w:tcPr>
            <w:tcW w:w="2502" w:type="pct"/>
            <w:tcBorders>
              <w:top w:val="single" w:sz="4" w:space="0" w:color="auto"/>
            </w:tcBorders>
            <w:shd w:val="clear" w:color="auto" w:fill="auto"/>
          </w:tcPr>
          <w:p w14:paraId="18A6863A" w14:textId="77777777" w:rsidR="00DA0598" w:rsidRPr="00D17018" w:rsidRDefault="00DA0598" w:rsidP="007F0567">
            <w:pPr>
              <w:pStyle w:val="TabellRader"/>
              <w:jc w:val="center"/>
            </w:pPr>
            <w:r w:rsidRPr="00D17018">
              <w:t>53</w:t>
            </w:r>
          </w:p>
        </w:tc>
      </w:tr>
      <w:tr w:rsidR="00D17018" w:rsidRPr="00D17018" w14:paraId="763A3050" w14:textId="77777777" w:rsidTr="00D17018">
        <w:tc>
          <w:tcPr>
            <w:tcW w:w="2498" w:type="pct"/>
            <w:tcBorders>
              <w:top w:val="single" w:sz="6" w:space="0" w:color="auto"/>
            </w:tcBorders>
            <w:shd w:val="clear" w:color="auto" w:fill="auto"/>
          </w:tcPr>
          <w:p w14:paraId="6868C89E" w14:textId="77777777" w:rsidR="00DA0598" w:rsidRPr="00D17018" w:rsidRDefault="00DA0598" w:rsidP="00D17018">
            <w:pPr>
              <w:pStyle w:val="TabellRader"/>
              <w:jc w:val="left"/>
            </w:pPr>
            <w:r w:rsidRPr="00D17018">
              <w:t>Malaysia</w:t>
            </w:r>
          </w:p>
        </w:tc>
        <w:tc>
          <w:tcPr>
            <w:tcW w:w="2502" w:type="pct"/>
            <w:tcBorders>
              <w:top w:val="single" w:sz="6" w:space="0" w:color="auto"/>
            </w:tcBorders>
            <w:shd w:val="clear" w:color="auto" w:fill="auto"/>
          </w:tcPr>
          <w:p w14:paraId="16E54FFC" w14:textId="77777777" w:rsidR="00DA0598" w:rsidRPr="00D17018" w:rsidRDefault="00DA0598" w:rsidP="007F0567">
            <w:pPr>
              <w:pStyle w:val="TabellRader"/>
              <w:jc w:val="center"/>
            </w:pPr>
            <w:r w:rsidRPr="00D17018">
              <w:t>45</w:t>
            </w:r>
          </w:p>
        </w:tc>
      </w:tr>
      <w:tr w:rsidR="00D17018" w:rsidRPr="00D17018" w14:paraId="1626CE7E" w14:textId="77777777" w:rsidTr="00D17018">
        <w:tc>
          <w:tcPr>
            <w:tcW w:w="2498" w:type="pct"/>
            <w:tcBorders>
              <w:top w:val="single" w:sz="6" w:space="0" w:color="auto"/>
            </w:tcBorders>
            <w:shd w:val="clear" w:color="auto" w:fill="auto"/>
          </w:tcPr>
          <w:p w14:paraId="315C6EFD" w14:textId="77777777" w:rsidR="00DA0598" w:rsidRPr="00D17018" w:rsidRDefault="00DA0598" w:rsidP="00D17018">
            <w:pPr>
              <w:pStyle w:val="TabellRader"/>
              <w:jc w:val="left"/>
            </w:pPr>
            <w:r w:rsidRPr="00D17018">
              <w:t>Mexiko</w:t>
            </w:r>
          </w:p>
        </w:tc>
        <w:tc>
          <w:tcPr>
            <w:tcW w:w="2502" w:type="pct"/>
            <w:tcBorders>
              <w:top w:val="single" w:sz="6" w:space="0" w:color="auto"/>
            </w:tcBorders>
            <w:shd w:val="clear" w:color="auto" w:fill="auto"/>
          </w:tcPr>
          <w:p w14:paraId="421AB88D" w14:textId="77777777" w:rsidR="00DA0598" w:rsidRPr="00D17018" w:rsidRDefault="00DA0598" w:rsidP="007F0567">
            <w:pPr>
              <w:pStyle w:val="TabellRader"/>
              <w:jc w:val="center"/>
            </w:pPr>
            <w:r w:rsidRPr="00D17018">
              <w:t>45</w:t>
            </w:r>
          </w:p>
        </w:tc>
      </w:tr>
      <w:tr w:rsidR="00D17018" w:rsidRPr="00D17018" w14:paraId="06D4BE8C" w14:textId="77777777" w:rsidTr="00D17018">
        <w:tc>
          <w:tcPr>
            <w:tcW w:w="2498" w:type="pct"/>
            <w:tcBorders>
              <w:top w:val="single" w:sz="6" w:space="0" w:color="auto"/>
            </w:tcBorders>
            <w:shd w:val="clear" w:color="auto" w:fill="auto"/>
          </w:tcPr>
          <w:p w14:paraId="69CC865F" w14:textId="77777777" w:rsidR="00DA0598" w:rsidRPr="00D17018" w:rsidRDefault="00DA0598" w:rsidP="00D17018">
            <w:pPr>
              <w:pStyle w:val="TabellRader"/>
              <w:jc w:val="left"/>
            </w:pPr>
            <w:r w:rsidRPr="00D17018">
              <w:t>Thailand</w:t>
            </w:r>
          </w:p>
        </w:tc>
        <w:tc>
          <w:tcPr>
            <w:tcW w:w="2502" w:type="pct"/>
            <w:tcBorders>
              <w:top w:val="single" w:sz="6" w:space="0" w:color="auto"/>
            </w:tcBorders>
            <w:shd w:val="clear" w:color="auto" w:fill="auto"/>
          </w:tcPr>
          <w:p w14:paraId="664BD91B" w14:textId="77777777" w:rsidR="00DA0598" w:rsidRPr="00D17018" w:rsidRDefault="00DA0598" w:rsidP="007F0567">
            <w:pPr>
              <w:pStyle w:val="TabellRader"/>
              <w:jc w:val="center"/>
            </w:pPr>
            <w:r w:rsidRPr="00D17018">
              <w:t>42</w:t>
            </w:r>
          </w:p>
        </w:tc>
      </w:tr>
      <w:tr w:rsidR="00D17018" w:rsidRPr="00D17018" w14:paraId="7478DB62" w14:textId="77777777" w:rsidTr="00D17018">
        <w:tc>
          <w:tcPr>
            <w:tcW w:w="2498" w:type="pct"/>
            <w:tcBorders>
              <w:top w:val="single" w:sz="6" w:space="0" w:color="auto"/>
            </w:tcBorders>
            <w:shd w:val="clear" w:color="auto" w:fill="auto"/>
          </w:tcPr>
          <w:p w14:paraId="2A9EBD41" w14:textId="77777777" w:rsidR="00DA0598" w:rsidRPr="00D17018" w:rsidRDefault="00DA0598" w:rsidP="00D17018">
            <w:pPr>
              <w:pStyle w:val="TabellRader"/>
              <w:jc w:val="left"/>
            </w:pPr>
            <w:r w:rsidRPr="00D17018">
              <w:t>Indonesien</w:t>
            </w:r>
          </w:p>
        </w:tc>
        <w:tc>
          <w:tcPr>
            <w:tcW w:w="2502" w:type="pct"/>
            <w:tcBorders>
              <w:top w:val="single" w:sz="6" w:space="0" w:color="auto"/>
            </w:tcBorders>
            <w:shd w:val="clear" w:color="auto" w:fill="auto"/>
          </w:tcPr>
          <w:p w14:paraId="26CF2987" w14:textId="77777777" w:rsidR="00DA0598" w:rsidRPr="00D17018" w:rsidRDefault="00DA0598" w:rsidP="007F0567">
            <w:pPr>
              <w:pStyle w:val="TabellRader"/>
              <w:jc w:val="center"/>
            </w:pPr>
            <w:r w:rsidRPr="00D17018">
              <w:t>38</w:t>
            </w:r>
          </w:p>
        </w:tc>
      </w:tr>
      <w:tr w:rsidR="00D17018" w:rsidRPr="00D17018" w14:paraId="6EB80A5B" w14:textId="77777777" w:rsidTr="007F0567">
        <w:tc>
          <w:tcPr>
            <w:tcW w:w="2498" w:type="pct"/>
            <w:tcBorders>
              <w:top w:val="single" w:sz="6" w:space="0" w:color="auto"/>
              <w:bottom w:val="single" w:sz="6" w:space="0" w:color="auto"/>
            </w:tcBorders>
            <w:shd w:val="clear" w:color="auto" w:fill="auto"/>
          </w:tcPr>
          <w:p w14:paraId="5B853968" w14:textId="77777777" w:rsidR="00DA0598" w:rsidRPr="00D17018" w:rsidRDefault="00DA0598" w:rsidP="00D17018">
            <w:pPr>
              <w:pStyle w:val="TabellRader"/>
              <w:jc w:val="left"/>
            </w:pPr>
            <w:r w:rsidRPr="00D17018">
              <w:t>Förenade arabemiraten</w:t>
            </w:r>
          </w:p>
        </w:tc>
        <w:tc>
          <w:tcPr>
            <w:tcW w:w="2502" w:type="pct"/>
            <w:tcBorders>
              <w:top w:val="single" w:sz="6" w:space="0" w:color="auto"/>
              <w:bottom w:val="single" w:sz="6" w:space="0" w:color="auto"/>
            </w:tcBorders>
            <w:shd w:val="clear" w:color="auto" w:fill="auto"/>
          </w:tcPr>
          <w:p w14:paraId="20F83FE5" w14:textId="77777777" w:rsidR="00DA0598" w:rsidRPr="00D17018" w:rsidRDefault="00DA0598" w:rsidP="007F0567">
            <w:pPr>
              <w:pStyle w:val="TabellRader"/>
              <w:jc w:val="center"/>
            </w:pPr>
            <w:r w:rsidRPr="00D17018">
              <w:t>36</w:t>
            </w:r>
          </w:p>
        </w:tc>
      </w:tr>
      <w:tr w:rsidR="00D17018" w:rsidRPr="00D17018" w14:paraId="19BB47B2" w14:textId="77777777" w:rsidTr="007F0567">
        <w:tc>
          <w:tcPr>
            <w:tcW w:w="2498" w:type="pct"/>
            <w:tcBorders>
              <w:top w:val="single" w:sz="6" w:space="0" w:color="auto"/>
              <w:bottom w:val="single" w:sz="4" w:space="0" w:color="auto"/>
            </w:tcBorders>
            <w:shd w:val="clear" w:color="auto" w:fill="auto"/>
          </w:tcPr>
          <w:p w14:paraId="257240EB" w14:textId="77777777" w:rsidR="00DA0598" w:rsidRPr="00D17018" w:rsidRDefault="00DA0598" w:rsidP="00D17018">
            <w:pPr>
              <w:pStyle w:val="TabellRader"/>
              <w:jc w:val="left"/>
            </w:pPr>
            <w:r w:rsidRPr="00D17018">
              <w:t>Ukraina</w:t>
            </w:r>
          </w:p>
        </w:tc>
        <w:tc>
          <w:tcPr>
            <w:tcW w:w="2502" w:type="pct"/>
            <w:tcBorders>
              <w:top w:val="single" w:sz="6" w:space="0" w:color="auto"/>
              <w:bottom w:val="single" w:sz="4" w:space="0" w:color="auto"/>
            </w:tcBorders>
            <w:shd w:val="clear" w:color="auto" w:fill="auto"/>
          </w:tcPr>
          <w:p w14:paraId="2B313497" w14:textId="77777777" w:rsidR="00DA0598" w:rsidRPr="00D17018" w:rsidRDefault="00DA0598" w:rsidP="007F0567">
            <w:pPr>
              <w:pStyle w:val="TabellRader"/>
              <w:jc w:val="center"/>
            </w:pPr>
            <w:r w:rsidRPr="00D17018">
              <w:t>36</w:t>
            </w:r>
          </w:p>
        </w:tc>
      </w:tr>
      <w:tr w:rsidR="00D17018" w:rsidRPr="00D17018" w14:paraId="10BD5D40" w14:textId="77777777" w:rsidTr="007F0567">
        <w:tc>
          <w:tcPr>
            <w:tcW w:w="2498" w:type="pct"/>
            <w:tcBorders>
              <w:top w:val="single" w:sz="4" w:space="0" w:color="auto"/>
              <w:bottom w:val="single" w:sz="4" w:space="0" w:color="auto"/>
            </w:tcBorders>
            <w:shd w:val="clear" w:color="auto" w:fill="auto"/>
          </w:tcPr>
          <w:p w14:paraId="2BB9C687" w14:textId="77777777" w:rsidR="00DA0598" w:rsidRPr="00D17018" w:rsidRDefault="00DA0598" w:rsidP="00D17018">
            <w:pPr>
              <w:pStyle w:val="TabellRader"/>
              <w:jc w:val="left"/>
            </w:pPr>
            <w:r w:rsidRPr="00D17018">
              <w:t>Chile</w:t>
            </w:r>
          </w:p>
        </w:tc>
        <w:tc>
          <w:tcPr>
            <w:tcW w:w="2502" w:type="pct"/>
            <w:tcBorders>
              <w:top w:val="single" w:sz="4" w:space="0" w:color="auto"/>
              <w:bottom w:val="single" w:sz="4" w:space="0" w:color="auto"/>
            </w:tcBorders>
            <w:shd w:val="clear" w:color="auto" w:fill="auto"/>
          </w:tcPr>
          <w:p w14:paraId="1101E510" w14:textId="77777777" w:rsidR="00DA0598" w:rsidRPr="00D17018" w:rsidRDefault="00DA0598" w:rsidP="007F0567">
            <w:pPr>
              <w:pStyle w:val="TabellRader"/>
              <w:jc w:val="center"/>
            </w:pPr>
            <w:r w:rsidRPr="00D17018">
              <w:t>34</w:t>
            </w:r>
          </w:p>
        </w:tc>
      </w:tr>
      <w:tr w:rsidR="00D17018" w:rsidRPr="00D17018" w14:paraId="0152C259" w14:textId="77777777" w:rsidTr="007F0567">
        <w:tc>
          <w:tcPr>
            <w:tcW w:w="2498" w:type="pct"/>
            <w:tcBorders>
              <w:top w:val="single" w:sz="4" w:space="0" w:color="auto"/>
              <w:bottom w:val="single" w:sz="4" w:space="0" w:color="auto"/>
            </w:tcBorders>
            <w:shd w:val="clear" w:color="auto" w:fill="auto"/>
          </w:tcPr>
          <w:p w14:paraId="4BAF09D6" w14:textId="77777777" w:rsidR="00DA0598" w:rsidRPr="00D17018" w:rsidRDefault="00DA0598" w:rsidP="00D17018">
            <w:pPr>
              <w:pStyle w:val="TabellRader"/>
              <w:jc w:val="left"/>
            </w:pPr>
            <w:r w:rsidRPr="00D17018">
              <w:t>Turkiet</w:t>
            </w:r>
          </w:p>
        </w:tc>
        <w:tc>
          <w:tcPr>
            <w:tcW w:w="2502" w:type="pct"/>
            <w:tcBorders>
              <w:top w:val="single" w:sz="4" w:space="0" w:color="auto"/>
              <w:bottom w:val="single" w:sz="4" w:space="0" w:color="auto"/>
            </w:tcBorders>
            <w:shd w:val="clear" w:color="auto" w:fill="auto"/>
          </w:tcPr>
          <w:p w14:paraId="15192951" w14:textId="77777777" w:rsidR="00DA0598" w:rsidRPr="00D17018" w:rsidRDefault="00DA0598" w:rsidP="007F0567">
            <w:pPr>
              <w:pStyle w:val="TabellRader"/>
              <w:jc w:val="center"/>
            </w:pPr>
            <w:r w:rsidRPr="00D17018">
              <w:t>34</w:t>
            </w:r>
          </w:p>
        </w:tc>
      </w:tr>
      <w:tr w:rsidR="00D17018" w:rsidRPr="00D17018" w14:paraId="4E9F5C03" w14:textId="77777777" w:rsidTr="007F0567">
        <w:tc>
          <w:tcPr>
            <w:tcW w:w="2498" w:type="pct"/>
            <w:tcBorders>
              <w:top w:val="single" w:sz="4" w:space="0" w:color="auto"/>
              <w:bottom w:val="single" w:sz="4" w:space="0" w:color="auto"/>
            </w:tcBorders>
            <w:shd w:val="clear" w:color="auto" w:fill="auto"/>
          </w:tcPr>
          <w:p w14:paraId="5EF69377" w14:textId="77777777" w:rsidR="00DA0598" w:rsidRPr="00D17018" w:rsidRDefault="00DA0598" w:rsidP="00D17018">
            <w:pPr>
              <w:pStyle w:val="TabellRader"/>
              <w:jc w:val="left"/>
            </w:pPr>
            <w:r w:rsidRPr="00D17018">
              <w:t>Qatar</w:t>
            </w:r>
          </w:p>
        </w:tc>
        <w:tc>
          <w:tcPr>
            <w:tcW w:w="2502" w:type="pct"/>
            <w:tcBorders>
              <w:top w:val="single" w:sz="4" w:space="0" w:color="auto"/>
              <w:bottom w:val="single" w:sz="4" w:space="0" w:color="auto"/>
            </w:tcBorders>
            <w:shd w:val="clear" w:color="auto" w:fill="auto"/>
          </w:tcPr>
          <w:p w14:paraId="348432D8" w14:textId="77777777" w:rsidR="00DA0598" w:rsidRPr="00D17018" w:rsidRDefault="00DA0598" w:rsidP="007F0567">
            <w:pPr>
              <w:pStyle w:val="TabellRader"/>
              <w:jc w:val="center"/>
            </w:pPr>
            <w:r w:rsidRPr="00D17018">
              <w:t>32</w:t>
            </w:r>
          </w:p>
        </w:tc>
      </w:tr>
      <w:tr w:rsidR="00D17018" w:rsidRPr="00D17018" w14:paraId="0A2A8E1D" w14:textId="77777777" w:rsidTr="007F0567">
        <w:tc>
          <w:tcPr>
            <w:tcW w:w="2498" w:type="pct"/>
            <w:tcBorders>
              <w:top w:val="single" w:sz="4" w:space="0" w:color="auto"/>
              <w:bottom w:val="single" w:sz="4" w:space="0" w:color="auto"/>
            </w:tcBorders>
            <w:shd w:val="clear" w:color="auto" w:fill="auto"/>
          </w:tcPr>
          <w:p w14:paraId="5299CD3C" w14:textId="77777777" w:rsidR="00DA0598" w:rsidRPr="00D17018" w:rsidRDefault="00DA0598" w:rsidP="00D17018">
            <w:pPr>
              <w:pStyle w:val="TabellRader"/>
              <w:jc w:val="left"/>
            </w:pPr>
            <w:r w:rsidRPr="00D17018">
              <w:t>Argentina</w:t>
            </w:r>
          </w:p>
        </w:tc>
        <w:tc>
          <w:tcPr>
            <w:tcW w:w="2502" w:type="pct"/>
            <w:tcBorders>
              <w:top w:val="single" w:sz="4" w:space="0" w:color="auto"/>
              <w:bottom w:val="single" w:sz="4" w:space="0" w:color="auto"/>
            </w:tcBorders>
            <w:shd w:val="clear" w:color="auto" w:fill="auto"/>
          </w:tcPr>
          <w:p w14:paraId="71635115" w14:textId="77777777" w:rsidR="00DA0598" w:rsidRPr="00D17018" w:rsidRDefault="00DA0598" w:rsidP="007F0567">
            <w:pPr>
              <w:pStyle w:val="TabellRader"/>
              <w:jc w:val="center"/>
            </w:pPr>
            <w:r w:rsidRPr="00D17018">
              <w:t>30</w:t>
            </w:r>
          </w:p>
        </w:tc>
      </w:tr>
      <w:tr w:rsidR="00D17018" w:rsidRPr="00D17018" w14:paraId="7D7FC4FC" w14:textId="77777777" w:rsidTr="007F0567">
        <w:tc>
          <w:tcPr>
            <w:tcW w:w="2498" w:type="pct"/>
            <w:tcBorders>
              <w:top w:val="single" w:sz="4" w:space="0" w:color="auto"/>
              <w:bottom w:val="single" w:sz="4" w:space="0" w:color="auto"/>
            </w:tcBorders>
            <w:shd w:val="clear" w:color="auto" w:fill="auto"/>
          </w:tcPr>
          <w:p w14:paraId="1D9AAF33" w14:textId="77777777" w:rsidR="00DA0598" w:rsidRPr="00D17018" w:rsidRDefault="00DA0598" w:rsidP="00D17018">
            <w:pPr>
              <w:pStyle w:val="TabellRader"/>
              <w:jc w:val="left"/>
            </w:pPr>
            <w:r w:rsidRPr="00D17018">
              <w:t>Egypten</w:t>
            </w:r>
          </w:p>
        </w:tc>
        <w:tc>
          <w:tcPr>
            <w:tcW w:w="2502" w:type="pct"/>
            <w:tcBorders>
              <w:top w:val="single" w:sz="4" w:space="0" w:color="auto"/>
              <w:bottom w:val="single" w:sz="4" w:space="0" w:color="auto"/>
            </w:tcBorders>
            <w:shd w:val="clear" w:color="auto" w:fill="auto"/>
          </w:tcPr>
          <w:p w14:paraId="52400800" w14:textId="77777777" w:rsidR="00DA0598" w:rsidRPr="00D17018" w:rsidRDefault="00DA0598" w:rsidP="007F0567">
            <w:pPr>
              <w:pStyle w:val="TabellRader"/>
              <w:jc w:val="center"/>
            </w:pPr>
            <w:r w:rsidRPr="00D17018">
              <w:t>28</w:t>
            </w:r>
          </w:p>
        </w:tc>
      </w:tr>
      <w:tr w:rsidR="00D17018" w:rsidRPr="00D17018" w14:paraId="7BD62550" w14:textId="77777777" w:rsidTr="007F0567">
        <w:tc>
          <w:tcPr>
            <w:tcW w:w="2498" w:type="pct"/>
            <w:tcBorders>
              <w:top w:val="single" w:sz="4" w:space="0" w:color="auto"/>
              <w:bottom w:val="single" w:sz="4" w:space="0" w:color="auto"/>
            </w:tcBorders>
            <w:shd w:val="clear" w:color="auto" w:fill="auto"/>
          </w:tcPr>
          <w:p w14:paraId="29B4E159" w14:textId="77777777" w:rsidR="00DA0598" w:rsidRPr="00D17018" w:rsidRDefault="00DA0598" w:rsidP="00D17018">
            <w:pPr>
              <w:pStyle w:val="TabellRader"/>
              <w:jc w:val="left"/>
            </w:pPr>
            <w:r w:rsidRPr="00D17018">
              <w:t>Filippinerna</w:t>
            </w:r>
          </w:p>
        </w:tc>
        <w:tc>
          <w:tcPr>
            <w:tcW w:w="2502" w:type="pct"/>
            <w:tcBorders>
              <w:top w:val="single" w:sz="4" w:space="0" w:color="auto"/>
              <w:bottom w:val="single" w:sz="4" w:space="0" w:color="auto"/>
            </w:tcBorders>
            <w:shd w:val="clear" w:color="auto" w:fill="auto"/>
          </w:tcPr>
          <w:p w14:paraId="1B35D918" w14:textId="77777777" w:rsidR="00DA0598" w:rsidRPr="00D17018" w:rsidRDefault="00DA0598" w:rsidP="007F0567">
            <w:pPr>
              <w:pStyle w:val="TabellRader"/>
              <w:jc w:val="center"/>
            </w:pPr>
            <w:r w:rsidRPr="00D17018">
              <w:t>28</w:t>
            </w:r>
          </w:p>
        </w:tc>
      </w:tr>
    </w:tbl>
    <w:p w14:paraId="462B06AA" w14:textId="77777777" w:rsidR="00DA0598" w:rsidRDefault="00DA0598" w:rsidP="00D17018">
      <w:pPr>
        <w:pStyle w:val="Brdtextmedindrag"/>
        <w:ind w:firstLine="0"/>
      </w:pPr>
    </w:p>
    <w:p w14:paraId="36F5FE65" w14:textId="71126F71" w:rsidR="00DA0598" w:rsidRDefault="00DA0598" w:rsidP="00D17018">
      <w:pPr>
        <w:pStyle w:val="Brdtext"/>
      </w:pPr>
      <w:r>
        <w:t xml:space="preserve">I tabell </w:t>
      </w:r>
      <w:r w:rsidR="007F0567">
        <w:t>44</w:t>
      </w:r>
      <w:r>
        <w:t xml:space="preserve"> redovisas antalet avslag på ansökningar om individuella och globala exporttillstånd under 2024 per land. </w:t>
      </w:r>
    </w:p>
    <w:p w14:paraId="4E916207" w14:textId="453F35F3" w:rsidR="00DA0598" w:rsidRDefault="00DA0598" w:rsidP="003D6F49">
      <w:pPr>
        <w:pStyle w:val="TabellRubrik"/>
      </w:pPr>
      <w:r>
        <w:t xml:space="preserve">Tabell </w:t>
      </w:r>
      <w:r w:rsidR="007F0567">
        <w:t>44</w:t>
      </w:r>
      <w:r>
        <w:tab/>
      </w:r>
      <w:r w:rsidRPr="00D17018">
        <w:rPr>
          <w:szCs w:val="24"/>
        </w:rPr>
        <w:t>Länder som omfattades av flest antal avslag rörande produkter med dubbla användningsområden 2024</w:t>
      </w:r>
    </w:p>
    <w:p w14:paraId="3A6A8122" w14:textId="3FC4946E"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2946"/>
        <w:gridCol w:w="2951"/>
      </w:tblGrid>
      <w:tr w:rsidR="00D17018" w14:paraId="448BFAB2" w14:textId="77777777" w:rsidTr="006F5BD9">
        <w:trPr>
          <w:tblHeader/>
        </w:trPr>
        <w:tc>
          <w:tcPr>
            <w:tcW w:w="2498" w:type="pct"/>
            <w:tcBorders>
              <w:top w:val="single" w:sz="8" w:space="0" w:color="auto"/>
              <w:bottom w:val="single" w:sz="6" w:space="0" w:color="auto"/>
            </w:tcBorders>
            <w:shd w:val="clear" w:color="auto" w:fill="auto"/>
          </w:tcPr>
          <w:p w14:paraId="6DFDC3D2" w14:textId="77777777" w:rsidR="00DA0598" w:rsidRPr="00D17018" w:rsidRDefault="00DA0598" w:rsidP="00D17018">
            <w:pPr>
              <w:pStyle w:val="TabellHuvud"/>
              <w:jc w:val="left"/>
            </w:pPr>
            <w:r w:rsidRPr="00D17018">
              <w:t>Land</w:t>
            </w:r>
          </w:p>
        </w:tc>
        <w:tc>
          <w:tcPr>
            <w:tcW w:w="2502" w:type="pct"/>
            <w:tcBorders>
              <w:top w:val="single" w:sz="8" w:space="0" w:color="auto"/>
              <w:bottom w:val="single" w:sz="6" w:space="0" w:color="auto"/>
            </w:tcBorders>
            <w:shd w:val="clear" w:color="auto" w:fill="auto"/>
          </w:tcPr>
          <w:p w14:paraId="3B4E43CE" w14:textId="77777777" w:rsidR="00DA0598" w:rsidRPr="00D17018" w:rsidRDefault="00DA0598" w:rsidP="007F0567">
            <w:pPr>
              <w:pStyle w:val="TabellHuvud"/>
              <w:jc w:val="center"/>
            </w:pPr>
            <w:r w:rsidRPr="00D17018">
              <w:t>Antal avslag</w:t>
            </w:r>
          </w:p>
        </w:tc>
      </w:tr>
      <w:tr w:rsidR="00D17018" w:rsidRPr="00925EE9" w14:paraId="059ADA3E" w14:textId="77777777" w:rsidTr="00D17018">
        <w:tc>
          <w:tcPr>
            <w:tcW w:w="2498" w:type="pct"/>
            <w:tcBorders>
              <w:top w:val="single" w:sz="6" w:space="0" w:color="auto"/>
            </w:tcBorders>
            <w:shd w:val="clear" w:color="auto" w:fill="auto"/>
          </w:tcPr>
          <w:p w14:paraId="12E0FF70" w14:textId="77777777" w:rsidR="00DA0598" w:rsidRPr="00D17018" w:rsidRDefault="00DA0598" w:rsidP="00D17018">
            <w:pPr>
              <w:pStyle w:val="TabellRader"/>
              <w:jc w:val="left"/>
            </w:pPr>
            <w:r w:rsidRPr="00D17018">
              <w:t>Kina</w:t>
            </w:r>
          </w:p>
        </w:tc>
        <w:tc>
          <w:tcPr>
            <w:tcW w:w="2502" w:type="pct"/>
            <w:tcBorders>
              <w:top w:val="single" w:sz="6" w:space="0" w:color="auto"/>
            </w:tcBorders>
            <w:shd w:val="clear" w:color="auto" w:fill="auto"/>
          </w:tcPr>
          <w:p w14:paraId="5CB42275" w14:textId="035EE40D" w:rsidR="00DA0598" w:rsidRPr="00D17018" w:rsidRDefault="00DA0598" w:rsidP="007F0567">
            <w:pPr>
              <w:pStyle w:val="TabellRader"/>
              <w:jc w:val="center"/>
            </w:pPr>
            <w:r w:rsidRPr="00D17018">
              <w:t>10</w:t>
            </w:r>
          </w:p>
        </w:tc>
      </w:tr>
      <w:tr w:rsidR="00D17018" w:rsidRPr="00925EE9" w14:paraId="55D0AA39" w14:textId="77777777" w:rsidTr="00D17018">
        <w:tc>
          <w:tcPr>
            <w:tcW w:w="2498" w:type="pct"/>
            <w:tcBorders>
              <w:top w:val="single" w:sz="6" w:space="0" w:color="auto"/>
            </w:tcBorders>
            <w:shd w:val="clear" w:color="auto" w:fill="auto"/>
          </w:tcPr>
          <w:p w14:paraId="20B33A0B" w14:textId="77777777" w:rsidR="00DA0598" w:rsidRPr="00D17018" w:rsidRDefault="00DA0598" w:rsidP="00D17018">
            <w:pPr>
              <w:pStyle w:val="TabellRader"/>
              <w:jc w:val="left"/>
            </w:pPr>
            <w:r w:rsidRPr="00D17018">
              <w:t>Haiti</w:t>
            </w:r>
          </w:p>
        </w:tc>
        <w:tc>
          <w:tcPr>
            <w:tcW w:w="2502" w:type="pct"/>
            <w:tcBorders>
              <w:top w:val="single" w:sz="6" w:space="0" w:color="auto"/>
            </w:tcBorders>
            <w:shd w:val="clear" w:color="auto" w:fill="auto"/>
          </w:tcPr>
          <w:p w14:paraId="16C67058" w14:textId="77777777" w:rsidR="00DA0598" w:rsidRPr="00D17018" w:rsidRDefault="00DA0598" w:rsidP="007F0567">
            <w:pPr>
              <w:pStyle w:val="TabellRader"/>
              <w:jc w:val="center"/>
            </w:pPr>
            <w:r w:rsidRPr="00D17018">
              <w:t>8</w:t>
            </w:r>
          </w:p>
        </w:tc>
      </w:tr>
      <w:tr w:rsidR="00D17018" w:rsidRPr="00925EE9" w14:paraId="40066A78" w14:textId="77777777" w:rsidTr="00D17018">
        <w:tc>
          <w:tcPr>
            <w:tcW w:w="2498" w:type="pct"/>
            <w:tcBorders>
              <w:top w:val="single" w:sz="6" w:space="0" w:color="auto"/>
            </w:tcBorders>
            <w:shd w:val="clear" w:color="auto" w:fill="auto"/>
          </w:tcPr>
          <w:p w14:paraId="411F26C5" w14:textId="77777777" w:rsidR="00DA0598" w:rsidRPr="00D17018" w:rsidRDefault="00DA0598" w:rsidP="00D17018">
            <w:pPr>
              <w:pStyle w:val="TabellRader"/>
              <w:jc w:val="left"/>
            </w:pPr>
            <w:r w:rsidRPr="00D17018">
              <w:t xml:space="preserve">Indien </w:t>
            </w:r>
          </w:p>
        </w:tc>
        <w:tc>
          <w:tcPr>
            <w:tcW w:w="2502" w:type="pct"/>
            <w:tcBorders>
              <w:top w:val="single" w:sz="6" w:space="0" w:color="auto"/>
            </w:tcBorders>
            <w:shd w:val="clear" w:color="auto" w:fill="auto"/>
          </w:tcPr>
          <w:p w14:paraId="631F3A24" w14:textId="77777777" w:rsidR="00DA0598" w:rsidRPr="00D17018" w:rsidRDefault="00DA0598" w:rsidP="007F0567">
            <w:pPr>
              <w:pStyle w:val="TabellRader"/>
              <w:jc w:val="center"/>
            </w:pPr>
            <w:r w:rsidRPr="00D17018">
              <w:t>5</w:t>
            </w:r>
          </w:p>
        </w:tc>
      </w:tr>
      <w:tr w:rsidR="00D17018" w:rsidRPr="00925EE9" w14:paraId="1FDC3D56" w14:textId="77777777" w:rsidTr="00D17018">
        <w:tc>
          <w:tcPr>
            <w:tcW w:w="2498" w:type="pct"/>
            <w:tcBorders>
              <w:top w:val="single" w:sz="6" w:space="0" w:color="auto"/>
              <w:bottom w:val="single" w:sz="6" w:space="0" w:color="auto"/>
            </w:tcBorders>
            <w:shd w:val="clear" w:color="auto" w:fill="auto"/>
          </w:tcPr>
          <w:p w14:paraId="512F4CF1" w14:textId="77777777" w:rsidR="00DA0598" w:rsidRPr="00D17018" w:rsidRDefault="00DA0598" w:rsidP="00D17018">
            <w:pPr>
              <w:pStyle w:val="TabellRader"/>
              <w:jc w:val="left"/>
            </w:pPr>
            <w:r w:rsidRPr="00D17018">
              <w:t xml:space="preserve">Kazakstan </w:t>
            </w:r>
          </w:p>
        </w:tc>
        <w:tc>
          <w:tcPr>
            <w:tcW w:w="2502" w:type="pct"/>
            <w:tcBorders>
              <w:top w:val="single" w:sz="6" w:space="0" w:color="auto"/>
              <w:bottom w:val="single" w:sz="6" w:space="0" w:color="auto"/>
            </w:tcBorders>
            <w:shd w:val="clear" w:color="auto" w:fill="auto"/>
          </w:tcPr>
          <w:p w14:paraId="1EA7A11B" w14:textId="6A5F661E" w:rsidR="00DA0598" w:rsidRPr="00D17018" w:rsidRDefault="00DA0598" w:rsidP="007F0567">
            <w:pPr>
              <w:pStyle w:val="TabellRader"/>
              <w:jc w:val="center"/>
            </w:pPr>
            <w:r w:rsidRPr="00D17018">
              <w:t>5</w:t>
            </w:r>
          </w:p>
        </w:tc>
      </w:tr>
      <w:tr w:rsidR="00D17018" w:rsidRPr="00925EE9" w14:paraId="4EEAD3DD" w14:textId="77777777" w:rsidTr="00D17018">
        <w:tc>
          <w:tcPr>
            <w:tcW w:w="2498" w:type="pct"/>
            <w:tcBorders>
              <w:top w:val="single" w:sz="6" w:space="0" w:color="auto"/>
              <w:bottom w:val="single" w:sz="4" w:space="0" w:color="auto"/>
            </w:tcBorders>
            <w:shd w:val="clear" w:color="auto" w:fill="auto"/>
          </w:tcPr>
          <w:p w14:paraId="5F29CC61" w14:textId="77777777" w:rsidR="00DA0598" w:rsidRPr="00D17018" w:rsidRDefault="00DA0598" w:rsidP="00D17018">
            <w:pPr>
              <w:pStyle w:val="TabellRader"/>
              <w:jc w:val="left"/>
            </w:pPr>
            <w:r w:rsidRPr="00D17018">
              <w:t xml:space="preserve">Egypten </w:t>
            </w:r>
          </w:p>
        </w:tc>
        <w:tc>
          <w:tcPr>
            <w:tcW w:w="2502" w:type="pct"/>
            <w:tcBorders>
              <w:top w:val="single" w:sz="6" w:space="0" w:color="auto"/>
              <w:bottom w:val="single" w:sz="4" w:space="0" w:color="auto"/>
            </w:tcBorders>
            <w:shd w:val="clear" w:color="auto" w:fill="auto"/>
          </w:tcPr>
          <w:p w14:paraId="619291A8" w14:textId="68DD6ADB" w:rsidR="00DA0598" w:rsidRPr="00D17018" w:rsidRDefault="00DA0598" w:rsidP="007F0567">
            <w:pPr>
              <w:pStyle w:val="TabellRader"/>
              <w:jc w:val="center"/>
            </w:pPr>
            <w:r w:rsidRPr="00D17018">
              <w:t>4</w:t>
            </w:r>
          </w:p>
        </w:tc>
      </w:tr>
      <w:tr w:rsidR="00D17018" w:rsidRPr="00925EE9" w14:paraId="725FBD89" w14:textId="77777777" w:rsidTr="00D17018">
        <w:tc>
          <w:tcPr>
            <w:tcW w:w="2498" w:type="pct"/>
            <w:tcBorders>
              <w:top w:val="single" w:sz="4" w:space="0" w:color="auto"/>
            </w:tcBorders>
            <w:shd w:val="clear" w:color="auto" w:fill="auto"/>
          </w:tcPr>
          <w:p w14:paraId="21CEAC77" w14:textId="77777777" w:rsidR="00DA0598" w:rsidRPr="00D17018" w:rsidRDefault="00DA0598" w:rsidP="00D17018">
            <w:pPr>
              <w:pStyle w:val="TabellRader"/>
              <w:jc w:val="left"/>
            </w:pPr>
            <w:r w:rsidRPr="00D17018">
              <w:lastRenderedPageBreak/>
              <w:t xml:space="preserve">Armenien </w:t>
            </w:r>
          </w:p>
        </w:tc>
        <w:tc>
          <w:tcPr>
            <w:tcW w:w="2502" w:type="pct"/>
            <w:tcBorders>
              <w:top w:val="single" w:sz="4" w:space="0" w:color="auto"/>
            </w:tcBorders>
            <w:shd w:val="clear" w:color="auto" w:fill="auto"/>
          </w:tcPr>
          <w:p w14:paraId="10BB0948" w14:textId="77777777" w:rsidR="00DA0598" w:rsidRPr="00D17018" w:rsidRDefault="00DA0598" w:rsidP="007F0567">
            <w:pPr>
              <w:pStyle w:val="TabellRader"/>
              <w:jc w:val="center"/>
            </w:pPr>
            <w:r w:rsidRPr="00D17018">
              <w:t>3</w:t>
            </w:r>
          </w:p>
        </w:tc>
      </w:tr>
      <w:tr w:rsidR="00D17018" w:rsidRPr="00925EE9" w14:paraId="05610AB9" w14:textId="77777777" w:rsidTr="00D17018">
        <w:tc>
          <w:tcPr>
            <w:tcW w:w="2498" w:type="pct"/>
            <w:tcBorders>
              <w:top w:val="single" w:sz="6" w:space="0" w:color="auto"/>
            </w:tcBorders>
            <w:shd w:val="clear" w:color="auto" w:fill="auto"/>
          </w:tcPr>
          <w:p w14:paraId="5DF71B51" w14:textId="77777777" w:rsidR="00DA0598" w:rsidRPr="00D17018" w:rsidRDefault="00DA0598" w:rsidP="00D17018">
            <w:pPr>
              <w:pStyle w:val="TabellRader"/>
              <w:jc w:val="left"/>
            </w:pPr>
            <w:r w:rsidRPr="00D17018">
              <w:t xml:space="preserve">Centralafrikanska republiken </w:t>
            </w:r>
          </w:p>
        </w:tc>
        <w:tc>
          <w:tcPr>
            <w:tcW w:w="2502" w:type="pct"/>
            <w:tcBorders>
              <w:top w:val="single" w:sz="6" w:space="0" w:color="auto"/>
            </w:tcBorders>
            <w:shd w:val="clear" w:color="auto" w:fill="auto"/>
          </w:tcPr>
          <w:p w14:paraId="6BDFD7A7" w14:textId="77777777" w:rsidR="00DA0598" w:rsidRPr="00D17018" w:rsidRDefault="00DA0598" w:rsidP="007F0567">
            <w:pPr>
              <w:pStyle w:val="TabellRader"/>
              <w:jc w:val="center"/>
            </w:pPr>
            <w:r w:rsidRPr="00D17018">
              <w:t>3</w:t>
            </w:r>
          </w:p>
        </w:tc>
      </w:tr>
      <w:tr w:rsidR="00D17018" w:rsidRPr="00925EE9" w14:paraId="13C6223C" w14:textId="77777777" w:rsidTr="00D17018">
        <w:tc>
          <w:tcPr>
            <w:tcW w:w="2498" w:type="pct"/>
            <w:tcBorders>
              <w:top w:val="single" w:sz="6" w:space="0" w:color="auto"/>
            </w:tcBorders>
            <w:shd w:val="clear" w:color="auto" w:fill="auto"/>
          </w:tcPr>
          <w:p w14:paraId="76E501CB" w14:textId="77777777" w:rsidR="00DA0598" w:rsidRPr="00D17018" w:rsidRDefault="00DA0598" w:rsidP="00D17018">
            <w:pPr>
              <w:pStyle w:val="TabellRader"/>
              <w:jc w:val="left"/>
            </w:pPr>
            <w:r w:rsidRPr="00D17018">
              <w:t>Kirgizistan</w:t>
            </w:r>
          </w:p>
        </w:tc>
        <w:tc>
          <w:tcPr>
            <w:tcW w:w="2502" w:type="pct"/>
            <w:tcBorders>
              <w:top w:val="single" w:sz="6" w:space="0" w:color="auto"/>
            </w:tcBorders>
            <w:shd w:val="clear" w:color="auto" w:fill="auto"/>
          </w:tcPr>
          <w:p w14:paraId="4A82B77D" w14:textId="77777777" w:rsidR="00DA0598" w:rsidRPr="00D17018" w:rsidRDefault="00DA0598" w:rsidP="007F0567">
            <w:pPr>
              <w:pStyle w:val="TabellRader"/>
              <w:jc w:val="center"/>
            </w:pPr>
            <w:r w:rsidRPr="00D17018">
              <w:t>3</w:t>
            </w:r>
          </w:p>
        </w:tc>
      </w:tr>
      <w:tr w:rsidR="00D17018" w:rsidRPr="00925EE9" w14:paraId="7208BD83" w14:textId="77777777" w:rsidTr="00D17018">
        <w:tc>
          <w:tcPr>
            <w:tcW w:w="2498" w:type="pct"/>
            <w:tcBorders>
              <w:top w:val="single" w:sz="6" w:space="0" w:color="auto"/>
            </w:tcBorders>
            <w:shd w:val="clear" w:color="auto" w:fill="auto"/>
          </w:tcPr>
          <w:p w14:paraId="331C19E2" w14:textId="77777777" w:rsidR="00DA0598" w:rsidRPr="00D17018" w:rsidRDefault="00DA0598" w:rsidP="00D17018">
            <w:pPr>
              <w:pStyle w:val="TabellRader"/>
              <w:jc w:val="left"/>
            </w:pPr>
            <w:r w:rsidRPr="00D17018">
              <w:t xml:space="preserve">Ryssland </w:t>
            </w:r>
          </w:p>
        </w:tc>
        <w:tc>
          <w:tcPr>
            <w:tcW w:w="2502" w:type="pct"/>
            <w:tcBorders>
              <w:top w:val="single" w:sz="6" w:space="0" w:color="auto"/>
            </w:tcBorders>
            <w:shd w:val="clear" w:color="auto" w:fill="auto"/>
          </w:tcPr>
          <w:p w14:paraId="5819D4E2" w14:textId="11594B39" w:rsidR="00DA0598" w:rsidRPr="00D17018" w:rsidRDefault="00DA0598" w:rsidP="007F0567">
            <w:pPr>
              <w:pStyle w:val="TabellRader"/>
              <w:jc w:val="center"/>
            </w:pPr>
            <w:r w:rsidRPr="00D17018">
              <w:t>3</w:t>
            </w:r>
          </w:p>
        </w:tc>
      </w:tr>
      <w:tr w:rsidR="00D17018" w:rsidRPr="00925EE9" w14:paraId="5C15A36F" w14:textId="77777777" w:rsidTr="00D17018">
        <w:tc>
          <w:tcPr>
            <w:tcW w:w="2498" w:type="pct"/>
            <w:tcBorders>
              <w:top w:val="single" w:sz="6" w:space="0" w:color="auto"/>
            </w:tcBorders>
            <w:shd w:val="clear" w:color="auto" w:fill="auto"/>
          </w:tcPr>
          <w:p w14:paraId="545B3B82" w14:textId="77777777" w:rsidR="00DA0598" w:rsidRPr="00D17018" w:rsidRDefault="00DA0598" w:rsidP="00D17018">
            <w:pPr>
              <w:pStyle w:val="TabellRader"/>
              <w:jc w:val="left"/>
            </w:pPr>
            <w:r w:rsidRPr="00D17018">
              <w:t>El Salvador</w:t>
            </w:r>
          </w:p>
        </w:tc>
        <w:tc>
          <w:tcPr>
            <w:tcW w:w="2502" w:type="pct"/>
            <w:tcBorders>
              <w:top w:val="single" w:sz="6" w:space="0" w:color="auto"/>
            </w:tcBorders>
            <w:shd w:val="clear" w:color="auto" w:fill="auto"/>
          </w:tcPr>
          <w:p w14:paraId="4B06B9E0" w14:textId="77777777" w:rsidR="00DA0598" w:rsidRPr="00D17018" w:rsidRDefault="00DA0598" w:rsidP="007F0567">
            <w:pPr>
              <w:pStyle w:val="TabellRader"/>
              <w:jc w:val="center"/>
            </w:pPr>
            <w:r w:rsidRPr="00D17018">
              <w:t>2</w:t>
            </w:r>
          </w:p>
        </w:tc>
      </w:tr>
      <w:tr w:rsidR="00D17018" w:rsidRPr="00925EE9" w14:paraId="36EACD65" w14:textId="77777777" w:rsidTr="00D17018">
        <w:tc>
          <w:tcPr>
            <w:tcW w:w="2498" w:type="pct"/>
            <w:tcBorders>
              <w:top w:val="single" w:sz="6" w:space="0" w:color="auto"/>
            </w:tcBorders>
            <w:shd w:val="clear" w:color="auto" w:fill="auto"/>
          </w:tcPr>
          <w:p w14:paraId="452BCA17" w14:textId="77777777" w:rsidR="00DA0598" w:rsidRPr="00D17018" w:rsidRDefault="00DA0598" w:rsidP="00D17018">
            <w:pPr>
              <w:pStyle w:val="TabellRader"/>
              <w:jc w:val="left"/>
            </w:pPr>
            <w:r w:rsidRPr="00D17018">
              <w:t>Förenade arabemiraten</w:t>
            </w:r>
          </w:p>
        </w:tc>
        <w:tc>
          <w:tcPr>
            <w:tcW w:w="2502" w:type="pct"/>
            <w:tcBorders>
              <w:top w:val="single" w:sz="6" w:space="0" w:color="auto"/>
            </w:tcBorders>
            <w:shd w:val="clear" w:color="auto" w:fill="auto"/>
          </w:tcPr>
          <w:p w14:paraId="3BF4BC5B" w14:textId="77777777" w:rsidR="00DA0598" w:rsidRPr="00D17018" w:rsidRDefault="00DA0598" w:rsidP="007F0567">
            <w:pPr>
              <w:pStyle w:val="TabellRader"/>
              <w:jc w:val="center"/>
            </w:pPr>
            <w:r w:rsidRPr="00D17018">
              <w:t>2</w:t>
            </w:r>
          </w:p>
        </w:tc>
      </w:tr>
      <w:tr w:rsidR="00D17018" w:rsidRPr="00925EE9" w14:paraId="792BA441" w14:textId="77777777" w:rsidTr="00D17018">
        <w:tc>
          <w:tcPr>
            <w:tcW w:w="2498" w:type="pct"/>
            <w:tcBorders>
              <w:top w:val="single" w:sz="6" w:space="0" w:color="auto"/>
            </w:tcBorders>
            <w:shd w:val="clear" w:color="auto" w:fill="auto"/>
          </w:tcPr>
          <w:p w14:paraId="68D66977" w14:textId="77777777" w:rsidR="00DA0598" w:rsidRPr="00D17018" w:rsidRDefault="00DA0598" w:rsidP="00D17018">
            <w:pPr>
              <w:pStyle w:val="TabellRader"/>
              <w:jc w:val="left"/>
            </w:pPr>
            <w:r w:rsidRPr="00D17018">
              <w:t>Guatemala</w:t>
            </w:r>
          </w:p>
        </w:tc>
        <w:tc>
          <w:tcPr>
            <w:tcW w:w="2502" w:type="pct"/>
            <w:tcBorders>
              <w:top w:val="single" w:sz="6" w:space="0" w:color="auto"/>
            </w:tcBorders>
            <w:shd w:val="clear" w:color="auto" w:fill="auto"/>
          </w:tcPr>
          <w:p w14:paraId="0498E8E7" w14:textId="77777777" w:rsidR="00DA0598" w:rsidRPr="00D17018" w:rsidRDefault="00DA0598" w:rsidP="007F0567">
            <w:pPr>
              <w:pStyle w:val="TabellRader"/>
              <w:jc w:val="center"/>
            </w:pPr>
            <w:r w:rsidRPr="00D17018">
              <w:t>2</w:t>
            </w:r>
          </w:p>
        </w:tc>
      </w:tr>
      <w:tr w:rsidR="00D17018" w:rsidRPr="00925EE9" w14:paraId="4C596FD8" w14:textId="77777777" w:rsidTr="00D17018">
        <w:tc>
          <w:tcPr>
            <w:tcW w:w="2498" w:type="pct"/>
            <w:tcBorders>
              <w:top w:val="single" w:sz="6" w:space="0" w:color="auto"/>
            </w:tcBorders>
            <w:shd w:val="clear" w:color="auto" w:fill="auto"/>
          </w:tcPr>
          <w:p w14:paraId="1A49569D" w14:textId="77777777" w:rsidR="00DA0598" w:rsidRPr="00D17018" w:rsidRDefault="00DA0598" w:rsidP="00D17018">
            <w:pPr>
              <w:pStyle w:val="TabellRader"/>
              <w:jc w:val="left"/>
            </w:pPr>
            <w:r w:rsidRPr="00D17018">
              <w:t>Indonesien</w:t>
            </w:r>
          </w:p>
        </w:tc>
        <w:tc>
          <w:tcPr>
            <w:tcW w:w="2502" w:type="pct"/>
            <w:tcBorders>
              <w:top w:val="single" w:sz="6" w:space="0" w:color="auto"/>
            </w:tcBorders>
            <w:shd w:val="clear" w:color="auto" w:fill="auto"/>
          </w:tcPr>
          <w:p w14:paraId="0A8C8866" w14:textId="77777777" w:rsidR="00DA0598" w:rsidRPr="00D17018" w:rsidRDefault="00DA0598" w:rsidP="007F0567">
            <w:pPr>
              <w:pStyle w:val="TabellRader"/>
              <w:jc w:val="center"/>
            </w:pPr>
            <w:r w:rsidRPr="00D17018">
              <w:t>2</w:t>
            </w:r>
          </w:p>
        </w:tc>
      </w:tr>
      <w:tr w:rsidR="00D17018" w:rsidRPr="00925EE9" w14:paraId="5891C0DF" w14:textId="77777777" w:rsidTr="00D17018">
        <w:tc>
          <w:tcPr>
            <w:tcW w:w="2498" w:type="pct"/>
            <w:tcBorders>
              <w:top w:val="single" w:sz="6" w:space="0" w:color="auto"/>
              <w:bottom w:val="single" w:sz="6" w:space="0" w:color="auto"/>
            </w:tcBorders>
            <w:shd w:val="clear" w:color="auto" w:fill="auto"/>
          </w:tcPr>
          <w:p w14:paraId="1E24938D" w14:textId="77777777" w:rsidR="00DA0598" w:rsidRPr="00D17018" w:rsidRDefault="00DA0598" w:rsidP="00D17018">
            <w:pPr>
              <w:pStyle w:val="TabellRader"/>
              <w:jc w:val="left"/>
            </w:pPr>
            <w:r w:rsidRPr="00D17018">
              <w:t>Malaysia</w:t>
            </w:r>
          </w:p>
        </w:tc>
        <w:tc>
          <w:tcPr>
            <w:tcW w:w="2502" w:type="pct"/>
            <w:tcBorders>
              <w:top w:val="single" w:sz="6" w:space="0" w:color="auto"/>
              <w:bottom w:val="single" w:sz="6" w:space="0" w:color="auto"/>
            </w:tcBorders>
            <w:shd w:val="clear" w:color="auto" w:fill="auto"/>
          </w:tcPr>
          <w:p w14:paraId="7C3D5924" w14:textId="77777777" w:rsidR="00DA0598" w:rsidRPr="00D17018" w:rsidRDefault="00DA0598" w:rsidP="007F0567">
            <w:pPr>
              <w:pStyle w:val="TabellRader"/>
              <w:jc w:val="center"/>
            </w:pPr>
            <w:r w:rsidRPr="00D17018">
              <w:t>2</w:t>
            </w:r>
          </w:p>
        </w:tc>
      </w:tr>
      <w:tr w:rsidR="00D17018" w:rsidRPr="00925EE9" w14:paraId="64681ABD" w14:textId="77777777" w:rsidTr="00D17018">
        <w:tc>
          <w:tcPr>
            <w:tcW w:w="2498" w:type="pct"/>
            <w:tcBorders>
              <w:top w:val="single" w:sz="6" w:space="0" w:color="auto"/>
              <w:bottom w:val="single" w:sz="4" w:space="0" w:color="auto"/>
            </w:tcBorders>
            <w:shd w:val="clear" w:color="auto" w:fill="auto"/>
          </w:tcPr>
          <w:p w14:paraId="6AA12285" w14:textId="77777777" w:rsidR="00DA0598" w:rsidRPr="00D17018" w:rsidRDefault="00DA0598" w:rsidP="00D17018">
            <w:pPr>
              <w:pStyle w:val="TabellRader"/>
              <w:jc w:val="left"/>
            </w:pPr>
            <w:r w:rsidRPr="00D17018">
              <w:t xml:space="preserve">Myanmar </w:t>
            </w:r>
          </w:p>
        </w:tc>
        <w:tc>
          <w:tcPr>
            <w:tcW w:w="2502" w:type="pct"/>
            <w:tcBorders>
              <w:top w:val="single" w:sz="6" w:space="0" w:color="auto"/>
              <w:bottom w:val="single" w:sz="4" w:space="0" w:color="auto"/>
            </w:tcBorders>
            <w:shd w:val="clear" w:color="auto" w:fill="auto"/>
          </w:tcPr>
          <w:p w14:paraId="42B63DA7" w14:textId="77777777" w:rsidR="00DA0598" w:rsidRPr="00D17018" w:rsidRDefault="00DA0598" w:rsidP="007F0567">
            <w:pPr>
              <w:pStyle w:val="TabellRader"/>
              <w:jc w:val="center"/>
            </w:pPr>
            <w:r w:rsidRPr="00D17018">
              <w:t>2</w:t>
            </w:r>
          </w:p>
        </w:tc>
      </w:tr>
    </w:tbl>
    <w:p w14:paraId="100B116A" w14:textId="77777777" w:rsidR="00DA0598" w:rsidRDefault="00DA0598" w:rsidP="00D17018">
      <w:pPr>
        <w:pStyle w:val="Rubrik2utannumrering"/>
      </w:pPr>
      <w:r>
        <w:t>Individuella och globala exporttillstånd för produkter med dubbla användningsområden med militär slutanvändare</w:t>
      </w:r>
    </w:p>
    <w:p w14:paraId="44C760F4" w14:textId="024887B2" w:rsidR="00DA0598" w:rsidRDefault="00DA0598" w:rsidP="00D17018">
      <w:pPr>
        <w:pStyle w:val="Brdtext"/>
      </w:pPr>
      <w:r>
        <w:t xml:space="preserve">I tabell </w:t>
      </w:r>
      <w:r w:rsidR="009508D2">
        <w:t>45</w:t>
      </w:r>
      <w:r>
        <w:t xml:space="preserve"> och </w:t>
      </w:r>
      <w:r w:rsidR="009508D2">
        <w:t>46</w:t>
      </w:r>
      <w:r>
        <w:t xml:space="preserve"> redovisas beviljade respektive avslagna ansökningar om exporttillstånd för produkter med dubbla användningsområden med militära slutanvändare. Tillstånden indelas i globala och individuella exporttillstånd och redovisas per land samt slutligt användningsområde.</w:t>
      </w:r>
    </w:p>
    <w:p w14:paraId="0A94CE57" w14:textId="4C3D1847" w:rsidR="00DA0598" w:rsidRDefault="00DA0598" w:rsidP="003D6F49">
      <w:pPr>
        <w:pStyle w:val="TabellRubrik"/>
      </w:pPr>
      <w:r>
        <w:t>Tabell</w:t>
      </w:r>
      <w:r w:rsidR="009508D2">
        <w:t xml:space="preserve"> 45</w:t>
      </w:r>
      <w:r>
        <w:tab/>
      </w:r>
      <w:r w:rsidRPr="00D17018">
        <w:rPr>
          <w:szCs w:val="24"/>
        </w:rPr>
        <w:t>Antal beviljade exporttillstånd rörande produkter med dubbla användningsområden till militära slutanvändare 2024</w:t>
      </w:r>
    </w:p>
    <w:p w14:paraId="09BCA511" w14:textId="55F08C45"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136"/>
        <w:gridCol w:w="1276"/>
        <w:gridCol w:w="1416"/>
        <w:gridCol w:w="2069"/>
      </w:tblGrid>
      <w:tr w:rsidR="006F5BD9" w14:paraId="191B116E" w14:textId="77777777" w:rsidTr="00123567">
        <w:tc>
          <w:tcPr>
            <w:tcW w:w="963" w:type="pct"/>
            <w:tcBorders>
              <w:top w:val="single" w:sz="8" w:space="0" w:color="auto"/>
              <w:bottom w:val="single" w:sz="6" w:space="0" w:color="auto"/>
            </w:tcBorders>
            <w:shd w:val="clear" w:color="auto" w:fill="auto"/>
            <w:vAlign w:val="bottom"/>
          </w:tcPr>
          <w:p w14:paraId="6B7A6A6F" w14:textId="77777777" w:rsidR="00DA0598" w:rsidRPr="006F5BD9" w:rsidRDefault="00DA0598" w:rsidP="00D17361">
            <w:pPr>
              <w:pStyle w:val="TabellHuvud"/>
              <w:jc w:val="left"/>
            </w:pPr>
            <w:r w:rsidRPr="006F5BD9">
              <w:t>Land</w:t>
            </w:r>
          </w:p>
        </w:tc>
        <w:tc>
          <w:tcPr>
            <w:tcW w:w="1082" w:type="pct"/>
            <w:tcBorders>
              <w:top w:val="single" w:sz="8" w:space="0" w:color="auto"/>
              <w:bottom w:val="single" w:sz="6" w:space="0" w:color="auto"/>
            </w:tcBorders>
            <w:shd w:val="clear" w:color="auto" w:fill="auto"/>
            <w:vAlign w:val="bottom"/>
          </w:tcPr>
          <w:p w14:paraId="525219F6" w14:textId="77777777" w:rsidR="00DA0598" w:rsidRPr="006F5BD9" w:rsidRDefault="00DA0598" w:rsidP="00CE6999">
            <w:pPr>
              <w:pStyle w:val="TabellHuvud"/>
            </w:pPr>
            <w:r w:rsidRPr="006F5BD9">
              <w:t>Globala exporttillstånd</w:t>
            </w:r>
          </w:p>
        </w:tc>
        <w:tc>
          <w:tcPr>
            <w:tcW w:w="1201" w:type="pct"/>
            <w:tcBorders>
              <w:top w:val="single" w:sz="8" w:space="0" w:color="auto"/>
              <w:bottom w:val="single" w:sz="6" w:space="0" w:color="auto"/>
            </w:tcBorders>
            <w:shd w:val="clear" w:color="auto" w:fill="auto"/>
            <w:vAlign w:val="bottom"/>
          </w:tcPr>
          <w:p w14:paraId="32BAD31A" w14:textId="77777777" w:rsidR="00DA0598" w:rsidRPr="006F5BD9" w:rsidRDefault="00DA0598" w:rsidP="00CE6999">
            <w:pPr>
              <w:pStyle w:val="TabellHuvud"/>
            </w:pPr>
            <w:r w:rsidRPr="006F5BD9">
              <w:t>Individuella exporttillstånd</w:t>
            </w:r>
          </w:p>
        </w:tc>
        <w:tc>
          <w:tcPr>
            <w:tcW w:w="1754" w:type="pct"/>
            <w:tcBorders>
              <w:top w:val="single" w:sz="8" w:space="0" w:color="auto"/>
              <w:bottom w:val="single" w:sz="6" w:space="0" w:color="auto"/>
            </w:tcBorders>
            <w:shd w:val="clear" w:color="auto" w:fill="auto"/>
            <w:vAlign w:val="bottom"/>
          </w:tcPr>
          <w:p w14:paraId="44415307" w14:textId="77777777" w:rsidR="00DA0598" w:rsidRPr="006F5BD9" w:rsidRDefault="00DA0598" w:rsidP="00CE6999">
            <w:pPr>
              <w:pStyle w:val="TabellHuvud"/>
              <w:jc w:val="left"/>
            </w:pPr>
            <w:r w:rsidRPr="006F5BD9">
              <w:t>Slutligt användningsområde</w:t>
            </w:r>
          </w:p>
        </w:tc>
      </w:tr>
      <w:tr w:rsidR="006F5BD9" w14:paraId="22D84D8E" w14:textId="77777777" w:rsidTr="00123567">
        <w:tc>
          <w:tcPr>
            <w:tcW w:w="963" w:type="pct"/>
            <w:tcBorders>
              <w:top w:val="single" w:sz="8" w:space="0" w:color="auto"/>
              <w:bottom w:val="single" w:sz="6" w:space="0" w:color="auto"/>
            </w:tcBorders>
            <w:shd w:val="clear" w:color="auto" w:fill="auto"/>
          </w:tcPr>
          <w:p w14:paraId="42EB45D5" w14:textId="77777777" w:rsidR="00DA0598" w:rsidRPr="006F5BD9" w:rsidRDefault="00DA0598" w:rsidP="006F5BD9">
            <w:pPr>
              <w:pStyle w:val="TabellRader"/>
              <w:jc w:val="left"/>
            </w:pPr>
            <w:r w:rsidRPr="006F5BD9">
              <w:t>Brasilien</w:t>
            </w:r>
          </w:p>
        </w:tc>
        <w:tc>
          <w:tcPr>
            <w:tcW w:w="1082" w:type="pct"/>
            <w:tcBorders>
              <w:top w:val="single" w:sz="8" w:space="0" w:color="auto"/>
              <w:bottom w:val="single" w:sz="6" w:space="0" w:color="auto"/>
            </w:tcBorders>
            <w:shd w:val="clear" w:color="auto" w:fill="auto"/>
          </w:tcPr>
          <w:p w14:paraId="56E2DD2F" w14:textId="77777777" w:rsidR="00DA0598" w:rsidRPr="006F5BD9" w:rsidRDefault="00DA0598" w:rsidP="006F5BD9">
            <w:pPr>
              <w:pStyle w:val="TabellRader"/>
            </w:pPr>
            <w:r w:rsidRPr="006F5BD9">
              <w:t>1</w:t>
            </w:r>
          </w:p>
        </w:tc>
        <w:tc>
          <w:tcPr>
            <w:tcW w:w="1201" w:type="pct"/>
            <w:tcBorders>
              <w:top w:val="single" w:sz="8" w:space="0" w:color="auto"/>
              <w:bottom w:val="single" w:sz="6" w:space="0" w:color="auto"/>
            </w:tcBorders>
            <w:shd w:val="clear" w:color="auto" w:fill="auto"/>
          </w:tcPr>
          <w:p w14:paraId="584C47FD" w14:textId="77777777" w:rsidR="00DA0598" w:rsidRPr="006F5BD9" w:rsidRDefault="00DA0598" w:rsidP="006F5BD9">
            <w:pPr>
              <w:pStyle w:val="TabellRader"/>
            </w:pPr>
            <w:r w:rsidRPr="006F5BD9">
              <w:t>-</w:t>
            </w:r>
          </w:p>
        </w:tc>
        <w:tc>
          <w:tcPr>
            <w:tcW w:w="1754" w:type="pct"/>
            <w:tcBorders>
              <w:top w:val="single" w:sz="8" w:space="0" w:color="auto"/>
              <w:bottom w:val="single" w:sz="6" w:space="0" w:color="auto"/>
            </w:tcBorders>
            <w:shd w:val="clear" w:color="auto" w:fill="auto"/>
          </w:tcPr>
          <w:p w14:paraId="01728EAE" w14:textId="77777777" w:rsidR="00DA0598" w:rsidRPr="006F5BD9" w:rsidRDefault="00DA0598" w:rsidP="006F5BD9">
            <w:pPr>
              <w:pStyle w:val="TabellRader"/>
              <w:jc w:val="left"/>
            </w:pPr>
            <w:r w:rsidRPr="006F5BD9">
              <w:t>Programvara</w:t>
            </w:r>
          </w:p>
        </w:tc>
      </w:tr>
      <w:tr w:rsidR="006F5BD9" w14:paraId="040F9BEB" w14:textId="77777777" w:rsidTr="00123567">
        <w:tc>
          <w:tcPr>
            <w:tcW w:w="963" w:type="pct"/>
            <w:tcBorders>
              <w:top w:val="single" w:sz="8" w:space="0" w:color="auto"/>
              <w:bottom w:val="single" w:sz="6" w:space="0" w:color="auto"/>
            </w:tcBorders>
            <w:shd w:val="clear" w:color="auto" w:fill="auto"/>
          </w:tcPr>
          <w:p w14:paraId="5F23F7BC" w14:textId="77777777" w:rsidR="00DA0598" w:rsidRPr="006F5BD9" w:rsidRDefault="00DA0598" w:rsidP="006F5BD9">
            <w:pPr>
              <w:pStyle w:val="TabellRader"/>
              <w:jc w:val="left"/>
            </w:pPr>
            <w:r w:rsidRPr="006F5BD9">
              <w:t>Egypten*</w:t>
            </w:r>
          </w:p>
        </w:tc>
        <w:tc>
          <w:tcPr>
            <w:tcW w:w="1082" w:type="pct"/>
            <w:tcBorders>
              <w:top w:val="single" w:sz="8" w:space="0" w:color="auto"/>
              <w:bottom w:val="single" w:sz="6" w:space="0" w:color="auto"/>
            </w:tcBorders>
            <w:shd w:val="clear" w:color="auto" w:fill="auto"/>
          </w:tcPr>
          <w:p w14:paraId="01E3C0A7" w14:textId="77777777" w:rsidR="00DA0598" w:rsidRPr="006F5BD9" w:rsidRDefault="00DA0598" w:rsidP="006F5BD9">
            <w:pPr>
              <w:pStyle w:val="TabellRader"/>
            </w:pPr>
            <w:r w:rsidRPr="006F5BD9">
              <w:t>-</w:t>
            </w:r>
          </w:p>
        </w:tc>
        <w:tc>
          <w:tcPr>
            <w:tcW w:w="1201" w:type="pct"/>
            <w:tcBorders>
              <w:top w:val="single" w:sz="8" w:space="0" w:color="auto"/>
              <w:bottom w:val="single" w:sz="6" w:space="0" w:color="auto"/>
            </w:tcBorders>
            <w:shd w:val="clear" w:color="auto" w:fill="auto"/>
          </w:tcPr>
          <w:p w14:paraId="19627E44" w14:textId="77777777" w:rsidR="00DA0598" w:rsidRPr="006F5BD9" w:rsidRDefault="00DA0598" w:rsidP="006F5BD9">
            <w:pPr>
              <w:pStyle w:val="TabellRader"/>
            </w:pPr>
            <w:r w:rsidRPr="006F5BD9">
              <w:t>2</w:t>
            </w:r>
          </w:p>
        </w:tc>
        <w:tc>
          <w:tcPr>
            <w:tcW w:w="1754" w:type="pct"/>
            <w:tcBorders>
              <w:top w:val="single" w:sz="8" w:space="0" w:color="auto"/>
              <w:bottom w:val="single" w:sz="6" w:space="0" w:color="auto"/>
            </w:tcBorders>
            <w:shd w:val="clear" w:color="auto" w:fill="auto"/>
          </w:tcPr>
          <w:p w14:paraId="7292C800" w14:textId="77777777" w:rsidR="00DA0598" w:rsidRPr="006F5BD9" w:rsidRDefault="00DA0598" w:rsidP="006F5BD9">
            <w:pPr>
              <w:pStyle w:val="TabellRader"/>
              <w:jc w:val="left"/>
            </w:pPr>
            <w:r w:rsidRPr="006F5BD9">
              <w:t>Områdesskydd</w:t>
            </w:r>
          </w:p>
        </w:tc>
      </w:tr>
      <w:tr w:rsidR="006F5BD9" w14:paraId="4BD9B7BA" w14:textId="77777777" w:rsidTr="00123567">
        <w:tc>
          <w:tcPr>
            <w:tcW w:w="963" w:type="pct"/>
            <w:tcBorders>
              <w:top w:val="single" w:sz="8" w:space="0" w:color="auto"/>
              <w:bottom w:val="single" w:sz="6" w:space="0" w:color="auto"/>
            </w:tcBorders>
            <w:shd w:val="clear" w:color="auto" w:fill="auto"/>
          </w:tcPr>
          <w:p w14:paraId="65DD39D8" w14:textId="77777777" w:rsidR="00DA0598" w:rsidRPr="006F5BD9" w:rsidRDefault="00DA0598" w:rsidP="006F5BD9">
            <w:pPr>
              <w:pStyle w:val="TabellRader"/>
              <w:jc w:val="left"/>
            </w:pPr>
            <w:r w:rsidRPr="006F5BD9">
              <w:t>Förenade arabemiraten</w:t>
            </w:r>
          </w:p>
        </w:tc>
        <w:tc>
          <w:tcPr>
            <w:tcW w:w="1082" w:type="pct"/>
            <w:tcBorders>
              <w:top w:val="single" w:sz="8" w:space="0" w:color="auto"/>
              <w:bottom w:val="single" w:sz="6" w:space="0" w:color="auto"/>
            </w:tcBorders>
            <w:shd w:val="clear" w:color="auto" w:fill="auto"/>
          </w:tcPr>
          <w:p w14:paraId="73010B80" w14:textId="77777777" w:rsidR="00DA0598" w:rsidRPr="006F5BD9" w:rsidRDefault="00DA0598" w:rsidP="006F5BD9">
            <w:pPr>
              <w:pStyle w:val="TabellRader"/>
            </w:pPr>
            <w:r w:rsidRPr="006F5BD9">
              <w:t>1</w:t>
            </w:r>
          </w:p>
        </w:tc>
        <w:tc>
          <w:tcPr>
            <w:tcW w:w="1201" w:type="pct"/>
            <w:tcBorders>
              <w:top w:val="single" w:sz="8" w:space="0" w:color="auto"/>
              <w:bottom w:val="single" w:sz="6" w:space="0" w:color="auto"/>
            </w:tcBorders>
            <w:shd w:val="clear" w:color="auto" w:fill="auto"/>
          </w:tcPr>
          <w:p w14:paraId="0A232D42" w14:textId="77777777" w:rsidR="00DA0598" w:rsidRPr="006F5BD9" w:rsidRDefault="00DA0598" w:rsidP="006F5BD9">
            <w:pPr>
              <w:pStyle w:val="TabellRader"/>
            </w:pPr>
            <w:r w:rsidRPr="006F5BD9">
              <w:t>2</w:t>
            </w:r>
          </w:p>
        </w:tc>
        <w:tc>
          <w:tcPr>
            <w:tcW w:w="1754" w:type="pct"/>
            <w:tcBorders>
              <w:top w:val="single" w:sz="8" w:space="0" w:color="auto"/>
              <w:bottom w:val="single" w:sz="6" w:space="0" w:color="auto"/>
            </w:tcBorders>
            <w:shd w:val="clear" w:color="auto" w:fill="auto"/>
          </w:tcPr>
          <w:p w14:paraId="028BE4EB" w14:textId="77777777" w:rsidR="00DA0598" w:rsidRPr="006F5BD9" w:rsidRDefault="00DA0598" w:rsidP="006F5BD9">
            <w:pPr>
              <w:pStyle w:val="TabellRader"/>
              <w:jc w:val="left"/>
            </w:pPr>
            <w:r w:rsidRPr="006F5BD9">
              <w:t>För användning i elektroniska system</w:t>
            </w:r>
          </w:p>
        </w:tc>
      </w:tr>
      <w:tr w:rsidR="006F5BD9" w14:paraId="536EC3ED" w14:textId="77777777" w:rsidTr="00123567">
        <w:tc>
          <w:tcPr>
            <w:tcW w:w="963" w:type="pct"/>
            <w:tcBorders>
              <w:top w:val="single" w:sz="8" w:space="0" w:color="auto"/>
              <w:bottom w:val="single" w:sz="6" w:space="0" w:color="auto"/>
            </w:tcBorders>
            <w:shd w:val="clear" w:color="auto" w:fill="auto"/>
          </w:tcPr>
          <w:p w14:paraId="7A6A48CA" w14:textId="77777777" w:rsidR="00DA0598" w:rsidRPr="006F5BD9" w:rsidRDefault="00DA0598" w:rsidP="006F5BD9">
            <w:pPr>
              <w:pStyle w:val="TabellRader"/>
              <w:jc w:val="left"/>
            </w:pPr>
            <w:r w:rsidRPr="006F5BD9">
              <w:t>Indien</w:t>
            </w:r>
          </w:p>
        </w:tc>
        <w:tc>
          <w:tcPr>
            <w:tcW w:w="1082" w:type="pct"/>
            <w:tcBorders>
              <w:top w:val="single" w:sz="8" w:space="0" w:color="auto"/>
              <w:bottom w:val="single" w:sz="6" w:space="0" w:color="auto"/>
            </w:tcBorders>
            <w:shd w:val="clear" w:color="auto" w:fill="auto"/>
          </w:tcPr>
          <w:p w14:paraId="5A7765A4" w14:textId="77777777" w:rsidR="00DA0598" w:rsidRPr="006F5BD9" w:rsidRDefault="00DA0598" w:rsidP="006F5BD9">
            <w:pPr>
              <w:pStyle w:val="TabellRader"/>
            </w:pPr>
            <w:r w:rsidRPr="006F5BD9">
              <w:t>1</w:t>
            </w:r>
          </w:p>
        </w:tc>
        <w:tc>
          <w:tcPr>
            <w:tcW w:w="1201" w:type="pct"/>
            <w:tcBorders>
              <w:top w:val="single" w:sz="8" w:space="0" w:color="auto"/>
              <w:bottom w:val="single" w:sz="6" w:space="0" w:color="auto"/>
            </w:tcBorders>
            <w:shd w:val="clear" w:color="auto" w:fill="auto"/>
          </w:tcPr>
          <w:p w14:paraId="318332F3" w14:textId="77777777" w:rsidR="00DA0598" w:rsidRPr="006F5BD9" w:rsidRDefault="00DA0598" w:rsidP="006F5BD9">
            <w:pPr>
              <w:pStyle w:val="TabellRader"/>
            </w:pPr>
            <w:r w:rsidRPr="006F5BD9">
              <w:t>2</w:t>
            </w:r>
          </w:p>
        </w:tc>
        <w:tc>
          <w:tcPr>
            <w:tcW w:w="1754" w:type="pct"/>
            <w:tcBorders>
              <w:top w:val="single" w:sz="8" w:space="0" w:color="auto"/>
              <w:bottom w:val="single" w:sz="6" w:space="0" w:color="auto"/>
            </w:tcBorders>
            <w:shd w:val="clear" w:color="auto" w:fill="auto"/>
          </w:tcPr>
          <w:p w14:paraId="11465D1C" w14:textId="77777777" w:rsidR="00DA0598" w:rsidRPr="006F5BD9" w:rsidRDefault="00DA0598" w:rsidP="006F5BD9">
            <w:pPr>
              <w:pStyle w:val="TabellRader"/>
              <w:jc w:val="left"/>
            </w:pPr>
            <w:r w:rsidRPr="006F5BD9">
              <w:t>Telekommunikation, för marint bruk</w:t>
            </w:r>
          </w:p>
        </w:tc>
      </w:tr>
      <w:tr w:rsidR="006F5BD9" w14:paraId="0F5BC61E" w14:textId="77777777" w:rsidTr="00123567">
        <w:tc>
          <w:tcPr>
            <w:tcW w:w="963" w:type="pct"/>
            <w:tcBorders>
              <w:top w:val="single" w:sz="8" w:space="0" w:color="auto"/>
              <w:bottom w:val="single" w:sz="6" w:space="0" w:color="auto"/>
            </w:tcBorders>
            <w:shd w:val="clear" w:color="auto" w:fill="auto"/>
          </w:tcPr>
          <w:p w14:paraId="5B5F433F" w14:textId="77777777" w:rsidR="00DA0598" w:rsidRPr="006F5BD9" w:rsidRDefault="00DA0598" w:rsidP="006F5BD9">
            <w:pPr>
              <w:pStyle w:val="TabellRader"/>
              <w:jc w:val="left"/>
            </w:pPr>
            <w:r w:rsidRPr="006F5BD9">
              <w:t>Indonesien</w:t>
            </w:r>
          </w:p>
        </w:tc>
        <w:tc>
          <w:tcPr>
            <w:tcW w:w="1082" w:type="pct"/>
            <w:tcBorders>
              <w:top w:val="single" w:sz="8" w:space="0" w:color="auto"/>
              <w:bottom w:val="single" w:sz="6" w:space="0" w:color="auto"/>
            </w:tcBorders>
            <w:shd w:val="clear" w:color="auto" w:fill="auto"/>
          </w:tcPr>
          <w:p w14:paraId="70A3B428" w14:textId="77777777" w:rsidR="00DA0598" w:rsidRPr="006F5BD9" w:rsidRDefault="00DA0598" w:rsidP="006F5BD9">
            <w:pPr>
              <w:pStyle w:val="TabellRader"/>
            </w:pPr>
            <w:r w:rsidRPr="006F5BD9">
              <w:t>1</w:t>
            </w:r>
          </w:p>
        </w:tc>
        <w:tc>
          <w:tcPr>
            <w:tcW w:w="1201" w:type="pct"/>
            <w:tcBorders>
              <w:top w:val="single" w:sz="8" w:space="0" w:color="auto"/>
              <w:bottom w:val="single" w:sz="6" w:space="0" w:color="auto"/>
            </w:tcBorders>
            <w:shd w:val="clear" w:color="auto" w:fill="auto"/>
          </w:tcPr>
          <w:p w14:paraId="53434E6D" w14:textId="77777777" w:rsidR="00DA0598" w:rsidRPr="006F5BD9" w:rsidRDefault="00DA0598" w:rsidP="006F5BD9">
            <w:pPr>
              <w:pStyle w:val="TabellRader"/>
            </w:pPr>
            <w:r w:rsidRPr="006F5BD9">
              <w:t>-</w:t>
            </w:r>
          </w:p>
        </w:tc>
        <w:tc>
          <w:tcPr>
            <w:tcW w:w="1754" w:type="pct"/>
            <w:tcBorders>
              <w:top w:val="single" w:sz="8" w:space="0" w:color="auto"/>
              <w:bottom w:val="single" w:sz="6" w:space="0" w:color="auto"/>
            </w:tcBorders>
            <w:shd w:val="clear" w:color="auto" w:fill="auto"/>
          </w:tcPr>
          <w:p w14:paraId="58249B04" w14:textId="77777777" w:rsidR="00DA0598" w:rsidRPr="006F5BD9" w:rsidRDefault="00DA0598" w:rsidP="006F5BD9">
            <w:pPr>
              <w:pStyle w:val="TabellRader"/>
              <w:jc w:val="left"/>
            </w:pPr>
            <w:r w:rsidRPr="006F5BD9">
              <w:t>Programvara</w:t>
            </w:r>
          </w:p>
        </w:tc>
      </w:tr>
      <w:tr w:rsidR="006F5BD9" w14:paraId="70C8B241" w14:textId="77777777" w:rsidTr="00123567">
        <w:tc>
          <w:tcPr>
            <w:tcW w:w="963" w:type="pct"/>
            <w:tcBorders>
              <w:top w:val="single" w:sz="6" w:space="0" w:color="auto"/>
            </w:tcBorders>
            <w:shd w:val="clear" w:color="auto" w:fill="auto"/>
          </w:tcPr>
          <w:p w14:paraId="3600815B" w14:textId="77777777" w:rsidR="00DA0598" w:rsidRDefault="00DA0598" w:rsidP="006F5BD9">
            <w:pPr>
              <w:pStyle w:val="TabellRader"/>
              <w:jc w:val="left"/>
            </w:pPr>
          </w:p>
        </w:tc>
        <w:tc>
          <w:tcPr>
            <w:tcW w:w="1082" w:type="pct"/>
            <w:tcBorders>
              <w:top w:val="single" w:sz="6" w:space="0" w:color="auto"/>
            </w:tcBorders>
            <w:shd w:val="clear" w:color="auto" w:fill="auto"/>
          </w:tcPr>
          <w:p w14:paraId="4C6F52A1" w14:textId="77777777" w:rsidR="00DA0598" w:rsidRDefault="00DA0598" w:rsidP="006F5BD9">
            <w:pPr>
              <w:pStyle w:val="TabellRader"/>
            </w:pPr>
          </w:p>
        </w:tc>
        <w:tc>
          <w:tcPr>
            <w:tcW w:w="1201" w:type="pct"/>
            <w:tcBorders>
              <w:top w:val="single" w:sz="6" w:space="0" w:color="auto"/>
            </w:tcBorders>
            <w:shd w:val="clear" w:color="auto" w:fill="auto"/>
          </w:tcPr>
          <w:p w14:paraId="65C1CAC5" w14:textId="77777777" w:rsidR="00DA0598" w:rsidRDefault="00DA0598" w:rsidP="006F5BD9">
            <w:pPr>
              <w:pStyle w:val="TabellRader"/>
            </w:pPr>
          </w:p>
        </w:tc>
        <w:tc>
          <w:tcPr>
            <w:tcW w:w="1754" w:type="pct"/>
            <w:tcBorders>
              <w:top w:val="single" w:sz="6" w:space="0" w:color="auto"/>
            </w:tcBorders>
            <w:shd w:val="clear" w:color="auto" w:fill="auto"/>
          </w:tcPr>
          <w:p w14:paraId="568CD110" w14:textId="77777777" w:rsidR="00DA0598" w:rsidRDefault="00DA0598" w:rsidP="006F5BD9">
            <w:pPr>
              <w:pStyle w:val="TabellRader"/>
              <w:jc w:val="left"/>
            </w:pPr>
          </w:p>
        </w:tc>
      </w:tr>
      <w:tr w:rsidR="006F5BD9" w14:paraId="74C90257" w14:textId="77777777" w:rsidTr="00123567">
        <w:tc>
          <w:tcPr>
            <w:tcW w:w="963" w:type="pct"/>
            <w:tcBorders>
              <w:top w:val="single" w:sz="6" w:space="0" w:color="auto"/>
            </w:tcBorders>
            <w:shd w:val="clear" w:color="auto" w:fill="auto"/>
          </w:tcPr>
          <w:p w14:paraId="6F264FD2" w14:textId="77777777" w:rsidR="00DA0598" w:rsidRPr="006F5BD9" w:rsidRDefault="00DA0598" w:rsidP="006F5BD9">
            <w:pPr>
              <w:pStyle w:val="TabellRader"/>
              <w:jc w:val="left"/>
            </w:pPr>
            <w:r w:rsidRPr="006F5BD9">
              <w:t>Israel*</w:t>
            </w:r>
          </w:p>
        </w:tc>
        <w:tc>
          <w:tcPr>
            <w:tcW w:w="1082" w:type="pct"/>
            <w:tcBorders>
              <w:top w:val="single" w:sz="6" w:space="0" w:color="auto"/>
            </w:tcBorders>
            <w:shd w:val="clear" w:color="auto" w:fill="auto"/>
          </w:tcPr>
          <w:p w14:paraId="2BD11B02" w14:textId="77777777" w:rsidR="00DA0598" w:rsidRPr="006F5BD9" w:rsidRDefault="00DA0598" w:rsidP="006F5BD9">
            <w:pPr>
              <w:pStyle w:val="TabellRader"/>
            </w:pPr>
            <w:r w:rsidRPr="006F5BD9">
              <w:t>-</w:t>
            </w:r>
          </w:p>
        </w:tc>
        <w:tc>
          <w:tcPr>
            <w:tcW w:w="1201" w:type="pct"/>
            <w:tcBorders>
              <w:top w:val="single" w:sz="6" w:space="0" w:color="auto"/>
            </w:tcBorders>
            <w:shd w:val="clear" w:color="auto" w:fill="auto"/>
          </w:tcPr>
          <w:p w14:paraId="1005EEFA" w14:textId="77777777" w:rsidR="00DA0598" w:rsidRPr="006F5BD9" w:rsidRDefault="00DA0598" w:rsidP="006F5BD9">
            <w:pPr>
              <w:pStyle w:val="TabellRader"/>
            </w:pPr>
            <w:r w:rsidRPr="006F5BD9">
              <w:t>1</w:t>
            </w:r>
          </w:p>
        </w:tc>
        <w:tc>
          <w:tcPr>
            <w:tcW w:w="1754" w:type="pct"/>
            <w:tcBorders>
              <w:top w:val="single" w:sz="6" w:space="0" w:color="auto"/>
            </w:tcBorders>
            <w:shd w:val="clear" w:color="auto" w:fill="auto"/>
          </w:tcPr>
          <w:p w14:paraId="4EAD98BA" w14:textId="77777777" w:rsidR="00DA0598" w:rsidRPr="006F5BD9" w:rsidRDefault="00DA0598" w:rsidP="006F5BD9">
            <w:pPr>
              <w:pStyle w:val="TabellRader"/>
              <w:jc w:val="left"/>
            </w:pPr>
            <w:r w:rsidRPr="006F5BD9">
              <w:t>Områdesskydd</w:t>
            </w:r>
          </w:p>
        </w:tc>
      </w:tr>
      <w:tr w:rsidR="006F5BD9" w14:paraId="3551A011" w14:textId="77777777" w:rsidTr="00123567">
        <w:tc>
          <w:tcPr>
            <w:tcW w:w="963" w:type="pct"/>
            <w:tcBorders>
              <w:top w:val="single" w:sz="6" w:space="0" w:color="auto"/>
            </w:tcBorders>
            <w:shd w:val="clear" w:color="auto" w:fill="auto"/>
          </w:tcPr>
          <w:p w14:paraId="5E6BBD96" w14:textId="77777777" w:rsidR="00DA0598" w:rsidRPr="006F5BD9" w:rsidRDefault="00DA0598" w:rsidP="006F5BD9">
            <w:pPr>
              <w:pStyle w:val="TabellRader"/>
              <w:jc w:val="left"/>
            </w:pPr>
            <w:r w:rsidRPr="006F5BD9">
              <w:t>Japan</w:t>
            </w:r>
          </w:p>
        </w:tc>
        <w:tc>
          <w:tcPr>
            <w:tcW w:w="1082" w:type="pct"/>
            <w:tcBorders>
              <w:top w:val="single" w:sz="6" w:space="0" w:color="auto"/>
            </w:tcBorders>
            <w:shd w:val="clear" w:color="auto" w:fill="auto"/>
          </w:tcPr>
          <w:p w14:paraId="6655189A" w14:textId="77777777" w:rsidR="00DA0598" w:rsidRPr="006F5BD9" w:rsidRDefault="00DA0598" w:rsidP="006F5BD9">
            <w:pPr>
              <w:pStyle w:val="TabellRader"/>
            </w:pPr>
            <w:r w:rsidRPr="006F5BD9">
              <w:t>1</w:t>
            </w:r>
          </w:p>
        </w:tc>
        <w:tc>
          <w:tcPr>
            <w:tcW w:w="1201" w:type="pct"/>
            <w:tcBorders>
              <w:top w:val="single" w:sz="6" w:space="0" w:color="auto"/>
            </w:tcBorders>
            <w:shd w:val="clear" w:color="auto" w:fill="auto"/>
          </w:tcPr>
          <w:p w14:paraId="699DC879" w14:textId="77777777" w:rsidR="00DA0598" w:rsidRPr="006F5BD9" w:rsidRDefault="00DA0598" w:rsidP="006F5BD9">
            <w:pPr>
              <w:pStyle w:val="TabellRader"/>
            </w:pPr>
            <w:r w:rsidRPr="006F5BD9">
              <w:t>-</w:t>
            </w:r>
          </w:p>
        </w:tc>
        <w:tc>
          <w:tcPr>
            <w:tcW w:w="1754" w:type="pct"/>
            <w:tcBorders>
              <w:top w:val="single" w:sz="6" w:space="0" w:color="auto"/>
            </w:tcBorders>
            <w:shd w:val="clear" w:color="auto" w:fill="auto"/>
          </w:tcPr>
          <w:p w14:paraId="6520C5D0" w14:textId="77777777" w:rsidR="00DA0598" w:rsidRPr="006F5BD9" w:rsidRDefault="00DA0598" w:rsidP="006F5BD9">
            <w:pPr>
              <w:pStyle w:val="TabellRader"/>
              <w:jc w:val="left"/>
            </w:pPr>
            <w:r w:rsidRPr="006F5BD9">
              <w:t>Rymd</w:t>
            </w:r>
          </w:p>
        </w:tc>
      </w:tr>
      <w:tr w:rsidR="006F5BD9" w14:paraId="00E18D4C" w14:textId="77777777" w:rsidTr="00123567">
        <w:tc>
          <w:tcPr>
            <w:tcW w:w="963" w:type="pct"/>
            <w:tcBorders>
              <w:top w:val="single" w:sz="6" w:space="0" w:color="auto"/>
            </w:tcBorders>
            <w:shd w:val="clear" w:color="auto" w:fill="auto"/>
          </w:tcPr>
          <w:p w14:paraId="17768E69" w14:textId="77777777" w:rsidR="00DA0598" w:rsidRPr="006F5BD9" w:rsidRDefault="00DA0598" w:rsidP="006F5BD9">
            <w:pPr>
              <w:pStyle w:val="TabellRader"/>
              <w:jc w:val="left"/>
            </w:pPr>
            <w:r w:rsidRPr="006F5BD9">
              <w:t>Jordanien</w:t>
            </w:r>
          </w:p>
        </w:tc>
        <w:tc>
          <w:tcPr>
            <w:tcW w:w="1082" w:type="pct"/>
            <w:tcBorders>
              <w:top w:val="single" w:sz="6" w:space="0" w:color="auto"/>
            </w:tcBorders>
            <w:shd w:val="clear" w:color="auto" w:fill="auto"/>
          </w:tcPr>
          <w:p w14:paraId="3A420AA4" w14:textId="77777777" w:rsidR="00DA0598" w:rsidRPr="006F5BD9" w:rsidRDefault="00DA0598" w:rsidP="006F5BD9">
            <w:pPr>
              <w:pStyle w:val="TabellRader"/>
            </w:pPr>
            <w:r w:rsidRPr="006F5BD9">
              <w:t>-</w:t>
            </w:r>
          </w:p>
        </w:tc>
        <w:tc>
          <w:tcPr>
            <w:tcW w:w="1201" w:type="pct"/>
            <w:tcBorders>
              <w:top w:val="single" w:sz="6" w:space="0" w:color="auto"/>
            </w:tcBorders>
            <w:shd w:val="clear" w:color="auto" w:fill="auto"/>
          </w:tcPr>
          <w:p w14:paraId="129F0DC6" w14:textId="77777777" w:rsidR="00DA0598" w:rsidRPr="006F5BD9" w:rsidRDefault="00DA0598" w:rsidP="006F5BD9">
            <w:pPr>
              <w:pStyle w:val="TabellRader"/>
            </w:pPr>
            <w:r w:rsidRPr="006F5BD9">
              <w:t>1</w:t>
            </w:r>
          </w:p>
        </w:tc>
        <w:tc>
          <w:tcPr>
            <w:tcW w:w="1754" w:type="pct"/>
            <w:tcBorders>
              <w:top w:val="single" w:sz="6" w:space="0" w:color="auto"/>
            </w:tcBorders>
            <w:shd w:val="clear" w:color="auto" w:fill="auto"/>
          </w:tcPr>
          <w:p w14:paraId="7AE01063" w14:textId="77777777" w:rsidR="00DA0598" w:rsidRPr="006F5BD9" w:rsidRDefault="00DA0598" w:rsidP="006F5BD9">
            <w:pPr>
              <w:pStyle w:val="TabellRader"/>
              <w:jc w:val="left"/>
            </w:pPr>
            <w:r w:rsidRPr="006F5BD9">
              <w:t>Områdesskydd</w:t>
            </w:r>
          </w:p>
        </w:tc>
      </w:tr>
      <w:tr w:rsidR="006F5BD9" w14:paraId="4AA17A42" w14:textId="77777777" w:rsidTr="00123567">
        <w:tc>
          <w:tcPr>
            <w:tcW w:w="963" w:type="pct"/>
            <w:tcBorders>
              <w:top w:val="single" w:sz="6" w:space="0" w:color="auto"/>
            </w:tcBorders>
            <w:shd w:val="clear" w:color="auto" w:fill="auto"/>
          </w:tcPr>
          <w:p w14:paraId="67F63C4D" w14:textId="77777777" w:rsidR="00DA0598" w:rsidRPr="006F5BD9" w:rsidRDefault="00DA0598" w:rsidP="006F5BD9">
            <w:pPr>
              <w:pStyle w:val="TabellRader"/>
              <w:jc w:val="left"/>
            </w:pPr>
            <w:r w:rsidRPr="006F5BD9">
              <w:t>Kanada</w:t>
            </w:r>
          </w:p>
        </w:tc>
        <w:tc>
          <w:tcPr>
            <w:tcW w:w="1082" w:type="pct"/>
            <w:tcBorders>
              <w:top w:val="single" w:sz="6" w:space="0" w:color="auto"/>
            </w:tcBorders>
            <w:shd w:val="clear" w:color="auto" w:fill="auto"/>
          </w:tcPr>
          <w:p w14:paraId="6C744FCE" w14:textId="77777777" w:rsidR="00DA0598" w:rsidRPr="006F5BD9" w:rsidRDefault="00DA0598" w:rsidP="006F5BD9">
            <w:pPr>
              <w:pStyle w:val="TabellRader"/>
            </w:pPr>
            <w:r w:rsidRPr="006F5BD9">
              <w:t>1</w:t>
            </w:r>
          </w:p>
        </w:tc>
        <w:tc>
          <w:tcPr>
            <w:tcW w:w="1201" w:type="pct"/>
            <w:tcBorders>
              <w:top w:val="single" w:sz="6" w:space="0" w:color="auto"/>
            </w:tcBorders>
            <w:shd w:val="clear" w:color="auto" w:fill="auto"/>
          </w:tcPr>
          <w:p w14:paraId="4526847A" w14:textId="77777777" w:rsidR="00DA0598" w:rsidRPr="006F5BD9" w:rsidRDefault="00DA0598" w:rsidP="006F5BD9">
            <w:pPr>
              <w:pStyle w:val="TabellRader"/>
            </w:pPr>
            <w:r w:rsidRPr="006F5BD9">
              <w:t>-</w:t>
            </w:r>
          </w:p>
        </w:tc>
        <w:tc>
          <w:tcPr>
            <w:tcW w:w="1754" w:type="pct"/>
            <w:tcBorders>
              <w:top w:val="single" w:sz="6" w:space="0" w:color="auto"/>
            </w:tcBorders>
            <w:shd w:val="clear" w:color="auto" w:fill="auto"/>
          </w:tcPr>
          <w:p w14:paraId="71B512DC" w14:textId="77777777" w:rsidR="00DA0598" w:rsidRPr="006F5BD9" w:rsidRDefault="00DA0598" w:rsidP="006F5BD9">
            <w:pPr>
              <w:pStyle w:val="TabellRader"/>
              <w:jc w:val="left"/>
            </w:pPr>
            <w:r w:rsidRPr="006F5BD9">
              <w:t>Rymd</w:t>
            </w:r>
          </w:p>
        </w:tc>
      </w:tr>
      <w:tr w:rsidR="006F5BD9" w14:paraId="7D812A30" w14:textId="77777777" w:rsidTr="00292DB6">
        <w:tc>
          <w:tcPr>
            <w:tcW w:w="963" w:type="pct"/>
            <w:tcBorders>
              <w:top w:val="single" w:sz="6" w:space="0" w:color="auto"/>
              <w:bottom w:val="single" w:sz="6" w:space="0" w:color="auto"/>
            </w:tcBorders>
            <w:shd w:val="clear" w:color="auto" w:fill="auto"/>
          </w:tcPr>
          <w:p w14:paraId="2FDC0507" w14:textId="77777777" w:rsidR="00DA0598" w:rsidRPr="006F5BD9" w:rsidRDefault="00DA0598" w:rsidP="006F5BD9">
            <w:pPr>
              <w:pStyle w:val="TabellRader"/>
              <w:jc w:val="left"/>
            </w:pPr>
            <w:r w:rsidRPr="006F5BD9">
              <w:t>Kuwait</w:t>
            </w:r>
          </w:p>
        </w:tc>
        <w:tc>
          <w:tcPr>
            <w:tcW w:w="1082" w:type="pct"/>
            <w:tcBorders>
              <w:top w:val="single" w:sz="6" w:space="0" w:color="auto"/>
              <w:bottom w:val="single" w:sz="6" w:space="0" w:color="auto"/>
            </w:tcBorders>
            <w:shd w:val="clear" w:color="auto" w:fill="auto"/>
          </w:tcPr>
          <w:p w14:paraId="26B9A939" w14:textId="77777777" w:rsidR="00DA0598" w:rsidRPr="006F5BD9" w:rsidRDefault="00DA0598" w:rsidP="006F5BD9">
            <w:pPr>
              <w:pStyle w:val="TabellRader"/>
            </w:pPr>
            <w:r w:rsidRPr="006F5BD9">
              <w:t>2</w:t>
            </w:r>
          </w:p>
        </w:tc>
        <w:tc>
          <w:tcPr>
            <w:tcW w:w="1201" w:type="pct"/>
            <w:tcBorders>
              <w:top w:val="single" w:sz="6" w:space="0" w:color="auto"/>
              <w:bottom w:val="single" w:sz="6" w:space="0" w:color="auto"/>
            </w:tcBorders>
            <w:shd w:val="clear" w:color="auto" w:fill="auto"/>
          </w:tcPr>
          <w:p w14:paraId="3B9DB4B7" w14:textId="77777777" w:rsidR="00DA0598" w:rsidRPr="006F5BD9" w:rsidRDefault="00DA0598" w:rsidP="006F5BD9">
            <w:pPr>
              <w:pStyle w:val="TabellRader"/>
            </w:pPr>
            <w:r w:rsidRPr="006F5BD9">
              <w:t>-</w:t>
            </w:r>
          </w:p>
        </w:tc>
        <w:tc>
          <w:tcPr>
            <w:tcW w:w="1754" w:type="pct"/>
            <w:tcBorders>
              <w:top w:val="single" w:sz="6" w:space="0" w:color="auto"/>
              <w:bottom w:val="single" w:sz="6" w:space="0" w:color="auto"/>
            </w:tcBorders>
            <w:shd w:val="clear" w:color="auto" w:fill="auto"/>
          </w:tcPr>
          <w:p w14:paraId="2C2AB57C" w14:textId="77777777" w:rsidR="00DA0598" w:rsidRPr="006F5BD9" w:rsidRDefault="00DA0598" w:rsidP="006F5BD9">
            <w:pPr>
              <w:pStyle w:val="TabellRader"/>
              <w:jc w:val="left"/>
            </w:pPr>
            <w:r w:rsidRPr="006F5BD9">
              <w:t>Telekommunikation</w:t>
            </w:r>
          </w:p>
        </w:tc>
      </w:tr>
      <w:tr w:rsidR="006F5BD9" w14:paraId="24A6C1AD" w14:textId="77777777" w:rsidTr="00292DB6">
        <w:tc>
          <w:tcPr>
            <w:tcW w:w="963" w:type="pct"/>
            <w:tcBorders>
              <w:top w:val="single" w:sz="6" w:space="0" w:color="auto"/>
              <w:bottom w:val="single" w:sz="4" w:space="0" w:color="auto"/>
            </w:tcBorders>
            <w:shd w:val="clear" w:color="auto" w:fill="auto"/>
          </w:tcPr>
          <w:p w14:paraId="5F3C72F7" w14:textId="77777777" w:rsidR="00DA0598" w:rsidRPr="006F5BD9" w:rsidRDefault="00DA0598" w:rsidP="006F5BD9">
            <w:pPr>
              <w:pStyle w:val="TabellRader"/>
              <w:jc w:val="left"/>
            </w:pPr>
            <w:r w:rsidRPr="006F5BD9">
              <w:t>Malaysia</w:t>
            </w:r>
          </w:p>
        </w:tc>
        <w:tc>
          <w:tcPr>
            <w:tcW w:w="1082" w:type="pct"/>
            <w:tcBorders>
              <w:top w:val="single" w:sz="6" w:space="0" w:color="auto"/>
              <w:bottom w:val="single" w:sz="4" w:space="0" w:color="auto"/>
            </w:tcBorders>
            <w:shd w:val="clear" w:color="auto" w:fill="auto"/>
          </w:tcPr>
          <w:p w14:paraId="2D134D91" w14:textId="77777777" w:rsidR="00DA0598" w:rsidRPr="006F5BD9" w:rsidRDefault="00DA0598" w:rsidP="006F5BD9">
            <w:pPr>
              <w:pStyle w:val="TabellRader"/>
            </w:pPr>
            <w:r w:rsidRPr="006F5BD9">
              <w:t>1</w:t>
            </w:r>
          </w:p>
        </w:tc>
        <w:tc>
          <w:tcPr>
            <w:tcW w:w="1201" w:type="pct"/>
            <w:tcBorders>
              <w:top w:val="single" w:sz="6" w:space="0" w:color="auto"/>
              <w:bottom w:val="single" w:sz="4" w:space="0" w:color="auto"/>
            </w:tcBorders>
            <w:shd w:val="clear" w:color="auto" w:fill="auto"/>
          </w:tcPr>
          <w:p w14:paraId="5893735D" w14:textId="77777777" w:rsidR="00DA0598" w:rsidRPr="006F5BD9" w:rsidRDefault="00DA0598" w:rsidP="006F5BD9">
            <w:pPr>
              <w:pStyle w:val="TabellRader"/>
            </w:pPr>
            <w:r w:rsidRPr="006F5BD9">
              <w:t>4</w:t>
            </w:r>
          </w:p>
        </w:tc>
        <w:tc>
          <w:tcPr>
            <w:tcW w:w="1754" w:type="pct"/>
            <w:tcBorders>
              <w:top w:val="single" w:sz="6" w:space="0" w:color="auto"/>
              <w:bottom w:val="single" w:sz="4" w:space="0" w:color="auto"/>
            </w:tcBorders>
            <w:shd w:val="clear" w:color="auto" w:fill="auto"/>
          </w:tcPr>
          <w:p w14:paraId="2BBD9FC3" w14:textId="77777777" w:rsidR="00DA0598" w:rsidRPr="006F5BD9" w:rsidRDefault="00DA0598" w:rsidP="006F5BD9">
            <w:pPr>
              <w:pStyle w:val="TabellRader"/>
              <w:jc w:val="left"/>
            </w:pPr>
            <w:r w:rsidRPr="006F5BD9">
              <w:t>Programvara, telekommunikation, kustbevakning</w:t>
            </w:r>
          </w:p>
        </w:tc>
      </w:tr>
      <w:tr w:rsidR="006F5BD9" w:rsidRPr="006F5BD9" w14:paraId="3857C712" w14:textId="77777777" w:rsidTr="00292DB6">
        <w:tc>
          <w:tcPr>
            <w:tcW w:w="963" w:type="pct"/>
            <w:tcBorders>
              <w:top w:val="single" w:sz="4" w:space="0" w:color="auto"/>
            </w:tcBorders>
            <w:shd w:val="clear" w:color="auto" w:fill="auto"/>
          </w:tcPr>
          <w:p w14:paraId="2C60C86A" w14:textId="77777777" w:rsidR="00DA0598" w:rsidRPr="006F5BD9" w:rsidRDefault="00DA0598" w:rsidP="006F5BD9">
            <w:pPr>
              <w:pStyle w:val="TabellRader"/>
              <w:jc w:val="left"/>
            </w:pPr>
            <w:r w:rsidRPr="006F5BD9">
              <w:lastRenderedPageBreak/>
              <w:t>Pakistan</w:t>
            </w:r>
          </w:p>
        </w:tc>
        <w:tc>
          <w:tcPr>
            <w:tcW w:w="1082" w:type="pct"/>
            <w:tcBorders>
              <w:top w:val="single" w:sz="4" w:space="0" w:color="auto"/>
            </w:tcBorders>
            <w:shd w:val="clear" w:color="auto" w:fill="auto"/>
          </w:tcPr>
          <w:p w14:paraId="17F557B0" w14:textId="77777777" w:rsidR="00DA0598" w:rsidRPr="006F5BD9" w:rsidRDefault="00DA0598" w:rsidP="006F5BD9">
            <w:pPr>
              <w:pStyle w:val="TabellRader"/>
            </w:pPr>
            <w:r w:rsidRPr="006F5BD9">
              <w:t>1</w:t>
            </w:r>
          </w:p>
        </w:tc>
        <w:tc>
          <w:tcPr>
            <w:tcW w:w="1201" w:type="pct"/>
            <w:tcBorders>
              <w:top w:val="single" w:sz="4" w:space="0" w:color="auto"/>
            </w:tcBorders>
            <w:shd w:val="clear" w:color="auto" w:fill="auto"/>
          </w:tcPr>
          <w:p w14:paraId="3A31B1DC" w14:textId="77777777" w:rsidR="00DA0598" w:rsidRPr="006F5BD9" w:rsidRDefault="00DA0598" w:rsidP="006F5BD9">
            <w:pPr>
              <w:pStyle w:val="TabellRader"/>
            </w:pPr>
            <w:r w:rsidRPr="006F5BD9">
              <w:t>-</w:t>
            </w:r>
          </w:p>
        </w:tc>
        <w:tc>
          <w:tcPr>
            <w:tcW w:w="1754" w:type="pct"/>
            <w:tcBorders>
              <w:top w:val="single" w:sz="4" w:space="0" w:color="auto"/>
            </w:tcBorders>
            <w:shd w:val="clear" w:color="auto" w:fill="auto"/>
          </w:tcPr>
          <w:p w14:paraId="1F81243C" w14:textId="77777777" w:rsidR="00DA0598" w:rsidRPr="006F5BD9" w:rsidRDefault="00DA0598" w:rsidP="006F5BD9">
            <w:pPr>
              <w:pStyle w:val="TabellRader"/>
              <w:jc w:val="left"/>
            </w:pPr>
            <w:r w:rsidRPr="006F5BD9">
              <w:t>För användning i elektroniska system</w:t>
            </w:r>
          </w:p>
        </w:tc>
      </w:tr>
      <w:tr w:rsidR="006F5BD9" w:rsidRPr="006F5BD9" w14:paraId="20A74491" w14:textId="77777777" w:rsidTr="00123567">
        <w:tc>
          <w:tcPr>
            <w:tcW w:w="963" w:type="pct"/>
            <w:tcBorders>
              <w:top w:val="single" w:sz="6" w:space="0" w:color="auto"/>
            </w:tcBorders>
            <w:shd w:val="clear" w:color="auto" w:fill="auto"/>
          </w:tcPr>
          <w:p w14:paraId="1A7CDD00" w14:textId="77777777" w:rsidR="00DA0598" w:rsidRPr="006F5BD9" w:rsidRDefault="00DA0598" w:rsidP="006F5BD9">
            <w:pPr>
              <w:pStyle w:val="TabellRader"/>
              <w:jc w:val="left"/>
            </w:pPr>
            <w:r w:rsidRPr="006F5BD9">
              <w:t>Peru</w:t>
            </w:r>
          </w:p>
        </w:tc>
        <w:tc>
          <w:tcPr>
            <w:tcW w:w="1082" w:type="pct"/>
            <w:tcBorders>
              <w:top w:val="single" w:sz="6" w:space="0" w:color="auto"/>
            </w:tcBorders>
            <w:shd w:val="clear" w:color="auto" w:fill="auto"/>
          </w:tcPr>
          <w:p w14:paraId="43370C36" w14:textId="77777777" w:rsidR="00DA0598" w:rsidRPr="006F5BD9" w:rsidRDefault="00DA0598" w:rsidP="006F5BD9">
            <w:pPr>
              <w:pStyle w:val="TabellRader"/>
            </w:pPr>
            <w:r w:rsidRPr="006F5BD9">
              <w:t>-</w:t>
            </w:r>
          </w:p>
        </w:tc>
        <w:tc>
          <w:tcPr>
            <w:tcW w:w="1201" w:type="pct"/>
            <w:tcBorders>
              <w:top w:val="single" w:sz="6" w:space="0" w:color="auto"/>
            </w:tcBorders>
            <w:shd w:val="clear" w:color="auto" w:fill="auto"/>
          </w:tcPr>
          <w:p w14:paraId="31DC4AD6" w14:textId="77777777" w:rsidR="00DA0598" w:rsidRPr="006F5BD9" w:rsidRDefault="00DA0598" w:rsidP="006F5BD9">
            <w:pPr>
              <w:pStyle w:val="TabellRader"/>
            </w:pPr>
            <w:r w:rsidRPr="006F5BD9">
              <w:t>1</w:t>
            </w:r>
          </w:p>
        </w:tc>
        <w:tc>
          <w:tcPr>
            <w:tcW w:w="1754" w:type="pct"/>
            <w:tcBorders>
              <w:top w:val="single" w:sz="6" w:space="0" w:color="auto"/>
            </w:tcBorders>
            <w:shd w:val="clear" w:color="auto" w:fill="auto"/>
          </w:tcPr>
          <w:p w14:paraId="6B2FB7B3" w14:textId="77777777" w:rsidR="00DA0598" w:rsidRPr="006F5BD9" w:rsidRDefault="00DA0598" w:rsidP="006F5BD9">
            <w:pPr>
              <w:pStyle w:val="TabellRader"/>
              <w:jc w:val="left"/>
            </w:pPr>
            <w:r w:rsidRPr="006F5BD9">
              <w:t>Programvara</w:t>
            </w:r>
          </w:p>
        </w:tc>
      </w:tr>
      <w:tr w:rsidR="006F5BD9" w:rsidRPr="006F5BD9" w14:paraId="2E898D4E" w14:textId="77777777" w:rsidTr="00123567">
        <w:tc>
          <w:tcPr>
            <w:tcW w:w="963" w:type="pct"/>
            <w:tcBorders>
              <w:top w:val="single" w:sz="6" w:space="0" w:color="auto"/>
            </w:tcBorders>
            <w:shd w:val="clear" w:color="auto" w:fill="auto"/>
          </w:tcPr>
          <w:p w14:paraId="4BFE2FF0" w14:textId="77777777" w:rsidR="00DA0598" w:rsidRPr="006F5BD9" w:rsidRDefault="00DA0598" w:rsidP="006F5BD9">
            <w:pPr>
              <w:pStyle w:val="TabellRader"/>
              <w:jc w:val="left"/>
            </w:pPr>
            <w:r w:rsidRPr="006F5BD9">
              <w:t>Qatar</w:t>
            </w:r>
          </w:p>
        </w:tc>
        <w:tc>
          <w:tcPr>
            <w:tcW w:w="1082" w:type="pct"/>
            <w:tcBorders>
              <w:top w:val="single" w:sz="6" w:space="0" w:color="auto"/>
            </w:tcBorders>
            <w:shd w:val="clear" w:color="auto" w:fill="auto"/>
          </w:tcPr>
          <w:p w14:paraId="7181EC0B" w14:textId="77777777" w:rsidR="00DA0598" w:rsidRPr="006F5BD9" w:rsidRDefault="00DA0598" w:rsidP="006F5BD9">
            <w:pPr>
              <w:pStyle w:val="TabellRader"/>
            </w:pPr>
            <w:r w:rsidRPr="006F5BD9">
              <w:t>1</w:t>
            </w:r>
          </w:p>
        </w:tc>
        <w:tc>
          <w:tcPr>
            <w:tcW w:w="1201" w:type="pct"/>
            <w:tcBorders>
              <w:top w:val="single" w:sz="6" w:space="0" w:color="auto"/>
            </w:tcBorders>
            <w:shd w:val="clear" w:color="auto" w:fill="auto"/>
          </w:tcPr>
          <w:p w14:paraId="20494461" w14:textId="77777777" w:rsidR="00DA0598" w:rsidRPr="006F5BD9" w:rsidRDefault="00DA0598" w:rsidP="006F5BD9">
            <w:pPr>
              <w:pStyle w:val="TabellRader"/>
            </w:pPr>
            <w:r w:rsidRPr="006F5BD9">
              <w:t>1</w:t>
            </w:r>
          </w:p>
        </w:tc>
        <w:tc>
          <w:tcPr>
            <w:tcW w:w="1754" w:type="pct"/>
            <w:tcBorders>
              <w:top w:val="single" w:sz="6" w:space="0" w:color="auto"/>
            </w:tcBorders>
            <w:shd w:val="clear" w:color="auto" w:fill="auto"/>
          </w:tcPr>
          <w:p w14:paraId="35D103BF" w14:textId="77777777" w:rsidR="00DA0598" w:rsidRPr="006F5BD9" w:rsidRDefault="00DA0598" w:rsidP="006F5BD9">
            <w:pPr>
              <w:pStyle w:val="TabellRader"/>
              <w:jc w:val="left"/>
            </w:pPr>
            <w:r w:rsidRPr="006F5BD9">
              <w:t>Programvara, gränsbevakning</w:t>
            </w:r>
          </w:p>
        </w:tc>
      </w:tr>
      <w:tr w:rsidR="006F5BD9" w:rsidRPr="006F5BD9" w14:paraId="0F05B522" w14:textId="77777777" w:rsidTr="00123567">
        <w:tc>
          <w:tcPr>
            <w:tcW w:w="963" w:type="pct"/>
            <w:tcBorders>
              <w:top w:val="single" w:sz="6" w:space="0" w:color="auto"/>
            </w:tcBorders>
            <w:shd w:val="clear" w:color="auto" w:fill="auto"/>
          </w:tcPr>
          <w:p w14:paraId="6DFEB7C9" w14:textId="77777777" w:rsidR="00DA0598" w:rsidRPr="006F5BD9" w:rsidRDefault="00DA0598" w:rsidP="006F5BD9">
            <w:pPr>
              <w:pStyle w:val="TabellRader"/>
              <w:jc w:val="left"/>
            </w:pPr>
            <w:r w:rsidRPr="006F5BD9">
              <w:t>Saudiarabien</w:t>
            </w:r>
          </w:p>
        </w:tc>
        <w:tc>
          <w:tcPr>
            <w:tcW w:w="1082" w:type="pct"/>
            <w:tcBorders>
              <w:top w:val="single" w:sz="6" w:space="0" w:color="auto"/>
            </w:tcBorders>
            <w:shd w:val="clear" w:color="auto" w:fill="auto"/>
          </w:tcPr>
          <w:p w14:paraId="5FDD7AAD" w14:textId="77777777" w:rsidR="00DA0598" w:rsidRPr="006F5BD9" w:rsidRDefault="00DA0598" w:rsidP="006F5BD9">
            <w:pPr>
              <w:pStyle w:val="TabellRader"/>
            </w:pPr>
            <w:r w:rsidRPr="006F5BD9">
              <w:t>1</w:t>
            </w:r>
          </w:p>
        </w:tc>
        <w:tc>
          <w:tcPr>
            <w:tcW w:w="1201" w:type="pct"/>
            <w:tcBorders>
              <w:top w:val="single" w:sz="6" w:space="0" w:color="auto"/>
            </w:tcBorders>
            <w:shd w:val="clear" w:color="auto" w:fill="auto"/>
          </w:tcPr>
          <w:p w14:paraId="4EB824F9" w14:textId="77777777" w:rsidR="00DA0598" w:rsidRPr="006F5BD9" w:rsidRDefault="00DA0598" w:rsidP="006F5BD9">
            <w:pPr>
              <w:pStyle w:val="TabellRader"/>
            </w:pPr>
            <w:r w:rsidRPr="006F5BD9">
              <w:t>-</w:t>
            </w:r>
          </w:p>
        </w:tc>
        <w:tc>
          <w:tcPr>
            <w:tcW w:w="1754" w:type="pct"/>
            <w:tcBorders>
              <w:top w:val="single" w:sz="6" w:space="0" w:color="auto"/>
            </w:tcBorders>
            <w:shd w:val="clear" w:color="auto" w:fill="auto"/>
          </w:tcPr>
          <w:p w14:paraId="096F5467" w14:textId="77777777" w:rsidR="00DA0598" w:rsidRPr="006F5BD9" w:rsidRDefault="00DA0598" w:rsidP="006F5BD9">
            <w:pPr>
              <w:pStyle w:val="TabellRader"/>
              <w:jc w:val="left"/>
            </w:pPr>
            <w:r w:rsidRPr="006F5BD9">
              <w:t>För användning i elektroniska system</w:t>
            </w:r>
          </w:p>
        </w:tc>
      </w:tr>
      <w:tr w:rsidR="006F5BD9" w:rsidRPr="006F5BD9" w14:paraId="3CB34B3C" w14:textId="77777777" w:rsidTr="00123567">
        <w:tc>
          <w:tcPr>
            <w:tcW w:w="963" w:type="pct"/>
            <w:tcBorders>
              <w:top w:val="single" w:sz="6" w:space="0" w:color="auto"/>
            </w:tcBorders>
            <w:shd w:val="clear" w:color="auto" w:fill="auto"/>
          </w:tcPr>
          <w:p w14:paraId="6902984A" w14:textId="77777777" w:rsidR="00DA0598" w:rsidRPr="006F5BD9" w:rsidRDefault="00DA0598" w:rsidP="006F5BD9">
            <w:pPr>
              <w:pStyle w:val="TabellRader"/>
              <w:jc w:val="left"/>
            </w:pPr>
            <w:r w:rsidRPr="006F5BD9">
              <w:t>Singapore</w:t>
            </w:r>
          </w:p>
        </w:tc>
        <w:tc>
          <w:tcPr>
            <w:tcW w:w="1082" w:type="pct"/>
            <w:tcBorders>
              <w:top w:val="single" w:sz="6" w:space="0" w:color="auto"/>
            </w:tcBorders>
            <w:shd w:val="clear" w:color="auto" w:fill="auto"/>
          </w:tcPr>
          <w:p w14:paraId="23993EE7" w14:textId="77777777" w:rsidR="00DA0598" w:rsidRPr="006F5BD9" w:rsidRDefault="00DA0598" w:rsidP="006F5BD9">
            <w:pPr>
              <w:pStyle w:val="TabellRader"/>
            </w:pPr>
            <w:r w:rsidRPr="006F5BD9">
              <w:t>1</w:t>
            </w:r>
          </w:p>
        </w:tc>
        <w:tc>
          <w:tcPr>
            <w:tcW w:w="1201" w:type="pct"/>
            <w:tcBorders>
              <w:top w:val="single" w:sz="6" w:space="0" w:color="auto"/>
            </w:tcBorders>
            <w:shd w:val="clear" w:color="auto" w:fill="auto"/>
          </w:tcPr>
          <w:p w14:paraId="490EEC99" w14:textId="77777777" w:rsidR="00DA0598" w:rsidRPr="006F5BD9" w:rsidRDefault="00DA0598" w:rsidP="006F5BD9">
            <w:pPr>
              <w:pStyle w:val="TabellRader"/>
            </w:pPr>
            <w:r w:rsidRPr="006F5BD9">
              <w:t>6</w:t>
            </w:r>
          </w:p>
        </w:tc>
        <w:tc>
          <w:tcPr>
            <w:tcW w:w="1754" w:type="pct"/>
            <w:tcBorders>
              <w:top w:val="single" w:sz="6" w:space="0" w:color="auto"/>
            </w:tcBorders>
            <w:shd w:val="clear" w:color="auto" w:fill="auto"/>
          </w:tcPr>
          <w:p w14:paraId="5C978AC3" w14:textId="77777777" w:rsidR="00DA0598" w:rsidRPr="006F5BD9" w:rsidRDefault="00DA0598" w:rsidP="006F5BD9">
            <w:pPr>
              <w:pStyle w:val="TabellRader"/>
              <w:jc w:val="left"/>
            </w:pPr>
            <w:r w:rsidRPr="006F5BD9">
              <w:t>Telekommunikation, programvara</w:t>
            </w:r>
          </w:p>
        </w:tc>
      </w:tr>
      <w:tr w:rsidR="006F5BD9" w:rsidRPr="006F5BD9" w14:paraId="46742CEE" w14:textId="77777777" w:rsidTr="00123567">
        <w:tc>
          <w:tcPr>
            <w:tcW w:w="963" w:type="pct"/>
            <w:tcBorders>
              <w:top w:val="single" w:sz="6" w:space="0" w:color="auto"/>
            </w:tcBorders>
            <w:shd w:val="clear" w:color="auto" w:fill="auto"/>
          </w:tcPr>
          <w:p w14:paraId="455A01F5" w14:textId="77777777" w:rsidR="00DA0598" w:rsidRPr="006F5BD9" w:rsidRDefault="00DA0598" w:rsidP="006F5BD9">
            <w:pPr>
              <w:pStyle w:val="TabellRader"/>
              <w:jc w:val="left"/>
            </w:pPr>
            <w:r w:rsidRPr="006F5BD9">
              <w:t>Storbritannien</w:t>
            </w:r>
          </w:p>
        </w:tc>
        <w:tc>
          <w:tcPr>
            <w:tcW w:w="1082" w:type="pct"/>
            <w:tcBorders>
              <w:top w:val="single" w:sz="6" w:space="0" w:color="auto"/>
            </w:tcBorders>
            <w:shd w:val="clear" w:color="auto" w:fill="auto"/>
          </w:tcPr>
          <w:p w14:paraId="2909E095" w14:textId="77777777" w:rsidR="00DA0598" w:rsidRPr="006F5BD9" w:rsidRDefault="00DA0598" w:rsidP="006F5BD9">
            <w:pPr>
              <w:pStyle w:val="TabellRader"/>
            </w:pPr>
            <w:r w:rsidRPr="006F5BD9">
              <w:t>-</w:t>
            </w:r>
          </w:p>
        </w:tc>
        <w:tc>
          <w:tcPr>
            <w:tcW w:w="1201" w:type="pct"/>
            <w:tcBorders>
              <w:top w:val="single" w:sz="6" w:space="0" w:color="auto"/>
            </w:tcBorders>
            <w:shd w:val="clear" w:color="auto" w:fill="auto"/>
          </w:tcPr>
          <w:p w14:paraId="7AF98007" w14:textId="77777777" w:rsidR="00DA0598" w:rsidRPr="006F5BD9" w:rsidRDefault="00DA0598" w:rsidP="006F5BD9">
            <w:pPr>
              <w:pStyle w:val="TabellRader"/>
            </w:pPr>
            <w:r w:rsidRPr="006F5BD9">
              <w:t>5</w:t>
            </w:r>
          </w:p>
        </w:tc>
        <w:tc>
          <w:tcPr>
            <w:tcW w:w="1754" w:type="pct"/>
            <w:tcBorders>
              <w:top w:val="single" w:sz="6" w:space="0" w:color="auto"/>
            </w:tcBorders>
            <w:shd w:val="clear" w:color="auto" w:fill="auto"/>
          </w:tcPr>
          <w:p w14:paraId="50B18CD2" w14:textId="77777777" w:rsidR="00DA0598" w:rsidRPr="006F5BD9" w:rsidRDefault="00DA0598" w:rsidP="006F5BD9">
            <w:pPr>
              <w:pStyle w:val="TabellRader"/>
              <w:jc w:val="left"/>
            </w:pPr>
            <w:r w:rsidRPr="006F5BD9">
              <w:t>Programvara, för marint bruk</w:t>
            </w:r>
          </w:p>
        </w:tc>
      </w:tr>
      <w:tr w:rsidR="006F5BD9" w:rsidRPr="006F5BD9" w14:paraId="0C1B20F2" w14:textId="77777777" w:rsidTr="00123567">
        <w:tc>
          <w:tcPr>
            <w:tcW w:w="963" w:type="pct"/>
            <w:tcBorders>
              <w:top w:val="single" w:sz="6" w:space="0" w:color="auto"/>
            </w:tcBorders>
            <w:shd w:val="clear" w:color="auto" w:fill="auto"/>
          </w:tcPr>
          <w:p w14:paraId="71EC7BBA" w14:textId="77777777" w:rsidR="00DA0598" w:rsidRPr="006F5BD9" w:rsidRDefault="00DA0598" w:rsidP="006F5BD9">
            <w:pPr>
              <w:pStyle w:val="TabellRader"/>
              <w:jc w:val="left"/>
            </w:pPr>
            <w:r w:rsidRPr="006F5BD9">
              <w:t>Thailand</w:t>
            </w:r>
          </w:p>
        </w:tc>
        <w:tc>
          <w:tcPr>
            <w:tcW w:w="1082" w:type="pct"/>
            <w:tcBorders>
              <w:top w:val="single" w:sz="6" w:space="0" w:color="auto"/>
            </w:tcBorders>
            <w:shd w:val="clear" w:color="auto" w:fill="auto"/>
          </w:tcPr>
          <w:p w14:paraId="18538389" w14:textId="77777777" w:rsidR="00DA0598" w:rsidRPr="006F5BD9" w:rsidRDefault="00DA0598" w:rsidP="006F5BD9">
            <w:pPr>
              <w:pStyle w:val="TabellRader"/>
            </w:pPr>
            <w:r w:rsidRPr="006F5BD9">
              <w:t>-</w:t>
            </w:r>
          </w:p>
        </w:tc>
        <w:tc>
          <w:tcPr>
            <w:tcW w:w="1201" w:type="pct"/>
            <w:tcBorders>
              <w:top w:val="single" w:sz="6" w:space="0" w:color="auto"/>
            </w:tcBorders>
            <w:shd w:val="clear" w:color="auto" w:fill="auto"/>
          </w:tcPr>
          <w:p w14:paraId="56E9E713" w14:textId="77777777" w:rsidR="00DA0598" w:rsidRPr="006F5BD9" w:rsidRDefault="00DA0598" w:rsidP="006F5BD9">
            <w:pPr>
              <w:pStyle w:val="TabellRader"/>
            </w:pPr>
            <w:r w:rsidRPr="006F5BD9">
              <w:t>2</w:t>
            </w:r>
          </w:p>
        </w:tc>
        <w:tc>
          <w:tcPr>
            <w:tcW w:w="1754" w:type="pct"/>
            <w:tcBorders>
              <w:top w:val="single" w:sz="6" w:space="0" w:color="auto"/>
            </w:tcBorders>
            <w:shd w:val="clear" w:color="auto" w:fill="auto"/>
          </w:tcPr>
          <w:p w14:paraId="6652A89B" w14:textId="77777777" w:rsidR="00DA0598" w:rsidRPr="006F5BD9" w:rsidRDefault="00DA0598" w:rsidP="006F5BD9">
            <w:pPr>
              <w:pStyle w:val="TabellRader"/>
              <w:jc w:val="left"/>
            </w:pPr>
            <w:r w:rsidRPr="006F5BD9">
              <w:t>Skyddsutrustning</w:t>
            </w:r>
          </w:p>
        </w:tc>
      </w:tr>
      <w:tr w:rsidR="006F5BD9" w:rsidRPr="006F5BD9" w14:paraId="5C85A632" w14:textId="77777777" w:rsidTr="00123567">
        <w:tc>
          <w:tcPr>
            <w:tcW w:w="963" w:type="pct"/>
            <w:tcBorders>
              <w:top w:val="single" w:sz="6" w:space="0" w:color="auto"/>
              <w:bottom w:val="single" w:sz="6" w:space="0" w:color="auto"/>
            </w:tcBorders>
            <w:shd w:val="clear" w:color="auto" w:fill="auto"/>
          </w:tcPr>
          <w:p w14:paraId="07CBA734" w14:textId="77777777" w:rsidR="00DA0598" w:rsidRPr="006F5BD9" w:rsidRDefault="00DA0598" w:rsidP="006F5BD9">
            <w:pPr>
              <w:pStyle w:val="TabellRader"/>
              <w:jc w:val="left"/>
            </w:pPr>
            <w:r w:rsidRPr="006F5BD9">
              <w:t>Tunisien</w:t>
            </w:r>
          </w:p>
        </w:tc>
        <w:tc>
          <w:tcPr>
            <w:tcW w:w="1082" w:type="pct"/>
            <w:tcBorders>
              <w:top w:val="single" w:sz="6" w:space="0" w:color="auto"/>
              <w:bottom w:val="single" w:sz="6" w:space="0" w:color="auto"/>
            </w:tcBorders>
            <w:shd w:val="clear" w:color="auto" w:fill="auto"/>
          </w:tcPr>
          <w:p w14:paraId="2ADA2DB7" w14:textId="77777777" w:rsidR="00DA0598" w:rsidRPr="006F5BD9" w:rsidRDefault="00DA0598" w:rsidP="006F5BD9">
            <w:pPr>
              <w:pStyle w:val="TabellRader"/>
            </w:pPr>
            <w:r w:rsidRPr="006F5BD9">
              <w:t>-</w:t>
            </w:r>
          </w:p>
        </w:tc>
        <w:tc>
          <w:tcPr>
            <w:tcW w:w="1201" w:type="pct"/>
            <w:tcBorders>
              <w:top w:val="single" w:sz="6" w:space="0" w:color="auto"/>
              <w:bottom w:val="single" w:sz="6" w:space="0" w:color="auto"/>
            </w:tcBorders>
            <w:shd w:val="clear" w:color="auto" w:fill="auto"/>
          </w:tcPr>
          <w:p w14:paraId="0F188553" w14:textId="77777777" w:rsidR="00DA0598" w:rsidRPr="006F5BD9" w:rsidRDefault="00DA0598" w:rsidP="006F5BD9">
            <w:pPr>
              <w:pStyle w:val="TabellRader"/>
            </w:pPr>
            <w:r w:rsidRPr="006F5BD9">
              <w:t>2</w:t>
            </w:r>
          </w:p>
        </w:tc>
        <w:tc>
          <w:tcPr>
            <w:tcW w:w="1754" w:type="pct"/>
            <w:tcBorders>
              <w:top w:val="single" w:sz="6" w:space="0" w:color="auto"/>
              <w:bottom w:val="single" w:sz="6" w:space="0" w:color="auto"/>
            </w:tcBorders>
            <w:shd w:val="clear" w:color="auto" w:fill="auto"/>
          </w:tcPr>
          <w:p w14:paraId="3ABF6B56" w14:textId="77777777" w:rsidR="00DA0598" w:rsidRPr="006F5BD9" w:rsidRDefault="00DA0598" w:rsidP="006F5BD9">
            <w:pPr>
              <w:pStyle w:val="TabellRader"/>
              <w:jc w:val="left"/>
            </w:pPr>
            <w:r w:rsidRPr="006F5BD9">
              <w:t>Programvara</w:t>
            </w:r>
          </w:p>
        </w:tc>
      </w:tr>
      <w:tr w:rsidR="006F5BD9" w:rsidRPr="006F5BD9" w14:paraId="3CE028D1" w14:textId="77777777" w:rsidTr="00123567">
        <w:tc>
          <w:tcPr>
            <w:tcW w:w="963" w:type="pct"/>
            <w:tcBorders>
              <w:top w:val="single" w:sz="6" w:space="0" w:color="auto"/>
              <w:bottom w:val="single" w:sz="4" w:space="0" w:color="auto"/>
            </w:tcBorders>
            <w:shd w:val="clear" w:color="auto" w:fill="auto"/>
          </w:tcPr>
          <w:p w14:paraId="0E45B1D8" w14:textId="77777777" w:rsidR="00DA0598" w:rsidRPr="006F5BD9" w:rsidRDefault="00DA0598" w:rsidP="006F5BD9">
            <w:pPr>
              <w:pStyle w:val="TabellRader"/>
              <w:jc w:val="left"/>
            </w:pPr>
            <w:r w:rsidRPr="006F5BD9">
              <w:t>Turkiet</w:t>
            </w:r>
          </w:p>
        </w:tc>
        <w:tc>
          <w:tcPr>
            <w:tcW w:w="1082" w:type="pct"/>
            <w:tcBorders>
              <w:top w:val="single" w:sz="6" w:space="0" w:color="auto"/>
              <w:bottom w:val="single" w:sz="4" w:space="0" w:color="auto"/>
            </w:tcBorders>
            <w:shd w:val="clear" w:color="auto" w:fill="auto"/>
          </w:tcPr>
          <w:p w14:paraId="22C4719B" w14:textId="77777777" w:rsidR="00DA0598" w:rsidRPr="006F5BD9" w:rsidRDefault="00DA0598" w:rsidP="006F5BD9">
            <w:pPr>
              <w:pStyle w:val="TabellRader"/>
            </w:pPr>
            <w:r w:rsidRPr="006F5BD9">
              <w:t>1</w:t>
            </w:r>
          </w:p>
        </w:tc>
        <w:tc>
          <w:tcPr>
            <w:tcW w:w="1201" w:type="pct"/>
            <w:tcBorders>
              <w:top w:val="single" w:sz="6" w:space="0" w:color="auto"/>
              <w:bottom w:val="single" w:sz="4" w:space="0" w:color="auto"/>
            </w:tcBorders>
            <w:shd w:val="clear" w:color="auto" w:fill="auto"/>
          </w:tcPr>
          <w:p w14:paraId="6546FB62" w14:textId="77777777" w:rsidR="00DA0598" w:rsidRPr="006F5BD9" w:rsidRDefault="00DA0598" w:rsidP="006F5BD9">
            <w:pPr>
              <w:pStyle w:val="TabellRader"/>
            </w:pPr>
            <w:r w:rsidRPr="006F5BD9">
              <w:t>-</w:t>
            </w:r>
          </w:p>
        </w:tc>
        <w:tc>
          <w:tcPr>
            <w:tcW w:w="1754" w:type="pct"/>
            <w:tcBorders>
              <w:top w:val="single" w:sz="6" w:space="0" w:color="auto"/>
              <w:bottom w:val="single" w:sz="4" w:space="0" w:color="auto"/>
            </w:tcBorders>
            <w:shd w:val="clear" w:color="auto" w:fill="auto"/>
          </w:tcPr>
          <w:p w14:paraId="6F26C1A7" w14:textId="77777777" w:rsidR="00DA0598" w:rsidRPr="006F5BD9" w:rsidRDefault="00DA0598" w:rsidP="006F5BD9">
            <w:pPr>
              <w:pStyle w:val="TabellRader"/>
              <w:jc w:val="left"/>
            </w:pPr>
            <w:r w:rsidRPr="006F5BD9">
              <w:t>Programvara</w:t>
            </w:r>
          </w:p>
        </w:tc>
      </w:tr>
      <w:tr w:rsidR="006F5BD9" w:rsidRPr="006F5BD9" w14:paraId="04C505CD" w14:textId="77777777" w:rsidTr="00123567">
        <w:tc>
          <w:tcPr>
            <w:tcW w:w="963" w:type="pct"/>
            <w:tcBorders>
              <w:top w:val="single" w:sz="4" w:space="0" w:color="auto"/>
            </w:tcBorders>
            <w:shd w:val="clear" w:color="auto" w:fill="auto"/>
          </w:tcPr>
          <w:p w14:paraId="7E8AAB38" w14:textId="77777777" w:rsidR="00DA0598" w:rsidRPr="006F5BD9" w:rsidRDefault="00DA0598" w:rsidP="006F5BD9">
            <w:pPr>
              <w:pStyle w:val="TabellRader"/>
              <w:jc w:val="left"/>
            </w:pPr>
            <w:r w:rsidRPr="006F5BD9">
              <w:t>Ukraina</w:t>
            </w:r>
          </w:p>
        </w:tc>
        <w:tc>
          <w:tcPr>
            <w:tcW w:w="1082" w:type="pct"/>
            <w:tcBorders>
              <w:top w:val="single" w:sz="4" w:space="0" w:color="auto"/>
            </w:tcBorders>
            <w:shd w:val="clear" w:color="auto" w:fill="auto"/>
          </w:tcPr>
          <w:p w14:paraId="28D7869F" w14:textId="77777777" w:rsidR="00DA0598" w:rsidRPr="006F5BD9" w:rsidRDefault="00DA0598" w:rsidP="006F5BD9">
            <w:pPr>
              <w:pStyle w:val="TabellRader"/>
            </w:pPr>
            <w:r w:rsidRPr="006F5BD9">
              <w:t>-</w:t>
            </w:r>
          </w:p>
        </w:tc>
        <w:tc>
          <w:tcPr>
            <w:tcW w:w="1201" w:type="pct"/>
            <w:tcBorders>
              <w:top w:val="single" w:sz="4" w:space="0" w:color="auto"/>
            </w:tcBorders>
            <w:shd w:val="clear" w:color="auto" w:fill="auto"/>
          </w:tcPr>
          <w:p w14:paraId="6F543E3A" w14:textId="77777777" w:rsidR="00DA0598" w:rsidRPr="006F5BD9" w:rsidRDefault="00DA0598" w:rsidP="006F5BD9">
            <w:pPr>
              <w:pStyle w:val="TabellRader"/>
            </w:pPr>
            <w:r w:rsidRPr="006F5BD9">
              <w:t>4</w:t>
            </w:r>
          </w:p>
        </w:tc>
        <w:tc>
          <w:tcPr>
            <w:tcW w:w="1754" w:type="pct"/>
            <w:tcBorders>
              <w:top w:val="single" w:sz="4" w:space="0" w:color="auto"/>
            </w:tcBorders>
            <w:shd w:val="clear" w:color="auto" w:fill="auto"/>
          </w:tcPr>
          <w:p w14:paraId="0DE42751" w14:textId="77777777" w:rsidR="00DA0598" w:rsidRPr="006F5BD9" w:rsidRDefault="00DA0598" w:rsidP="006F5BD9">
            <w:pPr>
              <w:pStyle w:val="TabellRader"/>
              <w:jc w:val="left"/>
            </w:pPr>
            <w:r w:rsidRPr="006F5BD9">
              <w:t>Programvara, telekommunikation</w:t>
            </w:r>
          </w:p>
        </w:tc>
      </w:tr>
      <w:tr w:rsidR="006F5BD9" w:rsidRPr="006F5BD9" w14:paraId="1BEBF2FF" w14:textId="77777777" w:rsidTr="00123567">
        <w:tc>
          <w:tcPr>
            <w:tcW w:w="963" w:type="pct"/>
            <w:tcBorders>
              <w:top w:val="single" w:sz="6" w:space="0" w:color="auto"/>
              <w:bottom w:val="single" w:sz="6" w:space="0" w:color="auto"/>
            </w:tcBorders>
            <w:shd w:val="clear" w:color="auto" w:fill="auto"/>
          </w:tcPr>
          <w:p w14:paraId="157C45DE" w14:textId="77777777" w:rsidR="00DA0598" w:rsidRPr="006F5BD9" w:rsidRDefault="00DA0598" w:rsidP="006F5BD9">
            <w:pPr>
              <w:pStyle w:val="TabellRader"/>
              <w:jc w:val="left"/>
            </w:pPr>
            <w:r w:rsidRPr="006F5BD9">
              <w:t>USA</w:t>
            </w:r>
          </w:p>
        </w:tc>
        <w:tc>
          <w:tcPr>
            <w:tcW w:w="1082" w:type="pct"/>
            <w:tcBorders>
              <w:top w:val="single" w:sz="6" w:space="0" w:color="auto"/>
              <w:bottom w:val="single" w:sz="6" w:space="0" w:color="auto"/>
            </w:tcBorders>
            <w:shd w:val="clear" w:color="auto" w:fill="auto"/>
          </w:tcPr>
          <w:p w14:paraId="5B91188F" w14:textId="77777777" w:rsidR="00DA0598" w:rsidRPr="006F5BD9" w:rsidRDefault="00DA0598" w:rsidP="006F5BD9">
            <w:pPr>
              <w:pStyle w:val="TabellRader"/>
            </w:pPr>
            <w:r w:rsidRPr="006F5BD9">
              <w:t>1</w:t>
            </w:r>
          </w:p>
        </w:tc>
        <w:tc>
          <w:tcPr>
            <w:tcW w:w="1201" w:type="pct"/>
            <w:tcBorders>
              <w:top w:val="single" w:sz="6" w:space="0" w:color="auto"/>
              <w:bottom w:val="single" w:sz="6" w:space="0" w:color="auto"/>
            </w:tcBorders>
            <w:shd w:val="clear" w:color="auto" w:fill="auto"/>
          </w:tcPr>
          <w:p w14:paraId="686807A7" w14:textId="77777777" w:rsidR="00DA0598" w:rsidRPr="006F5BD9" w:rsidRDefault="00DA0598" w:rsidP="006F5BD9">
            <w:pPr>
              <w:pStyle w:val="TabellRader"/>
            </w:pPr>
            <w:r w:rsidRPr="006F5BD9">
              <w:t>-</w:t>
            </w:r>
          </w:p>
        </w:tc>
        <w:tc>
          <w:tcPr>
            <w:tcW w:w="1754" w:type="pct"/>
            <w:tcBorders>
              <w:top w:val="single" w:sz="6" w:space="0" w:color="auto"/>
              <w:bottom w:val="single" w:sz="6" w:space="0" w:color="auto"/>
            </w:tcBorders>
            <w:shd w:val="clear" w:color="auto" w:fill="auto"/>
          </w:tcPr>
          <w:p w14:paraId="79FA8C79" w14:textId="77777777" w:rsidR="00DA0598" w:rsidRPr="006F5BD9" w:rsidRDefault="00DA0598" w:rsidP="006F5BD9">
            <w:pPr>
              <w:pStyle w:val="TabellRader"/>
              <w:jc w:val="left"/>
            </w:pPr>
            <w:r w:rsidRPr="006F5BD9">
              <w:t>Rymd</w:t>
            </w:r>
          </w:p>
        </w:tc>
      </w:tr>
      <w:tr w:rsidR="006F5BD9" w:rsidRPr="006F5BD9" w14:paraId="18171AA5" w14:textId="77777777" w:rsidTr="00123567">
        <w:tc>
          <w:tcPr>
            <w:tcW w:w="963" w:type="pct"/>
            <w:tcBorders>
              <w:top w:val="single" w:sz="6" w:space="0" w:color="auto"/>
              <w:bottom w:val="single" w:sz="4" w:space="0" w:color="auto"/>
            </w:tcBorders>
            <w:shd w:val="clear" w:color="auto" w:fill="auto"/>
          </w:tcPr>
          <w:p w14:paraId="45D5EFFC" w14:textId="77777777" w:rsidR="00DA0598" w:rsidRPr="006F5BD9" w:rsidRDefault="00DA0598" w:rsidP="006F5BD9">
            <w:pPr>
              <w:pStyle w:val="TabellRader"/>
              <w:jc w:val="left"/>
              <w:rPr>
                <w:b/>
                <w:bCs/>
              </w:rPr>
            </w:pPr>
            <w:r w:rsidRPr="006F5BD9">
              <w:rPr>
                <w:b/>
                <w:bCs/>
              </w:rPr>
              <w:t>Totalt</w:t>
            </w:r>
          </w:p>
        </w:tc>
        <w:tc>
          <w:tcPr>
            <w:tcW w:w="1082" w:type="pct"/>
            <w:tcBorders>
              <w:top w:val="single" w:sz="6" w:space="0" w:color="auto"/>
              <w:bottom w:val="single" w:sz="4" w:space="0" w:color="auto"/>
            </w:tcBorders>
            <w:shd w:val="clear" w:color="auto" w:fill="auto"/>
          </w:tcPr>
          <w:p w14:paraId="3B647E19" w14:textId="77777777" w:rsidR="00DA0598" w:rsidRPr="006F5BD9" w:rsidRDefault="00DA0598" w:rsidP="006F5BD9">
            <w:pPr>
              <w:pStyle w:val="TabellRader"/>
              <w:rPr>
                <w:b/>
                <w:bCs/>
              </w:rPr>
            </w:pPr>
            <w:r w:rsidRPr="006F5BD9">
              <w:rPr>
                <w:b/>
                <w:bCs/>
              </w:rPr>
              <w:t>15</w:t>
            </w:r>
          </w:p>
        </w:tc>
        <w:tc>
          <w:tcPr>
            <w:tcW w:w="1201" w:type="pct"/>
            <w:tcBorders>
              <w:top w:val="single" w:sz="6" w:space="0" w:color="auto"/>
              <w:bottom w:val="single" w:sz="4" w:space="0" w:color="auto"/>
            </w:tcBorders>
            <w:shd w:val="clear" w:color="auto" w:fill="auto"/>
          </w:tcPr>
          <w:p w14:paraId="19465FF9" w14:textId="77777777" w:rsidR="00DA0598" w:rsidRPr="006F5BD9" w:rsidRDefault="00DA0598" w:rsidP="006F5BD9">
            <w:pPr>
              <w:pStyle w:val="TabellRader"/>
              <w:rPr>
                <w:b/>
                <w:bCs/>
              </w:rPr>
            </w:pPr>
            <w:r w:rsidRPr="006F5BD9">
              <w:rPr>
                <w:b/>
                <w:bCs/>
              </w:rPr>
              <w:t>33</w:t>
            </w:r>
          </w:p>
        </w:tc>
        <w:tc>
          <w:tcPr>
            <w:tcW w:w="1754" w:type="pct"/>
            <w:tcBorders>
              <w:top w:val="single" w:sz="6" w:space="0" w:color="auto"/>
              <w:bottom w:val="single" w:sz="4" w:space="0" w:color="auto"/>
            </w:tcBorders>
            <w:shd w:val="clear" w:color="auto" w:fill="auto"/>
          </w:tcPr>
          <w:p w14:paraId="3BDC9399" w14:textId="77777777" w:rsidR="00DA0598" w:rsidRPr="006F5BD9" w:rsidRDefault="00DA0598" w:rsidP="006F5BD9">
            <w:pPr>
              <w:pStyle w:val="TabellRader"/>
              <w:jc w:val="left"/>
              <w:rPr>
                <w:b/>
                <w:bCs/>
              </w:rPr>
            </w:pPr>
          </w:p>
        </w:tc>
      </w:tr>
    </w:tbl>
    <w:p w14:paraId="49FD5867" w14:textId="627E3FEC" w:rsidR="00DA0598" w:rsidRDefault="00DA0598" w:rsidP="00CF665B">
      <w:pPr>
        <w:pStyle w:val="TabellFotnot"/>
      </w:pPr>
      <w:r w:rsidRPr="00D17018">
        <w:t>*Tillståndet avser export till en fredsbevarande insats.</w:t>
      </w:r>
    </w:p>
    <w:p w14:paraId="7237E212" w14:textId="5B9B67AA" w:rsidR="00DA0598" w:rsidRDefault="00DA0598" w:rsidP="00A60386">
      <w:pPr>
        <w:pStyle w:val="TabellRubrik"/>
      </w:pPr>
      <w:r>
        <w:t>Tabell</w:t>
      </w:r>
      <w:r w:rsidR="009508D2">
        <w:t xml:space="preserve"> 46</w:t>
      </w:r>
      <w:r>
        <w:tab/>
        <w:t>Antal avslag vid ansökningar om exporttillstånd rörande produkter med dubbla användningsområden till militära slutanvändare 2024</w:t>
      </w:r>
    </w:p>
    <w:p w14:paraId="64E8BBA8" w14:textId="75E6A329"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134"/>
        <w:gridCol w:w="1361"/>
        <w:gridCol w:w="1616"/>
        <w:gridCol w:w="1786"/>
      </w:tblGrid>
      <w:tr w:rsidR="00F61232" w14:paraId="19AE2363" w14:textId="77777777" w:rsidTr="00D17361">
        <w:trPr>
          <w:tblHeader/>
        </w:trPr>
        <w:tc>
          <w:tcPr>
            <w:tcW w:w="962" w:type="pct"/>
            <w:tcBorders>
              <w:top w:val="single" w:sz="8" w:space="0" w:color="auto"/>
              <w:bottom w:val="single" w:sz="6" w:space="0" w:color="auto"/>
            </w:tcBorders>
            <w:shd w:val="clear" w:color="auto" w:fill="auto"/>
            <w:vAlign w:val="bottom"/>
          </w:tcPr>
          <w:p w14:paraId="66A5FE34" w14:textId="77777777" w:rsidR="00DA0598" w:rsidRPr="00F61232" w:rsidRDefault="00DA0598" w:rsidP="00D17361">
            <w:pPr>
              <w:pStyle w:val="TabellHuvud"/>
              <w:jc w:val="left"/>
            </w:pPr>
            <w:r w:rsidRPr="00F61232">
              <w:t>Land</w:t>
            </w:r>
          </w:p>
        </w:tc>
        <w:tc>
          <w:tcPr>
            <w:tcW w:w="1154" w:type="pct"/>
            <w:tcBorders>
              <w:top w:val="single" w:sz="8" w:space="0" w:color="auto"/>
              <w:bottom w:val="single" w:sz="6" w:space="0" w:color="auto"/>
            </w:tcBorders>
            <w:shd w:val="clear" w:color="auto" w:fill="auto"/>
            <w:vAlign w:val="bottom"/>
          </w:tcPr>
          <w:p w14:paraId="091601E3" w14:textId="77777777" w:rsidR="00DA0598" w:rsidRPr="00F61232" w:rsidRDefault="00DA0598" w:rsidP="00D17361">
            <w:pPr>
              <w:pStyle w:val="TabellHuvud"/>
              <w:jc w:val="left"/>
            </w:pPr>
            <w:r w:rsidRPr="00F61232">
              <w:t>Avslag globala exporttillstånd</w:t>
            </w:r>
          </w:p>
        </w:tc>
        <w:tc>
          <w:tcPr>
            <w:tcW w:w="1370" w:type="pct"/>
            <w:tcBorders>
              <w:top w:val="single" w:sz="8" w:space="0" w:color="auto"/>
              <w:bottom w:val="single" w:sz="6" w:space="0" w:color="auto"/>
            </w:tcBorders>
            <w:shd w:val="clear" w:color="auto" w:fill="auto"/>
            <w:vAlign w:val="bottom"/>
          </w:tcPr>
          <w:p w14:paraId="2C5311A5" w14:textId="77777777" w:rsidR="00DA0598" w:rsidRPr="00F61232" w:rsidRDefault="00DA0598" w:rsidP="00D17361">
            <w:pPr>
              <w:pStyle w:val="TabellHuvud"/>
              <w:jc w:val="left"/>
            </w:pPr>
            <w:r w:rsidRPr="00F61232">
              <w:t>Avslag</w:t>
            </w:r>
          </w:p>
          <w:p w14:paraId="09D8B8EB" w14:textId="77777777" w:rsidR="00DA0598" w:rsidRPr="00F61232" w:rsidRDefault="00DA0598" w:rsidP="00D17361">
            <w:pPr>
              <w:pStyle w:val="TabellHuvud"/>
              <w:jc w:val="left"/>
            </w:pPr>
            <w:r w:rsidRPr="00F61232">
              <w:t>individuella exporttillstånd</w:t>
            </w:r>
          </w:p>
        </w:tc>
        <w:tc>
          <w:tcPr>
            <w:tcW w:w="1514" w:type="pct"/>
            <w:tcBorders>
              <w:top w:val="single" w:sz="8" w:space="0" w:color="auto"/>
              <w:bottom w:val="single" w:sz="6" w:space="0" w:color="auto"/>
            </w:tcBorders>
            <w:shd w:val="clear" w:color="auto" w:fill="auto"/>
            <w:vAlign w:val="bottom"/>
          </w:tcPr>
          <w:p w14:paraId="5A3AB7E8" w14:textId="77777777" w:rsidR="00DA0598" w:rsidRPr="00F61232" w:rsidRDefault="00DA0598" w:rsidP="00D17361">
            <w:pPr>
              <w:pStyle w:val="TabellHuvud"/>
              <w:jc w:val="left"/>
            </w:pPr>
            <w:r w:rsidRPr="00F61232">
              <w:t>Slutligt användningsområde</w:t>
            </w:r>
          </w:p>
        </w:tc>
      </w:tr>
      <w:tr w:rsidR="00F61232" w14:paraId="43CD1F77" w14:textId="77777777" w:rsidTr="00D17361">
        <w:tc>
          <w:tcPr>
            <w:tcW w:w="962" w:type="pct"/>
            <w:tcBorders>
              <w:top w:val="single" w:sz="6" w:space="0" w:color="auto"/>
            </w:tcBorders>
            <w:shd w:val="clear" w:color="auto" w:fill="auto"/>
          </w:tcPr>
          <w:p w14:paraId="6D64B3DA" w14:textId="77777777" w:rsidR="00DA0598" w:rsidRPr="00F61232" w:rsidRDefault="00DA0598" w:rsidP="00F61232">
            <w:pPr>
              <w:pStyle w:val="TabellRader"/>
              <w:jc w:val="left"/>
            </w:pPr>
            <w:r w:rsidRPr="00F61232">
              <w:t>Indien</w:t>
            </w:r>
          </w:p>
        </w:tc>
        <w:tc>
          <w:tcPr>
            <w:tcW w:w="1154" w:type="pct"/>
            <w:tcBorders>
              <w:top w:val="single" w:sz="6" w:space="0" w:color="auto"/>
            </w:tcBorders>
            <w:shd w:val="clear" w:color="auto" w:fill="auto"/>
          </w:tcPr>
          <w:p w14:paraId="4B54A97B" w14:textId="77777777" w:rsidR="00DA0598" w:rsidRPr="00F61232" w:rsidRDefault="00DA0598" w:rsidP="00D17361">
            <w:pPr>
              <w:pStyle w:val="TabellRader"/>
              <w:jc w:val="center"/>
            </w:pPr>
            <w:r w:rsidRPr="00F61232">
              <w:t>-</w:t>
            </w:r>
          </w:p>
        </w:tc>
        <w:tc>
          <w:tcPr>
            <w:tcW w:w="1370" w:type="pct"/>
            <w:tcBorders>
              <w:top w:val="single" w:sz="6" w:space="0" w:color="auto"/>
            </w:tcBorders>
            <w:shd w:val="clear" w:color="auto" w:fill="auto"/>
          </w:tcPr>
          <w:p w14:paraId="09F6B41F" w14:textId="77777777" w:rsidR="00DA0598" w:rsidRPr="00F61232" w:rsidRDefault="00DA0598" w:rsidP="00D17361">
            <w:pPr>
              <w:pStyle w:val="TabellRader"/>
              <w:jc w:val="center"/>
            </w:pPr>
            <w:r w:rsidRPr="00F61232">
              <w:t>1</w:t>
            </w:r>
          </w:p>
        </w:tc>
        <w:tc>
          <w:tcPr>
            <w:tcW w:w="1514" w:type="pct"/>
            <w:tcBorders>
              <w:top w:val="single" w:sz="6" w:space="0" w:color="auto"/>
            </w:tcBorders>
            <w:shd w:val="clear" w:color="auto" w:fill="auto"/>
          </w:tcPr>
          <w:p w14:paraId="5868B3F8" w14:textId="77777777" w:rsidR="00DA0598" w:rsidRPr="00F61232" w:rsidRDefault="00DA0598" w:rsidP="009508D2">
            <w:pPr>
              <w:pStyle w:val="TabellRader"/>
              <w:jc w:val="left"/>
            </w:pPr>
            <w:r w:rsidRPr="00F61232">
              <w:t>För analys</w:t>
            </w:r>
          </w:p>
        </w:tc>
      </w:tr>
      <w:tr w:rsidR="00F61232" w14:paraId="511C34A1" w14:textId="77777777" w:rsidTr="00D17361">
        <w:tc>
          <w:tcPr>
            <w:tcW w:w="962" w:type="pct"/>
            <w:tcBorders>
              <w:top w:val="single" w:sz="6" w:space="0" w:color="auto"/>
            </w:tcBorders>
            <w:shd w:val="clear" w:color="auto" w:fill="auto"/>
          </w:tcPr>
          <w:p w14:paraId="2F3CE110" w14:textId="77777777" w:rsidR="00DA0598" w:rsidRPr="00F61232" w:rsidRDefault="00DA0598" w:rsidP="00F61232">
            <w:pPr>
              <w:pStyle w:val="TabellRader"/>
              <w:jc w:val="left"/>
            </w:pPr>
            <w:r w:rsidRPr="00F61232">
              <w:t>Serbien</w:t>
            </w:r>
          </w:p>
        </w:tc>
        <w:tc>
          <w:tcPr>
            <w:tcW w:w="1154" w:type="pct"/>
            <w:tcBorders>
              <w:top w:val="single" w:sz="6" w:space="0" w:color="auto"/>
            </w:tcBorders>
            <w:shd w:val="clear" w:color="auto" w:fill="auto"/>
          </w:tcPr>
          <w:p w14:paraId="4D92EB91" w14:textId="77777777" w:rsidR="00DA0598" w:rsidRPr="00F61232" w:rsidRDefault="00DA0598" w:rsidP="00D17361">
            <w:pPr>
              <w:pStyle w:val="TabellRader"/>
              <w:jc w:val="center"/>
            </w:pPr>
            <w:r w:rsidRPr="00F61232">
              <w:t>-</w:t>
            </w:r>
          </w:p>
        </w:tc>
        <w:tc>
          <w:tcPr>
            <w:tcW w:w="1370" w:type="pct"/>
            <w:tcBorders>
              <w:top w:val="single" w:sz="6" w:space="0" w:color="auto"/>
            </w:tcBorders>
            <w:shd w:val="clear" w:color="auto" w:fill="auto"/>
          </w:tcPr>
          <w:p w14:paraId="186401D4" w14:textId="77777777" w:rsidR="00DA0598" w:rsidRPr="00F61232" w:rsidRDefault="00DA0598" w:rsidP="00D17361">
            <w:pPr>
              <w:pStyle w:val="TabellRader"/>
              <w:jc w:val="center"/>
            </w:pPr>
            <w:r w:rsidRPr="00F61232">
              <w:t>2</w:t>
            </w:r>
          </w:p>
        </w:tc>
        <w:tc>
          <w:tcPr>
            <w:tcW w:w="1514" w:type="pct"/>
            <w:tcBorders>
              <w:top w:val="single" w:sz="6" w:space="0" w:color="auto"/>
            </w:tcBorders>
            <w:shd w:val="clear" w:color="auto" w:fill="auto"/>
          </w:tcPr>
          <w:p w14:paraId="4FA6E7EC" w14:textId="77777777" w:rsidR="00DA0598" w:rsidRPr="00F61232" w:rsidRDefault="00DA0598" w:rsidP="009508D2">
            <w:pPr>
              <w:pStyle w:val="TabellRader"/>
              <w:jc w:val="left"/>
            </w:pPr>
            <w:r w:rsidRPr="00F61232">
              <w:t>För analys, områdesskydd</w:t>
            </w:r>
          </w:p>
        </w:tc>
      </w:tr>
      <w:tr w:rsidR="00F61232" w14:paraId="18FAE78D" w14:textId="77777777" w:rsidTr="00D17361">
        <w:tc>
          <w:tcPr>
            <w:tcW w:w="962" w:type="pct"/>
            <w:tcBorders>
              <w:top w:val="single" w:sz="6" w:space="0" w:color="auto"/>
              <w:bottom w:val="single" w:sz="6" w:space="0" w:color="auto"/>
            </w:tcBorders>
            <w:shd w:val="clear" w:color="auto" w:fill="auto"/>
          </w:tcPr>
          <w:p w14:paraId="421BF3E8" w14:textId="77777777" w:rsidR="00DA0598" w:rsidRPr="00F61232" w:rsidRDefault="00DA0598" w:rsidP="00F61232">
            <w:pPr>
              <w:pStyle w:val="TabellRader"/>
              <w:jc w:val="left"/>
            </w:pPr>
            <w:r w:rsidRPr="00F61232">
              <w:t>Thailand</w:t>
            </w:r>
          </w:p>
        </w:tc>
        <w:tc>
          <w:tcPr>
            <w:tcW w:w="1154" w:type="pct"/>
            <w:tcBorders>
              <w:top w:val="single" w:sz="6" w:space="0" w:color="auto"/>
              <w:bottom w:val="single" w:sz="6" w:space="0" w:color="auto"/>
            </w:tcBorders>
            <w:shd w:val="clear" w:color="auto" w:fill="auto"/>
          </w:tcPr>
          <w:p w14:paraId="4568E8F1" w14:textId="77777777" w:rsidR="00DA0598" w:rsidRPr="00F61232" w:rsidRDefault="00DA0598" w:rsidP="00D17361">
            <w:pPr>
              <w:pStyle w:val="TabellRader"/>
              <w:jc w:val="center"/>
            </w:pPr>
            <w:r w:rsidRPr="00F61232">
              <w:t>-</w:t>
            </w:r>
          </w:p>
        </w:tc>
        <w:tc>
          <w:tcPr>
            <w:tcW w:w="1370" w:type="pct"/>
            <w:tcBorders>
              <w:top w:val="single" w:sz="6" w:space="0" w:color="auto"/>
              <w:bottom w:val="single" w:sz="6" w:space="0" w:color="auto"/>
            </w:tcBorders>
            <w:shd w:val="clear" w:color="auto" w:fill="auto"/>
          </w:tcPr>
          <w:p w14:paraId="64BD4156" w14:textId="77777777" w:rsidR="00DA0598" w:rsidRPr="00F61232" w:rsidRDefault="00DA0598" w:rsidP="00D17361">
            <w:pPr>
              <w:pStyle w:val="TabellRader"/>
              <w:jc w:val="center"/>
            </w:pPr>
            <w:r w:rsidRPr="00F61232">
              <w:t>1</w:t>
            </w:r>
          </w:p>
        </w:tc>
        <w:tc>
          <w:tcPr>
            <w:tcW w:w="1514" w:type="pct"/>
            <w:tcBorders>
              <w:top w:val="single" w:sz="6" w:space="0" w:color="auto"/>
              <w:bottom w:val="single" w:sz="6" w:space="0" w:color="auto"/>
            </w:tcBorders>
            <w:shd w:val="clear" w:color="auto" w:fill="auto"/>
          </w:tcPr>
          <w:p w14:paraId="4B806DA3" w14:textId="77777777" w:rsidR="00DA0598" w:rsidRPr="00F61232" w:rsidRDefault="00DA0598" w:rsidP="009508D2">
            <w:pPr>
              <w:pStyle w:val="TabellRader"/>
              <w:jc w:val="left"/>
            </w:pPr>
            <w:r w:rsidRPr="00F61232">
              <w:t>Gräns- och kustbevakning</w:t>
            </w:r>
          </w:p>
        </w:tc>
      </w:tr>
      <w:tr w:rsidR="00F61232" w14:paraId="47E43680" w14:textId="77777777" w:rsidTr="00D17361">
        <w:tc>
          <w:tcPr>
            <w:tcW w:w="962" w:type="pct"/>
            <w:tcBorders>
              <w:top w:val="single" w:sz="6" w:space="0" w:color="auto"/>
              <w:bottom w:val="single" w:sz="4" w:space="0" w:color="auto"/>
            </w:tcBorders>
            <w:shd w:val="clear" w:color="auto" w:fill="auto"/>
          </w:tcPr>
          <w:p w14:paraId="6C91BDD3" w14:textId="77777777" w:rsidR="00DA0598" w:rsidRPr="00F61232" w:rsidRDefault="00DA0598" w:rsidP="00F61232">
            <w:pPr>
              <w:pStyle w:val="TabellRader"/>
              <w:jc w:val="left"/>
            </w:pPr>
            <w:r w:rsidRPr="00F61232">
              <w:rPr>
                <w:b/>
                <w:bCs/>
              </w:rPr>
              <w:t>Totalt</w:t>
            </w:r>
          </w:p>
        </w:tc>
        <w:tc>
          <w:tcPr>
            <w:tcW w:w="1154" w:type="pct"/>
            <w:tcBorders>
              <w:top w:val="single" w:sz="6" w:space="0" w:color="auto"/>
              <w:bottom w:val="single" w:sz="4" w:space="0" w:color="auto"/>
            </w:tcBorders>
            <w:shd w:val="clear" w:color="auto" w:fill="auto"/>
          </w:tcPr>
          <w:p w14:paraId="2E2C2AEF" w14:textId="77777777" w:rsidR="00DA0598" w:rsidRPr="00F61232" w:rsidRDefault="00DA0598" w:rsidP="00D17361">
            <w:pPr>
              <w:pStyle w:val="TabellRader"/>
              <w:jc w:val="center"/>
            </w:pPr>
            <w:r w:rsidRPr="00F61232">
              <w:t>-</w:t>
            </w:r>
          </w:p>
        </w:tc>
        <w:tc>
          <w:tcPr>
            <w:tcW w:w="1370" w:type="pct"/>
            <w:tcBorders>
              <w:top w:val="single" w:sz="6" w:space="0" w:color="auto"/>
              <w:bottom w:val="single" w:sz="4" w:space="0" w:color="auto"/>
            </w:tcBorders>
            <w:shd w:val="clear" w:color="auto" w:fill="auto"/>
          </w:tcPr>
          <w:p w14:paraId="6F77E039" w14:textId="77777777" w:rsidR="00DA0598" w:rsidRPr="00F61232" w:rsidRDefault="00DA0598" w:rsidP="00D17361">
            <w:pPr>
              <w:pStyle w:val="TabellRader"/>
              <w:jc w:val="center"/>
              <w:rPr>
                <w:b/>
                <w:bCs/>
              </w:rPr>
            </w:pPr>
            <w:r w:rsidRPr="00F61232">
              <w:rPr>
                <w:b/>
                <w:bCs/>
              </w:rPr>
              <w:t>4</w:t>
            </w:r>
          </w:p>
        </w:tc>
        <w:tc>
          <w:tcPr>
            <w:tcW w:w="1514" w:type="pct"/>
            <w:tcBorders>
              <w:top w:val="single" w:sz="6" w:space="0" w:color="auto"/>
              <w:bottom w:val="single" w:sz="4" w:space="0" w:color="auto"/>
            </w:tcBorders>
            <w:shd w:val="clear" w:color="auto" w:fill="auto"/>
          </w:tcPr>
          <w:p w14:paraId="64E1DCE5" w14:textId="77777777" w:rsidR="00DA0598" w:rsidRPr="00F61232" w:rsidRDefault="00DA0598" w:rsidP="009508D2">
            <w:pPr>
              <w:pStyle w:val="TabellRader"/>
              <w:jc w:val="left"/>
            </w:pPr>
          </w:p>
        </w:tc>
      </w:tr>
    </w:tbl>
    <w:p w14:paraId="737913DB" w14:textId="77777777" w:rsidR="00DA0598" w:rsidRDefault="00DA0598" w:rsidP="00F61232">
      <w:pPr>
        <w:pStyle w:val="Rubrik2utannumrering"/>
      </w:pPr>
      <w:r>
        <w:t>Förhandsbesked rörande export av produkter med dubbla användningsområden och tillhandahållande av tekniskt bistånd</w:t>
      </w:r>
    </w:p>
    <w:p w14:paraId="25643617" w14:textId="1AA3678F" w:rsidR="00DA0598" w:rsidRDefault="00DA0598" w:rsidP="00F61232">
      <w:pPr>
        <w:pStyle w:val="Brdtext"/>
      </w:pPr>
      <w:r>
        <w:t xml:space="preserve">Redovisningen av avgjorda förfrågningar om förhandsbesked indelas i tre huvudkategorier. Den första kategorin rör antalet avgjorda förfrågningar om förhandsbesked avseende produkter med dubbla användningsområden som förtecknas i bilaga I till </w:t>
      </w:r>
      <w:r>
        <w:rPr>
          <w:szCs w:val="24"/>
        </w:rPr>
        <w:t>PDA-förordningen</w:t>
      </w:r>
      <w:r>
        <w:t xml:space="preserve">. Dessa produkter omfattas alltid av exportkontroll. Den andra kategorin rör antalet avgjorda förfrågningar om förhandsbesked avseende export av produkter med dubbla användningsområden som inte förtecknas i bilagan. Den tredje kategorin rör antalet avgjorda förfrågningar om förhandsbesked avseende </w:t>
      </w:r>
      <w:r>
        <w:lastRenderedPageBreak/>
        <w:t>tillhandahållande av tekniskt bistånd för produkter med dubbla användningsområden.</w:t>
      </w:r>
    </w:p>
    <w:p w14:paraId="7A90C9D8" w14:textId="713241B5" w:rsidR="00DA0598" w:rsidRPr="00344CB3" w:rsidRDefault="00DA0598" w:rsidP="00F61232">
      <w:pPr>
        <w:pStyle w:val="Brdtextmedindrag"/>
      </w:pPr>
      <w:r>
        <w:t xml:space="preserve">I tabell </w:t>
      </w:r>
      <w:r w:rsidR="009508D2">
        <w:t>47</w:t>
      </w:r>
      <w:r>
        <w:t xml:space="preserve"> redovisas antalet avgjorda förfrågningar om förhandsbesked avseende produkter med dubbla användningsområden som förtecknas i bilaga I till </w:t>
      </w:r>
      <w:r>
        <w:rPr>
          <w:szCs w:val="24"/>
        </w:rPr>
        <w:t>PDA-förordningen</w:t>
      </w:r>
      <w:r>
        <w:t>, fördelat på positiva eller negativa förhandsbesked. Ett positivt förhandsbesked innebär att ISP har lämnat ett besked om att tillstånd kan påräknas vid en prövning av en ansökan om exporttillstånd. Ett negativt förhandsbesked innebär att ISP har lämnat ett besked om att tillstånd inte kan påräknas vid en prövning av en ansökan om exporttillstånd. Beskeden är icke-bindande och lämnas utifrån de förutsättningar som råder för tillfället. Slutlig ställning tas emellertid alltid vid prövning av en ansökan om exporttillstånd.</w:t>
      </w:r>
    </w:p>
    <w:p w14:paraId="0E63D5F3" w14:textId="3671B2D1" w:rsidR="00DA0598" w:rsidRDefault="00DA0598" w:rsidP="003D6F49">
      <w:pPr>
        <w:pStyle w:val="TabellRubrik"/>
      </w:pPr>
      <w:r>
        <w:t>Tabell</w:t>
      </w:r>
      <w:r w:rsidR="009508D2">
        <w:t xml:space="preserve"> 47</w:t>
      </w:r>
      <w:r>
        <w:tab/>
      </w:r>
      <w:r w:rsidRPr="00F61232">
        <w:rPr>
          <w:szCs w:val="24"/>
        </w:rPr>
        <w:t>Antal positiva respektive negativa förhandsbesked 2024 avseende export av produkter kontrollerade i bilaga I till PDA-förordningen</w:t>
      </w:r>
    </w:p>
    <w:p w14:paraId="2713740A" w14:textId="225742AB" w:rsidR="00DA0598" w:rsidRDefault="00DA0598" w:rsidP="003D6F49">
      <w:pPr>
        <w:pStyle w:val="TabellUnderrubrik"/>
      </w:pPr>
    </w:p>
    <w:tbl>
      <w:tblPr>
        <w:tblW w:w="5000" w:type="pct"/>
        <w:tblBorders>
          <w:top w:val="single" w:sz="8" w:space="0" w:color="auto"/>
          <w:bottom w:val="single" w:sz="4" w:space="0" w:color="auto"/>
          <w:insideH w:val="single" w:sz="8" w:space="0" w:color="auto"/>
        </w:tblBorders>
        <w:tblCellMar>
          <w:left w:w="0" w:type="dxa"/>
        </w:tblCellMar>
        <w:tblLook w:val="06A0" w:firstRow="1" w:lastRow="0" w:firstColumn="1" w:lastColumn="0" w:noHBand="1" w:noVBand="1"/>
      </w:tblPr>
      <w:tblGrid>
        <w:gridCol w:w="1963"/>
        <w:gridCol w:w="1966"/>
        <w:gridCol w:w="1968"/>
      </w:tblGrid>
      <w:tr w:rsidR="00F61232" w14:paraId="491EE20B" w14:textId="77777777" w:rsidTr="00F61232">
        <w:trPr>
          <w:tblHeader/>
        </w:trPr>
        <w:tc>
          <w:tcPr>
            <w:tcW w:w="1664" w:type="pct"/>
            <w:shd w:val="clear" w:color="auto" w:fill="auto"/>
          </w:tcPr>
          <w:p w14:paraId="30577648" w14:textId="4CF17BD8" w:rsidR="00DA0598" w:rsidRDefault="00DA0598" w:rsidP="009508D2">
            <w:pPr>
              <w:pStyle w:val="TabellHuvud"/>
              <w:jc w:val="center"/>
            </w:pPr>
            <w:r w:rsidRPr="00F61232">
              <w:t>Positiva förhandsbesked</w:t>
            </w:r>
          </w:p>
        </w:tc>
        <w:tc>
          <w:tcPr>
            <w:tcW w:w="1667" w:type="pct"/>
            <w:shd w:val="clear" w:color="auto" w:fill="auto"/>
          </w:tcPr>
          <w:p w14:paraId="2661690C" w14:textId="5288A2DC" w:rsidR="00DA0598" w:rsidRDefault="00DA0598" w:rsidP="009508D2">
            <w:pPr>
              <w:pStyle w:val="TabellHuvud"/>
              <w:jc w:val="center"/>
            </w:pPr>
            <w:r w:rsidRPr="00F61232">
              <w:t>Negativa förhandsbesked</w:t>
            </w:r>
          </w:p>
        </w:tc>
        <w:tc>
          <w:tcPr>
            <w:tcW w:w="1669" w:type="pct"/>
            <w:shd w:val="clear" w:color="auto" w:fill="auto"/>
          </w:tcPr>
          <w:p w14:paraId="0207B061" w14:textId="776F427E" w:rsidR="00DA0598" w:rsidRDefault="00DA0598" w:rsidP="009508D2">
            <w:pPr>
              <w:pStyle w:val="TabellHuvud"/>
              <w:jc w:val="center"/>
            </w:pPr>
            <w:r w:rsidRPr="00F61232">
              <w:t>Totalt</w:t>
            </w:r>
          </w:p>
        </w:tc>
      </w:tr>
      <w:tr w:rsidR="00F61232" w14:paraId="4E8B54B0" w14:textId="77777777" w:rsidTr="00F61232">
        <w:trPr>
          <w:tblHeader/>
        </w:trPr>
        <w:tc>
          <w:tcPr>
            <w:tcW w:w="1664" w:type="pct"/>
            <w:shd w:val="clear" w:color="auto" w:fill="auto"/>
          </w:tcPr>
          <w:p w14:paraId="7E63EA2A" w14:textId="77777777" w:rsidR="00DA0598" w:rsidRPr="00F61232" w:rsidRDefault="00DA0598" w:rsidP="009508D2">
            <w:pPr>
              <w:pStyle w:val="TabellRader"/>
              <w:jc w:val="center"/>
            </w:pPr>
            <w:r w:rsidRPr="00F61232">
              <w:t>27</w:t>
            </w:r>
          </w:p>
        </w:tc>
        <w:tc>
          <w:tcPr>
            <w:tcW w:w="1667" w:type="pct"/>
            <w:shd w:val="clear" w:color="auto" w:fill="auto"/>
          </w:tcPr>
          <w:p w14:paraId="5A1B5148" w14:textId="77777777" w:rsidR="00DA0598" w:rsidRPr="00F61232" w:rsidRDefault="00DA0598" w:rsidP="009508D2">
            <w:pPr>
              <w:pStyle w:val="TabellRader"/>
              <w:jc w:val="center"/>
            </w:pPr>
            <w:r w:rsidRPr="00F61232">
              <w:t>18</w:t>
            </w:r>
          </w:p>
        </w:tc>
        <w:tc>
          <w:tcPr>
            <w:tcW w:w="1669" w:type="pct"/>
            <w:shd w:val="clear" w:color="auto" w:fill="auto"/>
          </w:tcPr>
          <w:p w14:paraId="650A1317" w14:textId="77777777" w:rsidR="00DA0598" w:rsidRPr="00F61232" w:rsidRDefault="00DA0598" w:rsidP="009508D2">
            <w:pPr>
              <w:pStyle w:val="TabellRader"/>
              <w:jc w:val="center"/>
            </w:pPr>
            <w:r w:rsidRPr="00F61232">
              <w:t>45</w:t>
            </w:r>
          </w:p>
        </w:tc>
      </w:tr>
    </w:tbl>
    <w:p w14:paraId="2BC83834" w14:textId="45B242E9" w:rsidR="00DA0598" w:rsidRDefault="00DA0598" w:rsidP="00F61232">
      <w:pPr>
        <w:pStyle w:val="Brdtext"/>
      </w:pPr>
    </w:p>
    <w:p w14:paraId="1770B039" w14:textId="0F445A19" w:rsidR="00DA0598" w:rsidRDefault="00DA0598" w:rsidP="00F61232">
      <w:pPr>
        <w:pStyle w:val="Brdtext"/>
      </w:pPr>
      <w:r>
        <w:t xml:space="preserve">I tabell </w:t>
      </w:r>
      <w:r w:rsidR="009508D2">
        <w:t>48</w:t>
      </w:r>
      <w:r>
        <w:t xml:space="preserve"> redovisas avgjorda förfrågningar om huruvida tillstånd ska krävas enligt artikel 4 i PDA-förordningen för produkter med dubbla användningsområden som inte förtecknas i bilaga I till samma förordning, s.k. ”catch-all”. Förfrågningarna indelas i kategorierna ”beslut om tillståndskrav för export och positivt förhandsbesked”, ”beslut om tillståndskrav för export och negativt förhandsbesked” samt ”beslut om att tillstånd för export inte krävs”. </w:t>
      </w:r>
    </w:p>
    <w:p w14:paraId="06ADE19B" w14:textId="50143067" w:rsidR="00DA0598" w:rsidRDefault="00DA0598" w:rsidP="00F61232">
      <w:pPr>
        <w:pStyle w:val="Brdtextmedindrag"/>
      </w:pPr>
      <w:r>
        <w:t>Med kategorin ”beslut om tillståndskrav för export och positivt förhandsbesked” avses att ISP har fattat beslut om att de produkter som ingår i förfrågan omfattas av tillståndskrav enligt artikel 4 i PDA-förordningen samt att myndigheten har lämnat ett positivt förhandsbesked.</w:t>
      </w:r>
    </w:p>
    <w:p w14:paraId="49FFE792" w14:textId="3191CBB1" w:rsidR="00DA0598" w:rsidRDefault="00DA0598" w:rsidP="00F61232">
      <w:pPr>
        <w:pStyle w:val="Brdtextmedindrag"/>
      </w:pPr>
      <w:r>
        <w:t>Med kategorin ”beslut om tillståndskrav för export och negativt förhandsbesked” avses att ISP har fattat beslut om att de produkter som ingår i förfrågan omfattas av tillståndskrav enligt artikel 4 i PDA-förordningen samt att myndigheten har lämnat ett negativt förhandsbesked.</w:t>
      </w:r>
    </w:p>
    <w:p w14:paraId="1F8F0831" w14:textId="3FEA0B2C" w:rsidR="00DA0598" w:rsidRPr="00F61232" w:rsidRDefault="00DA0598" w:rsidP="00F61232">
      <w:pPr>
        <w:pStyle w:val="Brdtextmedindrag"/>
      </w:pPr>
      <w:r>
        <w:t>Med kategorin ”beslut om att tillstånd för export inte krävs” avses att ISP har fattat beslut om att de produkter som ingår i förfrågan inte omfattas av tillståndskrav enligt artikel 4 i PDA-förordningen.</w:t>
      </w:r>
    </w:p>
    <w:p w14:paraId="44FF925A" w14:textId="3CB9B8E0" w:rsidR="00DA0598" w:rsidRDefault="00DA0598" w:rsidP="00F61232">
      <w:pPr>
        <w:pStyle w:val="TabellRubrik"/>
      </w:pPr>
      <w:r>
        <w:lastRenderedPageBreak/>
        <w:t>Tabell</w:t>
      </w:r>
      <w:r w:rsidR="009508D2">
        <w:t xml:space="preserve"> 48</w:t>
      </w:r>
      <w:r>
        <w:tab/>
        <w:t>Antal avgjorda förfrågningar 2024 om tillståndskrav för export av produkter med dubbla användningsområden enligt artikel 4 (catch-all) i PDA-förordningen</w:t>
      </w:r>
    </w:p>
    <w:p w14:paraId="1B9E6329" w14:textId="5212C017"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1153"/>
        <w:gridCol w:w="1214"/>
        <w:gridCol w:w="1214"/>
        <w:gridCol w:w="1158"/>
        <w:gridCol w:w="1158"/>
      </w:tblGrid>
      <w:tr w:rsidR="00F61232" w:rsidRPr="005B7E0B" w14:paraId="60588381" w14:textId="77777777" w:rsidTr="003822AB">
        <w:tc>
          <w:tcPr>
            <w:tcW w:w="978" w:type="pct"/>
            <w:tcBorders>
              <w:top w:val="single" w:sz="8" w:space="0" w:color="auto"/>
              <w:bottom w:val="single" w:sz="6" w:space="0" w:color="auto"/>
            </w:tcBorders>
            <w:shd w:val="clear" w:color="auto" w:fill="auto"/>
            <w:vAlign w:val="bottom"/>
          </w:tcPr>
          <w:p w14:paraId="4BDDF3CF" w14:textId="77777777" w:rsidR="00DA0598" w:rsidRPr="005B7E0B" w:rsidRDefault="00DA0598" w:rsidP="005B7E0B">
            <w:pPr>
              <w:pStyle w:val="TabellHuvud"/>
              <w:jc w:val="left"/>
            </w:pPr>
            <w:r w:rsidRPr="005B7E0B">
              <w:t>Land</w:t>
            </w:r>
          </w:p>
        </w:tc>
        <w:tc>
          <w:tcPr>
            <w:tcW w:w="1029" w:type="pct"/>
            <w:tcBorders>
              <w:top w:val="single" w:sz="8" w:space="0" w:color="auto"/>
              <w:bottom w:val="single" w:sz="6" w:space="0" w:color="auto"/>
            </w:tcBorders>
            <w:shd w:val="clear" w:color="auto" w:fill="auto"/>
            <w:vAlign w:val="bottom"/>
          </w:tcPr>
          <w:p w14:paraId="1CDF3973" w14:textId="77777777" w:rsidR="00DA0598" w:rsidRPr="005B7E0B" w:rsidRDefault="00DA0598" w:rsidP="00D17361">
            <w:pPr>
              <w:pStyle w:val="TabellHuvud"/>
              <w:jc w:val="left"/>
            </w:pPr>
            <w:r w:rsidRPr="005B7E0B">
              <w:t>Beslut om tillståndskrav för export - positivt förhandsbesked</w:t>
            </w:r>
          </w:p>
        </w:tc>
        <w:tc>
          <w:tcPr>
            <w:tcW w:w="1029" w:type="pct"/>
            <w:tcBorders>
              <w:top w:val="single" w:sz="8" w:space="0" w:color="auto"/>
              <w:bottom w:val="single" w:sz="6" w:space="0" w:color="auto"/>
            </w:tcBorders>
            <w:shd w:val="clear" w:color="auto" w:fill="auto"/>
            <w:vAlign w:val="bottom"/>
          </w:tcPr>
          <w:p w14:paraId="3AABB4D0" w14:textId="77777777" w:rsidR="00DA0598" w:rsidRPr="005B7E0B" w:rsidRDefault="00DA0598" w:rsidP="00D17361">
            <w:pPr>
              <w:pStyle w:val="TabellHuvud"/>
              <w:jc w:val="left"/>
            </w:pPr>
            <w:r w:rsidRPr="005B7E0B">
              <w:t>Beslut om tillståndskrav för export - negativt förhandsbesked</w:t>
            </w:r>
          </w:p>
        </w:tc>
        <w:tc>
          <w:tcPr>
            <w:tcW w:w="982" w:type="pct"/>
            <w:tcBorders>
              <w:top w:val="single" w:sz="8" w:space="0" w:color="auto"/>
              <w:bottom w:val="single" w:sz="6" w:space="0" w:color="auto"/>
            </w:tcBorders>
            <w:shd w:val="clear" w:color="auto" w:fill="auto"/>
            <w:vAlign w:val="bottom"/>
          </w:tcPr>
          <w:p w14:paraId="684466B4" w14:textId="77777777" w:rsidR="00DA0598" w:rsidRPr="005B7E0B" w:rsidRDefault="00DA0598" w:rsidP="00D17361">
            <w:pPr>
              <w:pStyle w:val="TabellHuvud"/>
              <w:jc w:val="left"/>
            </w:pPr>
            <w:r w:rsidRPr="005B7E0B">
              <w:t>Beslut om att tillstånd för export inte krävs</w:t>
            </w:r>
          </w:p>
        </w:tc>
        <w:tc>
          <w:tcPr>
            <w:tcW w:w="982" w:type="pct"/>
            <w:tcBorders>
              <w:top w:val="single" w:sz="8" w:space="0" w:color="auto"/>
              <w:bottom w:val="single" w:sz="6" w:space="0" w:color="auto"/>
            </w:tcBorders>
            <w:shd w:val="clear" w:color="auto" w:fill="auto"/>
            <w:vAlign w:val="bottom"/>
          </w:tcPr>
          <w:p w14:paraId="2324EABF" w14:textId="77777777" w:rsidR="00DA0598" w:rsidRPr="005B7E0B" w:rsidRDefault="00DA0598" w:rsidP="00D17361">
            <w:pPr>
              <w:pStyle w:val="TabellHuvud"/>
              <w:jc w:val="center"/>
            </w:pPr>
          </w:p>
          <w:p w14:paraId="5A4E75AE" w14:textId="77777777" w:rsidR="00DA0598" w:rsidRPr="005B7E0B" w:rsidRDefault="00DA0598" w:rsidP="00D17361">
            <w:pPr>
              <w:pStyle w:val="TabellHuvud"/>
              <w:jc w:val="center"/>
            </w:pPr>
          </w:p>
          <w:p w14:paraId="0F057B51" w14:textId="77777777" w:rsidR="00DA0598" w:rsidRPr="005B7E0B" w:rsidRDefault="00DA0598" w:rsidP="00D17361">
            <w:pPr>
              <w:pStyle w:val="TabellHuvud"/>
              <w:jc w:val="center"/>
            </w:pPr>
            <w:r w:rsidRPr="005B7E0B">
              <w:t>Totalt</w:t>
            </w:r>
          </w:p>
        </w:tc>
      </w:tr>
      <w:tr w:rsidR="00F61232" w14:paraId="43AEC6DD" w14:textId="77777777" w:rsidTr="003822AB">
        <w:tc>
          <w:tcPr>
            <w:tcW w:w="978" w:type="pct"/>
            <w:tcBorders>
              <w:top w:val="single" w:sz="8" w:space="0" w:color="auto"/>
              <w:bottom w:val="single" w:sz="6" w:space="0" w:color="auto"/>
            </w:tcBorders>
            <w:shd w:val="clear" w:color="auto" w:fill="auto"/>
          </w:tcPr>
          <w:p w14:paraId="3EB9C4BB" w14:textId="77777777" w:rsidR="00DA0598" w:rsidRPr="00F61232" w:rsidRDefault="00DA0598" w:rsidP="005B7E0B">
            <w:pPr>
              <w:pStyle w:val="TabellRader"/>
              <w:jc w:val="left"/>
            </w:pPr>
            <w:r w:rsidRPr="00F61232">
              <w:t>Förenade arabemiraten</w:t>
            </w:r>
          </w:p>
        </w:tc>
        <w:tc>
          <w:tcPr>
            <w:tcW w:w="1029" w:type="pct"/>
            <w:tcBorders>
              <w:top w:val="single" w:sz="8" w:space="0" w:color="auto"/>
              <w:bottom w:val="single" w:sz="6" w:space="0" w:color="auto"/>
            </w:tcBorders>
            <w:shd w:val="clear" w:color="auto" w:fill="auto"/>
          </w:tcPr>
          <w:p w14:paraId="77BCFDBE" w14:textId="77777777" w:rsidR="00DA0598" w:rsidRPr="00F61232" w:rsidRDefault="00DA0598" w:rsidP="009508D2">
            <w:pPr>
              <w:pStyle w:val="TabellRader"/>
              <w:jc w:val="center"/>
            </w:pPr>
            <w:r w:rsidRPr="00F61232">
              <w:t>-</w:t>
            </w:r>
          </w:p>
        </w:tc>
        <w:tc>
          <w:tcPr>
            <w:tcW w:w="1029" w:type="pct"/>
            <w:tcBorders>
              <w:top w:val="single" w:sz="8" w:space="0" w:color="auto"/>
              <w:bottom w:val="single" w:sz="6" w:space="0" w:color="auto"/>
            </w:tcBorders>
            <w:shd w:val="clear" w:color="auto" w:fill="auto"/>
          </w:tcPr>
          <w:p w14:paraId="285F4AA0" w14:textId="77777777" w:rsidR="00DA0598" w:rsidRPr="00F61232" w:rsidRDefault="00DA0598" w:rsidP="009508D2">
            <w:pPr>
              <w:pStyle w:val="TabellRader"/>
              <w:jc w:val="center"/>
            </w:pPr>
            <w:r w:rsidRPr="00F61232">
              <w:t>2</w:t>
            </w:r>
          </w:p>
        </w:tc>
        <w:tc>
          <w:tcPr>
            <w:tcW w:w="982" w:type="pct"/>
            <w:tcBorders>
              <w:top w:val="single" w:sz="8" w:space="0" w:color="auto"/>
              <w:bottom w:val="single" w:sz="6" w:space="0" w:color="auto"/>
            </w:tcBorders>
            <w:shd w:val="clear" w:color="auto" w:fill="auto"/>
          </w:tcPr>
          <w:p w14:paraId="6ABEA57A" w14:textId="77777777" w:rsidR="00DA0598" w:rsidRPr="00F61232" w:rsidRDefault="00DA0598" w:rsidP="009508D2">
            <w:pPr>
              <w:pStyle w:val="TabellRader"/>
              <w:jc w:val="center"/>
            </w:pPr>
            <w:r w:rsidRPr="00F61232">
              <w:t>-</w:t>
            </w:r>
          </w:p>
        </w:tc>
        <w:tc>
          <w:tcPr>
            <w:tcW w:w="982" w:type="pct"/>
            <w:tcBorders>
              <w:top w:val="single" w:sz="8" w:space="0" w:color="auto"/>
              <w:bottom w:val="single" w:sz="6" w:space="0" w:color="auto"/>
            </w:tcBorders>
            <w:shd w:val="clear" w:color="auto" w:fill="auto"/>
          </w:tcPr>
          <w:p w14:paraId="2EDF32DB" w14:textId="77777777" w:rsidR="00DA0598" w:rsidRPr="00F61232" w:rsidRDefault="00DA0598" w:rsidP="009508D2">
            <w:pPr>
              <w:pStyle w:val="TabellRader"/>
              <w:jc w:val="center"/>
            </w:pPr>
            <w:r w:rsidRPr="00F61232">
              <w:t>2</w:t>
            </w:r>
          </w:p>
        </w:tc>
      </w:tr>
      <w:tr w:rsidR="00F61232" w14:paraId="358D213E" w14:textId="77777777" w:rsidTr="003822AB">
        <w:tc>
          <w:tcPr>
            <w:tcW w:w="978" w:type="pct"/>
            <w:tcBorders>
              <w:top w:val="single" w:sz="8" w:space="0" w:color="auto"/>
              <w:bottom w:val="single" w:sz="6" w:space="0" w:color="auto"/>
            </w:tcBorders>
            <w:shd w:val="clear" w:color="auto" w:fill="auto"/>
          </w:tcPr>
          <w:p w14:paraId="230FD4D1" w14:textId="77777777" w:rsidR="00DA0598" w:rsidRPr="00F61232" w:rsidRDefault="00DA0598" w:rsidP="005B7E0B">
            <w:pPr>
              <w:pStyle w:val="TabellRader"/>
              <w:jc w:val="left"/>
            </w:pPr>
            <w:r w:rsidRPr="00F61232">
              <w:t>Indien</w:t>
            </w:r>
          </w:p>
        </w:tc>
        <w:tc>
          <w:tcPr>
            <w:tcW w:w="1029" w:type="pct"/>
            <w:tcBorders>
              <w:top w:val="single" w:sz="8" w:space="0" w:color="auto"/>
              <w:bottom w:val="single" w:sz="6" w:space="0" w:color="auto"/>
            </w:tcBorders>
            <w:shd w:val="clear" w:color="auto" w:fill="auto"/>
          </w:tcPr>
          <w:p w14:paraId="3164292C" w14:textId="77777777" w:rsidR="00DA0598" w:rsidRPr="00F61232" w:rsidRDefault="00DA0598" w:rsidP="009508D2">
            <w:pPr>
              <w:pStyle w:val="TabellRader"/>
              <w:jc w:val="center"/>
            </w:pPr>
            <w:r w:rsidRPr="00F61232">
              <w:t>-</w:t>
            </w:r>
          </w:p>
        </w:tc>
        <w:tc>
          <w:tcPr>
            <w:tcW w:w="1029" w:type="pct"/>
            <w:tcBorders>
              <w:top w:val="single" w:sz="8" w:space="0" w:color="auto"/>
              <w:bottom w:val="single" w:sz="6" w:space="0" w:color="auto"/>
            </w:tcBorders>
            <w:shd w:val="clear" w:color="auto" w:fill="auto"/>
          </w:tcPr>
          <w:p w14:paraId="6A8C4F41" w14:textId="77777777" w:rsidR="00DA0598" w:rsidRPr="00F61232" w:rsidRDefault="00DA0598" w:rsidP="009508D2">
            <w:pPr>
              <w:pStyle w:val="TabellRader"/>
              <w:jc w:val="center"/>
            </w:pPr>
            <w:r w:rsidRPr="00F61232">
              <w:t>2</w:t>
            </w:r>
          </w:p>
        </w:tc>
        <w:tc>
          <w:tcPr>
            <w:tcW w:w="982" w:type="pct"/>
            <w:tcBorders>
              <w:top w:val="single" w:sz="8" w:space="0" w:color="auto"/>
              <w:bottom w:val="single" w:sz="6" w:space="0" w:color="auto"/>
            </w:tcBorders>
            <w:shd w:val="clear" w:color="auto" w:fill="auto"/>
          </w:tcPr>
          <w:p w14:paraId="23C95B63" w14:textId="77777777" w:rsidR="00DA0598" w:rsidRPr="00F61232" w:rsidRDefault="00DA0598" w:rsidP="009508D2">
            <w:pPr>
              <w:pStyle w:val="TabellRader"/>
              <w:jc w:val="center"/>
            </w:pPr>
            <w:r w:rsidRPr="00F61232">
              <w:t>1</w:t>
            </w:r>
          </w:p>
        </w:tc>
        <w:tc>
          <w:tcPr>
            <w:tcW w:w="982" w:type="pct"/>
            <w:tcBorders>
              <w:top w:val="single" w:sz="8" w:space="0" w:color="auto"/>
              <w:bottom w:val="single" w:sz="6" w:space="0" w:color="auto"/>
            </w:tcBorders>
            <w:shd w:val="clear" w:color="auto" w:fill="auto"/>
          </w:tcPr>
          <w:p w14:paraId="7EC3B895" w14:textId="77777777" w:rsidR="00DA0598" w:rsidRPr="00F61232" w:rsidRDefault="00DA0598" w:rsidP="009508D2">
            <w:pPr>
              <w:pStyle w:val="TabellRader"/>
              <w:jc w:val="center"/>
            </w:pPr>
            <w:r w:rsidRPr="00F61232">
              <w:t>3</w:t>
            </w:r>
          </w:p>
        </w:tc>
      </w:tr>
      <w:tr w:rsidR="00F61232" w14:paraId="3DA29507" w14:textId="77777777" w:rsidTr="003822AB">
        <w:tc>
          <w:tcPr>
            <w:tcW w:w="978" w:type="pct"/>
            <w:tcBorders>
              <w:top w:val="single" w:sz="8" w:space="0" w:color="auto"/>
              <w:bottom w:val="single" w:sz="6" w:space="0" w:color="auto"/>
            </w:tcBorders>
            <w:shd w:val="clear" w:color="auto" w:fill="auto"/>
          </w:tcPr>
          <w:p w14:paraId="02411DC5" w14:textId="77777777" w:rsidR="00DA0598" w:rsidRPr="00F61232" w:rsidRDefault="00DA0598" w:rsidP="005B7E0B">
            <w:pPr>
              <w:pStyle w:val="TabellRader"/>
              <w:jc w:val="left"/>
            </w:pPr>
            <w:r w:rsidRPr="00F61232">
              <w:t>Kina</w:t>
            </w:r>
          </w:p>
        </w:tc>
        <w:tc>
          <w:tcPr>
            <w:tcW w:w="1029" w:type="pct"/>
            <w:tcBorders>
              <w:top w:val="single" w:sz="8" w:space="0" w:color="auto"/>
              <w:bottom w:val="single" w:sz="6" w:space="0" w:color="auto"/>
            </w:tcBorders>
            <w:shd w:val="clear" w:color="auto" w:fill="auto"/>
          </w:tcPr>
          <w:p w14:paraId="171FC4AB" w14:textId="77777777" w:rsidR="00DA0598" w:rsidRPr="00F61232" w:rsidRDefault="00DA0598" w:rsidP="009508D2">
            <w:pPr>
              <w:pStyle w:val="TabellRader"/>
              <w:jc w:val="center"/>
            </w:pPr>
            <w:r w:rsidRPr="00F61232">
              <w:t>-</w:t>
            </w:r>
          </w:p>
        </w:tc>
        <w:tc>
          <w:tcPr>
            <w:tcW w:w="1029" w:type="pct"/>
            <w:tcBorders>
              <w:top w:val="single" w:sz="8" w:space="0" w:color="auto"/>
              <w:bottom w:val="single" w:sz="6" w:space="0" w:color="auto"/>
            </w:tcBorders>
            <w:shd w:val="clear" w:color="auto" w:fill="auto"/>
          </w:tcPr>
          <w:p w14:paraId="38C88D25" w14:textId="77777777" w:rsidR="00DA0598" w:rsidRPr="00F61232" w:rsidRDefault="00DA0598" w:rsidP="009508D2">
            <w:pPr>
              <w:pStyle w:val="TabellRader"/>
              <w:jc w:val="center"/>
            </w:pPr>
            <w:r w:rsidRPr="00F61232">
              <w:t>1</w:t>
            </w:r>
          </w:p>
        </w:tc>
        <w:tc>
          <w:tcPr>
            <w:tcW w:w="982" w:type="pct"/>
            <w:tcBorders>
              <w:top w:val="single" w:sz="8" w:space="0" w:color="auto"/>
              <w:bottom w:val="single" w:sz="6" w:space="0" w:color="auto"/>
            </w:tcBorders>
            <w:shd w:val="clear" w:color="auto" w:fill="auto"/>
          </w:tcPr>
          <w:p w14:paraId="00DB97B1" w14:textId="77777777" w:rsidR="00DA0598" w:rsidRPr="00F61232" w:rsidRDefault="00DA0598" w:rsidP="009508D2">
            <w:pPr>
              <w:pStyle w:val="TabellRader"/>
              <w:jc w:val="center"/>
            </w:pPr>
            <w:r w:rsidRPr="00F61232">
              <w:t>4</w:t>
            </w:r>
          </w:p>
        </w:tc>
        <w:tc>
          <w:tcPr>
            <w:tcW w:w="982" w:type="pct"/>
            <w:tcBorders>
              <w:top w:val="single" w:sz="8" w:space="0" w:color="auto"/>
              <w:bottom w:val="single" w:sz="6" w:space="0" w:color="auto"/>
            </w:tcBorders>
            <w:shd w:val="clear" w:color="auto" w:fill="auto"/>
          </w:tcPr>
          <w:p w14:paraId="03570D36" w14:textId="77777777" w:rsidR="00DA0598" w:rsidRPr="00F61232" w:rsidRDefault="00DA0598" w:rsidP="009508D2">
            <w:pPr>
              <w:pStyle w:val="TabellRader"/>
              <w:jc w:val="center"/>
            </w:pPr>
            <w:r w:rsidRPr="00F61232">
              <w:t>5</w:t>
            </w:r>
          </w:p>
        </w:tc>
      </w:tr>
      <w:tr w:rsidR="00F61232" w14:paraId="2BAC25D6" w14:textId="77777777" w:rsidTr="003822AB">
        <w:tc>
          <w:tcPr>
            <w:tcW w:w="978" w:type="pct"/>
            <w:tcBorders>
              <w:top w:val="single" w:sz="8" w:space="0" w:color="auto"/>
              <w:bottom w:val="single" w:sz="6" w:space="0" w:color="auto"/>
            </w:tcBorders>
            <w:shd w:val="clear" w:color="auto" w:fill="auto"/>
          </w:tcPr>
          <w:p w14:paraId="213C0CA9" w14:textId="77777777" w:rsidR="00DA0598" w:rsidRPr="00F61232" w:rsidRDefault="00DA0598" w:rsidP="005B7E0B">
            <w:pPr>
              <w:pStyle w:val="TabellRader"/>
              <w:jc w:val="left"/>
            </w:pPr>
            <w:r w:rsidRPr="00F61232">
              <w:t>Pakistan</w:t>
            </w:r>
          </w:p>
        </w:tc>
        <w:tc>
          <w:tcPr>
            <w:tcW w:w="1029" w:type="pct"/>
            <w:tcBorders>
              <w:top w:val="single" w:sz="8" w:space="0" w:color="auto"/>
              <w:bottom w:val="single" w:sz="6" w:space="0" w:color="auto"/>
            </w:tcBorders>
            <w:shd w:val="clear" w:color="auto" w:fill="auto"/>
          </w:tcPr>
          <w:p w14:paraId="17BE8531" w14:textId="77777777" w:rsidR="00DA0598" w:rsidRPr="00F61232" w:rsidRDefault="00DA0598" w:rsidP="009508D2">
            <w:pPr>
              <w:pStyle w:val="TabellRader"/>
              <w:jc w:val="center"/>
            </w:pPr>
            <w:r w:rsidRPr="00F61232">
              <w:t>-</w:t>
            </w:r>
          </w:p>
        </w:tc>
        <w:tc>
          <w:tcPr>
            <w:tcW w:w="1029" w:type="pct"/>
            <w:tcBorders>
              <w:top w:val="single" w:sz="8" w:space="0" w:color="auto"/>
              <w:bottom w:val="single" w:sz="6" w:space="0" w:color="auto"/>
            </w:tcBorders>
            <w:shd w:val="clear" w:color="auto" w:fill="auto"/>
          </w:tcPr>
          <w:p w14:paraId="03085B75" w14:textId="77777777" w:rsidR="00DA0598" w:rsidRPr="00F61232" w:rsidRDefault="00DA0598" w:rsidP="009508D2">
            <w:pPr>
              <w:pStyle w:val="TabellRader"/>
              <w:jc w:val="center"/>
            </w:pPr>
            <w:r w:rsidRPr="00F61232">
              <w:t>1</w:t>
            </w:r>
          </w:p>
        </w:tc>
        <w:tc>
          <w:tcPr>
            <w:tcW w:w="982" w:type="pct"/>
            <w:tcBorders>
              <w:top w:val="single" w:sz="8" w:space="0" w:color="auto"/>
              <w:bottom w:val="single" w:sz="6" w:space="0" w:color="auto"/>
            </w:tcBorders>
            <w:shd w:val="clear" w:color="auto" w:fill="auto"/>
          </w:tcPr>
          <w:p w14:paraId="72A942E2" w14:textId="77777777" w:rsidR="00DA0598" w:rsidRPr="00F61232" w:rsidRDefault="00DA0598" w:rsidP="009508D2">
            <w:pPr>
              <w:pStyle w:val="TabellRader"/>
              <w:jc w:val="center"/>
            </w:pPr>
            <w:r w:rsidRPr="00F61232">
              <w:t>1</w:t>
            </w:r>
          </w:p>
        </w:tc>
        <w:tc>
          <w:tcPr>
            <w:tcW w:w="982" w:type="pct"/>
            <w:tcBorders>
              <w:top w:val="single" w:sz="8" w:space="0" w:color="auto"/>
              <w:bottom w:val="single" w:sz="6" w:space="0" w:color="auto"/>
            </w:tcBorders>
            <w:shd w:val="clear" w:color="auto" w:fill="auto"/>
          </w:tcPr>
          <w:p w14:paraId="6277DED3" w14:textId="77777777" w:rsidR="00DA0598" w:rsidRPr="00F61232" w:rsidRDefault="00DA0598" w:rsidP="009508D2">
            <w:pPr>
              <w:pStyle w:val="TabellRader"/>
              <w:jc w:val="center"/>
            </w:pPr>
            <w:r w:rsidRPr="00F61232">
              <w:t>2</w:t>
            </w:r>
          </w:p>
        </w:tc>
      </w:tr>
      <w:tr w:rsidR="00F61232" w14:paraId="25D2D1A2" w14:textId="77777777" w:rsidTr="003822AB">
        <w:tc>
          <w:tcPr>
            <w:tcW w:w="978" w:type="pct"/>
            <w:tcBorders>
              <w:top w:val="single" w:sz="8" w:space="0" w:color="auto"/>
              <w:bottom w:val="single" w:sz="6" w:space="0" w:color="auto"/>
            </w:tcBorders>
            <w:shd w:val="clear" w:color="auto" w:fill="auto"/>
          </w:tcPr>
          <w:p w14:paraId="06344CC6" w14:textId="77777777" w:rsidR="00DA0598" w:rsidRPr="00F61232" w:rsidRDefault="00DA0598" w:rsidP="005B7E0B">
            <w:pPr>
              <w:pStyle w:val="TabellRader"/>
              <w:jc w:val="left"/>
            </w:pPr>
            <w:r w:rsidRPr="00F61232">
              <w:t>Storbritannien</w:t>
            </w:r>
          </w:p>
        </w:tc>
        <w:tc>
          <w:tcPr>
            <w:tcW w:w="1029" w:type="pct"/>
            <w:tcBorders>
              <w:top w:val="single" w:sz="8" w:space="0" w:color="auto"/>
              <w:bottom w:val="single" w:sz="6" w:space="0" w:color="auto"/>
            </w:tcBorders>
            <w:shd w:val="clear" w:color="auto" w:fill="auto"/>
          </w:tcPr>
          <w:p w14:paraId="1F720D17" w14:textId="77777777" w:rsidR="00DA0598" w:rsidRPr="00F61232" w:rsidRDefault="00DA0598" w:rsidP="009508D2">
            <w:pPr>
              <w:pStyle w:val="TabellRader"/>
              <w:jc w:val="center"/>
            </w:pPr>
            <w:r w:rsidRPr="00F61232">
              <w:t>2</w:t>
            </w:r>
          </w:p>
        </w:tc>
        <w:tc>
          <w:tcPr>
            <w:tcW w:w="1029" w:type="pct"/>
            <w:tcBorders>
              <w:top w:val="single" w:sz="8" w:space="0" w:color="auto"/>
              <w:bottom w:val="single" w:sz="6" w:space="0" w:color="auto"/>
            </w:tcBorders>
            <w:shd w:val="clear" w:color="auto" w:fill="auto"/>
          </w:tcPr>
          <w:p w14:paraId="756CF7EE" w14:textId="77777777" w:rsidR="00DA0598" w:rsidRPr="00F61232" w:rsidRDefault="00DA0598" w:rsidP="009508D2">
            <w:pPr>
              <w:pStyle w:val="TabellRader"/>
              <w:jc w:val="center"/>
            </w:pPr>
            <w:r w:rsidRPr="00F61232">
              <w:t>-</w:t>
            </w:r>
          </w:p>
        </w:tc>
        <w:tc>
          <w:tcPr>
            <w:tcW w:w="982" w:type="pct"/>
            <w:tcBorders>
              <w:top w:val="single" w:sz="8" w:space="0" w:color="auto"/>
              <w:bottom w:val="single" w:sz="6" w:space="0" w:color="auto"/>
            </w:tcBorders>
            <w:shd w:val="clear" w:color="auto" w:fill="auto"/>
          </w:tcPr>
          <w:p w14:paraId="707057B9" w14:textId="77777777" w:rsidR="00DA0598" w:rsidRPr="00F61232" w:rsidRDefault="00DA0598" w:rsidP="009508D2">
            <w:pPr>
              <w:pStyle w:val="TabellRader"/>
              <w:jc w:val="center"/>
            </w:pPr>
            <w:r w:rsidRPr="00F61232">
              <w:t>-</w:t>
            </w:r>
          </w:p>
        </w:tc>
        <w:tc>
          <w:tcPr>
            <w:tcW w:w="982" w:type="pct"/>
            <w:tcBorders>
              <w:top w:val="single" w:sz="8" w:space="0" w:color="auto"/>
              <w:bottom w:val="single" w:sz="6" w:space="0" w:color="auto"/>
            </w:tcBorders>
            <w:shd w:val="clear" w:color="auto" w:fill="auto"/>
          </w:tcPr>
          <w:p w14:paraId="20E25490" w14:textId="77777777" w:rsidR="00DA0598" w:rsidRPr="00F61232" w:rsidRDefault="00DA0598" w:rsidP="009508D2">
            <w:pPr>
              <w:pStyle w:val="TabellRader"/>
              <w:jc w:val="center"/>
            </w:pPr>
            <w:r w:rsidRPr="00F61232">
              <w:t>2</w:t>
            </w:r>
          </w:p>
        </w:tc>
      </w:tr>
      <w:tr w:rsidR="00F61232" w14:paraId="1BF56FC9" w14:textId="77777777" w:rsidTr="003822AB">
        <w:tc>
          <w:tcPr>
            <w:tcW w:w="978" w:type="pct"/>
            <w:tcBorders>
              <w:top w:val="single" w:sz="8" w:space="0" w:color="auto"/>
              <w:bottom w:val="single" w:sz="6" w:space="0" w:color="auto"/>
            </w:tcBorders>
            <w:shd w:val="clear" w:color="auto" w:fill="auto"/>
          </w:tcPr>
          <w:p w14:paraId="50ABC6EB" w14:textId="77777777" w:rsidR="00DA0598" w:rsidRPr="00F61232" w:rsidRDefault="00DA0598" w:rsidP="005B7E0B">
            <w:pPr>
              <w:pStyle w:val="TabellRader"/>
              <w:jc w:val="left"/>
            </w:pPr>
            <w:r w:rsidRPr="00F61232">
              <w:t>Sydafrika</w:t>
            </w:r>
          </w:p>
        </w:tc>
        <w:tc>
          <w:tcPr>
            <w:tcW w:w="1029" w:type="pct"/>
            <w:tcBorders>
              <w:top w:val="single" w:sz="8" w:space="0" w:color="auto"/>
              <w:bottom w:val="single" w:sz="6" w:space="0" w:color="auto"/>
            </w:tcBorders>
            <w:shd w:val="clear" w:color="auto" w:fill="auto"/>
          </w:tcPr>
          <w:p w14:paraId="68FAF445" w14:textId="77777777" w:rsidR="00DA0598" w:rsidRPr="00F61232" w:rsidRDefault="00DA0598" w:rsidP="009508D2">
            <w:pPr>
              <w:pStyle w:val="TabellRader"/>
              <w:jc w:val="center"/>
            </w:pPr>
            <w:r w:rsidRPr="00F61232">
              <w:t>-</w:t>
            </w:r>
          </w:p>
        </w:tc>
        <w:tc>
          <w:tcPr>
            <w:tcW w:w="1029" w:type="pct"/>
            <w:tcBorders>
              <w:top w:val="single" w:sz="8" w:space="0" w:color="auto"/>
              <w:bottom w:val="single" w:sz="6" w:space="0" w:color="auto"/>
            </w:tcBorders>
            <w:shd w:val="clear" w:color="auto" w:fill="auto"/>
          </w:tcPr>
          <w:p w14:paraId="7E79DF2B" w14:textId="77777777" w:rsidR="00DA0598" w:rsidRPr="00F61232" w:rsidRDefault="00DA0598" w:rsidP="009508D2">
            <w:pPr>
              <w:pStyle w:val="TabellRader"/>
              <w:jc w:val="center"/>
            </w:pPr>
            <w:r w:rsidRPr="00F61232">
              <w:t>-</w:t>
            </w:r>
          </w:p>
        </w:tc>
        <w:tc>
          <w:tcPr>
            <w:tcW w:w="982" w:type="pct"/>
            <w:tcBorders>
              <w:top w:val="single" w:sz="8" w:space="0" w:color="auto"/>
              <w:bottom w:val="single" w:sz="6" w:space="0" w:color="auto"/>
            </w:tcBorders>
            <w:shd w:val="clear" w:color="auto" w:fill="auto"/>
          </w:tcPr>
          <w:p w14:paraId="2473683D" w14:textId="77777777" w:rsidR="00DA0598" w:rsidRPr="00F61232" w:rsidRDefault="00DA0598" w:rsidP="009508D2">
            <w:pPr>
              <w:pStyle w:val="TabellRader"/>
              <w:jc w:val="center"/>
            </w:pPr>
            <w:r w:rsidRPr="00F61232">
              <w:t>1</w:t>
            </w:r>
          </w:p>
        </w:tc>
        <w:tc>
          <w:tcPr>
            <w:tcW w:w="982" w:type="pct"/>
            <w:tcBorders>
              <w:top w:val="single" w:sz="8" w:space="0" w:color="auto"/>
              <w:bottom w:val="single" w:sz="6" w:space="0" w:color="auto"/>
            </w:tcBorders>
            <w:shd w:val="clear" w:color="auto" w:fill="auto"/>
          </w:tcPr>
          <w:p w14:paraId="7A72AA1F" w14:textId="77777777" w:rsidR="00DA0598" w:rsidRPr="00F61232" w:rsidRDefault="00DA0598" w:rsidP="009508D2">
            <w:pPr>
              <w:pStyle w:val="TabellRader"/>
              <w:jc w:val="center"/>
            </w:pPr>
            <w:r w:rsidRPr="00F61232">
              <w:t>1</w:t>
            </w:r>
          </w:p>
        </w:tc>
      </w:tr>
      <w:tr w:rsidR="00F61232" w14:paraId="4E79A9D3" w14:textId="77777777" w:rsidTr="003822AB">
        <w:tc>
          <w:tcPr>
            <w:tcW w:w="978" w:type="pct"/>
            <w:tcBorders>
              <w:top w:val="single" w:sz="8" w:space="0" w:color="auto"/>
              <w:bottom w:val="single" w:sz="6" w:space="0" w:color="auto"/>
            </w:tcBorders>
            <w:shd w:val="clear" w:color="auto" w:fill="auto"/>
          </w:tcPr>
          <w:p w14:paraId="31CE23B3" w14:textId="77777777" w:rsidR="00DA0598" w:rsidRPr="00F61232" w:rsidRDefault="00DA0598" w:rsidP="005B7E0B">
            <w:pPr>
              <w:pStyle w:val="TabellRader"/>
              <w:jc w:val="left"/>
            </w:pPr>
            <w:r w:rsidRPr="00F61232">
              <w:t>Vietnam</w:t>
            </w:r>
          </w:p>
        </w:tc>
        <w:tc>
          <w:tcPr>
            <w:tcW w:w="1029" w:type="pct"/>
            <w:tcBorders>
              <w:top w:val="single" w:sz="8" w:space="0" w:color="auto"/>
              <w:bottom w:val="single" w:sz="6" w:space="0" w:color="auto"/>
            </w:tcBorders>
            <w:shd w:val="clear" w:color="auto" w:fill="auto"/>
          </w:tcPr>
          <w:p w14:paraId="4C3C4DE9" w14:textId="77777777" w:rsidR="00DA0598" w:rsidRPr="00F61232" w:rsidRDefault="00DA0598" w:rsidP="009508D2">
            <w:pPr>
              <w:pStyle w:val="TabellRader"/>
              <w:jc w:val="center"/>
            </w:pPr>
            <w:r w:rsidRPr="00F61232">
              <w:t>-</w:t>
            </w:r>
          </w:p>
        </w:tc>
        <w:tc>
          <w:tcPr>
            <w:tcW w:w="1029" w:type="pct"/>
            <w:tcBorders>
              <w:top w:val="single" w:sz="8" w:space="0" w:color="auto"/>
              <w:bottom w:val="single" w:sz="6" w:space="0" w:color="auto"/>
            </w:tcBorders>
            <w:shd w:val="clear" w:color="auto" w:fill="auto"/>
          </w:tcPr>
          <w:p w14:paraId="4085D337" w14:textId="77777777" w:rsidR="00DA0598" w:rsidRPr="00F61232" w:rsidRDefault="00DA0598" w:rsidP="009508D2">
            <w:pPr>
              <w:pStyle w:val="TabellRader"/>
              <w:jc w:val="center"/>
            </w:pPr>
            <w:r w:rsidRPr="00F61232">
              <w:t>-</w:t>
            </w:r>
          </w:p>
        </w:tc>
        <w:tc>
          <w:tcPr>
            <w:tcW w:w="982" w:type="pct"/>
            <w:tcBorders>
              <w:top w:val="single" w:sz="8" w:space="0" w:color="auto"/>
              <w:bottom w:val="single" w:sz="6" w:space="0" w:color="auto"/>
            </w:tcBorders>
            <w:shd w:val="clear" w:color="auto" w:fill="auto"/>
          </w:tcPr>
          <w:p w14:paraId="6904AA36" w14:textId="77777777" w:rsidR="00DA0598" w:rsidRPr="00F61232" w:rsidRDefault="00DA0598" w:rsidP="009508D2">
            <w:pPr>
              <w:pStyle w:val="TabellRader"/>
              <w:jc w:val="center"/>
            </w:pPr>
            <w:r w:rsidRPr="00F61232">
              <w:t>1</w:t>
            </w:r>
          </w:p>
        </w:tc>
        <w:tc>
          <w:tcPr>
            <w:tcW w:w="982" w:type="pct"/>
            <w:tcBorders>
              <w:top w:val="single" w:sz="8" w:space="0" w:color="auto"/>
              <w:bottom w:val="single" w:sz="6" w:space="0" w:color="auto"/>
            </w:tcBorders>
            <w:shd w:val="clear" w:color="auto" w:fill="auto"/>
          </w:tcPr>
          <w:p w14:paraId="7302D386" w14:textId="77777777" w:rsidR="00DA0598" w:rsidRPr="00F61232" w:rsidRDefault="00DA0598" w:rsidP="009508D2">
            <w:pPr>
              <w:pStyle w:val="TabellRader"/>
              <w:jc w:val="center"/>
            </w:pPr>
            <w:r w:rsidRPr="00F61232">
              <w:t>1</w:t>
            </w:r>
          </w:p>
        </w:tc>
      </w:tr>
      <w:tr w:rsidR="00F61232" w14:paraId="250BA1E8" w14:textId="77777777" w:rsidTr="003822AB">
        <w:tc>
          <w:tcPr>
            <w:tcW w:w="978" w:type="pct"/>
            <w:tcBorders>
              <w:top w:val="single" w:sz="8" w:space="0" w:color="auto"/>
              <w:bottom w:val="single" w:sz="6" w:space="0" w:color="auto"/>
            </w:tcBorders>
            <w:shd w:val="clear" w:color="auto" w:fill="auto"/>
          </w:tcPr>
          <w:p w14:paraId="2C74DE18" w14:textId="77777777" w:rsidR="00DA0598" w:rsidRPr="00F61232" w:rsidRDefault="00DA0598" w:rsidP="005B7E0B">
            <w:pPr>
              <w:pStyle w:val="TabellRader"/>
              <w:jc w:val="left"/>
              <w:rPr>
                <w:b/>
              </w:rPr>
            </w:pPr>
            <w:r w:rsidRPr="00F61232">
              <w:rPr>
                <w:b/>
              </w:rPr>
              <w:t>Totalt</w:t>
            </w:r>
          </w:p>
        </w:tc>
        <w:tc>
          <w:tcPr>
            <w:tcW w:w="1029" w:type="pct"/>
            <w:tcBorders>
              <w:top w:val="single" w:sz="8" w:space="0" w:color="auto"/>
              <w:bottom w:val="single" w:sz="6" w:space="0" w:color="auto"/>
            </w:tcBorders>
            <w:shd w:val="clear" w:color="auto" w:fill="auto"/>
          </w:tcPr>
          <w:p w14:paraId="1A78FB6A" w14:textId="77777777" w:rsidR="00DA0598" w:rsidRPr="00F61232" w:rsidRDefault="00DA0598" w:rsidP="009508D2">
            <w:pPr>
              <w:pStyle w:val="TabellRader"/>
              <w:jc w:val="center"/>
              <w:rPr>
                <w:b/>
              </w:rPr>
            </w:pPr>
            <w:r w:rsidRPr="00F61232">
              <w:rPr>
                <w:b/>
              </w:rPr>
              <w:t>2</w:t>
            </w:r>
          </w:p>
        </w:tc>
        <w:tc>
          <w:tcPr>
            <w:tcW w:w="1029" w:type="pct"/>
            <w:tcBorders>
              <w:top w:val="single" w:sz="8" w:space="0" w:color="auto"/>
              <w:bottom w:val="single" w:sz="6" w:space="0" w:color="auto"/>
            </w:tcBorders>
            <w:shd w:val="clear" w:color="auto" w:fill="auto"/>
          </w:tcPr>
          <w:p w14:paraId="2E51C9EE" w14:textId="77777777" w:rsidR="00DA0598" w:rsidRPr="00F61232" w:rsidRDefault="00DA0598" w:rsidP="009508D2">
            <w:pPr>
              <w:pStyle w:val="TabellRader"/>
              <w:jc w:val="center"/>
              <w:rPr>
                <w:b/>
              </w:rPr>
            </w:pPr>
            <w:r w:rsidRPr="00F61232">
              <w:rPr>
                <w:b/>
              </w:rPr>
              <w:t>6</w:t>
            </w:r>
          </w:p>
        </w:tc>
        <w:tc>
          <w:tcPr>
            <w:tcW w:w="982" w:type="pct"/>
            <w:tcBorders>
              <w:top w:val="single" w:sz="8" w:space="0" w:color="auto"/>
              <w:bottom w:val="single" w:sz="6" w:space="0" w:color="auto"/>
            </w:tcBorders>
            <w:shd w:val="clear" w:color="auto" w:fill="auto"/>
          </w:tcPr>
          <w:p w14:paraId="12BC80B0" w14:textId="77777777" w:rsidR="00DA0598" w:rsidRPr="00F61232" w:rsidRDefault="00DA0598" w:rsidP="009508D2">
            <w:pPr>
              <w:pStyle w:val="TabellRader"/>
              <w:jc w:val="center"/>
              <w:rPr>
                <w:b/>
              </w:rPr>
            </w:pPr>
            <w:r w:rsidRPr="00F61232">
              <w:rPr>
                <w:b/>
              </w:rPr>
              <w:t>8</w:t>
            </w:r>
          </w:p>
        </w:tc>
        <w:tc>
          <w:tcPr>
            <w:tcW w:w="982" w:type="pct"/>
            <w:tcBorders>
              <w:top w:val="single" w:sz="8" w:space="0" w:color="auto"/>
              <w:bottom w:val="single" w:sz="6" w:space="0" w:color="auto"/>
            </w:tcBorders>
            <w:shd w:val="clear" w:color="auto" w:fill="auto"/>
          </w:tcPr>
          <w:p w14:paraId="64A18F84" w14:textId="77777777" w:rsidR="00DA0598" w:rsidRPr="00F61232" w:rsidRDefault="00DA0598" w:rsidP="009508D2">
            <w:pPr>
              <w:pStyle w:val="TabellRader"/>
              <w:jc w:val="center"/>
              <w:rPr>
                <w:b/>
              </w:rPr>
            </w:pPr>
            <w:r w:rsidRPr="00F61232">
              <w:rPr>
                <w:b/>
              </w:rPr>
              <w:t>16</w:t>
            </w:r>
          </w:p>
        </w:tc>
      </w:tr>
    </w:tbl>
    <w:p w14:paraId="0EDA901D" w14:textId="00F03A43" w:rsidR="00DA0598" w:rsidRDefault="00DA0598" w:rsidP="003D6F49">
      <w:pPr>
        <w:pStyle w:val="TabellRubrik"/>
      </w:pPr>
      <w:r>
        <w:t>Tabell</w:t>
      </w:r>
      <w:r w:rsidR="0059537B">
        <w:t xml:space="preserve"> 49</w:t>
      </w:r>
      <w:r>
        <w:t xml:space="preserve"> </w:t>
      </w:r>
      <w:r w:rsidR="008056F2">
        <w:fldChar w:fldCharType="begin"/>
      </w:r>
      <w:r w:rsidR="008056F2">
        <w:instrText xml:space="preserve"> SEQ Tabell \* Arabic \s 1  \* MERGEFORMAT </w:instrText>
      </w:r>
      <w:r w:rsidR="008056F2">
        <w:fldChar w:fldCharType="separate"/>
      </w:r>
      <w:r w:rsidR="008056F2">
        <w:fldChar w:fldCharType="end"/>
      </w:r>
      <w:r>
        <w:tab/>
        <w:t>Beviljade tillstånd om export eller överföring inom EU, för produkter med dubbla användningsområden (PDA), tillhörande kategori 0 i bilaga 1 till PDA-förordningen, från företag i Sverige (Källa SSM)</w:t>
      </w:r>
    </w:p>
    <w:p w14:paraId="71D75C4F" w14:textId="4911D33A" w:rsidR="00DA0598" w:rsidRDefault="00DA0598" w:rsidP="003D6F49">
      <w:pPr>
        <w:pStyle w:val="TabellUnderrubrik"/>
      </w:pPr>
    </w:p>
    <w:tbl>
      <w:tblPr>
        <w:tblW w:w="5000" w:type="pct"/>
        <w:tblBorders>
          <w:top w:val="single" w:sz="4" w:space="0" w:color="auto"/>
          <w:bottom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1134"/>
        <w:gridCol w:w="852"/>
        <w:gridCol w:w="991"/>
        <w:gridCol w:w="2920"/>
      </w:tblGrid>
      <w:tr w:rsidR="00BA6006" w:rsidRPr="00BA6006" w14:paraId="5429269E" w14:textId="77777777" w:rsidTr="00D17361">
        <w:trPr>
          <w:trHeight w:val="300"/>
          <w:tblHeader/>
        </w:trPr>
        <w:tc>
          <w:tcPr>
            <w:tcW w:w="962" w:type="pct"/>
            <w:tcBorders>
              <w:top w:val="single" w:sz="4" w:space="0" w:color="auto"/>
              <w:bottom w:val="single" w:sz="4" w:space="0" w:color="auto"/>
            </w:tcBorders>
            <w:shd w:val="clear" w:color="auto" w:fill="auto"/>
            <w:noWrap/>
            <w:vAlign w:val="bottom"/>
            <w:hideMark/>
          </w:tcPr>
          <w:p w14:paraId="2D364825" w14:textId="77777777" w:rsidR="00DA0598" w:rsidRPr="00BA6006" w:rsidRDefault="00DA0598" w:rsidP="00D17361">
            <w:pPr>
              <w:pStyle w:val="TabellHuvud"/>
              <w:jc w:val="left"/>
              <w:rPr>
                <w:b w:val="0"/>
              </w:rPr>
            </w:pPr>
            <w:r w:rsidRPr="00CC10EC">
              <w:t>Mottagarland</w:t>
            </w:r>
          </w:p>
        </w:tc>
        <w:tc>
          <w:tcPr>
            <w:tcW w:w="722" w:type="pct"/>
            <w:tcBorders>
              <w:top w:val="single" w:sz="4" w:space="0" w:color="auto"/>
              <w:bottom w:val="single" w:sz="4" w:space="0" w:color="auto"/>
            </w:tcBorders>
            <w:shd w:val="clear" w:color="auto" w:fill="auto"/>
            <w:noWrap/>
            <w:vAlign w:val="bottom"/>
            <w:hideMark/>
          </w:tcPr>
          <w:p w14:paraId="167A7EAC" w14:textId="4063635B" w:rsidR="00DA0598" w:rsidRPr="00BA6006" w:rsidRDefault="00DA0598" w:rsidP="00702A22">
            <w:pPr>
              <w:pStyle w:val="TabellHuvud"/>
              <w:jc w:val="left"/>
              <w:rPr>
                <w:b w:val="0"/>
              </w:rPr>
            </w:pPr>
            <w:r w:rsidRPr="00CC10EC">
              <w:t>Antal</w:t>
            </w:r>
            <w:r w:rsidR="00D17361">
              <w:t xml:space="preserve"> globala tillstånd</w:t>
            </w:r>
          </w:p>
        </w:tc>
        <w:tc>
          <w:tcPr>
            <w:tcW w:w="840" w:type="pct"/>
            <w:tcBorders>
              <w:top w:val="single" w:sz="4" w:space="0" w:color="auto"/>
              <w:bottom w:val="single" w:sz="4" w:space="0" w:color="auto"/>
            </w:tcBorders>
            <w:shd w:val="clear" w:color="auto" w:fill="auto"/>
            <w:noWrap/>
            <w:vAlign w:val="bottom"/>
            <w:hideMark/>
          </w:tcPr>
          <w:p w14:paraId="745A4E0B" w14:textId="7A83BC64" w:rsidR="00DA0598" w:rsidRPr="00BA6006" w:rsidRDefault="00DA0598" w:rsidP="00702A22">
            <w:pPr>
              <w:pStyle w:val="TabellHuvud"/>
              <w:jc w:val="left"/>
              <w:rPr>
                <w:b w:val="0"/>
              </w:rPr>
            </w:pPr>
            <w:r w:rsidRPr="00CC10EC">
              <w:t>Antal</w:t>
            </w:r>
            <w:r w:rsidR="00D17361">
              <w:t xml:space="preserve"> individuella tillstånd</w:t>
            </w:r>
          </w:p>
        </w:tc>
        <w:tc>
          <w:tcPr>
            <w:tcW w:w="2476" w:type="pct"/>
            <w:tcBorders>
              <w:top w:val="single" w:sz="4" w:space="0" w:color="auto"/>
              <w:bottom w:val="single" w:sz="4" w:space="0" w:color="auto"/>
            </w:tcBorders>
            <w:shd w:val="clear" w:color="auto" w:fill="auto"/>
            <w:noWrap/>
            <w:vAlign w:val="bottom"/>
            <w:hideMark/>
          </w:tcPr>
          <w:p w14:paraId="4770F9BA" w14:textId="77777777" w:rsidR="00DA0598" w:rsidRPr="00BA6006" w:rsidRDefault="00DA0598" w:rsidP="00D17361">
            <w:pPr>
              <w:pStyle w:val="TabellHuvud"/>
              <w:jc w:val="left"/>
              <w:rPr>
                <w:b w:val="0"/>
              </w:rPr>
            </w:pPr>
            <w:r w:rsidRPr="00CC10EC">
              <w:t>Produktkategorier</w:t>
            </w:r>
          </w:p>
        </w:tc>
      </w:tr>
      <w:tr w:rsidR="00BA6006" w:rsidRPr="00BA6006" w14:paraId="4CBCF878" w14:textId="77777777" w:rsidTr="00D17361">
        <w:trPr>
          <w:trHeight w:val="300"/>
        </w:trPr>
        <w:tc>
          <w:tcPr>
            <w:tcW w:w="962" w:type="pct"/>
            <w:tcBorders>
              <w:top w:val="single" w:sz="4" w:space="0" w:color="auto"/>
              <w:bottom w:val="single" w:sz="4" w:space="0" w:color="auto"/>
              <w:right w:val="single" w:sz="4" w:space="0" w:color="auto"/>
            </w:tcBorders>
            <w:shd w:val="clear" w:color="auto" w:fill="auto"/>
            <w:noWrap/>
            <w:vAlign w:val="bottom"/>
            <w:hideMark/>
          </w:tcPr>
          <w:p w14:paraId="010D7AB0" w14:textId="77777777" w:rsidR="00DA0598" w:rsidRPr="00BA6006" w:rsidRDefault="00DA0598" w:rsidP="00702A22">
            <w:pPr>
              <w:pStyle w:val="TabellRader"/>
              <w:jc w:val="left"/>
            </w:pPr>
            <w:r w:rsidRPr="00790274">
              <w:rPr>
                <w:lang w:eastAsia="sv-SE"/>
              </w:rPr>
              <w:t>A</w:t>
            </w:r>
            <w:r w:rsidRPr="00BA6006">
              <w:t>rgentina</w:t>
            </w:r>
          </w:p>
        </w:tc>
        <w:tc>
          <w:tcPr>
            <w:tcW w:w="722" w:type="pct"/>
            <w:tcBorders>
              <w:top w:val="single" w:sz="4" w:space="0" w:color="auto"/>
              <w:bottom w:val="single" w:sz="4" w:space="0" w:color="auto"/>
              <w:right w:val="single" w:sz="4" w:space="0" w:color="auto"/>
            </w:tcBorders>
            <w:shd w:val="clear" w:color="auto" w:fill="auto"/>
            <w:noWrap/>
            <w:vAlign w:val="bottom"/>
            <w:hideMark/>
          </w:tcPr>
          <w:p w14:paraId="7D287359" w14:textId="77777777" w:rsidR="00DA0598" w:rsidRPr="00BA6006" w:rsidRDefault="00DA0598" w:rsidP="00702A22">
            <w:pPr>
              <w:pStyle w:val="TabellRader"/>
              <w:jc w:val="left"/>
            </w:pPr>
            <w:r w:rsidRPr="00790274">
              <w:rPr>
                <w:lang w:eastAsia="sv-SE"/>
              </w:rPr>
              <w:t>0</w:t>
            </w:r>
          </w:p>
        </w:tc>
        <w:tc>
          <w:tcPr>
            <w:tcW w:w="840" w:type="pct"/>
            <w:tcBorders>
              <w:top w:val="single" w:sz="4" w:space="0" w:color="auto"/>
              <w:bottom w:val="single" w:sz="4" w:space="0" w:color="auto"/>
              <w:right w:val="single" w:sz="4" w:space="0" w:color="auto"/>
            </w:tcBorders>
            <w:shd w:val="clear" w:color="auto" w:fill="auto"/>
            <w:noWrap/>
            <w:vAlign w:val="bottom"/>
            <w:hideMark/>
          </w:tcPr>
          <w:p w14:paraId="13DE0D21" w14:textId="77777777" w:rsidR="00DA0598" w:rsidRPr="00BA6006" w:rsidRDefault="00DA0598" w:rsidP="00702A22">
            <w:pPr>
              <w:pStyle w:val="TabellRader"/>
              <w:jc w:val="left"/>
            </w:pPr>
            <w:r w:rsidRPr="00790274">
              <w:rPr>
                <w:lang w:eastAsia="sv-SE"/>
              </w:rPr>
              <w:t>1</w:t>
            </w:r>
          </w:p>
        </w:tc>
        <w:tc>
          <w:tcPr>
            <w:tcW w:w="2476" w:type="pct"/>
            <w:tcBorders>
              <w:top w:val="single" w:sz="4" w:space="0" w:color="auto"/>
              <w:bottom w:val="single" w:sz="4" w:space="0" w:color="auto"/>
            </w:tcBorders>
            <w:shd w:val="clear" w:color="auto" w:fill="auto"/>
            <w:noWrap/>
            <w:vAlign w:val="bottom"/>
            <w:hideMark/>
          </w:tcPr>
          <w:p w14:paraId="48AA6A4D" w14:textId="77777777" w:rsidR="00DA0598" w:rsidRPr="00BA6006" w:rsidRDefault="00DA0598" w:rsidP="00702A22">
            <w:pPr>
              <w:pStyle w:val="TabellRader"/>
              <w:jc w:val="left"/>
            </w:pPr>
            <w:r w:rsidRPr="00021437">
              <w:rPr>
                <w:lang w:eastAsia="sv-SE"/>
              </w:rPr>
              <w:t>0A001j</w:t>
            </w:r>
          </w:p>
        </w:tc>
      </w:tr>
      <w:tr w:rsidR="00BA6006" w:rsidRPr="00BA6006" w14:paraId="0FD88A46"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0894EE09" w14:textId="77777777" w:rsidR="00DA0598" w:rsidRPr="00BA6006" w:rsidRDefault="00DA0598" w:rsidP="00702A22">
            <w:pPr>
              <w:pStyle w:val="TabellRader"/>
              <w:jc w:val="left"/>
            </w:pPr>
            <w:r w:rsidRPr="00790274">
              <w:rPr>
                <w:lang w:eastAsia="sv-SE"/>
              </w:rPr>
              <w:t>Belgien</w:t>
            </w:r>
          </w:p>
        </w:tc>
        <w:tc>
          <w:tcPr>
            <w:tcW w:w="722" w:type="pct"/>
            <w:tcBorders>
              <w:top w:val="nil"/>
              <w:bottom w:val="single" w:sz="4" w:space="0" w:color="auto"/>
              <w:right w:val="single" w:sz="4" w:space="0" w:color="auto"/>
            </w:tcBorders>
            <w:shd w:val="clear" w:color="auto" w:fill="auto"/>
            <w:noWrap/>
            <w:vAlign w:val="bottom"/>
            <w:hideMark/>
          </w:tcPr>
          <w:p w14:paraId="547C8BF6" w14:textId="77777777" w:rsidR="00DA0598" w:rsidRPr="00BA6006" w:rsidRDefault="00DA0598" w:rsidP="00702A22">
            <w:pPr>
              <w:pStyle w:val="TabellRader"/>
              <w:jc w:val="left"/>
            </w:pPr>
            <w:r>
              <w:rPr>
                <w:lang w:eastAsia="sv-SE"/>
              </w:rPr>
              <w:t>2*</w:t>
            </w:r>
          </w:p>
        </w:tc>
        <w:tc>
          <w:tcPr>
            <w:tcW w:w="840" w:type="pct"/>
            <w:tcBorders>
              <w:top w:val="nil"/>
              <w:bottom w:val="single" w:sz="4" w:space="0" w:color="auto"/>
              <w:right w:val="single" w:sz="4" w:space="0" w:color="auto"/>
            </w:tcBorders>
            <w:shd w:val="clear" w:color="auto" w:fill="auto"/>
            <w:noWrap/>
            <w:vAlign w:val="bottom"/>
            <w:hideMark/>
          </w:tcPr>
          <w:p w14:paraId="49123B27" w14:textId="77777777" w:rsidR="00DA0598" w:rsidRPr="00BA6006" w:rsidRDefault="00DA0598" w:rsidP="00702A22">
            <w:pPr>
              <w:pStyle w:val="TabellRader"/>
              <w:jc w:val="left"/>
            </w:pPr>
            <w:r w:rsidRPr="00790274">
              <w:rPr>
                <w:lang w:eastAsia="sv-SE"/>
              </w:rPr>
              <w:t>0</w:t>
            </w:r>
          </w:p>
        </w:tc>
        <w:tc>
          <w:tcPr>
            <w:tcW w:w="2476" w:type="pct"/>
            <w:tcBorders>
              <w:top w:val="nil"/>
              <w:bottom w:val="single" w:sz="4" w:space="0" w:color="auto"/>
            </w:tcBorders>
            <w:shd w:val="clear" w:color="auto" w:fill="auto"/>
            <w:noWrap/>
            <w:vAlign w:val="bottom"/>
            <w:hideMark/>
          </w:tcPr>
          <w:p w14:paraId="5B741864" w14:textId="77777777" w:rsidR="00DA0598" w:rsidRPr="00BA6006" w:rsidRDefault="00DA0598" w:rsidP="00702A22">
            <w:pPr>
              <w:pStyle w:val="TabellRader"/>
              <w:jc w:val="left"/>
            </w:pPr>
            <w:r w:rsidRPr="00790274">
              <w:rPr>
                <w:lang w:eastAsia="sv-SE"/>
              </w:rPr>
              <w:t>0D001, 0E001</w:t>
            </w:r>
          </w:p>
        </w:tc>
      </w:tr>
      <w:tr w:rsidR="00BA6006" w:rsidRPr="00BA6006" w14:paraId="6A6CCBDD" w14:textId="77777777" w:rsidTr="00D17361">
        <w:trPr>
          <w:trHeight w:val="300"/>
        </w:trPr>
        <w:tc>
          <w:tcPr>
            <w:tcW w:w="962" w:type="pct"/>
            <w:tcBorders>
              <w:top w:val="nil"/>
              <w:bottom w:val="single" w:sz="4" w:space="0" w:color="auto"/>
              <w:right w:val="single" w:sz="4" w:space="0" w:color="auto"/>
            </w:tcBorders>
            <w:shd w:val="clear" w:color="auto" w:fill="auto"/>
            <w:noWrap/>
            <w:vAlign w:val="bottom"/>
          </w:tcPr>
          <w:p w14:paraId="013D6006" w14:textId="77777777" w:rsidR="00DA0598" w:rsidRPr="00BA6006" w:rsidRDefault="00DA0598" w:rsidP="00702A22">
            <w:pPr>
              <w:pStyle w:val="TabellRader"/>
              <w:jc w:val="left"/>
            </w:pPr>
            <w:r>
              <w:rPr>
                <w:lang w:eastAsia="sv-SE"/>
              </w:rPr>
              <w:t>Brasilien</w:t>
            </w:r>
          </w:p>
        </w:tc>
        <w:tc>
          <w:tcPr>
            <w:tcW w:w="722" w:type="pct"/>
            <w:tcBorders>
              <w:top w:val="nil"/>
              <w:bottom w:val="single" w:sz="4" w:space="0" w:color="auto"/>
              <w:right w:val="single" w:sz="4" w:space="0" w:color="auto"/>
            </w:tcBorders>
            <w:shd w:val="clear" w:color="auto" w:fill="auto"/>
            <w:noWrap/>
            <w:vAlign w:val="bottom"/>
          </w:tcPr>
          <w:p w14:paraId="2A996953" w14:textId="77777777" w:rsidR="00DA0598" w:rsidRPr="00BA6006" w:rsidRDefault="00DA0598" w:rsidP="00702A22">
            <w:pPr>
              <w:pStyle w:val="TabellRader"/>
              <w:jc w:val="left"/>
            </w:pPr>
            <w:r>
              <w:rPr>
                <w:lang w:eastAsia="sv-SE"/>
              </w:rPr>
              <w:t>2</w:t>
            </w:r>
          </w:p>
        </w:tc>
        <w:tc>
          <w:tcPr>
            <w:tcW w:w="840" w:type="pct"/>
            <w:tcBorders>
              <w:top w:val="nil"/>
              <w:bottom w:val="single" w:sz="4" w:space="0" w:color="auto"/>
              <w:right w:val="single" w:sz="4" w:space="0" w:color="auto"/>
            </w:tcBorders>
            <w:shd w:val="clear" w:color="auto" w:fill="auto"/>
            <w:noWrap/>
            <w:vAlign w:val="bottom"/>
          </w:tcPr>
          <w:p w14:paraId="5A6A4FE5" w14:textId="77777777" w:rsidR="00DA0598" w:rsidRPr="00BA6006" w:rsidRDefault="00DA0598" w:rsidP="00702A22">
            <w:pPr>
              <w:pStyle w:val="TabellRader"/>
              <w:jc w:val="left"/>
            </w:pPr>
            <w:r>
              <w:rPr>
                <w:lang w:eastAsia="sv-SE"/>
              </w:rPr>
              <w:t>1</w:t>
            </w:r>
          </w:p>
        </w:tc>
        <w:tc>
          <w:tcPr>
            <w:tcW w:w="2476" w:type="pct"/>
            <w:tcBorders>
              <w:top w:val="nil"/>
              <w:bottom w:val="single" w:sz="4" w:space="0" w:color="auto"/>
            </w:tcBorders>
            <w:shd w:val="clear" w:color="auto" w:fill="auto"/>
            <w:noWrap/>
            <w:vAlign w:val="bottom"/>
          </w:tcPr>
          <w:p w14:paraId="3B87F91E" w14:textId="77777777" w:rsidR="00DA0598" w:rsidRPr="00BA6006" w:rsidRDefault="00DA0598" w:rsidP="00702A22">
            <w:pPr>
              <w:pStyle w:val="TabellRader"/>
              <w:jc w:val="left"/>
            </w:pPr>
            <w:r w:rsidRPr="004904CC">
              <w:rPr>
                <w:lang w:eastAsia="sv-SE"/>
              </w:rPr>
              <w:t>0A001f, 0C001, 0C002, 0D001, 0E001</w:t>
            </w:r>
          </w:p>
        </w:tc>
      </w:tr>
      <w:tr w:rsidR="00BA6006" w:rsidRPr="00BA6006" w14:paraId="0CA6B052"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6AD5C090" w14:textId="77777777" w:rsidR="00DA0598" w:rsidRPr="00BA6006" w:rsidRDefault="00DA0598" w:rsidP="00702A22">
            <w:pPr>
              <w:pStyle w:val="TabellRader"/>
              <w:jc w:val="left"/>
            </w:pPr>
            <w:r w:rsidRPr="00790274">
              <w:rPr>
                <w:lang w:eastAsia="sv-SE"/>
              </w:rPr>
              <w:t>Bulgarien</w:t>
            </w:r>
          </w:p>
        </w:tc>
        <w:tc>
          <w:tcPr>
            <w:tcW w:w="722" w:type="pct"/>
            <w:tcBorders>
              <w:top w:val="nil"/>
              <w:bottom w:val="single" w:sz="4" w:space="0" w:color="auto"/>
              <w:right w:val="single" w:sz="4" w:space="0" w:color="auto"/>
            </w:tcBorders>
            <w:shd w:val="clear" w:color="auto" w:fill="auto"/>
            <w:noWrap/>
            <w:vAlign w:val="bottom"/>
            <w:hideMark/>
          </w:tcPr>
          <w:p w14:paraId="25494801" w14:textId="77777777" w:rsidR="00DA0598" w:rsidRPr="00BA6006" w:rsidRDefault="00DA0598" w:rsidP="00702A22">
            <w:pPr>
              <w:pStyle w:val="TabellRader"/>
              <w:jc w:val="left"/>
            </w:pPr>
            <w:r>
              <w:rPr>
                <w:lang w:eastAsia="sv-SE"/>
              </w:rPr>
              <w:t>2*</w:t>
            </w:r>
          </w:p>
        </w:tc>
        <w:tc>
          <w:tcPr>
            <w:tcW w:w="840" w:type="pct"/>
            <w:tcBorders>
              <w:top w:val="nil"/>
              <w:bottom w:val="single" w:sz="4" w:space="0" w:color="auto"/>
              <w:right w:val="single" w:sz="4" w:space="0" w:color="auto"/>
            </w:tcBorders>
            <w:shd w:val="clear" w:color="auto" w:fill="auto"/>
            <w:noWrap/>
            <w:vAlign w:val="bottom"/>
            <w:hideMark/>
          </w:tcPr>
          <w:p w14:paraId="075C133A" w14:textId="77777777" w:rsidR="00DA0598" w:rsidRPr="00BA6006" w:rsidRDefault="00DA0598" w:rsidP="00702A22">
            <w:pPr>
              <w:pStyle w:val="TabellRader"/>
              <w:jc w:val="left"/>
            </w:pPr>
            <w:r>
              <w:rPr>
                <w:lang w:eastAsia="sv-SE"/>
              </w:rPr>
              <w:t>0</w:t>
            </w:r>
          </w:p>
        </w:tc>
        <w:tc>
          <w:tcPr>
            <w:tcW w:w="2476" w:type="pct"/>
            <w:tcBorders>
              <w:top w:val="nil"/>
              <w:bottom w:val="single" w:sz="4" w:space="0" w:color="auto"/>
            </w:tcBorders>
            <w:shd w:val="clear" w:color="auto" w:fill="auto"/>
            <w:noWrap/>
            <w:vAlign w:val="bottom"/>
            <w:hideMark/>
          </w:tcPr>
          <w:p w14:paraId="725A48C5" w14:textId="77777777" w:rsidR="00DA0598" w:rsidRPr="00BA6006" w:rsidRDefault="00DA0598" w:rsidP="00702A22">
            <w:pPr>
              <w:pStyle w:val="TabellRader"/>
              <w:jc w:val="left"/>
            </w:pPr>
            <w:r w:rsidRPr="00021437">
              <w:rPr>
                <w:lang w:eastAsia="sv-SE"/>
              </w:rPr>
              <w:t>0D001, 0E001</w:t>
            </w:r>
          </w:p>
        </w:tc>
      </w:tr>
      <w:tr w:rsidR="00BA6006" w:rsidRPr="00BA6006" w14:paraId="40661A71"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71C6EBEA" w14:textId="77777777" w:rsidR="00DA0598" w:rsidRPr="00BA6006" w:rsidRDefault="00DA0598" w:rsidP="00702A22">
            <w:pPr>
              <w:pStyle w:val="TabellRader"/>
              <w:jc w:val="left"/>
            </w:pPr>
            <w:r w:rsidRPr="00790274">
              <w:rPr>
                <w:lang w:eastAsia="sv-SE"/>
              </w:rPr>
              <w:t>Danmark</w:t>
            </w:r>
          </w:p>
        </w:tc>
        <w:tc>
          <w:tcPr>
            <w:tcW w:w="722" w:type="pct"/>
            <w:tcBorders>
              <w:top w:val="nil"/>
              <w:bottom w:val="single" w:sz="4" w:space="0" w:color="auto"/>
              <w:right w:val="single" w:sz="4" w:space="0" w:color="auto"/>
            </w:tcBorders>
            <w:shd w:val="clear" w:color="auto" w:fill="auto"/>
            <w:noWrap/>
            <w:vAlign w:val="bottom"/>
            <w:hideMark/>
          </w:tcPr>
          <w:p w14:paraId="77555DB3" w14:textId="77777777" w:rsidR="00DA0598" w:rsidRPr="00BA6006" w:rsidRDefault="00DA0598" w:rsidP="00702A22">
            <w:pPr>
              <w:pStyle w:val="TabellRader"/>
              <w:jc w:val="left"/>
            </w:pPr>
            <w:r w:rsidRPr="00790274">
              <w:rPr>
                <w:lang w:eastAsia="sv-SE"/>
              </w:rPr>
              <w:t>2</w:t>
            </w:r>
            <w:r w:rsidRPr="00BA6006">
              <w:t>*</w:t>
            </w:r>
          </w:p>
        </w:tc>
        <w:tc>
          <w:tcPr>
            <w:tcW w:w="840" w:type="pct"/>
            <w:tcBorders>
              <w:top w:val="nil"/>
              <w:bottom w:val="single" w:sz="4" w:space="0" w:color="auto"/>
              <w:right w:val="single" w:sz="4" w:space="0" w:color="auto"/>
            </w:tcBorders>
            <w:shd w:val="clear" w:color="auto" w:fill="auto"/>
            <w:noWrap/>
            <w:vAlign w:val="bottom"/>
            <w:hideMark/>
          </w:tcPr>
          <w:p w14:paraId="20F8993C" w14:textId="77777777" w:rsidR="00DA0598" w:rsidRPr="00BA6006" w:rsidRDefault="00DA0598" w:rsidP="00702A22">
            <w:pPr>
              <w:pStyle w:val="TabellRader"/>
              <w:jc w:val="left"/>
            </w:pPr>
            <w:r w:rsidRPr="00790274">
              <w:rPr>
                <w:lang w:eastAsia="sv-SE"/>
              </w:rPr>
              <w:t>0</w:t>
            </w:r>
          </w:p>
        </w:tc>
        <w:tc>
          <w:tcPr>
            <w:tcW w:w="2476" w:type="pct"/>
            <w:tcBorders>
              <w:top w:val="nil"/>
              <w:bottom w:val="single" w:sz="4" w:space="0" w:color="auto"/>
            </w:tcBorders>
            <w:shd w:val="clear" w:color="auto" w:fill="auto"/>
            <w:noWrap/>
            <w:vAlign w:val="bottom"/>
            <w:hideMark/>
          </w:tcPr>
          <w:p w14:paraId="7C1B5A5A" w14:textId="77777777" w:rsidR="00DA0598" w:rsidRPr="00BA6006" w:rsidRDefault="00DA0598" w:rsidP="00702A22">
            <w:pPr>
              <w:pStyle w:val="TabellRader"/>
              <w:jc w:val="left"/>
            </w:pPr>
            <w:r w:rsidRPr="00790274">
              <w:rPr>
                <w:lang w:eastAsia="sv-SE"/>
              </w:rPr>
              <w:t>0E001</w:t>
            </w:r>
          </w:p>
        </w:tc>
      </w:tr>
      <w:tr w:rsidR="00BA6006" w:rsidRPr="00BA6006" w14:paraId="24EE9D37"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281142AF" w14:textId="77777777" w:rsidR="00DA0598" w:rsidRPr="00BA6006" w:rsidRDefault="00DA0598" w:rsidP="00702A22">
            <w:pPr>
              <w:pStyle w:val="TabellRader"/>
              <w:jc w:val="left"/>
            </w:pPr>
            <w:r w:rsidRPr="00790274">
              <w:rPr>
                <w:lang w:eastAsia="sv-SE"/>
              </w:rPr>
              <w:t>Finland</w:t>
            </w:r>
          </w:p>
        </w:tc>
        <w:tc>
          <w:tcPr>
            <w:tcW w:w="722" w:type="pct"/>
            <w:tcBorders>
              <w:top w:val="nil"/>
              <w:bottom w:val="single" w:sz="4" w:space="0" w:color="auto"/>
              <w:right w:val="single" w:sz="4" w:space="0" w:color="auto"/>
            </w:tcBorders>
            <w:shd w:val="clear" w:color="auto" w:fill="auto"/>
            <w:noWrap/>
            <w:vAlign w:val="bottom"/>
            <w:hideMark/>
          </w:tcPr>
          <w:p w14:paraId="3938010D" w14:textId="77777777" w:rsidR="00DA0598" w:rsidRPr="00BA6006" w:rsidRDefault="00DA0598" w:rsidP="00702A22">
            <w:pPr>
              <w:pStyle w:val="TabellRader"/>
              <w:jc w:val="left"/>
            </w:pPr>
            <w:r>
              <w:rPr>
                <w:lang w:eastAsia="sv-SE"/>
              </w:rPr>
              <w:t>4*</w:t>
            </w:r>
          </w:p>
        </w:tc>
        <w:tc>
          <w:tcPr>
            <w:tcW w:w="840" w:type="pct"/>
            <w:tcBorders>
              <w:top w:val="nil"/>
              <w:bottom w:val="single" w:sz="4" w:space="0" w:color="auto"/>
              <w:right w:val="single" w:sz="4" w:space="0" w:color="auto"/>
            </w:tcBorders>
            <w:shd w:val="clear" w:color="auto" w:fill="auto"/>
            <w:noWrap/>
            <w:vAlign w:val="bottom"/>
            <w:hideMark/>
          </w:tcPr>
          <w:p w14:paraId="348D2285" w14:textId="77777777" w:rsidR="00DA0598" w:rsidRPr="00BA6006" w:rsidRDefault="00DA0598" w:rsidP="00702A22">
            <w:pPr>
              <w:pStyle w:val="TabellRader"/>
              <w:jc w:val="left"/>
            </w:pPr>
            <w:r>
              <w:rPr>
                <w:lang w:eastAsia="sv-SE"/>
              </w:rPr>
              <w:t>2</w:t>
            </w:r>
          </w:p>
        </w:tc>
        <w:tc>
          <w:tcPr>
            <w:tcW w:w="2476" w:type="pct"/>
            <w:tcBorders>
              <w:top w:val="nil"/>
              <w:bottom w:val="single" w:sz="4" w:space="0" w:color="auto"/>
            </w:tcBorders>
            <w:shd w:val="clear" w:color="auto" w:fill="auto"/>
            <w:noWrap/>
            <w:vAlign w:val="bottom"/>
            <w:hideMark/>
          </w:tcPr>
          <w:p w14:paraId="25721725" w14:textId="77777777" w:rsidR="00DA0598" w:rsidRPr="00BA6006" w:rsidRDefault="00DA0598" w:rsidP="00702A22">
            <w:pPr>
              <w:pStyle w:val="TabellRader"/>
              <w:jc w:val="left"/>
              <w:rPr>
                <w:lang w:val="es-ES"/>
              </w:rPr>
            </w:pPr>
            <w:r w:rsidRPr="00E83F41">
              <w:rPr>
                <w:lang w:val="es-ES" w:eastAsia="sv-SE"/>
              </w:rPr>
              <w:t>0A001h, 0D001, 0E001</w:t>
            </w:r>
          </w:p>
        </w:tc>
      </w:tr>
      <w:tr w:rsidR="00BA6006" w:rsidRPr="00BA6006" w14:paraId="6FDCF156"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7112185A" w14:textId="77777777" w:rsidR="00DA0598" w:rsidRPr="00BA6006" w:rsidRDefault="00DA0598" w:rsidP="00702A22">
            <w:pPr>
              <w:pStyle w:val="TabellRader"/>
              <w:jc w:val="left"/>
            </w:pPr>
            <w:r w:rsidRPr="00790274">
              <w:rPr>
                <w:lang w:eastAsia="sv-SE"/>
              </w:rPr>
              <w:t>Frankrike</w:t>
            </w:r>
          </w:p>
        </w:tc>
        <w:tc>
          <w:tcPr>
            <w:tcW w:w="722" w:type="pct"/>
            <w:tcBorders>
              <w:top w:val="nil"/>
              <w:bottom w:val="single" w:sz="4" w:space="0" w:color="auto"/>
              <w:right w:val="single" w:sz="4" w:space="0" w:color="auto"/>
            </w:tcBorders>
            <w:shd w:val="clear" w:color="auto" w:fill="auto"/>
            <w:noWrap/>
            <w:vAlign w:val="bottom"/>
            <w:hideMark/>
          </w:tcPr>
          <w:p w14:paraId="5E3D1893" w14:textId="77777777" w:rsidR="00DA0598" w:rsidRPr="00BA6006" w:rsidRDefault="00DA0598" w:rsidP="00702A22">
            <w:pPr>
              <w:pStyle w:val="TabellRader"/>
              <w:jc w:val="left"/>
            </w:pPr>
            <w:r>
              <w:rPr>
                <w:lang w:eastAsia="sv-SE"/>
              </w:rPr>
              <w:t>9</w:t>
            </w:r>
            <w:r w:rsidRPr="00BA6006">
              <w:t>*</w:t>
            </w:r>
          </w:p>
        </w:tc>
        <w:tc>
          <w:tcPr>
            <w:tcW w:w="840" w:type="pct"/>
            <w:tcBorders>
              <w:top w:val="nil"/>
              <w:bottom w:val="single" w:sz="4" w:space="0" w:color="auto"/>
              <w:right w:val="single" w:sz="4" w:space="0" w:color="auto"/>
            </w:tcBorders>
            <w:shd w:val="clear" w:color="auto" w:fill="auto"/>
            <w:noWrap/>
            <w:vAlign w:val="bottom"/>
            <w:hideMark/>
          </w:tcPr>
          <w:p w14:paraId="68E49E2F" w14:textId="77777777" w:rsidR="00DA0598" w:rsidRPr="00BA6006" w:rsidRDefault="00DA0598" w:rsidP="00702A22">
            <w:pPr>
              <w:pStyle w:val="TabellRader"/>
              <w:jc w:val="left"/>
            </w:pPr>
            <w:r>
              <w:rPr>
                <w:lang w:eastAsia="sv-SE"/>
              </w:rPr>
              <w:t>1</w:t>
            </w:r>
          </w:p>
        </w:tc>
        <w:tc>
          <w:tcPr>
            <w:tcW w:w="2476" w:type="pct"/>
            <w:tcBorders>
              <w:top w:val="nil"/>
              <w:bottom w:val="single" w:sz="4" w:space="0" w:color="auto"/>
            </w:tcBorders>
            <w:shd w:val="clear" w:color="auto" w:fill="auto"/>
            <w:noWrap/>
            <w:vAlign w:val="bottom"/>
            <w:hideMark/>
          </w:tcPr>
          <w:p w14:paraId="259568A9" w14:textId="77777777" w:rsidR="00DA0598" w:rsidRPr="00BA6006" w:rsidRDefault="00DA0598" w:rsidP="00702A22">
            <w:pPr>
              <w:pStyle w:val="TabellRader"/>
              <w:jc w:val="left"/>
            </w:pPr>
            <w:r w:rsidRPr="00790274">
              <w:rPr>
                <w:lang w:eastAsia="sv-SE"/>
              </w:rPr>
              <w:t>0A001g, 0D001, 0E001</w:t>
            </w:r>
          </w:p>
        </w:tc>
      </w:tr>
      <w:tr w:rsidR="00BA6006" w:rsidRPr="00BA6006" w14:paraId="6D9E16D2"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0A235733" w14:textId="77777777" w:rsidR="00DA0598" w:rsidRPr="00BA6006" w:rsidRDefault="00DA0598" w:rsidP="00702A22">
            <w:pPr>
              <w:pStyle w:val="TabellRader"/>
              <w:jc w:val="left"/>
            </w:pPr>
            <w:r w:rsidRPr="00790274">
              <w:rPr>
                <w:lang w:eastAsia="sv-SE"/>
              </w:rPr>
              <w:t>Italien</w:t>
            </w:r>
          </w:p>
        </w:tc>
        <w:tc>
          <w:tcPr>
            <w:tcW w:w="722" w:type="pct"/>
            <w:tcBorders>
              <w:top w:val="nil"/>
              <w:bottom w:val="single" w:sz="4" w:space="0" w:color="auto"/>
              <w:right w:val="single" w:sz="4" w:space="0" w:color="auto"/>
            </w:tcBorders>
            <w:shd w:val="clear" w:color="auto" w:fill="auto"/>
            <w:noWrap/>
            <w:vAlign w:val="bottom"/>
            <w:hideMark/>
          </w:tcPr>
          <w:p w14:paraId="08D4E2D3" w14:textId="77777777" w:rsidR="00DA0598" w:rsidRPr="00BA6006" w:rsidRDefault="00DA0598" w:rsidP="00702A22">
            <w:pPr>
              <w:pStyle w:val="TabellRader"/>
              <w:jc w:val="left"/>
            </w:pPr>
            <w:r w:rsidRPr="00790274">
              <w:rPr>
                <w:lang w:eastAsia="sv-SE"/>
              </w:rPr>
              <w:t>1</w:t>
            </w:r>
            <w:r w:rsidRPr="00BA6006">
              <w:t>*</w:t>
            </w:r>
          </w:p>
        </w:tc>
        <w:tc>
          <w:tcPr>
            <w:tcW w:w="840" w:type="pct"/>
            <w:tcBorders>
              <w:top w:val="nil"/>
              <w:bottom w:val="single" w:sz="4" w:space="0" w:color="auto"/>
              <w:right w:val="single" w:sz="4" w:space="0" w:color="auto"/>
            </w:tcBorders>
            <w:shd w:val="clear" w:color="auto" w:fill="auto"/>
            <w:noWrap/>
            <w:vAlign w:val="bottom"/>
            <w:hideMark/>
          </w:tcPr>
          <w:p w14:paraId="6A0E5AF8" w14:textId="77777777" w:rsidR="00DA0598" w:rsidRPr="00BA6006" w:rsidRDefault="00DA0598" w:rsidP="00702A22">
            <w:pPr>
              <w:pStyle w:val="TabellRader"/>
              <w:jc w:val="left"/>
            </w:pPr>
            <w:r w:rsidRPr="00790274">
              <w:rPr>
                <w:lang w:eastAsia="sv-SE"/>
              </w:rPr>
              <w:t>0</w:t>
            </w:r>
          </w:p>
        </w:tc>
        <w:tc>
          <w:tcPr>
            <w:tcW w:w="2476" w:type="pct"/>
            <w:tcBorders>
              <w:top w:val="nil"/>
              <w:bottom w:val="single" w:sz="4" w:space="0" w:color="auto"/>
            </w:tcBorders>
            <w:shd w:val="clear" w:color="auto" w:fill="auto"/>
            <w:noWrap/>
            <w:vAlign w:val="bottom"/>
            <w:hideMark/>
          </w:tcPr>
          <w:p w14:paraId="43C4BD47" w14:textId="77777777" w:rsidR="00DA0598" w:rsidRPr="00BA6006" w:rsidRDefault="00DA0598" w:rsidP="00702A22">
            <w:pPr>
              <w:pStyle w:val="TabellRader"/>
              <w:jc w:val="left"/>
            </w:pPr>
            <w:r w:rsidRPr="00790274">
              <w:rPr>
                <w:lang w:eastAsia="sv-SE"/>
              </w:rPr>
              <w:t>0D001, 0E001</w:t>
            </w:r>
          </w:p>
        </w:tc>
      </w:tr>
      <w:tr w:rsidR="00BA6006" w:rsidRPr="00BA6006" w14:paraId="3843DBED"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64DE61CF" w14:textId="77777777" w:rsidR="00DA0598" w:rsidRPr="00BA6006" w:rsidRDefault="00DA0598" w:rsidP="00702A22">
            <w:pPr>
              <w:pStyle w:val="TabellRader"/>
              <w:jc w:val="left"/>
            </w:pPr>
            <w:r w:rsidRPr="00790274">
              <w:rPr>
                <w:lang w:eastAsia="sv-SE"/>
              </w:rPr>
              <w:t>Japan</w:t>
            </w:r>
          </w:p>
        </w:tc>
        <w:tc>
          <w:tcPr>
            <w:tcW w:w="722" w:type="pct"/>
            <w:tcBorders>
              <w:top w:val="nil"/>
              <w:bottom w:val="single" w:sz="4" w:space="0" w:color="auto"/>
              <w:right w:val="single" w:sz="4" w:space="0" w:color="auto"/>
            </w:tcBorders>
            <w:shd w:val="clear" w:color="auto" w:fill="auto"/>
            <w:noWrap/>
            <w:vAlign w:val="bottom"/>
            <w:hideMark/>
          </w:tcPr>
          <w:p w14:paraId="425B3537" w14:textId="77777777" w:rsidR="00DA0598" w:rsidRPr="00BA6006" w:rsidRDefault="00DA0598" w:rsidP="00702A22">
            <w:pPr>
              <w:pStyle w:val="TabellRader"/>
              <w:jc w:val="left"/>
            </w:pPr>
            <w:r>
              <w:rPr>
                <w:lang w:eastAsia="sv-SE"/>
              </w:rPr>
              <w:t>3</w:t>
            </w:r>
          </w:p>
        </w:tc>
        <w:tc>
          <w:tcPr>
            <w:tcW w:w="840" w:type="pct"/>
            <w:tcBorders>
              <w:top w:val="nil"/>
              <w:bottom w:val="single" w:sz="4" w:space="0" w:color="auto"/>
              <w:right w:val="single" w:sz="4" w:space="0" w:color="auto"/>
            </w:tcBorders>
            <w:shd w:val="clear" w:color="auto" w:fill="auto"/>
            <w:noWrap/>
            <w:vAlign w:val="bottom"/>
            <w:hideMark/>
          </w:tcPr>
          <w:p w14:paraId="401551DA" w14:textId="77777777" w:rsidR="00DA0598" w:rsidRPr="00BA6006" w:rsidRDefault="00DA0598" w:rsidP="00702A22">
            <w:pPr>
              <w:pStyle w:val="TabellRader"/>
              <w:jc w:val="left"/>
            </w:pPr>
            <w:r>
              <w:rPr>
                <w:lang w:eastAsia="sv-SE"/>
              </w:rPr>
              <w:t>6</w:t>
            </w:r>
          </w:p>
        </w:tc>
        <w:tc>
          <w:tcPr>
            <w:tcW w:w="2476" w:type="pct"/>
            <w:tcBorders>
              <w:top w:val="nil"/>
              <w:bottom w:val="single" w:sz="4" w:space="0" w:color="auto"/>
            </w:tcBorders>
            <w:shd w:val="clear" w:color="auto" w:fill="auto"/>
            <w:noWrap/>
            <w:vAlign w:val="bottom"/>
            <w:hideMark/>
          </w:tcPr>
          <w:p w14:paraId="0CF1EDFE" w14:textId="77777777" w:rsidR="00DA0598" w:rsidRPr="00BA6006" w:rsidRDefault="00DA0598" w:rsidP="00702A22">
            <w:pPr>
              <w:pStyle w:val="TabellRader"/>
              <w:jc w:val="left"/>
            </w:pPr>
            <w:r w:rsidRPr="00021437">
              <w:rPr>
                <w:lang w:eastAsia="sv-SE"/>
              </w:rPr>
              <w:t>0A001d, 0A001f, 0A001h, 0C002, 0D001, 0E001</w:t>
            </w:r>
          </w:p>
        </w:tc>
      </w:tr>
      <w:tr w:rsidR="00BA6006" w:rsidRPr="00BA6006" w14:paraId="786772C8"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1E58E4D9" w14:textId="77777777" w:rsidR="00DA0598" w:rsidRPr="00BA6006" w:rsidRDefault="00DA0598" w:rsidP="00702A22">
            <w:pPr>
              <w:pStyle w:val="TabellRader"/>
              <w:jc w:val="left"/>
            </w:pPr>
            <w:r w:rsidRPr="00790274">
              <w:rPr>
                <w:lang w:eastAsia="sv-SE"/>
              </w:rPr>
              <w:t>Kanada</w:t>
            </w:r>
          </w:p>
        </w:tc>
        <w:tc>
          <w:tcPr>
            <w:tcW w:w="722" w:type="pct"/>
            <w:tcBorders>
              <w:top w:val="nil"/>
              <w:bottom w:val="single" w:sz="4" w:space="0" w:color="auto"/>
              <w:right w:val="single" w:sz="4" w:space="0" w:color="auto"/>
            </w:tcBorders>
            <w:shd w:val="clear" w:color="auto" w:fill="auto"/>
            <w:noWrap/>
            <w:vAlign w:val="bottom"/>
            <w:hideMark/>
          </w:tcPr>
          <w:p w14:paraId="535012D3" w14:textId="77777777" w:rsidR="00DA0598" w:rsidRPr="00BA6006" w:rsidRDefault="00DA0598" w:rsidP="00702A22">
            <w:pPr>
              <w:pStyle w:val="TabellRader"/>
              <w:jc w:val="left"/>
            </w:pPr>
            <w:r>
              <w:rPr>
                <w:lang w:eastAsia="sv-SE"/>
              </w:rPr>
              <w:t>2</w:t>
            </w:r>
          </w:p>
        </w:tc>
        <w:tc>
          <w:tcPr>
            <w:tcW w:w="840" w:type="pct"/>
            <w:tcBorders>
              <w:top w:val="nil"/>
              <w:bottom w:val="single" w:sz="4" w:space="0" w:color="auto"/>
              <w:right w:val="single" w:sz="4" w:space="0" w:color="auto"/>
            </w:tcBorders>
            <w:shd w:val="clear" w:color="auto" w:fill="auto"/>
            <w:noWrap/>
            <w:vAlign w:val="bottom"/>
            <w:hideMark/>
          </w:tcPr>
          <w:p w14:paraId="41EF191F" w14:textId="77777777" w:rsidR="00DA0598" w:rsidRPr="00BA6006" w:rsidRDefault="00DA0598" w:rsidP="00702A22">
            <w:pPr>
              <w:pStyle w:val="TabellRader"/>
              <w:jc w:val="left"/>
            </w:pPr>
            <w:r w:rsidRPr="00790274">
              <w:rPr>
                <w:lang w:eastAsia="sv-SE"/>
              </w:rPr>
              <w:t>1</w:t>
            </w:r>
          </w:p>
        </w:tc>
        <w:tc>
          <w:tcPr>
            <w:tcW w:w="2476" w:type="pct"/>
            <w:tcBorders>
              <w:top w:val="nil"/>
              <w:bottom w:val="single" w:sz="4" w:space="0" w:color="auto"/>
            </w:tcBorders>
            <w:shd w:val="clear" w:color="auto" w:fill="auto"/>
            <w:noWrap/>
            <w:vAlign w:val="bottom"/>
            <w:hideMark/>
          </w:tcPr>
          <w:p w14:paraId="0CA38664" w14:textId="77777777" w:rsidR="00DA0598" w:rsidRPr="00BA6006" w:rsidRDefault="00DA0598" w:rsidP="00702A22">
            <w:pPr>
              <w:pStyle w:val="TabellRader"/>
              <w:jc w:val="left"/>
            </w:pPr>
            <w:r w:rsidRPr="00021437">
              <w:rPr>
                <w:lang w:eastAsia="sv-SE"/>
              </w:rPr>
              <w:t xml:space="preserve">0B005, </w:t>
            </w:r>
            <w:r w:rsidRPr="00BA6006">
              <w:t>0D001, 0E001</w:t>
            </w:r>
          </w:p>
        </w:tc>
      </w:tr>
      <w:tr w:rsidR="00BA6006" w:rsidRPr="00BA6006" w14:paraId="0466E2EE"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33AB554C" w14:textId="77777777" w:rsidR="00DA0598" w:rsidRPr="00BA6006" w:rsidRDefault="00DA0598" w:rsidP="00702A22">
            <w:pPr>
              <w:pStyle w:val="TabellRader"/>
              <w:jc w:val="left"/>
            </w:pPr>
            <w:r w:rsidRPr="00790274">
              <w:rPr>
                <w:lang w:eastAsia="sv-SE"/>
              </w:rPr>
              <w:t>Kroatien</w:t>
            </w:r>
          </w:p>
        </w:tc>
        <w:tc>
          <w:tcPr>
            <w:tcW w:w="722" w:type="pct"/>
            <w:tcBorders>
              <w:top w:val="nil"/>
              <w:bottom w:val="single" w:sz="4" w:space="0" w:color="auto"/>
              <w:right w:val="single" w:sz="4" w:space="0" w:color="auto"/>
            </w:tcBorders>
            <w:shd w:val="clear" w:color="auto" w:fill="auto"/>
            <w:noWrap/>
            <w:vAlign w:val="bottom"/>
            <w:hideMark/>
          </w:tcPr>
          <w:p w14:paraId="4EF41B27" w14:textId="77777777" w:rsidR="00DA0598" w:rsidRPr="00BA6006" w:rsidRDefault="00DA0598" w:rsidP="00702A22">
            <w:pPr>
              <w:pStyle w:val="TabellRader"/>
              <w:jc w:val="left"/>
            </w:pPr>
            <w:r w:rsidRPr="00790274">
              <w:rPr>
                <w:lang w:eastAsia="sv-SE"/>
              </w:rPr>
              <w:t>1</w:t>
            </w:r>
            <w:r w:rsidRPr="00BA6006">
              <w:t>*</w:t>
            </w:r>
          </w:p>
        </w:tc>
        <w:tc>
          <w:tcPr>
            <w:tcW w:w="840" w:type="pct"/>
            <w:tcBorders>
              <w:top w:val="nil"/>
              <w:bottom w:val="single" w:sz="4" w:space="0" w:color="auto"/>
              <w:right w:val="single" w:sz="4" w:space="0" w:color="auto"/>
            </w:tcBorders>
            <w:shd w:val="clear" w:color="auto" w:fill="auto"/>
            <w:noWrap/>
            <w:vAlign w:val="bottom"/>
            <w:hideMark/>
          </w:tcPr>
          <w:p w14:paraId="05C27925" w14:textId="77777777" w:rsidR="00DA0598" w:rsidRPr="00BA6006" w:rsidRDefault="00DA0598" w:rsidP="00702A22">
            <w:pPr>
              <w:pStyle w:val="TabellRader"/>
              <w:jc w:val="left"/>
            </w:pPr>
            <w:r>
              <w:rPr>
                <w:lang w:eastAsia="sv-SE"/>
              </w:rPr>
              <w:t>0</w:t>
            </w:r>
          </w:p>
        </w:tc>
        <w:tc>
          <w:tcPr>
            <w:tcW w:w="2476" w:type="pct"/>
            <w:tcBorders>
              <w:top w:val="nil"/>
              <w:bottom w:val="single" w:sz="4" w:space="0" w:color="auto"/>
            </w:tcBorders>
            <w:shd w:val="clear" w:color="auto" w:fill="auto"/>
            <w:noWrap/>
            <w:vAlign w:val="bottom"/>
            <w:hideMark/>
          </w:tcPr>
          <w:p w14:paraId="10AE28FB" w14:textId="77777777" w:rsidR="00DA0598" w:rsidRPr="00BA6006" w:rsidRDefault="00DA0598" w:rsidP="00702A22">
            <w:pPr>
              <w:pStyle w:val="TabellRader"/>
              <w:jc w:val="left"/>
            </w:pPr>
            <w:r w:rsidRPr="00790274">
              <w:rPr>
                <w:lang w:eastAsia="sv-SE"/>
              </w:rPr>
              <w:t>0E001</w:t>
            </w:r>
          </w:p>
        </w:tc>
      </w:tr>
      <w:tr w:rsidR="00BA6006" w:rsidRPr="00BA6006" w14:paraId="3ED3476D" w14:textId="77777777" w:rsidTr="00D17361">
        <w:trPr>
          <w:trHeight w:val="300"/>
        </w:trPr>
        <w:tc>
          <w:tcPr>
            <w:tcW w:w="962" w:type="pct"/>
            <w:tcBorders>
              <w:top w:val="nil"/>
              <w:bottom w:val="single" w:sz="4" w:space="0" w:color="auto"/>
              <w:right w:val="single" w:sz="4" w:space="0" w:color="auto"/>
            </w:tcBorders>
            <w:shd w:val="clear" w:color="auto" w:fill="auto"/>
            <w:noWrap/>
            <w:vAlign w:val="bottom"/>
          </w:tcPr>
          <w:p w14:paraId="7A1C6B58" w14:textId="77777777" w:rsidR="00DA0598" w:rsidRPr="00BA6006" w:rsidRDefault="00DA0598" w:rsidP="00702A22">
            <w:pPr>
              <w:pStyle w:val="TabellRader"/>
              <w:jc w:val="left"/>
            </w:pPr>
            <w:r>
              <w:rPr>
                <w:lang w:eastAsia="sv-SE"/>
              </w:rPr>
              <w:t>Litauen</w:t>
            </w:r>
          </w:p>
        </w:tc>
        <w:tc>
          <w:tcPr>
            <w:tcW w:w="722" w:type="pct"/>
            <w:tcBorders>
              <w:top w:val="nil"/>
              <w:bottom w:val="single" w:sz="4" w:space="0" w:color="auto"/>
              <w:right w:val="single" w:sz="4" w:space="0" w:color="auto"/>
            </w:tcBorders>
            <w:shd w:val="clear" w:color="auto" w:fill="auto"/>
            <w:noWrap/>
            <w:vAlign w:val="bottom"/>
          </w:tcPr>
          <w:p w14:paraId="2F4F1996" w14:textId="77777777" w:rsidR="00DA0598" w:rsidRPr="00BA6006" w:rsidRDefault="00DA0598" w:rsidP="00702A22">
            <w:pPr>
              <w:pStyle w:val="TabellRader"/>
              <w:jc w:val="left"/>
            </w:pPr>
            <w:r>
              <w:rPr>
                <w:lang w:eastAsia="sv-SE"/>
              </w:rPr>
              <w:t>1*</w:t>
            </w:r>
          </w:p>
        </w:tc>
        <w:tc>
          <w:tcPr>
            <w:tcW w:w="840" w:type="pct"/>
            <w:tcBorders>
              <w:top w:val="nil"/>
              <w:bottom w:val="single" w:sz="4" w:space="0" w:color="auto"/>
              <w:right w:val="single" w:sz="4" w:space="0" w:color="auto"/>
            </w:tcBorders>
            <w:shd w:val="clear" w:color="auto" w:fill="auto"/>
            <w:noWrap/>
            <w:vAlign w:val="bottom"/>
          </w:tcPr>
          <w:p w14:paraId="08956AD5" w14:textId="77777777" w:rsidR="00DA0598" w:rsidRPr="00BA6006" w:rsidRDefault="00DA0598" w:rsidP="00702A22">
            <w:pPr>
              <w:pStyle w:val="TabellRader"/>
              <w:jc w:val="left"/>
            </w:pPr>
            <w:r>
              <w:rPr>
                <w:lang w:eastAsia="sv-SE"/>
              </w:rPr>
              <w:t>0</w:t>
            </w:r>
          </w:p>
        </w:tc>
        <w:tc>
          <w:tcPr>
            <w:tcW w:w="2476" w:type="pct"/>
            <w:tcBorders>
              <w:top w:val="nil"/>
              <w:bottom w:val="single" w:sz="4" w:space="0" w:color="auto"/>
            </w:tcBorders>
            <w:shd w:val="clear" w:color="auto" w:fill="auto"/>
            <w:noWrap/>
            <w:vAlign w:val="bottom"/>
          </w:tcPr>
          <w:p w14:paraId="673030F6" w14:textId="77777777" w:rsidR="00DA0598" w:rsidRPr="00BA6006" w:rsidRDefault="00DA0598" w:rsidP="00702A22">
            <w:pPr>
              <w:pStyle w:val="TabellRader"/>
              <w:jc w:val="left"/>
            </w:pPr>
            <w:r w:rsidRPr="00790274">
              <w:rPr>
                <w:lang w:eastAsia="sv-SE"/>
              </w:rPr>
              <w:t>0E001</w:t>
            </w:r>
          </w:p>
        </w:tc>
      </w:tr>
      <w:tr w:rsidR="00BA6006" w:rsidRPr="00BA6006" w14:paraId="4E6C8ED7"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4A67F651" w14:textId="77777777" w:rsidR="00DA0598" w:rsidRPr="00BA6006" w:rsidRDefault="00DA0598" w:rsidP="00702A22">
            <w:pPr>
              <w:pStyle w:val="TabellRader"/>
              <w:jc w:val="left"/>
            </w:pPr>
            <w:r w:rsidRPr="00790274">
              <w:rPr>
                <w:lang w:eastAsia="sv-SE"/>
              </w:rPr>
              <w:t>Nederländerna</w:t>
            </w:r>
          </w:p>
        </w:tc>
        <w:tc>
          <w:tcPr>
            <w:tcW w:w="722" w:type="pct"/>
            <w:tcBorders>
              <w:top w:val="nil"/>
              <w:bottom w:val="single" w:sz="4" w:space="0" w:color="auto"/>
              <w:right w:val="single" w:sz="4" w:space="0" w:color="auto"/>
            </w:tcBorders>
            <w:shd w:val="clear" w:color="auto" w:fill="auto"/>
            <w:noWrap/>
            <w:vAlign w:val="bottom"/>
            <w:hideMark/>
          </w:tcPr>
          <w:p w14:paraId="1161537A" w14:textId="77777777" w:rsidR="00DA0598" w:rsidRPr="00BA6006" w:rsidRDefault="00DA0598" w:rsidP="00702A22">
            <w:pPr>
              <w:pStyle w:val="TabellRader"/>
              <w:jc w:val="left"/>
            </w:pPr>
            <w:r>
              <w:rPr>
                <w:lang w:eastAsia="sv-SE"/>
              </w:rPr>
              <w:t>2*</w:t>
            </w:r>
          </w:p>
        </w:tc>
        <w:tc>
          <w:tcPr>
            <w:tcW w:w="840" w:type="pct"/>
            <w:tcBorders>
              <w:top w:val="nil"/>
              <w:bottom w:val="single" w:sz="4" w:space="0" w:color="auto"/>
              <w:right w:val="single" w:sz="4" w:space="0" w:color="auto"/>
            </w:tcBorders>
            <w:shd w:val="clear" w:color="auto" w:fill="auto"/>
            <w:noWrap/>
            <w:vAlign w:val="bottom"/>
            <w:hideMark/>
          </w:tcPr>
          <w:p w14:paraId="5DCC1ED3" w14:textId="77777777" w:rsidR="00DA0598" w:rsidRPr="00BA6006" w:rsidRDefault="00DA0598" w:rsidP="00702A22">
            <w:pPr>
              <w:pStyle w:val="TabellRader"/>
              <w:jc w:val="left"/>
            </w:pPr>
            <w:r w:rsidRPr="00790274">
              <w:rPr>
                <w:lang w:eastAsia="sv-SE"/>
              </w:rPr>
              <w:t>0</w:t>
            </w:r>
          </w:p>
        </w:tc>
        <w:tc>
          <w:tcPr>
            <w:tcW w:w="2476" w:type="pct"/>
            <w:tcBorders>
              <w:top w:val="nil"/>
              <w:bottom w:val="single" w:sz="4" w:space="0" w:color="auto"/>
            </w:tcBorders>
            <w:shd w:val="clear" w:color="auto" w:fill="auto"/>
            <w:noWrap/>
            <w:vAlign w:val="bottom"/>
            <w:hideMark/>
          </w:tcPr>
          <w:p w14:paraId="7AC764A2" w14:textId="77777777" w:rsidR="00DA0598" w:rsidRPr="00BA6006" w:rsidRDefault="00DA0598" w:rsidP="00702A22">
            <w:pPr>
              <w:pStyle w:val="TabellRader"/>
              <w:jc w:val="left"/>
            </w:pPr>
            <w:r w:rsidRPr="00790274">
              <w:rPr>
                <w:lang w:eastAsia="sv-SE"/>
              </w:rPr>
              <w:t>0E001</w:t>
            </w:r>
          </w:p>
        </w:tc>
      </w:tr>
      <w:tr w:rsidR="00BA6006" w:rsidRPr="00BA6006" w14:paraId="122D2F38"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35B0AED7" w14:textId="77777777" w:rsidR="00DA0598" w:rsidRPr="00BA6006" w:rsidRDefault="00DA0598" w:rsidP="00702A22">
            <w:pPr>
              <w:pStyle w:val="TabellRader"/>
              <w:jc w:val="left"/>
            </w:pPr>
            <w:r w:rsidRPr="00790274">
              <w:rPr>
                <w:lang w:eastAsia="sv-SE"/>
              </w:rPr>
              <w:t>Norge</w:t>
            </w:r>
          </w:p>
        </w:tc>
        <w:tc>
          <w:tcPr>
            <w:tcW w:w="722" w:type="pct"/>
            <w:tcBorders>
              <w:top w:val="nil"/>
              <w:bottom w:val="single" w:sz="4" w:space="0" w:color="auto"/>
              <w:right w:val="single" w:sz="4" w:space="0" w:color="auto"/>
            </w:tcBorders>
            <w:shd w:val="clear" w:color="auto" w:fill="auto"/>
            <w:noWrap/>
            <w:vAlign w:val="bottom"/>
            <w:hideMark/>
          </w:tcPr>
          <w:p w14:paraId="563034B0" w14:textId="77777777" w:rsidR="00DA0598" w:rsidRPr="00BA6006" w:rsidRDefault="00DA0598" w:rsidP="00702A22">
            <w:pPr>
              <w:pStyle w:val="TabellRader"/>
              <w:jc w:val="left"/>
            </w:pPr>
            <w:r>
              <w:rPr>
                <w:lang w:eastAsia="sv-SE"/>
              </w:rPr>
              <w:t>2</w:t>
            </w:r>
          </w:p>
        </w:tc>
        <w:tc>
          <w:tcPr>
            <w:tcW w:w="840" w:type="pct"/>
            <w:tcBorders>
              <w:top w:val="nil"/>
              <w:bottom w:val="single" w:sz="4" w:space="0" w:color="auto"/>
              <w:right w:val="single" w:sz="4" w:space="0" w:color="auto"/>
            </w:tcBorders>
            <w:shd w:val="clear" w:color="auto" w:fill="auto"/>
            <w:noWrap/>
            <w:vAlign w:val="bottom"/>
            <w:hideMark/>
          </w:tcPr>
          <w:p w14:paraId="126221D3" w14:textId="77777777" w:rsidR="00DA0598" w:rsidRPr="00BA6006" w:rsidRDefault="00DA0598" w:rsidP="00702A22">
            <w:pPr>
              <w:pStyle w:val="TabellRader"/>
              <w:jc w:val="left"/>
            </w:pPr>
            <w:r>
              <w:rPr>
                <w:lang w:eastAsia="sv-SE"/>
              </w:rPr>
              <w:t>4</w:t>
            </w:r>
          </w:p>
        </w:tc>
        <w:tc>
          <w:tcPr>
            <w:tcW w:w="2476" w:type="pct"/>
            <w:tcBorders>
              <w:top w:val="nil"/>
              <w:bottom w:val="single" w:sz="4" w:space="0" w:color="auto"/>
            </w:tcBorders>
            <w:shd w:val="clear" w:color="auto" w:fill="auto"/>
            <w:noWrap/>
            <w:vAlign w:val="bottom"/>
            <w:hideMark/>
          </w:tcPr>
          <w:p w14:paraId="59B865FB" w14:textId="77777777" w:rsidR="00DA0598" w:rsidRPr="00BA6006" w:rsidRDefault="00DA0598" w:rsidP="00702A22">
            <w:pPr>
              <w:pStyle w:val="TabellRader"/>
              <w:jc w:val="left"/>
            </w:pPr>
            <w:r w:rsidRPr="00790274">
              <w:rPr>
                <w:lang w:eastAsia="sv-SE"/>
              </w:rPr>
              <w:t>0C001</w:t>
            </w:r>
            <w:r w:rsidRPr="00BA6006">
              <w:t>, 0D001, 0E001</w:t>
            </w:r>
          </w:p>
        </w:tc>
      </w:tr>
      <w:tr w:rsidR="00BA6006" w:rsidRPr="003D6670" w14:paraId="3AFB81A7"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6A79336F" w14:textId="77777777" w:rsidR="00DA0598" w:rsidRPr="00BA6006" w:rsidRDefault="00DA0598" w:rsidP="00702A22">
            <w:pPr>
              <w:pStyle w:val="TabellRader"/>
              <w:jc w:val="left"/>
            </w:pPr>
            <w:r w:rsidRPr="00790274">
              <w:rPr>
                <w:lang w:eastAsia="sv-SE"/>
              </w:rPr>
              <w:lastRenderedPageBreak/>
              <w:t>Schweiz</w:t>
            </w:r>
          </w:p>
        </w:tc>
        <w:tc>
          <w:tcPr>
            <w:tcW w:w="722" w:type="pct"/>
            <w:tcBorders>
              <w:top w:val="nil"/>
              <w:bottom w:val="single" w:sz="4" w:space="0" w:color="auto"/>
              <w:right w:val="single" w:sz="4" w:space="0" w:color="auto"/>
            </w:tcBorders>
            <w:shd w:val="clear" w:color="auto" w:fill="auto"/>
            <w:noWrap/>
            <w:vAlign w:val="bottom"/>
            <w:hideMark/>
          </w:tcPr>
          <w:p w14:paraId="46B71D17" w14:textId="77777777" w:rsidR="00DA0598" w:rsidRPr="00BA6006" w:rsidRDefault="00DA0598" w:rsidP="00702A22">
            <w:pPr>
              <w:pStyle w:val="TabellRader"/>
              <w:jc w:val="left"/>
            </w:pPr>
            <w:r>
              <w:rPr>
                <w:lang w:eastAsia="sv-SE"/>
              </w:rPr>
              <w:t>2</w:t>
            </w:r>
          </w:p>
        </w:tc>
        <w:tc>
          <w:tcPr>
            <w:tcW w:w="840" w:type="pct"/>
            <w:tcBorders>
              <w:top w:val="nil"/>
              <w:bottom w:val="single" w:sz="4" w:space="0" w:color="auto"/>
              <w:right w:val="single" w:sz="4" w:space="0" w:color="auto"/>
            </w:tcBorders>
            <w:shd w:val="clear" w:color="auto" w:fill="auto"/>
            <w:noWrap/>
            <w:vAlign w:val="bottom"/>
            <w:hideMark/>
          </w:tcPr>
          <w:p w14:paraId="79E3C72E" w14:textId="77777777" w:rsidR="00DA0598" w:rsidRPr="00BA6006" w:rsidRDefault="00DA0598" w:rsidP="00702A22">
            <w:pPr>
              <w:pStyle w:val="TabellRader"/>
              <w:jc w:val="left"/>
            </w:pPr>
            <w:r>
              <w:rPr>
                <w:lang w:eastAsia="sv-SE"/>
              </w:rPr>
              <w:t>2</w:t>
            </w:r>
          </w:p>
        </w:tc>
        <w:tc>
          <w:tcPr>
            <w:tcW w:w="2476" w:type="pct"/>
            <w:tcBorders>
              <w:top w:val="nil"/>
              <w:bottom w:val="single" w:sz="4" w:space="0" w:color="auto"/>
            </w:tcBorders>
            <w:shd w:val="clear" w:color="auto" w:fill="auto"/>
            <w:noWrap/>
            <w:vAlign w:val="bottom"/>
            <w:hideMark/>
          </w:tcPr>
          <w:p w14:paraId="325D2905" w14:textId="77777777" w:rsidR="00DA0598" w:rsidRPr="00EA4EE3" w:rsidRDefault="00DA0598" w:rsidP="00702A22">
            <w:pPr>
              <w:pStyle w:val="TabellRader"/>
              <w:jc w:val="left"/>
              <w:rPr>
                <w:lang w:val="pt-PT"/>
              </w:rPr>
            </w:pPr>
            <w:r w:rsidRPr="00EA4EE3">
              <w:rPr>
                <w:lang w:val="pt-PT" w:eastAsia="sv-SE"/>
              </w:rPr>
              <w:t>0A001f, 0A001h, 0A001j, 0C001, 0C002, 0D001, 0E001</w:t>
            </w:r>
          </w:p>
        </w:tc>
      </w:tr>
      <w:tr w:rsidR="00BA6006" w:rsidRPr="00BA6006" w14:paraId="375E0ACB"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5DA9BF87" w14:textId="77777777" w:rsidR="00DA0598" w:rsidRPr="00BA6006" w:rsidRDefault="00DA0598" w:rsidP="00702A22">
            <w:pPr>
              <w:pStyle w:val="TabellRader"/>
              <w:jc w:val="left"/>
            </w:pPr>
            <w:r w:rsidRPr="00790274">
              <w:rPr>
                <w:lang w:eastAsia="sv-SE"/>
              </w:rPr>
              <w:t>Slovakien</w:t>
            </w:r>
          </w:p>
        </w:tc>
        <w:tc>
          <w:tcPr>
            <w:tcW w:w="722" w:type="pct"/>
            <w:tcBorders>
              <w:top w:val="nil"/>
              <w:bottom w:val="single" w:sz="4" w:space="0" w:color="auto"/>
              <w:right w:val="single" w:sz="4" w:space="0" w:color="auto"/>
            </w:tcBorders>
            <w:shd w:val="clear" w:color="auto" w:fill="auto"/>
            <w:noWrap/>
            <w:vAlign w:val="bottom"/>
            <w:hideMark/>
          </w:tcPr>
          <w:p w14:paraId="54259268" w14:textId="77777777" w:rsidR="00DA0598" w:rsidRPr="00BA6006" w:rsidRDefault="00DA0598" w:rsidP="00702A22">
            <w:pPr>
              <w:pStyle w:val="TabellRader"/>
              <w:jc w:val="left"/>
            </w:pPr>
            <w:r w:rsidRPr="00790274">
              <w:rPr>
                <w:lang w:eastAsia="sv-SE"/>
              </w:rPr>
              <w:t>2</w:t>
            </w:r>
            <w:r w:rsidRPr="00BA6006">
              <w:t>*</w:t>
            </w:r>
          </w:p>
        </w:tc>
        <w:tc>
          <w:tcPr>
            <w:tcW w:w="840" w:type="pct"/>
            <w:tcBorders>
              <w:top w:val="nil"/>
              <w:bottom w:val="single" w:sz="4" w:space="0" w:color="auto"/>
              <w:right w:val="single" w:sz="4" w:space="0" w:color="auto"/>
            </w:tcBorders>
            <w:shd w:val="clear" w:color="auto" w:fill="auto"/>
            <w:noWrap/>
            <w:vAlign w:val="bottom"/>
            <w:hideMark/>
          </w:tcPr>
          <w:p w14:paraId="406E7CFE" w14:textId="77777777" w:rsidR="00DA0598" w:rsidRPr="00BA6006" w:rsidRDefault="00DA0598" w:rsidP="00702A22">
            <w:pPr>
              <w:pStyle w:val="TabellRader"/>
              <w:jc w:val="left"/>
            </w:pPr>
            <w:r>
              <w:rPr>
                <w:lang w:eastAsia="sv-SE"/>
              </w:rPr>
              <w:t>1</w:t>
            </w:r>
          </w:p>
        </w:tc>
        <w:tc>
          <w:tcPr>
            <w:tcW w:w="2476" w:type="pct"/>
            <w:tcBorders>
              <w:top w:val="nil"/>
              <w:bottom w:val="single" w:sz="4" w:space="0" w:color="auto"/>
            </w:tcBorders>
            <w:shd w:val="clear" w:color="auto" w:fill="auto"/>
            <w:noWrap/>
            <w:vAlign w:val="bottom"/>
            <w:hideMark/>
          </w:tcPr>
          <w:p w14:paraId="69BDF49D" w14:textId="77777777" w:rsidR="00DA0598" w:rsidRPr="00BA6006" w:rsidRDefault="00DA0598" w:rsidP="00702A22">
            <w:pPr>
              <w:pStyle w:val="TabellRader"/>
              <w:jc w:val="left"/>
            </w:pPr>
            <w:r w:rsidRPr="00021437">
              <w:rPr>
                <w:lang w:eastAsia="sv-SE"/>
              </w:rPr>
              <w:t>0A001d, 0A001f, 0A001h, 0B005, 0D001, 0E001</w:t>
            </w:r>
          </w:p>
        </w:tc>
      </w:tr>
      <w:tr w:rsidR="00BA6006" w:rsidRPr="00BA6006" w14:paraId="32C99DFD" w14:textId="77777777" w:rsidTr="00D17361">
        <w:trPr>
          <w:trHeight w:val="300"/>
        </w:trPr>
        <w:tc>
          <w:tcPr>
            <w:tcW w:w="962" w:type="pct"/>
            <w:tcBorders>
              <w:top w:val="nil"/>
              <w:bottom w:val="single" w:sz="4" w:space="0" w:color="auto"/>
              <w:right w:val="single" w:sz="4" w:space="0" w:color="auto"/>
            </w:tcBorders>
            <w:shd w:val="clear" w:color="auto" w:fill="auto"/>
            <w:noWrap/>
            <w:vAlign w:val="bottom"/>
          </w:tcPr>
          <w:p w14:paraId="2DD0ECD5" w14:textId="77777777" w:rsidR="00DA0598" w:rsidRPr="00BA6006" w:rsidRDefault="00DA0598" w:rsidP="00702A22">
            <w:pPr>
              <w:pStyle w:val="TabellRader"/>
              <w:jc w:val="left"/>
            </w:pPr>
            <w:r>
              <w:rPr>
                <w:lang w:eastAsia="sv-SE"/>
              </w:rPr>
              <w:t>Slovenien</w:t>
            </w:r>
          </w:p>
        </w:tc>
        <w:tc>
          <w:tcPr>
            <w:tcW w:w="722" w:type="pct"/>
            <w:tcBorders>
              <w:top w:val="nil"/>
              <w:bottom w:val="single" w:sz="4" w:space="0" w:color="auto"/>
              <w:right w:val="single" w:sz="4" w:space="0" w:color="auto"/>
            </w:tcBorders>
            <w:shd w:val="clear" w:color="auto" w:fill="auto"/>
            <w:noWrap/>
            <w:vAlign w:val="bottom"/>
          </w:tcPr>
          <w:p w14:paraId="431A6E1D" w14:textId="77777777" w:rsidR="00DA0598" w:rsidRPr="00BA6006" w:rsidRDefault="00DA0598" w:rsidP="00702A22">
            <w:pPr>
              <w:pStyle w:val="TabellRader"/>
              <w:jc w:val="left"/>
            </w:pPr>
            <w:r>
              <w:rPr>
                <w:lang w:eastAsia="sv-SE"/>
              </w:rPr>
              <w:t>1*</w:t>
            </w:r>
          </w:p>
        </w:tc>
        <w:tc>
          <w:tcPr>
            <w:tcW w:w="840" w:type="pct"/>
            <w:tcBorders>
              <w:top w:val="nil"/>
              <w:bottom w:val="single" w:sz="4" w:space="0" w:color="auto"/>
              <w:right w:val="single" w:sz="4" w:space="0" w:color="auto"/>
            </w:tcBorders>
            <w:shd w:val="clear" w:color="auto" w:fill="auto"/>
            <w:noWrap/>
            <w:vAlign w:val="bottom"/>
          </w:tcPr>
          <w:p w14:paraId="67FF13FE" w14:textId="77777777" w:rsidR="00DA0598" w:rsidRPr="00BA6006" w:rsidRDefault="00DA0598" w:rsidP="00702A22">
            <w:pPr>
              <w:pStyle w:val="TabellRader"/>
              <w:jc w:val="left"/>
            </w:pPr>
            <w:r>
              <w:rPr>
                <w:lang w:eastAsia="sv-SE"/>
              </w:rPr>
              <w:t>0</w:t>
            </w:r>
          </w:p>
        </w:tc>
        <w:tc>
          <w:tcPr>
            <w:tcW w:w="2476" w:type="pct"/>
            <w:tcBorders>
              <w:top w:val="nil"/>
              <w:bottom w:val="single" w:sz="4" w:space="0" w:color="auto"/>
            </w:tcBorders>
            <w:shd w:val="clear" w:color="auto" w:fill="auto"/>
            <w:noWrap/>
            <w:vAlign w:val="bottom"/>
          </w:tcPr>
          <w:p w14:paraId="3FAEDFB9" w14:textId="77777777" w:rsidR="00DA0598" w:rsidRPr="00BA6006" w:rsidRDefault="00DA0598" w:rsidP="00702A22">
            <w:pPr>
              <w:pStyle w:val="TabellRader"/>
              <w:jc w:val="left"/>
            </w:pPr>
            <w:r w:rsidRPr="00021437">
              <w:rPr>
                <w:lang w:eastAsia="sv-SE"/>
              </w:rPr>
              <w:t>0D001, 0E001</w:t>
            </w:r>
          </w:p>
        </w:tc>
      </w:tr>
      <w:tr w:rsidR="00BA6006" w:rsidRPr="00BA6006" w14:paraId="5CF2CC3C"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7BBECE52" w14:textId="77777777" w:rsidR="00DA0598" w:rsidRPr="00BA6006" w:rsidRDefault="00DA0598" w:rsidP="00702A22">
            <w:pPr>
              <w:pStyle w:val="TabellRader"/>
              <w:jc w:val="left"/>
            </w:pPr>
            <w:r w:rsidRPr="00790274">
              <w:rPr>
                <w:lang w:eastAsia="sv-SE"/>
              </w:rPr>
              <w:t>Spanien</w:t>
            </w:r>
          </w:p>
        </w:tc>
        <w:tc>
          <w:tcPr>
            <w:tcW w:w="722" w:type="pct"/>
            <w:tcBorders>
              <w:top w:val="nil"/>
              <w:bottom w:val="single" w:sz="4" w:space="0" w:color="auto"/>
              <w:right w:val="single" w:sz="4" w:space="0" w:color="auto"/>
            </w:tcBorders>
            <w:shd w:val="clear" w:color="auto" w:fill="auto"/>
            <w:noWrap/>
            <w:vAlign w:val="bottom"/>
            <w:hideMark/>
          </w:tcPr>
          <w:p w14:paraId="61FE10B4" w14:textId="77777777" w:rsidR="00DA0598" w:rsidRPr="00BA6006" w:rsidRDefault="00DA0598" w:rsidP="00702A22">
            <w:pPr>
              <w:pStyle w:val="TabellRader"/>
              <w:jc w:val="left"/>
            </w:pPr>
            <w:r>
              <w:rPr>
                <w:lang w:eastAsia="sv-SE"/>
              </w:rPr>
              <w:t>4*</w:t>
            </w:r>
          </w:p>
        </w:tc>
        <w:tc>
          <w:tcPr>
            <w:tcW w:w="840" w:type="pct"/>
            <w:tcBorders>
              <w:top w:val="nil"/>
              <w:bottom w:val="single" w:sz="4" w:space="0" w:color="auto"/>
              <w:right w:val="single" w:sz="4" w:space="0" w:color="auto"/>
            </w:tcBorders>
            <w:shd w:val="clear" w:color="auto" w:fill="auto"/>
            <w:noWrap/>
            <w:vAlign w:val="bottom"/>
            <w:hideMark/>
          </w:tcPr>
          <w:p w14:paraId="6AD3BF67" w14:textId="77777777" w:rsidR="00DA0598" w:rsidRPr="00BA6006" w:rsidRDefault="00DA0598" w:rsidP="00702A22">
            <w:pPr>
              <w:pStyle w:val="TabellRader"/>
              <w:jc w:val="left"/>
            </w:pPr>
            <w:r>
              <w:rPr>
                <w:lang w:eastAsia="sv-SE"/>
              </w:rPr>
              <w:t>10</w:t>
            </w:r>
          </w:p>
        </w:tc>
        <w:tc>
          <w:tcPr>
            <w:tcW w:w="2476" w:type="pct"/>
            <w:tcBorders>
              <w:top w:val="nil"/>
              <w:bottom w:val="single" w:sz="4" w:space="0" w:color="auto"/>
            </w:tcBorders>
            <w:shd w:val="clear" w:color="auto" w:fill="auto"/>
            <w:noWrap/>
            <w:vAlign w:val="bottom"/>
            <w:hideMark/>
          </w:tcPr>
          <w:p w14:paraId="5862AF7A" w14:textId="77777777" w:rsidR="00DA0598" w:rsidRPr="00BA6006" w:rsidRDefault="00DA0598" w:rsidP="00702A22">
            <w:pPr>
              <w:pStyle w:val="TabellRader"/>
              <w:jc w:val="left"/>
            </w:pPr>
            <w:r w:rsidRPr="00790274">
              <w:rPr>
                <w:lang w:eastAsia="sv-SE"/>
              </w:rPr>
              <w:t>0A001d, 0A001f, 0A001h, 0D001, 0E001</w:t>
            </w:r>
          </w:p>
        </w:tc>
      </w:tr>
      <w:tr w:rsidR="00BA6006" w:rsidRPr="00BA6006" w14:paraId="4CFE4738"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69920FBB" w14:textId="77777777" w:rsidR="00DA0598" w:rsidRPr="00BA6006" w:rsidRDefault="00DA0598" w:rsidP="00702A22">
            <w:pPr>
              <w:pStyle w:val="TabellRader"/>
              <w:jc w:val="left"/>
            </w:pPr>
            <w:r w:rsidRPr="00790274">
              <w:rPr>
                <w:lang w:eastAsia="sv-SE"/>
              </w:rPr>
              <w:t>Storbritannien</w:t>
            </w:r>
          </w:p>
        </w:tc>
        <w:tc>
          <w:tcPr>
            <w:tcW w:w="722" w:type="pct"/>
            <w:tcBorders>
              <w:top w:val="nil"/>
              <w:bottom w:val="single" w:sz="4" w:space="0" w:color="auto"/>
              <w:right w:val="single" w:sz="4" w:space="0" w:color="auto"/>
            </w:tcBorders>
            <w:shd w:val="clear" w:color="auto" w:fill="auto"/>
            <w:noWrap/>
            <w:vAlign w:val="bottom"/>
            <w:hideMark/>
          </w:tcPr>
          <w:p w14:paraId="23727564" w14:textId="77777777" w:rsidR="00DA0598" w:rsidRPr="00BA6006" w:rsidRDefault="00DA0598" w:rsidP="00702A22">
            <w:pPr>
              <w:pStyle w:val="TabellRader"/>
              <w:jc w:val="left"/>
            </w:pPr>
            <w:r>
              <w:rPr>
                <w:lang w:eastAsia="sv-SE"/>
              </w:rPr>
              <w:t>3</w:t>
            </w:r>
          </w:p>
        </w:tc>
        <w:tc>
          <w:tcPr>
            <w:tcW w:w="840" w:type="pct"/>
            <w:tcBorders>
              <w:top w:val="nil"/>
              <w:bottom w:val="single" w:sz="4" w:space="0" w:color="auto"/>
              <w:right w:val="single" w:sz="4" w:space="0" w:color="auto"/>
            </w:tcBorders>
            <w:shd w:val="clear" w:color="auto" w:fill="auto"/>
            <w:noWrap/>
            <w:vAlign w:val="bottom"/>
            <w:hideMark/>
          </w:tcPr>
          <w:p w14:paraId="790E4BDA" w14:textId="77777777" w:rsidR="00DA0598" w:rsidRPr="00BA6006" w:rsidRDefault="00DA0598" w:rsidP="00702A22">
            <w:pPr>
              <w:pStyle w:val="TabellRader"/>
              <w:jc w:val="left"/>
            </w:pPr>
            <w:r>
              <w:rPr>
                <w:lang w:eastAsia="sv-SE"/>
              </w:rPr>
              <w:t>3</w:t>
            </w:r>
          </w:p>
        </w:tc>
        <w:tc>
          <w:tcPr>
            <w:tcW w:w="2476" w:type="pct"/>
            <w:tcBorders>
              <w:top w:val="nil"/>
              <w:bottom w:val="single" w:sz="4" w:space="0" w:color="auto"/>
            </w:tcBorders>
            <w:shd w:val="clear" w:color="auto" w:fill="auto"/>
            <w:noWrap/>
            <w:vAlign w:val="bottom"/>
            <w:hideMark/>
          </w:tcPr>
          <w:p w14:paraId="3480D1D2" w14:textId="77777777" w:rsidR="00DA0598" w:rsidRPr="00BA6006" w:rsidRDefault="00DA0598" w:rsidP="00702A22">
            <w:pPr>
              <w:pStyle w:val="TabellRader"/>
              <w:jc w:val="left"/>
              <w:rPr>
                <w:lang w:val="es-ES"/>
              </w:rPr>
            </w:pPr>
            <w:r w:rsidRPr="00E83F41">
              <w:rPr>
                <w:lang w:val="es-ES" w:eastAsia="sv-SE"/>
              </w:rPr>
              <w:t>0A001f, 0A001h, 0D001, 0E001</w:t>
            </w:r>
          </w:p>
        </w:tc>
      </w:tr>
      <w:tr w:rsidR="00BA6006" w:rsidRPr="00BA6006" w14:paraId="2FAADC87" w14:textId="77777777" w:rsidTr="00D17361">
        <w:trPr>
          <w:trHeight w:val="300"/>
        </w:trPr>
        <w:tc>
          <w:tcPr>
            <w:tcW w:w="962" w:type="pct"/>
            <w:tcBorders>
              <w:top w:val="nil"/>
              <w:bottom w:val="single" w:sz="4" w:space="0" w:color="auto"/>
              <w:right w:val="single" w:sz="4" w:space="0" w:color="auto"/>
            </w:tcBorders>
            <w:shd w:val="clear" w:color="auto" w:fill="auto"/>
            <w:noWrap/>
            <w:vAlign w:val="bottom"/>
          </w:tcPr>
          <w:p w14:paraId="51FF18B1" w14:textId="77777777" w:rsidR="00DA0598" w:rsidRPr="00BA6006" w:rsidRDefault="00DA0598" w:rsidP="00702A22">
            <w:pPr>
              <w:pStyle w:val="TabellRader"/>
              <w:jc w:val="left"/>
            </w:pPr>
            <w:r>
              <w:rPr>
                <w:lang w:eastAsia="sv-SE"/>
              </w:rPr>
              <w:t>Sydafrika</w:t>
            </w:r>
          </w:p>
        </w:tc>
        <w:tc>
          <w:tcPr>
            <w:tcW w:w="722" w:type="pct"/>
            <w:tcBorders>
              <w:top w:val="nil"/>
              <w:bottom w:val="single" w:sz="4" w:space="0" w:color="auto"/>
              <w:right w:val="single" w:sz="4" w:space="0" w:color="auto"/>
            </w:tcBorders>
            <w:shd w:val="clear" w:color="auto" w:fill="auto"/>
            <w:noWrap/>
            <w:vAlign w:val="bottom"/>
          </w:tcPr>
          <w:p w14:paraId="426326FA" w14:textId="77777777" w:rsidR="00DA0598" w:rsidRPr="00BA6006" w:rsidRDefault="00DA0598" w:rsidP="00702A22">
            <w:pPr>
              <w:pStyle w:val="TabellRader"/>
              <w:jc w:val="left"/>
            </w:pPr>
            <w:r>
              <w:rPr>
                <w:lang w:eastAsia="sv-SE"/>
              </w:rPr>
              <w:t>1</w:t>
            </w:r>
          </w:p>
        </w:tc>
        <w:tc>
          <w:tcPr>
            <w:tcW w:w="840" w:type="pct"/>
            <w:tcBorders>
              <w:top w:val="nil"/>
              <w:bottom w:val="single" w:sz="4" w:space="0" w:color="auto"/>
              <w:right w:val="single" w:sz="4" w:space="0" w:color="auto"/>
            </w:tcBorders>
            <w:shd w:val="clear" w:color="auto" w:fill="auto"/>
            <w:noWrap/>
            <w:vAlign w:val="bottom"/>
          </w:tcPr>
          <w:p w14:paraId="70DB1524" w14:textId="77777777" w:rsidR="00DA0598" w:rsidRPr="00BA6006" w:rsidRDefault="00DA0598" w:rsidP="00702A22">
            <w:pPr>
              <w:pStyle w:val="TabellRader"/>
              <w:jc w:val="left"/>
            </w:pPr>
            <w:r>
              <w:rPr>
                <w:lang w:eastAsia="sv-SE"/>
              </w:rPr>
              <w:t>0</w:t>
            </w:r>
          </w:p>
        </w:tc>
        <w:tc>
          <w:tcPr>
            <w:tcW w:w="2476" w:type="pct"/>
            <w:tcBorders>
              <w:top w:val="nil"/>
              <w:bottom w:val="single" w:sz="4" w:space="0" w:color="auto"/>
            </w:tcBorders>
            <w:shd w:val="clear" w:color="auto" w:fill="auto"/>
            <w:noWrap/>
            <w:vAlign w:val="bottom"/>
          </w:tcPr>
          <w:p w14:paraId="1FC6FB7E" w14:textId="77777777" w:rsidR="00DA0598" w:rsidRPr="00BA6006" w:rsidRDefault="00DA0598" w:rsidP="00702A22">
            <w:pPr>
              <w:pStyle w:val="TabellRader"/>
              <w:jc w:val="left"/>
              <w:rPr>
                <w:lang w:val="es-ES"/>
              </w:rPr>
            </w:pPr>
            <w:r w:rsidRPr="00021437">
              <w:rPr>
                <w:lang w:val="es-ES" w:eastAsia="sv-SE"/>
              </w:rPr>
              <w:t>0D001, 0E001</w:t>
            </w:r>
          </w:p>
        </w:tc>
      </w:tr>
      <w:tr w:rsidR="00BA6006" w:rsidRPr="00BA6006" w14:paraId="2B7F51F1"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48DAF305" w14:textId="77777777" w:rsidR="00DA0598" w:rsidRPr="00BA6006" w:rsidRDefault="00DA0598" w:rsidP="00702A22">
            <w:pPr>
              <w:pStyle w:val="TabellRader"/>
              <w:jc w:val="left"/>
            </w:pPr>
            <w:r w:rsidRPr="00790274">
              <w:rPr>
                <w:lang w:eastAsia="sv-SE"/>
              </w:rPr>
              <w:t>Tjeckien</w:t>
            </w:r>
          </w:p>
        </w:tc>
        <w:tc>
          <w:tcPr>
            <w:tcW w:w="722" w:type="pct"/>
            <w:tcBorders>
              <w:top w:val="nil"/>
              <w:bottom w:val="single" w:sz="4" w:space="0" w:color="auto"/>
              <w:right w:val="single" w:sz="4" w:space="0" w:color="auto"/>
            </w:tcBorders>
            <w:shd w:val="clear" w:color="auto" w:fill="auto"/>
            <w:noWrap/>
            <w:vAlign w:val="bottom"/>
            <w:hideMark/>
          </w:tcPr>
          <w:p w14:paraId="12A9E7B4" w14:textId="77777777" w:rsidR="00DA0598" w:rsidRPr="00BA6006" w:rsidRDefault="00DA0598" w:rsidP="00702A22">
            <w:pPr>
              <w:pStyle w:val="TabellRader"/>
              <w:jc w:val="left"/>
            </w:pPr>
            <w:r w:rsidRPr="00790274">
              <w:rPr>
                <w:lang w:eastAsia="sv-SE"/>
              </w:rPr>
              <w:t>2</w:t>
            </w:r>
            <w:r w:rsidRPr="00BA6006">
              <w:t>*</w:t>
            </w:r>
          </w:p>
        </w:tc>
        <w:tc>
          <w:tcPr>
            <w:tcW w:w="840" w:type="pct"/>
            <w:tcBorders>
              <w:top w:val="nil"/>
              <w:bottom w:val="single" w:sz="4" w:space="0" w:color="auto"/>
              <w:right w:val="single" w:sz="4" w:space="0" w:color="auto"/>
            </w:tcBorders>
            <w:shd w:val="clear" w:color="auto" w:fill="auto"/>
            <w:noWrap/>
            <w:vAlign w:val="bottom"/>
            <w:hideMark/>
          </w:tcPr>
          <w:p w14:paraId="1B2A928D" w14:textId="77777777" w:rsidR="00DA0598" w:rsidRPr="00BA6006" w:rsidRDefault="00DA0598" w:rsidP="00702A22">
            <w:pPr>
              <w:pStyle w:val="TabellRader"/>
              <w:jc w:val="left"/>
            </w:pPr>
            <w:r>
              <w:rPr>
                <w:lang w:eastAsia="sv-SE"/>
              </w:rPr>
              <w:t>0</w:t>
            </w:r>
          </w:p>
        </w:tc>
        <w:tc>
          <w:tcPr>
            <w:tcW w:w="2476" w:type="pct"/>
            <w:tcBorders>
              <w:top w:val="nil"/>
              <w:bottom w:val="single" w:sz="4" w:space="0" w:color="auto"/>
            </w:tcBorders>
            <w:shd w:val="clear" w:color="auto" w:fill="auto"/>
            <w:noWrap/>
            <w:vAlign w:val="bottom"/>
            <w:hideMark/>
          </w:tcPr>
          <w:p w14:paraId="4B44DA81" w14:textId="77777777" w:rsidR="00DA0598" w:rsidRPr="00BA6006" w:rsidRDefault="00DA0598" w:rsidP="00702A22">
            <w:pPr>
              <w:pStyle w:val="TabellRader"/>
              <w:jc w:val="left"/>
            </w:pPr>
            <w:r w:rsidRPr="00021437">
              <w:rPr>
                <w:lang w:eastAsia="sv-SE"/>
              </w:rPr>
              <w:t>0D001, 0E001</w:t>
            </w:r>
          </w:p>
        </w:tc>
      </w:tr>
      <w:tr w:rsidR="00BA6006" w:rsidRPr="00BA6006" w14:paraId="64F32F13"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4E77648A" w14:textId="77777777" w:rsidR="00DA0598" w:rsidRPr="00BA6006" w:rsidRDefault="00DA0598" w:rsidP="00702A22">
            <w:pPr>
              <w:pStyle w:val="TabellRader"/>
              <w:jc w:val="left"/>
            </w:pPr>
            <w:r w:rsidRPr="00790274">
              <w:rPr>
                <w:lang w:eastAsia="sv-SE"/>
              </w:rPr>
              <w:t>Tyskland</w:t>
            </w:r>
          </w:p>
        </w:tc>
        <w:tc>
          <w:tcPr>
            <w:tcW w:w="722" w:type="pct"/>
            <w:tcBorders>
              <w:top w:val="nil"/>
              <w:bottom w:val="single" w:sz="4" w:space="0" w:color="auto"/>
              <w:right w:val="single" w:sz="4" w:space="0" w:color="auto"/>
            </w:tcBorders>
            <w:shd w:val="clear" w:color="auto" w:fill="auto"/>
            <w:noWrap/>
            <w:vAlign w:val="bottom"/>
            <w:hideMark/>
          </w:tcPr>
          <w:p w14:paraId="5558E1BE" w14:textId="77777777" w:rsidR="00DA0598" w:rsidRPr="00BA6006" w:rsidRDefault="00DA0598" w:rsidP="00702A22">
            <w:pPr>
              <w:pStyle w:val="TabellRader"/>
              <w:jc w:val="left"/>
            </w:pPr>
            <w:r>
              <w:rPr>
                <w:lang w:eastAsia="sv-SE"/>
              </w:rPr>
              <w:t>12</w:t>
            </w:r>
            <w:r w:rsidRPr="00BA6006">
              <w:t>*</w:t>
            </w:r>
          </w:p>
        </w:tc>
        <w:tc>
          <w:tcPr>
            <w:tcW w:w="840" w:type="pct"/>
            <w:tcBorders>
              <w:top w:val="nil"/>
              <w:bottom w:val="single" w:sz="4" w:space="0" w:color="auto"/>
              <w:right w:val="single" w:sz="4" w:space="0" w:color="auto"/>
            </w:tcBorders>
            <w:shd w:val="clear" w:color="auto" w:fill="auto"/>
            <w:noWrap/>
            <w:vAlign w:val="bottom"/>
            <w:hideMark/>
          </w:tcPr>
          <w:p w14:paraId="4DD9072C" w14:textId="77777777" w:rsidR="00DA0598" w:rsidRPr="00BA6006" w:rsidRDefault="00DA0598" w:rsidP="00702A22">
            <w:pPr>
              <w:pStyle w:val="TabellRader"/>
              <w:jc w:val="left"/>
            </w:pPr>
            <w:r>
              <w:rPr>
                <w:lang w:eastAsia="sv-SE"/>
              </w:rPr>
              <w:t>2</w:t>
            </w:r>
          </w:p>
        </w:tc>
        <w:tc>
          <w:tcPr>
            <w:tcW w:w="2476" w:type="pct"/>
            <w:tcBorders>
              <w:top w:val="nil"/>
              <w:bottom w:val="single" w:sz="4" w:space="0" w:color="auto"/>
            </w:tcBorders>
            <w:shd w:val="clear" w:color="auto" w:fill="auto"/>
            <w:noWrap/>
            <w:vAlign w:val="bottom"/>
            <w:hideMark/>
          </w:tcPr>
          <w:p w14:paraId="19F4F1F6" w14:textId="77777777" w:rsidR="00DA0598" w:rsidRPr="00BA6006" w:rsidRDefault="00DA0598" w:rsidP="00702A22">
            <w:pPr>
              <w:pStyle w:val="TabellRader"/>
              <w:jc w:val="left"/>
            </w:pPr>
            <w:r w:rsidRPr="00021437">
              <w:rPr>
                <w:lang w:eastAsia="sv-SE"/>
              </w:rPr>
              <w:t>0A001d, 0A001f, 0A001h, 0D001, 0E001</w:t>
            </w:r>
          </w:p>
        </w:tc>
      </w:tr>
      <w:tr w:rsidR="00BA6006" w:rsidRPr="003D6670" w14:paraId="09095289" w14:textId="77777777" w:rsidTr="00D17361">
        <w:trPr>
          <w:trHeight w:val="300"/>
        </w:trPr>
        <w:tc>
          <w:tcPr>
            <w:tcW w:w="962" w:type="pct"/>
            <w:tcBorders>
              <w:top w:val="nil"/>
              <w:bottom w:val="single" w:sz="4" w:space="0" w:color="auto"/>
              <w:right w:val="single" w:sz="4" w:space="0" w:color="auto"/>
            </w:tcBorders>
            <w:shd w:val="clear" w:color="auto" w:fill="auto"/>
            <w:noWrap/>
            <w:vAlign w:val="bottom"/>
            <w:hideMark/>
          </w:tcPr>
          <w:p w14:paraId="6061DB65" w14:textId="77777777" w:rsidR="00DA0598" w:rsidRPr="00BA6006" w:rsidRDefault="00DA0598" w:rsidP="00702A22">
            <w:pPr>
              <w:pStyle w:val="TabellRader"/>
              <w:jc w:val="left"/>
            </w:pPr>
            <w:r w:rsidRPr="00790274">
              <w:rPr>
                <w:lang w:eastAsia="sv-SE"/>
              </w:rPr>
              <w:t>USA</w:t>
            </w:r>
          </w:p>
        </w:tc>
        <w:tc>
          <w:tcPr>
            <w:tcW w:w="722" w:type="pct"/>
            <w:tcBorders>
              <w:top w:val="nil"/>
              <w:bottom w:val="single" w:sz="4" w:space="0" w:color="auto"/>
              <w:right w:val="single" w:sz="4" w:space="0" w:color="auto"/>
            </w:tcBorders>
            <w:shd w:val="clear" w:color="auto" w:fill="auto"/>
            <w:noWrap/>
            <w:vAlign w:val="bottom"/>
            <w:hideMark/>
          </w:tcPr>
          <w:p w14:paraId="252A9652" w14:textId="77777777" w:rsidR="00DA0598" w:rsidRPr="00BA6006" w:rsidRDefault="00DA0598" w:rsidP="00702A22">
            <w:pPr>
              <w:pStyle w:val="TabellRader"/>
              <w:jc w:val="left"/>
            </w:pPr>
            <w:r w:rsidRPr="00790274">
              <w:rPr>
                <w:lang w:eastAsia="sv-SE"/>
              </w:rPr>
              <w:t>1</w:t>
            </w:r>
            <w:r w:rsidRPr="00BA6006">
              <w:t>1</w:t>
            </w:r>
          </w:p>
        </w:tc>
        <w:tc>
          <w:tcPr>
            <w:tcW w:w="840" w:type="pct"/>
            <w:tcBorders>
              <w:top w:val="nil"/>
              <w:bottom w:val="single" w:sz="4" w:space="0" w:color="auto"/>
              <w:right w:val="single" w:sz="4" w:space="0" w:color="auto"/>
            </w:tcBorders>
            <w:shd w:val="clear" w:color="auto" w:fill="auto"/>
            <w:noWrap/>
            <w:vAlign w:val="bottom"/>
            <w:hideMark/>
          </w:tcPr>
          <w:p w14:paraId="6DD59F74" w14:textId="77777777" w:rsidR="00DA0598" w:rsidRPr="00BA6006" w:rsidRDefault="00DA0598" w:rsidP="00702A22">
            <w:pPr>
              <w:pStyle w:val="TabellRader"/>
              <w:jc w:val="left"/>
            </w:pPr>
            <w:r>
              <w:rPr>
                <w:lang w:eastAsia="sv-SE"/>
              </w:rPr>
              <w:t>14</w:t>
            </w:r>
          </w:p>
        </w:tc>
        <w:tc>
          <w:tcPr>
            <w:tcW w:w="2476" w:type="pct"/>
            <w:tcBorders>
              <w:top w:val="nil"/>
              <w:bottom w:val="single" w:sz="4" w:space="0" w:color="auto"/>
            </w:tcBorders>
            <w:shd w:val="clear" w:color="auto" w:fill="auto"/>
            <w:noWrap/>
            <w:vAlign w:val="bottom"/>
            <w:hideMark/>
          </w:tcPr>
          <w:p w14:paraId="375312E9" w14:textId="77777777" w:rsidR="00DA0598" w:rsidRPr="00EA4EE3" w:rsidRDefault="00DA0598" w:rsidP="00702A22">
            <w:pPr>
              <w:pStyle w:val="TabellRader"/>
              <w:jc w:val="left"/>
              <w:rPr>
                <w:lang w:val="pt-PT"/>
              </w:rPr>
            </w:pPr>
            <w:r w:rsidRPr="00EA4EE3">
              <w:rPr>
                <w:lang w:val="pt-PT" w:eastAsia="sv-SE"/>
              </w:rPr>
              <w:t xml:space="preserve">0A001d, 0A001f, 0A001h, </w:t>
            </w:r>
            <w:r w:rsidRPr="00EA4EE3">
              <w:rPr>
                <w:lang w:val="pt-PT"/>
              </w:rPr>
              <w:t>0B005, 0C001, 0C002, 0D001, 0E001</w:t>
            </w:r>
          </w:p>
        </w:tc>
      </w:tr>
    </w:tbl>
    <w:p w14:paraId="73A343C5" w14:textId="1F46E0D9" w:rsidR="00DA0598" w:rsidRPr="00A4770D" w:rsidRDefault="00E564CA" w:rsidP="003F4295">
      <w:pPr>
        <w:pStyle w:val="Brdtext"/>
        <w:rPr>
          <w:sz w:val="14"/>
          <w:szCs w:val="14"/>
        </w:rPr>
      </w:pPr>
      <w:r w:rsidRPr="00A4770D">
        <w:rPr>
          <w:rFonts w:ascii="TradeGothic CondEighteen" w:hAnsi="TradeGothic CondEighteen"/>
          <w:color w:val="000000"/>
          <w:sz w:val="14"/>
          <w:szCs w:val="14"/>
          <w:lang w:eastAsia="sv-SE"/>
        </w:rPr>
        <w:t>* varav ett eller flera inom ramen för ett tillstånd med flera mottagarländer</w:t>
      </w:r>
    </w:p>
    <w:p w14:paraId="7C8742F0" w14:textId="77777777" w:rsidR="00E564CA" w:rsidRDefault="00E564CA" w:rsidP="003F4295">
      <w:pPr>
        <w:pStyle w:val="Brdtext"/>
      </w:pPr>
    </w:p>
    <w:p w14:paraId="03D8ECD4" w14:textId="0DDD4406" w:rsidR="00DA0598" w:rsidRDefault="00DA0598" w:rsidP="003F4295">
      <w:pPr>
        <w:pStyle w:val="Brdtext"/>
      </w:pPr>
      <w:r>
        <w:t xml:space="preserve">I tabell </w:t>
      </w:r>
      <w:r w:rsidR="009508D2">
        <w:t>50</w:t>
      </w:r>
      <w:r>
        <w:t xml:space="preserve"> redovisas avgjorda förfrågningar om huruvida tillstånd ska krävas enligt artikel 8 i PDA-förordningen för tillhandahållande av tekniskt bistånd till produkter med dubbla användningsområden. Förfrågningarna kan avse både produkter som förtecknas i bilaga I till PDA-förordningen och produkter som inte förtecknas i bilagan. Tillstånd för tillhandahållande av tekniskt bistånd krävs om produkterna i fråga är, eller kan vara, avsedda för någon av de användningar som avses i artikel 4.</w:t>
      </w:r>
    </w:p>
    <w:p w14:paraId="6374B958" w14:textId="5797A222" w:rsidR="00DA0598" w:rsidRDefault="00DA0598" w:rsidP="003D6F49">
      <w:pPr>
        <w:pStyle w:val="TabellRubrik"/>
      </w:pPr>
      <w:r>
        <w:t>Tabell</w:t>
      </w:r>
      <w:r w:rsidR="00944F42">
        <w:t xml:space="preserve"> 50</w:t>
      </w:r>
      <w:r>
        <w:tab/>
        <w:t>Antal avgjorda förfrågningar 2024 om tillståndskrav för tillhandahållande av tekniskt bistånd enligt artikel 8 PDA-förordningen</w:t>
      </w:r>
    </w:p>
    <w:p w14:paraId="0FF7533B" w14:textId="7C56A7DE" w:rsidR="00DA0598" w:rsidRDefault="00DA0598" w:rsidP="003D6F49">
      <w:pPr>
        <w:pStyle w:val="TabellUnderrubrik"/>
      </w:pPr>
    </w:p>
    <w:tbl>
      <w:tblPr>
        <w:tblW w:w="5000" w:type="pct"/>
        <w:tblCellMar>
          <w:left w:w="0" w:type="dxa"/>
        </w:tblCellMar>
        <w:tblLook w:val="06A0" w:firstRow="1" w:lastRow="0" w:firstColumn="1" w:lastColumn="0" w:noHBand="1" w:noVBand="1"/>
      </w:tblPr>
      <w:tblGrid>
        <w:gridCol w:w="988"/>
        <w:gridCol w:w="1305"/>
        <w:gridCol w:w="1305"/>
        <w:gridCol w:w="1305"/>
        <w:gridCol w:w="994"/>
      </w:tblGrid>
      <w:tr w:rsidR="007F7F9E" w:rsidRPr="000E5936" w14:paraId="0C5BF4D7" w14:textId="77777777" w:rsidTr="005B7E0B">
        <w:trPr>
          <w:tblHeader/>
        </w:trPr>
        <w:tc>
          <w:tcPr>
            <w:tcW w:w="838" w:type="pct"/>
            <w:tcBorders>
              <w:top w:val="single" w:sz="8" w:space="0" w:color="auto"/>
              <w:bottom w:val="single" w:sz="6" w:space="0" w:color="auto"/>
            </w:tcBorders>
            <w:shd w:val="clear" w:color="auto" w:fill="auto"/>
            <w:vAlign w:val="bottom"/>
          </w:tcPr>
          <w:p w14:paraId="3982882D" w14:textId="77777777" w:rsidR="00DA0598" w:rsidRPr="000E5936" w:rsidRDefault="00DA0598" w:rsidP="005B7E0B">
            <w:pPr>
              <w:pStyle w:val="TabellHuvud"/>
              <w:jc w:val="left"/>
            </w:pPr>
            <w:r w:rsidRPr="000E5936">
              <w:t>Land</w:t>
            </w:r>
          </w:p>
        </w:tc>
        <w:tc>
          <w:tcPr>
            <w:tcW w:w="1106" w:type="pct"/>
            <w:tcBorders>
              <w:top w:val="single" w:sz="8" w:space="0" w:color="auto"/>
              <w:bottom w:val="single" w:sz="6" w:space="0" w:color="auto"/>
            </w:tcBorders>
            <w:shd w:val="clear" w:color="auto" w:fill="auto"/>
            <w:vAlign w:val="bottom"/>
          </w:tcPr>
          <w:p w14:paraId="5FAEF47F" w14:textId="77777777" w:rsidR="00DA0598" w:rsidRPr="000E5936" w:rsidRDefault="00DA0598" w:rsidP="005B7E0B">
            <w:pPr>
              <w:pStyle w:val="TabellHuvud"/>
              <w:jc w:val="left"/>
            </w:pPr>
            <w:r w:rsidRPr="000E5936">
              <w:t>Beslut om tillståndskrav för tillhandahållande - positivt förhandsbesked</w:t>
            </w:r>
          </w:p>
        </w:tc>
        <w:tc>
          <w:tcPr>
            <w:tcW w:w="1106" w:type="pct"/>
            <w:tcBorders>
              <w:top w:val="single" w:sz="8" w:space="0" w:color="auto"/>
              <w:bottom w:val="single" w:sz="6" w:space="0" w:color="auto"/>
            </w:tcBorders>
            <w:shd w:val="clear" w:color="auto" w:fill="auto"/>
            <w:vAlign w:val="bottom"/>
          </w:tcPr>
          <w:p w14:paraId="55E69748" w14:textId="77777777" w:rsidR="00DA0598" w:rsidRPr="000E5936" w:rsidRDefault="00DA0598" w:rsidP="005B7E0B">
            <w:pPr>
              <w:pStyle w:val="TabellHuvud"/>
              <w:jc w:val="left"/>
            </w:pPr>
            <w:r w:rsidRPr="000E5936">
              <w:t>Beslut om tillståndskrav för tillhandahållande - negativt förhandsbesked</w:t>
            </w:r>
          </w:p>
        </w:tc>
        <w:tc>
          <w:tcPr>
            <w:tcW w:w="1106" w:type="pct"/>
            <w:tcBorders>
              <w:top w:val="single" w:sz="8" w:space="0" w:color="auto"/>
              <w:bottom w:val="single" w:sz="6" w:space="0" w:color="auto"/>
            </w:tcBorders>
            <w:shd w:val="clear" w:color="auto" w:fill="auto"/>
            <w:vAlign w:val="bottom"/>
          </w:tcPr>
          <w:p w14:paraId="0A469B9F" w14:textId="77777777" w:rsidR="00DA0598" w:rsidRPr="000E5936" w:rsidRDefault="00DA0598" w:rsidP="005B7E0B">
            <w:pPr>
              <w:pStyle w:val="TabellHuvud"/>
              <w:jc w:val="left"/>
            </w:pPr>
            <w:r w:rsidRPr="000E5936">
              <w:t>Beslut om avskrivning och/eller att tillstånd för tillhandahållande inte krävs</w:t>
            </w:r>
          </w:p>
        </w:tc>
        <w:tc>
          <w:tcPr>
            <w:tcW w:w="843" w:type="pct"/>
            <w:tcBorders>
              <w:top w:val="single" w:sz="8" w:space="0" w:color="auto"/>
              <w:bottom w:val="single" w:sz="6" w:space="0" w:color="auto"/>
            </w:tcBorders>
            <w:shd w:val="clear" w:color="auto" w:fill="auto"/>
            <w:vAlign w:val="bottom"/>
          </w:tcPr>
          <w:p w14:paraId="51CCDCE8" w14:textId="77777777" w:rsidR="00DA0598" w:rsidRPr="000E5936" w:rsidRDefault="00DA0598" w:rsidP="005B7E0B">
            <w:pPr>
              <w:pStyle w:val="TabellHuvud"/>
              <w:jc w:val="center"/>
            </w:pPr>
          </w:p>
          <w:p w14:paraId="3B438853" w14:textId="77777777" w:rsidR="00DA0598" w:rsidRPr="000E5936" w:rsidRDefault="00DA0598" w:rsidP="005B7E0B">
            <w:pPr>
              <w:pStyle w:val="TabellHuvud"/>
              <w:jc w:val="center"/>
            </w:pPr>
          </w:p>
          <w:p w14:paraId="28D19C0A" w14:textId="77777777" w:rsidR="00DA0598" w:rsidRPr="000E5936" w:rsidRDefault="00DA0598" w:rsidP="005B7E0B">
            <w:pPr>
              <w:pStyle w:val="TabellHuvud"/>
              <w:jc w:val="center"/>
            </w:pPr>
            <w:r w:rsidRPr="000E5936">
              <w:t>Totalt</w:t>
            </w:r>
          </w:p>
        </w:tc>
      </w:tr>
      <w:tr w:rsidR="007F7F9E" w:rsidRPr="000E5936" w14:paraId="2D203EC6" w14:textId="77777777" w:rsidTr="006313B3">
        <w:trPr>
          <w:tblHeader/>
        </w:trPr>
        <w:tc>
          <w:tcPr>
            <w:tcW w:w="838" w:type="pct"/>
            <w:tcBorders>
              <w:top w:val="single" w:sz="8" w:space="0" w:color="auto"/>
              <w:bottom w:val="single" w:sz="6" w:space="0" w:color="auto"/>
            </w:tcBorders>
            <w:shd w:val="clear" w:color="auto" w:fill="auto"/>
          </w:tcPr>
          <w:p w14:paraId="3ECCA157" w14:textId="77777777" w:rsidR="00DA0598" w:rsidRPr="000E5936" w:rsidRDefault="00DA0598" w:rsidP="005B7E0B">
            <w:pPr>
              <w:pStyle w:val="TabellRader"/>
              <w:jc w:val="left"/>
            </w:pPr>
            <w:r w:rsidRPr="000E5936">
              <w:t>Iran</w:t>
            </w:r>
          </w:p>
        </w:tc>
        <w:tc>
          <w:tcPr>
            <w:tcW w:w="1106" w:type="pct"/>
            <w:tcBorders>
              <w:top w:val="single" w:sz="8" w:space="0" w:color="auto"/>
              <w:bottom w:val="single" w:sz="6" w:space="0" w:color="auto"/>
            </w:tcBorders>
            <w:shd w:val="clear" w:color="auto" w:fill="auto"/>
          </w:tcPr>
          <w:p w14:paraId="4B565A26" w14:textId="77777777" w:rsidR="00DA0598" w:rsidRPr="000E5936" w:rsidRDefault="00DA0598" w:rsidP="00D17361">
            <w:pPr>
              <w:pStyle w:val="TabellRader"/>
              <w:jc w:val="center"/>
            </w:pPr>
            <w:r w:rsidRPr="000E5936">
              <w:t>-</w:t>
            </w:r>
          </w:p>
        </w:tc>
        <w:tc>
          <w:tcPr>
            <w:tcW w:w="1106" w:type="pct"/>
            <w:tcBorders>
              <w:top w:val="single" w:sz="8" w:space="0" w:color="auto"/>
              <w:bottom w:val="single" w:sz="6" w:space="0" w:color="auto"/>
            </w:tcBorders>
            <w:shd w:val="clear" w:color="auto" w:fill="auto"/>
          </w:tcPr>
          <w:p w14:paraId="4ACD51F3" w14:textId="77777777" w:rsidR="00DA0598" w:rsidRPr="000E5936" w:rsidRDefault="00DA0598" w:rsidP="00D17361">
            <w:pPr>
              <w:pStyle w:val="TabellRader"/>
              <w:jc w:val="center"/>
            </w:pPr>
            <w:r w:rsidRPr="000E5936">
              <w:t>-</w:t>
            </w:r>
          </w:p>
        </w:tc>
        <w:tc>
          <w:tcPr>
            <w:tcW w:w="1106" w:type="pct"/>
            <w:tcBorders>
              <w:top w:val="single" w:sz="8" w:space="0" w:color="auto"/>
              <w:bottom w:val="single" w:sz="6" w:space="0" w:color="auto"/>
            </w:tcBorders>
            <w:shd w:val="clear" w:color="auto" w:fill="auto"/>
          </w:tcPr>
          <w:p w14:paraId="41CDB191" w14:textId="77777777" w:rsidR="00DA0598" w:rsidRPr="000E5936" w:rsidRDefault="00DA0598" w:rsidP="00D17361">
            <w:pPr>
              <w:pStyle w:val="TabellRader"/>
              <w:jc w:val="center"/>
            </w:pPr>
            <w:r w:rsidRPr="000E5936">
              <w:t>2</w:t>
            </w:r>
          </w:p>
        </w:tc>
        <w:tc>
          <w:tcPr>
            <w:tcW w:w="843" w:type="pct"/>
            <w:tcBorders>
              <w:top w:val="single" w:sz="8" w:space="0" w:color="auto"/>
              <w:bottom w:val="single" w:sz="6" w:space="0" w:color="auto"/>
            </w:tcBorders>
            <w:shd w:val="clear" w:color="auto" w:fill="auto"/>
          </w:tcPr>
          <w:p w14:paraId="0B21DCCC" w14:textId="77777777" w:rsidR="00DA0598" w:rsidRPr="000E5936" w:rsidRDefault="00DA0598" w:rsidP="00D17361">
            <w:pPr>
              <w:pStyle w:val="TabellRader"/>
              <w:jc w:val="center"/>
            </w:pPr>
            <w:r w:rsidRPr="000E5936">
              <w:t>2</w:t>
            </w:r>
          </w:p>
        </w:tc>
      </w:tr>
      <w:tr w:rsidR="007F7F9E" w:rsidRPr="000E5936" w14:paraId="2573DB15" w14:textId="77777777" w:rsidTr="006313B3">
        <w:trPr>
          <w:tblHeader/>
        </w:trPr>
        <w:tc>
          <w:tcPr>
            <w:tcW w:w="838" w:type="pct"/>
            <w:tcBorders>
              <w:top w:val="single" w:sz="8" w:space="0" w:color="auto"/>
              <w:bottom w:val="single" w:sz="6" w:space="0" w:color="auto"/>
            </w:tcBorders>
            <w:shd w:val="clear" w:color="auto" w:fill="auto"/>
          </w:tcPr>
          <w:p w14:paraId="49150267" w14:textId="77777777" w:rsidR="00DA0598" w:rsidRPr="000E5936" w:rsidRDefault="00DA0598" w:rsidP="005B7E0B">
            <w:pPr>
              <w:pStyle w:val="TabellRader"/>
              <w:jc w:val="left"/>
              <w:rPr>
                <w:b/>
                <w:bCs/>
              </w:rPr>
            </w:pPr>
            <w:r w:rsidRPr="000E5936">
              <w:rPr>
                <w:b/>
                <w:bCs/>
              </w:rPr>
              <w:t>Totalt</w:t>
            </w:r>
          </w:p>
        </w:tc>
        <w:tc>
          <w:tcPr>
            <w:tcW w:w="1106" w:type="pct"/>
            <w:tcBorders>
              <w:top w:val="single" w:sz="8" w:space="0" w:color="auto"/>
              <w:bottom w:val="single" w:sz="6" w:space="0" w:color="auto"/>
            </w:tcBorders>
            <w:shd w:val="clear" w:color="auto" w:fill="auto"/>
          </w:tcPr>
          <w:p w14:paraId="460A0667" w14:textId="77777777" w:rsidR="00DA0598" w:rsidRPr="000E5936" w:rsidRDefault="00DA0598" w:rsidP="00D17361">
            <w:pPr>
              <w:pStyle w:val="TabellRader"/>
              <w:jc w:val="center"/>
              <w:rPr>
                <w:b/>
                <w:bCs/>
              </w:rPr>
            </w:pPr>
            <w:r w:rsidRPr="000E5936">
              <w:rPr>
                <w:b/>
                <w:bCs/>
              </w:rPr>
              <w:t>-</w:t>
            </w:r>
          </w:p>
        </w:tc>
        <w:tc>
          <w:tcPr>
            <w:tcW w:w="1106" w:type="pct"/>
            <w:tcBorders>
              <w:top w:val="single" w:sz="8" w:space="0" w:color="auto"/>
              <w:bottom w:val="single" w:sz="6" w:space="0" w:color="auto"/>
            </w:tcBorders>
            <w:shd w:val="clear" w:color="auto" w:fill="auto"/>
          </w:tcPr>
          <w:p w14:paraId="09A48738" w14:textId="77777777" w:rsidR="00DA0598" w:rsidRPr="000E5936" w:rsidRDefault="00DA0598" w:rsidP="00D17361">
            <w:pPr>
              <w:pStyle w:val="TabellRader"/>
              <w:jc w:val="center"/>
              <w:rPr>
                <w:b/>
                <w:bCs/>
              </w:rPr>
            </w:pPr>
            <w:r w:rsidRPr="000E5936">
              <w:rPr>
                <w:b/>
                <w:bCs/>
              </w:rPr>
              <w:t>-</w:t>
            </w:r>
          </w:p>
        </w:tc>
        <w:tc>
          <w:tcPr>
            <w:tcW w:w="1106" w:type="pct"/>
            <w:tcBorders>
              <w:top w:val="single" w:sz="8" w:space="0" w:color="auto"/>
              <w:bottom w:val="single" w:sz="6" w:space="0" w:color="auto"/>
            </w:tcBorders>
            <w:shd w:val="clear" w:color="auto" w:fill="auto"/>
          </w:tcPr>
          <w:p w14:paraId="07E4351B" w14:textId="77777777" w:rsidR="00DA0598" w:rsidRPr="000E5936" w:rsidRDefault="00DA0598" w:rsidP="00D17361">
            <w:pPr>
              <w:pStyle w:val="TabellRader"/>
              <w:jc w:val="center"/>
              <w:rPr>
                <w:b/>
                <w:bCs/>
              </w:rPr>
            </w:pPr>
            <w:r w:rsidRPr="000E5936">
              <w:rPr>
                <w:b/>
                <w:bCs/>
              </w:rPr>
              <w:t>2</w:t>
            </w:r>
          </w:p>
        </w:tc>
        <w:tc>
          <w:tcPr>
            <w:tcW w:w="843" w:type="pct"/>
            <w:tcBorders>
              <w:top w:val="single" w:sz="8" w:space="0" w:color="auto"/>
              <w:bottom w:val="single" w:sz="6" w:space="0" w:color="auto"/>
            </w:tcBorders>
            <w:shd w:val="clear" w:color="auto" w:fill="auto"/>
          </w:tcPr>
          <w:p w14:paraId="58D60467" w14:textId="77777777" w:rsidR="00DA0598" w:rsidRPr="000E5936" w:rsidRDefault="00DA0598" w:rsidP="00D17361">
            <w:pPr>
              <w:pStyle w:val="TabellRader"/>
              <w:jc w:val="center"/>
              <w:rPr>
                <w:b/>
                <w:bCs/>
              </w:rPr>
            </w:pPr>
            <w:r w:rsidRPr="000E5936">
              <w:rPr>
                <w:b/>
                <w:bCs/>
              </w:rPr>
              <w:t>2</w:t>
            </w:r>
          </w:p>
        </w:tc>
      </w:tr>
    </w:tbl>
    <w:p w14:paraId="28A71E66" w14:textId="166A8F62" w:rsidR="00DA0598" w:rsidRDefault="00DA0598" w:rsidP="003D6F49">
      <w:pPr>
        <w:pStyle w:val="TabellRubrik"/>
      </w:pPr>
      <w:r>
        <w:t>Tabell</w:t>
      </w:r>
      <w:r w:rsidR="00944F42">
        <w:t xml:space="preserve"> 51</w:t>
      </w:r>
      <w:r>
        <w:tab/>
        <w:t>Medlemskap i multilaterala exportkontrollregimer år 2024</w:t>
      </w:r>
    </w:p>
    <w:p w14:paraId="2E46090C" w14:textId="79E62F89" w:rsidR="00DA0598" w:rsidRDefault="00DA0598" w:rsidP="003D6F49">
      <w:pPr>
        <w:pStyle w:val="TabellUnderrubrik"/>
      </w:pPr>
    </w:p>
    <w:tbl>
      <w:tblPr>
        <w:tblW w:w="5169" w:type="pct"/>
        <w:tblCellMar>
          <w:left w:w="0" w:type="dxa"/>
        </w:tblCellMar>
        <w:tblLook w:val="0000" w:firstRow="0" w:lastRow="0" w:firstColumn="0" w:lastColumn="0" w:noHBand="0" w:noVBand="0"/>
      </w:tblPr>
      <w:tblGrid>
        <w:gridCol w:w="1314"/>
        <w:gridCol w:w="910"/>
        <w:gridCol w:w="1039"/>
        <w:gridCol w:w="991"/>
        <w:gridCol w:w="991"/>
        <w:gridCol w:w="851"/>
      </w:tblGrid>
      <w:tr w:rsidR="00AF78EE" w:rsidRPr="00BA3403" w14:paraId="2E05E0EC" w14:textId="77777777" w:rsidTr="006313B3">
        <w:trPr>
          <w:trHeight w:val="258"/>
          <w:tblHeader/>
        </w:trPr>
        <w:tc>
          <w:tcPr>
            <w:tcW w:w="1078" w:type="pct"/>
            <w:tcBorders>
              <w:top w:val="single" w:sz="8" w:space="0" w:color="auto"/>
              <w:bottom w:val="single" w:sz="6" w:space="0" w:color="auto"/>
            </w:tcBorders>
            <w:shd w:val="clear" w:color="auto" w:fill="auto"/>
          </w:tcPr>
          <w:p w14:paraId="31D3C482" w14:textId="77777777" w:rsidR="00DA0598" w:rsidRPr="00BA3403" w:rsidRDefault="00DA0598" w:rsidP="006313B3">
            <w:pPr>
              <w:pStyle w:val="TabellHuvud"/>
              <w:jc w:val="left"/>
            </w:pPr>
            <w:r w:rsidRPr="00BA3403">
              <w:t>Land</w:t>
            </w:r>
          </w:p>
        </w:tc>
        <w:tc>
          <w:tcPr>
            <w:tcW w:w="746" w:type="pct"/>
            <w:tcBorders>
              <w:top w:val="single" w:sz="8" w:space="0" w:color="auto"/>
              <w:bottom w:val="single" w:sz="6" w:space="0" w:color="auto"/>
            </w:tcBorders>
            <w:shd w:val="clear" w:color="auto" w:fill="auto"/>
          </w:tcPr>
          <w:p w14:paraId="2426858C" w14:textId="77777777" w:rsidR="00DA0598" w:rsidRPr="00BA3403" w:rsidRDefault="00DA0598" w:rsidP="006313B3">
            <w:pPr>
              <w:pStyle w:val="TabellHuvud"/>
              <w:jc w:val="left"/>
            </w:pPr>
            <w:r w:rsidRPr="00BA3403">
              <w:t>ZC</w:t>
            </w:r>
          </w:p>
        </w:tc>
        <w:tc>
          <w:tcPr>
            <w:tcW w:w="852" w:type="pct"/>
            <w:tcBorders>
              <w:top w:val="single" w:sz="8" w:space="0" w:color="auto"/>
              <w:bottom w:val="single" w:sz="6" w:space="0" w:color="auto"/>
            </w:tcBorders>
            <w:shd w:val="clear" w:color="auto" w:fill="auto"/>
          </w:tcPr>
          <w:p w14:paraId="74DE08EC" w14:textId="77777777" w:rsidR="00DA0598" w:rsidRPr="00BA3403" w:rsidRDefault="00DA0598" w:rsidP="006313B3">
            <w:pPr>
              <w:pStyle w:val="TabellHuvud"/>
              <w:jc w:val="left"/>
            </w:pPr>
            <w:r w:rsidRPr="00BA3403">
              <w:t>NSG</w:t>
            </w:r>
          </w:p>
        </w:tc>
        <w:tc>
          <w:tcPr>
            <w:tcW w:w="813" w:type="pct"/>
            <w:tcBorders>
              <w:top w:val="single" w:sz="8" w:space="0" w:color="auto"/>
              <w:bottom w:val="single" w:sz="6" w:space="0" w:color="auto"/>
            </w:tcBorders>
            <w:shd w:val="clear" w:color="auto" w:fill="auto"/>
          </w:tcPr>
          <w:p w14:paraId="0509475D" w14:textId="77777777" w:rsidR="00DA0598" w:rsidRPr="00BA3403" w:rsidRDefault="00DA0598" w:rsidP="006313B3">
            <w:pPr>
              <w:pStyle w:val="TabellHuvud"/>
              <w:jc w:val="left"/>
            </w:pPr>
            <w:r w:rsidRPr="00BA3403">
              <w:t>AG</w:t>
            </w:r>
          </w:p>
        </w:tc>
        <w:tc>
          <w:tcPr>
            <w:tcW w:w="813" w:type="pct"/>
            <w:tcBorders>
              <w:top w:val="single" w:sz="8" w:space="0" w:color="auto"/>
              <w:bottom w:val="single" w:sz="6" w:space="0" w:color="auto"/>
            </w:tcBorders>
            <w:shd w:val="clear" w:color="auto" w:fill="auto"/>
          </w:tcPr>
          <w:p w14:paraId="5003778D" w14:textId="77777777" w:rsidR="00DA0598" w:rsidRPr="00BA3403" w:rsidRDefault="00DA0598" w:rsidP="006313B3">
            <w:pPr>
              <w:pStyle w:val="TabellHuvud"/>
              <w:jc w:val="left"/>
            </w:pPr>
            <w:r w:rsidRPr="00BA3403">
              <w:t>MTCR</w:t>
            </w:r>
          </w:p>
        </w:tc>
        <w:tc>
          <w:tcPr>
            <w:tcW w:w="698" w:type="pct"/>
            <w:tcBorders>
              <w:top w:val="single" w:sz="8" w:space="0" w:color="auto"/>
              <w:bottom w:val="single" w:sz="6" w:space="0" w:color="auto"/>
            </w:tcBorders>
            <w:shd w:val="clear" w:color="auto" w:fill="auto"/>
          </w:tcPr>
          <w:p w14:paraId="300E41FA" w14:textId="77777777" w:rsidR="00DA0598" w:rsidRPr="00BA3403" w:rsidRDefault="00DA0598" w:rsidP="006313B3">
            <w:pPr>
              <w:pStyle w:val="TabellHuvud"/>
              <w:jc w:val="left"/>
            </w:pPr>
            <w:r w:rsidRPr="00BA3403">
              <w:t>WA</w:t>
            </w:r>
          </w:p>
        </w:tc>
      </w:tr>
      <w:tr w:rsidR="00AF78EE" w:rsidRPr="00BA3403" w14:paraId="7021683B" w14:textId="77777777" w:rsidTr="006313B3">
        <w:trPr>
          <w:trHeight w:val="271"/>
        </w:trPr>
        <w:tc>
          <w:tcPr>
            <w:tcW w:w="1078" w:type="pct"/>
            <w:tcBorders>
              <w:top w:val="single" w:sz="6" w:space="0" w:color="auto"/>
            </w:tcBorders>
            <w:shd w:val="clear" w:color="auto" w:fill="auto"/>
          </w:tcPr>
          <w:p w14:paraId="3292940E" w14:textId="77777777" w:rsidR="00DA0598" w:rsidRPr="00BA3403" w:rsidRDefault="00DA0598" w:rsidP="006313B3">
            <w:pPr>
              <w:pStyle w:val="TabellRader"/>
              <w:jc w:val="left"/>
            </w:pPr>
            <w:r w:rsidRPr="00BA3403">
              <w:t>Argentina</w:t>
            </w:r>
          </w:p>
        </w:tc>
        <w:tc>
          <w:tcPr>
            <w:tcW w:w="746" w:type="pct"/>
            <w:tcBorders>
              <w:top w:val="single" w:sz="6" w:space="0" w:color="auto"/>
            </w:tcBorders>
            <w:shd w:val="clear" w:color="auto" w:fill="auto"/>
          </w:tcPr>
          <w:p w14:paraId="3C469A27" w14:textId="77777777" w:rsidR="00DA0598" w:rsidRPr="00BA3403" w:rsidRDefault="00DA0598" w:rsidP="006313B3">
            <w:pPr>
              <w:pStyle w:val="TabellRader"/>
              <w:jc w:val="left"/>
            </w:pPr>
            <w:r w:rsidRPr="00BA3403">
              <w:t>x</w:t>
            </w:r>
          </w:p>
        </w:tc>
        <w:tc>
          <w:tcPr>
            <w:tcW w:w="852" w:type="pct"/>
            <w:tcBorders>
              <w:top w:val="single" w:sz="6" w:space="0" w:color="auto"/>
            </w:tcBorders>
            <w:shd w:val="clear" w:color="auto" w:fill="auto"/>
          </w:tcPr>
          <w:p w14:paraId="7B94A56D" w14:textId="77777777" w:rsidR="00DA0598" w:rsidRPr="00BA3403" w:rsidRDefault="00DA0598" w:rsidP="006313B3">
            <w:pPr>
              <w:pStyle w:val="TabellRader"/>
              <w:jc w:val="left"/>
            </w:pPr>
            <w:r w:rsidRPr="00BA3403">
              <w:t>x</w:t>
            </w:r>
          </w:p>
        </w:tc>
        <w:tc>
          <w:tcPr>
            <w:tcW w:w="813" w:type="pct"/>
            <w:tcBorders>
              <w:top w:val="single" w:sz="6" w:space="0" w:color="auto"/>
            </w:tcBorders>
            <w:shd w:val="clear" w:color="auto" w:fill="auto"/>
          </w:tcPr>
          <w:p w14:paraId="109B4FF2" w14:textId="77777777" w:rsidR="00DA0598" w:rsidRPr="00BA3403" w:rsidRDefault="00DA0598" w:rsidP="006313B3">
            <w:pPr>
              <w:pStyle w:val="TabellRader"/>
              <w:jc w:val="left"/>
            </w:pPr>
            <w:r w:rsidRPr="00BA3403">
              <w:t>x</w:t>
            </w:r>
          </w:p>
        </w:tc>
        <w:tc>
          <w:tcPr>
            <w:tcW w:w="813" w:type="pct"/>
            <w:tcBorders>
              <w:top w:val="single" w:sz="6" w:space="0" w:color="auto"/>
            </w:tcBorders>
            <w:shd w:val="clear" w:color="auto" w:fill="auto"/>
          </w:tcPr>
          <w:p w14:paraId="3156A871" w14:textId="77777777" w:rsidR="00DA0598" w:rsidRPr="00BA3403" w:rsidRDefault="00DA0598" w:rsidP="006313B3">
            <w:pPr>
              <w:pStyle w:val="TabellRader"/>
              <w:jc w:val="left"/>
            </w:pPr>
            <w:r w:rsidRPr="00BA3403">
              <w:t>x</w:t>
            </w:r>
          </w:p>
        </w:tc>
        <w:tc>
          <w:tcPr>
            <w:tcW w:w="698" w:type="pct"/>
            <w:tcBorders>
              <w:top w:val="single" w:sz="6" w:space="0" w:color="auto"/>
            </w:tcBorders>
            <w:shd w:val="clear" w:color="auto" w:fill="auto"/>
          </w:tcPr>
          <w:p w14:paraId="6488D35C" w14:textId="77777777" w:rsidR="00DA0598" w:rsidRPr="00BA3403" w:rsidRDefault="00DA0598" w:rsidP="006313B3">
            <w:pPr>
              <w:pStyle w:val="TabellRader"/>
              <w:jc w:val="left"/>
            </w:pPr>
            <w:r w:rsidRPr="00BA3403">
              <w:t>x</w:t>
            </w:r>
          </w:p>
        </w:tc>
      </w:tr>
      <w:tr w:rsidR="00AF78EE" w:rsidRPr="00BA3403" w14:paraId="0EFF091B" w14:textId="77777777" w:rsidTr="006313B3">
        <w:trPr>
          <w:trHeight w:val="271"/>
        </w:trPr>
        <w:tc>
          <w:tcPr>
            <w:tcW w:w="1078" w:type="pct"/>
            <w:shd w:val="clear" w:color="auto" w:fill="auto"/>
          </w:tcPr>
          <w:p w14:paraId="4CA88A48" w14:textId="77777777" w:rsidR="00DA0598" w:rsidRPr="00BA3403" w:rsidRDefault="00DA0598" w:rsidP="006313B3">
            <w:pPr>
              <w:pStyle w:val="TabellRader"/>
              <w:jc w:val="left"/>
            </w:pPr>
            <w:r w:rsidRPr="00BA3403">
              <w:t>Australien</w:t>
            </w:r>
          </w:p>
        </w:tc>
        <w:tc>
          <w:tcPr>
            <w:tcW w:w="746" w:type="pct"/>
            <w:shd w:val="clear" w:color="auto" w:fill="auto"/>
          </w:tcPr>
          <w:p w14:paraId="78CDC6E4" w14:textId="77777777" w:rsidR="00DA0598" w:rsidRPr="00BA3403" w:rsidRDefault="00DA0598" w:rsidP="006313B3">
            <w:pPr>
              <w:pStyle w:val="TabellRader"/>
              <w:jc w:val="left"/>
            </w:pPr>
            <w:r w:rsidRPr="00BA3403">
              <w:t>x</w:t>
            </w:r>
          </w:p>
        </w:tc>
        <w:tc>
          <w:tcPr>
            <w:tcW w:w="852" w:type="pct"/>
            <w:shd w:val="clear" w:color="auto" w:fill="auto"/>
          </w:tcPr>
          <w:p w14:paraId="095417C3" w14:textId="77777777" w:rsidR="00DA0598" w:rsidRPr="00BA3403" w:rsidRDefault="00DA0598" w:rsidP="006313B3">
            <w:pPr>
              <w:pStyle w:val="TabellRader"/>
              <w:jc w:val="left"/>
            </w:pPr>
            <w:r w:rsidRPr="00BA3403">
              <w:t>x</w:t>
            </w:r>
          </w:p>
        </w:tc>
        <w:tc>
          <w:tcPr>
            <w:tcW w:w="813" w:type="pct"/>
            <w:shd w:val="clear" w:color="auto" w:fill="auto"/>
          </w:tcPr>
          <w:p w14:paraId="7A203BEC" w14:textId="77777777" w:rsidR="00DA0598" w:rsidRPr="00BA3403" w:rsidRDefault="00DA0598" w:rsidP="006313B3">
            <w:pPr>
              <w:pStyle w:val="TabellRader"/>
              <w:jc w:val="left"/>
            </w:pPr>
            <w:r w:rsidRPr="00BA3403">
              <w:t>x</w:t>
            </w:r>
          </w:p>
        </w:tc>
        <w:tc>
          <w:tcPr>
            <w:tcW w:w="813" w:type="pct"/>
            <w:shd w:val="clear" w:color="auto" w:fill="auto"/>
          </w:tcPr>
          <w:p w14:paraId="41A7D3C1" w14:textId="77777777" w:rsidR="00DA0598" w:rsidRPr="00BA3403" w:rsidRDefault="00DA0598" w:rsidP="006313B3">
            <w:pPr>
              <w:pStyle w:val="TabellRader"/>
              <w:jc w:val="left"/>
            </w:pPr>
            <w:r w:rsidRPr="00BA3403">
              <w:t>x</w:t>
            </w:r>
          </w:p>
        </w:tc>
        <w:tc>
          <w:tcPr>
            <w:tcW w:w="698" w:type="pct"/>
            <w:shd w:val="clear" w:color="auto" w:fill="auto"/>
          </w:tcPr>
          <w:p w14:paraId="5E73793D" w14:textId="77777777" w:rsidR="00DA0598" w:rsidRPr="00BA3403" w:rsidRDefault="00DA0598" w:rsidP="006313B3">
            <w:pPr>
              <w:pStyle w:val="TabellRader"/>
              <w:jc w:val="left"/>
            </w:pPr>
            <w:r w:rsidRPr="00BA3403">
              <w:t>x</w:t>
            </w:r>
          </w:p>
        </w:tc>
      </w:tr>
      <w:tr w:rsidR="00AF78EE" w:rsidRPr="00BA3403" w14:paraId="40EA4098" w14:textId="77777777" w:rsidTr="006313B3">
        <w:trPr>
          <w:trHeight w:val="271"/>
        </w:trPr>
        <w:tc>
          <w:tcPr>
            <w:tcW w:w="1078" w:type="pct"/>
            <w:shd w:val="clear" w:color="auto" w:fill="auto"/>
          </w:tcPr>
          <w:p w14:paraId="690D1285" w14:textId="77777777" w:rsidR="00DA0598" w:rsidRPr="00BA3403" w:rsidRDefault="00DA0598" w:rsidP="006313B3">
            <w:pPr>
              <w:pStyle w:val="TabellRader"/>
              <w:jc w:val="left"/>
            </w:pPr>
            <w:r w:rsidRPr="00BA3403">
              <w:t>Belarus</w:t>
            </w:r>
          </w:p>
        </w:tc>
        <w:tc>
          <w:tcPr>
            <w:tcW w:w="746" w:type="pct"/>
            <w:shd w:val="clear" w:color="auto" w:fill="auto"/>
          </w:tcPr>
          <w:p w14:paraId="358C5D9F" w14:textId="77777777" w:rsidR="00DA0598" w:rsidRPr="00BA3403" w:rsidRDefault="00DA0598" w:rsidP="006313B3">
            <w:pPr>
              <w:pStyle w:val="TabellRader"/>
              <w:jc w:val="left"/>
            </w:pPr>
            <w:r w:rsidRPr="00BA3403">
              <w:t>x</w:t>
            </w:r>
          </w:p>
        </w:tc>
        <w:tc>
          <w:tcPr>
            <w:tcW w:w="852" w:type="pct"/>
            <w:shd w:val="clear" w:color="auto" w:fill="auto"/>
          </w:tcPr>
          <w:p w14:paraId="64F0666A" w14:textId="77777777" w:rsidR="00DA0598" w:rsidRPr="00BA3403" w:rsidRDefault="00DA0598" w:rsidP="006313B3">
            <w:pPr>
              <w:pStyle w:val="TabellRader"/>
              <w:jc w:val="left"/>
            </w:pPr>
            <w:r w:rsidRPr="00BA3403">
              <w:t>x</w:t>
            </w:r>
          </w:p>
        </w:tc>
        <w:tc>
          <w:tcPr>
            <w:tcW w:w="813" w:type="pct"/>
            <w:shd w:val="clear" w:color="auto" w:fill="auto"/>
          </w:tcPr>
          <w:p w14:paraId="7595DF8C" w14:textId="77777777" w:rsidR="00DA0598" w:rsidRPr="00BA3403" w:rsidRDefault="00DA0598" w:rsidP="006313B3">
            <w:pPr>
              <w:pStyle w:val="TabellRader"/>
              <w:jc w:val="left"/>
            </w:pPr>
            <w:r w:rsidRPr="00BA3403">
              <w:t>-</w:t>
            </w:r>
          </w:p>
        </w:tc>
        <w:tc>
          <w:tcPr>
            <w:tcW w:w="813" w:type="pct"/>
            <w:shd w:val="clear" w:color="auto" w:fill="auto"/>
          </w:tcPr>
          <w:p w14:paraId="11AE0568" w14:textId="77777777" w:rsidR="00DA0598" w:rsidRPr="00BA3403" w:rsidRDefault="00DA0598" w:rsidP="006313B3">
            <w:pPr>
              <w:pStyle w:val="TabellRader"/>
              <w:jc w:val="left"/>
            </w:pPr>
            <w:r w:rsidRPr="00BA3403">
              <w:t>-</w:t>
            </w:r>
          </w:p>
        </w:tc>
        <w:tc>
          <w:tcPr>
            <w:tcW w:w="698" w:type="pct"/>
            <w:shd w:val="clear" w:color="auto" w:fill="auto"/>
          </w:tcPr>
          <w:p w14:paraId="5C1230E2" w14:textId="77777777" w:rsidR="00DA0598" w:rsidRPr="00BA3403" w:rsidRDefault="00DA0598" w:rsidP="006313B3">
            <w:pPr>
              <w:pStyle w:val="TabellRader"/>
              <w:jc w:val="left"/>
            </w:pPr>
            <w:r w:rsidRPr="00BA3403">
              <w:t>-</w:t>
            </w:r>
          </w:p>
        </w:tc>
      </w:tr>
      <w:tr w:rsidR="00AF78EE" w:rsidRPr="00BA3403" w14:paraId="61EC9165" w14:textId="77777777" w:rsidTr="006313B3">
        <w:trPr>
          <w:trHeight w:val="258"/>
        </w:trPr>
        <w:tc>
          <w:tcPr>
            <w:tcW w:w="1078" w:type="pct"/>
            <w:shd w:val="clear" w:color="auto" w:fill="auto"/>
          </w:tcPr>
          <w:p w14:paraId="75BCCFAC" w14:textId="77777777" w:rsidR="00DA0598" w:rsidRPr="00BA3403" w:rsidRDefault="00DA0598" w:rsidP="006313B3">
            <w:pPr>
              <w:pStyle w:val="TabellRader"/>
              <w:jc w:val="left"/>
            </w:pPr>
            <w:r w:rsidRPr="00BA3403">
              <w:lastRenderedPageBreak/>
              <w:t>Belgien</w:t>
            </w:r>
          </w:p>
        </w:tc>
        <w:tc>
          <w:tcPr>
            <w:tcW w:w="746" w:type="pct"/>
            <w:shd w:val="clear" w:color="auto" w:fill="auto"/>
          </w:tcPr>
          <w:p w14:paraId="6777EC1F" w14:textId="77777777" w:rsidR="00DA0598" w:rsidRPr="00BA3403" w:rsidRDefault="00DA0598" w:rsidP="006313B3">
            <w:pPr>
              <w:pStyle w:val="TabellRader"/>
              <w:jc w:val="left"/>
            </w:pPr>
            <w:r w:rsidRPr="00BA3403">
              <w:t>x</w:t>
            </w:r>
          </w:p>
        </w:tc>
        <w:tc>
          <w:tcPr>
            <w:tcW w:w="852" w:type="pct"/>
            <w:shd w:val="clear" w:color="auto" w:fill="auto"/>
          </w:tcPr>
          <w:p w14:paraId="7EAA5E2A" w14:textId="77777777" w:rsidR="00DA0598" w:rsidRPr="00BA3403" w:rsidRDefault="00DA0598" w:rsidP="006313B3">
            <w:pPr>
              <w:pStyle w:val="TabellRader"/>
              <w:jc w:val="left"/>
            </w:pPr>
            <w:r w:rsidRPr="00BA3403">
              <w:t>x</w:t>
            </w:r>
          </w:p>
        </w:tc>
        <w:tc>
          <w:tcPr>
            <w:tcW w:w="813" w:type="pct"/>
            <w:shd w:val="clear" w:color="auto" w:fill="auto"/>
          </w:tcPr>
          <w:p w14:paraId="68EB6997" w14:textId="77777777" w:rsidR="00DA0598" w:rsidRPr="00BA3403" w:rsidRDefault="00DA0598" w:rsidP="006313B3">
            <w:pPr>
              <w:pStyle w:val="TabellRader"/>
              <w:jc w:val="left"/>
            </w:pPr>
            <w:r w:rsidRPr="00BA3403">
              <w:t>x</w:t>
            </w:r>
          </w:p>
        </w:tc>
        <w:tc>
          <w:tcPr>
            <w:tcW w:w="813" w:type="pct"/>
            <w:shd w:val="clear" w:color="auto" w:fill="auto"/>
          </w:tcPr>
          <w:p w14:paraId="2A3EBB45" w14:textId="77777777" w:rsidR="00DA0598" w:rsidRPr="00BA3403" w:rsidRDefault="00DA0598" w:rsidP="006313B3">
            <w:pPr>
              <w:pStyle w:val="TabellRader"/>
              <w:jc w:val="left"/>
            </w:pPr>
            <w:r w:rsidRPr="00BA3403">
              <w:t>x</w:t>
            </w:r>
          </w:p>
        </w:tc>
        <w:tc>
          <w:tcPr>
            <w:tcW w:w="698" w:type="pct"/>
            <w:shd w:val="clear" w:color="auto" w:fill="auto"/>
          </w:tcPr>
          <w:p w14:paraId="43A311BE" w14:textId="77777777" w:rsidR="00DA0598" w:rsidRPr="00BA3403" w:rsidRDefault="00DA0598" w:rsidP="006313B3">
            <w:pPr>
              <w:pStyle w:val="TabellRader"/>
              <w:jc w:val="left"/>
            </w:pPr>
            <w:r w:rsidRPr="00BA3403">
              <w:t>x</w:t>
            </w:r>
          </w:p>
        </w:tc>
      </w:tr>
      <w:tr w:rsidR="00AF78EE" w:rsidRPr="00BA3403" w14:paraId="4D9FED8A" w14:textId="77777777" w:rsidTr="006313B3">
        <w:trPr>
          <w:trHeight w:val="271"/>
        </w:trPr>
        <w:tc>
          <w:tcPr>
            <w:tcW w:w="1078" w:type="pct"/>
            <w:shd w:val="clear" w:color="auto" w:fill="auto"/>
          </w:tcPr>
          <w:p w14:paraId="4B92B4B2" w14:textId="77777777" w:rsidR="00DA0598" w:rsidRPr="00BA3403" w:rsidRDefault="00DA0598" w:rsidP="006313B3">
            <w:pPr>
              <w:pStyle w:val="TabellRader"/>
              <w:jc w:val="left"/>
            </w:pPr>
            <w:r w:rsidRPr="00BA3403">
              <w:t>Brasilien</w:t>
            </w:r>
          </w:p>
        </w:tc>
        <w:tc>
          <w:tcPr>
            <w:tcW w:w="746" w:type="pct"/>
            <w:shd w:val="clear" w:color="auto" w:fill="auto"/>
          </w:tcPr>
          <w:p w14:paraId="562AE4CF" w14:textId="77777777" w:rsidR="00DA0598" w:rsidRPr="00BA3403" w:rsidRDefault="00DA0598" w:rsidP="006313B3">
            <w:pPr>
              <w:pStyle w:val="TabellRader"/>
              <w:jc w:val="left"/>
            </w:pPr>
            <w:r w:rsidRPr="00BA3403">
              <w:t>-</w:t>
            </w:r>
          </w:p>
        </w:tc>
        <w:tc>
          <w:tcPr>
            <w:tcW w:w="852" w:type="pct"/>
            <w:shd w:val="clear" w:color="auto" w:fill="auto"/>
          </w:tcPr>
          <w:p w14:paraId="4698B25D" w14:textId="77777777" w:rsidR="00DA0598" w:rsidRPr="00BA3403" w:rsidRDefault="00DA0598" w:rsidP="006313B3">
            <w:pPr>
              <w:pStyle w:val="TabellRader"/>
              <w:jc w:val="left"/>
            </w:pPr>
            <w:r w:rsidRPr="00BA3403">
              <w:t>x</w:t>
            </w:r>
          </w:p>
        </w:tc>
        <w:tc>
          <w:tcPr>
            <w:tcW w:w="813" w:type="pct"/>
            <w:shd w:val="clear" w:color="auto" w:fill="auto"/>
          </w:tcPr>
          <w:p w14:paraId="6AFF7977" w14:textId="77777777" w:rsidR="00DA0598" w:rsidRPr="00BA3403" w:rsidRDefault="00DA0598" w:rsidP="006313B3">
            <w:pPr>
              <w:pStyle w:val="TabellRader"/>
              <w:jc w:val="left"/>
            </w:pPr>
            <w:r w:rsidRPr="00BA3403">
              <w:t>-</w:t>
            </w:r>
          </w:p>
        </w:tc>
        <w:tc>
          <w:tcPr>
            <w:tcW w:w="813" w:type="pct"/>
            <w:shd w:val="clear" w:color="auto" w:fill="auto"/>
          </w:tcPr>
          <w:p w14:paraId="65E3C8B5" w14:textId="77777777" w:rsidR="00DA0598" w:rsidRPr="00BA3403" w:rsidRDefault="00DA0598" w:rsidP="006313B3">
            <w:pPr>
              <w:pStyle w:val="TabellRader"/>
              <w:jc w:val="left"/>
            </w:pPr>
            <w:r w:rsidRPr="00BA3403">
              <w:t>x</w:t>
            </w:r>
          </w:p>
        </w:tc>
        <w:tc>
          <w:tcPr>
            <w:tcW w:w="698" w:type="pct"/>
            <w:shd w:val="clear" w:color="auto" w:fill="auto"/>
          </w:tcPr>
          <w:p w14:paraId="6E97B8F8" w14:textId="77777777" w:rsidR="00DA0598" w:rsidRPr="00BA3403" w:rsidRDefault="00DA0598" w:rsidP="006313B3">
            <w:pPr>
              <w:pStyle w:val="TabellRader"/>
              <w:jc w:val="left"/>
            </w:pPr>
            <w:r w:rsidRPr="00BA3403">
              <w:t>-</w:t>
            </w:r>
          </w:p>
        </w:tc>
      </w:tr>
      <w:tr w:rsidR="00AF78EE" w:rsidRPr="00BA3403" w14:paraId="28F93640" w14:textId="77777777" w:rsidTr="006313B3">
        <w:trPr>
          <w:trHeight w:val="271"/>
        </w:trPr>
        <w:tc>
          <w:tcPr>
            <w:tcW w:w="1078" w:type="pct"/>
            <w:shd w:val="clear" w:color="auto" w:fill="auto"/>
          </w:tcPr>
          <w:p w14:paraId="0B68B342" w14:textId="77777777" w:rsidR="00DA0598" w:rsidRPr="00BA3403" w:rsidRDefault="00DA0598" w:rsidP="006313B3">
            <w:pPr>
              <w:pStyle w:val="TabellRader"/>
              <w:jc w:val="left"/>
            </w:pPr>
            <w:r w:rsidRPr="00BA3403">
              <w:t>Bulgarien</w:t>
            </w:r>
          </w:p>
        </w:tc>
        <w:tc>
          <w:tcPr>
            <w:tcW w:w="746" w:type="pct"/>
            <w:shd w:val="clear" w:color="auto" w:fill="auto"/>
          </w:tcPr>
          <w:p w14:paraId="4AB1A293" w14:textId="77777777" w:rsidR="00DA0598" w:rsidRPr="00BA3403" w:rsidRDefault="00DA0598" w:rsidP="006313B3">
            <w:pPr>
              <w:pStyle w:val="TabellRader"/>
              <w:jc w:val="left"/>
            </w:pPr>
            <w:r w:rsidRPr="00BA3403">
              <w:t>x</w:t>
            </w:r>
          </w:p>
        </w:tc>
        <w:tc>
          <w:tcPr>
            <w:tcW w:w="852" w:type="pct"/>
            <w:shd w:val="clear" w:color="auto" w:fill="auto"/>
          </w:tcPr>
          <w:p w14:paraId="1BB6B2B4" w14:textId="77777777" w:rsidR="00DA0598" w:rsidRPr="00BA3403" w:rsidRDefault="00DA0598" w:rsidP="006313B3">
            <w:pPr>
              <w:pStyle w:val="TabellRader"/>
              <w:jc w:val="left"/>
            </w:pPr>
            <w:r w:rsidRPr="00BA3403">
              <w:t>x</w:t>
            </w:r>
          </w:p>
        </w:tc>
        <w:tc>
          <w:tcPr>
            <w:tcW w:w="813" w:type="pct"/>
            <w:shd w:val="clear" w:color="auto" w:fill="auto"/>
          </w:tcPr>
          <w:p w14:paraId="4AF259F0" w14:textId="77777777" w:rsidR="00DA0598" w:rsidRPr="00BA3403" w:rsidRDefault="00DA0598" w:rsidP="006313B3">
            <w:pPr>
              <w:pStyle w:val="TabellRader"/>
              <w:jc w:val="left"/>
            </w:pPr>
            <w:r w:rsidRPr="00BA3403">
              <w:t>x</w:t>
            </w:r>
          </w:p>
        </w:tc>
        <w:tc>
          <w:tcPr>
            <w:tcW w:w="813" w:type="pct"/>
            <w:shd w:val="clear" w:color="auto" w:fill="auto"/>
          </w:tcPr>
          <w:p w14:paraId="4E712F04" w14:textId="77777777" w:rsidR="00DA0598" w:rsidRPr="00BA3403" w:rsidRDefault="00DA0598" w:rsidP="006313B3">
            <w:pPr>
              <w:pStyle w:val="TabellRader"/>
              <w:jc w:val="left"/>
            </w:pPr>
            <w:r w:rsidRPr="00BA3403">
              <w:t>x</w:t>
            </w:r>
          </w:p>
        </w:tc>
        <w:tc>
          <w:tcPr>
            <w:tcW w:w="698" w:type="pct"/>
            <w:shd w:val="clear" w:color="auto" w:fill="auto"/>
          </w:tcPr>
          <w:p w14:paraId="67259CB2" w14:textId="77777777" w:rsidR="00DA0598" w:rsidRPr="00BA3403" w:rsidRDefault="00DA0598" w:rsidP="006313B3">
            <w:pPr>
              <w:pStyle w:val="TabellRader"/>
              <w:jc w:val="left"/>
            </w:pPr>
            <w:r w:rsidRPr="00BA3403">
              <w:t>x</w:t>
            </w:r>
          </w:p>
        </w:tc>
      </w:tr>
      <w:tr w:rsidR="00AF78EE" w:rsidRPr="00BA3403" w14:paraId="3627BE83" w14:textId="77777777" w:rsidTr="006313B3">
        <w:trPr>
          <w:trHeight w:val="258"/>
        </w:trPr>
        <w:tc>
          <w:tcPr>
            <w:tcW w:w="1078" w:type="pct"/>
            <w:shd w:val="clear" w:color="auto" w:fill="auto"/>
          </w:tcPr>
          <w:p w14:paraId="7BA30A11" w14:textId="77777777" w:rsidR="00DA0598" w:rsidRPr="00BA3403" w:rsidRDefault="00DA0598" w:rsidP="006313B3">
            <w:pPr>
              <w:pStyle w:val="TabellRader"/>
              <w:jc w:val="left"/>
            </w:pPr>
            <w:r w:rsidRPr="00BA3403">
              <w:t>Cypern</w:t>
            </w:r>
          </w:p>
        </w:tc>
        <w:tc>
          <w:tcPr>
            <w:tcW w:w="746" w:type="pct"/>
            <w:shd w:val="clear" w:color="auto" w:fill="auto"/>
          </w:tcPr>
          <w:p w14:paraId="38C61FB1" w14:textId="77777777" w:rsidR="00DA0598" w:rsidRPr="00BA3403" w:rsidRDefault="00DA0598" w:rsidP="006313B3">
            <w:pPr>
              <w:pStyle w:val="TabellRader"/>
              <w:jc w:val="left"/>
            </w:pPr>
            <w:r w:rsidRPr="00BA3403">
              <w:t>-</w:t>
            </w:r>
          </w:p>
        </w:tc>
        <w:tc>
          <w:tcPr>
            <w:tcW w:w="852" w:type="pct"/>
            <w:shd w:val="clear" w:color="auto" w:fill="auto"/>
          </w:tcPr>
          <w:p w14:paraId="23BAAA56" w14:textId="77777777" w:rsidR="00DA0598" w:rsidRPr="00BA3403" w:rsidRDefault="00DA0598" w:rsidP="006313B3">
            <w:pPr>
              <w:pStyle w:val="TabellRader"/>
              <w:jc w:val="left"/>
            </w:pPr>
            <w:r w:rsidRPr="00BA3403">
              <w:t>x</w:t>
            </w:r>
          </w:p>
        </w:tc>
        <w:tc>
          <w:tcPr>
            <w:tcW w:w="813" w:type="pct"/>
            <w:shd w:val="clear" w:color="auto" w:fill="auto"/>
          </w:tcPr>
          <w:p w14:paraId="4B256156" w14:textId="77777777" w:rsidR="00DA0598" w:rsidRPr="00BA3403" w:rsidRDefault="00DA0598" w:rsidP="006313B3">
            <w:pPr>
              <w:pStyle w:val="TabellRader"/>
              <w:jc w:val="left"/>
            </w:pPr>
            <w:r w:rsidRPr="00BA3403">
              <w:t>x</w:t>
            </w:r>
          </w:p>
        </w:tc>
        <w:tc>
          <w:tcPr>
            <w:tcW w:w="813" w:type="pct"/>
            <w:shd w:val="clear" w:color="auto" w:fill="auto"/>
          </w:tcPr>
          <w:p w14:paraId="7413EDA4" w14:textId="77777777" w:rsidR="00DA0598" w:rsidRPr="00BA3403" w:rsidRDefault="00DA0598" w:rsidP="006313B3">
            <w:pPr>
              <w:pStyle w:val="TabellRader"/>
              <w:jc w:val="left"/>
            </w:pPr>
            <w:r w:rsidRPr="00BA3403">
              <w:t>-</w:t>
            </w:r>
          </w:p>
        </w:tc>
        <w:tc>
          <w:tcPr>
            <w:tcW w:w="698" w:type="pct"/>
            <w:shd w:val="clear" w:color="auto" w:fill="auto"/>
          </w:tcPr>
          <w:p w14:paraId="3B909EC5" w14:textId="77777777" w:rsidR="00DA0598" w:rsidRPr="00BA3403" w:rsidRDefault="00DA0598" w:rsidP="006313B3">
            <w:pPr>
              <w:pStyle w:val="TabellRader"/>
              <w:jc w:val="left"/>
            </w:pPr>
            <w:r w:rsidRPr="00BA3403">
              <w:t>-</w:t>
            </w:r>
          </w:p>
        </w:tc>
      </w:tr>
      <w:tr w:rsidR="00AF78EE" w:rsidRPr="00BA3403" w14:paraId="737C5202" w14:textId="77777777" w:rsidTr="006313B3">
        <w:trPr>
          <w:trHeight w:val="271"/>
        </w:trPr>
        <w:tc>
          <w:tcPr>
            <w:tcW w:w="1078" w:type="pct"/>
            <w:shd w:val="clear" w:color="auto" w:fill="auto"/>
          </w:tcPr>
          <w:p w14:paraId="2DC4845A" w14:textId="77777777" w:rsidR="00DA0598" w:rsidRPr="00BA3403" w:rsidRDefault="00DA0598" w:rsidP="006313B3">
            <w:pPr>
              <w:pStyle w:val="TabellRader"/>
              <w:jc w:val="left"/>
            </w:pPr>
            <w:r w:rsidRPr="00BA3403">
              <w:t>Danmark</w:t>
            </w:r>
          </w:p>
        </w:tc>
        <w:tc>
          <w:tcPr>
            <w:tcW w:w="746" w:type="pct"/>
            <w:shd w:val="clear" w:color="auto" w:fill="auto"/>
          </w:tcPr>
          <w:p w14:paraId="67164596" w14:textId="77777777" w:rsidR="00DA0598" w:rsidRPr="00BA3403" w:rsidRDefault="00DA0598" w:rsidP="006313B3">
            <w:pPr>
              <w:pStyle w:val="TabellRader"/>
              <w:jc w:val="left"/>
            </w:pPr>
            <w:r w:rsidRPr="00BA3403">
              <w:t>x</w:t>
            </w:r>
          </w:p>
        </w:tc>
        <w:tc>
          <w:tcPr>
            <w:tcW w:w="852" w:type="pct"/>
            <w:shd w:val="clear" w:color="auto" w:fill="auto"/>
          </w:tcPr>
          <w:p w14:paraId="5C7883FA" w14:textId="77777777" w:rsidR="00DA0598" w:rsidRPr="00BA3403" w:rsidRDefault="00DA0598" w:rsidP="006313B3">
            <w:pPr>
              <w:pStyle w:val="TabellRader"/>
              <w:jc w:val="left"/>
            </w:pPr>
            <w:r w:rsidRPr="00BA3403">
              <w:t>x</w:t>
            </w:r>
          </w:p>
        </w:tc>
        <w:tc>
          <w:tcPr>
            <w:tcW w:w="813" w:type="pct"/>
            <w:shd w:val="clear" w:color="auto" w:fill="auto"/>
          </w:tcPr>
          <w:p w14:paraId="166BEAA9" w14:textId="77777777" w:rsidR="00DA0598" w:rsidRPr="00BA3403" w:rsidRDefault="00DA0598" w:rsidP="006313B3">
            <w:pPr>
              <w:pStyle w:val="TabellRader"/>
              <w:jc w:val="left"/>
            </w:pPr>
            <w:r w:rsidRPr="00BA3403">
              <w:t>x</w:t>
            </w:r>
          </w:p>
        </w:tc>
        <w:tc>
          <w:tcPr>
            <w:tcW w:w="813" w:type="pct"/>
            <w:shd w:val="clear" w:color="auto" w:fill="auto"/>
          </w:tcPr>
          <w:p w14:paraId="45160AE5" w14:textId="77777777" w:rsidR="00DA0598" w:rsidRPr="00BA3403" w:rsidRDefault="00DA0598" w:rsidP="006313B3">
            <w:pPr>
              <w:pStyle w:val="TabellRader"/>
              <w:jc w:val="left"/>
            </w:pPr>
            <w:r w:rsidRPr="00BA3403">
              <w:t>x</w:t>
            </w:r>
          </w:p>
        </w:tc>
        <w:tc>
          <w:tcPr>
            <w:tcW w:w="698" w:type="pct"/>
            <w:shd w:val="clear" w:color="auto" w:fill="auto"/>
          </w:tcPr>
          <w:p w14:paraId="79ACC130" w14:textId="77777777" w:rsidR="00DA0598" w:rsidRPr="00BA3403" w:rsidRDefault="00DA0598" w:rsidP="006313B3">
            <w:pPr>
              <w:pStyle w:val="TabellRader"/>
              <w:jc w:val="left"/>
            </w:pPr>
            <w:r w:rsidRPr="00BA3403">
              <w:t>x</w:t>
            </w:r>
          </w:p>
        </w:tc>
      </w:tr>
      <w:tr w:rsidR="00AF78EE" w:rsidRPr="00BA3403" w14:paraId="3F8EE54E" w14:textId="77777777" w:rsidTr="006313B3">
        <w:trPr>
          <w:trHeight w:val="258"/>
        </w:trPr>
        <w:tc>
          <w:tcPr>
            <w:tcW w:w="1078" w:type="pct"/>
            <w:shd w:val="clear" w:color="auto" w:fill="auto"/>
          </w:tcPr>
          <w:p w14:paraId="0363156F" w14:textId="77777777" w:rsidR="00DA0598" w:rsidRPr="00BA3403" w:rsidRDefault="00DA0598" w:rsidP="006313B3">
            <w:pPr>
              <w:pStyle w:val="TabellRader"/>
              <w:jc w:val="left"/>
            </w:pPr>
            <w:r w:rsidRPr="00BA3403">
              <w:t>Estland</w:t>
            </w:r>
          </w:p>
        </w:tc>
        <w:tc>
          <w:tcPr>
            <w:tcW w:w="746" w:type="pct"/>
            <w:shd w:val="clear" w:color="auto" w:fill="auto"/>
          </w:tcPr>
          <w:p w14:paraId="0B39FCCC" w14:textId="77777777" w:rsidR="00DA0598" w:rsidRPr="00BA3403" w:rsidRDefault="00DA0598" w:rsidP="006313B3">
            <w:pPr>
              <w:pStyle w:val="TabellRader"/>
              <w:jc w:val="left"/>
            </w:pPr>
            <w:r w:rsidRPr="00BA3403">
              <w:t>-</w:t>
            </w:r>
          </w:p>
        </w:tc>
        <w:tc>
          <w:tcPr>
            <w:tcW w:w="852" w:type="pct"/>
            <w:shd w:val="clear" w:color="auto" w:fill="auto"/>
          </w:tcPr>
          <w:p w14:paraId="4AA3DDCC" w14:textId="77777777" w:rsidR="00DA0598" w:rsidRPr="00BA3403" w:rsidRDefault="00DA0598" w:rsidP="006313B3">
            <w:pPr>
              <w:pStyle w:val="TabellRader"/>
              <w:jc w:val="left"/>
            </w:pPr>
            <w:r w:rsidRPr="00BA3403">
              <w:t>x</w:t>
            </w:r>
          </w:p>
        </w:tc>
        <w:tc>
          <w:tcPr>
            <w:tcW w:w="813" w:type="pct"/>
            <w:shd w:val="clear" w:color="auto" w:fill="auto"/>
          </w:tcPr>
          <w:p w14:paraId="0B80C416" w14:textId="77777777" w:rsidR="00DA0598" w:rsidRPr="00BA3403" w:rsidRDefault="00DA0598" w:rsidP="006313B3">
            <w:pPr>
              <w:pStyle w:val="TabellRader"/>
              <w:jc w:val="left"/>
            </w:pPr>
            <w:r w:rsidRPr="00BA3403">
              <w:t>x</w:t>
            </w:r>
          </w:p>
        </w:tc>
        <w:tc>
          <w:tcPr>
            <w:tcW w:w="813" w:type="pct"/>
            <w:shd w:val="clear" w:color="auto" w:fill="auto"/>
          </w:tcPr>
          <w:p w14:paraId="65EF45D3" w14:textId="77777777" w:rsidR="00DA0598" w:rsidRPr="00BA3403" w:rsidRDefault="00DA0598" w:rsidP="006313B3">
            <w:pPr>
              <w:pStyle w:val="TabellRader"/>
              <w:jc w:val="left"/>
            </w:pPr>
            <w:r w:rsidRPr="00BA3403">
              <w:t>-</w:t>
            </w:r>
          </w:p>
        </w:tc>
        <w:tc>
          <w:tcPr>
            <w:tcW w:w="698" w:type="pct"/>
            <w:shd w:val="clear" w:color="auto" w:fill="auto"/>
          </w:tcPr>
          <w:p w14:paraId="27569495" w14:textId="77777777" w:rsidR="00DA0598" w:rsidRPr="00BA3403" w:rsidRDefault="00DA0598" w:rsidP="006313B3">
            <w:pPr>
              <w:pStyle w:val="TabellRader"/>
              <w:jc w:val="left"/>
            </w:pPr>
            <w:r w:rsidRPr="00BA3403">
              <w:t>x</w:t>
            </w:r>
          </w:p>
        </w:tc>
      </w:tr>
      <w:tr w:rsidR="00AF78EE" w:rsidRPr="00BA3403" w14:paraId="53FC66BF" w14:textId="77777777" w:rsidTr="006313B3">
        <w:trPr>
          <w:trHeight w:val="258"/>
        </w:trPr>
        <w:tc>
          <w:tcPr>
            <w:tcW w:w="1078" w:type="pct"/>
            <w:shd w:val="clear" w:color="auto" w:fill="auto"/>
          </w:tcPr>
          <w:p w14:paraId="67FFBE9F" w14:textId="77777777" w:rsidR="00DA0598" w:rsidRPr="00BA3403" w:rsidRDefault="00DA0598" w:rsidP="006313B3">
            <w:pPr>
              <w:pStyle w:val="TabellRader"/>
              <w:jc w:val="left"/>
            </w:pPr>
            <w:r w:rsidRPr="00BA3403">
              <w:t xml:space="preserve">EU </w:t>
            </w:r>
          </w:p>
        </w:tc>
        <w:tc>
          <w:tcPr>
            <w:tcW w:w="746" w:type="pct"/>
            <w:shd w:val="clear" w:color="auto" w:fill="auto"/>
          </w:tcPr>
          <w:p w14:paraId="5940B912" w14:textId="77777777" w:rsidR="00DA0598" w:rsidRPr="00BA3403" w:rsidRDefault="00DA0598" w:rsidP="006313B3">
            <w:pPr>
              <w:pStyle w:val="TabellRader"/>
              <w:jc w:val="left"/>
            </w:pPr>
            <w:r w:rsidRPr="00BA3403">
              <w:t>-</w:t>
            </w:r>
          </w:p>
        </w:tc>
        <w:tc>
          <w:tcPr>
            <w:tcW w:w="852" w:type="pct"/>
            <w:shd w:val="clear" w:color="auto" w:fill="auto"/>
          </w:tcPr>
          <w:p w14:paraId="2308C32E" w14:textId="77777777" w:rsidR="00DA0598" w:rsidRPr="00BA3403" w:rsidRDefault="00DA0598" w:rsidP="006313B3">
            <w:pPr>
              <w:pStyle w:val="TabellRader"/>
              <w:jc w:val="left"/>
            </w:pPr>
            <w:r w:rsidRPr="00BA3403">
              <w:t>-</w:t>
            </w:r>
          </w:p>
        </w:tc>
        <w:tc>
          <w:tcPr>
            <w:tcW w:w="813" w:type="pct"/>
            <w:shd w:val="clear" w:color="auto" w:fill="auto"/>
          </w:tcPr>
          <w:p w14:paraId="223474CF" w14:textId="77777777" w:rsidR="00DA0598" w:rsidRPr="00BA3403" w:rsidRDefault="00DA0598" w:rsidP="006313B3">
            <w:pPr>
              <w:pStyle w:val="TabellRader"/>
              <w:jc w:val="left"/>
            </w:pPr>
            <w:r w:rsidRPr="00BA3403">
              <w:t>x</w:t>
            </w:r>
          </w:p>
        </w:tc>
        <w:tc>
          <w:tcPr>
            <w:tcW w:w="813" w:type="pct"/>
            <w:shd w:val="clear" w:color="auto" w:fill="auto"/>
          </w:tcPr>
          <w:p w14:paraId="5171EC69" w14:textId="77777777" w:rsidR="00DA0598" w:rsidRPr="00BA3403" w:rsidRDefault="00DA0598" w:rsidP="006313B3">
            <w:pPr>
              <w:pStyle w:val="TabellRader"/>
              <w:jc w:val="left"/>
            </w:pPr>
            <w:r w:rsidRPr="00BA3403">
              <w:t>-</w:t>
            </w:r>
          </w:p>
        </w:tc>
        <w:tc>
          <w:tcPr>
            <w:tcW w:w="698" w:type="pct"/>
            <w:shd w:val="clear" w:color="auto" w:fill="auto"/>
          </w:tcPr>
          <w:p w14:paraId="1A874F5D" w14:textId="77777777" w:rsidR="00DA0598" w:rsidRPr="00BA3403" w:rsidRDefault="00DA0598" w:rsidP="006313B3">
            <w:pPr>
              <w:pStyle w:val="TabellRader"/>
              <w:jc w:val="left"/>
            </w:pPr>
            <w:r w:rsidRPr="00BA3403">
              <w:t>-</w:t>
            </w:r>
          </w:p>
        </w:tc>
      </w:tr>
      <w:tr w:rsidR="00AF78EE" w:rsidRPr="00BA3403" w14:paraId="38AB856B" w14:textId="77777777" w:rsidTr="006313B3">
        <w:trPr>
          <w:trHeight w:val="282"/>
        </w:trPr>
        <w:tc>
          <w:tcPr>
            <w:tcW w:w="1078" w:type="pct"/>
            <w:shd w:val="clear" w:color="auto" w:fill="auto"/>
          </w:tcPr>
          <w:p w14:paraId="14FE7D90" w14:textId="77777777" w:rsidR="00DA0598" w:rsidRPr="00BA3403" w:rsidRDefault="00DA0598" w:rsidP="006313B3">
            <w:pPr>
              <w:pStyle w:val="TabellRader"/>
              <w:jc w:val="left"/>
            </w:pPr>
            <w:r w:rsidRPr="00BA3403">
              <w:t>Finland</w:t>
            </w:r>
          </w:p>
        </w:tc>
        <w:tc>
          <w:tcPr>
            <w:tcW w:w="746" w:type="pct"/>
            <w:shd w:val="clear" w:color="auto" w:fill="auto"/>
          </w:tcPr>
          <w:p w14:paraId="0223BE6E" w14:textId="77777777" w:rsidR="00DA0598" w:rsidRPr="00BA3403" w:rsidRDefault="00DA0598" w:rsidP="006313B3">
            <w:pPr>
              <w:pStyle w:val="TabellRader"/>
              <w:jc w:val="left"/>
            </w:pPr>
            <w:r w:rsidRPr="00BA3403">
              <w:t>x</w:t>
            </w:r>
          </w:p>
        </w:tc>
        <w:tc>
          <w:tcPr>
            <w:tcW w:w="852" w:type="pct"/>
            <w:shd w:val="clear" w:color="auto" w:fill="auto"/>
          </w:tcPr>
          <w:p w14:paraId="304D2F85" w14:textId="77777777" w:rsidR="00DA0598" w:rsidRPr="00BA3403" w:rsidRDefault="00DA0598" w:rsidP="006313B3">
            <w:pPr>
              <w:pStyle w:val="TabellRader"/>
              <w:jc w:val="left"/>
            </w:pPr>
            <w:r w:rsidRPr="00BA3403">
              <w:t>x</w:t>
            </w:r>
          </w:p>
        </w:tc>
        <w:tc>
          <w:tcPr>
            <w:tcW w:w="813" w:type="pct"/>
            <w:shd w:val="clear" w:color="auto" w:fill="auto"/>
          </w:tcPr>
          <w:p w14:paraId="1C24C595" w14:textId="77777777" w:rsidR="00DA0598" w:rsidRPr="00BA3403" w:rsidRDefault="00DA0598" w:rsidP="006313B3">
            <w:pPr>
              <w:pStyle w:val="TabellRader"/>
              <w:jc w:val="left"/>
            </w:pPr>
            <w:r w:rsidRPr="00BA3403">
              <w:t>x</w:t>
            </w:r>
          </w:p>
        </w:tc>
        <w:tc>
          <w:tcPr>
            <w:tcW w:w="813" w:type="pct"/>
            <w:shd w:val="clear" w:color="auto" w:fill="auto"/>
          </w:tcPr>
          <w:p w14:paraId="49BC9B74" w14:textId="77777777" w:rsidR="00DA0598" w:rsidRPr="00BA3403" w:rsidRDefault="00DA0598" w:rsidP="006313B3">
            <w:pPr>
              <w:pStyle w:val="TabellRader"/>
              <w:jc w:val="left"/>
            </w:pPr>
            <w:r w:rsidRPr="00BA3403">
              <w:t>x</w:t>
            </w:r>
          </w:p>
        </w:tc>
        <w:tc>
          <w:tcPr>
            <w:tcW w:w="698" w:type="pct"/>
            <w:shd w:val="clear" w:color="auto" w:fill="auto"/>
          </w:tcPr>
          <w:p w14:paraId="63A47F10" w14:textId="77777777" w:rsidR="00DA0598" w:rsidRPr="00BA3403" w:rsidRDefault="00DA0598" w:rsidP="006313B3">
            <w:pPr>
              <w:pStyle w:val="TabellRader"/>
              <w:jc w:val="left"/>
            </w:pPr>
            <w:r w:rsidRPr="00BA3403">
              <w:t>x</w:t>
            </w:r>
          </w:p>
        </w:tc>
      </w:tr>
      <w:tr w:rsidR="00AF78EE" w:rsidRPr="00BA3403" w14:paraId="70A0A450" w14:textId="77777777" w:rsidTr="006313B3">
        <w:trPr>
          <w:trHeight w:val="282"/>
        </w:trPr>
        <w:tc>
          <w:tcPr>
            <w:tcW w:w="1078" w:type="pct"/>
            <w:shd w:val="clear" w:color="auto" w:fill="auto"/>
          </w:tcPr>
          <w:p w14:paraId="272A3656" w14:textId="77777777" w:rsidR="00DA0598" w:rsidRPr="00BA3403" w:rsidRDefault="00DA0598" w:rsidP="006313B3">
            <w:pPr>
              <w:pStyle w:val="TabellRader"/>
              <w:jc w:val="left"/>
            </w:pPr>
            <w:r w:rsidRPr="00BA3403">
              <w:t>Frankrike</w:t>
            </w:r>
          </w:p>
        </w:tc>
        <w:tc>
          <w:tcPr>
            <w:tcW w:w="746" w:type="pct"/>
            <w:shd w:val="clear" w:color="auto" w:fill="auto"/>
          </w:tcPr>
          <w:p w14:paraId="19733A44" w14:textId="77777777" w:rsidR="00DA0598" w:rsidRPr="00BA3403" w:rsidRDefault="00DA0598" w:rsidP="006313B3">
            <w:pPr>
              <w:pStyle w:val="TabellRader"/>
              <w:jc w:val="left"/>
            </w:pPr>
            <w:r w:rsidRPr="00BA3403">
              <w:t>x</w:t>
            </w:r>
          </w:p>
        </w:tc>
        <w:tc>
          <w:tcPr>
            <w:tcW w:w="852" w:type="pct"/>
            <w:shd w:val="clear" w:color="auto" w:fill="auto"/>
          </w:tcPr>
          <w:p w14:paraId="748EFEF1" w14:textId="77777777" w:rsidR="00DA0598" w:rsidRPr="00BA3403" w:rsidRDefault="00DA0598" w:rsidP="006313B3">
            <w:pPr>
              <w:pStyle w:val="TabellRader"/>
              <w:jc w:val="left"/>
            </w:pPr>
            <w:r w:rsidRPr="00BA3403">
              <w:t>x</w:t>
            </w:r>
          </w:p>
        </w:tc>
        <w:tc>
          <w:tcPr>
            <w:tcW w:w="813" w:type="pct"/>
            <w:shd w:val="clear" w:color="auto" w:fill="auto"/>
          </w:tcPr>
          <w:p w14:paraId="2CD76541" w14:textId="77777777" w:rsidR="00DA0598" w:rsidRPr="00BA3403" w:rsidRDefault="00DA0598" w:rsidP="006313B3">
            <w:pPr>
              <w:pStyle w:val="TabellRader"/>
              <w:jc w:val="left"/>
            </w:pPr>
            <w:r w:rsidRPr="00BA3403">
              <w:t>x</w:t>
            </w:r>
          </w:p>
        </w:tc>
        <w:tc>
          <w:tcPr>
            <w:tcW w:w="813" w:type="pct"/>
            <w:shd w:val="clear" w:color="auto" w:fill="auto"/>
          </w:tcPr>
          <w:p w14:paraId="5E543246" w14:textId="77777777" w:rsidR="00DA0598" w:rsidRPr="00BA3403" w:rsidRDefault="00DA0598" w:rsidP="006313B3">
            <w:pPr>
              <w:pStyle w:val="TabellRader"/>
              <w:jc w:val="left"/>
            </w:pPr>
            <w:r w:rsidRPr="00BA3403">
              <w:t>x</w:t>
            </w:r>
          </w:p>
        </w:tc>
        <w:tc>
          <w:tcPr>
            <w:tcW w:w="698" w:type="pct"/>
            <w:shd w:val="clear" w:color="auto" w:fill="auto"/>
          </w:tcPr>
          <w:p w14:paraId="5F198217" w14:textId="77777777" w:rsidR="00DA0598" w:rsidRPr="00BA3403" w:rsidRDefault="00DA0598" w:rsidP="006313B3">
            <w:pPr>
              <w:pStyle w:val="TabellRader"/>
              <w:jc w:val="left"/>
            </w:pPr>
            <w:r w:rsidRPr="00BA3403">
              <w:t>x</w:t>
            </w:r>
          </w:p>
        </w:tc>
      </w:tr>
      <w:tr w:rsidR="00AF78EE" w:rsidRPr="00BA3403" w14:paraId="1A222899" w14:textId="77777777" w:rsidTr="006313B3">
        <w:trPr>
          <w:trHeight w:val="282"/>
        </w:trPr>
        <w:tc>
          <w:tcPr>
            <w:tcW w:w="1078" w:type="pct"/>
            <w:shd w:val="clear" w:color="auto" w:fill="auto"/>
          </w:tcPr>
          <w:p w14:paraId="5DCC89D8" w14:textId="77777777" w:rsidR="00DA0598" w:rsidRPr="00BA3403" w:rsidRDefault="00DA0598" w:rsidP="006313B3">
            <w:pPr>
              <w:pStyle w:val="TabellRader"/>
              <w:jc w:val="left"/>
            </w:pPr>
            <w:r w:rsidRPr="00BA3403">
              <w:t>Grekland</w:t>
            </w:r>
          </w:p>
        </w:tc>
        <w:tc>
          <w:tcPr>
            <w:tcW w:w="746" w:type="pct"/>
            <w:shd w:val="clear" w:color="auto" w:fill="auto"/>
          </w:tcPr>
          <w:p w14:paraId="0AD11C2F" w14:textId="77777777" w:rsidR="00DA0598" w:rsidRPr="00BA3403" w:rsidRDefault="00DA0598" w:rsidP="006313B3">
            <w:pPr>
              <w:pStyle w:val="TabellRader"/>
              <w:jc w:val="left"/>
            </w:pPr>
            <w:r w:rsidRPr="00BA3403">
              <w:t>x</w:t>
            </w:r>
          </w:p>
        </w:tc>
        <w:tc>
          <w:tcPr>
            <w:tcW w:w="852" w:type="pct"/>
            <w:shd w:val="clear" w:color="auto" w:fill="auto"/>
          </w:tcPr>
          <w:p w14:paraId="1332DC18" w14:textId="77777777" w:rsidR="00DA0598" w:rsidRPr="00BA3403" w:rsidRDefault="00DA0598" w:rsidP="006313B3">
            <w:pPr>
              <w:pStyle w:val="TabellRader"/>
              <w:jc w:val="left"/>
            </w:pPr>
            <w:r w:rsidRPr="00BA3403">
              <w:t>x</w:t>
            </w:r>
          </w:p>
        </w:tc>
        <w:tc>
          <w:tcPr>
            <w:tcW w:w="813" w:type="pct"/>
            <w:shd w:val="clear" w:color="auto" w:fill="auto"/>
          </w:tcPr>
          <w:p w14:paraId="21322DDB" w14:textId="77777777" w:rsidR="00DA0598" w:rsidRPr="00BA3403" w:rsidRDefault="00DA0598" w:rsidP="006313B3">
            <w:pPr>
              <w:pStyle w:val="TabellRader"/>
              <w:jc w:val="left"/>
            </w:pPr>
            <w:r w:rsidRPr="00BA3403">
              <w:t>x</w:t>
            </w:r>
          </w:p>
        </w:tc>
        <w:tc>
          <w:tcPr>
            <w:tcW w:w="813" w:type="pct"/>
            <w:shd w:val="clear" w:color="auto" w:fill="auto"/>
          </w:tcPr>
          <w:p w14:paraId="1D15F9AF" w14:textId="77777777" w:rsidR="00DA0598" w:rsidRPr="00BA3403" w:rsidRDefault="00DA0598" w:rsidP="006313B3">
            <w:pPr>
              <w:pStyle w:val="TabellRader"/>
              <w:jc w:val="left"/>
            </w:pPr>
            <w:r w:rsidRPr="00BA3403">
              <w:t>x</w:t>
            </w:r>
          </w:p>
        </w:tc>
        <w:tc>
          <w:tcPr>
            <w:tcW w:w="698" w:type="pct"/>
            <w:shd w:val="clear" w:color="auto" w:fill="auto"/>
          </w:tcPr>
          <w:p w14:paraId="6F188138" w14:textId="77777777" w:rsidR="00DA0598" w:rsidRPr="00BA3403" w:rsidRDefault="00DA0598" w:rsidP="006313B3">
            <w:pPr>
              <w:pStyle w:val="TabellRader"/>
              <w:jc w:val="left"/>
            </w:pPr>
            <w:r w:rsidRPr="00BA3403">
              <w:t>x</w:t>
            </w:r>
          </w:p>
        </w:tc>
      </w:tr>
      <w:tr w:rsidR="00AF78EE" w:rsidRPr="00BA3403" w14:paraId="15BF52CF" w14:textId="77777777" w:rsidTr="006313B3">
        <w:trPr>
          <w:trHeight w:val="282"/>
        </w:trPr>
        <w:tc>
          <w:tcPr>
            <w:tcW w:w="1078" w:type="pct"/>
            <w:shd w:val="clear" w:color="auto" w:fill="auto"/>
          </w:tcPr>
          <w:p w14:paraId="2B7C34C0" w14:textId="77777777" w:rsidR="00DA0598" w:rsidRPr="00BA3403" w:rsidRDefault="00DA0598" w:rsidP="006313B3">
            <w:pPr>
              <w:pStyle w:val="TabellRader"/>
              <w:jc w:val="left"/>
            </w:pPr>
            <w:r w:rsidRPr="00BA3403">
              <w:t>Indien</w:t>
            </w:r>
          </w:p>
        </w:tc>
        <w:tc>
          <w:tcPr>
            <w:tcW w:w="746" w:type="pct"/>
            <w:shd w:val="clear" w:color="auto" w:fill="auto"/>
          </w:tcPr>
          <w:p w14:paraId="570061F2" w14:textId="77777777" w:rsidR="00DA0598" w:rsidRPr="00BA3403" w:rsidRDefault="00DA0598" w:rsidP="006313B3">
            <w:pPr>
              <w:pStyle w:val="TabellRader"/>
              <w:jc w:val="left"/>
            </w:pPr>
            <w:r w:rsidRPr="00BA3403">
              <w:t>-</w:t>
            </w:r>
          </w:p>
        </w:tc>
        <w:tc>
          <w:tcPr>
            <w:tcW w:w="852" w:type="pct"/>
            <w:shd w:val="clear" w:color="auto" w:fill="auto"/>
          </w:tcPr>
          <w:p w14:paraId="44BA6398" w14:textId="77777777" w:rsidR="00DA0598" w:rsidRPr="00BA3403" w:rsidRDefault="00DA0598" w:rsidP="006313B3">
            <w:pPr>
              <w:pStyle w:val="TabellRader"/>
              <w:jc w:val="left"/>
            </w:pPr>
            <w:r w:rsidRPr="00BA3403">
              <w:t>-</w:t>
            </w:r>
          </w:p>
        </w:tc>
        <w:tc>
          <w:tcPr>
            <w:tcW w:w="813" w:type="pct"/>
            <w:shd w:val="clear" w:color="auto" w:fill="auto"/>
          </w:tcPr>
          <w:p w14:paraId="3D8BA086" w14:textId="77777777" w:rsidR="00DA0598" w:rsidRPr="00BA3403" w:rsidRDefault="00DA0598" w:rsidP="006313B3">
            <w:pPr>
              <w:pStyle w:val="TabellRader"/>
              <w:jc w:val="left"/>
            </w:pPr>
            <w:r w:rsidRPr="00BA3403">
              <w:t>x</w:t>
            </w:r>
          </w:p>
        </w:tc>
        <w:tc>
          <w:tcPr>
            <w:tcW w:w="813" w:type="pct"/>
            <w:shd w:val="clear" w:color="auto" w:fill="auto"/>
          </w:tcPr>
          <w:p w14:paraId="309A1A82" w14:textId="77777777" w:rsidR="00DA0598" w:rsidRPr="00BA3403" w:rsidRDefault="00DA0598" w:rsidP="006313B3">
            <w:pPr>
              <w:pStyle w:val="TabellRader"/>
              <w:jc w:val="left"/>
            </w:pPr>
            <w:r w:rsidRPr="00BA3403">
              <w:t>x</w:t>
            </w:r>
          </w:p>
        </w:tc>
        <w:tc>
          <w:tcPr>
            <w:tcW w:w="698" w:type="pct"/>
            <w:shd w:val="clear" w:color="auto" w:fill="auto"/>
          </w:tcPr>
          <w:p w14:paraId="22F7C14C" w14:textId="77777777" w:rsidR="00DA0598" w:rsidRPr="00BA3403" w:rsidRDefault="00DA0598" w:rsidP="006313B3">
            <w:pPr>
              <w:pStyle w:val="TabellRader"/>
              <w:jc w:val="left"/>
            </w:pPr>
            <w:r w:rsidRPr="00BA3403">
              <w:t>x</w:t>
            </w:r>
          </w:p>
        </w:tc>
      </w:tr>
      <w:tr w:rsidR="00AF78EE" w:rsidRPr="00BA3403" w14:paraId="7265D016" w14:textId="77777777" w:rsidTr="006313B3">
        <w:trPr>
          <w:trHeight w:val="282"/>
        </w:trPr>
        <w:tc>
          <w:tcPr>
            <w:tcW w:w="1078" w:type="pct"/>
            <w:shd w:val="clear" w:color="auto" w:fill="auto"/>
          </w:tcPr>
          <w:p w14:paraId="67D88CA3" w14:textId="77777777" w:rsidR="00DA0598" w:rsidRPr="00BA3403" w:rsidRDefault="00DA0598" w:rsidP="006313B3">
            <w:pPr>
              <w:pStyle w:val="TabellRader"/>
              <w:jc w:val="left"/>
            </w:pPr>
            <w:r w:rsidRPr="00BA3403">
              <w:t>Irland</w:t>
            </w:r>
          </w:p>
        </w:tc>
        <w:tc>
          <w:tcPr>
            <w:tcW w:w="746" w:type="pct"/>
            <w:shd w:val="clear" w:color="auto" w:fill="auto"/>
          </w:tcPr>
          <w:p w14:paraId="79984751" w14:textId="77777777" w:rsidR="00DA0598" w:rsidRPr="00BA3403" w:rsidRDefault="00DA0598" w:rsidP="006313B3">
            <w:pPr>
              <w:pStyle w:val="TabellRader"/>
              <w:jc w:val="left"/>
            </w:pPr>
            <w:r w:rsidRPr="00BA3403">
              <w:t>x</w:t>
            </w:r>
          </w:p>
        </w:tc>
        <w:tc>
          <w:tcPr>
            <w:tcW w:w="852" w:type="pct"/>
            <w:shd w:val="clear" w:color="auto" w:fill="auto"/>
          </w:tcPr>
          <w:p w14:paraId="61F4E32A" w14:textId="77777777" w:rsidR="00DA0598" w:rsidRPr="00BA3403" w:rsidRDefault="00DA0598" w:rsidP="006313B3">
            <w:pPr>
              <w:pStyle w:val="TabellRader"/>
              <w:jc w:val="left"/>
            </w:pPr>
            <w:r w:rsidRPr="00BA3403">
              <w:t>x</w:t>
            </w:r>
          </w:p>
        </w:tc>
        <w:tc>
          <w:tcPr>
            <w:tcW w:w="813" w:type="pct"/>
            <w:shd w:val="clear" w:color="auto" w:fill="auto"/>
          </w:tcPr>
          <w:p w14:paraId="0ABB9C1A" w14:textId="77777777" w:rsidR="00DA0598" w:rsidRPr="00BA3403" w:rsidRDefault="00DA0598" w:rsidP="006313B3">
            <w:pPr>
              <w:pStyle w:val="TabellRader"/>
              <w:jc w:val="left"/>
            </w:pPr>
            <w:r w:rsidRPr="00BA3403">
              <w:t>x</w:t>
            </w:r>
          </w:p>
        </w:tc>
        <w:tc>
          <w:tcPr>
            <w:tcW w:w="813" w:type="pct"/>
            <w:shd w:val="clear" w:color="auto" w:fill="auto"/>
          </w:tcPr>
          <w:p w14:paraId="5A603CC1" w14:textId="77777777" w:rsidR="00DA0598" w:rsidRPr="00BA3403" w:rsidRDefault="00DA0598" w:rsidP="006313B3">
            <w:pPr>
              <w:pStyle w:val="TabellRader"/>
              <w:jc w:val="left"/>
            </w:pPr>
            <w:r w:rsidRPr="00BA3403">
              <w:t>x</w:t>
            </w:r>
          </w:p>
        </w:tc>
        <w:tc>
          <w:tcPr>
            <w:tcW w:w="698" w:type="pct"/>
            <w:shd w:val="clear" w:color="auto" w:fill="auto"/>
          </w:tcPr>
          <w:p w14:paraId="39079181" w14:textId="77777777" w:rsidR="00DA0598" w:rsidRPr="00BA3403" w:rsidRDefault="00DA0598" w:rsidP="006313B3">
            <w:pPr>
              <w:pStyle w:val="TabellRader"/>
              <w:jc w:val="left"/>
            </w:pPr>
            <w:r w:rsidRPr="00BA3403">
              <w:t>x</w:t>
            </w:r>
          </w:p>
        </w:tc>
      </w:tr>
      <w:tr w:rsidR="00AF78EE" w:rsidRPr="00BA3403" w14:paraId="2F004F00" w14:textId="77777777" w:rsidTr="006313B3">
        <w:trPr>
          <w:trHeight w:val="282"/>
        </w:trPr>
        <w:tc>
          <w:tcPr>
            <w:tcW w:w="1078" w:type="pct"/>
            <w:shd w:val="clear" w:color="auto" w:fill="auto"/>
          </w:tcPr>
          <w:p w14:paraId="46ECCE1C" w14:textId="77777777" w:rsidR="00DA0598" w:rsidRPr="00BA3403" w:rsidRDefault="00DA0598" w:rsidP="006313B3">
            <w:pPr>
              <w:pStyle w:val="TabellRader"/>
              <w:jc w:val="left"/>
            </w:pPr>
            <w:r w:rsidRPr="00BA3403">
              <w:t>Island</w:t>
            </w:r>
          </w:p>
        </w:tc>
        <w:tc>
          <w:tcPr>
            <w:tcW w:w="746" w:type="pct"/>
            <w:shd w:val="clear" w:color="auto" w:fill="auto"/>
          </w:tcPr>
          <w:p w14:paraId="05ABD43A" w14:textId="77777777" w:rsidR="00DA0598" w:rsidRPr="00BA3403" w:rsidRDefault="00DA0598" w:rsidP="006313B3">
            <w:pPr>
              <w:pStyle w:val="TabellRader"/>
              <w:jc w:val="left"/>
            </w:pPr>
            <w:r w:rsidRPr="00BA3403">
              <w:t>-</w:t>
            </w:r>
          </w:p>
        </w:tc>
        <w:tc>
          <w:tcPr>
            <w:tcW w:w="852" w:type="pct"/>
            <w:shd w:val="clear" w:color="auto" w:fill="auto"/>
          </w:tcPr>
          <w:p w14:paraId="2BF9768F" w14:textId="77777777" w:rsidR="00DA0598" w:rsidRPr="00BA3403" w:rsidRDefault="00DA0598" w:rsidP="006313B3">
            <w:pPr>
              <w:pStyle w:val="TabellRader"/>
              <w:jc w:val="left"/>
            </w:pPr>
            <w:r w:rsidRPr="00BA3403">
              <w:t>x</w:t>
            </w:r>
          </w:p>
        </w:tc>
        <w:tc>
          <w:tcPr>
            <w:tcW w:w="813" w:type="pct"/>
            <w:shd w:val="clear" w:color="auto" w:fill="auto"/>
          </w:tcPr>
          <w:p w14:paraId="1C461C5A" w14:textId="77777777" w:rsidR="00DA0598" w:rsidRPr="00BA3403" w:rsidRDefault="00DA0598" w:rsidP="006313B3">
            <w:pPr>
              <w:pStyle w:val="TabellRader"/>
              <w:jc w:val="left"/>
            </w:pPr>
            <w:r w:rsidRPr="00BA3403">
              <w:t>x</w:t>
            </w:r>
          </w:p>
        </w:tc>
        <w:tc>
          <w:tcPr>
            <w:tcW w:w="813" w:type="pct"/>
            <w:shd w:val="clear" w:color="auto" w:fill="auto"/>
          </w:tcPr>
          <w:p w14:paraId="48BA5859" w14:textId="77777777" w:rsidR="00DA0598" w:rsidRPr="00BA3403" w:rsidRDefault="00DA0598" w:rsidP="006313B3">
            <w:pPr>
              <w:pStyle w:val="TabellRader"/>
              <w:jc w:val="left"/>
            </w:pPr>
            <w:r w:rsidRPr="00BA3403">
              <w:t>x</w:t>
            </w:r>
          </w:p>
        </w:tc>
        <w:tc>
          <w:tcPr>
            <w:tcW w:w="698" w:type="pct"/>
            <w:shd w:val="clear" w:color="auto" w:fill="auto"/>
          </w:tcPr>
          <w:p w14:paraId="2FDC3C41" w14:textId="77777777" w:rsidR="00DA0598" w:rsidRPr="00BA3403" w:rsidRDefault="00DA0598" w:rsidP="006313B3">
            <w:pPr>
              <w:pStyle w:val="TabellRader"/>
              <w:jc w:val="left"/>
            </w:pPr>
            <w:r w:rsidRPr="00BA3403">
              <w:t>-</w:t>
            </w:r>
          </w:p>
        </w:tc>
      </w:tr>
      <w:tr w:rsidR="00AF78EE" w:rsidRPr="00BA3403" w14:paraId="727E8DB2" w14:textId="77777777" w:rsidTr="006313B3">
        <w:trPr>
          <w:trHeight w:val="282"/>
        </w:trPr>
        <w:tc>
          <w:tcPr>
            <w:tcW w:w="1078" w:type="pct"/>
            <w:shd w:val="clear" w:color="auto" w:fill="auto"/>
          </w:tcPr>
          <w:p w14:paraId="39E36E1E" w14:textId="77777777" w:rsidR="00DA0598" w:rsidRPr="00BA3403" w:rsidRDefault="00DA0598" w:rsidP="006313B3">
            <w:pPr>
              <w:pStyle w:val="TabellRader"/>
              <w:jc w:val="left"/>
            </w:pPr>
            <w:r w:rsidRPr="00BA3403">
              <w:t>Italien</w:t>
            </w:r>
          </w:p>
        </w:tc>
        <w:tc>
          <w:tcPr>
            <w:tcW w:w="746" w:type="pct"/>
            <w:shd w:val="clear" w:color="auto" w:fill="auto"/>
          </w:tcPr>
          <w:p w14:paraId="65045ACD" w14:textId="77777777" w:rsidR="00DA0598" w:rsidRPr="00BA3403" w:rsidRDefault="00DA0598" w:rsidP="006313B3">
            <w:pPr>
              <w:pStyle w:val="TabellRader"/>
              <w:jc w:val="left"/>
            </w:pPr>
            <w:r w:rsidRPr="00BA3403">
              <w:t>x</w:t>
            </w:r>
          </w:p>
        </w:tc>
        <w:tc>
          <w:tcPr>
            <w:tcW w:w="852" w:type="pct"/>
            <w:shd w:val="clear" w:color="auto" w:fill="auto"/>
          </w:tcPr>
          <w:p w14:paraId="731C4582" w14:textId="77777777" w:rsidR="00DA0598" w:rsidRPr="00BA3403" w:rsidRDefault="00DA0598" w:rsidP="006313B3">
            <w:pPr>
              <w:pStyle w:val="TabellRader"/>
              <w:jc w:val="left"/>
            </w:pPr>
            <w:r w:rsidRPr="00BA3403">
              <w:t>x</w:t>
            </w:r>
          </w:p>
        </w:tc>
        <w:tc>
          <w:tcPr>
            <w:tcW w:w="813" w:type="pct"/>
            <w:shd w:val="clear" w:color="auto" w:fill="auto"/>
          </w:tcPr>
          <w:p w14:paraId="1EA380AB" w14:textId="77777777" w:rsidR="00DA0598" w:rsidRPr="00BA3403" w:rsidRDefault="00DA0598" w:rsidP="006313B3">
            <w:pPr>
              <w:pStyle w:val="TabellRader"/>
              <w:jc w:val="left"/>
            </w:pPr>
            <w:r w:rsidRPr="00BA3403">
              <w:t>x</w:t>
            </w:r>
          </w:p>
        </w:tc>
        <w:tc>
          <w:tcPr>
            <w:tcW w:w="813" w:type="pct"/>
            <w:shd w:val="clear" w:color="auto" w:fill="auto"/>
          </w:tcPr>
          <w:p w14:paraId="018BDE17" w14:textId="77777777" w:rsidR="00DA0598" w:rsidRPr="00BA3403" w:rsidRDefault="00DA0598" w:rsidP="006313B3">
            <w:pPr>
              <w:pStyle w:val="TabellRader"/>
              <w:jc w:val="left"/>
            </w:pPr>
            <w:r w:rsidRPr="00BA3403">
              <w:t>x</w:t>
            </w:r>
          </w:p>
        </w:tc>
        <w:tc>
          <w:tcPr>
            <w:tcW w:w="698" w:type="pct"/>
            <w:shd w:val="clear" w:color="auto" w:fill="auto"/>
          </w:tcPr>
          <w:p w14:paraId="6DD3D425" w14:textId="77777777" w:rsidR="00DA0598" w:rsidRPr="00BA3403" w:rsidRDefault="00DA0598" w:rsidP="006313B3">
            <w:pPr>
              <w:pStyle w:val="TabellRader"/>
              <w:jc w:val="left"/>
            </w:pPr>
            <w:r w:rsidRPr="00BA3403">
              <w:t>x</w:t>
            </w:r>
          </w:p>
        </w:tc>
      </w:tr>
      <w:tr w:rsidR="00AF78EE" w:rsidRPr="00BA3403" w14:paraId="4497DF84" w14:textId="77777777" w:rsidTr="006313B3">
        <w:trPr>
          <w:trHeight w:val="282"/>
        </w:trPr>
        <w:tc>
          <w:tcPr>
            <w:tcW w:w="1078" w:type="pct"/>
            <w:shd w:val="clear" w:color="auto" w:fill="auto"/>
          </w:tcPr>
          <w:p w14:paraId="7C0ECD96" w14:textId="77777777" w:rsidR="00DA0598" w:rsidRPr="00BA3403" w:rsidRDefault="00DA0598" w:rsidP="006313B3">
            <w:pPr>
              <w:pStyle w:val="TabellRader"/>
              <w:jc w:val="left"/>
            </w:pPr>
            <w:r w:rsidRPr="00BA3403">
              <w:t>Japan</w:t>
            </w:r>
          </w:p>
        </w:tc>
        <w:tc>
          <w:tcPr>
            <w:tcW w:w="746" w:type="pct"/>
            <w:shd w:val="clear" w:color="auto" w:fill="auto"/>
          </w:tcPr>
          <w:p w14:paraId="5EF1F14C" w14:textId="77777777" w:rsidR="00DA0598" w:rsidRPr="00BA3403" w:rsidRDefault="00DA0598" w:rsidP="006313B3">
            <w:pPr>
              <w:pStyle w:val="TabellRader"/>
              <w:jc w:val="left"/>
            </w:pPr>
            <w:r w:rsidRPr="00BA3403">
              <w:t>x</w:t>
            </w:r>
          </w:p>
        </w:tc>
        <w:tc>
          <w:tcPr>
            <w:tcW w:w="852" w:type="pct"/>
            <w:shd w:val="clear" w:color="auto" w:fill="auto"/>
          </w:tcPr>
          <w:p w14:paraId="02C2C98E" w14:textId="77777777" w:rsidR="00DA0598" w:rsidRPr="00BA3403" w:rsidRDefault="00DA0598" w:rsidP="006313B3">
            <w:pPr>
              <w:pStyle w:val="TabellRader"/>
              <w:jc w:val="left"/>
            </w:pPr>
            <w:r w:rsidRPr="00BA3403">
              <w:t>x</w:t>
            </w:r>
          </w:p>
        </w:tc>
        <w:tc>
          <w:tcPr>
            <w:tcW w:w="813" w:type="pct"/>
            <w:shd w:val="clear" w:color="auto" w:fill="auto"/>
          </w:tcPr>
          <w:p w14:paraId="05BAF101" w14:textId="77777777" w:rsidR="00DA0598" w:rsidRPr="00BA3403" w:rsidRDefault="00DA0598" w:rsidP="006313B3">
            <w:pPr>
              <w:pStyle w:val="TabellRader"/>
              <w:jc w:val="left"/>
            </w:pPr>
            <w:r w:rsidRPr="00BA3403">
              <w:t>x</w:t>
            </w:r>
          </w:p>
        </w:tc>
        <w:tc>
          <w:tcPr>
            <w:tcW w:w="813" w:type="pct"/>
            <w:shd w:val="clear" w:color="auto" w:fill="auto"/>
          </w:tcPr>
          <w:p w14:paraId="6FBC717B" w14:textId="77777777" w:rsidR="00DA0598" w:rsidRPr="00BA3403" w:rsidRDefault="00DA0598" w:rsidP="006313B3">
            <w:pPr>
              <w:pStyle w:val="TabellRader"/>
              <w:jc w:val="left"/>
            </w:pPr>
            <w:r w:rsidRPr="00BA3403">
              <w:t>x</w:t>
            </w:r>
          </w:p>
        </w:tc>
        <w:tc>
          <w:tcPr>
            <w:tcW w:w="698" w:type="pct"/>
            <w:shd w:val="clear" w:color="auto" w:fill="auto"/>
          </w:tcPr>
          <w:p w14:paraId="2B5A5C69" w14:textId="77777777" w:rsidR="00DA0598" w:rsidRPr="00BA3403" w:rsidRDefault="00DA0598" w:rsidP="006313B3">
            <w:pPr>
              <w:pStyle w:val="TabellRader"/>
              <w:jc w:val="left"/>
            </w:pPr>
            <w:r w:rsidRPr="00BA3403">
              <w:t>x</w:t>
            </w:r>
          </w:p>
        </w:tc>
      </w:tr>
      <w:tr w:rsidR="00AF78EE" w:rsidRPr="00BA3403" w14:paraId="4B20CC57" w14:textId="77777777" w:rsidTr="006313B3">
        <w:trPr>
          <w:trHeight w:val="282"/>
        </w:trPr>
        <w:tc>
          <w:tcPr>
            <w:tcW w:w="1078" w:type="pct"/>
            <w:shd w:val="clear" w:color="auto" w:fill="auto"/>
          </w:tcPr>
          <w:p w14:paraId="1166ADB6" w14:textId="77777777" w:rsidR="00DA0598" w:rsidRPr="00BA3403" w:rsidRDefault="00DA0598" w:rsidP="006313B3">
            <w:pPr>
              <w:pStyle w:val="TabellRader"/>
              <w:jc w:val="left"/>
            </w:pPr>
            <w:r w:rsidRPr="00BA3403">
              <w:t>Kanada</w:t>
            </w:r>
          </w:p>
        </w:tc>
        <w:tc>
          <w:tcPr>
            <w:tcW w:w="746" w:type="pct"/>
            <w:shd w:val="clear" w:color="auto" w:fill="auto"/>
          </w:tcPr>
          <w:p w14:paraId="2B22E208" w14:textId="77777777" w:rsidR="00DA0598" w:rsidRPr="00BA3403" w:rsidRDefault="00DA0598" w:rsidP="006313B3">
            <w:pPr>
              <w:pStyle w:val="TabellRader"/>
              <w:jc w:val="left"/>
            </w:pPr>
            <w:r w:rsidRPr="00BA3403">
              <w:t>x</w:t>
            </w:r>
          </w:p>
        </w:tc>
        <w:tc>
          <w:tcPr>
            <w:tcW w:w="852" w:type="pct"/>
            <w:shd w:val="clear" w:color="auto" w:fill="auto"/>
          </w:tcPr>
          <w:p w14:paraId="7446083F" w14:textId="77777777" w:rsidR="00DA0598" w:rsidRPr="00BA3403" w:rsidRDefault="00DA0598" w:rsidP="006313B3">
            <w:pPr>
              <w:pStyle w:val="TabellRader"/>
              <w:jc w:val="left"/>
            </w:pPr>
            <w:r w:rsidRPr="00BA3403">
              <w:t>x</w:t>
            </w:r>
          </w:p>
        </w:tc>
        <w:tc>
          <w:tcPr>
            <w:tcW w:w="813" w:type="pct"/>
            <w:shd w:val="clear" w:color="auto" w:fill="auto"/>
          </w:tcPr>
          <w:p w14:paraId="3DB753B2" w14:textId="77777777" w:rsidR="00DA0598" w:rsidRPr="00BA3403" w:rsidRDefault="00DA0598" w:rsidP="006313B3">
            <w:pPr>
              <w:pStyle w:val="TabellRader"/>
              <w:jc w:val="left"/>
            </w:pPr>
            <w:r w:rsidRPr="00BA3403">
              <w:t>x</w:t>
            </w:r>
          </w:p>
        </w:tc>
        <w:tc>
          <w:tcPr>
            <w:tcW w:w="813" w:type="pct"/>
            <w:shd w:val="clear" w:color="auto" w:fill="auto"/>
          </w:tcPr>
          <w:p w14:paraId="3D12A26A" w14:textId="77777777" w:rsidR="00DA0598" w:rsidRPr="00BA3403" w:rsidRDefault="00DA0598" w:rsidP="006313B3">
            <w:pPr>
              <w:pStyle w:val="TabellRader"/>
              <w:jc w:val="left"/>
            </w:pPr>
            <w:r w:rsidRPr="00BA3403">
              <w:t>x</w:t>
            </w:r>
          </w:p>
        </w:tc>
        <w:tc>
          <w:tcPr>
            <w:tcW w:w="698" w:type="pct"/>
            <w:shd w:val="clear" w:color="auto" w:fill="auto"/>
          </w:tcPr>
          <w:p w14:paraId="0EED92AE" w14:textId="77777777" w:rsidR="00DA0598" w:rsidRPr="00BA3403" w:rsidRDefault="00DA0598" w:rsidP="006313B3">
            <w:pPr>
              <w:pStyle w:val="TabellRader"/>
              <w:jc w:val="left"/>
            </w:pPr>
            <w:r w:rsidRPr="00BA3403">
              <w:t>x</w:t>
            </w:r>
          </w:p>
        </w:tc>
      </w:tr>
      <w:tr w:rsidR="00AF78EE" w:rsidRPr="00BA3403" w14:paraId="18C0D832" w14:textId="77777777" w:rsidTr="006313B3">
        <w:trPr>
          <w:trHeight w:val="282"/>
        </w:trPr>
        <w:tc>
          <w:tcPr>
            <w:tcW w:w="1078" w:type="pct"/>
            <w:shd w:val="clear" w:color="auto" w:fill="auto"/>
          </w:tcPr>
          <w:p w14:paraId="444C091C" w14:textId="77777777" w:rsidR="00DA0598" w:rsidRPr="00BA3403" w:rsidRDefault="00DA0598" w:rsidP="006313B3">
            <w:pPr>
              <w:pStyle w:val="TabellRader"/>
              <w:jc w:val="left"/>
            </w:pPr>
            <w:r w:rsidRPr="00BA3403">
              <w:t xml:space="preserve">Kazakstan </w:t>
            </w:r>
          </w:p>
        </w:tc>
        <w:tc>
          <w:tcPr>
            <w:tcW w:w="746" w:type="pct"/>
            <w:shd w:val="clear" w:color="auto" w:fill="auto"/>
          </w:tcPr>
          <w:p w14:paraId="34065967" w14:textId="77777777" w:rsidR="00DA0598" w:rsidRPr="00BA3403" w:rsidRDefault="00DA0598" w:rsidP="006313B3">
            <w:pPr>
              <w:pStyle w:val="TabellRader"/>
              <w:jc w:val="left"/>
            </w:pPr>
            <w:r w:rsidRPr="00BA3403">
              <w:t>x</w:t>
            </w:r>
          </w:p>
        </w:tc>
        <w:tc>
          <w:tcPr>
            <w:tcW w:w="852" w:type="pct"/>
            <w:shd w:val="clear" w:color="auto" w:fill="auto"/>
          </w:tcPr>
          <w:p w14:paraId="72A0A346" w14:textId="77777777" w:rsidR="00DA0598" w:rsidRPr="00BA3403" w:rsidRDefault="00DA0598" w:rsidP="006313B3">
            <w:pPr>
              <w:pStyle w:val="TabellRader"/>
              <w:jc w:val="left"/>
            </w:pPr>
            <w:r w:rsidRPr="00BA3403">
              <w:t>x</w:t>
            </w:r>
          </w:p>
        </w:tc>
        <w:tc>
          <w:tcPr>
            <w:tcW w:w="813" w:type="pct"/>
            <w:shd w:val="clear" w:color="auto" w:fill="auto"/>
          </w:tcPr>
          <w:p w14:paraId="17A4B2FD" w14:textId="77777777" w:rsidR="00DA0598" w:rsidRPr="00BA3403" w:rsidRDefault="00DA0598" w:rsidP="006313B3">
            <w:pPr>
              <w:pStyle w:val="TabellRader"/>
              <w:jc w:val="left"/>
            </w:pPr>
            <w:r w:rsidRPr="00BA3403">
              <w:t>-</w:t>
            </w:r>
          </w:p>
        </w:tc>
        <w:tc>
          <w:tcPr>
            <w:tcW w:w="813" w:type="pct"/>
            <w:shd w:val="clear" w:color="auto" w:fill="auto"/>
          </w:tcPr>
          <w:p w14:paraId="24733F72" w14:textId="77777777" w:rsidR="00DA0598" w:rsidRPr="00BA3403" w:rsidRDefault="00DA0598" w:rsidP="006313B3">
            <w:pPr>
              <w:pStyle w:val="TabellRader"/>
              <w:jc w:val="left"/>
            </w:pPr>
            <w:r w:rsidRPr="00BA3403">
              <w:t>-</w:t>
            </w:r>
          </w:p>
        </w:tc>
        <w:tc>
          <w:tcPr>
            <w:tcW w:w="698" w:type="pct"/>
            <w:shd w:val="clear" w:color="auto" w:fill="auto"/>
          </w:tcPr>
          <w:p w14:paraId="7455C058" w14:textId="77777777" w:rsidR="00DA0598" w:rsidRPr="00BA3403" w:rsidRDefault="00DA0598" w:rsidP="006313B3">
            <w:pPr>
              <w:pStyle w:val="TabellRader"/>
              <w:jc w:val="left"/>
            </w:pPr>
            <w:r w:rsidRPr="00BA3403">
              <w:t>-</w:t>
            </w:r>
          </w:p>
        </w:tc>
      </w:tr>
      <w:tr w:rsidR="00AF78EE" w:rsidRPr="00BA3403" w14:paraId="38AA5DFB" w14:textId="77777777" w:rsidTr="006313B3">
        <w:trPr>
          <w:trHeight w:val="282"/>
        </w:trPr>
        <w:tc>
          <w:tcPr>
            <w:tcW w:w="1078" w:type="pct"/>
            <w:shd w:val="clear" w:color="auto" w:fill="auto"/>
          </w:tcPr>
          <w:p w14:paraId="3932C31E" w14:textId="77777777" w:rsidR="00DA0598" w:rsidRPr="00BA3403" w:rsidRDefault="00DA0598" w:rsidP="006313B3">
            <w:pPr>
              <w:pStyle w:val="TabellRader"/>
              <w:jc w:val="left"/>
            </w:pPr>
            <w:r w:rsidRPr="00BA3403">
              <w:t>Kina</w:t>
            </w:r>
          </w:p>
        </w:tc>
        <w:tc>
          <w:tcPr>
            <w:tcW w:w="746" w:type="pct"/>
            <w:shd w:val="clear" w:color="auto" w:fill="auto"/>
          </w:tcPr>
          <w:p w14:paraId="6B741E47" w14:textId="77777777" w:rsidR="00DA0598" w:rsidRPr="00BA3403" w:rsidRDefault="00DA0598" w:rsidP="006313B3">
            <w:pPr>
              <w:pStyle w:val="TabellRader"/>
              <w:jc w:val="left"/>
            </w:pPr>
            <w:r w:rsidRPr="00BA3403">
              <w:t>x</w:t>
            </w:r>
          </w:p>
        </w:tc>
        <w:tc>
          <w:tcPr>
            <w:tcW w:w="852" w:type="pct"/>
            <w:shd w:val="clear" w:color="auto" w:fill="auto"/>
          </w:tcPr>
          <w:p w14:paraId="60BA7577" w14:textId="77777777" w:rsidR="00DA0598" w:rsidRPr="00BA3403" w:rsidRDefault="00DA0598" w:rsidP="006313B3">
            <w:pPr>
              <w:pStyle w:val="TabellRader"/>
              <w:jc w:val="left"/>
            </w:pPr>
            <w:r w:rsidRPr="00BA3403">
              <w:t>x</w:t>
            </w:r>
          </w:p>
        </w:tc>
        <w:tc>
          <w:tcPr>
            <w:tcW w:w="813" w:type="pct"/>
            <w:shd w:val="clear" w:color="auto" w:fill="auto"/>
          </w:tcPr>
          <w:p w14:paraId="6C3930D1" w14:textId="77777777" w:rsidR="00DA0598" w:rsidRPr="00BA3403" w:rsidRDefault="00DA0598" w:rsidP="006313B3">
            <w:pPr>
              <w:pStyle w:val="TabellRader"/>
              <w:jc w:val="left"/>
            </w:pPr>
            <w:r w:rsidRPr="00BA3403">
              <w:t>-</w:t>
            </w:r>
          </w:p>
        </w:tc>
        <w:tc>
          <w:tcPr>
            <w:tcW w:w="813" w:type="pct"/>
            <w:shd w:val="clear" w:color="auto" w:fill="auto"/>
          </w:tcPr>
          <w:p w14:paraId="6912B2EA" w14:textId="77777777" w:rsidR="00DA0598" w:rsidRPr="00BA3403" w:rsidRDefault="00DA0598" w:rsidP="006313B3">
            <w:pPr>
              <w:pStyle w:val="TabellRader"/>
              <w:jc w:val="left"/>
            </w:pPr>
            <w:r w:rsidRPr="00BA3403">
              <w:t>-</w:t>
            </w:r>
          </w:p>
        </w:tc>
        <w:tc>
          <w:tcPr>
            <w:tcW w:w="698" w:type="pct"/>
            <w:shd w:val="clear" w:color="auto" w:fill="auto"/>
          </w:tcPr>
          <w:p w14:paraId="0D66B7EB" w14:textId="77777777" w:rsidR="00DA0598" w:rsidRPr="00BA3403" w:rsidRDefault="00DA0598" w:rsidP="006313B3">
            <w:pPr>
              <w:pStyle w:val="TabellRader"/>
              <w:jc w:val="left"/>
            </w:pPr>
            <w:r w:rsidRPr="00BA3403">
              <w:t>-</w:t>
            </w:r>
          </w:p>
        </w:tc>
      </w:tr>
      <w:tr w:rsidR="00AF78EE" w:rsidRPr="00BA3403" w14:paraId="13E7ABB4" w14:textId="77777777" w:rsidTr="006313B3">
        <w:trPr>
          <w:trHeight w:val="282"/>
        </w:trPr>
        <w:tc>
          <w:tcPr>
            <w:tcW w:w="1078" w:type="pct"/>
            <w:shd w:val="clear" w:color="auto" w:fill="auto"/>
          </w:tcPr>
          <w:p w14:paraId="087AA921" w14:textId="77777777" w:rsidR="00DA0598" w:rsidRPr="00BA3403" w:rsidRDefault="00DA0598" w:rsidP="006313B3">
            <w:pPr>
              <w:pStyle w:val="TabellRader"/>
              <w:jc w:val="left"/>
            </w:pPr>
            <w:r w:rsidRPr="00BA3403">
              <w:t>Kroatien</w:t>
            </w:r>
          </w:p>
        </w:tc>
        <w:tc>
          <w:tcPr>
            <w:tcW w:w="746" w:type="pct"/>
            <w:shd w:val="clear" w:color="auto" w:fill="auto"/>
          </w:tcPr>
          <w:p w14:paraId="64B71540" w14:textId="77777777" w:rsidR="00DA0598" w:rsidRPr="00BA3403" w:rsidRDefault="00DA0598" w:rsidP="006313B3">
            <w:pPr>
              <w:pStyle w:val="TabellRader"/>
              <w:jc w:val="left"/>
            </w:pPr>
            <w:r w:rsidRPr="00BA3403">
              <w:t>x</w:t>
            </w:r>
          </w:p>
        </w:tc>
        <w:tc>
          <w:tcPr>
            <w:tcW w:w="852" w:type="pct"/>
            <w:shd w:val="clear" w:color="auto" w:fill="auto"/>
          </w:tcPr>
          <w:p w14:paraId="5EB73647" w14:textId="77777777" w:rsidR="00DA0598" w:rsidRPr="00BA3403" w:rsidRDefault="00DA0598" w:rsidP="006313B3">
            <w:pPr>
              <w:pStyle w:val="TabellRader"/>
              <w:jc w:val="left"/>
            </w:pPr>
            <w:r w:rsidRPr="00BA3403">
              <w:t>x</w:t>
            </w:r>
          </w:p>
        </w:tc>
        <w:tc>
          <w:tcPr>
            <w:tcW w:w="813" w:type="pct"/>
            <w:shd w:val="clear" w:color="auto" w:fill="auto"/>
          </w:tcPr>
          <w:p w14:paraId="35AA2F90" w14:textId="77777777" w:rsidR="00DA0598" w:rsidRPr="00BA3403" w:rsidRDefault="00DA0598" w:rsidP="006313B3">
            <w:pPr>
              <w:pStyle w:val="TabellRader"/>
              <w:jc w:val="left"/>
            </w:pPr>
            <w:r w:rsidRPr="00BA3403">
              <w:t>x</w:t>
            </w:r>
          </w:p>
        </w:tc>
        <w:tc>
          <w:tcPr>
            <w:tcW w:w="813" w:type="pct"/>
            <w:shd w:val="clear" w:color="auto" w:fill="auto"/>
          </w:tcPr>
          <w:p w14:paraId="5CEF851F" w14:textId="77777777" w:rsidR="00DA0598" w:rsidRPr="00BA3403" w:rsidRDefault="00DA0598" w:rsidP="006313B3">
            <w:pPr>
              <w:pStyle w:val="TabellRader"/>
              <w:jc w:val="left"/>
            </w:pPr>
            <w:r w:rsidRPr="00BA3403">
              <w:t>-</w:t>
            </w:r>
          </w:p>
        </w:tc>
        <w:tc>
          <w:tcPr>
            <w:tcW w:w="698" w:type="pct"/>
            <w:shd w:val="clear" w:color="auto" w:fill="auto"/>
          </w:tcPr>
          <w:p w14:paraId="6BD2DFFC" w14:textId="77777777" w:rsidR="00DA0598" w:rsidRPr="00BA3403" w:rsidRDefault="00DA0598" w:rsidP="006313B3">
            <w:pPr>
              <w:pStyle w:val="TabellRader"/>
              <w:jc w:val="left"/>
            </w:pPr>
            <w:r w:rsidRPr="00BA3403">
              <w:t>x</w:t>
            </w:r>
          </w:p>
        </w:tc>
      </w:tr>
      <w:tr w:rsidR="00AF78EE" w:rsidRPr="00BA3403" w14:paraId="3F57623A" w14:textId="77777777" w:rsidTr="006313B3">
        <w:trPr>
          <w:trHeight w:val="282"/>
        </w:trPr>
        <w:tc>
          <w:tcPr>
            <w:tcW w:w="1078" w:type="pct"/>
            <w:shd w:val="clear" w:color="auto" w:fill="auto"/>
          </w:tcPr>
          <w:p w14:paraId="39B2D442" w14:textId="77777777" w:rsidR="00DA0598" w:rsidRPr="00BA3403" w:rsidRDefault="00DA0598" w:rsidP="006313B3">
            <w:pPr>
              <w:pStyle w:val="TabellRader"/>
              <w:jc w:val="left"/>
            </w:pPr>
            <w:r w:rsidRPr="00BA3403">
              <w:t>Lettland</w:t>
            </w:r>
          </w:p>
        </w:tc>
        <w:tc>
          <w:tcPr>
            <w:tcW w:w="746" w:type="pct"/>
            <w:shd w:val="clear" w:color="auto" w:fill="auto"/>
          </w:tcPr>
          <w:p w14:paraId="1C85C6D7" w14:textId="77777777" w:rsidR="00DA0598" w:rsidRPr="00BA3403" w:rsidRDefault="00DA0598" w:rsidP="006313B3">
            <w:pPr>
              <w:pStyle w:val="TabellRader"/>
              <w:jc w:val="left"/>
            </w:pPr>
            <w:r w:rsidRPr="00BA3403">
              <w:t>-</w:t>
            </w:r>
          </w:p>
        </w:tc>
        <w:tc>
          <w:tcPr>
            <w:tcW w:w="852" w:type="pct"/>
            <w:shd w:val="clear" w:color="auto" w:fill="auto"/>
          </w:tcPr>
          <w:p w14:paraId="5329D7EF" w14:textId="77777777" w:rsidR="00DA0598" w:rsidRPr="00BA3403" w:rsidRDefault="00DA0598" w:rsidP="006313B3">
            <w:pPr>
              <w:pStyle w:val="TabellRader"/>
              <w:jc w:val="left"/>
            </w:pPr>
            <w:r w:rsidRPr="00BA3403">
              <w:t>x</w:t>
            </w:r>
          </w:p>
        </w:tc>
        <w:tc>
          <w:tcPr>
            <w:tcW w:w="813" w:type="pct"/>
            <w:shd w:val="clear" w:color="auto" w:fill="auto"/>
          </w:tcPr>
          <w:p w14:paraId="074DBDA6" w14:textId="77777777" w:rsidR="00DA0598" w:rsidRPr="00BA3403" w:rsidRDefault="00DA0598" w:rsidP="006313B3">
            <w:pPr>
              <w:pStyle w:val="TabellRader"/>
              <w:jc w:val="left"/>
            </w:pPr>
            <w:r w:rsidRPr="00BA3403">
              <w:t>x</w:t>
            </w:r>
          </w:p>
        </w:tc>
        <w:tc>
          <w:tcPr>
            <w:tcW w:w="813" w:type="pct"/>
            <w:shd w:val="clear" w:color="auto" w:fill="auto"/>
          </w:tcPr>
          <w:p w14:paraId="4C714A44" w14:textId="77777777" w:rsidR="00DA0598" w:rsidRPr="00BA3403" w:rsidRDefault="00DA0598" w:rsidP="006313B3">
            <w:pPr>
              <w:pStyle w:val="TabellRader"/>
              <w:jc w:val="left"/>
            </w:pPr>
            <w:r w:rsidRPr="00BA3403">
              <w:t>-</w:t>
            </w:r>
          </w:p>
        </w:tc>
        <w:tc>
          <w:tcPr>
            <w:tcW w:w="698" w:type="pct"/>
            <w:shd w:val="clear" w:color="auto" w:fill="auto"/>
          </w:tcPr>
          <w:p w14:paraId="313AFF0D" w14:textId="77777777" w:rsidR="00DA0598" w:rsidRPr="00BA3403" w:rsidRDefault="00DA0598" w:rsidP="006313B3">
            <w:pPr>
              <w:pStyle w:val="TabellRader"/>
              <w:jc w:val="left"/>
            </w:pPr>
            <w:r w:rsidRPr="00BA3403">
              <w:t>x</w:t>
            </w:r>
          </w:p>
        </w:tc>
      </w:tr>
      <w:tr w:rsidR="00AF78EE" w:rsidRPr="00BA3403" w14:paraId="353C2850" w14:textId="77777777" w:rsidTr="006313B3">
        <w:trPr>
          <w:trHeight w:val="282"/>
        </w:trPr>
        <w:tc>
          <w:tcPr>
            <w:tcW w:w="1078" w:type="pct"/>
            <w:shd w:val="clear" w:color="auto" w:fill="auto"/>
          </w:tcPr>
          <w:p w14:paraId="16601002" w14:textId="77777777" w:rsidR="00DA0598" w:rsidRPr="00BA3403" w:rsidRDefault="00DA0598" w:rsidP="006313B3">
            <w:pPr>
              <w:pStyle w:val="TabellRader"/>
              <w:jc w:val="left"/>
            </w:pPr>
            <w:r w:rsidRPr="00BA3403">
              <w:t>Litauen</w:t>
            </w:r>
          </w:p>
        </w:tc>
        <w:tc>
          <w:tcPr>
            <w:tcW w:w="746" w:type="pct"/>
            <w:shd w:val="clear" w:color="auto" w:fill="auto"/>
          </w:tcPr>
          <w:p w14:paraId="7E52D465" w14:textId="77777777" w:rsidR="00DA0598" w:rsidRPr="00BA3403" w:rsidRDefault="00DA0598" w:rsidP="006313B3">
            <w:pPr>
              <w:pStyle w:val="TabellRader"/>
              <w:jc w:val="left"/>
            </w:pPr>
            <w:r w:rsidRPr="00BA3403">
              <w:t>-</w:t>
            </w:r>
          </w:p>
        </w:tc>
        <w:tc>
          <w:tcPr>
            <w:tcW w:w="852" w:type="pct"/>
            <w:shd w:val="clear" w:color="auto" w:fill="auto"/>
          </w:tcPr>
          <w:p w14:paraId="4AAB2552" w14:textId="77777777" w:rsidR="00DA0598" w:rsidRPr="00BA3403" w:rsidRDefault="00DA0598" w:rsidP="006313B3">
            <w:pPr>
              <w:pStyle w:val="TabellRader"/>
              <w:jc w:val="left"/>
            </w:pPr>
            <w:r w:rsidRPr="00BA3403">
              <w:t>x</w:t>
            </w:r>
          </w:p>
        </w:tc>
        <w:tc>
          <w:tcPr>
            <w:tcW w:w="813" w:type="pct"/>
            <w:shd w:val="clear" w:color="auto" w:fill="auto"/>
          </w:tcPr>
          <w:p w14:paraId="22C393BB" w14:textId="77777777" w:rsidR="00DA0598" w:rsidRPr="00BA3403" w:rsidRDefault="00DA0598" w:rsidP="006313B3">
            <w:pPr>
              <w:pStyle w:val="TabellRader"/>
              <w:jc w:val="left"/>
            </w:pPr>
            <w:r w:rsidRPr="00BA3403">
              <w:t>x</w:t>
            </w:r>
          </w:p>
        </w:tc>
        <w:tc>
          <w:tcPr>
            <w:tcW w:w="813" w:type="pct"/>
            <w:shd w:val="clear" w:color="auto" w:fill="auto"/>
          </w:tcPr>
          <w:p w14:paraId="440737B6" w14:textId="77777777" w:rsidR="00DA0598" w:rsidRPr="00BA3403" w:rsidRDefault="00DA0598" w:rsidP="006313B3">
            <w:pPr>
              <w:pStyle w:val="TabellRader"/>
              <w:jc w:val="left"/>
            </w:pPr>
            <w:r w:rsidRPr="00BA3403">
              <w:t>-</w:t>
            </w:r>
          </w:p>
        </w:tc>
        <w:tc>
          <w:tcPr>
            <w:tcW w:w="698" w:type="pct"/>
            <w:shd w:val="clear" w:color="auto" w:fill="auto"/>
          </w:tcPr>
          <w:p w14:paraId="63F12598" w14:textId="77777777" w:rsidR="00DA0598" w:rsidRPr="00BA3403" w:rsidRDefault="00DA0598" w:rsidP="006313B3">
            <w:pPr>
              <w:pStyle w:val="TabellRader"/>
              <w:jc w:val="left"/>
            </w:pPr>
            <w:r w:rsidRPr="00BA3403">
              <w:t>x</w:t>
            </w:r>
          </w:p>
        </w:tc>
      </w:tr>
      <w:tr w:rsidR="00AF78EE" w:rsidRPr="00BA3403" w14:paraId="451FE7CC" w14:textId="77777777" w:rsidTr="006313B3">
        <w:trPr>
          <w:trHeight w:val="282"/>
        </w:trPr>
        <w:tc>
          <w:tcPr>
            <w:tcW w:w="1078" w:type="pct"/>
            <w:shd w:val="clear" w:color="auto" w:fill="auto"/>
          </w:tcPr>
          <w:p w14:paraId="5FE354B6" w14:textId="77777777" w:rsidR="00DA0598" w:rsidRPr="00BA3403" w:rsidRDefault="00DA0598" w:rsidP="006313B3">
            <w:pPr>
              <w:pStyle w:val="TabellRader"/>
              <w:jc w:val="left"/>
            </w:pPr>
            <w:r w:rsidRPr="00BA3403">
              <w:t>Luxemburg</w:t>
            </w:r>
          </w:p>
        </w:tc>
        <w:tc>
          <w:tcPr>
            <w:tcW w:w="746" w:type="pct"/>
            <w:shd w:val="clear" w:color="auto" w:fill="auto"/>
          </w:tcPr>
          <w:p w14:paraId="2F35A72E" w14:textId="77777777" w:rsidR="00DA0598" w:rsidRPr="00BA3403" w:rsidRDefault="00DA0598" w:rsidP="006313B3">
            <w:pPr>
              <w:pStyle w:val="TabellRader"/>
              <w:jc w:val="left"/>
            </w:pPr>
            <w:r w:rsidRPr="00BA3403">
              <w:t>x</w:t>
            </w:r>
          </w:p>
        </w:tc>
        <w:tc>
          <w:tcPr>
            <w:tcW w:w="852" w:type="pct"/>
            <w:shd w:val="clear" w:color="auto" w:fill="auto"/>
          </w:tcPr>
          <w:p w14:paraId="385B5A1E" w14:textId="77777777" w:rsidR="00DA0598" w:rsidRPr="00BA3403" w:rsidRDefault="00DA0598" w:rsidP="006313B3">
            <w:pPr>
              <w:pStyle w:val="TabellRader"/>
              <w:jc w:val="left"/>
            </w:pPr>
            <w:r w:rsidRPr="00BA3403">
              <w:t>x</w:t>
            </w:r>
          </w:p>
        </w:tc>
        <w:tc>
          <w:tcPr>
            <w:tcW w:w="813" w:type="pct"/>
            <w:shd w:val="clear" w:color="auto" w:fill="auto"/>
          </w:tcPr>
          <w:p w14:paraId="239CF28A" w14:textId="77777777" w:rsidR="00DA0598" w:rsidRPr="00BA3403" w:rsidRDefault="00DA0598" w:rsidP="006313B3">
            <w:pPr>
              <w:pStyle w:val="TabellRader"/>
              <w:jc w:val="left"/>
            </w:pPr>
            <w:r w:rsidRPr="00BA3403">
              <w:t>x</w:t>
            </w:r>
          </w:p>
        </w:tc>
        <w:tc>
          <w:tcPr>
            <w:tcW w:w="813" w:type="pct"/>
            <w:shd w:val="clear" w:color="auto" w:fill="auto"/>
          </w:tcPr>
          <w:p w14:paraId="5711501A" w14:textId="77777777" w:rsidR="00DA0598" w:rsidRPr="00BA3403" w:rsidRDefault="00DA0598" w:rsidP="006313B3">
            <w:pPr>
              <w:pStyle w:val="TabellRader"/>
              <w:jc w:val="left"/>
            </w:pPr>
            <w:r w:rsidRPr="00BA3403">
              <w:t>x</w:t>
            </w:r>
          </w:p>
        </w:tc>
        <w:tc>
          <w:tcPr>
            <w:tcW w:w="698" w:type="pct"/>
            <w:shd w:val="clear" w:color="auto" w:fill="auto"/>
          </w:tcPr>
          <w:p w14:paraId="4E3AE995" w14:textId="77777777" w:rsidR="00DA0598" w:rsidRPr="00BA3403" w:rsidRDefault="00DA0598" w:rsidP="006313B3">
            <w:pPr>
              <w:pStyle w:val="TabellRader"/>
              <w:jc w:val="left"/>
            </w:pPr>
            <w:r w:rsidRPr="00BA3403">
              <w:t>x</w:t>
            </w:r>
          </w:p>
        </w:tc>
      </w:tr>
      <w:tr w:rsidR="00AF78EE" w:rsidRPr="00BA3403" w14:paraId="154DA3BF" w14:textId="77777777" w:rsidTr="006313B3">
        <w:trPr>
          <w:trHeight w:val="282"/>
        </w:trPr>
        <w:tc>
          <w:tcPr>
            <w:tcW w:w="1078" w:type="pct"/>
            <w:shd w:val="clear" w:color="auto" w:fill="auto"/>
          </w:tcPr>
          <w:p w14:paraId="740C61CF" w14:textId="77777777" w:rsidR="00DA0598" w:rsidRPr="00BA3403" w:rsidRDefault="00DA0598" w:rsidP="006313B3">
            <w:pPr>
              <w:pStyle w:val="TabellRader"/>
              <w:jc w:val="left"/>
            </w:pPr>
            <w:r w:rsidRPr="00BA3403">
              <w:t>Malta</w:t>
            </w:r>
          </w:p>
        </w:tc>
        <w:tc>
          <w:tcPr>
            <w:tcW w:w="746" w:type="pct"/>
            <w:shd w:val="clear" w:color="auto" w:fill="auto"/>
          </w:tcPr>
          <w:p w14:paraId="1A114733" w14:textId="77777777" w:rsidR="00DA0598" w:rsidRPr="00BA3403" w:rsidRDefault="00DA0598" w:rsidP="006313B3">
            <w:pPr>
              <w:pStyle w:val="TabellRader"/>
              <w:jc w:val="left"/>
            </w:pPr>
            <w:r w:rsidRPr="00BA3403">
              <w:t>-</w:t>
            </w:r>
          </w:p>
        </w:tc>
        <w:tc>
          <w:tcPr>
            <w:tcW w:w="852" w:type="pct"/>
            <w:shd w:val="clear" w:color="auto" w:fill="auto"/>
          </w:tcPr>
          <w:p w14:paraId="23E532E4" w14:textId="77777777" w:rsidR="00DA0598" w:rsidRPr="00BA3403" w:rsidRDefault="00DA0598" w:rsidP="006313B3">
            <w:pPr>
              <w:pStyle w:val="TabellRader"/>
              <w:jc w:val="left"/>
            </w:pPr>
            <w:r w:rsidRPr="00BA3403">
              <w:t>x</w:t>
            </w:r>
          </w:p>
        </w:tc>
        <w:tc>
          <w:tcPr>
            <w:tcW w:w="813" w:type="pct"/>
            <w:shd w:val="clear" w:color="auto" w:fill="auto"/>
          </w:tcPr>
          <w:p w14:paraId="2ADE139F" w14:textId="77777777" w:rsidR="00DA0598" w:rsidRPr="00BA3403" w:rsidRDefault="00DA0598" w:rsidP="006313B3">
            <w:pPr>
              <w:pStyle w:val="TabellRader"/>
              <w:jc w:val="left"/>
            </w:pPr>
            <w:r w:rsidRPr="00BA3403">
              <w:t>x</w:t>
            </w:r>
          </w:p>
        </w:tc>
        <w:tc>
          <w:tcPr>
            <w:tcW w:w="813" w:type="pct"/>
            <w:shd w:val="clear" w:color="auto" w:fill="auto"/>
          </w:tcPr>
          <w:p w14:paraId="24A3767B" w14:textId="77777777" w:rsidR="00DA0598" w:rsidRPr="00BA3403" w:rsidRDefault="00DA0598" w:rsidP="006313B3">
            <w:pPr>
              <w:pStyle w:val="TabellRader"/>
              <w:jc w:val="left"/>
            </w:pPr>
            <w:r w:rsidRPr="00BA3403">
              <w:t>-</w:t>
            </w:r>
          </w:p>
        </w:tc>
        <w:tc>
          <w:tcPr>
            <w:tcW w:w="698" w:type="pct"/>
            <w:shd w:val="clear" w:color="auto" w:fill="auto"/>
          </w:tcPr>
          <w:p w14:paraId="2E051D9C" w14:textId="77777777" w:rsidR="00DA0598" w:rsidRPr="00BA3403" w:rsidRDefault="00DA0598" w:rsidP="006313B3">
            <w:pPr>
              <w:pStyle w:val="TabellRader"/>
              <w:jc w:val="left"/>
            </w:pPr>
            <w:r w:rsidRPr="00BA3403">
              <w:t>x</w:t>
            </w:r>
          </w:p>
        </w:tc>
      </w:tr>
      <w:tr w:rsidR="00AF78EE" w:rsidRPr="00BA3403" w14:paraId="03303CD6" w14:textId="77777777" w:rsidTr="006313B3">
        <w:trPr>
          <w:trHeight w:val="282"/>
        </w:trPr>
        <w:tc>
          <w:tcPr>
            <w:tcW w:w="1078" w:type="pct"/>
            <w:shd w:val="clear" w:color="auto" w:fill="auto"/>
          </w:tcPr>
          <w:p w14:paraId="5E8F8118" w14:textId="77777777" w:rsidR="00DA0598" w:rsidRPr="00BA3403" w:rsidRDefault="00DA0598" w:rsidP="006313B3">
            <w:pPr>
              <w:pStyle w:val="TabellRader"/>
              <w:jc w:val="left"/>
            </w:pPr>
            <w:r w:rsidRPr="00BA3403">
              <w:t>Mexiko</w:t>
            </w:r>
          </w:p>
        </w:tc>
        <w:tc>
          <w:tcPr>
            <w:tcW w:w="746" w:type="pct"/>
            <w:shd w:val="clear" w:color="auto" w:fill="auto"/>
          </w:tcPr>
          <w:p w14:paraId="42586417" w14:textId="77777777" w:rsidR="00DA0598" w:rsidRPr="00BA3403" w:rsidRDefault="00DA0598" w:rsidP="006313B3">
            <w:pPr>
              <w:pStyle w:val="TabellRader"/>
              <w:jc w:val="left"/>
            </w:pPr>
            <w:r w:rsidRPr="00BA3403">
              <w:t>-</w:t>
            </w:r>
          </w:p>
        </w:tc>
        <w:tc>
          <w:tcPr>
            <w:tcW w:w="852" w:type="pct"/>
            <w:shd w:val="clear" w:color="auto" w:fill="auto"/>
          </w:tcPr>
          <w:p w14:paraId="54048F2F" w14:textId="77777777" w:rsidR="00DA0598" w:rsidRPr="00BA3403" w:rsidRDefault="00DA0598" w:rsidP="006313B3">
            <w:pPr>
              <w:pStyle w:val="TabellRader"/>
              <w:jc w:val="left"/>
            </w:pPr>
            <w:r w:rsidRPr="00BA3403">
              <w:t>x</w:t>
            </w:r>
          </w:p>
        </w:tc>
        <w:tc>
          <w:tcPr>
            <w:tcW w:w="813" w:type="pct"/>
            <w:shd w:val="clear" w:color="auto" w:fill="auto"/>
          </w:tcPr>
          <w:p w14:paraId="4DF5ED31" w14:textId="77777777" w:rsidR="00DA0598" w:rsidRPr="00BA3403" w:rsidRDefault="00DA0598" w:rsidP="006313B3">
            <w:pPr>
              <w:pStyle w:val="TabellRader"/>
              <w:jc w:val="left"/>
            </w:pPr>
            <w:r w:rsidRPr="00BA3403">
              <w:t>x</w:t>
            </w:r>
          </w:p>
        </w:tc>
        <w:tc>
          <w:tcPr>
            <w:tcW w:w="813" w:type="pct"/>
            <w:shd w:val="clear" w:color="auto" w:fill="auto"/>
          </w:tcPr>
          <w:p w14:paraId="6E9958F3" w14:textId="77777777" w:rsidR="00DA0598" w:rsidRPr="00BA3403" w:rsidRDefault="00DA0598" w:rsidP="006313B3">
            <w:pPr>
              <w:pStyle w:val="TabellRader"/>
              <w:jc w:val="left"/>
            </w:pPr>
            <w:r w:rsidRPr="00BA3403">
              <w:t>-</w:t>
            </w:r>
          </w:p>
        </w:tc>
        <w:tc>
          <w:tcPr>
            <w:tcW w:w="698" w:type="pct"/>
            <w:shd w:val="clear" w:color="auto" w:fill="auto"/>
          </w:tcPr>
          <w:p w14:paraId="0BF64E8D" w14:textId="77777777" w:rsidR="00DA0598" w:rsidRPr="00BA3403" w:rsidRDefault="00DA0598" w:rsidP="006313B3">
            <w:pPr>
              <w:pStyle w:val="TabellRader"/>
              <w:jc w:val="left"/>
            </w:pPr>
            <w:r w:rsidRPr="00BA3403">
              <w:t>x</w:t>
            </w:r>
          </w:p>
        </w:tc>
      </w:tr>
      <w:tr w:rsidR="00AF78EE" w:rsidRPr="00BA3403" w14:paraId="6990F8F6" w14:textId="77777777" w:rsidTr="006313B3">
        <w:trPr>
          <w:trHeight w:val="282"/>
        </w:trPr>
        <w:tc>
          <w:tcPr>
            <w:tcW w:w="1078" w:type="pct"/>
            <w:shd w:val="clear" w:color="auto" w:fill="auto"/>
          </w:tcPr>
          <w:p w14:paraId="6C9A8766" w14:textId="77777777" w:rsidR="00DA0598" w:rsidRPr="00BA3403" w:rsidRDefault="00DA0598" w:rsidP="006313B3">
            <w:pPr>
              <w:pStyle w:val="TabellRader"/>
              <w:jc w:val="left"/>
            </w:pPr>
            <w:r w:rsidRPr="00BA3403">
              <w:t>Nederländerna</w:t>
            </w:r>
          </w:p>
        </w:tc>
        <w:tc>
          <w:tcPr>
            <w:tcW w:w="746" w:type="pct"/>
            <w:shd w:val="clear" w:color="auto" w:fill="auto"/>
          </w:tcPr>
          <w:p w14:paraId="7F4953F5" w14:textId="77777777" w:rsidR="00DA0598" w:rsidRPr="00BA3403" w:rsidRDefault="00DA0598" w:rsidP="006313B3">
            <w:pPr>
              <w:pStyle w:val="TabellRader"/>
              <w:jc w:val="left"/>
            </w:pPr>
            <w:r w:rsidRPr="00BA3403">
              <w:t>x</w:t>
            </w:r>
          </w:p>
        </w:tc>
        <w:tc>
          <w:tcPr>
            <w:tcW w:w="852" w:type="pct"/>
            <w:shd w:val="clear" w:color="auto" w:fill="auto"/>
          </w:tcPr>
          <w:p w14:paraId="3B26D12B" w14:textId="77777777" w:rsidR="00DA0598" w:rsidRPr="00BA3403" w:rsidRDefault="00DA0598" w:rsidP="006313B3">
            <w:pPr>
              <w:pStyle w:val="TabellRader"/>
              <w:jc w:val="left"/>
            </w:pPr>
            <w:r w:rsidRPr="00BA3403">
              <w:t>x</w:t>
            </w:r>
          </w:p>
        </w:tc>
        <w:tc>
          <w:tcPr>
            <w:tcW w:w="813" w:type="pct"/>
            <w:shd w:val="clear" w:color="auto" w:fill="auto"/>
          </w:tcPr>
          <w:p w14:paraId="5B333F81" w14:textId="77777777" w:rsidR="00DA0598" w:rsidRPr="00BA3403" w:rsidRDefault="00DA0598" w:rsidP="006313B3">
            <w:pPr>
              <w:pStyle w:val="TabellRader"/>
              <w:jc w:val="left"/>
            </w:pPr>
            <w:r w:rsidRPr="00BA3403">
              <w:t>x</w:t>
            </w:r>
          </w:p>
        </w:tc>
        <w:tc>
          <w:tcPr>
            <w:tcW w:w="813" w:type="pct"/>
            <w:shd w:val="clear" w:color="auto" w:fill="auto"/>
          </w:tcPr>
          <w:p w14:paraId="58180C62" w14:textId="77777777" w:rsidR="00DA0598" w:rsidRPr="00BA3403" w:rsidRDefault="00DA0598" w:rsidP="006313B3">
            <w:pPr>
              <w:pStyle w:val="TabellRader"/>
              <w:jc w:val="left"/>
            </w:pPr>
            <w:r w:rsidRPr="00BA3403">
              <w:t>x</w:t>
            </w:r>
          </w:p>
        </w:tc>
        <w:tc>
          <w:tcPr>
            <w:tcW w:w="698" w:type="pct"/>
            <w:shd w:val="clear" w:color="auto" w:fill="auto"/>
          </w:tcPr>
          <w:p w14:paraId="2D9FE13F" w14:textId="77777777" w:rsidR="00DA0598" w:rsidRPr="00BA3403" w:rsidRDefault="00DA0598" w:rsidP="006313B3">
            <w:pPr>
              <w:pStyle w:val="TabellRader"/>
              <w:jc w:val="left"/>
            </w:pPr>
            <w:r w:rsidRPr="00BA3403">
              <w:t>x</w:t>
            </w:r>
          </w:p>
        </w:tc>
      </w:tr>
      <w:tr w:rsidR="00AF78EE" w:rsidRPr="00BA3403" w14:paraId="282823D0" w14:textId="77777777" w:rsidTr="006313B3">
        <w:trPr>
          <w:trHeight w:val="282"/>
        </w:trPr>
        <w:tc>
          <w:tcPr>
            <w:tcW w:w="1078" w:type="pct"/>
            <w:shd w:val="clear" w:color="auto" w:fill="auto"/>
          </w:tcPr>
          <w:p w14:paraId="79ABF5B7" w14:textId="77777777" w:rsidR="00DA0598" w:rsidRPr="00BA3403" w:rsidRDefault="00DA0598" w:rsidP="006313B3">
            <w:pPr>
              <w:pStyle w:val="TabellRader"/>
              <w:jc w:val="left"/>
            </w:pPr>
            <w:r w:rsidRPr="00BA3403">
              <w:t>Norge</w:t>
            </w:r>
          </w:p>
        </w:tc>
        <w:tc>
          <w:tcPr>
            <w:tcW w:w="746" w:type="pct"/>
            <w:shd w:val="clear" w:color="auto" w:fill="auto"/>
          </w:tcPr>
          <w:p w14:paraId="54FE7374" w14:textId="77777777" w:rsidR="00DA0598" w:rsidRPr="00BA3403" w:rsidRDefault="00DA0598" w:rsidP="006313B3">
            <w:pPr>
              <w:pStyle w:val="TabellRader"/>
              <w:jc w:val="left"/>
            </w:pPr>
            <w:r w:rsidRPr="00BA3403">
              <w:t>x</w:t>
            </w:r>
          </w:p>
        </w:tc>
        <w:tc>
          <w:tcPr>
            <w:tcW w:w="852" w:type="pct"/>
            <w:shd w:val="clear" w:color="auto" w:fill="auto"/>
          </w:tcPr>
          <w:p w14:paraId="409FFA4A" w14:textId="77777777" w:rsidR="00DA0598" w:rsidRPr="00BA3403" w:rsidRDefault="00DA0598" w:rsidP="006313B3">
            <w:pPr>
              <w:pStyle w:val="TabellRader"/>
              <w:jc w:val="left"/>
            </w:pPr>
            <w:r w:rsidRPr="00BA3403">
              <w:t>x</w:t>
            </w:r>
          </w:p>
        </w:tc>
        <w:tc>
          <w:tcPr>
            <w:tcW w:w="813" w:type="pct"/>
            <w:shd w:val="clear" w:color="auto" w:fill="auto"/>
          </w:tcPr>
          <w:p w14:paraId="5451B7DB" w14:textId="77777777" w:rsidR="00DA0598" w:rsidRPr="00BA3403" w:rsidRDefault="00DA0598" w:rsidP="006313B3">
            <w:pPr>
              <w:pStyle w:val="TabellRader"/>
              <w:jc w:val="left"/>
            </w:pPr>
            <w:r w:rsidRPr="00BA3403">
              <w:t>x</w:t>
            </w:r>
          </w:p>
        </w:tc>
        <w:tc>
          <w:tcPr>
            <w:tcW w:w="813" w:type="pct"/>
            <w:shd w:val="clear" w:color="auto" w:fill="auto"/>
          </w:tcPr>
          <w:p w14:paraId="5E0737A1" w14:textId="77777777" w:rsidR="00DA0598" w:rsidRPr="00BA3403" w:rsidRDefault="00DA0598" w:rsidP="006313B3">
            <w:pPr>
              <w:pStyle w:val="TabellRader"/>
              <w:jc w:val="left"/>
            </w:pPr>
            <w:r w:rsidRPr="00BA3403">
              <w:t>x</w:t>
            </w:r>
          </w:p>
        </w:tc>
        <w:tc>
          <w:tcPr>
            <w:tcW w:w="698" w:type="pct"/>
            <w:shd w:val="clear" w:color="auto" w:fill="auto"/>
          </w:tcPr>
          <w:p w14:paraId="55EE0AFB" w14:textId="77777777" w:rsidR="00DA0598" w:rsidRPr="00BA3403" w:rsidRDefault="00DA0598" w:rsidP="006313B3">
            <w:pPr>
              <w:pStyle w:val="TabellRader"/>
              <w:jc w:val="left"/>
            </w:pPr>
            <w:r w:rsidRPr="00BA3403">
              <w:t>x</w:t>
            </w:r>
          </w:p>
        </w:tc>
      </w:tr>
      <w:tr w:rsidR="00AF78EE" w:rsidRPr="00BA3403" w14:paraId="36CA1991" w14:textId="77777777" w:rsidTr="006313B3">
        <w:trPr>
          <w:trHeight w:val="282"/>
        </w:trPr>
        <w:tc>
          <w:tcPr>
            <w:tcW w:w="1078" w:type="pct"/>
            <w:shd w:val="clear" w:color="auto" w:fill="auto"/>
          </w:tcPr>
          <w:p w14:paraId="26F2BA3B" w14:textId="77777777" w:rsidR="00DA0598" w:rsidRPr="00BA3403" w:rsidRDefault="00DA0598" w:rsidP="006313B3">
            <w:pPr>
              <w:pStyle w:val="TabellRader"/>
              <w:jc w:val="left"/>
            </w:pPr>
            <w:r w:rsidRPr="00BA3403">
              <w:t>Nya Zeeland</w:t>
            </w:r>
          </w:p>
        </w:tc>
        <w:tc>
          <w:tcPr>
            <w:tcW w:w="746" w:type="pct"/>
            <w:shd w:val="clear" w:color="auto" w:fill="auto"/>
          </w:tcPr>
          <w:p w14:paraId="48DF30D7" w14:textId="77777777" w:rsidR="00DA0598" w:rsidRPr="00BA3403" w:rsidRDefault="00DA0598" w:rsidP="006313B3">
            <w:pPr>
              <w:pStyle w:val="TabellRader"/>
              <w:jc w:val="left"/>
            </w:pPr>
            <w:r w:rsidRPr="00BA3403">
              <w:t>x</w:t>
            </w:r>
          </w:p>
        </w:tc>
        <w:tc>
          <w:tcPr>
            <w:tcW w:w="852" w:type="pct"/>
            <w:shd w:val="clear" w:color="auto" w:fill="auto"/>
          </w:tcPr>
          <w:p w14:paraId="356185EB" w14:textId="77777777" w:rsidR="00DA0598" w:rsidRPr="00BA3403" w:rsidRDefault="00DA0598" w:rsidP="006313B3">
            <w:pPr>
              <w:pStyle w:val="TabellRader"/>
              <w:jc w:val="left"/>
            </w:pPr>
            <w:r w:rsidRPr="00BA3403">
              <w:t>x</w:t>
            </w:r>
          </w:p>
        </w:tc>
        <w:tc>
          <w:tcPr>
            <w:tcW w:w="813" w:type="pct"/>
            <w:shd w:val="clear" w:color="auto" w:fill="auto"/>
          </w:tcPr>
          <w:p w14:paraId="795B4BBA" w14:textId="77777777" w:rsidR="00DA0598" w:rsidRPr="00BA3403" w:rsidRDefault="00DA0598" w:rsidP="006313B3">
            <w:pPr>
              <w:pStyle w:val="TabellRader"/>
              <w:jc w:val="left"/>
            </w:pPr>
            <w:r w:rsidRPr="00BA3403">
              <w:t>x</w:t>
            </w:r>
          </w:p>
        </w:tc>
        <w:tc>
          <w:tcPr>
            <w:tcW w:w="813" w:type="pct"/>
            <w:shd w:val="clear" w:color="auto" w:fill="auto"/>
          </w:tcPr>
          <w:p w14:paraId="3E752A16" w14:textId="77777777" w:rsidR="00DA0598" w:rsidRPr="00BA3403" w:rsidRDefault="00DA0598" w:rsidP="006313B3">
            <w:pPr>
              <w:pStyle w:val="TabellRader"/>
              <w:jc w:val="left"/>
            </w:pPr>
            <w:r w:rsidRPr="00BA3403">
              <w:t>x</w:t>
            </w:r>
          </w:p>
        </w:tc>
        <w:tc>
          <w:tcPr>
            <w:tcW w:w="698" w:type="pct"/>
            <w:shd w:val="clear" w:color="auto" w:fill="auto"/>
          </w:tcPr>
          <w:p w14:paraId="2FDC7039" w14:textId="77777777" w:rsidR="00DA0598" w:rsidRPr="00BA3403" w:rsidRDefault="00DA0598" w:rsidP="006313B3">
            <w:pPr>
              <w:pStyle w:val="TabellRader"/>
              <w:jc w:val="left"/>
            </w:pPr>
            <w:r w:rsidRPr="00BA3403">
              <w:t>x</w:t>
            </w:r>
          </w:p>
        </w:tc>
      </w:tr>
      <w:tr w:rsidR="00AF78EE" w:rsidRPr="00BA3403" w14:paraId="00798111" w14:textId="77777777" w:rsidTr="006313B3">
        <w:trPr>
          <w:trHeight w:val="282"/>
        </w:trPr>
        <w:tc>
          <w:tcPr>
            <w:tcW w:w="1078" w:type="pct"/>
            <w:shd w:val="clear" w:color="auto" w:fill="auto"/>
          </w:tcPr>
          <w:p w14:paraId="0243A7DF" w14:textId="77777777" w:rsidR="00DA0598" w:rsidRPr="00BA3403" w:rsidRDefault="00DA0598" w:rsidP="006313B3">
            <w:pPr>
              <w:pStyle w:val="TabellRader"/>
              <w:jc w:val="left"/>
            </w:pPr>
            <w:r w:rsidRPr="00BA3403">
              <w:t>Polen</w:t>
            </w:r>
          </w:p>
        </w:tc>
        <w:tc>
          <w:tcPr>
            <w:tcW w:w="746" w:type="pct"/>
            <w:shd w:val="clear" w:color="auto" w:fill="auto"/>
          </w:tcPr>
          <w:p w14:paraId="788BC178" w14:textId="77777777" w:rsidR="00DA0598" w:rsidRPr="00BA3403" w:rsidRDefault="00DA0598" w:rsidP="006313B3">
            <w:pPr>
              <w:pStyle w:val="TabellRader"/>
              <w:jc w:val="left"/>
            </w:pPr>
            <w:r w:rsidRPr="00BA3403">
              <w:t>x</w:t>
            </w:r>
          </w:p>
        </w:tc>
        <w:tc>
          <w:tcPr>
            <w:tcW w:w="852" w:type="pct"/>
            <w:shd w:val="clear" w:color="auto" w:fill="auto"/>
          </w:tcPr>
          <w:p w14:paraId="2489FFED" w14:textId="77777777" w:rsidR="00DA0598" w:rsidRPr="00BA3403" w:rsidRDefault="00DA0598" w:rsidP="006313B3">
            <w:pPr>
              <w:pStyle w:val="TabellRader"/>
              <w:jc w:val="left"/>
            </w:pPr>
            <w:r w:rsidRPr="00BA3403">
              <w:t>x</w:t>
            </w:r>
          </w:p>
        </w:tc>
        <w:tc>
          <w:tcPr>
            <w:tcW w:w="813" w:type="pct"/>
            <w:shd w:val="clear" w:color="auto" w:fill="auto"/>
          </w:tcPr>
          <w:p w14:paraId="5D2BDDB8" w14:textId="77777777" w:rsidR="00DA0598" w:rsidRPr="00BA3403" w:rsidRDefault="00DA0598" w:rsidP="006313B3">
            <w:pPr>
              <w:pStyle w:val="TabellRader"/>
              <w:jc w:val="left"/>
            </w:pPr>
            <w:r w:rsidRPr="00BA3403">
              <w:t>x</w:t>
            </w:r>
          </w:p>
        </w:tc>
        <w:tc>
          <w:tcPr>
            <w:tcW w:w="813" w:type="pct"/>
            <w:shd w:val="clear" w:color="auto" w:fill="auto"/>
          </w:tcPr>
          <w:p w14:paraId="76E5C5A4" w14:textId="77777777" w:rsidR="00DA0598" w:rsidRPr="00BA3403" w:rsidRDefault="00DA0598" w:rsidP="006313B3">
            <w:pPr>
              <w:pStyle w:val="TabellRader"/>
              <w:jc w:val="left"/>
            </w:pPr>
            <w:r w:rsidRPr="00BA3403">
              <w:t>x</w:t>
            </w:r>
          </w:p>
        </w:tc>
        <w:tc>
          <w:tcPr>
            <w:tcW w:w="698" w:type="pct"/>
            <w:shd w:val="clear" w:color="auto" w:fill="auto"/>
          </w:tcPr>
          <w:p w14:paraId="67DC10B3" w14:textId="77777777" w:rsidR="00DA0598" w:rsidRPr="00BA3403" w:rsidRDefault="00DA0598" w:rsidP="006313B3">
            <w:pPr>
              <w:pStyle w:val="TabellRader"/>
              <w:jc w:val="left"/>
            </w:pPr>
            <w:r w:rsidRPr="00BA3403">
              <w:t>x</w:t>
            </w:r>
          </w:p>
        </w:tc>
      </w:tr>
      <w:tr w:rsidR="00AF78EE" w:rsidRPr="00BA3403" w14:paraId="3FFE78C5" w14:textId="77777777" w:rsidTr="006313B3">
        <w:trPr>
          <w:trHeight w:val="282"/>
        </w:trPr>
        <w:tc>
          <w:tcPr>
            <w:tcW w:w="1078" w:type="pct"/>
            <w:shd w:val="clear" w:color="auto" w:fill="auto"/>
          </w:tcPr>
          <w:p w14:paraId="50591B14" w14:textId="77777777" w:rsidR="00DA0598" w:rsidRPr="00BA3403" w:rsidRDefault="00DA0598" w:rsidP="006313B3">
            <w:pPr>
              <w:pStyle w:val="TabellRader"/>
              <w:jc w:val="left"/>
            </w:pPr>
            <w:r w:rsidRPr="00BA3403">
              <w:t>Portugal</w:t>
            </w:r>
          </w:p>
        </w:tc>
        <w:tc>
          <w:tcPr>
            <w:tcW w:w="746" w:type="pct"/>
            <w:shd w:val="clear" w:color="auto" w:fill="auto"/>
          </w:tcPr>
          <w:p w14:paraId="0570A710" w14:textId="77777777" w:rsidR="00DA0598" w:rsidRPr="00BA3403" w:rsidRDefault="00DA0598" w:rsidP="006313B3">
            <w:pPr>
              <w:pStyle w:val="TabellRader"/>
              <w:jc w:val="left"/>
            </w:pPr>
            <w:r w:rsidRPr="00BA3403">
              <w:t>x</w:t>
            </w:r>
          </w:p>
        </w:tc>
        <w:tc>
          <w:tcPr>
            <w:tcW w:w="852" w:type="pct"/>
            <w:shd w:val="clear" w:color="auto" w:fill="auto"/>
          </w:tcPr>
          <w:p w14:paraId="4DC5B2C1" w14:textId="77777777" w:rsidR="00DA0598" w:rsidRPr="00BA3403" w:rsidRDefault="00DA0598" w:rsidP="006313B3">
            <w:pPr>
              <w:pStyle w:val="TabellRader"/>
              <w:jc w:val="left"/>
            </w:pPr>
            <w:r w:rsidRPr="00BA3403">
              <w:t>x</w:t>
            </w:r>
          </w:p>
        </w:tc>
        <w:tc>
          <w:tcPr>
            <w:tcW w:w="813" w:type="pct"/>
            <w:shd w:val="clear" w:color="auto" w:fill="auto"/>
          </w:tcPr>
          <w:p w14:paraId="34677AD1" w14:textId="77777777" w:rsidR="00DA0598" w:rsidRPr="00BA3403" w:rsidRDefault="00DA0598" w:rsidP="006313B3">
            <w:pPr>
              <w:pStyle w:val="TabellRader"/>
              <w:jc w:val="left"/>
            </w:pPr>
            <w:r w:rsidRPr="00BA3403">
              <w:t>x</w:t>
            </w:r>
          </w:p>
        </w:tc>
        <w:tc>
          <w:tcPr>
            <w:tcW w:w="813" w:type="pct"/>
            <w:shd w:val="clear" w:color="auto" w:fill="auto"/>
          </w:tcPr>
          <w:p w14:paraId="00DF8290" w14:textId="77777777" w:rsidR="00DA0598" w:rsidRPr="00BA3403" w:rsidRDefault="00DA0598" w:rsidP="006313B3">
            <w:pPr>
              <w:pStyle w:val="TabellRader"/>
              <w:jc w:val="left"/>
            </w:pPr>
            <w:r w:rsidRPr="00BA3403">
              <w:t>x</w:t>
            </w:r>
          </w:p>
        </w:tc>
        <w:tc>
          <w:tcPr>
            <w:tcW w:w="698" w:type="pct"/>
            <w:shd w:val="clear" w:color="auto" w:fill="auto"/>
          </w:tcPr>
          <w:p w14:paraId="19A0919A" w14:textId="77777777" w:rsidR="00DA0598" w:rsidRPr="00BA3403" w:rsidRDefault="00DA0598" w:rsidP="006313B3">
            <w:pPr>
              <w:pStyle w:val="TabellRader"/>
              <w:jc w:val="left"/>
            </w:pPr>
            <w:r w:rsidRPr="00BA3403">
              <w:t>x</w:t>
            </w:r>
          </w:p>
        </w:tc>
      </w:tr>
      <w:tr w:rsidR="00AF78EE" w:rsidRPr="00BA3403" w14:paraId="4C085210" w14:textId="77777777" w:rsidTr="006313B3">
        <w:trPr>
          <w:trHeight w:val="282"/>
        </w:trPr>
        <w:tc>
          <w:tcPr>
            <w:tcW w:w="1078" w:type="pct"/>
            <w:shd w:val="clear" w:color="auto" w:fill="auto"/>
          </w:tcPr>
          <w:p w14:paraId="206BE8E9" w14:textId="77777777" w:rsidR="00DA0598" w:rsidRPr="00BA3403" w:rsidRDefault="00DA0598" w:rsidP="006313B3">
            <w:pPr>
              <w:pStyle w:val="TabellRader"/>
              <w:jc w:val="left"/>
            </w:pPr>
            <w:r w:rsidRPr="00BA3403">
              <w:t>Rumänien</w:t>
            </w:r>
          </w:p>
        </w:tc>
        <w:tc>
          <w:tcPr>
            <w:tcW w:w="746" w:type="pct"/>
            <w:shd w:val="clear" w:color="auto" w:fill="auto"/>
          </w:tcPr>
          <w:p w14:paraId="66D2EB70" w14:textId="77777777" w:rsidR="00DA0598" w:rsidRPr="00BA3403" w:rsidRDefault="00DA0598" w:rsidP="006313B3">
            <w:pPr>
              <w:pStyle w:val="TabellRader"/>
              <w:jc w:val="left"/>
            </w:pPr>
            <w:r w:rsidRPr="00BA3403">
              <w:t>x</w:t>
            </w:r>
          </w:p>
        </w:tc>
        <w:tc>
          <w:tcPr>
            <w:tcW w:w="852" w:type="pct"/>
            <w:shd w:val="clear" w:color="auto" w:fill="auto"/>
          </w:tcPr>
          <w:p w14:paraId="449F1BC0" w14:textId="77777777" w:rsidR="00DA0598" w:rsidRPr="00BA3403" w:rsidRDefault="00DA0598" w:rsidP="006313B3">
            <w:pPr>
              <w:pStyle w:val="TabellRader"/>
              <w:jc w:val="left"/>
            </w:pPr>
            <w:r w:rsidRPr="00BA3403">
              <w:t>x</w:t>
            </w:r>
          </w:p>
        </w:tc>
        <w:tc>
          <w:tcPr>
            <w:tcW w:w="813" w:type="pct"/>
            <w:shd w:val="clear" w:color="auto" w:fill="auto"/>
          </w:tcPr>
          <w:p w14:paraId="26F87C74" w14:textId="77777777" w:rsidR="00DA0598" w:rsidRPr="00BA3403" w:rsidRDefault="00DA0598" w:rsidP="006313B3">
            <w:pPr>
              <w:pStyle w:val="TabellRader"/>
              <w:jc w:val="left"/>
            </w:pPr>
            <w:r w:rsidRPr="00BA3403">
              <w:t>x</w:t>
            </w:r>
          </w:p>
        </w:tc>
        <w:tc>
          <w:tcPr>
            <w:tcW w:w="813" w:type="pct"/>
            <w:shd w:val="clear" w:color="auto" w:fill="auto"/>
          </w:tcPr>
          <w:p w14:paraId="25CB309B" w14:textId="77777777" w:rsidR="00DA0598" w:rsidRPr="00BA3403" w:rsidRDefault="00DA0598" w:rsidP="006313B3">
            <w:pPr>
              <w:pStyle w:val="TabellRader"/>
              <w:jc w:val="left"/>
            </w:pPr>
            <w:r w:rsidRPr="00BA3403">
              <w:t>-</w:t>
            </w:r>
          </w:p>
        </w:tc>
        <w:tc>
          <w:tcPr>
            <w:tcW w:w="698" w:type="pct"/>
            <w:shd w:val="clear" w:color="auto" w:fill="auto"/>
          </w:tcPr>
          <w:p w14:paraId="7F146234" w14:textId="77777777" w:rsidR="00DA0598" w:rsidRPr="00BA3403" w:rsidRDefault="00DA0598" w:rsidP="006313B3">
            <w:pPr>
              <w:pStyle w:val="TabellRader"/>
              <w:jc w:val="left"/>
            </w:pPr>
            <w:r w:rsidRPr="00BA3403">
              <w:t>x</w:t>
            </w:r>
          </w:p>
        </w:tc>
      </w:tr>
      <w:tr w:rsidR="00AF78EE" w:rsidRPr="00BA3403" w14:paraId="6FE9C1C9" w14:textId="77777777" w:rsidTr="006313B3">
        <w:trPr>
          <w:trHeight w:val="282"/>
        </w:trPr>
        <w:tc>
          <w:tcPr>
            <w:tcW w:w="1078" w:type="pct"/>
            <w:shd w:val="clear" w:color="auto" w:fill="auto"/>
          </w:tcPr>
          <w:p w14:paraId="7640FC50" w14:textId="77777777" w:rsidR="00DA0598" w:rsidRPr="00BA3403" w:rsidRDefault="00DA0598" w:rsidP="006313B3">
            <w:pPr>
              <w:pStyle w:val="TabellRader"/>
              <w:jc w:val="left"/>
            </w:pPr>
            <w:r w:rsidRPr="00BA3403">
              <w:t>Ryssland</w:t>
            </w:r>
          </w:p>
        </w:tc>
        <w:tc>
          <w:tcPr>
            <w:tcW w:w="746" w:type="pct"/>
            <w:shd w:val="clear" w:color="auto" w:fill="auto"/>
          </w:tcPr>
          <w:p w14:paraId="361C745C" w14:textId="77777777" w:rsidR="00DA0598" w:rsidRPr="00BA3403" w:rsidRDefault="00DA0598" w:rsidP="006313B3">
            <w:pPr>
              <w:pStyle w:val="TabellRader"/>
              <w:jc w:val="left"/>
            </w:pPr>
            <w:r w:rsidRPr="00BA3403">
              <w:t>x</w:t>
            </w:r>
          </w:p>
        </w:tc>
        <w:tc>
          <w:tcPr>
            <w:tcW w:w="852" w:type="pct"/>
            <w:shd w:val="clear" w:color="auto" w:fill="auto"/>
          </w:tcPr>
          <w:p w14:paraId="7CA8CB74" w14:textId="77777777" w:rsidR="00DA0598" w:rsidRPr="00BA3403" w:rsidRDefault="00DA0598" w:rsidP="006313B3">
            <w:pPr>
              <w:pStyle w:val="TabellRader"/>
              <w:jc w:val="left"/>
            </w:pPr>
            <w:r w:rsidRPr="00BA3403">
              <w:t>x</w:t>
            </w:r>
          </w:p>
        </w:tc>
        <w:tc>
          <w:tcPr>
            <w:tcW w:w="813" w:type="pct"/>
            <w:shd w:val="clear" w:color="auto" w:fill="auto"/>
          </w:tcPr>
          <w:p w14:paraId="72921FC4" w14:textId="77777777" w:rsidR="00DA0598" w:rsidRPr="00BA3403" w:rsidRDefault="00DA0598" w:rsidP="006313B3">
            <w:pPr>
              <w:pStyle w:val="TabellRader"/>
              <w:jc w:val="left"/>
            </w:pPr>
            <w:r w:rsidRPr="00BA3403">
              <w:t>-</w:t>
            </w:r>
          </w:p>
        </w:tc>
        <w:tc>
          <w:tcPr>
            <w:tcW w:w="813" w:type="pct"/>
            <w:shd w:val="clear" w:color="auto" w:fill="auto"/>
          </w:tcPr>
          <w:p w14:paraId="6AD9A181" w14:textId="77777777" w:rsidR="00DA0598" w:rsidRPr="00BA3403" w:rsidRDefault="00DA0598" w:rsidP="006313B3">
            <w:pPr>
              <w:pStyle w:val="TabellRader"/>
              <w:jc w:val="left"/>
            </w:pPr>
            <w:r w:rsidRPr="00BA3403">
              <w:t>x</w:t>
            </w:r>
          </w:p>
        </w:tc>
        <w:tc>
          <w:tcPr>
            <w:tcW w:w="698" w:type="pct"/>
            <w:shd w:val="clear" w:color="auto" w:fill="auto"/>
          </w:tcPr>
          <w:p w14:paraId="3A15C315" w14:textId="77777777" w:rsidR="00DA0598" w:rsidRPr="00BA3403" w:rsidRDefault="00DA0598" w:rsidP="006313B3">
            <w:pPr>
              <w:pStyle w:val="TabellRader"/>
              <w:jc w:val="left"/>
            </w:pPr>
            <w:r w:rsidRPr="00BA3403">
              <w:rPr>
                <w:lang w:val="en-GB"/>
              </w:rPr>
              <w:t>x</w:t>
            </w:r>
          </w:p>
        </w:tc>
      </w:tr>
      <w:tr w:rsidR="00AF78EE" w:rsidRPr="00BA3403" w14:paraId="4FD4BBA8" w14:textId="77777777" w:rsidTr="006313B3">
        <w:trPr>
          <w:trHeight w:val="282"/>
        </w:trPr>
        <w:tc>
          <w:tcPr>
            <w:tcW w:w="1078" w:type="pct"/>
            <w:shd w:val="clear" w:color="auto" w:fill="auto"/>
          </w:tcPr>
          <w:p w14:paraId="75BC2EF5" w14:textId="77777777" w:rsidR="00DA0598" w:rsidRPr="00BA3403" w:rsidRDefault="00DA0598" w:rsidP="006313B3">
            <w:pPr>
              <w:pStyle w:val="TabellRader"/>
              <w:jc w:val="left"/>
            </w:pPr>
            <w:r w:rsidRPr="00BA3403">
              <w:rPr>
                <w:lang w:val="en-GB"/>
              </w:rPr>
              <w:t>Schweiz</w:t>
            </w:r>
          </w:p>
        </w:tc>
        <w:tc>
          <w:tcPr>
            <w:tcW w:w="746" w:type="pct"/>
            <w:shd w:val="clear" w:color="auto" w:fill="auto"/>
          </w:tcPr>
          <w:p w14:paraId="4F625F6B" w14:textId="77777777" w:rsidR="00DA0598" w:rsidRPr="00BA3403" w:rsidRDefault="00DA0598" w:rsidP="006313B3">
            <w:pPr>
              <w:pStyle w:val="TabellRader"/>
              <w:jc w:val="left"/>
            </w:pPr>
            <w:r w:rsidRPr="00BA3403">
              <w:rPr>
                <w:lang w:val="en-GB"/>
              </w:rPr>
              <w:t>x</w:t>
            </w:r>
          </w:p>
        </w:tc>
        <w:tc>
          <w:tcPr>
            <w:tcW w:w="852" w:type="pct"/>
            <w:shd w:val="clear" w:color="auto" w:fill="auto"/>
          </w:tcPr>
          <w:p w14:paraId="0BF373CD" w14:textId="77777777" w:rsidR="00DA0598" w:rsidRPr="00BA3403" w:rsidRDefault="00DA0598" w:rsidP="006313B3">
            <w:pPr>
              <w:pStyle w:val="TabellRader"/>
              <w:jc w:val="left"/>
            </w:pPr>
            <w:r w:rsidRPr="00BA3403">
              <w:rPr>
                <w:lang w:val="en-GB"/>
              </w:rPr>
              <w:t>x</w:t>
            </w:r>
          </w:p>
        </w:tc>
        <w:tc>
          <w:tcPr>
            <w:tcW w:w="813" w:type="pct"/>
            <w:shd w:val="clear" w:color="auto" w:fill="auto"/>
          </w:tcPr>
          <w:p w14:paraId="15AE307B" w14:textId="77777777" w:rsidR="00DA0598" w:rsidRPr="00BA3403" w:rsidRDefault="00DA0598" w:rsidP="006313B3">
            <w:pPr>
              <w:pStyle w:val="TabellRader"/>
              <w:jc w:val="left"/>
            </w:pPr>
            <w:r w:rsidRPr="00BA3403">
              <w:rPr>
                <w:lang w:val="en-GB"/>
              </w:rPr>
              <w:t>x</w:t>
            </w:r>
          </w:p>
        </w:tc>
        <w:tc>
          <w:tcPr>
            <w:tcW w:w="813" w:type="pct"/>
            <w:shd w:val="clear" w:color="auto" w:fill="auto"/>
          </w:tcPr>
          <w:p w14:paraId="56868A37" w14:textId="77777777" w:rsidR="00DA0598" w:rsidRPr="00BA3403" w:rsidRDefault="00DA0598" w:rsidP="006313B3">
            <w:pPr>
              <w:pStyle w:val="TabellRader"/>
              <w:jc w:val="left"/>
            </w:pPr>
            <w:r w:rsidRPr="00BA3403">
              <w:rPr>
                <w:lang w:val="en-GB"/>
              </w:rPr>
              <w:t>x</w:t>
            </w:r>
          </w:p>
        </w:tc>
        <w:tc>
          <w:tcPr>
            <w:tcW w:w="698" w:type="pct"/>
            <w:shd w:val="clear" w:color="auto" w:fill="auto"/>
          </w:tcPr>
          <w:p w14:paraId="02714E47" w14:textId="77777777" w:rsidR="00DA0598" w:rsidRPr="00BA3403" w:rsidRDefault="00DA0598" w:rsidP="006313B3">
            <w:pPr>
              <w:pStyle w:val="TabellRader"/>
              <w:jc w:val="left"/>
            </w:pPr>
            <w:r w:rsidRPr="00BA3403">
              <w:t>x</w:t>
            </w:r>
          </w:p>
        </w:tc>
      </w:tr>
      <w:tr w:rsidR="00AF78EE" w:rsidRPr="00BA3403" w14:paraId="55BE9C94" w14:textId="77777777" w:rsidTr="006313B3">
        <w:trPr>
          <w:trHeight w:val="282"/>
        </w:trPr>
        <w:tc>
          <w:tcPr>
            <w:tcW w:w="1078" w:type="pct"/>
            <w:shd w:val="clear" w:color="auto" w:fill="auto"/>
          </w:tcPr>
          <w:p w14:paraId="2F2FE8E9" w14:textId="77777777" w:rsidR="00DA0598" w:rsidRPr="00BA3403" w:rsidRDefault="00DA0598" w:rsidP="006313B3">
            <w:pPr>
              <w:pStyle w:val="TabellRader"/>
              <w:jc w:val="left"/>
            </w:pPr>
            <w:r w:rsidRPr="00BA3403">
              <w:rPr>
                <w:lang w:val="en-GB"/>
              </w:rPr>
              <w:t>Serbien</w:t>
            </w:r>
          </w:p>
        </w:tc>
        <w:tc>
          <w:tcPr>
            <w:tcW w:w="746" w:type="pct"/>
            <w:shd w:val="clear" w:color="auto" w:fill="auto"/>
          </w:tcPr>
          <w:p w14:paraId="5C070B0F" w14:textId="77777777" w:rsidR="00DA0598" w:rsidRPr="00BA3403" w:rsidRDefault="00DA0598" w:rsidP="006313B3">
            <w:pPr>
              <w:pStyle w:val="TabellRader"/>
              <w:jc w:val="left"/>
            </w:pPr>
            <w:r w:rsidRPr="00BA3403">
              <w:rPr>
                <w:lang w:val="en-GB"/>
              </w:rPr>
              <w:t>-</w:t>
            </w:r>
          </w:p>
        </w:tc>
        <w:tc>
          <w:tcPr>
            <w:tcW w:w="852" w:type="pct"/>
            <w:shd w:val="clear" w:color="auto" w:fill="auto"/>
          </w:tcPr>
          <w:p w14:paraId="1540252E" w14:textId="77777777" w:rsidR="00DA0598" w:rsidRPr="00BA3403" w:rsidRDefault="00DA0598" w:rsidP="006313B3">
            <w:pPr>
              <w:pStyle w:val="TabellRader"/>
              <w:jc w:val="left"/>
            </w:pPr>
            <w:r w:rsidRPr="00BA3403">
              <w:rPr>
                <w:lang w:val="en-GB"/>
              </w:rPr>
              <w:t>x</w:t>
            </w:r>
          </w:p>
        </w:tc>
        <w:tc>
          <w:tcPr>
            <w:tcW w:w="813" w:type="pct"/>
            <w:shd w:val="clear" w:color="auto" w:fill="auto"/>
          </w:tcPr>
          <w:p w14:paraId="58DF0A4F" w14:textId="77777777" w:rsidR="00DA0598" w:rsidRPr="00BA3403" w:rsidRDefault="00DA0598" w:rsidP="006313B3">
            <w:pPr>
              <w:pStyle w:val="TabellRader"/>
              <w:jc w:val="left"/>
            </w:pPr>
            <w:r w:rsidRPr="00BA3403">
              <w:rPr>
                <w:lang w:val="en-GB"/>
              </w:rPr>
              <w:t>-</w:t>
            </w:r>
          </w:p>
        </w:tc>
        <w:tc>
          <w:tcPr>
            <w:tcW w:w="813" w:type="pct"/>
            <w:shd w:val="clear" w:color="auto" w:fill="auto"/>
          </w:tcPr>
          <w:p w14:paraId="7F9B662A" w14:textId="77777777" w:rsidR="00DA0598" w:rsidRPr="00BA3403" w:rsidRDefault="00DA0598" w:rsidP="006313B3">
            <w:pPr>
              <w:pStyle w:val="TabellRader"/>
              <w:jc w:val="left"/>
            </w:pPr>
            <w:r w:rsidRPr="00BA3403">
              <w:rPr>
                <w:lang w:val="en-GB"/>
              </w:rPr>
              <w:t>-</w:t>
            </w:r>
          </w:p>
        </w:tc>
        <w:tc>
          <w:tcPr>
            <w:tcW w:w="698" w:type="pct"/>
            <w:shd w:val="clear" w:color="auto" w:fill="auto"/>
          </w:tcPr>
          <w:p w14:paraId="07AB67ED" w14:textId="77777777" w:rsidR="00DA0598" w:rsidRPr="00BA3403" w:rsidRDefault="00DA0598" w:rsidP="006313B3">
            <w:pPr>
              <w:pStyle w:val="TabellRader"/>
              <w:jc w:val="left"/>
            </w:pPr>
            <w:r w:rsidRPr="00BA3403">
              <w:t>-</w:t>
            </w:r>
          </w:p>
        </w:tc>
      </w:tr>
      <w:tr w:rsidR="00AF78EE" w:rsidRPr="00BA3403" w14:paraId="1658D6B2" w14:textId="77777777" w:rsidTr="006313B3">
        <w:trPr>
          <w:trHeight w:val="282"/>
        </w:trPr>
        <w:tc>
          <w:tcPr>
            <w:tcW w:w="1078" w:type="pct"/>
            <w:shd w:val="clear" w:color="auto" w:fill="auto"/>
          </w:tcPr>
          <w:p w14:paraId="0C89BD6C" w14:textId="77777777" w:rsidR="00DA0598" w:rsidRPr="00BA3403" w:rsidRDefault="00DA0598" w:rsidP="006313B3">
            <w:pPr>
              <w:pStyle w:val="TabellRader"/>
              <w:jc w:val="left"/>
            </w:pPr>
            <w:r w:rsidRPr="00BA3403">
              <w:t>Slovakien</w:t>
            </w:r>
          </w:p>
        </w:tc>
        <w:tc>
          <w:tcPr>
            <w:tcW w:w="746" w:type="pct"/>
            <w:shd w:val="clear" w:color="auto" w:fill="auto"/>
          </w:tcPr>
          <w:p w14:paraId="1B34A20B" w14:textId="77777777" w:rsidR="00DA0598" w:rsidRPr="00BA3403" w:rsidRDefault="00DA0598" w:rsidP="006313B3">
            <w:pPr>
              <w:pStyle w:val="TabellRader"/>
              <w:jc w:val="left"/>
            </w:pPr>
            <w:r w:rsidRPr="00BA3403">
              <w:t>x</w:t>
            </w:r>
          </w:p>
        </w:tc>
        <w:tc>
          <w:tcPr>
            <w:tcW w:w="852" w:type="pct"/>
            <w:shd w:val="clear" w:color="auto" w:fill="auto"/>
          </w:tcPr>
          <w:p w14:paraId="4D393040" w14:textId="77777777" w:rsidR="00DA0598" w:rsidRPr="00BA3403" w:rsidRDefault="00DA0598" w:rsidP="006313B3">
            <w:pPr>
              <w:pStyle w:val="TabellRader"/>
              <w:jc w:val="left"/>
            </w:pPr>
            <w:r w:rsidRPr="00BA3403">
              <w:t>x</w:t>
            </w:r>
          </w:p>
        </w:tc>
        <w:tc>
          <w:tcPr>
            <w:tcW w:w="813" w:type="pct"/>
            <w:shd w:val="clear" w:color="auto" w:fill="auto"/>
          </w:tcPr>
          <w:p w14:paraId="25FCE031" w14:textId="77777777" w:rsidR="00DA0598" w:rsidRPr="00BA3403" w:rsidRDefault="00DA0598" w:rsidP="006313B3">
            <w:pPr>
              <w:pStyle w:val="TabellRader"/>
              <w:jc w:val="left"/>
            </w:pPr>
            <w:r w:rsidRPr="00BA3403">
              <w:t>x</w:t>
            </w:r>
          </w:p>
        </w:tc>
        <w:tc>
          <w:tcPr>
            <w:tcW w:w="813" w:type="pct"/>
            <w:shd w:val="clear" w:color="auto" w:fill="auto"/>
          </w:tcPr>
          <w:p w14:paraId="71318294" w14:textId="77777777" w:rsidR="00DA0598" w:rsidRPr="00BA3403" w:rsidRDefault="00DA0598" w:rsidP="006313B3">
            <w:pPr>
              <w:pStyle w:val="TabellRader"/>
              <w:jc w:val="left"/>
            </w:pPr>
            <w:r w:rsidRPr="00BA3403">
              <w:t>-</w:t>
            </w:r>
          </w:p>
        </w:tc>
        <w:tc>
          <w:tcPr>
            <w:tcW w:w="698" w:type="pct"/>
            <w:shd w:val="clear" w:color="auto" w:fill="auto"/>
          </w:tcPr>
          <w:p w14:paraId="136B4C3F" w14:textId="77777777" w:rsidR="00DA0598" w:rsidRPr="00BA3403" w:rsidRDefault="00DA0598" w:rsidP="006313B3">
            <w:pPr>
              <w:pStyle w:val="TabellRader"/>
              <w:jc w:val="left"/>
            </w:pPr>
            <w:r w:rsidRPr="00BA3403">
              <w:t>x</w:t>
            </w:r>
          </w:p>
        </w:tc>
      </w:tr>
      <w:tr w:rsidR="00AF78EE" w:rsidRPr="00BA3403" w14:paraId="0653F320" w14:textId="77777777" w:rsidTr="006313B3">
        <w:trPr>
          <w:trHeight w:val="282"/>
        </w:trPr>
        <w:tc>
          <w:tcPr>
            <w:tcW w:w="1078" w:type="pct"/>
            <w:shd w:val="clear" w:color="auto" w:fill="auto"/>
          </w:tcPr>
          <w:p w14:paraId="69311AEA" w14:textId="77777777" w:rsidR="00DA0598" w:rsidRPr="00BA3403" w:rsidRDefault="00DA0598" w:rsidP="006313B3">
            <w:pPr>
              <w:pStyle w:val="TabellRader"/>
              <w:jc w:val="left"/>
            </w:pPr>
            <w:r w:rsidRPr="00BA3403">
              <w:rPr>
                <w:lang w:val="en-GB"/>
              </w:rPr>
              <w:t>Slovenien</w:t>
            </w:r>
          </w:p>
        </w:tc>
        <w:tc>
          <w:tcPr>
            <w:tcW w:w="746" w:type="pct"/>
            <w:shd w:val="clear" w:color="auto" w:fill="auto"/>
          </w:tcPr>
          <w:p w14:paraId="1BE28250" w14:textId="77777777" w:rsidR="00DA0598" w:rsidRPr="00BA3403" w:rsidRDefault="00DA0598" w:rsidP="006313B3">
            <w:pPr>
              <w:pStyle w:val="TabellRader"/>
              <w:jc w:val="left"/>
            </w:pPr>
            <w:r w:rsidRPr="00BA3403">
              <w:rPr>
                <w:lang w:val="en-GB"/>
              </w:rPr>
              <w:t>x</w:t>
            </w:r>
          </w:p>
        </w:tc>
        <w:tc>
          <w:tcPr>
            <w:tcW w:w="852" w:type="pct"/>
            <w:shd w:val="clear" w:color="auto" w:fill="auto"/>
          </w:tcPr>
          <w:p w14:paraId="5BAE01D7" w14:textId="77777777" w:rsidR="00DA0598" w:rsidRPr="00BA3403" w:rsidRDefault="00DA0598" w:rsidP="006313B3">
            <w:pPr>
              <w:pStyle w:val="TabellRader"/>
              <w:jc w:val="left"/>
            </w:pPr>
            <w:r w:rsidRPr="00BA3403">
              <w:rPr>
                <w:lang w:val="en-GB"/>
              </w:rPr>
              <w:t>x</w:t>
            </w:r>
          </w:p>
        </w:tc>
        <w:tc>
          <w:tcPr>
            <w:tcW w:w="813" w:type="pct"/>
            <w:shd w:val="clear" w:color="auto" w:fill="auto"/>
          </w:tcPr>
          <w:p w14:paraId="3D897996" w14:textId="77777777" w:rsidR="00DA0598" w:rsidRPr="00BA3403" w:rsidRDefault="00DA0598" w:rsidP="006313B3">
            <w:pPr>
              <w:pStyle w:val="TabellRader"/>
              <w:jc w:val="left"/>
            </w:pPr>
            <w:r w:rsidRPr="00BA3403">
              <w:t>x</w:t>
            </w:r>
          </w:p>
        </w:tc>
        <w:tc>
          <w:tcPr>
            <w:tcW w:w="813" w:type="pct"/>
            <w:shd w:val="clear" w:color="auto" w:fill="auto"/>
          </w:tcPr>
          <w:p w14:paraId="5E0A3938" w14:textId="77777777" w:rsidR="00DA0598" w:rsidRPr="00BA3403" w:rsidRDefault="00DA0598" w:rsidP="006313B3">
            <w:pPr>
              <w:pStyle w:val="TabellRader"/>
              <w:jc w:val="left"/>
            </w:pPr>
            <w:r w:rsidRPr="00BA3403">
              <w:t>-</w:t>
            </w:r>
          </w:p>
        </w:tc>
        <w:tc>
          <w:tcPr>
            <w:tcW w:w="698" w:type="pct"/>
            <w:shd w:val="clear" w:color="auto" w:fill="auto"/>
          </w:tcPr>
          <w:p w14:paraId="49420F5B" w14:textId="77777777" w:rsidR="00DA0598" w:rsidRPr="00BA3403" w:rsidRDefault="00DA0598" w:rsidP="006313B3">
            <w:pPr>
              <w:pStyle w:val="TabellRader"/>
              <w:jc w:val="left"/>
            </w:pPr>
            <w:r w:rsidRPr="00BA3403">
              <w:t>x</w:t>
            </w:r>
          </w:p>
        </w:tc>
      </w:tr>
      <w:tr w:rsidR="00AF78EE" w:rsidRPr="00BA3403" w14:paraId="2A7CE0F8" w14:textId="77777777" w:rsidTr="006313B3">
        <w:trPr>
          <w:trHeight w:val="282"/>
        </w:trPr>
        <w:tc>
          <w:tcPr>
            <w:tcW w:w="1078" w:type="pct"/>
            <w:shd w:val="clear" w:color="auto" w:fill="auto"/>
          </w:tcPr>
          <w:p w14:paraId="5DA2B6AA" w14:textId="77777777" w:rsidR="00DA0598" w:rsidRPr="00BA3403" w:rsidRDefault="00DA0598" w:rsidP="006313B3">
            <w:pPr>
              <w:pStyle w:val="TabellRader"/>
              <w:jc w:val="left"/>
            </w:pPr>
            <w:r w:rsidRPr="00BA3403">
              <w:t>Spanien</w:t>
            </w:r>
          </w:p>
        </w:tc>
        <w:tc>
          <w:tcPr>
            <w:tcW w:w="746" w:type="pct"/>
            <w:shd w:val="clear" w:color="auto" w:fill="auto"/>
          </w:tcPr>
          <w:p w14:paraId="46467FC2" w14:textId="77777777" w:rsidR="00DA0598" w:rsidRPr="00BA3403" w:rsidRDefault="00DA0598" w:rsidP="006313B3">
            <w:pPr>
              <w:pStyle w:val="TabellRader"/>
              <w:jc w:val="left"/>
            </w:pPr>
            <w:r w:rsidRPr="00BA3403">
              <w:t>x</w:t>
            </w:r>
          </w:p>
        </w:tc>
        <w:tc>
          <w:tcPr>
            <w:tcW w:w="852" w:type="pct"/>
            <w:shd w:val="clear" w:color="auto" w:fill="auto"/>
          </w:tcPr>
          <w:p w14:paraId="19A013D0" w14:textId="77777777" w:rsidR="00DA0598" w:rsidRPr="00BA3403" w:rsidRDefault="00DA0598" w:rsidP="006313B3">
            <w:pPr>
              <w:pStyle w:val="TabellRader"/>
              <w:jc w:val="left"/>
            </w:pPr>
            <w:r w:rsidRPr="00BA3403">
              <w:t>x</w:t>
            </w:r>
          </w:p>
        </w:tc>
        <w:tc>
          <w:tcPr>
            <w:tcW w:w="813" w:type="pct"/>
            <w:shd w:val="clear" w:color="auto" w:fill="auto"/>
          </w:tcPr>
          <w:p w14:paraId="2D24E057" w14:textId="77777777" w:rsidR="00DA0598" w:rsidRPr="00BA3403" w:rsidRDefault="00DA0598" w:rsidP="006313B3">
            <w:pPr>
              <w:pStyle w:val="TabellRader"/>
              <w:jc w:val="left"/>
            </w:pPr>
            <w:r w:rsidRPr="00BA3403">
              <w:t>x</w:t>
            </w:r>
          </w:p>
        </w:tc>
        <w:tc>
          <w:tcPr>
            <w:tcW w:w="813" w:type="pct"/>
            <w:shd w:val="clear" w:color="auto" w:fill="auto"/>
          </w:tcPr>
          <w:p w14:paraId="7ABF31E8" w14:textId="77777777" w:rsidR="00DA0598" w:rsidRPr="00BA3403" w:rsidRDefault="00DA0598" w:rsidP="006313B3">
            <w:pPr>
              <w:pStyle w:val="TabellRader"/>
              <w:jc w:val="left"/>
            </w:pPr>
            <w:r w:rsidRPr="00BA3403">
              <w:t>x</w:t>
            </w:r>
          </w:p>
        </w:tc>
        <w:tc>
          <w:tcPr>
            <w:tcW w:w="698" w:type="pct"/>
            <w:shd w:val="clear" w:color="auto" w:fill="auto"/>
          </w:tcPr>
          <w:p w14:paraId="13EA9C5A" w14:textId="77777777" w:rsidR="00DA0598" w:rsidRPr="00BA3403" w:rsidRDefault="00DA0598" w:rsidP="006313B3">
            <w:pPr>
              <w:pStyle w:val="TabellRader"/>
              <w:jc w:val="left"/>
            </w:pPr>
            <w:r w:rsidRPr="00BA3403">
              <w:t>x</w:t>
            </w:r>
          </w:p>
        </w:tc>
      </w:tr>
      <w:tr w:rsidR="00AF78EE" w:rsidRPr="00BA3403" w14:paraId="4410CBD6" w14:textId="77777777" w:rsidTr="006313B3">
        <w:trPr>
          <w:trHeight w:val="282"/>
        </w:trPr>
        <w:tc>
          <w:tcPr>
            <w:tcW w:w="1078" w:type="pct"/>
            <w:shd w:val="clear" w:color="auto" w:fill="auto"/>
          </w:tcPr>
          <w:p w14:paraId="13CF4D62" w14:textId="77777777" w:rsidR="00DA0598" w:rsidRPr="00BA3403" w:rsidRDefault="00DA0598" w:rsidP="006313B3">
            <w:pPr>
              <w:pStyle w:val="TabellRader"/>
              <w:jc w:val="left"/>
            </w:pPr>
            <w:r w:rsidRPr="00BA3403">
              <w:t>Storbritannien</w:t>
            </w:r>
          </w:p>
        </w:tc>
        <w:tc>
          <w:tcPr>
            <w:tcW w:w="746" w:type="pct"/>
            <w:shd w:val="clear" w:color="auto" w:fill="auto"/>
          </w:tcPr>
          <w:p w14:paraId="12D8606D" w14:textId="77777777" w:rsidR="00DA0598" w:rsidRPr="00BA3403" w:rsidRDefault="00DA0598" w:rsidP="006313B3">
            <w:pPr>
              <w:pStyle w:val="TabellRader"/>
              <w:jc w:val="left"/>
            </w:pPr>
            <w:r w:rsidRPr="00BA3403">
              <w:t>x</w:t>
            </w:r>
          </w:p>
        </w:tc>
        <w:tc>
          <w:tcPr>
            <w:tcW w:w="852" w:type="pct"/>
            <w:shd w:val="clear" w:color="auto" w:fill="auto"/>
          </w:tcPr>
          <w:p w14:paraId="11F7F571" w14:textId="77777777" w:rsidR="00DA0598" w:rsidRPr="00BA3403" w:rsidRDefault="00DA0598" w:rsidP="006313B3">
            <w:pPr>
              <w:pStyle w:val="TabellRader"/>
              <w:jc w:val="left"/>
            </w:pPr>
            <w:r w:rsidRPr="00BA3403">
              <w:t>x</w:t>
            </w:r>
          </w:p>
        </w:tc>
        <w:tc>
          <w:tcPr>
            <w:tcW w:w="813" w:type="pct"/>
            <w:shd w:val="clear" w:color="auto" w:fill="auto"/>
          </w:tcPr>
          <w:p w14:paraId="708F9A3C" w14:textId="77777777" w:rsidR="00DA0598" w:rsidRPr="00BA3403" w:rsidRDefault="00DA0598" w:rsidP="006313B3">
            <w:pPr>
              <w:pStyle w:val="TabellRader"/>
              <w:jc w:val="left"/>
            </w:pPr>
            <w:r w:rsidRPr="00BA3403">
              <w:t>x</w:t>
            </w:r>
          </w:p>
        </w:tc>
        <w:tc>
          <w:tcPr>
            <w:tcW w:w="813" w:type="pct"/>
            <w:shd w:val="clear" w:color="auto" w:fill="auto"/>
          </w:tcPr>
          <w:p w14:paraId="501CD3C0" w14:textId="77777777" w:rsidR="00DA0598" w:rsidRPr="00BA3403" w:rsidRDefault="00DA0598" w:rsidP="006313B3">
            <w:pPr>
              <w:pStyle w:val="TabellRader"/>
              <w:jc w:val="left"/>
            </w:pPr>
            <w:r w:rsidRPr="00BA3403">
              <w:t>x</w:t>
            </w:r>
          </w:p>
        </w:tc>
        <w:tc>
          <w:tcPr>
            <w:tcW w:w="698" w:type="pct"/>
            <w:shd w:val="clear" w:color="auto" w:fill="auto"/>
          </w:tcPr>
          <w:p w14:paraId="7CF45293" w14:textId="77777777" w:rsidR="00DA0598" w:rsidRPr="00BA3403" w:rsidRDefault="00DA0598" w:rsidP="006313B3">
            <w:pPr>
              <w:pStyle w:val="TabellRader"/>
              <w:jc w:val="left"/>
            </w:pPr>
            <w:r w:rsidRPr="00BA3403">
              <w:t>x</w:t>
            </w:r>
          </w:p>
        </w:tc>
      </w:tr>
      <w:tr w:rsidR="00AF78EE" w:rsidRPr="00BA3403" w14:paraId="263F018E" w14:textId="77777777" w:rsidTr="006313B3">
        <w:trPr>
          <w:trHeight w:val="282"/>
        </w:trPr>
        <w:tc>
          <w:tcPr>
            <w:tcW w:w="1078" w:type="pct"/>
            <w:shd w:val="clear" w:color="auto" w:fill="auto"/>
          </w:tcPr>
          <w:p w14:paraId="5368A316" w14:textId="77777777" w:rsidR="00DA0598" w:rsidRPr="00BA3403" w:rsidRDefault="00DA0598" w:rsidP="006313B3">
            <w:pPr>
              <w:pStyle w:val="TabellRader"/>
              <w:jc w:val="left"/>
            </w:pPr>
            <w:r w:rsidRPr="00BA3403">
              <w:t>Sverige</w:t>
            </w:r>
          </w:p>
        </w:tc>
        <w:tc>
          <w:tcPr>
            <w:tcW w:w="746" w:type="pct"/>
            <w:shd w:val="clear" w:color="auto" w:fill="auto"/>
          </w:tcPr>
          <w:p w14:paraId="704574BB" w14:textId="77777777" w:rsidR="00DA0598" w:rsidRPr="00BA3403" w:rsidRDefault="00DA0598" w:rsidP="006313B3">
            <w:pPr>
              <w:pStyle w:val="TabellRader"/>
              <w:jc w:val="left"/>
            </w:pPr>
            <w:r w:rsidRPr="00BA3403">
              <w:t>x</w:t>
            </w:r>
          </w:p>
        </w:tc>
        <w:tc>
          <w:tcPr>
            <w:tcW w:w="852" w:type="pct"/>
            <w:shd w:val="clear" w:color="auto" w:fill="auto"/>
          </w:tcPr>
          <w:p w14:paraId="339C1FCC" w14:textId="77777777" w:rsidR="00DA0598" w:rsidRPr="00BA3403" w:rsidRDefault="00DA0598" w:rsidP="006313B3">
            <w:pPr>
              <w:pStyle w:val="TabellRader"/>
              <w:jc w:val="left"/>
            </w:pPr>
            <w:r w:rsidRPr="00BA3403">
              <w:t>x</w:t>
            </w:r>
          </w:p>
        </w:tc>
        <w:tc>
          <w:tcPr>
            <w:tcW w:w="813" w:type="pct"/>
            <w:shd w:val="clear" w:color="auto" w:fill="auto"/>
          </w:tcPr>
          <w:p w14:paraId="077CA450" w14:textId="77777777" w:rsidR="00DA0598" w:rsidRPr="00BA3403" w:rsidRDefault="00DA0598" w:rsidP="006313B3">
            <w:pPr>
              <w:pStyle w:val="TabellRader"/>
              <w:jc w:val="left"/>
            </w:pPr>
            <w:r w:rsidRPr="00BA3403">
              <w:t>x</w:t>
            </w:r>
          </w:p>
        </w:tc>
        <w:tc>
          <w:tcPr>
            <w:tcW w:w="813" w:type="pct"/>
            <w:shd w:val="clear" w:color="auto" w:fill="auto"/>
          </w:tcPr>
          <w:p w14:paraId="53B84450" w14:textId="77777777" w:rsidR="00DA0598" w:rsidRPr="00BA3403" w:rsidRDefault="00DA0598" w:rsidP="006313B3">
            <w:pPr>
              <w:pStyle w:val="TabellRader"/>
              <w:jc w:val="left"/>
            </w:pPr>
            <w:r w:rsidRPr="00BA3403">
              <w:t>x</w:t>
            </w:r>
          </w:p>
        </w:tc>
        <w:tc>
          <w:tcPr>
            <w:tcW w:w="698" w:type="pct"/>
            <w:shd w:val="clear" w:color="auto" w:fill="auto"/>
          </w:tcPr>
          <w:p w14:paraId="5F219431" w14:textId="77777777" w:rsidR="00DA0598" w:rsidRPr="00BA3403" w:rsidRDefault="00DA0598" w:rsidP="006313B3">
            <w:pPr>
              <w:pStyle w:val="TabellRader"/>
              <w:jc w:val="left"/>
            </w:pPr>
            <w:r w:rsidRPr="00BA3403">
              <w:t>x</w:t>
            </w:r>
          </w:p>
        </w:tc>
      </w:tr>
      <w:tr w:rsidR="00AF78EE" w:rsidRPr="00BA3403" w14:paraId="7C312A69" w14:textId="77777777" w:rsidTr="006313B3">
        <w:trPr>
          <w:trHeight w:val="282"/>
        </w:trPr>
        <w:tc>
          <w:tcPr>
            <w:tcW w:w="1078" w:type="pct"/>
            <w:shd w:val="clear" w:color="auto" w:fill="auto"/>
          </w:tcPr>
          <w:p w14:paraId="5A2B71B0" w14:textId="77777777" w:rsidR="00DA0598" w:rsidRPr="00BA3403" w:rsidRDefault="00DA0598" w:rsidP="006313B3">
            <w:pPr>
              <w:pStyle w:val="TabellRader"/>
              <w:jc w:val="left"/>
            </w:pPr>
            <w:r w:rsidRPr="00BA3403">
              <w:t>Sydafrika</w:t>
            </w:r>
          </w:p>
        </w:tc>
        <w:tc>
          <w:tcPr>
            <w:tcW w:w="746" w:type="pct"/>
            <w:shd w:val="clear" w:color="auto" w:fill="auto"/>
          </w:tcPr>
          <w:p w14:paraId="4FB54341" w14:textId="77777777" w:rsidR="00DA0598" w:rsidRPr="00BA3403" w:rsidRDefault="00DA0598" w:rsidP="006313B3">
            <w:pPr>
              <w:pStyle w:val="TabellRader"/>
              <w:jc w:val="left"/>
            </w:pPr>
            <w:r w:rsidRPr="00BA3403">
              <w:t>x</w:t>
            </w:r>
          </w:p>
        </w:tc>
        <w:tc>
          <w:tcPr>
            <w:tcW w:w="852" w:type="pct"/>
            <w:shd w:val="clear" w:color="auto" w:fill="auto"/>
          </w:tcPr>
          <w:p w14:paraId="77E1F80A" w14:textId="77777777" w:rsidR="00DA0598" w:rsidRPr="00BA3403" w:rsidRDefault="00DA0598" w:rsidP="006313B3">
            <w:pPr>
              <w:pStyle w:val="TabellRader"/>
              <w:jc w:val="left"/>
            </w:pPr>
            <w:r w:rsidRPr="00BA3403">
              <w:t>x</w:t>
            </w:r>
          </w:p>
        </w:tc>
        <w:tc>
          <w:tcPr>
            <w:tcW w:w="813" w:type="pct"/>
            <w:shd w:val="clear" w:color="auto" w:fill="auto"/>
          </w:tcPr>
          <w:p w14:paraId="32F59943" w14:textId="77777777" w:rsidR="00DA0598" w:rsidRPr="00BA3403" w:rsidRDefault="00DA0598" w:rsidP="006313B3">
            <w:pPr>
              <w:pStyle w:val="TabellRader"/>
              <w:jc w:val="left"/>
            </w:pPr>
            <w:r w:rsidRPr="00BA3403">
              <w:t>-</w:t>
            </w:r>
          </w:p>
        </w:tc>
        <w:tc>
          <w:tcPr>
            <w:tcW w:w="813" w:type="pct"/>
            <w:shd w:val="clear" w:color="auto" w:fill="auto"/>
          </w:tcPr>
          <w:p w14:paraId="13055C1C" w14:textId="77777777" w:rsidR="00DA0598" w:rsidRPr="00BA3403" w:rsidRDefault="00DA0598" w:rsidP="006313B3">
            <w:pPr>
              <w:pStyle w:val="TabellRader"/>
              <w:jc w:val="left"/>
            </w:pPr>
            <w:r w:rsidRPr="00BA3403">
              <w:t>x</w:t>
            </w:r>
          </w:p>
        </w:tc>
        <w:tc>
          <w:tcPr>
            <w:tcW w:w="698" w:type="pct"/>
            <w:shd w:val="clear" w:color="auto" w:fill="auto"/>
          </w:tcPr>
          <w:p w14:paraId="4FAB5D90" w14:textId="1014ECF6" w:rsidR="00DA0598" w:rsidRPr="00BA3403" w:rsidRDefault="00DA0598" w:rsidP="006313B3">
            <w:pPr>
              <w:pStyle w:val="TabellRader"/>
              <w:jc w:val="left"/>
            </w:pPr>
            <w:r w:rsidRPr="00BA3403">
              <w:t>x</w:t>
            </w:r>
          </w:p>
        </w:tc>
      </w:tr>
      <w:tr w:rsidR="005A7F9F" w:rsidRPr="00BA3403" w14:paraId="2319999A" w14:textId="77777777" w:rsidTr="006313B3">
        <w:trPr>
          <w:trHeight w:val="282"/>
        </w:trPr>
        <w:tc>
          <w:tcPr>
            <w:tcW w:w="1078" w:type="pct"/>
            <w:shd w:val="clear" w:color="auto" w:fill="auto"/>
          </w:tcPr>
          <w:p w14:paraId="20D986FA" w14:textId="7710A53F" w:rsidR="00DA0598" w:rsidRPr="00BA3403" w:rsidRDefault="00DA0598" w:rsidP="005A7F9F">
            <w:pPr>
              <w:pStyle w:val="TabellRader"/>
              <w:jc w:val="left"/>
            </w:pPr>
            <w:r>
              <w:t>Sydkorea</w:t>
            </w:r>
          </w:p>
        </w:tc>
        <w:tc>
          <w:tcPr>
            <w:tcW w:w="746" w:type="pct"/>
            <w:shd w:val="clear" w:color="auto" w:fill="auto"/>
          </w:tcPr>
          <w:p w14:paraId="541BEE53" w14:textId="04F13F28" w:rsidR="00DA0598" w:rsidRPr="00BA3403" w:rsidRDefault="00DA0598" w:rsidP="005A7F9F">
            <w:pPr>
              <w:pStyle w:val="TabellRader"/>
              <w:jc w:val="left"/>
            </w:pPr>
            <w:r w:rsidRPr="00BA3403">
              <w:t>x</w:t>
            </w:r>
          </w:p>
        </w:tc>
        <w:tc>
          <w:tcPr>
            <w:tcW w:w="852" w:type="pct"/>
            <w:shd w:val="clear" w:color="auto" w:fill="auto"/>
          </w:tcPr>
          <w:p w14:paraId="4E92C742" w14:textId="3610A139" w:rsidR="00DA0598" w:rsidRPr="00BA3403" w:rsidRDefault="00DA0598" w:rsidP="005A7F9F">
            <w:pPr>
              <w:pStyle w:val="TabellRader"/>
              <w:jc w:val="left"/>
            </w:pPr>
            <w:r w:rsidRPr="00BA3403">
              <w:t>x</w:t>
            </w:r>
          </w:p>
        </w:tc>
        <w:tc>
          <w:tcPr>
            <w:tcW w:w="813" w:type="pct"/>
            <w:shd w:val="clear" w:color="auto" w:fill="auto"/>
          </w:tcPr>
          <w:p w14:paraId="6FF31866" w14:textId="3705CA52" w:rsidR="00DA0598" w:rsidRPr="00BA3403" w:rsidRDefault="00DA0598" w:rsidP="005A7F9F">
            <w:pPr>
              <w:pStyle w:val="TabellRader"/>
              <w:jc w:val="left"/>
            </w:pPr>
            <w:r w:rsidRPr="00BA3403">
              <w:t>x</w:t>
            </w:r>
          </w:p>
        </w:tc>
        <w:tc>
          <w:tcPr>
            <w:tcW w:w="813" w:type="pct"/>
            <w:shd w:val="clear" w:color="auto" w:fill="auto"/>
          </w:tcPr>
          <w:p w14:paraId="5BFBF0B2" w14:textId="742F719F" w:rsidR="00DA0598" w:rsidRPr="00BA3403" w:rsidRDefault="00DA0598" w:rsidP="005A7F9F">
            <w:pPr>
              <w:pStyle w:val="TabellRader"/>
              <w:jc w:val="left"/>
            </w:pPr>
            <w:r w:rsidRPr="00BA3403">
              <w:t>x</w:t>
            </w:r>
          </w:p>
        </w:tc>
        <w:tc>
          <w:tcPr>
            <w:tcW w:w="698" w:type="pct"/>
            <w:shd w:val="clear" w:color="auto" w:fill="auto"/>
          </w:tcPr>
          <w:p w14:paraId="6B4DCF61" w14:textId="2177414B" w:rsidR="00DA0598" w:rsidRDefault="00DA0598" w:rsidP="005A7F9F">
            <w:pPr>
              <w:pStyle w:val="TabellRader"/>
              <w:jc w:val="left"/>
            </w:pPr>
            <w:r w:rsidRPr="00BA3403">
              <w:t>x</w:t>
            </w:r>
          </w:p>
        </w:tc>
      </w:tr>
      <w:tr w:rsidR="005A7F9F" w:rsidRPr="00BA3403" w14:paraId="3415E7AE" w14:textId="77777777" w:rsidTr="006313B3">
        <w:trPr>
          <w:trHeight w:val="282"/>
        </w:trPr>
        <w:tc>
          <w:tcPr>
            <w:tcW w:w="1078" w:type="pct"/>
            <w:shd w:val="clear" w:color="auto" w:fill="auto"/>
          </w:tcPr>
          <w:p w14:paraId="0534FAD4" w14:textId="77777777" w:rsidR="00DA0598" w:rsidRPr="00BA3403" w:rsidRDefault="00DA0598" w:rsidP="005A7F9F">
            <w:pPr>
              <w:pStyle w:val="TabellRader"/>
              <w:jc w:val="left"/>
            </w:pPr>
            <w:r w:rsidRPr="00BA3403">
              <w:t>Tjeckien</w:t>
            </w:r>
          </w:p>
        </w:tc>
        <w:tc>
          <w:tcPr>
            <w:tcW w:w="746" w:type="pct"/>
            <w:shd w:val="clear" w:color="auto" w:fill="auto"/>
          </w:tcPr>
          <w:p w14:paraId="5C875415" w14:textId="77777777" w:rsidR="00DA0598" w:rsidRPr="00BA3403" w:rsidRDefault="00DA0598" w:rsidP="005A7F9F">
            <w:pPr>
              <w:pStyle w:val="TabellRader"/>
              <w:jc w:val="left"/>
            </w:pPr>
            <w:r w:rsidRPr="00BA3403">
              <w:t>x</w:t>
            </w:r>
          </w:p>
        </w:tc>
        <w:tc>
          <w:tcPr>
            <w:tcW w:w="852" w:type="pct"/>
            <w:shd w:val="clear" w:color="auto" w:fill="auto"/>
          </w:tcPr>
          <w:p w14:paraId="4EB184E4" w14:textId="77777777" w:rsidR="00DA0598" w:rsidRPr="00BA3403" w:rsidRDefault="00DA0598" w:rsidP="005A7F9F">
            <w:pPr>
              <w:pStyle w:val="TabellRader"/>
              <w:jc w:val="left"/>
            </w:pPr>
            <w:r w:rsidRPr="00BA3403">
              <w:t>x</w:t>
            </w:r>
          </w:p>
        </w:tc>
        <w:tc>
          <w:tcPr>
            <w:tcW w:w="813" w:type="pct"/>
            <w:shd w:val="clear" w:color="auto" w:fill="auto"/>
          </w:tcPr>
          <w:p w14:paraId="0B4401D0" w14:textId="77777777" w:rsidR="00DA0598" w:rsidRPr="00BA3403" w:rsidRDefault="00DA0598" w:rsidP="005A7F9F">
            <w:pPr>
              <w:pStyle w:val="TabellRader"/>
              <w:jc w:val="left"/>
            </w:pPr>
            <w:r w:rsidRPr="00BA3403">
              <w:t>x</w:t>
            </w:r>
          </w:p>
        </w:tc>
        <w:tc>
          <w:tcPr>
            <w:tcW w:w="813" w:type="pct"/>
            <w:shd w:val="clear" w:color="auto" w:fill="auto"/>
          </w:tcPr>
          <w:p w14:paraId="4B063A04" w14:textId="77777777" w:rsidR="00DA0598" w:rsidRPr="00BA3403" w:rsidRDefault="00DA0598" w:rsidP="005A7F9F">
            <w:pPr>
              <w:pStyle w:val="TabellRader"/>
              <w:jc w:val="left"/>
            </w:pPr>
            <w:r w:rsidRPr="00BA3403">
              <w:t>x</w:t>
            </w:r>
          </w:p>
        </w:tc>
        <w:tc>
          <w:tcPr>
            <w:tcW w:w="698" w:type="pct"/>
            <w:shd w:val="clear" w:color="auto" w:fill="auto"/>
          </w:tcPr>
          <w:p w14:paraId="48EC80CC" w14:textId="77777777" w:rsidR="00DA0598" w:rsidRPr="00BA3403" w:rsidRDefault="00DA0598" w:rsidP="005A7F9F">
            <w:pPr>
              <w:pStyle w:val="TabellRader"/>
              <w:jc w:val="left"/>
            </w:pPr>
            <w:r w:rsidRPr="00BA3403">
              <w:t>x</w:t>
            </w:r>
          </w:p>
        </w:tc>
      </w:tr>
      <w:tr w:rsidR="005A7F9F" w:rsidRPr="00BA3403" w14:paraId="118F04BA" w14:textId="77777777" w:rsidTr="006313B3">
        <w:trPr>
          <w:trHeight w:val="282"/>
        </w:trPr>
        <w:tc>
          <w:tcPr>
            <w:tcW w:w="1078" w:type="pct"/>
            <w:shd w:val="clear" w:color="auto" w:fill="auto"/>
          </w:tcPr>
          <w:p w14:paraId="4765C252" w14:textId="77777777" w:rsidR="00DA0598" w:rsidRPr="00BA3403" w:rsidRDefault="00DA0598" w:rsidP="005A7F9F">
            <w:pPr>
              <w:pStyle w:val="TabellRader"/>
              <w:jc w:val="left"/>
            </w:pPr>
            <w:r w:rsidRPr="00BA3403">
              <w:rPr>
                <w:lang w:val="en-GB"/>
              </w:rPr>
              <w:lastRenderedPageBreak/>
              <w:t>Turkiet</w:t>
            </w:r>
          </w:p>
        </w:tc>
        <w:tc>
          <w:tcPr>
            <w:tcW w:w="746" w:type="pct"/>
            <w:shd w:val="clear" w:color="auto" w:fill="auto"/>
          </w:tcPr>
          <w:p w14:paraId="25DCA1E7" w14:textId="77777777" w:rsidR="00DA0598" w:rsidRPr="00BA3403" w:rsidRDefault="00DA0598" w:rsidP="005A7F9F">
            <w:pPr>
              <w:pStyle w:val="TabellRader"/>
              <w:jc w:val="left"/>
            </w:pPr>
            <w:r w:rsidRPr="00BA3403">
              <w:rPr>
                <w:lang w:val="en-GB"/>
              </w:rPr>
              <w:t>x</w:t>
            </w:r>
          </w:p>
        </w:tc>
        <w:tc>
          <w:tcPr>
            <w:tcW w:w="852" w:type="pct"/>
            <w:shd w:val="clear" w:color="auto" w:fill="auto"/>
          </w:tcPr>
          <w:p w14:paraId="1C3BD3CB" w14:textId="77777777" w:rsidR="00DA0598" w:rsidRPr="00BA3403" w:rsidRDefault="00DA0598" w:rsidP="005A7F9F">
            <w:pPr>
              <w:pStyle w:val="TabellRader"/>
              <w:jc w:val="left"/>
            </w:pPr>
            <w:r w:rsidRPr="00BA3403">
              <w:rPr>
                <w:lang w:val="en-GB"/>
              </w:rPr>
              <w:t>x</w:t>
            </w:r>
          </w:p>
        </w:tc>
        <w:tc>
          <w:tcPr>
            <w:tcW w:w="813" w:type="pct"/>
            <w:shd w:val="clear" w:color="auto" w:fill="auto"/>
          </w:tcPr>
          <w:p w14:paraId="3E38C10D" w14:textId="77777777" w:rsidR="00DA0598" w:rsidRPr="00BA3403" w:rsidRDefault="00DA0598" w:rsidP="005A7F9F">
            <w:pPr>
              <w:pStyle w:val="TabellRader"/>
              <w:jc w:val="left"/>
            </w:pPr>
            <w:r w:rsidRPr="00BA3403">
              <w:rPr>
                <w:lang w:val="en-GB"/>
              </w:rPr>
              <w:t>x</w:t>
            </w:r>
          </w:p>
        </w:tc>
        <w:tc>
          <w:tcPr>
            <w:tcW w:w="813" w:type="pct"/>
            <w:shd w:val="clear" w:color="auto" w:fill="auto"/>
          </w:tcPr>
          <w:p w14:paraId="2252F34E" w14:textId="77777777" w:rsidR="00DA0598" w:rsidRPr="00BA3403" w:rsidRDefault="00DA0598" w:rsidP="005A7F9F">
            <w:pPr>
              <w:pStyle w:val="TabellRader"/>
              <w:jc w:val="left"/>
            </w:pPr>
            <w:r w:rsidRPr="00BA3403">
              <w:rPr>
                <w:lang w:val="en-GB"/>
              </w:rPr>
              <w:t>x</w:t>
            </w:r>
          </w:p>
        </w:tc>
        <w:tc>
          <w:tcPr>
            <w:tcW w:w="698" w:type="pct"/>
            <w:shd w:val="clear" w:color="auto" w:fill="auto"/>
          </w:tcPr>
          <w:p w14:paraId="634CBA2C" w14:textId="77777777" w:rsidR="00DA0598" w:rsidRPr="00BA3403" w:rsidRDefault="00DA0598" w:rsidP="005A7F9F">
            <w:pPr>
              <w:pStyle w:val="TabellRader"/>
              <w:jc w:val="left"/>
            </w:pPr>
            <w:r w:rsidRPr="00BA3403">
              <w:rPr>
                <w:lang w:val="en-GB"/>
              </w:rPr>
              <w:t>x</w:t>
            </w:r>
          </w:p>
        </w:tc>
      </w:tr>
      <w:tr w:rsidR="005A7F9F" w:rsidRPr="00BA3403" w14:paraId="261B7589" w14:textId="77777777" w:rsidTr="006313B3">
        <w:trPr>
          <w:trHeight w:val="282"/>
        </w:trPr>
        <w:tc>
          <w:tcPr>
            <w:tcW w:w="1078" w:type="pct"/>
            <w:shd w:val="clear" w:color="auto" w:fill="auto"/>
          </w:tcPr>
          <w:p w14:paraId="36B505C6" w14:textId="77777777" w:rsidR="00DA0598" w:rsidRPr="00BA3403" w:rsidRDefault="00DA0598" w:rsidP="005A7F9F">
            <w:pPr>
              <w:pStyle w:val="TabellRader"/>
              <w:jc w:val="left"/>
            </w:pPr>
            <w:r w:rsidRPr="00BA3403">
              <w:t>Tyskland</w:t>
            </w:r>
          </w:p>
        </w:tc>
        <w:tc>
          <w:tcPr>
            <w:tcW w:w="746" w:type="pct"/>
            <w:shd w:val="clear" w:color="auto" w:fill="auto"/>
          </w:tcPr>
          <w:p w14:paraId="59AB4B3A" w14:textId="77777777" w:rsidR="00DA0598" w:rsidRPr="00BA3403" w:rsidRDefault="00DA0598" w:rsidP="005A7F9F">
            <w:pPr>
              <w:pStyle w:val="TabellRader"/>
              <w:jc w:val="left"/>
            </w:pPr>
            <w:r w:rsidRPr="00BA3403">
              <w:t>x</w:t>
            </w:r>
          </w:p>
        </w:tc>
        <w:tc>
          <w:tcPr>
            <w:tcW w:w="852" w:type="pct"/>
            <w:shd w:val="clear" w:color="auto" w:fill="auto"/>
          </w:tcPr>
          <w:p w14:paraId="1B71E928" w14:textId="77777777" w:rsidR="00DA0598" w:rsidRPr="00BA3403" w:rsidRDefault="00DA0598" w:rsidP="005A7F9F">
            <w:pPr>
              <w:pStyle w:val="TabellRader"/>
              <w:jc w:val="left"/>
            </w:pPr>
            <w:r w:rsidRPr="00BA3403">
              <w:t>x</w:t>
            </w:r>
          </w:p>
        </w:tc>
        <w:tc>
          <w:tcPr>
            <w:tcW w:w="813" w:type="pct"/>
            <w:shd w:val="clear" w:color="auto" w:fill="auto"/>
          </w:tcPr>
          <w:p w14:paraId="7C0A6B62" w14:textId="77777777" w:rsidR="00DA0598" w:rsidRPr="00BA3403" w:rsidRDefault="00DA0598" w:rsidP="005A7F9F">
            <w:pPr>
              <w:pStyle w:val="TabellRader"/>
              <w:jc w:val="left"/>
            </w:pPr>
            <w:r w:rsidRPr="00BA3403">
              <w:t>x</w:t>
            </w:r>
          </w:p>
        </w:tc>
        <w:tc>
          <w:tcPr>
            <w:tcW w:w="813" w:type="pct"/>
            <w:shd w:val="clear" w:color="auto" w:fill="auto"/>
          </w:tcPr>
          <w:p w14:paraId="36C69639" w14:textId="77777777" w:rsidR="00DA0598" w:rsidRPr="00BA3403" w:rsidRDefault="00DA0598" w:rsidP="005A7F9F">
            <w:pPr>
              <w:pStyle w:val="TabellRader"/>
              <w:jc w:val="left"/>
            </w:pPr>
            <w:r w:rsidRPr="00BA3403">
              <w:t>x</w:t>
            </w:r>
          </w:p>
        </w:tc>
        <w:tc>
          <w:tcPr>
            <w:tcW w:w="698" w:type="pct"/>
            <w:shd w:val="clear" w:color="auto" w:fill="auto"/>
          </w:tcPr>
          <w:p w14:paraId="7B7DD9DA" w14:textId="77777777" w:rsidR="00DA0598" w:rsidRPr="00BA3403" w:rsidRDefault="00DA0598" w:rsidP="005A7F9F">
            <w:pPr>
              <w:pStyle w:val="TabellRader"/>
              <w:jc w:val="left"/>
            </w:pPr>
            <w:r w:rsidRPr="00BA3403">
              <w:t>x</w:t>
            </w:r>
          </w:p>
        </w:tc>
      </w:tr>
      <w:tr w:rsidR="005A7F9F" w:rsidRPr="00BA3403" w14:paraId="7219BE3B" w14:textId="77777777" w:rsidTr="006313B3">
        <w:trPr>
          <w:trHeight w:val="282"/>
        </w:trPr>
        <w:tc>
          <w:tcPr>
            <w:tcW w:w="1078" w:type="pct"/>
            <w:shd w:val="clear" w:color="auto" w:fill="auto"/>
          </w:tcPr>
          <w:p w14:paraId="0678CDA2" w14:textId="77777777" w:rsidR="00DA0598" w:rsidRPr="00BA3403" w:rsidRDefault="00DA0598" w:rsidP="005A7F9F">
            <w:pPr>
              <w:pStyle w:val="TabellRader"/>
              <w:jc w:val="left"/>
            </w:pPr>
            <w:r w:rsidRPr="00BA3403">
              <w:t>Ukraina</w:t>
            </w:r>
          </w:p>
        </w:tc>
        <w:tc>
          <w:tcPr>
            <w:tcW w:w="746" w:type="pct"/>
            <w:shd w:val="clear" w:color="auto" w:fill="auto"/>
          </w:tcPr>
          <w:p w14:paraId="6375708E" w14:textId="77777777" w:rsidR="00DA0598" w:rsidRPr="00BA3403" w:rsidRDefault="00DA0598" w:rsidP="005A7F9F">
            <w:pPr>
              <w:pStyle w:val="TabellRader"/>
              <w:jc w:val="left"/>
            </w:pPr>
            <w:r w:rsidRPr="00BA3403">
              <w:t>x</w:t>
            </w:r>
          </w:p>
        </w:tc>
        <w:tc>
          <w:tcPr>
            <w:tcW w:w="852" w:type="pct"/>
            <w:shd w:val="clear" w:color="auto" w:fill="auto"/>
          </w:tcPr>
          <w:p w14:paraId="2B6BD3F9" w14:textId="77777777" w:rsidR="00DA0598" w:rsidRPr="00BA3403" w:rsidRDefault="00DA0598" w:rsidP="005A7F9F">
            <w:pPr>
              <w:pStyle w:val="TabellRader"/>
              <w:jc w:val="left"/>
            </w:pPr>
            <w:r w:rsidRPr="00BA3403">
              <w:t>x</w:t>
            </w:r>
          </w:p>
        </w:tc>
        <w:tc>
          <w:tcPr>
            <w:tcW w:w="813" w:type="pct"/>
            <w:shd w:val="clear" w:color="auto" w:fill="auto"/>
          </w:tcPr>
          <w:p w14:paraId="62AFCFDF" w14:textId="77777777" w:rsidR="00DA0598" w:rsidRPr="00BA3403" w:rsidRDefault="00DA0598" w:rsidP="005A7F9F">
            <w:pPr>
              <w:pStyle w:val="TabellRader"/>
              <w:jc w:val="left"/>
            </w:pPr>
            <w:r w:rsidRPr="00BA3403">
              <w:t>x</w:t>
            </w:r>
          </w:p>
        </w:tc>
        <w:tc>
          <w:tcPr>
            <w:tcW w:w="813" w:type="pct"/>
            <w:shd w:val="clear" w:color="auto" w:fill="auto"/>
          </w:tcPr>
          <w:p w14:paraId="0DC684BE" w14:textId="77777777" w:rsidR="00DA0598" w:rsidRPr="00BA3403" w:rsidRDefault="00DA0598" w:rsidP="005A7F9F">
            <w:pPr>
              <w:pStyle w:val="TabellRader"/>
              <w:jc w:val="left"/>
            </w:pPr>
            <w:r w:rsidRPr="00BA3403">
              <w:t>x</w:t>
            </w:r>
          </w:p>
        </w:tc>
        <w:tc>
          <w:tcPr>
            <w:tcW w:w="698" w:type="pct"/>
            <w:shd w:val="clear" w:color="auto" w:fill="auto"/>
          </w:tcPr>
          <w:p w14:paraId="13DF21A0" w14:textId="77777777" w:rsidR="00DA0598" w:rsidRPr="00BA3403" w:rsidRDefault="00DA0598" w:rsidP="005A7F9F">
            <w:pPr>
              <w:pStyle w:val="TabellRader"/>
              <w:jc w:val="left"/>
            </w:pPr>
            <w:r w:rsidRPr="00BA3403">
              <w:t>x</w:t>
            </w:r>
          </w:p>
        </w:tc>
      </w:tr>
      <w:tr w:rsidR="005A7F9F" w:rsidRPr="00BA3403" w14:paraId="6ABBABF7" w14:textId="77777777" w:rsidTr="006313B3">
        <w:trPr>
          <w:trHeight w:val="282"/>
        </w:trPr>
        <w:tc>
          <w:tcPr>
            <w:tcW w:w="1078" w:type="pct"/>
            <w:shd w:val="clear" w:color="auto" w:fill="auto"/>
          </w:tcPr>
          <w:p w14:paraId="60A3C5BB" w14:textId="77777777" w:rsidR="00DA0598" w:rsidRPr="00BA3403" w:rsidRDefault="00DA0598" w:rsidP="005A7F9F">
            <w:pPr>
              <w:pStyle w:val="TabellRader"/>
              <w:jc w:val="left"/>
            </w:pPr>
            <w:r w:rsidRPr="00BA3403">
              <w:t>Ungern</w:t>
            </w:r>
          </w:p>
        </w:tc>
        <w:tc>
          <w:tcPr>
            <w:tcW w:w="746" w:type="pct"/>
            <w:shd w:val="clear" w:color="auto" w:fill="auto"/>
          </w:tcPr>
          <w:p w14:paraId="05E59125" w14:textId="77777777" w:rsidR="00DA0598" w:rsidRPr="00BA3403" w:rsidRDefault="00DA0598" w:rsidP="005A7F9F">
            <w:pPr>
              <w:pStyle w:val="TabellRader"/>
              <w:jc w:val="left"/>
            </w:pPr>
            <w:r w:rsidRPr="00BA3403">
              <w:t>x</w:t>
            </w:r>
          </w:p>
        </w:tc>
        <w:tc>
          <w:tcPr>
            <w:tcW w:w="852" w:type="pct"/>
            <w:shd w:val="clear" w:color="auto" w:fill="auto"/>
          </w:tcPr>
          <w:p w14:paraId="52FDF5BB" w14:textId="77777777" w:rsidR="00DA0598" w:rsidRPr="00BA3403" w:rsidRDefault="00DA0598" w:rsidP="005A7F9F">
            <w:pPr>
              <w:pStyle w:val="TabellRader"/>
              <w:jc w:val="left"/>
            </w:pPr>
            <w:r w:rsidRPr="00BA3403">
              <w:t>x</w:t>
            </w:r>
          </w:p>
        </w:tc>
        <w:tc>
          <w:tcPr>
            <w:tcW w:w="813" w:type="pct"/>
            <w:shd w:val="clear" w:color="auto" w:fill="auto"/>
          </w:tcPr>
          <w:p w14:paraId="73C8F719" w14:textId="77777777" w:rsidR="00DA0598" w:rsidRPr="00BA3403" w:rsidRDefault="00DA0598" w:rsidP="005A7F9F">
            <w:pPr>
              <w:pStyle w:val="TabellRader"/>
              <w:jc w:val="left"/>
            </w:pPr>
            <w:r w:rsidRPr="00BA3403">
              <w:t>x</w:t>
            </w:r>
          </w:p>
        </w:tc>
        <w:tc>
          <w:tcPr>
            <w:tcW w:w="813" w:type="pct"/>
            <w:shd w:val="clear" w:color="auto" w:fill="auto"/>
          </w:tcPr>
          <w:p w14:paraId="7FBC770F" w14:textId="77777777" w:rsidR="00DA0598" w:rsidRPr="00BA3403" w:rsidRDefault="00DA0598" w:rsidP="005A7F9F">
            <w:pPr>
              <w:pStyle w:val="TabellRader"/>
              <w:jc w:val="left"/>
            </w:pPr>
            <w:r w:rsidRPr="00BA3403">
              <w:t>x</w:t>
            </w:r>
          </w:p>
        </w:tc>
        <w:tc>
          <w:tcPr>
            <w:tcW w:w="698" w:type="pct"/>
            <w:shd w:val="clear" w:color="auto" w:fill="auto"/>
          </w:tcPr>
          <w:p w14:paraId="7C3079C0" w14:textId="77777777" w:rsidR="00DA0598" w:rsidRPr="00BA3403" w:rsidRDefault="00DA0598" w:rsidP="005A7F9F">
            <w:pPr>
              <w:pStyle w:val="TabellRader"/>
              <w:jc w:val="left"/>
            </w:pPr>
            <w:r w:rsidRPr="00BA3403">
              <w:t>x</w:t>
            </w:r>
          </w:p>
        </w:tc>
      </w:tr>
      <w:tr w:rsidR="005A7F9F" w:rsidRPr="00BA3403" w14:paraId="6EDD76F4" w14:textId="77777777" w:rsidTr="006313B3">
        <w:trPr>
          <w:trHeight w:val="282"/>
        </w:trPr>
        <w:tc>
          <w:tcPr>
            <w:tcW w:w="1078" w:type="pct"/>
            <w:shd w:val="clear" w:color="auto" w:fill="auto"/>
          </w:tcPr>
          <w:p w14:paraId="3CC10E41" w14:textId="77777777" w:rsidR="00DA0598" w:rsidRPr="00BA3403" w:rsidRDefault="00DA0598" w:rsidP="005A7F9F">
            <w:pPr>
              <w:pStyle w:val="TabellRader"/>
              <w:jc w:val="left"/>
            </w:pPr>
            <w:r w:rsidRPr="00BA3403">
              <w:t>USA</w:t>
            </w:r>
          </w:p>
        </w:tc>
        <w:tc>
          <w:tcPr>
            <w:tcW w:w="746" w:type="pct"/>
            <w:shd w:val="clear" w:color="auto" w:fill="auto"/>
          </w:tcPr>
          <w:p w14:paraId="554CA030" w14:textId="77777777" w:rsidR="00DA0598" w:rsidRPr="00BA3403" w:rsidRDefault="00DA0598" w:rsidP="005A7F9F">
            <w:pPr>
              <w:pStyle w:val="TabellRader"/>
              <w:jc w:val="left"/>
            </w:pPr>
            <w:r w:rsidRPr="00BA3403">
              <w:t>x</w:t>
            </w:r>
          </w:p>
        </w:tc>
        <w:tc>
          <w:tcPr>
            <w:tcW w:w="852" w:type="pct"/>
            <w:shd w:val="clear" w:color="auto" w:fill="auto"/>
          </w:tcPr>
          <w:p w14:paraId="77AA43B3" w14:textId="77777777" w:rsidR="00DA0598" w:rsidRPr="00BA3403" w:rsidRDefault="00DA0598" w:rsidP="005A7F9F">
            <w:pPr>
              <w:pStyle w:val="TabellRader"/>
              <w:jc w:val="left"/>
            </w:pPr>
            <w:r w:rsidRPr="00BA3403">
              <w:t>x</w:t>
            </w:r>
          </w:p>
        </w:tc>
        <w:tc>
          <w:tcPr>
            <w:tcW w:w="813" w:type="pct"/>
            <w:shd w:val="clear" w:color="auto" w:fill="auto"/>
          </w:tcPr>
          <w:p w14:paraId="59F42A4E" w14:textId="77777777" w:rsidR="00DA0598" w:rsidRPr="00BA3403" w:rsidRDefault="00DA0598" w:rsidP="005A7F9F">
            <w:pPr>
              <w:pStyle w:val="TabellRader"/>
              <w:jc w:val="left"/>
            </w:pPr>
            <w:r w:rsidRPr="00BA3403">
              <w:t>x</w:t>
            </w:r>
          </w:p>
        </w:tc>
        <w:tc>
          <w:tcPr>
            <w:tcW w:w="813" w:type="pct"/>
            <w:shd w:val="clear" w:color="auto" w:fill="auto"/>
          </w:tcPr>
          <w:p w14:paraId="0707CAFB" w14:textId="77777777" w:rsidR="00DA0598" w:rsidRPr="00BA3403" w:rsidRDefault="00DA0598" w:rsidP="005A7F9F">
            <w:pPr>
              <w:pStyle w:val="TabellRader"/>
              <w:jc w:val="left"/>
            </w:pPr>
            <w:r w:rsidRPr="00BA3403">
              <w:t>x</w:t>
            </w:r>
          </w:p>
        </w:tc>
        <w:tc>
          <w:tcPr>
            <w:tcW w:w="698" w:type="pct"/>
            <w:shd w:val="clear" w:color="auto" w:fill="auto"/>
          </w:tcPr>
          <w:p w14:paraId="5102AE17" w14:textId="77777777" w:rsidR="00DA0598" w:rsidRPr="00BA3403" w:rsidRDefault="00DA0598" w:rsidP="005A7F9F">
            <w:pPr>
              <w:pStyle w:val="TabellRader"/>
              <w:jc w:val="left"/>
            </w:pPr>
            <w:r w:rsidRPr="00BA3403">
              <w:t>x</w:t>
            </w:r>
          </w:p>
        </w:tc>
      </w:tr>
      <w:tr w:rsidR="005A7F9F" w:rsidRPr="00BA3403" w14:paraId="73B85743" w14:textId="77777777" w:rsidTr="006313B3">
        <w:trPr>
          <w:trHeight w:val="282"/>
        </w:trPr>
        <w:tc>
          <w:tcPr>
            <w:tcW w:w="1078" w:type="pct"/>
            <w:shd w:val="clear" w:color="auto" w:fill="auto"/>
          </w:tcPr>
          <w:p w14:paraId="41295D3C" w14:textId="77777777" w:rsidR="00DA0598" w:rsidRPr="00BA3403" w:rsidRDefault="00DA0598" w:rsidP="005A7F9F">
            <w:pPr>
              <w:pStyle w:val="TabellRader"/>
              <w:jc w:val="left"/>
            </w:pPr>
            <w:r w:rsidRPr="00BA3403">
              <w:t>Österrike</w:t>
            </w:r>
          </w:p>
        </w:tc>
        <w:tc>
          <w:tcPr>
            <w:tcW w:w="746" w:type="pct"/>
            <w:shd w:val="clear" w:color="auto" w:fill="auto"/>
          </w:tcPr>
          <w:p w14:paraId="6AEAA488" w14:textId="77777777" w:rsidR="00DA0598" w:rsidRPr="00BA3403" w:rsidRDefault="00DA0598" w:rsidP="005A7F9F">
            <w:pPr>
              <w:pStyle w:val="TabellRader"/>
              <w:jc w:val="left"/>
            </w:pPr>
            <w:r w:rsidRPr="00BA3403">
              <w:t>x</w:t>
            </w:r>
          </w:p>
        </w:tc>
        <w:tc>
          <w:tcPr>
            <w:tcW w:w="852" w:type="pct"/>
            <w:shd w:val="clear" w:color="auto" w:fill="auto"/>
          </w:tcPr>
          <w:p w14:paraId="46B6D829" w14:textId="77777777" w:rsidR="00DA0598" w:rsidRPr="00BA3403" w:rsidRDefault="00DA0598" w:rsidP="005A7F9F">
            <w:pPr>
              <w:pStyle w:val="TabellRader"/>
              <w:jc w:val="left"/>
            </w:pPr>
            <w:r w:rsidRPr="00BA3403">
              <w:t>x</w:t>
            </w:r>
          </w:p>
        </w:tc>
        <w:tc>
          <w:tcPr>
            <w:tcW w:w="813" w:type="pct"/>
            <w:shd w:val="clear" w:color="auto" w:fill="auto"/>
          </w:tcPr>
          <w:p w14:paraId="6F8F8651" w14:textId="77777777" w:rsidR="00DA0598" w:rsidRPr="00BA3403" w:rsidRDefault="00DA0598" w:rsidP="005A7F9F">
            <w:pPr>
              <w:pStyle w:val="TabellRader"/>
              <w:jc w:val="left"/>
            </w:pPr>
            <w:r w:rsidRPr="00BA3403">
              <w:t>x</w:t>
            </w:r>
          </w:p>
        </w:tc>
        <w:tc>
          <w:tcPr>
            <w:tcW w:w="813" w:type="pct"/>
            <w:shd w:val="clear" w:color="auto" w:fill="auto"/>
          </w:tcPr>
          <w:p w14:paraId="7020C111" w14:textId="77777777" w:rsidR="00DA0598" w:rsidRPr="00BA3403" w:rsidRDefault="00DA0598" w:rsidP="005A7F9F">
            <w:pPr>
              <w:pStyle w:val="TabellRader"/>
              <w:jc w:val="left"/>
            </w:pPr>
            <w:r w:rsidRPr="00BA3403">
              <w:t>x</w:t>
            </w:r>
          </w:p>
        </w:tc>
        <w:tc>
          <w:tcPr>
            <w:tcW w:w="698" w:type="pct"/>
            <w:shd w:val="clear" w:color="auto" w:fill="auto"/>
          </w:tcPr>
          <w:p w14:paraId="339B9BE4" w14:textId="77777777" w:rsidR="00DA0598" w:rsidRPr="00BA3403" w:rsidRDefault="00DA0598" w:rsidP="005A7F9F">
            <w:pPr>
              <w:pStyle w:val="TabellRader"/>
              <w:jc w:val="left"/>
            </w:pPr>
            <w:r w:rsidRPr="00BA3403">
              <w:t>x</w:t>
            </w:r>
          </w:p>
        </w:tc>
      </w:tr>
      <w:tr w:rsidR="005A7F9F" w:rsidRPr="00BA3403" w14:paraId="0AA1EFCF" w14:textId="77777777" w:rsidTr="006313B3">
        <w:trPr>
          <w:trHeight w:val="282"/>
        </w:trPr>
        <w:tc>
          <w:tcPr>
            <w:tcW w:w="1078" w:type="pct"/>
            <w:tcBorders>
              <w:bottom w:val="single" w:sz="8" w:space="0" w:color="auto"/>
            </w:tcBorders>
            <w:shd w:val="clear" w:color="auto" w:fill="auto"/>
          </w:tcPr>
          <w:p w14:paraId="01F89297" w14:textId="77777777" w:rsidR="00DA0598" w:rsidRPr="00BA3403" w:rsidRDefault="00DA0598" w:rsidP="005A7F9F">
            <w:pPr>
              <w:pStyle w:val="TabellSlutsumma"/>
              <w:jc w:val="left"/>
            </w:pPr>
            <w:r w:rsidRPr="00BA3403">
              <w:t>TOTALT</w:t>
            </w:r>
          </w:p>
        </w:tc>
        <w:tc>
          <w:tcPr>
            <w:tcW w:w="746" w:type="pct"/>
            <w:tcBorders>
              <w:bottom w:val="single" w:sz="8" w:space="0" w:color="auto"/>
            </w:tcBorders>
            <w:shd w:val="clear" w:color="auto" w:fill="auto"/>
          </w:tcPr>
          <w:p w14:paraId="381C580A" w14:textId="77777777" w:rsidR="00DA0598" w:rsidRPr="00BA3403" w:rsidRDefault="00DA0598" w:rsidP="005A7F9F">
            <w:pPr>
              <w:pStyle w:val="TabellSlutsumma"/>
              <w:jc w:val="left"/>
            </w:pPr>
            <w:r w:rsidRPr="00BA3403">
              <w:t>39</w:t>
            </w:r>
          </w:p>
        </w:tc>
        <w:tc>
          <w:tcPr>
            <w:tcW w:w="852" w:type="pct"/>
            <w:tcBorders>
              <w:bottom w:val="single" w:sz="8" w:space="0" w:color="auto"/>
            </w:tcBorders>
            <w:shd w:val="clear" w:color="auto" w:fill="auto"/>
          </w:tcPr>
          <w:p w14:paraId="326A3F6B" w14:textId="77777777" w:rsidR="00DA0598" w:rsidRPr="00BA3403" w:rsidRDefault="00DA0598" w:rsidP="005A7F9F">
            <w:pPr>
              <w:pStyle w:val="TabellSlutsumma"/>
              <w:jc w:val="left"/>
            </w:pPr>
            <w:r w:rsidRPr="00BA3403">
              <w:t>48</w:t>
            </w:r>
          </w:p>
        </w:tc>
        <w:tc>
          <w:tcPr>
            <w:tcW w:w="813" w:type="pct"/>
            <w:tcBorders>
              <w:bottom w:val="single" w:sz="8" w:space="0" w:color="auto"/>
            </w:tcBorders>
            <w:shd w:val="clear" w:color="auto" w:fill="auto"/>
          </w:tcPr>
          <w:p w14:paraId="310FB6CD" w14:textId="77777777" w:rsidR="00DA0598" w:rsidRPr="00BA3403" w:rsidRDefault="00DA0598" w:rsidP="005A7F9F">
            <w:pPr>
              <w:pStyle w:val="TabellSlutsumma"/>
              <w:jc w:val="left"/>
            </w:pPr>
            <w:r w:rsidRPr="00BA3403">
              <w:t>43</w:t>
            </w:r>
          </w:p>
        </w:tc>
        <w:tc>
          <w:tcPr>
            <w:tcW w:w="813" w:type="pct"/>
            <w:tcBorders>
              <w:bottom w:val="single" w:sz="8" w:space="0" w:color="auto"/>
            </w:tcBorders>
            <w:shd w:val="clear" w:color="auto" w:fill="auto"/>
          </w:tcPr>
          <w:p w14:paraId="42E4A286" w14:textId="77777777" w:rsidR="00DA0598" w:rsidRPr="00BA3403" w:rsidRDefault="00DA0598" w:rsidP="005A7F9F">
            <w:pPr>
              <w:pStyle w:val="TabellSlutsumma"/>
              <w:jc w:val="left"/>
            </w:pPr>
            <w:r w:rsidRPr="00BA3403">
              <w:t>35</w:t>
            </w:r>
          </w:p>
        </w:tc>
        <w:tc>
          <w:tcPr>
            <w:tcW w:w="698" w:type="pct"/>
            <w:tcBorders>
              <w:bottom w:val="single" w:sz="8" w:space="0" w:color="auto"/>
            </w:tcBorders>
            <w:shd w:val="clear" w:color="auto" w:fill="auto"/>
          </w:tcPr>
          <w:p w14:paraId="583BD687" w14:textId="77777777" w:rsidR="00DA0598" w:rsidRPr="00BA3403" w:rsidRDefault="00DA0598" w:rsidP="005A7F9F">
            <w:pPr>
              <w:pStyle w:val="TabellSlutsumma"/>
              <w:jc w:val="left"/>
            </w:pPr>
            <w:r w:rsidRPr="00BA3403">
              <w:t>42</w:t>
            </w:r>
          </w:p>
        </w:tc>
      </w:tr>
    </w:tbl>
    <w:p w14:paraId="0B4A7EB1" w14:textId="77777777" w:rsidR="00DA0598" w:rsidRDefault="00DA0598" w:rsidP="003F4295">
      <w:pPr>
        <w:pStyle w:val="Brdtext"/>
      </w:pPr>
    </w:p>
    <w:p w14:paraId="21D3F492" w14:textId="2FD9CD08" w:rsidR="00DA0598" w:rsidRPr="00A0288E" w:rsidRDefault="00DA0598" w:rsidP="00432CCC">
      <w:pPr>
        <w:pStyle w:val="Brdtextmedindrag"/>
        <w:ind w:firstLine="0"/>
        <w:sectPr w:rsidR="00DA0598" w:rsidRPr="00A0288E" w:rsidSect="00155500">
          <w:headerReference w:type="even" r:id="rId54"/>
          <w:headerReference w:type="default" r:id="rId55"/>
          <w:footerReference w:type="even" r:id="rId56"/>
          <w:footerReference w:type="default" r:id="rId57"/>
          <w:headerReference w:type="first" r:id="rId58"/>
          <w:footerReference w:type="first" r:id="rId59"/>
          <w:pgSz w:w="9356" w:h="13721" w:code="9"/>
          <w:pgMar w:top="794" w:right="2438" w:bottom="1191" w:left="1021" w:header="0" w:footer="709" w:gutter="0"/>
          <w:cols w:space="708"/>
          <w:docGrid w:linePitch="360"/>
        </w:sectPr>
      </w:pPr>
    </w:p>
    <w:p w14:paraId="191AB26E" w14:textId="1B18476F" w:rsidR="00DA0598" w:rsidRPr="003D7548" w:rsidRDefault="00DA0598" w:rsidP="003D7548">
      <w:pPr>
        <w:pStyle w:val="Bilagarubrik"/>
        <w:rPr>
          <w:rFonts w:cs="Arial"/>
          <w:szCs w:val="30"/>
        </w:rPr>
      </w:pPr>
      <w:bookmarkStart w:id="52" w:name="_Toc161672663"/>
      <w:bookmarkStart w:id="53" w:name="_Toc194329063"/>
      <w:r>
        <w:lastRenderedPageBreak/>
        <w:t xml:space="preserve">Inspektionen för strategiska produkter om </w:t>
      </w:r>
      <w:r>
        <w:rPr>
          <w:rFonts w:cs="Arial"/>
          <w:szCs w:val="30"/>
        </w:rPr>
        <w:t>viktiga tendenser inom svensk och internationell exportkontroll</w:t>
      </w:r>
      <w:bookmarkEnd w:id="52"/>
      <w:bookmarkEnd w:id="53"/>
    </w:p>
    <w:p w14:paraId="47102B58" w14:textId="5013DEFB" w:rsidR="00DA0598" w:rsidRDefault="00DA0598" w:rsidP="00D22DCA">
      <w:pPr>
        <w:pStyle w:val="Rubrik2utannumrering"/>
      </w:pPr>
      <w:r>
        <w:t>Omvärldsutvecklingen och dess påverkan på exportkontrollen</w:t>
      </w:r>
    </w:p>
    <w:p w14:paraId="1EE132FA" w14:textId="798F10DC" w:rsidR="00DA0598" w:rsidRDefault="00DA0598" w:rsidP="003D7548">
      <w:pPr>
        <w:pStyle w:val="Brdtext"/>
      </w:pPr>
      <w:r>
        <w:t>Rysslands fullskaliga anfallskrig mot Ukraina fortsatte under 2024 och den upprustning av militära styrkor som pågår i världen i kombination med ett allt större svenskt deltagande i internationellt försvarssamarbete ledde till en fortsatt stor ökning av krigsmaterielärenden.</w:t>
      </w:r>
    </w:p>
    <w:p w14:paraId="3CD4BE74" w14:textId="618EEF12" w:rsidR="00DA0598" w:rsidRDefault="00DA0598" w:rsidP="00D22DCA">
      <w:pPr>
        <w:pStyle w:val="Brdtextmedindrag"/>
      </w:pPr>
      <w:r>
        <w:t>Regeringen beslutade under 2023 att ge en särskild utredare i uppdrag att se över bland annat riktlinjerna för utförsel och annan utlandssamverkan när det gäller krigsmateriel, i ljuset av ett svenskt medlemskap i Nato. Uppdraget redovisades den 30 november 2024 i betänkandet Ett modernt och anpassat regelverk för krigsmateriel. Utredningen är nu på remiss.</w:t>
      </w:r>
    </w:p>
    <w:p w14:paraId="08E2B8FA" w14:textId="2749BCAE" w:rsidR="00DA0598" w:rsidRDefault="00DA0598" w:rsidP="00D22DCA">
      <w:pPr>
        <w:pStyle w:val="Brdtextmedindrag"/>
      </w:pPr>
      <w:r>
        <w:t>Den 1 december 2023 införde Sverige ett granskningssystem för utländska direktinvesteringar i skyddsvärd verksamhet till skydd för svenska säkerhetsintressen. Regeringen utsåg ISP till ansvarig myndighet. Granskningssystemet kompletterar på flera sätt exportkontrollen.</w:t>
      </w:r>
    </w:p>
    <w:p w14:paraId="14285B1C" w14:textId="277C3E69" w:rsidR="00DA0598" w:rsidRDefault="00DA0598" w:rsidP="00D22DCA">
      <w:pPr>
        <w:pStyle w:val="Brdtextmedindrag"/>
      </w:pPr>
      <w:r>
        <w:t xml:space="preserve">EU presenterade den 20 juni 2023 en strategi för ekonomisk säkerhet. Den bygger på principerna att skydda, främja och ingå partnerskap med närstående länder (eng. ”protect, promote and partnering”). Både exportkontroll och granskning av utländska direktinvesteringar utgör viktiga stöttepelare i EU:s strategi. I strategin föreslås åtgärder för att ytterligare förstärka skyddet. Bland annat ska möjligheten utredas att införa ett kontrollsystem för utgående investeringar (eng. ”outbound investments”) inom vissa skyddsvärda verksamheter från EU:s medlemsstater till länder utanför EU. </w:t>
      </w:r>
    </w:p>
    <w:p w14:paraId="777E4674" w14:textId="0ABF3D70" w:rsidR="00DA0598" w:rsidRDefault="00DA0598" w:rsidP="00D22DCA">
      <w:pPr>
        <w:pStyle w:val="Brdtextmedindrag"/>
      </w:pPr>
      <w:r>
        <w:t xml:space="preserve">Forskningssäkerhet är en annan viktig del av EU:s strategi. Även nationella initiativ har tagits för att stärka arbetet med forskningssäkerhet. Under 2024 </w:t>
      </w:r>
      <w:r w:rsidR="00325600">
        <w:t>redovisade</w:t>
      </w:r>
      <w:r>
        <w:t xml:space="preserve"> tre svenska myndigheter </w:t>
      </w:r>
      <w:r w:rsidR="00325600">
        <w:t>regeringsuppdraget att främja ansvarsfull internationalisering, vilket inkluderar forskningssäkerhet vid svenska lärosäten, forskningsfinansiärer och andra berörda aktörer</w:t>
      </w:r>
      <w:r>
        <w:t xml:space="preserve">. </w:t>
      </w:r>
      <w:r w:rsidR="00325600">
        <w:t>Redovisningarna</w:t>
      </w:r>
      <w:r>
        <w:t xml:space="preserve"> har remitterats.</w:t>
      </w:r>
      <w:r w:rsidR="00325600">
        <w:t xml:space="preserve"> I EU:s strategi för ekonomisk säkerhet ingår även en vitbok som rör alternativa lösningar för att förbättra stöde</w:t>
      </w:r>
      <w:r w:rsidR="0080624A">
        <w:t>t</w:t>
      </w:r>
      <w:r w:rsidR="00325600">
        <w:t xml:space="preserve"> till forskning och utveckling när det gäller teknik med potential för dubbla användningsområden. </w:t>
      </w:r>
    </w:p>
    <w:p w14:paraId="3E180AFE" w14:textId="6BD02D3B" w:rsidR="00DA0598" w:rsidRDefault="00DA0598" w:rsidP="00D22DCA">
      <w:pPr>
        <w:pStyle w:val="Brdtextmedindrag"/>
      </w:pPr>
      <w:r>
        <w:t>En orolig omvärld och ett försämrat säkerhetspolitiskt läge har medfört att exportkontrollen har fått en allt viktigare roll i att förhindra spridningen av komponenter och teknik som i grunden är civila men som kan nyttjas militärt. Särskilt inom ramen för de långtgående sanktioner som EU upprätthåller mot Ryssland har exportkontrollen, i form av handelsrestriktioner, utgjort en viktig del i att försöka hindra rysk försvarsindustri att förse den ryska militären med materiel. Uppgiften att förhindra avledning av strategiska produkter till Ryssland genomsyrar all tillståndsprövning vid ISP, oavsett slutanvändarland.</w:t>
      </w:r>
    </w:p>
    <w:p w14:paraId="7F29C1C0" w14:textId="32117CC3" w:rsidR="00DA0598" w:rsidRDefault="00DA0598" w:rsidP="00D22DCA">
      <w:pPr>
        <w:pStyle w:val="Rubrik3utannumrering"/>
      </w:pPr>
      <w:r>
        <w:lastRenderedPageBreak/>
        <w:t>Internationella sanktioner mot Ryssland</w:t>
      </w:r>
    </w:p>
    <w:p w14:paraId="5620E4FA" w14:textId="7300112F" w:rsidR="00DA0598" w:rsidRDefault="00DA0598" w:rsidP="00D22DCA">
      <w:pPr>
        <w:pStyle w:val="Brdtext"/>
      </w:pPr>
      <w:r>
        <w:t>Som en följd av Rysslands fullskaliga invasion av Ukraina har EU sedan februari 2022 tillsammans med partnerländer infört en rad långtgående sanktionspaket mot Ryssland. Sanktionerna omfattar bland annat förbud mot export av vissa produkter med dubbla användningsområden (PDA) till Ryssland eller för användning i Ryssland. Förbudet omfattar även en stor mängd närbesläktade produkter som kan bidra till militära och tekniska förstärkningar i Ryssland, eller utveckling av den ryska försvars- och säkerhetssektorn. Det finns endast mycket begränsade möjligheter till undantag från dessa exportförbud. Regeringen har utsett ISP till behörig myndighet när det gäller de nämnda sanktionerna.</w:t>
      </w:r>
    </w:p>
    <w:p w14:paraId="79882CA6" w14:textId="67AA9DBB" w:rsidR="00DA0598" w:rsidRDefault="00DA0598" w:rsidP="00D22DCA">
      <w:pPr>
        <w:pStyle w:val="Brdtextmedindrag"/>
      </w:pPr>
      <w:r>
        <w:t>De omfattande handelsrelaterade sanktioner som EU och dess partnerländer stegvis infört mot Ryssland utgör en viktig del av det politiska och ekonomiska tryck som upprätthålls mot landet. Exportrestriktionerna avseende PDA samt produkter som kan bidra till tekniska förstärkningar av försvars- och säkerhetssektorn utgör en betydande åtgärd i syfte att begränsa och försvaga den ryska försvarsmakten.</w:t>
      </w:r>
    </w:p>
    <w:p w14:paraId="5DAC0E71" w14:textId="1771F849" w:rsidR="00DA0598" w:rsidRDefault="00DA0598" w:rsidP="00D22DCA">
      <w:pPr>
        <w:pStyle w:val="Rubrik3utannumrering"/>
      </w:pPr>
      <w:r>
        <w:t>Militärt stöd till Ukraina</w:t>
      </w:r>
    </w:p>
    <w:p w14:paraId="6523623D" w14:textId="5206F739" w:rsidR="00DA0598" w:rsidRDefault="00DA0598" w:rsidP="00D22DCA">
      <w:pPr>
        <w:pStyle w:val="Brdtext"/>
      </w:pPr>
      <w:r>
        <w:t>Regeringen har, efter riksdagens godkännande, under 2022–2024 beslutat att lämna betydande militärt stöd till Ukraina. Det mesta av detta stöd har krävt ISP:s tillstånd enligt lagen om krigsmateriel. Sammantaget beviljade ISP 52 utförseltillstånd under 2024 rörande donationer av krigsmateriel från Sverige till Ukraina.</w:t>
      </w:r>
    </w:p>
    <w:p w14:paraId="60525675" w14:textId="3A32F262" w:rsidR="00DA0598" w:rsidRDefault="00DA0598" w:rsidP="00D22DCA">
      <w:pPr>
        <w:pStyle w:val="Brdtextmedindrag"/>
      </w:pPr>
      <w:r>
        <w:t>Därutöver har ISP under 2024 beviljat 30 utförseltillstånd som rör direktförsäljning från svensk försvarsindustri av krigsmateriel till Ukraina. Dessutom har ISP vid 19 tillfällen under året medgett andra länder som innehar svensktillverkad krigsmateriel rätt att donera materielen till Ukraina.</w:t>
      </w:r>
    </w:p>
    <w:p w14:paraId="0E6843E6" w14:textId="42FE1089" w:rsidR="00DA0598" w:rsidRDefault="00DA0598" w:rsidP="00D22DCA">
      <w:pPr>
        <w:pStyle w:val="Brdtextmedindrag"/>
      </w:pPr>
      <w:r>
        <w:t>Till största delen har det svenska militära stödet och vidareöverlåtelserna rört markstrids- och luftvärnssystem.</w:t>
      </w:r>
    </w:p>
    <w:p w14:paraId="43842BF5" w14:textId="528E043B" w:rsidR="00DA0598" w:rsidRDefault="00DA0598" w:rsidP="00D22DCA">
      <w:pPr>
        <w:pStyle w:val="Rubrik2utannumrering"/>
      </w:pPr>
      <w:r>
        <w:t>Exportkontrollens omfattning i Sverige</w:t>
      </w:r>
    </w:p>
    <w:p w14:paraId="005022F5" w14:textId="79965632" w:rsidR="00DA0598" w:rsidRDefault="00DA0598" w:rsidP="00D22DCA">
      <w:pPr>
        <w:pStyle w:val="Brdtext"/>
      </w:pPr>
      <w:r>
        <w:t>ISP kontrollerar genom tillståndsprövning uppskattningsvis 3–4 procent av Sveriges totala utrikeshandel med varor. Exportkontrollen omfattar varor och teknik som av försvars-, säkerhets- eller utrikespolitiska skäl kan vara känsliga att exportera eller på annat sätt överföra till utlandet. Ungefär 1 procent utgörs av export av krigsmateriel medan den största andelen, ungefär 2–3 procent, utgörs av export av produkter med dubbla användningsområden. Därutöver kontrollerar ISP, genom tillståndsprövning, krigsmateriel som tillverkas och säljs inom landet till svenska myndigheter.</w:t>
      </w:r>
    </w:p>
    <w:p w14:paraId="1A34D8F1" w14:textId="13281AEC" w:rsidR="00DA0598" w:rsidRDefault="00DA0598" w:rsidP="00D22DCA">
      <w:pPr>
        <w:pStyle w:val="Brdtextmedindrag"/>
      </w:pPr>
      <w:r>
        <w:t xml:space="preserve">Svensk industri är avancerad och ofta teknikledande. Detta gäller både försvarsindustrin, som utvecklar, tillverkar och säljer krigsmateriel, och den industri som utvecklar, tillverkar och säljer produkter och teknik som </w:t>
      </w:r>
      <w:r>
        <w:lastRenderedPageBreak/>
        <w:t>omfattas av PDA-regelverket. PDA-industrins produkter, och teknik, är mycket eftertraktade, inte endast för civil användning utan också för militär användning.</w:t>
      </w:r>
    </w:p>
    <w:p w14:paraId="78735FA7" w14:textId="77777777" w:rsidR="00DA0598" w:rsidRDefault="00DA0598" w:rsidP="00D22DCA">
      <w:pPr>
        <w:pStyle w:val="Rubrik2utannumrering"/>
      </w:pPr>
      <w:r>
        <w:t>Allmänt om den svenska och internationella exportkontrollens syfte och dess tendens</w:t>
      </w:r>
    </w:p>
    <w:p w14:paraId="2A46BE0D" w14:textId="17FCC38C" w:rsidR="00DA0598" w:rsidRDefault="00DA0598" w:rsidP="00D22DCA">
      <w:pPr>
        <w:pStyle w:val="Rubrik3utannumrering"/>
      </w:pPr>
      <w:r>
        <w:t>Exportkontrollens syfte</w:t>
      </w:r>
    </w:p>
    <w:p w14:paraId="4A630C1F" w14:textId="465520F0" w:rsidR="00DA0598" w:rsidRDefault="00DA0598" w:rsidP="00D22DCA">
      <w:pPr>
        <w:pStyle w:val="Brdtext"/>
      </w:pPr>
      <w:r>
        <w:t>Det huvudsakliga och övergripande syftet med exportkontrollen uttrycks ofta som att vissa produkter eller teknologier inte ska spridas till oönskade mottagare. En oönskad mottagare kan avse såväl ett slutanvändarland som t.ex. en terroristorganisation. Ett annat viktigt syfte med exportkontrollen är att ett land, särskilt i kristider, inte vill exportera sådana produkter som det lider, eller riskerar att lida, brist på och som landet har ett stort behov av att ha kvar i landet eller att överlåta till allierade eller nära samarbetsländer.</w:t>
      </w:r>
    </w:p>
    <w:p w14:paraId="04900A00" w14:textId="1341C5F3" w:rsidR="00DA0598" w:rsidRDefault="00DA0598" w:rsidP="00D22DCA">
      <w:pPr>
        <w:pStyle w:val="Brdtextmedindrag"/>
      </w:pPr>
      <w:r>
        <w:t>Förenklat finns det enligt ISP:s bedömning två huvudsakliga skäl till varför ett land som tillverkar krigsmateriel eller produkter med dubbla användningsområden inte önskar att materielen eller produkterna sprids till oönskade mottagare. Det första är att exporten skulle utgöra ett hot mot det exporterande landets, eller allierade eller närstående länders, säkerhet. Det andra är att exporten skulle strida mot principerna och målen för det exporterande landets utrikespolitik.</w:t>
      </w:r>
    </w:p>
    <w:p w14:paraId="34FE6D07" w14:textId="276E7AA7" w:rsidR="00DA0598" w:rsidRDefault="00DA0598" w:rsidP="00D22DCA">
      <w:pPr>
        <w:pStyle w:val="Rubrik3utannumrering"/>
      </w:pPr>
      <w:r>
        <w:t>Exportkontrollens tendens – upprustning och internationalisering</w:t>
      </w:r>
    </w:p>
    <w:p w14:paraId="41020CE2" w14:textId="1E2AA61A" w:rsidR="00DA0598" w:rsidRDefault="00DA0598" w:rsidP="00D22DCA">
      <w:pPr>
        <w:pStyle w:val="Brdtext"/>
      </w:pPr>
      <w:r>
        <w:t>De senaste åren har omvärldsutvecklingen lett till att många länder i världen kraftigt rustat upp sina väpnade styrkor. Världens totala militära utgifter motsvarar nu den nivå som förelåg under det kalla kriget.</w:t>
      </w:r>
    </w:p>
    <w:p w14:paraId="6A2CE8D8" w14:textId="6B826355" w:rsidR="00DA0598" w:rsidRDefault="00DA0598" w:rsidP="00D22DCA">
      <w:pPr>
        <w:pStyle w:val="Brdtextmedindrag"/>
      </w:pPr>
      <w:r>
        <w:t>Svensk försvarsindustri har under 2024 erhållit omfattande beställningar, såväl från Sverige som från utlandet. ISP beviljade under 2024 utförseltillstånd till ett värde av drygt 50 miljarder kronor. Med hänsyn till den kraftiga upprustning som pågår i världen, och bl.a. den mängd svensktillverkad krigsmateriel som Sverige och andra länder har donerat till Ukraina och som ska ersättas av länderna i fråga, bedömer ISP att beställningarna till svensk försvarsindustri kommer att fortsätta öka under 2025.</w:t>
      </w:r>
    </w:p>
    <w:p w14:paraId="5000CA1C" w14:textId="5876146D" w:rsidR="00DA0598" w:rsidRDefault="00DA0598" w:rsidP="00D22DCA">
      <w:pPr>
        <w:pStyle w:val="Brdtextmedindrag"/>
      </w:pPr>
      <w:r>
        <w:t>Den allmänna upprustningen av militära styrkor i världen gör att exportkontrollens betydelse internationellt sett ökar. Stormakterna vill förhindra varandra och andra länder från att uppnå samma nivå av upprustning och teknologiskt avancemang som de själva har och då är exportkontrollen ett medel som används. Med hänsyn till vår högteknologiska industri berörs Sverige i allra högsta grad av detta.</w:t>
      </w:r>
    </w:p>
    <w:p w14:paraId="12ECC498" w14:textId="6E3297E8" w:rsidR="00DA0598" w:rsidRDefault="00DA0598" w:rsidP="00D22DCA">
      <w:pPr>
        <w:pStyle w:val="Brdtextmedindrag"/>
      </w:pPr>
      <w:r>
        <w:t xml:space="preserve">Upprustningen ställer höga krav på exportkontrollen. Till stor del är det kombinationen av upprustningen, internationaliseringen av både svensk och utländsk försvarsindustri samt den snabba utvecklingen av </w:t>
      </w:r>
      <w:r>
        <w:lastRenderedPageBreak/>
        <w:t>framväxande teknik, bland annat AI och kvantteknik, som leder till de höga kraven på exportkontrollen. Kraven går långt utöver den traditionella exportkontrolluppgiften att bedöma lämpligheten av att en viss slags krigsmateriel eller en produkt med dubbla användningsområden når en viss mottagare eller slutanvändare.</w:t>
      </w:r>
    </w:p>
    <w:p w14:paraId="20A0EA40" w14:textId="79A93FC4" w:rsidR="00DA0598" w:rsidRDefault="00DA0598" w:rsidP="00D22DCA">
      <w:pPr>
        <w:pStyle w:val="Brdtextmedindrag"/>
      </w:pPr>
      <w:r>
        <w:t>Under de senaste två decennierna har över hälften av den krigsmateriel som tillverkas i Sverige exporterats. Svensk försvarsindustri och PDA-industri har under denna period förlagt en stor del av sin forskning och utveckling utomlands. Oundvikligen medför detta risker att teknik som anses känslig när det gäller Sveriges, allierades och nära samarbets-länders försvarsförmåga sprids på ett sätt som förut inte var tänkbart. Affärsupplägg där ett land, med vilket svensk försvarsindustri har ett samarbete eller i vilket den bedriver forskning och utveckling, vill sälja ett system innehållande svensk teknologi till en för Sverige oönskad mottagare blir allt vanligare.</w:t>
      </w:r>
    </w:p>
    <w:p w14:paraId="45D824E4" w14:textId="664DF705" w:rsidR="00DA0598" w:rsidRDefault="00DA0598" w:rsidP="00D22DCA">
      <w:pPr>
        <w:pStyle w:val="Brdtextmedindrag"/>
      </w:pPr>
      <w:r>
        <w:t>ISP har under året lagt stor vikt vid att både på krigsmaterielsidan och på PDA-sidan bedöma avancerade avtalsupplägg där motköpskrav från ett köparland kan leda till permanent teknologiöverföring som i sin tur riskerar att leda till oönskad teknologiöverföring till tredjeländer.</w:t>
      </w:r>
    </w:p>
    <w:p w14:paraId="3DD2CA7F" w14:textId="0EE8289C" w:rsidR="00DA0598" w:rsidRDefault="00DA0598" w:rsidP="00D22DCA">
      <w:pPr>
        <w:pStyle w:val="Rubrik3utannumrering"/>
      </w:pPr>
      <w:r>
        <w:t>Internationella överenskommelser när det gäller exportkontroll och tredjelandsexport</w:t>
      </w:r>
    </w:p>
    <w:p w14:paraId="10C42003" w14:textId="7FE04BCE" w:rsidR="00DA0598" w:rsidRDefault="00DA0598" w:rsidP="00D22DCA">
      <w:pPr>
        <w:pStyle w:val="Brdtext"/>
      </w:pPr>
      <w:r>
        <w:t>Ju närmare den europeiska försvarsindustrin knyts ihop genom samarbeten, sammanslagningar och uppköp, desto större utmaning blir det när ett land säger nej till en tredjelandsaffär där dess försvarsindustri agerar underleverantör åt ett samarbetsland med systemansvar gentemot slutkunden.</w:t>
      </w:r>
    </w:p>
    <w:p w14:paraId="23D3E88C" w14:textId="4F0CD69A" w:rsidR="00DA0598" w:rsidRPr="00A54B30" w:rsidRDefault="00DA0598" w:rsidP="00D22DCA">
      <w:pPr>
        <w:pStyle w:val="Brdtextmedindrag"/>
        <w:sectPr w:rsidR="00DA0598" w:rsidRPr="00A54B30" w:rsidSect="00155500">
          <w:headerReference w:type="even" r:id="rId60"/>
          <w:headerReference w:type="default" r:id="rId61"/>
          <w:footerReference w:type="even" r:id="rId62"/>
          <w:footerReference w:type="default" r:id="rId63"/>
          <w:headerReference w:type="first" r:id="rId64"/>
          <w:footerReference w:type="first" r:id="rId65"/>
          <w:pgSz w:w="9356" w:h="13721" w:code="9"/>
          <w:pgMar w:top="794" w:right="2438" w:bottom="1191" w:left="1021" w:header="0" w:footer="709" w:gutter="0"/>
          <w:cols w:space="708"/>
          <w:docGrid w:linePitch="360"/>
        </w:sectPr>
      </w:pPr>
      <w:r>
        <w:t xml:space="preserve">I syfte att undvika eller varje fall minska spänningar till följd av sådana scenarion ingick Tyskland och Frankrike i slutet av 2019 ett avtal som bland annat innehåller en </w:t>
      </w:r>
      <w:r w:rsidRPr="00552BE2">
        <w:rPr>
          <w:i/>
          <w:iCs/>
        </w:rPr>
        <w:t>de minimis</w:t>
      </w:r>
      <w:r>
        <w:t>-regel. Bestämmelsen innebär att ett underleverantörsland som står för mindre än 20 procent av innehållet i en produkt som färdigställs i ett systemtillverkarland inte ska hindra en export till tredje land om inte starka nationella säkerhetsskäl föreligger. Under 2022 tillträdde Spanien den nämnda internationella överenskommelsen mellan Frankrike och Tyskland. Utredningen Ett modernt och anpassat regelverk för krigsmateriel föreslår att Sverige ska tillträda överenskommelsen.</w:t>
      </w:r>
    </w:p>
    <w:p w14:paraId="661D42B7" w14:textId="77777777" w:rsidR="00DA0598" w:rsidRPr="00FC56C9" w:rsidRDefault="00DA0598" w:rsidP="00945F7D">
      <w:pPr>
        <w:pStyle w:val="Bilagarubrik"/>
      </w:pPr>
      <w:bookmarkStart w:id="54" w:name="_Toc161672664"/>
      <w:bookmarkStart w:id="55" w:name="_Toc194329064"/>
      <w:r w:rsidRPr="00FC56C9">
        <w:lastRenderedPageBreak/>
        <w:t>Regelverk i urval</w:t>
      </w:r>
      <w:bookmarkEnd w:id="54"/>
      <w:bookmarkEnd w:id="55"/>
    </w:p>
    <w:p w14:paraId="0B95621E" w14:textId="77777777" w:rsidR="00DA0598" w:rsidRPr="00FC56C9" w:rsidRDefault="00DA0598" w:rsidP="00945F7D">
      <w:pPr>
        <w:pStyle w:val="Rubrik2utannumrering"/>
        <w:spacing w:before="0"/>
      </w:pPr>
      <w:r w:rsidRPr="00FC56C9">
        <w:t>Lagen om krigsmateriel</w:t>
      </w:r>
    </w:p>
    <w:p w14:paraId="580A2943" w14:textId="77777777" w:rsidR="00DA0598" w:rsidRPr="00A67AD6" w:rsidRDefault="00DA0598" w:rsidP="00945F7D">
      <w:pPr>
        <w:pStyle w:val="Brdtext"/>
      </w:pPr>
      <w:bookmarkStart w:id="56" w:name="_Hlk160525480"/>
      <w:r w:rsidRPr="00A67AD6">
        <w:t xml:space="preserve">Lagen (1992:1300) om krigsmateriel gäller dels materiel som är utformad för militärt bruk och som enligt regeringens föreskrifter utgör krigsmateriel, dels tekniskt stöd avseende sådan krigsmateriel. I förordningen (1992:1303) om krigsmateriel har regeringen närmare angivit vad som ska omfattas av lagens bestämmelser. Vad som utgör krigsmateriel enligt förordningen överensstämmer med EU:s gemensamma militära förteckning, med tre nationella tillägg. Därtill görs en indelning i krigsmateriel för strid och övrig krigsmateriel. Med krigsmateriel för strid avses materiel med en förstörelsebringande verkan, inklusive sikten för sådan materiel och materiel för eldledning. Som övrig krigsmateriel räknas vissa delar och komponenter till krigsmateriel för strid samt materiel som inte har direkt förstörelsebringande verkan i en stridssituation. </w:t>
      </w:r>
    </w:p>
    <w:p w14:paraId="18DDC7AF" w14:textId="77777777" w:rsidR="00DA0598" w:rsidRPr="00A67AD6" w:rsidRDefault="00DA0598" w:rsidP="00945F7D">
      <w:pPr>
        <w:pStyle w:val="Brdtextmedindrag"/>
      </w:pPr>
      <w:r w:rsidRPr="00A67AD6">
        <w:t>Enligt lagen om krigsmateriel gäller generella förbud mot tillverkning, tillhandahållande och utförsel av krigsmateriel samt för lämnande av tekniskt bistånd till någon utanför landet. För dessa verksamheter kan emellertid tillstånd beviljas. Den som har tillstånd att tillverka och tillhandahålla krigsmateriel står under tillsyn av Inspektionen för strategiska produkter (ISP).</w:t>
      </w:r>
    </w:p>
    <w:p w14:paraId="0F423DF9" w14:textId="77777777" w:rsidR="00DA0598" w:rsidRDefault="00DA0598" w:rsidP="00945F7D">
      <w:pPr>
        <w:pStyle w:val="Brdtextmedindrag"/>
      </w:pPr>
      <w:r w:rsidRPr="00A67AD6">
        <w:t>Från och med den 1 februari 1996 prövas frågor om tillstånd enligt lagen om krigsmateriel i första hand av ISP, utom i sådana fall där ett ärende bedöms vara av principiell betydelse eller annars av särskild vikt. Ärendet ska i sådant fall överlämnas till regeringen för avgörande. Samråd ska ske med exportkontrollrådet innan ISP lämnar över ett ärende till regeringen. Generaldirektören för ISP bestämmer vilka andra ärenden som före avgörandet ska läggas fram för exportkontrollrådet.</w:t>
      </w:r>
    </w:p>
    <w:p w14:paraId="77CC9806" w14:textId="77777777" w:rsidR="00DA0598" w:rsidRDefault="00DA0598" w:rsidP="00945F7D">
      <w:pPr>
        <w:pStyle w:val="Rubrik2utannumrering"/>
      </w:pPr>
      <w:bookmarkStart w:id="57" w:name="_Hlk160525502"/>
      <w:r>
        <w:t>Svenska riktlinjer för krigsmaterielexport och annan utlandssamverkan</w:t>
      </w:r>
    </w:p>
    <w:p w14:paraId="3B298BF5" w14:textId="77777777" w:rsidR="00DA0598" w:rsidRPr="00A67AD6" w:rsidRDefault="00DA0598" w:rsidP="00945F7D">
      <w:pPr>
        <w:pStyle w:val="Brdtext"/>
      </w:pPr>
      <w:bookmarkStart w:id="58" w:name="_Hlk160525522"/>
      <w:bookmarkEnd w:id="57"/>
      <w:r w:rsidRPr="00A67AD6">
        <w:t>Enligt 1 § andra stycket lagen om krigsmateriel får tillstånd enligt lagen lämnas endast om det finns säkerhets- eller försvarspolitiska skäl för det och det inte strider mot Sveriges internationella förpliktelser eller Sveriges utrikespolitik i övrigt. De närmare principerna för prövningen har lagts fast i regeringens praxis och kommit till uttryck i regeringens riktlinjer för krigsmaterielexport och annan utlandssamverkan som riksdagen godkänt (jfr prop. 1991/92:174 s. 41 f., prop. 1995/96:31 s. 23 f. samt prop. 2017/18:23). Riktlinjerna i fulltext redovisas nedan.</w:t>
      </w:r>
    </w:p>
    <w:p w14:paraId="43EB12FD" w14:textId="77777777" w:rsidR="00DA0598" w:rsidRPr="00A67AD6" w:rsidRDefault="00DA0598" w:rsidP="00945F7D">
      <w:pPr>
        <w:pStyle w:val="Brdtextmedindrag"/>
      </w:pPr>
      <w:r w:rsidRPr="00A67AD6">
        <w:t xml:space="preserve">Den 15 april 2018 infördes ändrade riktlinjer för krigsmaterielexport. De svenska riktlinjerna i fulltext (prop. 2017/18:23 s. 66 f.) är enligt följande: </w:t>
      </w:r>
    </w:p>
    <w:p w14:paraId="2C445DB6" w14:textId="77777777" w:rsidR="00DA0598" w:rsidRPr="00A67AD6" w:rsidRDefault="00DA0598" w:rsidP="00945F7D">
      <w:pPr>
        <w:pStyle w:val="Brdtext"/>
      </w:pPr>
      <w:r w:rsidRPr="00A67AD6">
        <w:t>Vid prövning av ärenden om tillstånd till utförsel av krigsmateriel, eller till annan samverkan med någon i utlandet om krigsmateriel, bör följande gälla.</w:t>
      </w:r>
    </w:p>
    <w:p w14:paraId="55CBD4E0" w14:textId="77777777" w:rsidR="00DA0598" w:rsidRPr="00A67AD6" w:rsidRDefault="00DA0598" w:rsidP="00945F7D">
      <w:pPr>
        <w:pStyle w:val="Brdtextmedindrag"/>
      </w:pPr>
      <w:r w:rsidRPr="00A67AD6">
        <w:t>Tillstånd bör bara medges om utförseln eller samverkan</w:t>
      </w:r>
    </w:p>
    <w:p w14:paraId="07B27357" w14:textId="77777777" w:rsidR="00DA0598" w:rsidRPr="00A67AD6" w:rsidRDefault="00DA0598" w:rsidP="00945F7D">
      <w:pPr>
        <w:pStyle w:val="Brdtext"/>
      </w:pPr>
    </w:p>
    <w:p w14:paraId="63FF7B8A" w14:textId="77777777" w:rsidR="00DA0598" w:rsidRPr="00A67AD6" w:rsidRDefault="00DA0598" w:rsidP="00945F7D">
      <w:pPr>
        <w:pStyle w:val="Numreradlista"/>
        <w:numPr>
          <w:ilvl w:val="0"/>
          <w:numId w:val="0"/>
        </w:numPr>
        <w:ind w:left="284" w:hanging="284"/>
      </w:pPr>
      <w:r w:rsidRPr="00A67AD6">
        <w:lastRenderedPageBreak/>
        <w:t>1.</w:t>
      </w:r>
      <w:r w:rsidRPr="00A67AD6">
        <w:tab/>
        <w:t>behövs för att tillgodose det svenska försvarets behov av materiel eller kunnande, eller det i övrigt finns ett säkerhetspolitiskt intresse för det, samt</w:t>
      </w:r>
    </w:p>
    <w:p w14:paraId="5B333A0B" w14:textId="77777777" w:rsidR="00DA0598" w:rsidRDefault="00DA0598" w:rsidP="00945F7D">
      <w:pPr>
        <w:pStyle w:val="Numreradlista"/>
        <w:numPr>
          <w:ilvl w:val="0"/>
          <w:numId w:val="0"/>
        </w:numPr>
        <w:ind w:left="284" w:hanging="284"/>
      </w:pPr>
      <w:r w:rsidRPr="00A67AD6">
        <w:t>2.</w:t>
      </w:r>
      <w:r w:rsidRPr="00A67AD6">
        <w:tab/>
        <w:t>det inte står i strid med principerna och målen för Sveriges utrikespolitik.</w:t>
      </w:r>
    </w:p>
    <w:p w14:paraId="57469AD3" w14:textId="77777777" w:rsidR="00DA0598" w:rsidRPr="00A67AD6" w:rsidRDefault="00DA0598" w:rsidP="00945F7D">
      <w:pPr>
        <w:pStyle w:val="Numreradlista"/>
        <w:numPr>
          <w:ilvl w:val="0"/>
          <w:numId w:val="0"/>
        </w:numPr>
        <w:ind w:left="284" w:hanging="284"/>
      </w:pPr>
    </w:p>
    <w:p w14:paraId="4AAE80E5" w14:textId="77777777" w:rsidR="00DA0598" w:rsidRPr="00A67AD6" w:rsidRDefault="00DA0598" w:rsidP="00945F7D">
      <w:pPr>
        <w:pStyle w:val="Brdtext"/>
      </w:pPr>
      <w:r w:rsidRPr="00A67AD6">
        <w:t>Vid prövningen av ett tillståndsärende ska en helhetsbedömning göras av alla för ärendet betydelsefulla omständigheter med utgångspunkt från de nyss angivna grundläggande principerna.</w:t>
      </w:r>
    </w:p>
    <w:p w14:paraId="2393AEC7" w14:textId="77777777" w:rsidR="00DA0598" w:rsidRPr="00A67AD6" w:rsidRDefault="00DA0598" w:rsidP="00945F7D">
      <w:pPr>
        <w:pStyle w:val="Brdtextmedindrag"/>
      </w:pPr>
      <w:r w:rsidRPr="00A67AD6">
        <w:t xml:space="preserve">Utrikespolitiska hinder finns inte i fråga om samverkan med eller export till de nordiska länderna, länderna inom Europeiska unionen eller de traditionellt alliansfria staterna i Europa. Samverkan med dessa länder får i princip anses stå i överensstämmelse med Sveriges utrikes- och säkerhetspolitik. </w:t>
      </w:r>
    </w:p>
    <w:p w14:paraId="73A4DD1C" w14:textId="77777777" w:rsidR="00DA0598" w:rsidRPr="00A67AD6" w:rsidRDefault="00DA0598" w:rsidP="00945F7D">
      <w:pPr>
        <w:pStyle w:val="Brdtextmedindrag"/>
      </w:pPr>
      <w:r w:rsidRPr="00A67AD6">
        <w:t>Tillstånd får endast avse en stat, en statlig myndighet eller en av en stat auktoriserad mottagare. Vidare ska det vid utförsel av materiel finnas ett slutanvändarintyg, om det inte är obehövligt. En stat som i strid med ett åtagande gentemot Sverige har tillåtit eller underlåtit att förhindra vidareexport av svensk krigsmateriel ska i princip inte komma i fråga som mottagare av sådan materiel från Sverige så länge omständigheterna kvarstår.</w:t>
      </w:r>
    </w:p>
    <w:p w14:paraId="16C36CB1" w14:textId="77777777" w:rsidR="00DA0598" w:rsidRPr="00A67AD6" w:rsidRDefault="00DA0598" w:rsidP="00945F7D">
      <w:pPr>
        <w:pStyle w:val="Brdtextmedindrag"/>
      </w:pPr>
      <w:r w:rsidRPr="00A67AD6">
        <w:t xml:space="preserve">Tillstånd till utförsel eller annan utlandssamverkan enligt lagen </w:t>
      </w:r>
      <w:r>
        <w:t>om krigsmateriel</w:t>
      </w:r>
      <w:r w:rsidRPr="00A67AD6">
        <w:t xml:space="preserve"> ska inte beviljas, om det skulle strida mot internationell överenskommelse som Sverige har biträtt, ett beslut av FN:s säkerhetsråd, Organisationen för samarbete och säkerhet i Europa (OSSE) eller Europeiska unionen eller mot folkrättsliga regler om export från neutral stat under krig (ovillkorliga hinder).</w:t>
      </w:r>
    </w:p>
    <w:p w14:paraId="622D7CF8" w14:textId="77777777" w:rsidR="00DA0598" w:rsidRPr="00A67AD6" w:rsidRDefault="00DA0598" w:rsidP="00945F7D">
      <w:pPr>
        <w:pStyle w:val="Brdtextmedindrag"/>
      </w:pPr>
      <w:r w:rsidRPr="00A67AD6">
        <w:t>Respekt för mänskliga rättigheter och den mottagande statens demokratiska status utgör centrala villkor vid tillståndsprövningen. Ju sämre den demokratiska statusen är desto mindre utrymme finns för att tillstånd beviljas. Ifall det förekommer allvarliga och omfattande kränkningar av mänskliga rättigheter eller grava brister i den demokratiska statusen utgör det hinder för beviljande av tillstånd.</w:t>
      </w:r>
    </w:p>
    <w:p w14:paraId="0620188E" w14:textId="77777777" w:rsidR="00DA0598" w:rsidRPr="00A67AD6" w:rsidRDefault="00DA0598" w:rsidP="00945F7D">
      <w:pPr>
        <w:pStyle w:val="Brdtextmedindrag"/>
      </w:pPr>
      <w:r w:rsidRPr="00A67AD6">
        <w:t>I tillståndsprövningen ska det också beaktas om utförseln eller utlandssamverkan motverkar en rättvis och hållbar utveckling i mottagarlandet.</w:t>
      </w:r>
    </w:p>
    <w:p w14:paraId="185AA6A0" w14:textId="77777777" w:rsidR="00DA0598" w:rsidRPr="00A67AD6" w:rsidRDefault="00DA0598" w:rsidP="00945F7D">
      <w:pPr>
        <w:pStyle w:val="Brdtextmedindrag"/>
      </w:pPr>
      <w:r w:rsidRPr="00A67AD6">
        <w:t>Tillstånd till utförsel av krigsmateriel för strid, eller till annan utlands-samverkan som avser krigsmateriel för strid eller övrig krigsmateriel, bör inte beviljas om det avser en stat som befinner sig i väpnad konflikt med en annan stat, oavsett om krigsförklaring har avgetts eller ej, en stat som är invecklad i en internationell konflikt som kan befaras leda till väpnad konflikt eller en stat som har inre väpnade oroligheter.</w:t>
      </w:r>
    </w:p>
    <w:p w14:paraId="68B713F3" w14:textId="77777777" w:rsidR="00DA0598" w:rsidRPr="00A67AD6" w:rsidRDefault="00DA0598" w:rsidP="00945F7D">
      <w:pPr>
        <w:pStyle w:val="Brdtextmedindrag"/>
      </w:pPr>
      <w:r w:rsidRPr="00A67AD6">
        <w:t>Tillstånd bör beviljas för utförsel av materiel som klassificerats som övrig krigsmateriel. Denna presumtion gäller om den mottagande staten inte befinner sig i väpnad konflikt med en annan stat eller har inre väpnade oroligheter, det i den mottagande staten inte förekommer allvarliga och omfattande kränkningar av mänskliga rättigheter, det inte finns grava brister i den mottagande statens demokratiska status och det inte finns ett ovillkorligt hinder.</w:t>
      </w:r>
    </w:p>
    <w:p w14:paraId="52854A96" w14:textId="77777777" w:rsidR="00DA0598" w:rsidRPr="00A67AD6" w:rsidRDefault="00DA0598" w:rsidP="00945F7D">
      <w:pPr>
        <w:pStyle w:val="Brdtextmedindrag"/>
      </w:pPr>
      <w:r w:rsidRPr="00A67AD6">
        <w:t xml:space="preserve">Ett meddelat tillstånd till utförsel ska återkallas om det uppstår ett ovillkorligt exporthinder. Ett tillstånd bör också återkallas om den </w:t>
      </w:r>
      <w:r w:rsidRPr="00A67AD6">
        <w:lastRenderedPageBreak/>
        <w:t>mottagande staten kommer i väpnad konflikt med en annan stat eller får inre väpnade oroligheter. Undantagsvis bör det, i de två senare fallen, vara möjligt att avstå från att återkalla ett tillstånd, om det är förenligt med de folkrättsliga reglerna och med principerna och målen för Sveriges utrikespolitik.</w:t>
      </w:r>
    </w:p>
    <w:p w14:paraId="5E8B3940" w14:textId="77777777" w:rsidR="00DA0598" w:rsidRPr="00A67AD6" w:rsidRDefault="00DA0598" w:rsidP="00945F7D">
      <w:pPr>
        <w:pStyle w:val="Brdtextmedindrag"/>
      </w:pPr>
      <w:r w:rsidRPr="00A67AD6">
        <w:t xml:space="preserve">Tillstånd bör beviljas för utförsel av reservdelar till krigsmateriel som tidigare har exporterats eller överförts med tillstånd, om det inte finns ett ovillkorligt hinder. Detsamma bör gälla beträffande speciell ammunition till tidigare levererad krigsmateriel och andra leveranser som har direkt samband med tidigare levererad krigsmateriel. Följdleveranser ska bedömas från fall till fall enligt de ovan angivna förutsättningarna. </w:t>
      </w:r>
    </w:p>
    <w:p w14:paraId="1E204782" w14:textId="77777777" w:rsidR="00DA0598" w:rsidRPr="00A67AD6" w:rsidRDefault="00DA0598" w:rsidP="00945F7D">
      <w:pPr>
        <w:pStyle w:val="Brdtextmedindrag"/>
      </w:pPr>
      <w:r w:rsidRPr="00A67AD6">
        <w:t>När det gäller avtal med en utländsk part om gemensam utveckling eller tillverkning av krigsmateriel ska tillståndsbedömningen utgå från de angivna grundläggande kriterierna. Utförsel till samarbetslandet som följer av avtalet, bör medges, om inte ett ovillkorligt hinder uppstår. Utförsel från ett samarbetsland till tredjeland enligt avtalet bör prövas genom en sammanvägning av det svenska intresset av samarbetet, intresset av en ansvarsfull exportkontroll samt det svenska bidragets betydelse för materielen eller samarbetet.</w:t>
      </w:r>
    </w:p>
    <w:p w14:paraId="57641859" w14:textId="77777777" w:rsidR="00DA0598" w:rsidRPr="00A67AD6" w:rsidRDefault="00DA0598" w:rsidP="00945F7D">
      <w:pPr>
        <w:pStyle w:val="Brdtextmedindrag"/>
      </w:pPr>
      <w:r w:rsidRPr="00A67AD6">
        <w:t>När det gäller mer omfattande och för Sverige viktigare utlandssam-verkan på krigsmaterielområdet bör en regeringsöverenskommelse träffas mellan Sverige och samverkanslandet. Innan överenskommelser av detta slag ingås, bör utrikesnämnden höras.</w:t>
      </w:r>
    </w:p>
    <w:bookmarkEnd w:id="58"/>
    <w:p w14:paraId="6D35E112" w14:textId="77777777" w:rsidR="00DA0598" w:rsidRPr="00A67AD6" w:rsidRDefault="00DA0598" w:rsidP="00945F7D">
      <w:pPr>
        <w:pStyle w:val="Rubrik3utannumrering"/>
      </w:pPr>
      <w:r w:rsidRPr="00A67AD6">
        <w:t xml:space="preserve">Övergripande kriterier och bedömningskriterier </w:t>
      </w:r>
    </w:p>
    <w:p w14:paraId="47087104" w14:textId="77777777" w:rsidR="00DA0598" w:rsidRPr="00A67AD6" w:rsidRDefault="00DA0598" w:rsidP="00945F7D">
      <w:pPr>
        <w:pStyle w:val="Brdtext"/>
      </w:pPr>
      <w:r w:rsidRPr="00A67AD6">
        <w:t>Riktlinjerna uttolkas med brett parlamentariskt stöd och är vägledande för ISP vid prövningen av ärenden om tillstånd enligt lagen och förordningen om krigsmateriel.</w:t>
      </w:r>
    </w:p>
    <w:p w14:paraId="29E47B80" w14:textId="77777777" w:rsidR="00DA0598" w:rsidRDefault="00DA0598" w:rsidP="00945F7D">
      <w:pPr>
        <w:pStyle w:val="Brdtextmedindrag"/>
      </w:pPr>
      <w:r w:rsidRPr="00A67AD6">
        <w:t>Vid sidan av själva riktlinjerna beaktas också internationella åtaganden som Sverige har gjort och är bundna av. Det handlar i första rummet om EU:s gemensamma ståndpunkt (2008/944/Gusp) om vapenexport och artiklarna 6 och 7 i vapenhandelsfördraget (Arms Trade Treaty, ATT), men kan även avse andra förpliktelser, till exempel att inte exportera personminor enligt Ottawakonventionen.</w:t>
      </w:r>
    </w:p>
    <w:p w14:paraId="7846A4AB" w14:textId="5402304D" w:rsidR="00DA0598" w:rsidRPr="002B531E" w:rsidRDefault="00DA0598" w:rsidP="00945F7D">
      <w:pPr>
        <w:pStyle w:val="Rubrik2utannumrering"/>
      </w:pPr>
      <w:r>
        <w:t>EU:s skjutvapenförordning</w:t>
      </w:r>
    </w:p>
    <w:p w14:paraId="492825C9" w14:textId="77777777" w:rsidR="00DA0598" w:rsidRDefault="00DA0598" w:rsidP="00945F7D">
      <w:pPr>
        <w:pStyle w:val="Brdtext"/>
      </w:pPr>
      <w:r w:rsidRPr="002B531E">
        <w:t>Den 30 september 2013 trädde förordningen (2013:707) om kontroll av vissa skjutvapen, delar till skjutvapen och ammunition samt vissa ändringar i förordningen (1992:1303) om krigsmateriel i kraft.</w:t>
      </w:r>
      <w:r>
        <w:t xml:space="preserve"> </w:t>
      </w:r>
    </w:p>
    <w:p w14:paraId="243E7EFE" w14:textId="6742566E" w:rsidR="00DA0598" w:rsidRPr="002B531E" w:rsidRDefault="00DA0598" w:rsidP="00945F7D">
      <w:pPr>
        <w:pStyle w:val="Brdtextmedindrag"/>
      </w:pPr>
      <w:r w:rsidRPr="002B531E">
        <w:t xml:space="preserve">Förordningen och ändringarna i </w:t>
      </w:r>
      <w:r>
        <w:t>förordningen om krigsmateriel</w:t>
      </w:r>
      <w:r w:rsidRPr="002B531E">
        <w:t xml:space="preserve"> kompletterar</w:t>
      </w:r>
      <w:r>
        <w:t xml:space="preserve"> </w:t>
      </w:r>
      <w:r w:rsidRPr="002B531E">
        <w:t>Europaparlamentets och rådets förordning (EU) nr 258/2012 av den 14</w:t>
      </w:r>
      <w:r>
        <w:t> </w:t>
      </w:r>
      <w:r w:rsidRPr="002B531E">
        <w:t>mars 2012 om genomförande av artikel 10 i FN:s protokoll om olaglig tillverkning av och handel med eldvapen, delar till eldvapen och ammunition, bifogat till Förenta nationernas konvention mot gränsöverskridande organiserad brottslighet, och om införande av exporttillstånd, import- och transiteringsåtgärder för skjutvapen, delar till skjutvapen och ammunition</w:t>
      </w:r>
      <w:r>
        <w:t xml:space="preserve"> (skjutvapenförordningen),</w:t>
      </w:r>
      <w:r w:rsidRPr="002B531E">
        <w:t xml:space="preserve"> som reglerar </w:t>
      </w:r>
      <w:r w:rsidRPr="002B531E">
        <w:lastRenderedPageBreak/>
        <w:t>tillstånd att exportera civila skjutvapen, delar till skjutvapen och ammunition utanför EU samt vissa import- och transiteringsåtgärder vid sådan export. Förteckning över de skjutvapen, delar och väsentliga delar till skjutvapen och ammunition som är under kontroll framgår av en bilaga till</w:t>
      </w:r>
      <w:r>
        <w:t>skjutvapenförordningen</w:t>
      </w:r>
      <w:r w:rsidRPr="002B531E">
        <w:t xml:space="preserve">. </w:t>
      </w:r>
    </w:p>
    <w:p w14:paraId="0C9A8A21" w14:textId="77777777" w:rsidR="00DA0598" w:rsidRDefault="00DA0598" w:rsidP="00945F7D">
      <w:pPr>
        <w:pStyle w:val="Brdtextmedindrag"/>
      </w:pPr>
      <w:r w:rsidRPr="002B531E">
        <w:t>ISP är tillståndsmyndighet för ärenden enligt förordningen.</w:t>
      </w:r>
    </w:p>
    <w:p w14:paraId="2C42B819" w14:textId="77777777" w:rsidR="00DA0598" w:rsidRDefault="00DA0598" w:rsidP="00945F7D">
      <w:pPr>
        <w:pStyle w:val="Rubrik2utannumrering"/>
      </w:pPr>
      <w:r>
        <w:t>Europaparlamentets och rådets förordning (EU) nr 2021/821 om upprättande av en unionsordning för kontroll av export, förmedling, transitering och överföring av samt tekniskt bistånd för produkter och teknik med dubbla användningsområden</w:t>
      </w:r>
    </w:p>
    <w:p w14:paraId="169D5294" w14:textId="77777777" w:rsidR="00DA0598" w:rsidRDefault="00DA0598" w:rsidP="00945F7D">
      <w:pPr>
        <w:pStyle w:val="Rubrik3utannumrering"/>
        <w:spacing w:before="0"/>
      </w:pPr>
      <w:r>
        <w:t>Gemensam EU-lagstiftning</w:t>
      </w:r>
    </w:p>
    <w:p w14:paraId="2C75B3C9" w14:textId="77777777" w:rsidR="00DA0598" w:rsidRPr="00D46836" w:rsidRDefault="00DA0598" w:rsidP="00945F7D">
      <w:pPr>
        <w:pStyle w:val="Brdtext"/>
      </w:pPr>
      <w:r w:rsidRPr="00D46836">
        <w:t xml:space="preserve">Europaparlamentet och rådet antog år 2021 Europaparlamentets och rådets förordning (EU) 2021/821 om upprättande av en unionsordning för kontroll av export, förmedling, transitering och överföring av samt tekniskt bistånd för produkter med dubbla användningsområden (PDA-förordningen). </w:t>
      </w:r>
      <w:r>
        <w:t>PDA-f</w:t>
      </w:r>
      <w:r w:rsidRPr="00D46836">
        <w:t>örordningen trädde i kraft den 9 september 2021 och ersatte en EU-förordning från år 2009, rådets förordning (EG) nr 428/2009.</w:t>
      </w:r>
      <w:r>
        <w:t xml:space="preserve"> </w:t>
      </w:r>
      <w:r w:rsidRPr="00D46836">
        <w:t>Bland annat utökades kontrollområdet till att omfatta export av olistade cyberövervakningsprodukter och tillhandahållande av tekniskt bistånd. Det infördes även en mekanism som gör det möjligt att införa tillståndskrav baserat på andra medlemsstaters nationella kontrollförteckningar, samt två nya generella EU-tillstånd: koncernintern överföring av programvara och teknik, och kryptering. Till skillnad från de internationella export</w:t>
      </w:r>
      <w:r>
        <w:t>-</w:t>
      </w:r>
      <w:r w:rsidRPr="00D46836">
        <w:t>kontrollregimerna är förordningen juridiskt bindande för Sverige, liksom för alla andra EU-stater. Syftet är att så långt möjligt etablera fri rörlighet för kontrollerade produkter inom den inre marknaden samtidigt som de olika nationella systemen upprätthåller effektiv kontroll av export till tredjeland med så hög harmonisering som möjligt mellan medlems</w:t>
      </w:r>
      <w:r>
        <w:t>-</w:t>
      </w:r>
      <w:r w:rsidRPr="00D46836">
        <w:t>staterna.</w:t>
      </w:r>
    </w:p>
    <w:p w14:paraId="3A7EEC74" w14:textId="77777777" w:rsidR="00DA0598" w:rsidRPr="00D46836" w:rsidRDefault="00DA0598" w:rsidP="00945F7D">
      <w:pPr>
        <w:pStyle w:val="Brdtextmedindrag"/>
      </w:pPr>
      <w:r w:rsidRPr="00D46836">
        <w:t>Förordningen förenar medlemsstaternas åtaganden inom ramen för de internationella exportkontrollregimerna med friast möjliga rörlighet av varor inom den inre marknaden. Utvecklingen inom regimerna beaktas genom årliga ändringar och uppdateringar av produktlistorna till förordningen. Förordningens medföljande bilagor får direkt verkan på det nationella planet.</w:t>
      </w:r>
    </w:p>
    <w:p w14:paraId="3241EE17" w14:textId="77777777" w:rsidR="00DA0598" w:rsidRDefault="00DA0598" w:rsidP="00945F7D">
      <w:pPr>
        <w:pStyle w:val="Brdtextmedindrag"/>
      </w:pPr>
      <w:r w:rsidRPr="00D46836">
        <w:t>Bedömningen i tillståndsärenden underlättas genom att förordningen inkluderar gemensamma bedömningskriterier. Tillstånd beviljas dock nationellt, se nedan. Vidare finns generella EU-tillstånd för export av vissa produkter till vissa angivna tredjeländer. Denna tillståndstyp förenklar arbetet för de exporterande företagen genom att ett och samma tillstånd kan åberopas oavsett var utförseln från EU äger rum.</w:t>
      </w:r>
    </w:p>
    <w:p w14:paraId="679ADD26" w14:textId="77777777" w:rsidR="00DA0598" w:rsidRPr="00D46836" w:rsidRDefault="00DA0598" w:rsidP="00945F7D">
      <w:pPr>
        <w:pStyle w:val="Rubrik3utannumrering"/>
      </w:pPr>
      <w:r w:rsidRPr="00D46836">
        <w:lastRenderedPageBreak/>
        <w:t xml:space="preserve">Svensk lagstiftning </w:t>
      </w:r>
    </w:p>
    <w:p w14:paraId="3B22DF6F" w14:textId="77777777" w:rsidR="00DA0598" w:rsidRPr="00925104" w:rsidRDefault="00DA0598" w:rsidP="00945F7D">
      <w:pPr>
        <w:pStyle w:val="Brdtext"/>
      </w:pPr>
      <w:r w:rsidRPr="00925104">
        <w:t xml:space="preserve">I Sverige regleras exportkontroll av PDA och av tekniskt bistånd i samband med dessa produkter i lagen (2000:1064) om kontroll av produkter med dubbla användningsområden och av tekniskt bistånd (PDA-lagen). PDA-lagen innehåller kompletterande bestämmelser till EU:s PDA-förordning. Med anledning av PDA-förordningens revidering 2021 genomfördes en rad ändringar i lagen som trädde i kraft den 1 augusti 2022. </w:t>
      </w:r>
    </w:p>
    <w:p w14:paraId="43E27CFE" w14:textId="77777777" w:rsidR="00DA0598" w:rsidRPr="00925104" w:rsidRDefault="00DA0598" w:rsidP="00945F7D">
      <w:pPr>
        <w:pStyle w:val="Brdtextmedindrag"/>
      </w:pPr>
      <w:r w:rsidRPr="00925104">
        <w:t>Till skillnad från exportörer som faller under krigsmateriellagstiftningen krävs inga grundläggande verksamhetstillstånd enligt exportkontroll</w:t>
      </w:r>
      <w:r>
        <w:t>a</w:t>
      </w:r>
      <w:r w:rsidRPr="00925104">
        <w:t>gstiftningen för exportörer som tillverkar eller på andra sätt handlar med PDA. Dessa exportörer är heller inte skyldiga att leveransdeklarera enligt exportkontrollagstiftningen. Ett företag är däremot skyldigt att avgifts</w:t>
      </w:r>
      <w:r>
        <w:t>-</w:t>
      </w:r>
      <w:r w:rsidRPr="00925104">
        <w:t xml:space="preserve">deklarera om företaget </w:t>
      </w:r>
      <w:r>
        <w:t xml:space="preserve">tillhandahållit </w:t>
      </w:r>
      <w:r w:rsidRPr="00925104">
        <w:t>kontrollerade produkter som omfattas av ISP:s tillsyn. Hit räknas försäljning både inom och utom Sverige.</w:t>
      </w:r>
      <w:r>
        <w:t xml:space="preserve"> En deklaration ska även lämnas av den som bland annat producerar, bereder, förbrukar, för in eller för ut kemiska prekursorer (utgångsämnen) som kan användas för tillverkning av kemiska stridsmedel.</w:t>
      </w:r>
    </w:p>
    <w:p w14:paraId="62E1E3AE" w14:textId="77777777" w:rsidR="00DA0598" w:rsidRDefault="00DA0598" w:rsidP="00945F7D">
      <w:pPr>
        <w:pStyle w:val="Brdtextmedindrag"/>
      </w:pPr>
      <w:r w:rsidRPr="00925104">
        <w:t>Om en exportör skulle känna till eller ha skäl att misstänka att en produkt med dubbla användningsområden som företaget i fråga har för avsikt att exportera, och som inte finns förtecknad i bilaga I till PDA-förordning</w:t>
      </w:r>
      <w:r>
        <w:t>en</w:t>
      </w:r>
      <w:r w:rsidRPr="00925104">
        <w:t xml:space="preserve">, är avsedd att användas i </w:t>
      </w:r>
      <w:r>
        <w:t xml:space="preserve">samband med </w:t>
      </w:r>
      <w:r w:rsidRPr="00FA0821">
        <w:t>produktion m</w:t>
      </w:r>
      <w:r>
        <w:t>ed mera</w:t>
      </w:r>
      <w:r w:rsidRPr="00FA0821">
        <w:t xml:space="preserve"> av</w:t>
      </w:r>
      <w:r w:rsidRPr="00925104">
        <w:t xml:space="preserve"> massförstörelsevapen, för militär slutanvändning i ett land som är föremål för vapenembargo eller </w:t>
      </w:r>
      <w:r>
        <w:t>att användas</w:t>
      </w:r>
      <w:r w:rsidRPr="00925104">
        <w:t xml:space="preserve"> som</w:t>
      </w:r>
      <w:r>
        <w:t xml:space="preserve"> del av eller</w:t>
      </w:r>
      <w:r w:rsidRPr="00925104">
        <w:t xml:space="preserve"> komponent till krigsmateriel som har exporterats från </w:t>
      </w:r>
      <w:r>
        <w:t>en medlemsstats territorium</w:t>
      </w:r>
      <w:r w:rsidRPr="00925104">
        <w:t xml:space="preserve"> utan tillstånd</w:t>
      </w:r>
      <w:r>
        <w:t xml:space="preserve"> eller i strid med ett tillstånd</w:t>
      </w:r>
      <w:r w:rsidRPr="00925104">
        <w:t xml:space="preserve"> finns en skyldighet för företaget att underrätta ISP. Underlåtenhet att uppfylla denna skyldighet är straffbelagd. Efter underrättelse ska ISP pröva och besluta om tillstånd ska krävas i det enskilda fallet. Detsamma gäller om exportören har anledning att misstänka att en cyberövervakningsprodukt som inte är förtecknad i bilaga I till EU-förordningen är avsedd för användning i anslutning till internt förtryck eller allvarliga kränkningar av mänskliga rättigheter och internationell humanitär rätt enligt artikel 5 i samma förordning.</w:t>
      </w:r>
    </w:p>
    <w:p w14:paraId="7D817327" w14:textId="77777777" w:rsidR="00DA0598" w:rsidRPr="00D46836" w:rsidRDefault="00DA0598" w:rsidP="00945F7D">
      <w:pPr>
        <w:pStyle w:val="Rubrik3utannumrering"/>
      </w:pPr>
      <w:r w:rsidRPr="00D46836">
        <w:t xml:space="preserve">Generalklausulen – en uppsamlingsbestämmelse (catch-all) </w:t>
      </w:r>
    </w:p>
    <w:p w14:paraId="7F6A786E" w14:textId="77777777" w:rsidR="00DA0598" w:rsidRPr="00D46836" w:rsidRDefault="00DA0598" w:rsidP="00945F7D">
      <w:pPr>
        <w:pStyle w:val="Brdtext"/>
      </w:pPr>
      <w:r>
        <w:t>Som framgår ovan</w:t>
      </w:r>
      <w:r w:rsidRPr="00D46836">
        <w:t xml:space="preserve"> kan tillstånd krävas </w:t>
      </w:r>
      <w:r>
        <w:t xml:space="preserve">enligt </w:t>
      </w:r>
      <w:r w:rsidRPr="00D46836">
        <w:t xml:space="preserve">artikel 4 i </w:t>
      </w:r>
      <w:r>
        <w:t>PDA-förordningen</w:t>
      </w:r>
      <w:r w:rsidRPr="00D46836">
        <w:t xml:space="preserve"> för export av produkter som inte är angivna i bilagorna till förordningen (s.k. icke-listade produkter) </w:t>
      </w:r>
      <w:r>
        <w:t xml:space="preserve">bland annat </w:t>
      </w:r>
      <w:r w:rsidRPr="00D46836">
        <w:t xml:space="preserve">om exportören har informerats av svenska myndigheter att produkten helt eller delvis är eller kan vara avsedd att användas i samband med produktion med mera av massförstörelsevapen eller </w:t>
      </w:r>
      <w:r>
        <w:t>bärare av</w:t>
      </w:r>
      <w:r w:rsidRPr="00D46836">
        <w:t xml:space="preserve"> sådana vapen. Generalklausulen har tillkommit som en uppsamlingsbestämmelse för att se till att syftet med regleringen inte kringgås på grund av att produktlistorna sällan kan vara heltäckande med anledning av den snabba teknologiska utvecklingen.</w:t>
      </w:r>
    </w:p>
    <w:p w14:paraId="217DA6B8" w14:textId="77777777" w:rsidR="00DA0598" w:rsidRDefault="00DA0598" w:rsidP="00945F7D">
      <w:pPr>
        <w:pStyle w:val="Brdtextmedindrag"/>
      </w:pPr>
      <w:r w:rsidRPr="00D46836">
        <w:t xml:space="preserve">För att generalklausulen ska vara tillämplig krävs att exportören har blivit informerad av svenska myndigheter om produktens användnings-område. Exportören är emellertid även skyldig att upplysa svenska </w:t>
      </w:r>
      <w:r w:rsidRPr="00D46836">
        <w:lastRenderedPageBreak/>
        <w:t xml:space="preserve">myndigheter om exportören </w:t>
      </w:r>
      <w:r>
        <w:t>har anledning att misstänka</w:t>
      </w:r>
      <w:r w:rsidRPr="00D46836">
        <w:t xml:space="preserve"> att en produkt helt eller delvis är avsedd för sådan användning som regleras i förordningens artikel 4.1. ISP ska då avgöra om tillstånd ska krävas för exporten.</w:t>
      </w:r>
    </w:p>
    <w:p w14:paraId="1F276EA4" w14:textId="3D051B43" w:rsidR="00DA0598" w:rsidRDefault="00DA0598" w:rsidP="00945F7D">
      <w:pPr>
        <w:pStyle w:val="Brdtextmedindrag"/>
        <w:ind w:firstLine="0"/>
      </w:pPr>
      <w:r w:rsidRPr="00D81DFB">
        <w:t>Generalklausulen innefattar även särskilda krav på tillstånd i vissa fall för export av icke-listade produkter som är eller kan vara avsedda för militär slutanvändning i ett land som omfattas av ett vapenembargo samt</w:t>
      </w:r>
      <w:r w:rsidRPr="00945F7D">
        <w:t xml:space="preserve"> </w:t>
      </w:r>
      <w:r w:rsidRPr="00D81DFB">
        <w:t>för icke-listade produkter som är, eller kan vara, avsedda att användas som delar eller som komponenter till listade militära produkter som olovligen har exporterats.</w:t>
      </w:r>
    </w:p>
    <w:bookmarkEnd w:id="56"/>
    <w:p w14:paraId="60BCE9E7" w14:textId="77777777" w:rsidR="00ED45B8" w:rsidRPr="00F55DC4" w:rsidRDefault="00ED45B8" w:rsidP="00945F7D">
      <w:pPr>
        <w:pStyle w:val="Brdtextmedindrag"/>
        <w:ind w:firstLine="0"/>
        <w:sectPr w:rsidR="00ED45B8" w:rsidRPr="00F55DC4" w:rsidSect="00155500">
          <w:headerReference w:type="even" r:id="rId66"/>
          <w:headerReference w:type="default" r:id="rId67"/>
          <w:footerReference w:type="even" r:id="rId68"/>
          <w:footerReference w:type="default" r:id="rId69"/>
          <w:headerReference w:type="first" r:id="rId70"/>
          <w:footerReference w:type="first" r:id="rId71"/>
          <w:pgSz w:w="9356" w:h="13721" w:code="9"/>
          <w:pgMar w:top="794" w:right="2438" w:bottom="1191" w:left="1021" w:header="0" w:footer="709" w:gutter="0"/>
          <w:cols w:space="708"/>
          <w:docGrid w:linePitch="360"/>
        </w:sectPr>
      </w:pPr>
    </w:p>
    <w:p w14:paraId="3697365C" w14:textId="77777777" w:rsidR="00DA0598" w:rsidRPr="00581B5B" w:rsidRDefault="00DA0598" w:rsidP="009F6BDC">
      <w:pPr>
        <w:pStyle w:val="Bilagarubrik"/>
        <w:rPr>
          <w:lang w:val="en-GB"/>
        </w:rPr>
      </w:pPr>
      <w:bookmarkStart w:id="59" w:name="_Toc194329065"/>
      <w:bookmarkStart w:id="60" w:name="_Hlk190879343"/>
      <w:bookmarkStart w:id="61" w:name="_Hlk190879317"/>
      <w:r w:rsidRPr="00581B5B">
        <w:rPr>
          <w:lang w:val="en-GB"/>
        </w:rPr>
        <w:lastRenderedPageBreak/>
        <w:t>Förkortningar</w:t>
      </w:r>
      <w:bookmarkEnd w:id="59"/>
    </w:p>
    <w:p w14:paraId="6DF39436" w14:textId="77777777" w:rsidR="00DA0598" w:rsidRDefault="00DA0598" w:rsidP="009F6BDC">
      <w:pPr>
        <w:pStyle w:val="Brdtext"/>
        <w:rPr>
          <w:lang w:val="en-GB"/>
        </w:rPr>
        <w:sectPr w:rsidR="00DA0598" w:rsidSect="00155500">
          <w:headerReference w:type="even" r:id="rId72"/>
          <w:headerReference w:type="default" r:id="rId73"/>
          <w:footerReference w:type="even" r:id="rId74"/>
          <w:footerReference w:type="default" r:id="rId75"/>
          <w:headerReference w:type="first" r:id="rId76"/>
          <w:footerReference w:type="first" r:id="rId77"/>
          <w:pgSz w:w="9356" w:h="13721" w:code="9"/>
          <w:pgMar w:top="794" w:right="2438" w:bottom="1191" w:left="1021" w:header="0" w:footer="709" w:gutter="0"/>
          <w:cols w:space="708"/>
          <w:docGrid w:linePitch="360"/>
        </w:sectPr>
      </w:pPr>
      <w:bookmarkStart w:id="62" w:name="_Hlk190879364"/>
      <w:bookmarkStart w:id="63" w:name="_Hlk190879349"/>
      <w:bookmarkEnd w:id="60"/>
    </w:p>
    <w:p w14:paraId="620D3D83" w14:textId="77777777" w:rsidR="00DA0598" w:rsidRPr="00FC56C9" w:rsidRDefault="00DA0598" w:rsidP="009F6BDC">
      <w:pPr>
        <w:pStyle w:val="Brdtext"/>
        <w:rPr>
          <w:lang w:val="en-GB"/>
        </w:rPr>
      </w:pPr>
      <w:r w:rsidRPr="00FC56C9">
        <w:rPr>
          <w:lang w:val="en-GB"/>
        </w:rPr>
        <w:t>AG</w:t>
      </w:r>
      <w:r w:rsidRPr="00FC56C9">
        <w:rPr>
          <w:lang w:val="en-GB"/>
        </w:rPr>
        <w:tab/>
        <w:t>Australia Group</w:t>
      </w:r>
    </w:p>
    <w:p w14:paraId="30FDBF7B" w14:textId="77777777" w:rsidR="00DA0598" w:rsidRPr="00C71AC4" w:rsidRDefault="00DA0598" w:rsidP="009F6BDC">
      <w:pPr>
        <w:pStyle w:val="Brdtext"/>
        <w:rPr>
          <w:lang w:val="en-GB"/>
        </w:rPr>
      </w:pPr>
      <w:r w:rsidRPr="00C71AC4">
        <w:rPr>
          <w:lang w:val="en-GB"/>
        </w:rPr>
        <w:t>ATT</w:t>
      </w:r>
      <w:r w:rsidRPr="00C71AC4">
        <w:rPr>
          <w:lang w:val="en-GB"/>
        </w:rPr>
        <w:tab/>
        <w:t>Arms Trade Treaty</w:t>
      </w:r>
    </w:p>
    <w:p w14:paraId="11A792F3" w14:textId="1BDFBFBF" w:rsidR="00DA0598" w:rsidRPr="00C71AC4" w:rsidRDefault="00DA0598" w:rsidP="009F6BDC">
      <w:pPr>
        <w:pStyle w:val="Brdtext"/>
        <w:ind w:left="2268" w:hanging="2268"/>
        <w:rPr>
          <w:lang w:val="en-GB"/>
        </w:rPr>
      </w:pPr>
      <w:r w:rsidRPr="00C71AC4">
        <w:rPr>
          <w:lang w:val="en-GB"/>
        </w:rPr>
        <w:t xml:space="preserve">BTWC </w:t>
      </w:r>
      <w:r>
        <w:rPr>
          <w:lang w:val="en-GB"/>
        </w:rPr>
        <w:tab/>
      </w:r>
      <w:r w:rsidRPr="00C71AC4">
        <w:rPr>
          <w:lang w:val="en-GB"/>
        </w:rPr>
        <w:t xml:space="preserve">The Biological and Toxin Weapons Convention </w:t>
      </w:r>
    </w:p>
    <w:p w14:paraId="64BD2FC5" w14:textId="77777777" w:rsidR="00DA0598" w:rsidRPr="00FC56C9" w:rsidRDefault="00DA0598" w:rsidP="009F6BDC">
      <w:pPr>
        <w:pStyle w:val="Brdtext"/>
        <w:rPr>
          <w:lang w:val="en-GB"/>
        </w:rPr>
      </w:pPr>
      <w:r w:rsidRPr="00FC56C9">
        <w:rPr>
          <w:lang w:val="en-GB"/>
        </w:rPr>
        <w:t xml:space="preserve">CWC                </w:t>
      </w:r>
      <w:r w:rsidRPr="00FC56C9">
        <w:rPr>
          <w:lang w:val="en-GB"/>
        </w:rPr>
        <w:tab/>
        <w:t xml:space="preserve">Chemical Weapons Convention </w:t>
      </w:r>
      <w:r w:rsidRPr="00FC56C9">
        <w:rPr>
          <w:lang w:val="en-GB"/>
        </w:rPr>
        <w:tab/>
      </w:r>
    </w:p>
    <w:p w14:paraId="48DE7AF2" w14:textId="77777777" w:rsidR="00DA0598" w:rsidRDefault="00DA0598" w:rsidP="009F6BDC">
      <w:pPr>
        <w:pStyle w:val="Brdtext"/>
        <w:ind w:left="2265" w:hanging="2265"/>
        <w:rPr>
          <w:lang w:val="en-GB"/>
        </w:rPr>
      </w:pPr>
      <w:r w:rsidRPr="00FC56C9">
        <w:rPr>
          <w:lang w:val="en-GB"/>
        </w:rPr>
        <w:t xml:space="preserve">COARM </w:t>
      </w:r>
      <w:r w:rsidRPr="00FC56C9">
        <w:rPr>
          <w:lang w:val="en-GB"/>
        </w:rPr>
        <w:tab/>
      </w:r>
      <w:r w:rsidRPr="00144254">
        <w:rPr>
          <w:lang w:val="en-US"/>
        </w:rPr>
        <w:t>Working Party on Non-Proliferation and Arms Exports Sub-Working Group</w:t>
      </w:r>
      <w:r>
        <w:rPr>
          <w:lang w:val="en-US"/>
        </w:rPr>
        <w:t xml:space="preserve"> on Conventional Arms Exports</w:t>
      </w:r>
    </w:p>
    <w:bookmarkEnd w:id="62"/>
    <w:p w14:paraId="1A1F82B6" w14:textId="77777777" w:rsidR="00DA0598" w:rsidRPr="00FC56C9" w:rsidRDefault="00DA0598" w:rsidP="009F6BDC">
      <w:pPr>
        <w:pStyle w:val="Brdtext"/>
        <w:rPr>
          <w:lang w:val="en-GB"/>
        </w:rPr>
      </w:pPr>
      <w:r w:rsidRPr="00FC56C9">
        <w:rPr>
          <w:lang w:val="en-GB"/>
        </w:rPr>
        <w:t>CoCom</w:t>
      </w:r>
      <w:r w:rsidRPr="00FC56C9">
        <w:rPr>
          <w:lang w:val="en-GB"/>
        </w:rPr>
        <w:tab/>
        <w:t>Coordinating Committee on Multilateral Exports Controls</w:t>
      </w:r>
    </w:p>
    <w:p w14:paraId="45E65011" w14:textId="77777777" w:rsidR="00DA0598" w:rsidRPr="00FC56C9" w:rsidRDefault="00DA0598" w:rsidP="009F6BDC">
      <w:pPr>
        <w:pStyle w:val="Brdtext"/>
        <w:ind w:left="2265" w:hanging="2265"/>
        <w:rPr>
          <w:lang w:val="en-GB"/>
        </w:rPr>
      </w:pPr>
      <w:r w:rsidRPr="00FC56C9">
        <w:rPr>
          <w:lang w:val="en-GB"/>
        </w:rPr>
        <w:t>CONOP</w:t>
      </w:r>
      <w:r w:rsidRPr="00FC56C9">
        <w:rPr>
          <w:lang w:val="en-GB"/>
        </w:rPr>
        <w:tab/>
      </w:r>
      <w:r w:rsidRPr="00144254">
        <w:rPr>
          <w:lang w:val="en-US"/>
        </w:rPr>
        <w:t>Working Party on Non-Proliferation and Arms Exports Sub-Working Group on Non-Proliferation and Disarmament</w:t>
      </w:r>
    </w:p>
    <w:p w14:paraId="2F9A6EC0" w14:textId="77777777" w:rsidR="00DA0598" w:rsidRPr="00FC56C9" w:rsidRDefault="00DA0598" w:rsidP="009F6BDC">
      <w:pPr>
        <w:pStyle w:val="Brdtext"/>
        <w:rPr>
          <w:lang w:val="en-GB"/>
        </w:rPr>
      </w:pPr>
      <w:r w:rsidRPr="00FC56C9">
        <w:rPr>
          <w:lang w:val="en-GB"/>
        </w:rPr>
        <w:t>DUCG</w:t>
      </w:r>
      <w:r w:rsidRPr="00FC56C9">
        <w:rPr>
          <w:lang w:val="en-GB"/>
        </w:rPr>
        <w:tab/>
        <w:t>Dual-Use Coordination Group</w:t>
      </w:r>
    </w:p>
    <w:p w14:paraId="529775AB" w14:textId="77777777" w:rsidR="00DA0598" w:rsidRPr="00FC56C9" w:rsidRDefault="00DA0598" w:rsidP="009F6BDC">
      <w:pPr>
        <w:pStyle w:val="Brdtext"/>
        <w:rPr>
          <w:lang w:val="en-GB"/>
        </w:rPr>
      </w:pPr>
      <w:r w:rsidRPr="00FC56C9">
        <w:rPr>
          <w:lang w:val="en-GB"/>
        </w:rPr>
        <w:t>EDF</w:t>
      </w:r>
      <w:r w:rsidRPr="00FC56C9">
        <w:rPr>
          <w:lang w:val="en-GB"/>
        </w:rPr>
        <w:tab/>
        <w:t>European Defence Fund</w:t>
      </w:r>
    </w:p>
    <w:p w14:paraId="178A0A9F" w14:textId="77777777" w:rsidR="00DA0598" w:rsidRPr="00C71AC4" w:rsidRDefault="00DA0598" w:rsidP="009F6BDC">
      <w:pPr>
        <w:pStyle w:val="Brdtext"/>
      </w:pPr>
      <w:r w:rsidRPr="00C71AC4">
        <w:t xml:space="preserve">EU </w:t>
      </w:r>
      <w:r w:rsidRPr="00C71AC4">
        <w:tab/>
        <w:t>Europeiska unionen</w:t>
      </w:r>
    </w:p>
    <w:p w14:paraId="25C64603" w14:textId="77777777" w:rsidR="00DA0598" w:rsidRPr="00C71AC4" w:rsidRDefault="00DA0598" w:rsidP="009F6BDC">
      <w:pPr>
        <w:pStyle w:val="Brdtext"/>
      </w:pPr>
      <w:r w:rsidRPr="00C71AC4">
        <w:t xml:space="preserve">FMV </w:t>
      </w:r>
      <w:r w:rsidRPr="00C71AC4">
        <w:tab/>
        <w:t xml:space="preserve">Försvarets materielverk </w:t>
      </w:r>
    </w:p>
    <w:p w14:paraId="4278A92C" w14:textId="77777777" w:rsidR="00DA0598" w:rsidRPr="00C71AC4" w:rsidRDefault="00DA0598" w:rsidP="009F6BDC">
      <w:pPr>
        <w:pStyle w:val="Brdtext"/>
      </w:pPr>
      <w:r w:rsidRPr="00C71AC4">
        <w:t xml:space="preserve">FN </w:t>
      </w:r>
      <w:r w:rsidRPr="00C71AC4">
        <w:tab/>
        <w:t>Förenta nationerna</w:t>
      </w:r>
    </w:p>
    <w:p w14:paraId="29FECCC9" w14:textId="77777777" w:rsidR="00DA0598" w:rsidRPr="00C71AC4" w:rsidRDefault="00DA0598" w:rsidP="009F6BDC">
      <w:pPr>
        <w:pStyle w:val="Brdtext"/>
      </w:pPr>
      <w:r w:rsidRPr="00C71AC4">
        <w:t xml:space="preserve">FOI </w:t>
      </w:r>
      <w:r w:rsidRPr="00C71AC4">
        <w:tab/>
        <w:t>Totalförsvarets forskningsinstitut</w:t>
      </w:r>
    </w:p>
    <w:p w14:paraId="2F02FFA8" w14:textId="77777777" w:rsidR="00DA0598" w:rsidRPr="00C71AC4" w:rsidRDefault="00DA0598" w:rsidP="009F6BDC">
      <w:pPr>
        <w:pStyle w:val="Brdtext"/>
      </w:pPr>
      <w:r w:rsidRPr="00C71AC4">
        <w:t xml:space="preserve">Gusp </w:t>
      </w:r>
      <w:r w:rsidRPr="00C71AC4">
        <w:tab/>
        <w:t>EU:s gemensamma utrikes- och säkerhetspolitik</w:t>
      </w:r>
    </w:p>
    <w:p w14:paraId="21169232" w14:textId="77777777" w:rsidR="00DA0598" w:rsidRPr="00C71AC4" w:rsidRDefault="00DA0598" w:rsidP="009F6BDC">
      <w:pPr>
        <w:pStyle w:val="Brdtext"/>
      </w:pPr>
      <w:r w:rsidRPr="00C71AC4">
        <w:t xml:space="preserve">IAEA </w:t>
      </w:r>
      <w:r w:rsidRPr="00C71AC4">
        <w:tab/>
        <w:t>Internationella atomenergiorganet</w:t>
      </w:r>
    </w:p>
    <w:p w14:paraId="79F34A8C" w14:textId="77777777" w:rsidR="00DA0598" w:rsidRPr="00C71AC4" w:rsidRDefault="00DA0598" w:rsidP="009F6BDC">
      <w:pPr>
        <w:pStyle w:val="Brdtext"/>
      </w:pPr>
      <w:r w:rsidRPr="00C71AC4">
        <w:t xml:space="preserve">ISP </w:t>
      </w:r>
      <w:r w:rsidRPr="00C71AC4">
        <w:tab/>
        <w:t>Inspektionen för strategiska produkter</w:t>
      </w:r>
    </w:p>
    <w:p w14:paraId="057FDA85" w14:textId="77777777" w:rsidR="00DA0598" w:rsidRPr="00FC56C9" w:rsidRDefault="00DA0598" w:rsidP="009F6BDC">
      <w:pPr>
        <w:pStyle w:val="Brdtext"/>
        <w:rPr>
          <w:lang w:val="en-GB"/>
        </w:rPr>
      </w:pPr>
      <w:r w:rsidRPr="00FC56C9">
        <w:rPr>
          <w:lang w:val="en-GB"/>
        </w:rPr>
        <w:t>JCPoA</w:t>
      </w:r>
      <w:r w:rsidRPr="00FC56C9">
        <w:rPr>
          <w:lang w:val="en-GB"/>
        </w:rPr>
        <w:tab/>
        <w:t xml:space="preserve">Joint Comprehensive Plan of Action </w:t>
      </w:r>
    </w:p>
    <w:p w14:paraId="14EEC4F6" w14:textId="77777777" w:rsidR="00DA0598" w:rsidRPr="00C71AC4" w:rsidRDefault="00DA0598" w:rsidP="009F6BDC">
      <w:pPr>
        <w:pStyle w:val="Brdtext"/>
      </w:pPr>
      <w:r w:rsidRPr="00C71AC4">
        <w:t>KM</w:t>
      </w:r>
      <w:r w:rsidRPr="00C71AC4">
        <w:tab/>
        <w:t>Krigsmateriel</w:t>
      </w:r>
    </w:p>
    <w:p w14:paraId="2706BE07" w14:textId="77777777" w:rsidR="00DA0598" w:rsidRPr="00C71AC4" w:rsidRDefault="00DA0598" w:rsidP="009F6BDC">
      <w:pPr>
        <w:pStyle w:val="Brdtext"/>
      </w:pPr>
      <w:r w:rsidRPr="00C71AC4">
        <w:t xml:space="preserve">KS </w:t>
      </w:r>
      <w:r w:rsidRPr="00C71AC4">
        <w:tab/>
        <w:t xml:space="preserve">Krigsmateriel för strid </w:t>
      </w:r>
    </w:p>
    <w:p w14:paraId="48B4CFE9" w14:textId="77777777" w:rsidR="00DA0598" w:rsidRPr="008E3B16" w:rsidRDefault="00DA0598" w:rsidP="009F6BDC">
      <w:pPr>
        <w:pStyle w:val="Brdtext"/>
        <w:rPr>
          <w:lang w:val="en-GB"/>
        </w:rPr>
      </w:pPr>
      <w:r w:rsidRPr="008E3B16">
        <w:rPr>
          <w:lang w:val="en-GB"/>
        </w:rPr>
        <w:t xml:space="preserve">LoI </w:t>
      </w:r>
      <w:r w:rsidRPr="008E3B16">
        <w:rPr>
          <w:lang w:val="en-GB"/>
        </w:rPr>
        <w:tab/>
        <w:t>Letter of Intent</w:t>
      </w:r>
    </w:p>
    <w:p w14:paraId="5B98EE6A" w14:textId="77777777" w:rsidR="00DA0598" w:rsidRPr="00FC56C9" w:rsidRDefault="00DA0598" w:rsidP="009F6BDC">
      <w:pPr>
        <w:pStyle w:val="Brdtext"/>
        <w:rPr>
          <w:lang w:val="en-GB"/>
        </w:rPr>
      </w:pPr>
      <w:r w:rsidRPr="00FC56C9">
        <w:rPr>
          <w:lang w:val="en-GB"/>
        </w:rPr>
        <w:t xml:space="preserve">MANPADS </w:t>
      </w:r>
      <w:r w:rsidRPr="00FC56C9">
        <w:rPr>
          <w:lang w:val="en-GB"/>
        </w:rPr>
        <w:tab/>
        <w:t>Man-Portable Air Defence Systems</w:t>
      </w:r>
    </w:p>
    <w:p w14:paraId="14FF515F" w14:textId="77777777" w:rsidR="00DA0598" w:rsidRPr="00FC56C9" w:rsidRDefault="00DA0598" w:rsidP="009F6BDC">
      <w:pPr>
        <w:pStyle w:val="Brdtext"/>
        <w:rPr>
          <w:lang w:val="en-GB"/>
        </w:rPr>
      </w:pPr>
      <w:r w:rsidRPr="00FC56C9">
        <w:rPr>
          <w:lang w:val="en-GB"/>
        </w:rPr>
        <w:t xml:space="preserve">ML </w:t>
      </w:r>
      <w:r w:rsidRPr="00FC56C9">
        <w:rPr>
          <w:lang w:val="en-GB"/>
        </w:rPr>
        <w:tab/>
        <w:t>Militär lista</w:t>
      </w:r>
    </w:p>
    <w:p w14:paraId="21E15C77" w14:textId="77777777" w:rsidR="00DA0598" w:rsidRPr="00FC56C9" w:rsidRDefault="00DA0598" w:rsidP="009F6BDC">
      <w:pPr>
        <w:pStyle w:val="Brdtext"/>
        <w:rPr>
          <w:lang w:val="en-GB"/>
        </w:rPr>
      </w:pPr>
      <w:r w:rsidRPr="00FC56C9">
        <w:rPr>
          <w:lang w:val="en-GB"/>
        </w:rPr>
        <w:t>MTCR</w:t>
      </w:r>
      <w:r w:rsidRPr="00FC56C9">
        <w:rPr>
          <w:lang w:val="en-GB"/>
        </w:rPr>
        <w:tab/>
        <w:t>Missile Technology Control Regime</w:t>
      </w:r>
    </w:p>
    <w:p w14:paraId="5DA5087C" w14:textId="77777777" w:rsidR="00DA0598" w:rsidRPr="00FC56C9" w:rsidRDefault="00DA0598" w:rsidP="009F6BDC">
      <w:pPr>
        <w:pStyle w:val="Brdtext"/>
        <w:rPr>
          <w:lang w:val="en-GB"/>
        </w:rPr>
      </w:pPr>
      <w:r w:rsidRPr="00FC56C9">
        <w:rPr>
          <w:lang w:val="en-GB"/>
        </w:rPr>
        <w:t>Nato</w:t>
      </w:r>
      <w:r w:rsidRPr="00FC56C9">
        <w:rPr>
          <w:lang w:val="en-GB"/>
        </w:rPr>
        <w:tab/>
        <w:t xml:space="preserve">North Atlantic Treaty Organization </w:t>
      </w:r>
    </w:p>
    <w:p w14:paraId="1F437349" w14:textId="77777777" w:rsidR="00DA0598" w:rsidRPr="00C71AC4" w:rsidRDefault="00DA0598" w:rsidP="009F6BDC">
      <w:pPr>
        <w:pStyle w:val="Brdtext"/>
      </w:pPr>
      <w:r w:rsidRPr="00C71AC4">
        <w:t xml:space="preserve">NL </w:t>
      </w:r>
      <w:r w:rsidRPr="00C71AC4">
        <w:tab/>
        <w:t>Nationella tillägg i förekommande fall</w:t>
      </w:r>
    </w:p>
    <w:p w14:paraId="79AA831E" w14:textId="77777777" w:rsidR="00DA0598" w:rsidRPr="00FC56C9" w:rsidRDefault="00DA0598" w:rsidP="009F6BDC">
      <w:pPr>
        <w:pStyle w:val="Brdtext"/>
        <w:rPr>
          <w:lang w:val="en-GB"/>
        </w:rPr>
      </w:pPr>
      <w:r w:rsidRPr="00FC56C9">
        <w:rPr>
          <w:lang w:val="en-GB"/>
        </w:rPr>
        <w:t xml:space="preserve">NPT </w:t>
      </w:r>
      <w:r w:rsidRPr="00FC56C9">
        <w:rPr>
          <w:lang w:val="en-GB"/>
        </w:rPr>
        <w:tab/>
      </w:r>
      <w:r>
        <w:rPr>
          <w:lang w:val="en-GB"/>
        </w:rPr>
        <w:t>Treaty on the Non-Proliferation of Nuclear Weapons</w:t>
      </w:r>
    </w:p>
    <w:p w14:paraId="1D7520AB" w14:textId="77777777" w:rsidR="00DA0598" w:rsidRPr="00FC56C9" w:rsidRDefault="00DA0598" w:rsidP="009F6BDC">
      <w:pPr>
        <w:pStyle w:val="Brdtext"/>
        <w:rPr>
          <w:lang w:val="en-GB"/>
        </w:rPr>
      </w:pPr>
      <w:r w:rsidRPr="00FC56C9">
        <w:rPr>
          <w:lang w:val="en-GB"/>
        </w:rPr>
        <w:t xml:space="preserve">NSG </w:t>
      </w:r>
      <w:r w:rsidRPr="00FC56C9">
        <w:rPr>
          <w:lang w:val="en-GB"/>
        </w:rPr>
        <w:tab/>
        <w:t>Nuclear Suppliers Group</w:t>
      </w:r>
    </w:p>
    <w:p w14:paraId="317302E2" w14:textId="77777777" w:rsidR="00DA0598" w:rsidRPr="00FC56C9" w:rsidRDefault="00DA0598" w:rsidP="009F6BDC">
      <w:pPr>
        <w:pStyle w:val="Brdtext"/>
        <w:rPr>
          <w:lang w:val="en-GB"/>
        </w:rPr>
      </w:pPr>
      <w:r w:rsidRPr="00FC56C9">
        <w:rPr>
          <w:lang w:val="en-GB"/>
        </w:rPr>
        <w:t>OECD</w:t>
      </w:r>
      <w:r w:rsidRPr="00FC56C9">
        <w:rPr>
          <w:lang w:val="en-GB"/>
        </w:rPr>
        <w:tab/>
        <w:t>Organisation for Economic Co-operation and Development</w:t>
      </w:r>
    </w:p>
    <w:p w14:paraId="24426BE0" w14:textId="77777777" w:rsidR="00DA0598" w:rsidRPr="00C71AC4" w:rsidRDefault="00DA0598" w:rsidP="009F6BDC">
      <w:pPr>
        <w:pStyle w:val="Brdtext"/>
      </w:pPr>
      <w:r w:rsidRPr="00C71AC4">
        <w:t xml:space="preserve">OSSE </w:t>
      </w:r>
      <w:r w:rsidRPr="00C71AC4">
        <w:tab/>
        <w:t>Organisationen för säkerhet och samarbete i</w:t>
      </w:r>
      <w:r>
        <w:t xml:space="preserve"> </w:t>
      </w:r>
      <w:r w:rsidRPr="00C71AC4">
        <w:t>Europa</w:t>
      </w:r>
    </w:p>
    <w:p w14:paraId="233126B3" w14:textId="77777777" w:rsidR="00DA0598" w:rsidRPr="00C71AC4" w:rsidRDefault="00DA0598" w:rsidP="009F6BDC">
      <w:pPr>
        <w:pStyle w:val="Brdtext"/>
      </w:pPr>
      <w:r w:rsidRPr="00C71AC4">
        <w:t xml:space="preserve">PDA </w:t>
      </w:r>
      <w:r w:rsidRPr="00C71AC4">
        <w:tab/>
        <w:t>Produkter med dubbla användningsområden</w:t>
      </w:r>
    </w:p>
    <w:p w14:paraId="2FA66EF4" w14:textId="77777777" w:rsidR="00DA0598" w:rsidRPr="00C71AC4" w:rsidRDefault="00DA0598" w:rsidP="009F6BDC">
      <w:pPr>
        <w:pStyle w:val="Brdtext"/>
      </w:pPr>
      <w:r w:rsidRPr="00C71AC4">
        <w:t xml:space="preserve">SCB </w:t>
      </w:r>
      <w:r w:rsidRPr="00C71AC4">
        <w:tab/>
        <w:t>Statistiska centralbyrån</w:t>
      </w:r>
    </w:p>
    <w:p w14:paraId="1EFB5CE3" w14:textId="77777777" w:rsidR="00DA0598" w:rsidRPr="00C71AC4" w:rsidRDefault="00DA0598" w:rsidP="009F6BDC">
      <w:pPr>
        <w:pStyle w:val="Brdtext"/>
      </w:pPr>
      <w:r w:rsidRPr="00C71AC4">
        <w:t xml:space="preserve">SOFF </w:t>
      </w:r>
      <w:r w:rsidRPr="00C71AC4">
        <w:tab/>
        <w:t>Säkerhets- och försvarsföretagen</w:t>
      </w:r>
    </w:p>
    <w:p w14:paraId="2C272691" w14:textId="77777777" w:rsidR="00DA0598" w:rsidRPr="00C71AC4" w:rsidRDefault="00DA0598" w:rsidP="009F6BDC">
      <w:pPr>
        <w:pStyle w:val="Brdtext"/>
      </w:pPr>
      <w:r w:rsidRPr="00C71AC4">
        <w:t xml:space="preserve">SSM </w:t>
      </w:r>
      <w:r w:rsidRPr="00C71AC4">
        <w:tab/>
        <w:t>Strålsäkerhetsmyndigheten</w:t>
      </w:r>
    </w:p>
    <w:p w14:paraId="74FF41B1" w14:textId="77777777" w:rsidR="00DA0598" w:rsidRPr="00FC56C9" w:rsidRDefault="00DA0598" w:rsidP="009F6BDC">
      <w:pPr>
        <w:pStyle w:val="Brdtext"/>
        <w:rPr>
          <w:lang w:val="en-GB"/>
        </w:rPr>
      </w:pPr>
      <w:r w:rsidRPr="00FC56C9">
        <w:rPr>
          <w:lang w:val="en-GB"/>
        </w:rPr>
        <w:t xml:space="preserve">WA </w:t>
      </w:r>
      <w:r w:rsidRPr="00FC56C9">
        <w:rPr>
          <w:lang w:val="en-GB"/>
        </w:rPr>
        <w:tab/>
        <w:t>Wassenaar Arrangement</w:t>
      </w:r>
    </w:p>
    <w:p w14:paraId="7F882C44" w14:textId="77777777" w:rsidR="00DA0598" w:rsidRPr="00FC56C9" w:rsidRDefault="00DA0598" w:rsidP="009F6BDC">
      <w:pPr>
        <w:pStyle w:val="Brdtext"/>
        <w:rPr>
          <w:lang w:val="en-GB"/>
        </w:rPr>
      </w:pPr>
      <w:r w:rsidRPr="00FC56C9">
        <w:rPr>
          <w:lang w:val="en-GB"/>
        </w:rPr>
        <w:t xml:space="preserve">WPDU </w:t>
      </w:r>
      <w:r w:rsidRPr="00FC56C9">
        <w:rPr>
          <w:lang w:val="en-GB"/>
        </w:rPr>
        <w:tab/>
        <w:t>Working Party on Dual-Use Goods</w:t>
      </w:r>
    </w:p>
    <w:p w14:paraId="26172E68" w14:textId="77777777" w:rsidR="00DA0598" w:rsidRPr="00C71AC4" w:rsidRDefault="00DA0598" w:rsidP="009F6BDC">
      <w:pPr>
        <w:pStyle w:val="Brdtext"/>
      </w:pPr>
      <w:r w:rsidRPr="00C71AC4">
        <w:t xml:space="preserve">ZC </w:t>
      </w:r>
      <w:r w:rsidRPr="00C71AC4">
        <w:tab/>
        <w:t>Zangger Committee</w:t>
      </w:r>
    </w:p>
    <w:p w14:paraId="3489D441" w14:textId="6B672388" w:rsidR="00DA0598" w:rsidRDefault="00DA0598" w:rsidP="003F2CEC">
      <w:pPr>
        <w:pStyle w:val="Brdtext"/>
        <w:sectPr w:rsidR="00DA0598" w:rsidSect="009F6BDC">
          <w:headerReference w:type="even" r:id="rId78"/>
          <w:headerReference w:type="default" r:id="rId79"/>
          <w:footerReference w:type="even" r:id="rId80"/>
          <w:footerReference w:type="default" r:id="rId81"/>
          <w:footerReference w:type="first" r:id="rId82"/>
          <w:type w:val="continuous"/>
          <w:pgSz w:w="9356" w:h="13721" w:code="9"/>
          <w:pgMar w:top="794" w:right="1259" w:bottom="1191" w:left="1021" w:header="0" w:footer="709" w:gutter="0"/>
          <w:cols w:space="708"/>
          <w:docGrid w:linePitch="360"/>
        </w:sectPr>
      </w:pPr>
      <w:r w:rsidRPr="00C71AC4">
        <w:t>ÖK</w:t>
      </w:r>
      <w:r w:rsidRPr="00C71AC4">
        <w:tab/>
        <w:t>Övrig krigsmateri</w:t>
      </w:r>
      <w:bookmarkEnd w:id="61"/>
      <w:bookmarkEnd w:id="63"/>
      <w:r>
        <w:t>e</w:t>
      </w:r>
      <w:r w:rsidR="000E3068">
        <w:t>l</w:t>
      </w:r>
    </w:p>
    <w:p w14:paraId="170219D9" w14:textId="77777777" w:rsidR="00DA0598" w:rsidRDefault="00DA0598" w:rsidP="00C66BB3">
      <w:pPr>
        <w:pStyle w:val="Bilagarubrik"/>
      </w:pPr>
      <w:bookmarkStart w:id="64" w:name="_Toc161672666"/>
      <w:bookmarkStart w:id="65" w:name="_Toc194329066"/>
      <w:r w:rsidRPr="00EE444A">
        <w:lastRenderedPageBreak/>
        <w:t>Vägledning till andra källor</w:t>
      </w:r>
      <w:bookmarkEnd w:id="64"/>
      <w:bookmarkEnd w:id="65"/>
    </w:p>
    <w:p w14:paraId="46A64FA1" w14:textId="77777777" w:rsidR="00DA0598" w:rsidRPr="00620717" w:rsidRDefault="00DA0598" w:rsidP="00C66BB3">
      <w:pPr>
        <w:pStyle w:val="Brdtextmedindrag"/>
        <w:ind w:firstLine="0"/>
      </w:pPr>
      <w:r w:rsidRPr="00620717">
        <w:t xml:space="preserve">Australiengruppen: </w:t>
      </w:r>
      <w:hyperlink r:id="rId83" w:history="1">
        <w:r w:rsidRPr="00620717">
          <w:rPr>
            <w:rStyle w:val="Hyperlnk"/>
          </w:rPr>
          <w:t>www.australiagroup.net</w:t>
        </w:r>
      </w:hyperlink>
    </w:p>
    <w:p w14:paraId="7549BD5C" w14:textId="77777777" w:rsidR="00DA0598" w:rsidRDefault="00DA0598" w:rsidP="00C66BB3">
      <w:pPr>
        <w:pStyle w:val="Brdtextmedindrag"/>
        <w:ind w:firstLine="0"/>
      </w:pPr>
      <w:r w:rsidRPr="00EE444A">
        <w:t xml:space="preserve">Europaparlamentet: </w:t>
      </w:r>
      <w:hyperlink r:id="rId84" w:history="1">
        <w:r w:rsidRPr="001C6365">
          <w:rPr>
            <w:rStyle w:val="Hyperlnk"/>
          </w:rPr>
          <w:t>www.europarl.europa.eu</w:t>
        </w:r>
      </w:hyperlink>
    </w:p>
    <w:p w14:paraId="28F26583" w14:textId="77777777" w:rsidR="00DA0598" w:rsidRDefault="00DA0598" w:rsidP="00C66BB3">
      <w:pPr>
        <w:pStyle w:val="Brdtextmedindrag"/>
        <w:ind w:firstLine="0"/>
      </w:pPr>
      <w:r>
        <w:t xml:space="preserve">Europeiska unionens råd: </w:t>
      </w:r>
      <w:hyperlink r:id="rId85" w:history="1">
        <w:r w:rsidRPr="001C6365">
          <w:rPr>
            <w:rStyle w:val="Hyperlnk"/>
          </w:rPr>
          <w:t>www.consilium.eu</w:t>
        </w:r>
      </w:hyperlink>
    </w:p>
    <w:p w14:paraId="762D2C6D" w14:textId="77777777" w:rsidR="00DA0598" w:rsidRDefault="00DA0598" w:rsidP="00C66BB3">
      <w:pPr>
        <w:pStyle w:val="Brdtextmedindrag"/>
        <w:ind w:firstLine="0"/>
      </w:pPr>
      <w:r>
        <w:t xml:space="preserve">Europeiska unionen: </w:t>
      </w:r>
      <w:hyperlink r:id="rId86" w:history="1">
        <w:r w:rsidRPr="001C6365">
          <w:rPr>
            <w:rStyle w:val="Hyperlnk"/>
          </w:rPr>
          <w:t>www.europa.eu</w:t>
        </w:r>
      </w:hyperlink>
    </w:p>
    <w:p w14:paraId="3E0E49A2" w14:textId="77777777" w:rsidR="00DA0598" w:rsidRDefault="00DA0598" w:rsidP="00C66BB3">
      <w:pPr>
        <w:pStyle w:val="Brdtextmedindrag"/>
        <w:ind w:firstLine="0"/>
      </w:pPr>
      <w:r>
        <w:t xml:space="preserve">Exportkontrollrådet: </w:t>
      </w:r>
      <w:hyperlink r:id="rId87" w:history="1">
        <w:r w:rsidRPr="001C6365">
          <w:rPr>
            <w:rStyle w:val="Hyperlnk"/>
          </w:rPr>
          <w:t>www.isp.se/om-isp/vara-rad/exportkontrollradet</w:t>
        </w:r>
      </w:hyperlink>
    </w:p>
    <w:p w14:paraId="452BA564" w14:textId="77777777" w:rsidR="00DA0598" w:rsidRDefault="00DA0598" w:rsidP="00C66BB3">
      <w:pPr>
        <w:pStyle w:val="Brdtextmedindrag"/>
        <w:ind w:firstLine="0"/>
      </w:pPr>
      <w:r>
        <w:t xml:space="preserve">Förenta nationerna: </w:t>
      </w:r>
      <w:hyperlink r:id="rId88" w:history="1">
        <w:r w:rsidRPr="001C6365">
          <w:rPr>
            <w:rStyle w:val="Hyperlnk"/>
          </w:rPr>
          <w:t>www.un.org</w:t>
        </w:r>
      </w:hyperlink>
    </w:p>
    <w:p w14:paraId="3674C97E" w14:textId="77777777" w:rsidR="00DA0598" w:rsidRDefault="00DA0598" w:rsidP="00C66BB3">
      <w:pPr>
        <w:pStyle w:val="Brdtextmedindrag"/>
        <w:ind w:firstLine="0"/>
      </w:pPr>
      <w:r>
        <w:t xml:space="preserve">Handlingsplan för företagande och mänskliga rättigheter:  </w:t>
      </w:r>
      <w:hyperlink r:id="rId89" w:history="1">
        <w:r w:rsidRPr="001C6365">
          <w:rPr>
            <w:rStyle w:val="Hyperlnk"/>
          </w:rPr>
          <w:t>https://www.regeringen.se/informationsmaterial/2015/08/handlingsplan-for-foretagande-och-manskliga-rattigheter/</w:t>
        </w:r>
      </w:hyperlink>
    </w:p>
    <w:p w14:paraId="3962AA49" w14:textId="77777777" w:rsidR="00DA0598" w:rsidRDefault="00DA0598" w:rsidP="00C66BB3">
      <w:pPr>
        <w:pStyle w:val="Brdtextmedindrag"/>
        <w:ind w:firstLine="0"/>
      </w:pPr>
      <w:r>
        <w:t xml:space="preserve">Internationella atomenergiorganet: </w:t>
      </w:r>
      <w:hyperlink r:id="rId90" w:history="1">
        <w:r w:rsidRPr="001C6365">
          <w:rPr>
            <w:rStyle w:val="Hyperlnk"/>
          </w:rPr>
          <w:t>www.iaea.org</w:t>
        </w:r>
      </w:hyperlink>
    </w:p>
    <w:p w14:paraId="192B7F40" w14:textId="77777777" w:rsidR="00DA0598" w:rsidRDefault="00DA0598" w:rsidP="00C66BB3">
      <w:pPr>
        <w:pStyle w:val="Brdtextmedindrag"/>
        <w:ind w:firstLine="0"/>
      </w:pPr>
      <w:r>
        <w:t xml:space="preserve">Inspektionen för strategiska produkter: </w:t>
      </w:r>
      <w:hyperlink r:id="rId91" w:history="1">
        <w:r w:rsidRPr="001C6365">
          <w:rPr>
            <w:rStyle w:val="Hyperlnk"/>
          </w:rPr>
          <w:t>www.isp.se</w:t>
        </w:r>
      </w:hyperlink>
    </w:p>
    <w:p w14:paraId="34BD6DBA" w14:textId="77777777" w:rsidR="00DA0598" w:rsidRDefault="00DA0598" w:rsidP="00C66BB3">
      <w:pPr>
        <w:pStyle w:val="Brdtextmedindrag"/>
        <w:ind w:firstLine="0"/>
      </w:pPr>
      <w:r>
        <w:t xml:space="preserve">Missilteknologikontrollregimen: </w:t>
      </w:r>
      <w:hyperlink r:id="rId92" w:history="1">
        <w:r w:rsidRPr="001C6365">
          <w:rPr>
            <w:rStyle w:val="Hyperlnk"/>
          </w:rPr>
          <w:t>www.mtcr.info</w:t>
        </w:r>
      </w:hyperlink>
    </w:p>
    <w:p w14:paraId="62274A3E" w14:textId="77777777" w:rsidR="00DA0598" w:rsidRDefault="00DA0598" w:rsidP="00C66BB3">
      <w:pPr>
        <w:pStyle w:val="Brdtextmedindrag"/>
        <w:ind w:firstLine="0"/>
      </w:pPr>
      <w:r>
        <w:t xml:space="preserve">Nuclear Suppliers Group: </w:t>
      </w:r>
      <w:hyperlink r:id="rId93" w:history="1">
        <w:r w:rsidRPr="001C6365">
          <w:rPr>
            <w:rStyle w:val="Hyperlnk"/>
          </w:rPr>
          <w:t>www.nuclearsuppliersgroup.org</w:t>
        </w:r>
      </w:hyperlink>
    </w:p>
    <w:p w14:paraId="185805EA" w14:textId="77777777" w:rsidR="00DA0598" w:rsidRDefault="00DA0598" w:rsidP="00C66BB3">
      <w:pPr>
        <w:pStyle w:val="Brdtextmedindrag"/>
        <w:ind w:firstLine="0"/>
      </w:pPr>
      <w:r>
        <w:t xml:space="preserve">Organisationen för förbud mot kemiska vapen: </w:t>
      </w:r>
      <w:hyperlink r:id="rId94" w:history="1">
        <w:r w:rsidRPr="001C6365">
          <w:rPr>
            <w:rStyle w:val="Hyperlnk"/>
          </w:rPr>
          <w:t>www.opcw.org</w:t>
        </w:r>
      </w:hyperlink>
    </w:p>
    <w:p w14:paraId="03E7B03D" w14:textId="77777777" w:rsidR="00DA0598" w:rsidRDefault="00DA0598" w:rsidP="00C66BB3">
      <w:pPr>
        <w:pStyle w:val="Brdtextmedindrag"/>
        <w:ind w:firstLine="0"/>
      </w:pPr>
      <w:r>
        <w:t xml:space="preserve">Organisationen för säkerhet och samarbete i Europa: </w:t>
      </w:r>
      <w:hyperlink r:id="rId95" w:history="1">
        <w:r w:rsidRPr="001C6365">
          <w:rPr>
            <w:rStyle w:val="Hyperlnk"/>
          </w:rPr>
          <w:t>www.osce.org</w:t>
        </w:r>
      </w:hyperlink>
    </w:p>
    <w:p w14:paraId="6A60B98C" w14:textId="77777777" w:rsidR="00DA0598" w:rsidRDefault="00DA0598" w:rsidP="00C66BB3">
      <w:pPr>
        <w:pStyle w:val="Brdtextmedindrag"/>
        <w:ind w:firstLine="0"/>
      </w:pPr>
      <w:r>
        <w:t xml:space="preserve">Stockholms internationella fredsforskningsinstitut: </w:t>
      </w:r>
      <w:hyperlink r:id="rId96" w:history="1">
        <w:r w:rsidRPr="001C6365">
          <w:rPr>
            <w:rStyle w:val="Hyperlnk"/>
          </w:rPr>
          <w:t>www.sipri.org</w:t>
        </w:r>
      </w:hyperlink>
    </w:p>
    <w:p w14:paraId="1BBB2234" w14:textId="77777777" w:rsidR="00DA0598" w:rsidRDefault="00DA0598" w:rsidP="00C66BB3">
      <w:pPr>
        <w:pStyle w:val="Brdtextmedindrag"/>
        <w:ind w:firstLine="0"/>
      </w:pPr>
      <w:r>
        <w:t xml:space="preserve">Strålsäkerhetsmyndigheten: </w:t>
      </w:r>
      <w:hyperlink r:id="rId97" w:history="1">
        <w:r w:rsidRPr="001C6365">
          <w:rPr>
            <w:rStyle w:val="Hyperlnk"/>
          </w:rPr>
          <w:t>www.ssm.se</w:t>
        </w:r>
      </w:hyperlink>
    </w:p>
    <w:p w14:paraId="751BDF68" w14:textId="77777777" w:rsidR="00DA0598" w:rsidRDefault="00DA0598" w:rsidP="00C66BB3">
      <w:pPr>
        <w:pStyle w:val="Brdtextmedindrag"/>
        <w:ind w:firstLine="0"/>
      </w:pPr>
      <w:r>
        <w:t xml:space="preserve">Sveriges Exportkontrollförening: </w:t>
      </w:r>
      <w:hyperlink r:id="rId98" w:history="1">
        <w:r w:rsidRPr="001C6365">
          <w:rPr>
            <w:rStyle w:val="Hyperlnk"/>
          </w:rPr>
          <w:t>www.exportkontrollforeningen.se</w:t>
        </w:r>
      </w:hyperlink>
    </w:p>
    <w:p w14:paraId="495693AA" w14:textId="77777777" w:rsidR="00DA0598" w:rsidRDefault="00DA0598" w:rsidP="00C66BB3">
      <w:pPr>
        <w:pStyle w:val="Brdtextmedindrag"/>
        <w:ind w:firstLine="0"/>
      </w:pPr>
      <w:r>
        <w:t xml:space="preserve">Utrikesdepartementet: </w:t>
      </w:r>
      <w:hyperlink r:id="rId99" w:history="1">
        <w:r w:rsidRPr="001C6365">
          <w:rPr>
            <w:rStyle w:val="Hyperlnk"/>
          </w:rPr>
          <w:t>www.ud.se</w:t>
        </w:r>
      </w:hyperlink>
    </w:p>
    <w:p w14:paraId="196BB667" w14:textId="77777777" w:rsidR="00DA0598" w:rsidRPr="00FC56C9" w:rsidRDefault="00DA0598" w:rsidP="00C66BB3">
      <w:pPr>
        <w:pStyle w:val="Brdtextmedindrag"/>
        <w:ind w:firstLine="0"/>
      </w:pPr>
      <w:r w:rsidRPr="00FC56C9">
        <w:t xml:space="preserve">Wassenaar-arrangemanget: </w:t>
      </w:r>
      <w:hyperlink r:id="rId100" w:history="1">
        <w:r w:rsidRPr="00FC56C9">
          <w:rPr>
            <w:rStyle w:val="Hyperlnk"/>
          </w:rPr>
          <w:t>www.wassenaar.org</w:t>
        </w:r>
      </w:hyperlink>
    </w:p>
    <w:p w14:paraId="5441587F" w14:textId="77777777" w:rsidR="00DA0598" w:rsidRPr="00FC56C9" w:rsidRDefault="00DA0598" w:rsidP="00C66BB3">
      <w:pPr>
        <w:pStyle w:val="Brdtextmedindrag"/>
        <w:ind w:firstLine="0"/>
      </w:pPr>
      <w:r w:rsidRPr="00FC56C9">
        <w:t xml:space="preserve">Zanggerkommittén: </w:t>
      </w:r>
      <w:hyperlink r:id="rId101" w:history="1">
        <w:r w:rsidRPr="00FC56C9">
          <w:rPr>
            <w:rStyle w:val="Hyperlnk"/>
          </w:rPr>
          <w:t>www.zanggercommittee.org</w:t>
        </w:r>
      </w:hyperlink>
    </w:p>
    <w:p w14:paraId="685D275D" w14:textId="548BD061" w:rsidR="00ED45B8" w:rsidRPr="00F55DC4" w:rsidRDefault="00ED45B8" w:rsidP="007A4FD5">
      <w:pPr>
        <w:pStyle w:val="Bilagarubrik"/>
        <w:sectPr w:rsidR="00ED45B8" w:rsidRPr="00F55DC4" w:rsidSect="00155500">
          <w:headerReference w:type="even" r:id="rId102"/>
          <w:headerReference w:type="default" r:id="rId103"/>
          <w:footerReference w:type="even" r:id="rId104"/>
          <w:footerReference w:type="default" r:id="rId105"/>
          <w:headerReference w:type="first" r:id="rId106"/>
          <w:footerReference w:type="first" r:id="rId107"/>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5439C6C7" w14:textId="26FF0A39" w:rsidR="00DA0598" w:rsidRDefault="00DA0598" w:rsidP="00601D40">
          <w:pPr>
            <w:pStyle w:val="Proprubrik"/>
            <w:spacing w:before="720" w:after="190"/>
          </w:pPr>
          <w:r>
            <w:t>Utrikesdepartementet</w:t>
          </w:r>
        </w:p>
      </w:sdtContent>
    </w:sdt>
    <w:p w14:paraId="478BAE23" w14:textId="44A46C6D" w:rsidR="00DA0598" w:rsidRDefault="00DA0598" w:rsidP="000641A6">
      <w:pPr>
        <w:pStyle w:val="Proputdrag"/>
      </w:pPr>
      <w:bookmarkStart w:id="66" w:name="_Toc194329067"/>
      <w:r>
        <w:t xml:space="preserve">Utdrag ur protokoll vid regeringssammanträde </w:t>
      </w:r>
      <w:sdt>
        <w:sdtPr>
          <w:alias w:val="Datum"/>
          <w:tag w:val="Datum"/>
          <w:id w:val="1508867760"/>
          <w:placeholder>
            <w:docPart w:val="2E963B0601C74653BAE262B9C8A880E0"/>
          </w:placeholder>
          <w:date w:fullDate="2025-04-03T00:00:00Z">
            <w:dateFormat w:val="'den' d MMMM yyyy"/>
            <w:lid w:val="sv-SE"/>
            <w:storeMappedDataAs w:val="dateTime"/>
            <w:calendar w:val="gregorian"/>
          </w:date>
        </w:sdtPr>
        <w:sdtEndPr/>
        <w:sdtContent>
          <w:r w:rsidR="00B307FE">
            <w:t>den 3 april 2025</w:t>
          </w:r>
        </w:sdtContent>
      </w:sdt>
      <w:bookmarkEnd w:id="66"/>
    </w:p>
    <w:p w14:paraId="54A4597E" w14:textId="77777777" w:rsidR="00DA0598" w:rsidRDefault="00DA0598" w:rsidP="000641A6">
      <w:pPr>
        <w:pStyle w:val="Brdtext"/>
        <w:jc w:val="left"/>
      </w:pPr>
    </w:p>
    <w:p w14:paraId="400A1C60" w14:textId="2A9D9717" w:rsidR="00DA0598" w:rsidRDefault="00DA0598"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B307FE">
            <w:t xml:space="preserve">statsrådet </w:t>
          </w:r>
          <w:r w:rsidR="00BF1B6C">
            <w:t>Svantesson</w:t>
          </w:r>
          <w:r>
            <w:t>, ordförande, och statsråden Ankarberg Johansson, Edholm, Waltersson Grönvall, Strömmer, Forssmed, Forssell, Slottner, M Persson, Kullgren, Liljestrand, Bohlin, Carlson, Pourmokhtari, Rosencrantz</w:t>
          </w:r>
          <w:r w:rsidR="00BF1B6C">
            <w:t xml:space="preserve">, </w:t>
          </w:r>
          <w:r w:rsidR="008E3B16">
            <w:t xml:space="preserve">Dousa, </w:t>
          </w:r>
          <w:r w:rsidR="00BF1B6C">
            <w:t>Larsson</w:t>
          </w:r>
        </w:sdtContent>
      </w:sdt>
    </w:p>
    <w:p w14:paraId="5EEF7467" w14:textId="77777777" w:rsidR="00DA0598" w:rsidRDefault="00DA0598" w:rsidP="000641A6">
      <w:pPr>
        <w:pStyle w:val="Brdtext"/>
        <w:jc w:val="left"/>
      </w:pPr>
    </w:p>
    <w:p w14:paraId="235171FB" w14:textId="6DE8D725" w:rsidR="00DA0598" w:rsidRDefault="00DA0598" w:rsidP="000641A6">
      <w:pPr>
        <w:pStyle w:val="Brdtext"/>
        <w:jc w:val="left"/>
      </w:pPr>
      <w:r>
        <w:t xml:space="preserve">Föredragande: statsrådet </w:t>
      </w:r>
      <w:sdt>
        <w:sdtPr>
          <w:alias w:val="Foredragande"/>
          <w:tag w:val="Foredragande"/>
          <w:id w:val="-1423715855"/>
          <w:placeholder>
            <w:docPart w:val="911BB562833B4238B25BB5D30B4ED46E"/>
          </w:placeholder>
          <w:text w:multiLine="1"/>
        </w:sdtPr>
        <w:sdtEndPr/>
        <w:sdtContent>
          <w:r w:rsidR="00B307FE">
            <w:t>Dousa</w:t>
          </w:r>
        </w:sdtContent>
      </w:sdt>
    </w:p>
    <w:p w14:paraId="068E6681" w14:textId="77777777" w:rsidR="00DA0598" w:rsidRPr="00827386" w:rsidRDefault="00DA0598" w:rsidP="000641A6">
      <w:pPr>
        <w:pStyle w:val="Brdtext"/>
        <w:jc w:val="left"/>
        <w:rPr>
          <w:szCs w:val="21"/>
        </w:rPr>
      </w:pPr>
    </w:p>
    <w:p w14:paraId="1FFF1ECF" w14:textId="77777777" w:rsidR="00DA0598" w:rsidRPr="008B7E85" w:rsidRDefault="00DA0598" w:rsidP="0044419F">
      <w:pPr>
        <w:pStyle w:val="Slutstreck"/>
      </w:pPr>
      <w:r w:rsidRPr="008B7E85">
        <w:t>                    </w:t>
      </w:r>
    </w:p>
    <w:p w14:paraId="194DAAAB" w14:textId="77777777" w:rsidR="00DA0598" w:rsidRPr="006E102E" w:rsidRDefault="00DA0598" w:rsidP="000641A6">
      <w:pPr>
        <w:pStyle w:val="Brdtext"/>
        <w:jc w:val="left"/>
        <w:rPr>
          <w:sz w:val="18"/>
          <w:szCs w:val="18"/>
        </w:rPr>
      </w:pPr>
    </w:p>
    <w:p w14:paraId="53990FD4" w14:textId="77777777" w:rsidR="00DA0598" w:rsidRDefault="00DA0598" w:rsidP="000641A6">
      <w:pPr>
        <w:pStyle w:val="Brdtext"/>
        <w:jc w:val="left"/>
      </w:pPr>
    </w:p>
    <w:p w14:paraId="32010A37" w14:textId="6D13D003" w:rsidR="00DA0598" w:rsidRDefault="00DA0598"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1B7E2D">
            <w:t>Strategisk exportkontroll 2024 – krigsmateriel och produkter med dubbla användningsområden</w:t>
          </w:r>
        </w:sdtContent>
      </w:sdt>
    </w:p>
    <w:p w14:paraId="6CF19D6B" w14:textId="77777777" w:rsidR="00DA0598" w:rsidRDefault="00DA0598" w:rsidP="000641A6">
      <w:pPr>
        <w:pStyle w:val="Brdtext"/>
      </w:pPr>
    </w:p>
    <w:p w14:paraId="1E45242D" w14:textId="77777777" w:rsidR="00ED45B8" w:rsidRPr="00F55DC4" w:rsidRDefault="00ED45B8" w:rsidP="00AF4EEA">
      <w:pPr>
        <w:pStyle w:val="Brdtextmedindrag"/>
      </w:pPr>
    </w:p>
    <w:sectPr w:rsidR="00ED45B8" w:rsidRPr="00F55DC4" w:rsidSect="00155500">
      <w:headerReference w:type="even" r:id="rId108"/>
      <w:headerReference w:type="default" r:id="rId109"/>
      <w:footerReference w:type="even" r:id="rId110"/>
      <w:footerReference w:type="default" r:id="rId111"/>
      <w:headerReference w:type="first" r:id="rId112"/>
      <w:footerReference w:type="first" r:id="rId11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2F7CC10" w14:textId="77777777" w:rsidR="00812D7A" w:rsidRDefault="00812D7A" w:rsidP="00F8009C">
      <w:r>
        <w:separator/>
      </w:r>
    </w:p>
  </w:endnote>
  <w:endnote w:type="continuationSeparator" w:id="0">
    <w:p w14:paraId="0F31B074" w14:textId="77777777" w:rsidR="00812D7A" w:rsidRDefault="00812D7A" w:rsidP="00F8009C">
      <w:r>
        <w:continuationSeparator/>
      </w:r>
    </w:p>
  </w:endnote>
  <w:endnote w:type="continuationNotice" w:id="1">
    <w:p w14:paraId="58FDF1C0" w14:textId="77777777" w:rsidR="003905A9" w:rsidRDefault="003905A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ourier New"/>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A72772" w14:textId="77777777" w:rsidR="00244011" w:rsidRDefault="00244011" w:rsidP="009C2B67">
    <w:pPr>
      <w:pStyle w:val="Brdtext"/>
    </w:pPr>
    <w:r>
      <w:rPr>
        <w:noProof/>
        <w:lang w:eastAsia="sv-SE"/>
      </w:rPr>
      <mc:AlternateContent>
        <mc:Choice Requires="wps">
          <w:drawing>
            <wp:anchor distT="0" distB="0" distL="0" distR="0" simplePos="0" relativeHeight="251658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DA2D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CDA2D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F197E4"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2B16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72B16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E126FF"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07B8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C07B8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13A04" w14:textId="77777777" w:rsidR="00244011" w:rsidRDefault="00244011" w:rsidP="009C2B67">
    <w:pPr>
      <w:pStyle w:val="Brdtext"/>
    </w:pPr>
    <w:r>
      <w:rPr>
        <w:noProof/>
        <w:lang w:eastAsia="sv-SE"/>
      </w:rPr>
      <mc:AlternateContent>
        <mc:Choice Requires="wps">
          <w:drawing>
            <wp:anchor distT="0" distB="0" distL="0" distR="0" simplePos="0" relativeHeight="2516582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1AC3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A51AC3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1F20A4"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C769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8C769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E30E68"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9D67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29D67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38D380" w14:textId="77777777" w:rsidR="00244011" w:rsidRDefault="00244011" w:rsidP="009C2B67">
    <w:pPr>
      <w:pStyle w:val="Brdtext"/>
    </w:pPr>
    <w:r>
      <w:rPr>
        <w:noProof/>
        <w:lang w:eastAsia="sv-SE"/>
      </w:rPr>
      <mc:AlternateContent>
        <mc:Choice Requires="wps">
          <w:drawing>
            <wp:anchor distT="0" distB="0" distL="0" distR="0" simplePos="0" relativeHeight="2516582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7E22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17E22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735D5"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34E79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234E79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2B106A"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05DFE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905DFE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0F2256" w14:textId="77777777" w:rsidR="00244011" w:rsidRDefault="00244011" w:rsidP="009C2B67">
    <w:pPr>
      <w:pStyle w:val="Brdtext"/>
    </w:pPr>
    <w:r>
      <w:rPr>
        <w:noProof/>
        <w:lang w:eastAsia="sv-SE"/>
      </w:rPr>
      <mc:AlternateContent>
        <mc:Choice Requires="wps">
          <w:drawing>
            <wp:anchor distT="0" distB="0" distL="0" distR="0" simplePos="0" relativeHeight="2516582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9AB6B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19AB6B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E1D6B3"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42FBE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642FBE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FE8FC5"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4AA9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54AA9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9487F2" w14:textId="77777777" w:rsidR="00244011" w:rsidRDefault="00244011" w:rsidP="009C2B67">
    <w:pPr>
      <w:pStyle w:val="Brdtext"/>
    </w:pPr>
    <w:r>
      <w:rPr>
        <w:noProof/>
        <w:lang w:eastAsia="sv-SE"/>
      </w:rPr>
      <mc:AlternateContent>
        <mc:Choice Requires="wps">
          <w:drawing>
            <wp:anchor distT="0" distB="0" distL="0" distR="0" simplePos="0" relativeHeight="2516583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A1791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9A1791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6B2B4E"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9E6A6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A9E6A6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E9748D"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DAE93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4DAE93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F8C05C" w14:textId="77777777" w:rsidR="00244011" w:rsidRDefault="00244011" w:rsidP="009C2B67">
    <w:pPr>
      <w:pStyle w:val="Brdtext"/>
    </w:pPr>
    <w:r>
      <w:rPr>
        <w:noProof/>
        <w:lang w:eastAsia="sv-SE"/>
      </w:rPr>
      <mc:AlternateContent>
        <mc:Choice Requires="wps">
          <w:drawing>
            <wp:anchor distT="0" distB="0" distL="0" distR="0" simplePos="0" relativeHeight="25165830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EE4763"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9EE4763"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D85A81"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A2C1A"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01A2C1A"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DE3716"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FF2FED"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3FF2FED"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382FB1" w14:textId="77777777" w:rsidR="00244011" w:rsidRDefault="00244011" w:rsidP="009C2B67">
    <w:pPr>
      <w:pStyle w:val="Brdtext"/>
    </w:pPr>
    <w:r>
      <w:rPr>
        <w:noProof/>
        <w:lang w:eastAsia="sv-SE"/>
      </w:rPr>
      <mc:AlternateContent>
        <mc:Choice Requires="wps">
          <w:drawing>
            <wp:anchor distT="0" distB="0" distL="0" distR="0" simplePos="0" relativeHeight="2516583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F8D178"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FF8D178"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1D2D1C"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FB2840"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7FB2840"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1D221D"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79507E"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779507E"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1DF963" w14:textId="77777777" w:rsidR="00244011" w:rsidRDefault="00244011" w:rsidP="009C2B67">
    <w:pPr>
      <w:pStyle w:val="Brdtext"/>
    </w:pPr>
    <w:r>
      <w:rPr>
        <w:noProof/>
        <w:lang w:eastAsia="sv-SE"/>
      </w:rPr>
      <mc:AlternateContent>
        <mc:Choice Requires="wps">
          <w:drawing>
            <wp:anchor distT="0" distB="0" distL="0" distR="0" simplePos="0" relativeHeight="25165830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B58B02"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AB58B02"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5C5C4B"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61FBAE"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61FBAE"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640821"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36161D"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836161D"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416D5B" w14:textId="77777777" w:rsidR="00244011" w:rsidRDefault="00244011" w:rsidP="009C2B67">
    <w:pPr>
      <w:pStyle w:val="Brdtext"/>
    </w:pPr>
    <w:r>
      <w:rPr>
        <w:noProof/>
        <w:lang w:eastAsia="sv-SE"/>
      </w:rPr>
      <mc:AlternateContent>
        <mc:Choice Requires="wps">
          <w:drawing>
            <wp:anchor distT="0" distB="0" distL="0" distR="0" simplePos="0" relativeHeight="251658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8A4290"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88A4290"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595E12"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94F58"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3B94F58"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355B31"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478DDC"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C478DDC"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DB8CC6" w14:textId="77777777" w:rsidR="00244011" w:rsidRDefault="00244011" w:rsidP="009C2B67">
    <w:pPr>
      <w:pStyle w:val="Brdtext"/>
    </w:pPr>
    <w:r>
      <w:rPr>
        <w:noProof/>
        <w:lang w:eastAsia="sv-SE"/>
      </w:rPr>
      <mc:AlternateContent>
        <mc:Choice Requires="wps">
          <w:drawing>
            <wp:anchor distT="0" distB="0" distL="0" distR="0" simplePos="0" relativeHeight="25165830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513E09"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1513E09"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539E4A"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6ED68"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D56ED68"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DF6349"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030FE5"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1030FE5"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DA2EB7" w14:textId="77777777" w:rsidR="00244011" w:rsidRDefault="00244011" w:rsidP="009C2B67">
    <w:pPr>
      <w:pStyle w:val="Brdtext"/>
    </w:pPr>
    <w:r>
      <w:rPr>
        <w:noProof/>
        <w:lang w:eastAsia="sv-SE"/>
      </w:rPr>
      <mc:AlternateContent>
        <mc:Choice Requires="wps">
          <w:drawing>
            <wp:anchor distT="0" distB="0" distL="0" distR="0" simplePos="0" relativeHeight="25165830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13CE00"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F13CE00"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3BF2A6"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49A116"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349A116"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331E52"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0643C8"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90643C8"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0B4CB6" w14:textId="77777777" w:rsidR="00244011" w:rsidRDefault="00244011" w:rsidP="009C2B67">
    <w:pPr>
      <w:pStyle w:val="Brdtext"/>
    </w:pPr>
    <w:r>
      <w:rPr>
        <w:noProof/>
        <w:lang w:eastAsia="sv-SE"/>
      </w:rPr>
      <mc:AlternateContent>
        <mc:Choice Requires="wps">
          <w:drawing>
            <wp:anchor distT="0" distB="0" distL="0" distR="0" simplePos="0" relativeHeight="2516583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912887"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1912887" w14:textId="77777777" w:rsidR="00244011" w:rsidRPr="00756E21" w:rsidRDefault="00244011" w:rsidP="009C2B67">
                    <w:pPr>
                      <w:pStyle w:val="Brdtext"/>
                      <w:jc w:val="right"/>
                    </w:pPr>
                    <w:r>
                      <w:fldChar w:fldCharType="begin"/>
                    </w:r>
                    <w:r>
                      <w:instrText xml:space="preserve"> PAGE   \* MERGEFORMAT </w:instrText>
                    </w:r>
                    <w:r>
                      <w:fldChar w:fldCharType="separate"/>
                    </w:r>
                    <w:r w:rsidR="00DA0598">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0197E4"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9B6E26"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9B6E26"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AB17E4"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AE34FD"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8AE34FD" w14:textId="77777777" w:rsidR="00244011" w:rsidRPr="00756E21" w:rsidRDefault="00244011" w:rsidP="00A118D8">
                    <w:pPr>
                      <w:pStyle w:val="Brdtext"/>
                      <w:jc w:val="right"/>
                    </w:pPr>
                    <w:r>
                      <w:fldChar w:fldCharType="begin"/>
                    </w:r>
                    <w:r>
                      <w:instrText xml:space="preserve"> PAGE   \* MERGEFORMAT </w:instrText>
                    </w:r>
                    <w:r>
                      <w:fldChar w:fldCharType="separate"/>
                    </w:r>
                    <w:r w:rsidR="00DA0598">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702426" w14:textId="77777777" w:rsidR="00244011" w:rsidRDefault="00244011" w:rsidP="009C2B67">
    <w:pPr>
      <w:pStyle w:val="Brdtext"/>
    </w:pPr>
    <w:r>
      <w:rPr>
        <w:noProof/>
        <w:lang w:eastAsia="sv-SE"/>
      </w:rPr>
      <mc:AlternateContent>
        <mc:Choice Requires="wps">
          <w:drawing>
            <wp:anchor distT="0" distB="0" distL="0" distR="0" simplePos="0" relativeHeight="25165830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07EA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3B07EA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D36F9D"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715CF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6715CF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105768"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4654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04654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BE4A466" w14:textId="77777777" w:rsidR="00812D7A" w:rsidRDefault="00812D7A" w:rsidP="006923D1">
      <w:pPr>
        <w:pStyle w:val="Sidfot"/>
      </w:pPr>
    </w:p>
  </w:footnote>
  <w:footnote w:type="continuationSeparator" w:id="0">
    <w:p w14:paraId="40D5A352" w14:textId="77777777" w:rsidR="00812D7A" w:rsidRPr="006923D1" w:rsidRDefault="00812D7A" w:rsidP="006923D1">
      <w:pPr>
        <w:pStyle w:val="Sidfot"/>
      </w:pPr>
    </w:p>
  </w:footnote>
  <w:footnote w:type="continuationNotice" w:id="1">
    <w:p w14:paraId="6CBAA217" w14:textId="77777777" w:rsidR="00812D7A" w:rsidRDefault="00812D7A" w:rsidP="006923D1">
      <w:pPr>
        <w:pStyle w:val="RKbas"/>
      </w:pPr>
    </w:p>
  </w:footnote>
  <w:footnote w:id="2">
    <w:p w14:paraId="3083B287" w14:textId="76790864" w:rsidR="00BB46C1" w:rsidRDefault="00BB46C1">
      <w:pPr>
        <w:pStyle w:val="Fotnotstext"/>
      </w:pPr>
    </w:p>
  </w:footnote>
  <w:footnote w:id="3">
    <w:p w14:paraId="2D8138C2" w14:textId="21F0807B" w:rsidR="00BB46C1" w:rsidRDefault="00BB46C1" w:rsidP="00BB46C1">
      <w:pPr>
        <w:pStyle w:val="Fotnotstext"/>
      </w:pPr>
    </w:p>
  </w:footnote>
  <w:footnote w:id="4">
    <w:p w14:paraId="57978A72" w14:textId="77777777" w:rsidR="00DA0598" w:rsidRDefault="00DA0598" w:rsidP="000B5CB2">
      <w:pPr>
        <w:pStyle w:val="Fotnotstext"/>
      </w:pPr>
      <w:r w:rsidRPr="00AF46B7">
        <w:rPr>
          <w:rStyle w:val="Fotnotsreferens"/>
          <w:rFonts w:ascii="Garamond" w:hAnsi="Garamond"/>
          <w:sz w:val="18"/>
          <w:szCs w:val="18"/>
        </w:rPr>
        <w:footnoteRef/>
      </w:r>
      <w:r w:rsidRPr="00AF46B7">
        <w:rPr>
          <w:rFonts w:ascii="Garamond" w:hAnsi="Garamond"/>
          <w:sz w:val="18"/>
          <w:szCs w:val="18"/>
        </w:rPr>
        <w:t xml:space="preserve"> Exporten avser följdleveranser till privat företag av komponenter som vid den ursprungliga utförseln ej utgjorde krigsmateriel. </w:t>
      </w:r>
      <w:r>
        <w:rPr>
          <w:rFonts w:ascii="Garamond" w:hAnsi="Garamond"/>
          <w:sz w:val="18"/>
          <w:szCs w:val="18"/>
        </w:rPr>
        <w:t xml:space="preserve">Leveranserna under 2024 har skett med stöd av utförseltillstånd som utfärdats tidigare år. Inget utförseltillstånd för försäljning har utfärdats sedan oktober 2023. </w:t>
      </w:r>
    </w:p>
  </w:footnote>
  <w:footnote w:id="5">
    <w:p w14:paraId="5A836753" w14:textId="77777777" w:rsidR="00DA0598" w:rsidRDefault="00DA0598" w:rsidP="00B03896">
      <w:pPr>
        <w:pStyle w:val="Fotnotstext"/>
      </w:pPr>
      <w:r w:rsidRPr="00AF46B7">
        <w:rPr>
          <w:rStyle w:val="Fotnotsreferens"/>
          <w:rFonts w:ascii="Garamond" w:hAnsi="Garamond"/>
          <w:sz w:val="18"/>
          <w:szCs w:val="18"/>
        </w:rPr>
        <w:footnoteRef/>
      </w:r>
      <w:r w:rsidRPr="00AF46B7">
        <w:rPr>
          <w:rFonts w:ascii="Garamond" w:hAnsi="Garamond"/>
          <w:sz w:val="18"/>
          <w:szCs w:val="18"/>
        </w:rPr>
        <w:t xml:space="preserve"> Exporten avser följdleveranser till privat företag av komponenter som vid den ursprungliga utförseln ej utgjorde krigsmateriel. </w:t>
      </w:r>
      <w:r>
        <w:rPr>
          <w:rFonts w:ascii="Garamond" w:hAnsi="Garamond"/>
          <w:sz w:val="18"/>
          <w:szCs w:val="18"/>
        </w:rPr>
        <w:t>Leveranserna under 2024 har skett med stöd av utförseltillstånd som utfärdats tidigare år. Inget utförseltillstånd för försäljning har utfärdats sedan oktober 2023.</w:t>
      </w:r>
    </w:p>
  </w:footnote>
  <w:footnote w:id="6">
    <w:p w14:paraId="52C9DF5F" w14:textId="77777777" w:rsidR="00DA0598" w:rsidRDefault="00DA0598" w:rsidP="00A21453">
      <w:pPr>
        <w:pStyle w:val="Fotnots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FF4D25" w14:textId="77777777" w:rsidR="00244011" w:rsidRDefault="00244011"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02EFDF" w14:textId="6F27C61F" w:rsidR="00244011" w:rsidRPr="00756E21" w:rsidRDefault="008056F2" w:rsidP="00664D04">
                          <w:pPr>
                            <w:pStyle w:val="Brdtext"/>
                            <w:jc w:val="left"/>
                          </w:pPr>
                          <w:sdt>
                            <w:sdtPr>
                              <w:alias w:val="NummerEtikett"/>
                              <w:tag w:val="NummerEtikett"/>
                              <w:id w:val="426929650"/>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222718898"/>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7502EFDF" w14:textId="6F27C61F" w:rsidR="00244011" w:rsidRPr="00756E21" w:rsidRDefault="00512981" w:rsidP="00664D04">
                    <w:pPr>
                      <w:pStyle w:val="Brdtext"/>
                      <w:jc w:val="left"/>
                    </w:pPr>
                    <w:sdt>
                      <w:sdtPr>
                        <w:alias w:val="NummerEtikett"/>
                        <w:tag w:val="NummerEtikett"/>
                        <w:id w:val="426929650"/>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222718898"/>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1838B0"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9E216C" w14:textId="6840BE16" w:rsidR="00244011" w:rsidRPr="00756E21" w:rsidRDefault="008056F2" w:rsidP="00A118D8">
                          <w:pPr>
                            <w:pStyle w:val="Brdtext"/>
                            <w:jc w:val="left"/>
                          </w:pPr>
                          <w:sdt>
                            <w:sdtPr>
                              <w:alias w:val="NummerEtikett"/>
                              <w:tag w:val="NummerEtikett"/>
                              <w:id w:val="-122621482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976370535"/>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669E216C" w14:textId="6840BE16" w:rsidR="00244011" w:rsidRPr="00756E21" w:rsidRDefault="00512981" w:rsidP="00A118D8">
                    <w:pPr>
                      <w:pStyle w:val="Brdtext"/>
                      <w:jc w:val="left"/>
                    </w:pPr>
                    <w:sdt>
                      <w:sdtPr>
                        <w:alias w:val="NummerEtikett"/>
                        <w:tag w:val="NummerEtikett"/>
                        <w:id w:val="-122621482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976370535"/>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5213F6" w14:textId="77777777" w:rsidR="00244011" w:rsidRDefault="00244011"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F02329" w14:textId="3F63F363" w:rsidR="00244011" w:rsidRPr="00756E21" w:rsidRDefault="008056F2" w:rsidP="00664D04">
                          <w:pPr>
                            <w:pStyle w:val="Brdtext"/>
                            <w:jc w:val="left"/>
                          </w:pPr>
                          <w:sdt>
                            <w:sdtPr>
                              <w:alias w:val="NummerEtikett"/>
                              <w:tag w:val="NummerEtikett"/>
                              <w:id w:val="-620608218"/>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28863484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EF02329" w14:textId="3F63F363" w:rsidR="00244011" w:rsidRPr="00756E21" w:rsidRDefault="00512981" w:rsidP="00664D04">
                    <w:pPr>
                      <w:pStyle w:val="Brdtext"/>
                      <w:jc w:val="left"/>
                    </w:pPr>
                    <w:sdt>
                      <w:sdtPr>
                        <w:alias w:val="NummerEtikett"/>
                        <w:tag w:val="NummerEtikett"/>
                        <w:id w:val="-620608218"/>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28863484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350218"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FC5210" w14:textId="6BE17C58" w:rsidR="00244011" w:rsidRPr="00756E21" w:rsidRDefault="008056F2" w:rsidP="00A118D8">
                          <w:pPr>
                            <w:pStyle w:val="Brdtext"/>
                            <w:jc w:val="left"/>
                          </w:pPr>
                          <w:sdt>
                            <w:sdtPr>
                              <w:alias w:val="NummerEtikett"/>
                              <w:tag w:val="NummerEtikett"/>
                              <w:id w:val="29849559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342559040"/>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36FC5210" w14:textId="6BE17C58" w:rsidR="00244011" w:rsidRPr="00756E21" w:rsidRDefault="00512981" w:rsidP="00A118D8">
                    <w:pPr>
                      <w:pStyle w:val="Brdtext"/>
                      <w:jc w:val="left"/>
                    </w:pPr>
                    <w:sdt>
                      <w:sdtPr>
                        <w:alias w:val="NummerEtikett"/>
                        <w:tag w:val="NummerEtikett"/>
                        <w:id w:val="29849559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342559040"/>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5B4D8E" w14:textId="77777777" w:rsidR="00244011" w:rsidRDefault="00244011" w:rsidP="00EE1584">
    <w:pPr>
      <w:pStyle w:val="Brdtext"/>
    </w:pP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DBC6B1" w14:textId="77777777" w:rsidR="00244011" w:rsidRDefault="00244011"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452755" w14:textId="045657E1" w:rsidR="00244011" w:rsidRPr="00756E21" w:rsidRDefault="008056F2" w:rsidP="00664D04">
                          <w:pPr>
                            <w:pStyle w:val="Brdtext"/>
                            <w:jc w:val="left"/>
                          </w:pPr>
                          <w:sdt>
                            <w:sdtPr>
                              <w:alias w:val="NummerEtikett"/>
                              <w:tag w:val="NummerEtikett"/>
                              <w:id w:val="403029698"/>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891222205"/>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24452755" w14:textId="045657E1" w:rsidR="00244011" w:rsidRPr="00756E21" w:rsidRDefault="00512981" w:rsidP="00664D04">
                    <w:pPr>
                      <w:pStyle w:val="Brdtext"/>
                      <w:jc w:val="left"/>
                    </w:pPr>
                    <w:sdt>
                      <w:sdtPr>
                        <w:alias w:val="NummerEtikett"/>
                        <w:tag w:val="NummerEtikett"/>
                        <w:id w:val="403029698"/>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891222205"/>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7838DC"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66F7E3" w14:textId="6B247CD1" w:rsidR="00244011" w:rsidRPr="00756E21" w:rsidRDefault="008056F2" w:rsidP="00A118D8">
                          <w:pPr>
                            <w:pStyle w:val="Brdtext"/>
                            <w:jc w:val="left"/>
                          </w:pPr>
                          <w:sdt>
                            <w:sdtPr>
                              <w:alias w:val="NummerEtikett"/>
                              <w:tag w:val="NummerEtikett"/>
                              <w:id w:val="1753241573"/>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858237151"/>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766F7E3" w14:textId="6B247CD1" w:rsidR="00244011" w:rsidRPr="00756E21" w:rsidRDefault="00512981" w:rsidP="00A118D8">
                    <w:pPr>
                      <w:pStyle w:val="Brdtext"/>
                      <w:jc w:val="left"/>
                    </w:pPr>
                    <w:sdt>
                      <w:sdtPr>
                        <w:alias w:val="NummerEtikett"/>
                        <w:tag w:val="NummerEtikett"/>
                        <w:id w:val="1753241573"/>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858237151"/>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813B3A" w14:textId="77777777" w:rsidR="00244011" w:rsidRDefault="00244011"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97F3DC" w14:textId="77777777" w:rsidR="00244011" w:rsidRDefault="00244011"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9B2A91" w14:textId="20D6B1C1" w:rsidR="00244011" w:rsidRPr="00756E21" w:rsidRDefault="008056F2" w:rsidP="00664D04">
                          <w:pPr>
                            <w:pStyle w:val="Brdtext"/>
                            <w:jc w:val="left"/>
                          </w:pPr>
                          <w:sdt>
                            <w:sdtPr>
                              <w:alias w:val="NummerEtikett"/>
                              <w:tag w:val="NummerEtikett"/>
                              <w:id w:val="-1384559842"/>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55713896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379B2A91" w14:textId="20D6B1C1" w:rsidR="00244011" w:rsidRPr="00756E21" w:rsidRDefault="00512981" w:rsidP="00664D04">
                    <w:pPr>
                      <w:pStyle w:val="Brdtext"/>
                      <w:jc w:val="left"/>
                    </w:pPr>
                    <w:sdt>
                      <w:sdtPr>
                        <w:alias w:val="NummerEtikett"/>
                        <w:tag w:val="NummerEtikett"/>
                        <w:id w:val="-1384559842"/>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55713896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00DFF8"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191586" w14:textId="03E2B770" w:rsidR="00244011" w:rsidRPr="00756E21" w:rsidRDefault="008056F2" w:rsidP="00A118D8">
                          <w:pPr>
                            <w:pStyle w:val="Brdtext"/>
                            <w:jc w:val="left"/>
                          </w:pPr>
                          <w:sdt>
                            <w:sdtPr>
                              <w:alias w:val="NummerEtikett"/>
                              <w:tag w:val="NummerEtikett"/>
                              <w:id w:val="-213554683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486591573"/>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F191586" w14:textId="03E2B770" w:rsidR="00244011" w:rsidRPr="00756E21" w:rsidRDefault="00512981" w:rsidP="00A118D8">
                    <w:pPr>
                      <w:pStyle w:val="Brdtext"/>
                      <w:jc w:val="left"/>
                    </w:pPr>
                    <w:sdt>
                      <w:sdtPr>
                        <w:alias w:val="NummerEtikett"/>
                        <w:tag w:val="NummerEtikett"/>
                        <w:id w:val="-213554683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486591573"/>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D50EA5" w14:textId="77777777" w:rsidR="00244011" w:rsidRDefault="0024401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DD7ECE" w14:textId="77777777" w:rsidR="00244011" w:rsidRDefault="00244011"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58EA35" w14:textId="4D9B48ED" w:rsidR="00244011" w:rsidRPr="00756E21" w:rsidRDefault="008056F2" w:rsidP="00664D04">
                          <w:pPr>
                            <w:pStyle w:val="Brdtext"/>
                            <w:jc w:val="left"/>
                          </w:pPr>
                          <w:sdt>
                            <w:sdtPr>
                              <w:alias w:val="NummerEtikett"/>
                              <w:tag w:val="NummerEtikett"/>
                              <w:id w:val="1923451813"/>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44414195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7958EA35" w14:textId="4D9B48ED" w:rsidR="00244011" w:rsidRPr="00756E21" w:rsidRDefault="00512981" w:rsidP="00664D04">
                    <w:pPr>
                      <w:pStyle w:val="Brdtext"/>
                      <w:jc w:val="left"/>
                    </w:pPr>
                    <w:sdt>
                      <w:sdtPr>
                        <w:alias w:val="NummerEtikett"/>
                        <w:tag w:val="NummerEtikett"/>
                        <w:id w:val="1923451813"/>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44414195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6B6016"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9DDEAE" w14:textId="77AC36F0" w:rsidR="00244011" w:rsidRPr="00756E21" w:rsidRDefault="008056F2" w:rsidP="00A118D8">
                          <w:pPr>
                            <w:pStyle w:val="Brdtext"/>
                            <w:jc w:val="left"/>
                          </w:pPr>
                          <w:sdt>
                            <w:sdtPr>
                              <w:alias w:val="NummerEtikett"/>
                              <w:tag w:val="NummerEtikett"/>
                              <w:id w:val="-1930951122"/>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653635346"/>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5F9DDEAE" w14:textId="77AC36F0" w:rsidR="00244011" w:rsidRPr="00756E21" w:rsidRDefault="00512981" w:rsidP="00A118D8">
                    <w:pPr>
                      <w:pStyle w:val="Brdtext"/>
                      <w:jc w:val="left"/>
                    </w:pPr>
                    <w:sdt>
                      <w:sdtPr>
                        <w:alias w:val="NummerEtikett"/>
                        <w:tag w:val="NummerEtikett"/>
                        <w:id w:val="-1930951122"/>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653635346"/>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A41912" w14:textId="77777777" w:rsidR="00244011" w:rsidRDefault="00244011"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905456" w14:textId="77777777" w:rsidR="00244011" w:rsidRDefault="00244011"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8062CD" w14:textId="248CF01D" w:rsidR="00244011" w:rsidRDefault="008056F2" w:rsidP="00664D04">
                          <w:pPr>
                            <w:pStyle w:val="Brdtext"/>
                            <w:jc w:val="left"/>
                          </w:pPr>
                          <w:sdt>
                            <w:sdtPr>
                              <w:alias w:val="NummerEtikett"/>
                              <w:tag w:val="NummerEtikett"/>
                              <w:id w:val="481736051"/>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552429013"/>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2C55FD46" w14:textId="23FD4DDA" w:rsidR="00DA0598" w:rsidRPr="000B6D9A" w:rsidRDefault="008056F2"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A0598">
                                <w:t>Bilaga</w:t>
                              </w:r>
                            </w:sdtContent>
                          </w:sdt>
                          <w:r w:rsidR="00DA0598">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A059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E8062CD" w14:textId="248CF01D" w:rsidR="00244011" w:rsidRDefault="00512981" w:rsidP="00664D04">
                    <w:pPr>
                      <w:pStyle w:val="Brdtext"/>
                      <w:jc w:val="left"/>
                    </w:pPr>
                    <w:sdt>
                      <w:sdtPr>
                        <w:alias w:val="NummerEtikett"/>
                        <w:tag w:val="NummerEtikett"/>
                        <w:id w:val="481736051"/>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552429013"/>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2C55FD46" w14:textId="23FD4DDA" w:rsidR="00DA0598" w:rsidRPr="000B6D9A" w:rsidRDefault="00512981"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A0598">
                          <w:t>Bilaga</w:t>
                        </w:r>
                      </w:sdtContent>
                    </w:sdt>
                    <w:r w:rsidR="00DA0598">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A0598">
                          <w:t>1</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9D92DF"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0CBC1A" w14:textId="480A2ED2" w:rsidR="00244011" w:rsidRDefault="008056F2" w:rsidP="00A118D8">
                          <w:pPr>
                            <w:pStyle w:val="Brdtext"/>
                            <w:jc w:val="left"/>
                          </w:pPr>
                          <w:sdt>
                            <w:sdtPr>
                              <w:alias w:val="NummerEtikett"/>
                              <w:tag w:val="NummerEtikett"/>
                              <w:id w:val="142931578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46586440"/>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46824751" w14:textId="72D67386" w:rsidR="00DA0598" w:rsidRPr="000B6D9A" w:rsidRDefault="008056F2"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A0598">
                                <w:t>Bilaga</w:t>
                              </w:r>
                            </w:sdtContent>
                          </w:sdt>
                          <w:r w:rsidR="00DA0598">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A059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30CBC1A" w14:textId="480A2ED2" w:rsidR="00244011" w:rsidRDefault="00512981" w:rsidP="00A118D8">
                    <w:pPr>
                      <w:pStyle w:val="Brdtext"/>
                      <w:jc w:val="left"/>
                    </w:pPr>
                    <w:sdt>
                      <w:sdtPr>
                        <w:alias w:val="NummerEtikett"/>
                        <w:tag w:val="NummerEtikett"/>
                        <w:id w:val="142931578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46586440"/>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46824751" w14:textId="72D67386" w:rsidR="00DA0598" w:rsidRPr="000B6D9A" w:rsidRDefault="00512981"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A0598">
                          <w:t>Bilaga</w:t>
                        </w:r>
                      </w:sdtContent>
                    </w:sdt>
                    <w:r w:rsidR="00DA0598">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A0598">
                          <w:t>1</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21DBBF"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97ED09" w14:textId="77777777" w:rsidR="00244011" w:rsidRDefault="00244011"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D289E3" w14:textId="767672B2" w:rsidR="00244011" w:rsidRDefault="008056F2" w:rsidP="00664D04">
                          <w:pPr>
                            <w:pStyle w:val="Brdtext"/>
                            <w:jc w:val="left"/>
                          </w:pPr>
                          <w:sdt>
                            <w:sdtPr>
                              <w:alias w:val="NummerEtikett"/>
                              <w:tag w:val="NummerEtikett"/>
                              <w:id w:val="-167720143"/>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93050008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38074094" w14:textId="5FE6A00D" w:rsidR="00DA0598" w:rsidRPr="000B6D9A" w:rsidRDefault="008056F2" w:rsidP="000B6D9A">
                          <w:pPr>
                            <w:pStyle w:val="Brdtext"/>
                          </w:pPr>
                          <w:sdt>
                            <w:sdtPr>
                              <w:alias w:val="BilageEtikett"/>
                              <w:tag w:val="BilageEtikett"/>
                              <w:id w:val="311065775"/>
                              <w:lock w:val="sdtContentLocked"/>
                              <w:dataBinding w:prefixMappings="xmlns:ns0='http://rkdhs/mallar/lagstiftning/Skr/Skr.xsd'" w:xpath="/ns0:dokumentvärden[1]/ns0:bilagor[1]/ns0:bilaga[2]/@bilageetikett" w:storeItemID="{068625C3-B546-44A5-B525-B7CC092E5AD6}"/>
                              <w:text/>
                            </w:sdtPr>
                            <w:sdtEndPr/>
                            <w:sdtContent>
                              <w:r w:rsidR="00DA0598">
                                <w:t>Bilaga</w:t>
                              </w:r>
                            </w:sdtContent>
                          </w:sdt>
                          <w:r w:rsidR="00DA0598">
                            <w:t xml:space="preserve"> </w:t>
                          </w:r>
                          <w:sdt>
                            <w:sdtPr>
                              <w:alias w:val="BilageNummer"/>
                              <w:tag w:val="BilageNummer"/>
                              <w:id w:val="-1579822993"/>
                              <w:lock w:val="sdtContentLocked"/>
                              <w:dataBinding w:prefixMappings="xmlns:ns0='http://rkdhs/mallar/lagstiftning/Skr/Skr.xsd'" w:xpath="/ns0:dokumentvärden[1]/ns0:bilagor[1]/ns0:bilaga[2]/@bilagenummer" w:storeItemID="{068625C3-B546-44A5-B525-B7CC092E5AD6}"/>
                              <w:text/>
                            </w:sdtPr>
                            <w:sdtEndPr/>
                            <w:sdtContent>
                              <w:r w:rsidR="00DA059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FD289E3" w14:textId="767672B2" w:rsidR="00244011" w:rsidRDefault="00512981" w:rsidP="00664D04">
                    <w:pPr>
                      <w:pStyle w:val="Brdtext"/>
                      <w:jc w:val="left"/>
                    </w:pPr>
                    <w:sdt>
                      <w:sdtPr>
                        <w:alias w:val="NummerEtikett"/>
                        <w:tag w:val="NummerEtikett"/>
                        <w:id w:val="-167720143"/>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93050008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38074094" w14:textId="5FE6A00D" w:rsidR="00DA0598" w:rsidRPr="000B6D9A" w:rsidRDefault="00512981" w:rsidP="000B6D9A">
                    <w:pPr>
                      <w:pStyle w:val="Brdtext"/>
                    </w:pPr>
                    <w:sdt>
                      <w:sdtPr>
                        <w:alias w:val="BilageEtikett"/>
                        <w:tag w:val="BilageEtikett"/>
                        <w:id w:val="311065775"/>
                        <w:lock w:val="sdtContentLocked"/>
                        <w:dataBinding w:prefixMappings="xmlns:ns0='http://rkdhs/mallar/lagstiftning/Skr/Skr.xsd'" w:xpath="/ns0:dokumentvärden[1]/ns0:bilagor[1]/ns0:bilaga[2]/@bilageetikett" w:storeItemID="{068625C3-B546-44A5-B525-B7CC092E5AD6}"/>
                        <w:text/>
                      </w:sdtPr>
                      <w:sdtEndPr/>
                      <w:sdtContent>
                        <w:r w:rsidR="00DA0598">
                          <w:t>Bilaga</w:t>
                        </w:r>
                      </w:sdtContent>
                    </w:sdt>
                    <w:r w:rsidR="00DA0598">
                      <w:t xml:space="preserve"> </w:t>
                    </w:r>
                    <w:sdt>
                      <w:sdtPr>
                        <w:alias w:val="BilageNummer"/>
                        <w:tag w:val="BilageNummer"/>
                        <w:id w:val="-1579822993"/>
                        <w:lock w:val="sdtContentLocked"/>
                        <w:dataBinding w:prefixMappings="xmlns:ns0='http://rkdhs/mallar/lagstiftning/Skr/Skr.xsd'" w:xpath="/ns0:dokumentvärden[1]/ns0:bilagor[1]/ns0:bilaga[2]/@bilagenummer" w:storeItemID="{068625C3-B546-44A5-B525-B7CC092E5AD6}"/>
                        <w:text/>
                      </w:sdtPr>
                      <w:sdtEndPr/>
                      <w:sdtContent>
                        <w:r w:rsidR="00DA0598">
                          <w:t>2</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C6234D" w14:textId="77777777" w:rsidR="00244011" w:rsidRDefault="00244011" w:rsidP="00EE1584">
    <w:pPr>
      <w:pStyle w:val="Brdtext"/>
    </w:pPr>
    <w:r>
      <w:rPr>
        <w:noProof/>
        <w:lang w:eastAsia="sv-SE"/>
      </w:rPr>
      <mc:AlternateContent>
        <mc:Choice Requires="wps">
          <w:drawing>
            <wp:anchor distT="0" distB="0" distL="0" distR="0" simplePos="0" relativeHeight="2516582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48C05A" w14:textId="60C1A387" w:rsidR="00244011" w:rsidRDefault="008056F2" w:rsidP="00A118D8">
                          <w:pPr>
                            <w:pStyle w:val="Brdtext"/>
                            <w:jc w:val="left"/>
                          </w:pPr>
                          <w:sdt>
                            <w:sdtPr>
                              <w:alias w:val="NummerEtikett"/>
                              <w:tag w:val="NummerEtikett"/>
                              <w:id w:val="-77070966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876434179"/>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725C2855" w14:textId="125CFDB8" w:rsidR="00DA0598" w:rsidRPr="000B6D9A" w:rsidRDefault="008056F2" w:rsidP="000B6D9A">
                          <w:pPr>
                            <w:pStyle w:val="Brdtext"/>
                          </w:pPr>
                          <w:sdt>
                            <w:sdtPr>
                              <w:alias w:val="BilageEtikett"/>
                              <w:tag w:val="BilageEtikett"/>
                              <w:id w:val="-1459103096"/>
                              <w:lock w:val="sdtContentLocked"/>
                              <w:dataBinding w:prefixMappings="xmlns:ns0='http://rkdhs/mallar/lagstiftning/Skr/Skr.xsd'" w:xpath="/ns0:dokumentvärden[1]/ns0:bilagor[1]/ns0:bilaga[2]/@bilageetikett" w:storeItemID="{068625C3-B546-44A5-B525-B7CC092E5AD6}"/>
                              <w:text/>
                            </w:sdtPr>
                            <w:sdtEndPr/>
                            <w:sdtContent>
                              <w:r w:rsidR="00DA0598">
                                <w:t>Bilaga</w:t>
                              </w:r>
                            </w:sdtContent>
                          </w:sdt>
                          <w:r w:rsidR="00DA0598">
                            <w:t xml:space="preserve"> </w:t>
                          </w:r>
                          <w:sdt>
                            <w:sdtPr>
                              <w:alias w:val="BilageNummer"/>
                              <w:tag w:val="BilageNummer"/>
                              <w:id w:val="8255899"/>
                              <w:lock w:val="sdtContentLocked"/>
                              <w:dataBinding w:prefixMappings="xmlns:ns0='http://rkdhs/mallar/lagstiftning/Skr/Skr.xsd'" w:xpath="/ns0:dokumentvärden[1]/ns0:bilagor[1]/ns0:bilaga[2]/@bilagenummer" w:storeItemID="{068625C3-B546-44A5-B525-B7CC092E5AD6}"/>
                              <w:text/>
                            </w:sdtPr>
                            <w:sdtEndPr/>
                            <w:sdtContent>
                              <w:r w:rsidR="00DA059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348C05A" w14:textId="60C1A387" w:rsidR="00244011" w:rsidRDefault="00512981" w:rsidP="00A118D8">
                    <w:pPr>
                      <w:pStyle w:val="Brdtext"/>
                      <w:jc w:val="left"/>
                    </w:pPr>
                    <w:sdt>
                      <w:sdtPr>
                        <w:alias w:val="NummerEtikett"/>
                        <w:tag w:val="NummerEtikett"/>
                        <w:id w:val="-77070966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876434179"/>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725C2855" w14:textId="125CFDB8" w:rsidR="00DA0598" w:rsidRPr="000B6D9A" w:rsidRDefault="00512981" w:rsidP="000B6D9A">
                    <w:pPr>
                      <w:pStyle w:val="Brdtext"/>
                    </w:pPr>
                    <w:sdt>
                      <w:sdtPr>
                        <w:alias w:val="BilageEtikett"/>
                        <w:tag w:val="BilageEtikett"/>
                        <w:id w:val="-1459103096"/>
                        <w:lock w:val="sdtContentLocked"/>
                        <w:dataBinding w:prefixMappings="xmlns:ns0='http://rkdhs/mallar/lagstiftning/Skr/Skr.xsd'" w:xpath="/ns0:dokumentvärden[1]/ns0:bilagor[1]/ns0:bilaga[2]/@bilageetikett" w:storeItemID="{068625C3-B546-44A5-B525-B7CC092E5AD6}"/>
                        <w:text/>
                      </w:sdtPr>
                      <w:sdtEndPr/>
                      <w:sdtContent>
                        <w:r w:rsidR="00DA0598">
                          <w:t>Bilaga</w:t>
                        </w:r>
                      </w:sdtContent>
                    </w:sdt>
                    <w:r w:rsidR="00DA0598">
                      <w:t xml:space="preserve"> </w:t>
                    </w:r>
                    <w:sdt>
                      <w:sdtPr>
                        <w:alias w:val="BilageNummer"/>
                        <w:tag w:val="BilageNummer"/>
                        <w:id w:val="8255899"/>
                        <w:lock w:val="sdtContentLocked"/>
                        <w:dataBinding w:prefixMappings="xmlns:ns0='http://rkdhs/mallar/lagstiftning/Skr/Skr.xsd'" w:xpath="/ns0:dokumentvärden[1]/ns0:bilagor[1]/ns0:bilaga[2]/@bilagenummer" w:storeItemID="{068625C3-B546-44A5-B525-B7CC092E5AD6}"/>
                        <w:text/>
                      </w:sdtPr>
                      <w:sdtEndPr/>
                      <w:sdtContent>
                        <w:r w:rsidR="00DA0598">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CD88B2" w14:textId="77777777" w:rsidR="00244011" w:rsidRDefault="0024401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07F191" w14:textId="77777777" w:rsidR="00244011" w:rsidRDefault="00244011"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EE92C1" w14:textId="6B25FC47" w:rsidR="00244011" w:rsidRDefault="008056F2" w:rsidP="00664D04">
                          <w:pPr>
                            <w:pStyle w:val="Brdtext"/>
                            <w:jc w:val="left"/>
                          </w:pPr>
                          <w:sdt>
                            <w:sdtPr>
                              <w:alias w:val="NummerEtikett"/>
                              <w:tag w:val="NummerEtikett"/>
                              <w:id w:val="-251593139"/>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782155181"/>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029D9A60" w14:textId="2F574FAF" w:rsidR="00DA0598" w:rsidRPr="000B6D9A" w:rsidRDefault="008056F2" w:rsidP="000B6D9A">
                          <w:pPr>
                            <w:pStyle w:val="Brdtext"/>
                          </w:pPr>
                          <w:sdt>
                            <w:sdtPr>
                              <w:alias w:val="BilageEtikett"/>
                              <w:tag w:val="BilageEtikett"/>
                              <w:id w:val="-428895852"/>
                              <w:lock w:val="sdtContentLocked"/>
                              <w:dataBinding w:prefixMappings="xmlns:ns0='http://rkdhs/mallar/lagstiftning/Skr/Skr.xsd'" w:xpath="/ns0:dokumentvärden[1]/ns0:bilagor[1]/ns0:bilaga[3]/@bilageetikett" w:storeItemID="{068625C3-B546-44A5-B525-B7CC092E5AD6}"/>
                              <w:text/>
                            </w:sdtPr>
                            <w:sdtEndPr/>
                            <w:sdtContent>
                              <w:r w:rsidR="00DA0598">
                                <w:t>Bilaga</w:t>
                              </w:r>
                            </w:sdtContent>
                          </w:sdt>
                          <w:r w:rsidR="00DA0598">
                            <w:t xml:space="preserve"> </w:t>
                          </w:r>
                          <w:sdt>
                            <w:sdtPr>
                              <w:alias w:val="BilageNummer"/>
                              <w:tag w:val="BilageNummer"/>
                              <w:id w:val="811832749"/>
                              <w:lock w:val="sdtContentLocked"/>
                              <w:dataBinding w:prefixMappings="xmlns:ns0='http://rkdhs/mallar/lagstiftning/Skr/Skr.xsd'" w:xpath="/ns0:dokumentvärden[1]/ns0:bilagor[1]/ns0:bilaga[3]/@bilagenummer" w:storeItemID="{068625C3-B546-44A5-B525-B7CC092E5AD6}"/>
                              <w:text/>
                            </w:sdtPr>
                            <w:sdtEndPr/>
                            <w:sdtContent>
                              <w:r w:rsidR="00DA059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1EE92C1" w14:textId="6B25FC47" w:rsidR="00244011" w:rsidRDefault="00512981" w:rsidP="00664D04">
                    <w:pPr>
                      <w:pStyle w:val="Brdtext"/>
                      <w:jc w:val="left"/>
                    </w:pPr>
                    <w:sdt>
                      <w:sdtPr>
                        <w:alias w:val="NummerEtikett"/>
                        <w:tag w:val="NummerEtikett"/>
                        <w:id w:val="-251593139"/>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782155181"/>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029D9A60" w14:textId="2F574FAF" w:rsidR="00DA0598" w:rsidRPr="000B6D9A" w:rsidRDefault="00512981" w:rsidP="000B6D9A">
                    <w:pPr>
                      <w:pStyle w:val="Brdtext"/>
                    </w:pPr>
                    <w:sdt>
                      <w:sdtPr>
                        <w:alias w:val="BilageEtikett"/>
                        <w:tag w:val="BilageEtikett"/>
                        <w:id w:val="-428895852"/>
                        <w:lock w:val="sdtContentLocked"/>
                        <w:dataBinding w:prefixMappings="xmlns:ns0='http://rkdhs/mallar/lagstiftning/Skr/Skr.xsd'" w:xpath="/ns0:dokumentvärden[1]/ns0:bilagor[1]/ns0:bilaga[3]/@bilageetikett" w:storeItemID="{068625C3-B546-44A5-B525-B7CC092E5AD6}"/>
                        <w:text/>
                      </w:sdtPr>
                      <w:sdtEndPr/>
                      <w:sdtContent>
                        <w:r w:rsidR="00DA0598">
                          <w:t>Bilaga</w:t>
                        </w:r>
                      </w:sdtContent>
                    </w:sdt>
                    <w:r w:rsidR="00DA0598">
                      <w:t xml:space="preserve"> </w:t>
                    </w:r>
                    <w:sdt>
                      <w:sdtPr>
                        <w:alias w:val="BilageNummer"/>
                        <w:tag w:val="BilageNummer"/>
                        <w:id w:val="811832749"/>
                        <w:lock w:val="sdtContentLocked"/>
                        <w:dataBinding w:prefixMappings="xmlns:ns0='http://rkdhs/mallar/lagstiftning/Skr/Skr.xsd'" w:xpath="/ns0:dokumentvärden[1]/ns0:bilagor[1]/ns0:bilaga[3]/@bilagenummer" w:storeItemID="{068625C3-B546-44A5-B525-B7CC092E5AD6}"/>
                        <w:text/>
                      </w:sdtPr>
                      <w:sdtEndPr/>
                      <w:sdtContent>
                        <w:r w:rsidR="00DA0598">
                          <w:t>3</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44E9B5" w14:textId="77777777" w:rsidR="00244011" w:rsidRDefault="00244011" w:rsidP="00EE1584">
    <w:pPr>
      <w:pStyle w:val="Brdtext"/>
    </w:pPr>
    <w:r>
      <w:rPr>
        <w:noProof/>
        <w:lang w:eastAsia="sv-SE"/>
      </w:rPr>
      <mc:AlternateContent>
        <mc:Choice Requires="wps">
          <w:drawing>
            <wp:anchor distT="0" distB="0" distL="0" distR="0" simplePos="0" relativeHeight="25165828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5E64E0" w14:textId="22B7F3F5" w:rsidR="00244011" w:rsidRDefault="008056F2" w:rsidP="00A118D8">
                          <w:pPr>
                            <w:pStyle w:val="Brdtext"/>
                            <w:jc w:val="left"/>
                          </w:pPr>
                          <w:sdt>
                            <w:sdtPr>
                              <w:alias w:val="NummerEtikett"/>
                              <w:tag w:val="NummerEtikett"/>
                              <w:id w:val="-358585682"/>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604582327"/>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12AF93BB" w14:textId="52CAB2AD" w:rsidR="00DA0598" w:rsidRPr="000B6D9A" w:rsidRDefault="008056F2" w:rsidP="000B6D9A">
                          <w:pPr>
                            <w:pStyle w:val="Brdtext"/>
                          </w:pPr>
                          <w:sdt>
                            <w:sdtPr>
                              <w:alias w:val="BilageEtikett"/>
                              <w:tag w:val="BilageEtikett"/>
                              <w:id w:val="-377094598"/>
                              <w:lock w:val="sdtContentLocked"/>
                              <w:dataBinding w:prefixMappings="xmlns:ns0='http://rkdhs/mallar/lagstiftning/Skr/Skr.xsd'" w:xpath="/ns0:dokumentvärden[1]/ns0:bilagor[1]/ns0:bilaga[3]/@bilageetikett" w:storeItemID="{068625C3-B546-44A5-B525-B7CC092E5AD6}"/>
                              <w:text/>
                            </w:sdtPr>
                            <w:sdtEndPr/>
                            <w:sdtContent>
                              <w:r w:rsidR="00DA0598">
                                <w:t>Bilaga</w:t>
                              </w:r>
                            </w:sdtContent>
                          </w:sdt>
                          <w:r w:rsidR="00DA0598">
                            <w:t xml:space="preserve"> </w:t>
                          </w:r>
                          <w:sdt>
                            <w:sdtPr>
                              <w:alias w:val="BilageNummer"/>
                              <w:tag w:val="BilageNummer"/>
                              <w:id w:val="1655559044"/>
                              <w:lock w:val="sdtContentLocked"/>
                              <w:dataBinding w:prefixMappings="xmlns:ns0='http://rkdhs/mallar/lagstiftning/Skr/Skr.xsd'" w:xpath="/ns0:dokumentvärden[1]/ns0:bilagor[1]/ns0:bilaga[3]/@bilagenummer" w:storeItemID="{068625C3-B546-44A5-B525-B7CC092E5AD6}"/>
                              <w:text/>
                            </w:sdtPr>
                            <w:sdtEndPr/>
                            <w:sdtContent>
                              <w:r w:rsidR="00DA059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95E64E0" w14:textId="22B7F3F5" w:rsidR="00244011" w:rsidRDefault="00512981" w:rsidP="00A118D8">
                    <w:pPr>
                      <w:pStyle w:val="Brdtext"/>
                      <w:jc w:val="left"/>
                    </w:pPr>
                    <w:sdt>
                      <w:sdtPr>
                        <w:alias w:val="NummerEtikett"/>
                        <w:tag w:val="NummerEtikett"/>
                        <w:id w:val="-358585682"/>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604582327"/>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12AF93BB" w14:textId="52CAB2AD" w:rsidR="00DA0598" w:rsidRPr="000B6D9A" w:rsidRDefault="00512981" w:rsidP="000B6D9A">
                    <w:pPr>
                      <w:pStyle w:val="Brdtext"/>
                    </w:pPr>
                    <w:sdt>
                      <w:sdtPr>
                        <w:alias w:val="BilageEtikett"/>
                        <w:tag w:val="BilageEtikett"/>
                        <w:id w:val="-377094598"/>
                        <w:lock w:val="sdtContentLocked"/>
                        <w:dataBinding w:prefixMappings="xmlns:ns0='http://rkdhs/mallar/lagstiftning/Skr/Skr.xsd'" w:xpath="/ns0:dokumentvärden[1]/ns0:bilagor[1]/ns0:bilaga[3]/@bilageetikett" w:storeItemID="{068625C3-B546-44A5-B525-B7CC092E5AD6}"/>
                        <w:text/>
                      </w:sdtPr>
                      <w:sdtEndPr/>
                      <w:sdtContent>
                        <w:r w:rsidR="00DA0598">
                          <w:t>Bilaga</w:t>
                        </w:r>
                      </w:sdtContent>
                    </w:sdt>
                    <w:r w:rsidR="00DA0598">
                      <w:t xml:space="preserve"> </w:t>
                    </w:r>
                    <w:sdt>
                      <w:sdtPr>
                        <w:alias w:val="BilageNummer"/>
                        <w:tag w:val="BilageNummer"/>
                        <w:id w:val="1655559044"/>
                        <w:lock w:val="sdtContentLocked"/>
                        <w:dataBinding w:prefixMappings="xmlns:ns0='http://rkdhs/mallar/lagstiftning/Skr/Skr.xsd'" w:xpath="/ns0:dokumentvärden[1]/ns0:bilagor[1]/ns0:bilaga[3]/@bilagenummer" w:storeItemID="{068625C3-B546-44A5-B525-B7CC092E5AD6}"/>
                        <w:text/>
                      </w:sdtPr>
                      <w:sdtEndPr/>
                      <w:sdtContent>
                        <w:r w:rsidR="00DA0598">
                          <w:t>3</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18EF3D" w14:textId="77777777" w:rsidR="00244011" w:rsidRDefault="00244011"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4DA6BF" w14:textId="77777777" w:rsidR="00244011" w:rsidRDefault="00244011" w:rsidP="00664D04">
    <w:pPr>
      <w:pStyle w:val="Brdtext"/>
    </w:pPr>
    <w:r>
      <w:rPr>
        <w:noProof/>
        <w:lang w:eastAsia="sv-SE"/>
      </w:rPr>
      <mc:AlternateContent>
        <mc:Choice Requires="wps">
          <w:drawing>
            <wp:anchor distT="0" distB="0" distL="0" distR="0" simplePos="0" relativeHeight="2516582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AF0802" w14:textId="32F946F2" w:rsidR="00244011" w:rsidRDefault="008056F2" w:rsidP="00664D04">
                          <w:pPr>
                            <w:pStyle w:val="Brdtext"/>
                            <w:jc w:val="left"/>
                          </w:pPr>
                          <w:sdt>
                            <w:sdtPr>
                              <w:alias w:val="NummerEtikett"/>
                              <w:tag w:val="NummerEtikett"/>
                              <w:id w:val="-131455852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936798096"/>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2BE0299A" w14:textId="45BCDBF0" w:rsidR="00DA0598" w:rsidRPr="000B6D9A" w:rsidRDefault="008056F2" w:rsidP="000B6D9A">
                          <w:pPr>
                            <w:pStyle w:val="Brdtext"/>
                          </w:pPr>
                          <w:sdt>
                            <w:sdtPr>
                              <w:alias w:val="BilageEtikett"/>
                              <w:tag w:val="BilageEtikett"/>
                              <w:id w:val="-1554997124"/>
                              <w:lock w:val="sdtContentLocked"/>
                              <w:dataBinding w:prefixMappings="xmlns:ns0='http://rkdhs/mallar/lagstiftning/Skr/Skr.xsd'" w:xpath="/ns0:dokumentvärden[1]/ns0:bilagor[1]/ns0:bilaga[4]/@bilageetikett" w:storeItemID="{068625C3-B546-44A5-B525-B7CC092E5AD6}"/>
                              <w:text/>
                            </w:sdtPr>
                            <w:sdtEndPr/>
                            <w:sdtContent>
                              <w:r w:rsidR="00DA0598">
                                <w:t>Bilaga</w:t>
                              </w:r>
                            </w:sdtContent>
                          </w:sdt>
                          <w:r w:rsidR="00DA0598">
                            <w:t xml:space="preserve"> </w:t>
                          </w:r>
                          <w:sdt>
                            <w:sdtPr>
                              <w:alias w:val="BilageNummer"/>
                              <w:tag w:val="BilageNummer"/>
                              <w:id w:val="523292347"/>
                              <w:lock w:val="sdtContentLocked"/>
                              <w:dataBinding w:prefixMappings="xmlns:ns0='http://rkdhs/mallar/lagstiftning/Skr/Skr.xsd'" w:xpath="/ns0:dokumentvärden[1]/ns0:bilagor[1]/ns0:bilaga[4]/@bilagenummer" w:storeItemID="{068625C3-B546-44A5-B525-B7CC092E5AD6}"/>
                              <w:text/>
                            </w:sdtPr>
                            <w:sdtEndPr/>
                            <w:sdtContent>
                              <w:r w:rsidR="00DA059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5FAF0802" w14:textId="32F946F2" w:rsidR="00244011" w:rsidRDefault="00512981" w:rsidP="00664D04">
                    <w:pPr>
                      <w:pStyle w:val="Brdtext"/>
                      <w:jc w:val="left"/>
                    </w:pPr>
                    <w:sdt>
                      <w:sdtPr>
                        <w:alias w:val="NummerEtikett"/>
                        <w:tag w:val="NummerEtikett"/>
                        <w:id w:val="-131455852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936798096"/>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2BE0299A" w14:textId="45BCDBF0" w:rsidR="00DA0598" w:rsidRPr="000B6D9A" w:rsidRDefault="00512981" w:rsidP="000B6D9A">
                    <w:pPr>
                      <w:pStyle w:val="Brdtext"/>
                    </w:pPr>
                    <w:sdt>
                      <w:sdtPr>
                        <w:alias w:val="BilageEtikett"/>
                        <w:tag w:val="BilageEtikett"/>
                        <w:id w:val="-1554997124"/>
                        <w:lock w:val="sdtContentLocked"/>
                        <w:dataBinding w:prefixMappings="xmlns:ns0='http://rkdhs/mallar/lagstiftning/Skr/Skr.xsd'" w:xpath="/ns0:dokumentvärden[1]/ns0:bilagor[1]/ns0:bilaga[4]/@bilageetikett" w:storeItemID="{068625C3-B546-44A5-B525-B7CC092E5AD6}"/>
                        <w:text/>
                      </w:sdtPr>
                      <w:sdtEndPr/>
                      <w:sdtContent>
                        <w:r w:rsidR="00DA0598">
                          <w:t>Bilaga</w:t>
                        </w:r>
                      </w:sdtContent>
                    </w:sdt>
                    <w:r w:rsidR="00DA0598">
                      <w:t xml:space="preserve"> </w:t>
                    </w:r>
                    <w:sdt>
                      <w:sdtPr>
                        <w:alias w:val="BilageNummer"/>
                        <w:tag w:val="BilageNummer"/>
                        <w:id w:val="523292347"/>
                        <w:lock w:val="sdtContentLocked"/>
                        <w:dataBinding w:prefixMappings="xmlns:ns0='http://rkdhs/mallar/lagstiftning/Skr/Skr.xsd'" w:xpath="/ns0:dokumentvärden[1]/ns0:bilagor[1]/ns0:bilaga[4]/@bilagenummer" w:storeItemID="{068625C3-B546-44A5-B525-B7CC092E5AD6}"/>
                        <w:text/>
                      </w:sdtPr>
                      <w:sdtEndPr/>
                      <w:sdtContent>
                        <w:r w:rsidR="00DA0598">
                          <w:t>4</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559119" w14:textId="77777777" w:rsidR="00244011" w:rsidRDefault="00244011" w:rsidP="00EE1584">
    <w:pPr>
      <w:pStyle w:val="Brdtext"/>
    </w:pPr>
    <w:r>
      <w:rPr>
        <w:noProof/>
        <w:lang w:eastAsia="sv-SE"/>
      </w:rPr>
      <mc:AlternateContent>
        <mc:Choice Requires="wps">
          <w:drawing>
            <wp:anchor distT="0" distB="0" distL="0" distR="0" simplePos="0" relativeHeight="25165829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1079C" w14:textId="0F30D73A" w:rsidR="00244011" w:rsidRDefault="008056F2" w:rsidP="00A118D8">
                          <w:pPr>
                            <w:pStyle w:val="Brdtext"/>
                            <w:jc w:val="left"/>
                          </w:pPr>
                          <w:sdt>
                            <w:sdtPr>
                              <w:alias w:val="NummerEtikett"/>
                              <w:tag w:val="NummerEtikett"/>
                              <w:id w:val="1828397109"/>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494029803"/>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7007E197" w14:textId="4E9BA027" w:rsidR="00DA0598" w:rsidRPr="000B6D9A" w:rsidRDefault="008056F2" w:rsidP="000B6D9A">
                          <w:pPr>
                            <w:pStyle w:val="Brdtext"/>
                          </w:pPr>
                          <w:sdt>
                            <w:sdtPr>
                              <w:alias w:val="BilageEtikett"/>
                              <w:tag w:val="BilageEtikett"/>
                              <w:id w:val="-221525971"/>
                              <w:lock w:val="sdtContentLocked"/>
                              <w:dataBinding w:prefixMappings="xmlns:ns0='http://rkdhs/mallar/lagstiftning/Skr/Skr.xsd'" w:xpath="/ns0:dokumentvärden[1]/ns0:bilagor[1]/ns0:bilaga[4]/@bilageetikett" w:storeItemID="{068625C3-B546-44A5-B525-B7CC092E5AD6}"/>
                              <w:text/>
                            </w:sdtPr>
                            <w:sdtEndPr/>
                            <w:sdtContent>
                              <w:r w:rsidR="00DA0598">
                                <w:t>Bilaga</w:t>
                              </w:r>
                            </w:sdtContent>
                          </w:sdt>
                          <w:r w:rsidR="00DA0598">
                            <w:t xml:space="preserve"> </w:t>
                          </w:r>
                          <w:sdt>
                            <w:sdtPr>
                              <w:alias w:val="BilageNummer"/>
                              <w:tag w:val="BilageNummer"/>
                              <w:id w:val="-1051301883"/>
                              <w:lock w:val="sdtContentLocked"/>
                              <w:dataBinding w:prefixMappings="xmlns:ns0='http://rkdhs/mallar/lagstiftning/Skr/Skr.xsd'" w:xpath="/ns0:dokumentvärden[1]/ns0:bilagor[1]/ns0:bilaga[4]/@bilagenummer" w:storeItemID="{068625C3-B546-44A5-B525-B7CC092E5AD6}"/>
                              <w:text/>
                            </w:sdtPr>
                            <w:sdtEndPr/>
                            <w:sdtContent>
                              <w:r w:rsidR="00DA059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4B1079C" w14:textId="0F30D73A" w:rsidR="00244011" w:rsidRDefault="00512981" w:rsidP="00A118D8">
                    <w:pPr>
                      <w:pStyle w:val="Brdtext"/>
                      <w:jc w:val="left"/>
                    </w:pPr>
                    <w:sdt>
                      <w:sdtPr>
                        <w:alias w:val="NummerEtikett"/>
                        <w:tag w:val="NummerEtikett"/>
                        <w:id w:val="1828397109"/>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494029803"/>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7007E197" w14:textId="4E9BA027" w:rsidR="00DA0598" w:rsidRPr="000B6D9A" w:rsidRDefault="00512981" w:rsidP="000B6D9A">
                    <w:pPr>
                      <w:pStyle w:val="Brdtext"/>
                    </w:pPr>
                    <w:sdt>
                      <w:sdtPr>
                        <w:alias w:val="BilageEtikett"/>
                        <w:tag w:val="BilageEtikett"/>
                        <w:id w:val="-221525971"/>
                        <w:lock w:val="sdtContentLocked"/>
                        <w:dataBinding w:prefixMappings="xmlns:ns0='http://rkdhs/mallar/lagstiftning/Skr/Skr.xsd'" w:xpath="/ns0:dokumentvärden[1]/ns0:bilagor[1]/ns0:bilaga[4]/@bilageetikett" w:storeItemID="{068625C3-B546-44A5-B525-B7CC092E5AD6}"/>
                        <w:text/>
                      </w:sdtPr>
                      <w:sdtEndPr/>
                      <w:sdtContent>
                        <w:r w:rsidR="00DA0598">
                          <w:t>Bilaga</w:t>
                        </w:r>
                      </w:sdtContent>
                    </w:sdt>
                    <w:r w:rsidR="00DA0598">
                      <w:t xml:space="preserve"> </w:t>
                    </w:r>
                    <w:sdt>
                      <w:sdtPr>
                        <w:alias w:val="BilageNummer"/>
                        <w:tag w:val="BilageNummer"/>
                        <w:id w:val="-1051301883"/>
                        <w:lock w:val="sdtContentLocked"/>
                        <w:dataBinding w:prefixMappings="xmlns:ns0='http://rkdhs/mallar/lagstiftning/Skr/Skr.xsd'" w:xpath="/ns0:dokumentvärden[1]/ns0:bilagor[1]/ns0:bilaga[4]/@bilagenummer" w:storeItemID="{068625C3-B546-44A5-B525-B7CC092E5AD6}"/>
                        <w:text/>
                      </w:sdtPr>
                      <w:sdtEndPr/>
                      <w:sdtContent>
                        <w:r w:rsidR="00DA0598">
                          <w:t>4</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ADBBF3" w14:textId="77777777" w:rsidR="00244011" w:rsidRDefault="00244011"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00B56A" w14:textId="77777777" w:rsidR="00244011" w:rsidRDefault="00244011" w:rsidP="00664D04">
    <w:pPr>
      <w:pStyle w:val="Brdtext"/>
    </w:pPr>
    <w:r>
      <w:rPr>
        <w:noProof/>
        <w:lang w:eastAsia="sv-SE"/>
      </w:rPr>
      <mc:AlternateContent>
        <mc:Choice Requires="wps">
          <w:drawing>
            <wp:anchor distT="0" distB="0" distL="0" distR="0" simplePos="0" relativeHeight="25165827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D8BD6B" w14:textId="05F23718" w:rsidR="00244011" w:rsidRDefault="008056F2" w:rsidP="00664D04">
                          <w:pPr>
                            <w:pStyle w:val="Brdtext"/>
                            <w:jc w:val="left"/>
                          </w:pPr>
                          <w:sdt>
                            <w:sdtPr>
                              <w:alias w:val="NummerEtikett"/>
                              <w:tag w:val="NummerEtikett"/>
                              <w:id w:val="-1815174464"/>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39474592"/>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7BE12E19" w14:textId="5C48CAB0" w:rsidR="00DA0598" w:rsidRPr="000B6D9A" w:rsidRDefault="008056F2" w:rsidP="000B6D9A">
                          <w:pPr>
                            <w:pStyle w:val="Brdtext"/>
                          </w:pPr>
                          <w:sdt>
                            <w:sdtPr>
                              <w:alias w:val="BilageEtikett"/>
                              <w:tag w:val="BilageEtikett"/>
                              <w:id w:val="291798774"/>
                              <w:lock w:val="sdtContentLocked"/>
                              <w:dataBinding w:prefixMappings="xmlns:ns0='http://rkdhs/mallar/lagstiftning/Skr/Skr.xsd'" w:xpath="/ns0:dokumentvärden[1]/ns0:bilagor[1]/ns0:bilaga[5]/@bilageetikett" w:storeItemID="{068625C3-B546-44A5-B525-B7CC092E5AD6}"/>
                              <w:text/>
                            </w:sdtPr>
                            <w:sdtEndPr/>
                            <w:sdtContent>
                              <w:r w:rsidR="00DA0598">
                                <w:t>Bilaga</w:t>
                              </w:r>
                            </w:sdtContent>
                          </w:sdt>
                          <w:r w:rsidR="00DA0598">
                            <w:t xml:space="preserve"> </w:t>
                          </w:r>
                          <w:sdt>
                            <w:sdtPr>
                              <w:alias w:val="BilageNummer"/>
                              <w:tag w:val="BilageNummer"/>
                              <w:id w:val="-42296313"/>
                              <w:lock w:val="sdtContentLocked"/>
                              <w:dataBinding w:prefixMappings="xmlns:ns0='http://rkdhs/mallar/lagstiftning/Skr/Skr.xsd'" w:xpath="/ns0:dokumentvärden[1]/ns0:bilagor[1]/ns0:bilaga[5]/@bilagenummer" w:storeItemID="{068625C3-B546-44A5-B525-B7CC092E5AD6}"/>
                              <w:text/>
                            </w:sdtPr>
                            <w:sdtEndPr/>
                            <w:sdtContent>
                              <w:r w:rsidR="00DA059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4D8BD6B" w14:textId="05F23718" w:rsidR="00244011" w:rsidRDefault="00512981" w:rsidP="00664D04">
                    <w:pPr>
                      <w:pStyle w:val="Brdtext"/>
                      <w:jc w:val="left"/>
                    </w:pPr>
                    <w:sdt>
                      <w:sdtPr>
                        <w:alias w:val="NummerEtikett"/>
                        <w:tag w:val="NummerEtikett"/>
                        <w:id w:val="-1815174464"/>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39474592"/>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7BE12E19" w14:textId="5C48CAB0" w:rsidR="00DA0598" w:rsidRPr="000B6D9A" w:rsidRDefault="00512981" w:rsidP="000B6D9A">
                    <w:pPr>
                      <w:pStyle w:val="Brdtext"/>
                    </w:pPr>
                    <w:sdt>
                      <w:sdtPr>
                        <w:alias w:val="BilageEtikett"/>
                        <w:tag w:val="BilageEtikett"/>
                        <w:id w:val="291798774"/>
                        <w:lock w:val="sdtContentLocked"/>
                        <w:dataBinding w:prefixMappings="xmlns:ns0='http://rkdhs/mallar/lagstiftning/Skr/Skr.xsd'" w:xpath="/ns0:dokumentvärden[1]/ns0:bilagor[1]/ns0:bilaga[5]/@bilageetikett" w:storeItemID="{068625C3-B546-44A5-B525-B7CC092E5AD6}"/>
                        <w:text/>
                      </w:sdtPr>
                      <w:sdtEndPr/>
                      <w:sdtContent>
                        <w:r w:rsidR="00DA0598">
                          <w:t>Bilaga</w:t>
                        </w:r>
                      </w:sdtContent>
                    </w:sdt>
                    <w:r w:rsidR="00DA0598">
                      <w:t xml:space="preserve"> </w:t>
                    </w:r>
                    <w:sdt>
                      <w:sdtPr>
                        <w:alias w:val="BilageNummer"/>
                        <w:tag w:val="BilageNummer"/>
                        <w:id w:val="-42296313"/>
                        <w:lock w:val="sdtContentLocked"/>
                        <w:dataBinding w:prefixMappings="xmlns:ns0='http://rkdhs/mallar/lagstiftning/Skr/Skr.xsd'" w:xpath="/ns0:dokumentvärden[1]/ns0:bilagor[1]/ns0:bilaga[5]/@bilagenummer" w:storeItemID="{068625C3-B546-44A5-B525-B7CC092E5AD6}"/>
                        <w:text/>
                      </w:sdtPr>
                      <w:sdtEndPr/>
                      <w:sdtContent>
                        <w:r w:rsidR="00DA0598">
                          <w:t>5</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F20F1A" w14:textId="77777777" w:rsidR="00244011" w:rsidRDefault="00244011" w:rsidP="00EE1584">
    <w:pPr>
      <w:pStyle w:val="Brdtext"/>
    </w:pPr>
    <w:r>
      <w:rPr>
        <w:noProof/>
        <w:lang w:eastAsia="sv-SE"/>
      </w:rPr>
      <mc:AlternateContent>
        <mc:Choice Requires="wps">
          <w:drawing>
            <wp:anchor distT="0" distB="0" distL="0" distR="0" simplePos="0" relativeHeight="25165829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B0480" w14:textId="60414FA8" w:rsidR="00244011" w:rsidRDefault="008056F2" w:rsidP="00A118D8">
                          <w:pPr>
                            <w:pStyle w:val="Brdtext"/>
                            <w:jc w:val="left"/>
                          </w:pPr>
                          <w:sdt>
                            <w:sdtPr>
                              <w:alias w:val="NummerEtikett"/>
                              <w:tag w:val="NummerEtikett"/>
                              <w:id w:val="204787186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2042010081"/>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5B284329" w14:textId="3536FB4D" w:rsidR="00DA0598" w:rsidRPr="000B6D9A" w:rsidRDefault="008056F2" w:rsidP="000B6D9A">
                          <w:pPr>
                            <w:pStyle w:val="Brdtext"/>
                          </w:pPr>
                          <w:sdt>
                            <w:sdtPr>
                              <w:alias w:val="BilageEtikett"/>
                              <w:tag w:val="BilageEtikett"/>
                              <w:id w:val="1699354150"/>
                              <w:lock w:val="sdtContentLocked"/>
                              <w:dataBinding w:prefixMappings="xmlns:ns0='http://rkdhs/mallar/lagstiftning/Skr/Skr.xsd'" w:xpath="/ns0:dokumentvärden[1]/ns0:bilagor[1]/ns0:bilaga[5]/@bilageetikett" w:storeItemID="{068625C3-B546-44A5-B525-B7CC092E5AD6}"/>
                              <w:text/>
                            </w:sdtPr>
                            <w:sdtEndPr/>
                            <w:sdtContent>
                              <w:r w:rsidR="00DA0598">
                                <w:t>Bilaga</w:t>
                              </w:r>
                            </w:sdtContent>
                          </w:sdt>
                          <w:r w:rsidR="00DA0598">
                            <w:t xml:space="preserve"> </w:t>
                          </w:r>
                          <w:sdt>
                            <w:sdtPr>
                              <w:alias w:val="BilageNummer"/>
                              <w:tag w:val="BilageNummer"/>
                              <w:id w:val="83963938"/>
                              <w:lock w:val="sdtContentLocked"/>
                              <w:dataBinding w:prefixMappings="xmlns:ns0='http://rkdhs/mallar/lagstiftning/Skr/Skr.xsd'" w:xpath="/ns0:dokumentvärden[1]/ns0:bilagor[1]/ns0:bilaga[5]/@bilagenummer" w:storeItemID="{068625C3-B546-44A5-B525-B7CC092E5AD6}"/>
                              <w:text/>
                            </w:sdtPr>
                            <w:sdtEndPr/>
                            <w:sdtContent>
                              <w:r w:rsidR="00DA059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39B0480" w14:textId="60414FA8" w:rsidR="00244011" w:rsidRDefault="00512981" w:rsidP="00A118D8">
                    <w:pPr>
                      <w:pStyle w:val="Brdtext"/>
                      <w:jc w:val="left"/>
                    </w:pPr>
                    <w:sdt>
                      <w:sdtPr>
                        <w:alias w:val="NummerEtikett"/>
                        <w:tag w:val="NummerEtikett"/>
                        <w:id w:val="204787186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2042010081"/>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5B284329" w14:textId="3536FB4D" w:rsidR="00DA0598" w:rsidRPr="000B6D9A" w:rsidRDefault="00512981" w:rsidP="000B6D9A">
                    <w:pPr>
                      <w:pStyle w:val="Brdtext"/>
                    </w:pPr>
                    <w:sdt>
                      <w:sdtPr>
                        <w:alias w:val="BilageEtikett"/>
                        <w:tag w:val="BilageEtikett"/>
                        <w:id w:val="1699354150"/>
                        <w:lock w:val="sdtContentLocked"/>
                        <w:dataBinding w:prefixMappings="xmlns:ns0='http://rkdhs/mallar/lagstiftning/Skr/Skr.xsd'" w:xpath="/ns0:dokumentvärden[1]/ns0:bilagor[1]/ns0:bilaga[5]/@bilageetikett" w:storeItemID="{068625C3-B546-44A5-B525-B7CC092E5AD6}"/>
                        <w:text/>
                      </w:sdtPr>
                      <w:sdtEndPr/>
                      <w:sdtContent>
                        <w:r w:rsidR="00DA0598">
                          <w:t>Bilaga</w:t>
                        </w:r>
                      </w:sdtContent>
                    </w:sdt>
                    <w:r w:rsidR="00DA0598">
                      <w:t xml:space="preserve"> </w:t>
                    </w:r>
                    <w:sdt>
                      <w:sdtPr>
                        <w:alias w:val="BilageNummer"/>
                        <w:tag w:val="BilageNummer"/>
                        <w:id w:val="83963938"/>
                        <w:lock w:val="sdtContentLocked"/>
                        <w:dataBinding w:prefixMappings="xmlns:ns0='http://rkdhs/mallar/lagstiftning/Skr/Skr.xsd'" w:xpath="/ns0:dokumentvärden[1]/ns0:bilagor[1]/ns0:bilaga[5]/@bilagenummer" w:storeItemID="{068625C3-B546-44A5-B525-B7CC092E5AD6}"/>
                        <w:text/>
                      </w:sdtPr>
                      <w:sdtEndPr/>
                      <w:sdtContent>
                        <w:r w:rsidR="00DA0598">
                          <w:t>5</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46A042" w14:textId="77777777" w:rsidR="00244011" w:rsidRDefault="00244011"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167DE2" w14:textId="77777777" w:rsidR="00244011" w:rsidRDefault="00244011" w:rsidP="00664D04">
    <w:pPr>
      <w:pStyle w:val="Brdtext"/>
    </w:pPr>
    <w:r>
      <w:rPr>
        <w:noProof/>
        <w:lang w:eastAsia="sv-SE"/>
      </w:rPr>
      <mc:AlternateContent>
        <mc:Choice Requires="wps">
          <w:drawing>
            <wp:anchor distT="0" distB="0" distL="0" distR="0" simplePos="0" relativeHeight="25165827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EFD5F4" w14:textId="5A1D3EEE" w:rsidR="00244011" w:rsidRDefault="008056F2" w:rsidP="00664D04">
                          <w:pPr>
                            <w:pStyle w:val="Brdtext"/>
                            <w:jc w:val="left"/>
                          </w:pPr>
                          <w:sdt>
                            <w:sdtPr>
                              <w:alias w:val="NummerEtikett"/>
                              <w:tag w:val="NummerEtikett"/>
                              <w:id w:val="16567389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815395380"/>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19B26947" w14:textId="325CF377" w:rsidR="00DA0598" w:rsidRPr="000B6D9A" w:rsidRDefault="008056F2" w:rsidP="000B6D9A">
                          <w:pPr>
                            <w:pStyle w:val="Brdtext"/>
                          </w:pPr>
                          <w:sdt>
                            <w:sdtPr>
                              <w:alias w:val="BilageEtikett"/>
                              <w:tag w:val="BilageEtikett"/>
                              <w:id w:val="-654684735"/>
                              <w:lock w:val="sdtContentLocked"/>
                              <w:dataBinding w:prefixMappings="xmlns:ns0='http://rkdhs/mallar/lagstiftning/Skr/Skr.xsd'" w:xpath="/ns0:dokumentvärden[1]/ns0:bilagor[1]/ns0:bilaga[5]/@bilageetikett" w:storeItemID="{068625C3-B546-44A5-B525-B7CC092E5AD6}"/>
                              <w:text/>
                            </w:sdtPr>
                            <w:sdtEndPr/>
                            <w:sdtContent>
                              <w:r w:rsidR="00DA0598">
                                <w:t>Bilaga</w:t>
                              </w:r>
                            </w:sdtContent>
                          </w:sdt>
                          <w:r w:rsidR="00DA0598">
                            <w:t xml:space="preserve"> </w:t>
                          </w:r>
                          <w:sdt>
                            <w:sdtPr>
                              <w:alias w:val="BilageNummer"/>
                              <w:tag w:val="BilageNummer"/>
                              <w:id w:val="1261333658"/>
                              <w:lock w:val="sdtContentLocked"/>
                              <w:dataBinding w:prefixMappings="xmlns:ns0='http://rkdhs/mallar/lagstiftning/Skr/Skr.xsd'" w:xpath="/ns0:dokumentvärden[1]/ns0:bilagor[1]/ns0:bilaga[5]/@bilagenummer" w:storeItemID="{068625C3-B546-44A5-B525-B7CC092E5AD6}"/>
                              <w:text/>
                            </w:sdtPr>
                            <w:sdtEndPr/>
                            <w:sdtContent>
                              <w:r w:rsidR="00DA059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DEFD5F4" w14:textId="5A1D3EEE" w:rsidR="00244011" w:rsidRDefault="00512981" w:rsidP="00664D04">
                    <w:pPr>
                      <w:pStyle w:val="Brdtext"/>
                      <w:jc w:val="left"/>
                    </w:pPr>
                    <w:sdt>
                      <w:sdtPr>
                        <w:alias w:val="NummerEtikett"/>
                        <w:tag w:val="NummerEtikett"/>
                        <w:id w:val="16567389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815395380"/>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19B26947" w14:textId="325CF377" w:rsidR="00DA0598" w:rsidRPr="000B6D9A" w:rsidRDefault="00512981" w:rsidP="000B6D9A">
                    <w:pPr>
                      <w:pStyle w:val="Brdtext"/>
                    </w:pPr>
                    <w:sdt>
                      <w:sdtPr>
                        <w:alias w:val="BilageEtikett"/>
                        <w:tag w:val="BilageEtikett"/>
                        <w:id w:val="-654684735"/>
                        <w:lock w:val="sdtContentLocked"/>
                        <w:dataBinding w:prefixMappings="xmlns:ns0='http://rkdhs/mallar/lagstiftning/Skr/Skr.xsd'" w:xpath="/ns0:dokumentvärden[1]/ns0:bilagor[1]/ns0:bilaga[5]/@bilageetikett" w:storeItemID="{068625C3-B546-44A5-B525-B7CC092E5AD6}"/>
                        <w:text/>
                      </w:sdtPr>
                      <w:sdtEndPr/>
                      <w:sdtContent>
                        <w:r w:rsidR="00DA0598">
                          <w:t>Bilaga</w:t>
                        </w:r>
                      </w:sdtContent>
                    </w:sdt>
                    <w:r w:rsidR="00DA0598">
                      <w:t xml:space="preserve"> </w:t>
                    </w:r>
                    <w:sdt>
                      <w:sdtPr>
                        <w:alias w:val="BilageNummer"/>
                        <w:tag w:val="BilageNummer"/>
                        <w:id w:val="1261333658"/>
                        <w:lock w:val="sdtContentLocked"/>
                        <w:dataBinding w:prefixMappings="xmlns:ns0='http://rkdhs/mallar/lagstiftning/Skr/Skr.xsd'" w:xpath="/ns0:dokumentvärden[1]/ns0:bilagor[1]/ns0:bilaga[5]/@bilagenummer" w:storeItemID="{068625C3-B546-44A5-B525-B7CC092E5AD6}"/>
                        <w:text/>
                      </w:sdtPr>
                      <w:sdtEndPr/>
                      <w:sdtContent>
                        <w:r w:rsidR="00DA0598">
                          <w:t>5</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8DC909" w14:textId="77777777" w:rsidR="00244011" w:rsidRDefault="00244011" w:rsidP="00EE1584">
    <w:pPr>
      <w:pStyle w:val="Brdtext"/>
    </w:pPr>
    <w:r>
      <w:rPr>
        <w:noProof/>
        <w:lang w:eastAsia="sv-SE"/>
      </w:rPr>
      <mc:AlternateContent>
        <mc:Choice Requires="wps">
          <w:drawing>
            <wp:anchor distT="0" distB="0" distL="0" distR="0" simplePos="0" relativeHeight="2516582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B66C0D" w14:textId="4B6A825B" w:rsidR="00244011" w:rsidRDefault="008056F2" w:rsidP="00A118D8">
                          <w:pPr>
                            <w:pStyle w:val="Brdtext"/>
                            <w:jc w:val="left"/>
                          </w:pPr>
                          <w:sdt>
                            <w:sdtPr>
                              <w:alias w:val="NummerEtikett"/>
                              <w:tag w:val="NummerEtikett"/>
                              <w:id w:val="-45772701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773945399"/>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4C72045E" w14:textId="78FE7450" w:rsidR="00DA0598" w:rsidRPr="000B6D9A" w:rsidRDefault="008056F2" w:rsidP="000B6D9A">
                          <w:pPr>
                            <w:pStyle w:val="Brdtext"/>
                          </w:pPr>
                          <w:sdt>
                            <w:sdtPr>
                              <w:alias w:val="BilageEtikett"/>
                              <w:tag w:val="BilageEtikett"/>
                              <w:id w:val="-1707326540"/>
                              <w:lock w:val="sdtContentLocked"/>
                              <w:dataBinding w:prefixMappings="xmlns:ns0='http://rkdhs/mallar/lagstiftning/Skr/Skr.xsd'" w:xpath="/ns0:dokumentvärden[1]/ns0:bilagor[1]/ns0:bilaga[5]/@bilageetikett" w:storeItemID="{068625C3-B546-44A5-B525-B7CC092E5AD6}"/>
                              <w:text/>
                            </w:sdtPr>
                            <w:sdtEndPr/>
                            <w:sdtContent>
                              <w:r w:rsidR="00DA0598">
                                <w:t>Bilaga</w:t>
                              </w:r>
                            </w:sdtContent>
                          </w:sdt>
                          <w:r w:rsidR="00DA0598">
                            <w:t xml:space="preserve"> </w:t>
                          </w:r>
                          <w:sdt>
                            <w:sdtPr>
                              <w:alias w:val="BilageNummer"/>
                              <w:tag w:val="BilageNummer"/>
                              <w:id w:val="-1296987994"/>
                              <w:lock w:val="sdtContentLocked"/>
                              <w:dataBinding w:prefixMappings="xmlns:ns0='http://rkdhs/mallar/lagstiftning/Skr/Skr.xsd'" w:xpath="/ns0:dokumentvärden[1]/ns0:bilagor[1]/ns0:bilaga[5]/@bilagenummer" w:storeItemID="{068625C3-B546-44A5-B525-B7CC092E5AD6}"/>
                              <w:text/>
                            </w:sdtPr>
                            <w:sdtEndPr/>
                            <w:sdtContent>
                              <w:r w:rsidR="00DA059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5B66C0D" w14:textId="4B6A825B" w:rsidR="00244011" w:rsidRDefault="00512981" w:rsidP="00A118D8">
                    <w:pPr>
                      <w:pStyle w:val="Brdtext"/>
                      <w:jc w:val="left"/>
                    </w:pPr>
                    <w:sdt>
                      <w:sdtPr>
                        <w:alias w:val="NummerEtikett"/>
                        <w:tag w:val="NummerEtikett"/>
                        <w:id w:val="-457727017"/>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773945399"/>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4C72045E" w14:textId="78FE7450" w:rsidR="00DA0598" w:rsidRPr="000B6D9A" w:rsidRDefault="00512981" w:rsidP="000B6D9A">
                    <w:pPr>
                      <w:pStyle w:val="Brdtext"/>
                    </w:pPr>
                    <w:sdt>
                      <w:sdtPr>
                        <w:alias w:val="BilageEtikett"/>
                        <w:tag w:val="BilageEtikett"/>
                        <w:id w:val="-1707326540"/>
                        <w:lock w:val="sdtContentLocked"/>
                        <w:dataBinding w:prefixMappings="xmlns:ns0='http://rkdhs/mallar/lagstiftning/Skr/Skr.xsd'" w:xpath="/ns0:dokumentvärden[1]/ns0:bilagor[1]/ns0:bilaga[5]/@bilageetikett" w:storeItemID="{068625C3-B546-44A5-B525-B7CC092E5AD6}"/>
                        <w:text/>
                      </w:sdtPr>
                      <w:sdtEndPr/>
                      <w:sdtContent>
                        <w:r w:rsidR="00DA0598">
                          <w:t>Bilaga</w:t>
                        </w:r>
                      </w:sdtContent>
                    </w:sdt>
                    <w:r w:rsidR="00DA0598">
                      <w:t xml:space="preserve"> </w:t>
                    </w:r>
                    <w:sdt>
                      <w:sdtPr>
                        <w:alias w:val="BilageNummer"/>
                        <w:tag w:val="BilageNummer"/>
                        <w:id w:val="-1296987994"/>
                        <w:lock w:val="sdtContentLocked"/>
                        <w:dataBinding w:prefixMappings="xmlns:ns0='http://rkdhs/mallar/lagstiftning/Skr/Skr.xsd'" w:xpath="/ns0:dokumentvärden[1]/ns0:bilagor[1]/ns0:bilaga[5]/@bilagenummer" w:storeItemID="{068625C3-B546-44A5-B525-B7CC092E5AD6}"/>
                        <w:text/>
                      </w:sdtPr>
                      <w:sdtEndPr/>
                      <w:sdtContent>
                        <w:r w:rsidR="00DA0598">
                          <w:t>5</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196024" w14:textId="77777777" w:rsidR="00244011" w:rsidRDefault="00244011" w:rsidP="00664D04">
    <w:pPr>
      <w:pStyle w:val="Brdtext"/>
    </w:pPr>
    <w:r>
      <w:rPr>
        <w:noProof/>
        <w:lang w:eastAsia="sv-SE"/>
      </w:rPr>
      <mc:AlternateContent>
        <mc:Choice Requires="wps">
          <w:drawing>
            <wp:anchor distT="0" distB="0" distL="0" distR="0" simplePos="0" relativeHeight="2516582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DA4EEE" w14:textId="4DDE4F7F" w:rsidR="00244011" w:rsidRDefault="008056F2" w:rsidP="00664D04">
                          <w:pPr>
                            <w:pStyle w:val="Brdtext"/>
                            <w:jc w:val="left"/>
                          </w:pPr>
                          <w:sdt>
                            <w:sdtPr>
                              <w:alias w:val="NummerEtikett"/>
                              <w:tag w:val="NummerEtikett"/>
                              <w:id w:val="184797073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695574907"/>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5B2A64E9" w14:textId="4F7A0756" w:rsidR="00DA0598" w:rsidRPr="000B6D9A" w:rsidRDefault="008056F2" w:rsidP="000B6D9A">
                          <w:pPr>
                            <w:pStyle w:val="Brdtext"/>
                          </w:pPr>
                          <w:sdt>
                            <w:sdtPr>
                              <w:alias w:val="BilageEtikett"/>
                              <w:tag w:val="BilageEtikett"/>
                              <w:id w:val="148643365"/>
                              <w:lock w:val="sdtContentLocked"/>
                              <w:dataBinding w:prefixMappings="xmlns:ns0='http://rkdhs/mallar/lagstiftning/Skr/Skr.xsd'" w:xpath="/ns0:dokumentvärden[1]/ns0:bilagor[1]/ns0:bilaga[6]/@bilageetikett" w:storeItemID="{068625C3-B546-44A5-B525-B7CC092E5AD6}"/>
                              <w:text/>
                            </w:sdtPr>
                            <w:sdtEndPr/>
                            <w:sdtContent>
                              <w:r w:rsidR="00DA0598">
                                <w:t>Bilaga</w:t>
                              </w:r>
                            </w:sdtContent>
                          </w:sdt>
                          <w:r w:rsidR="00DA0598">
                            <w:t xml:space="preserve"> </w:t>
                          </w:r>
                          <w:sdt>
                            <w:sdtPr>
                              <w:alias w:val="BilageNummer"/>
                              <w:tag w:val="BilageNummer"/>
                              <w:id w:val="-1191525842"/>
                              <w:lock w:val="sdtContentLocked"/>
                              <w:dataBinding w:prefixMappings="xmlns:ns0='http://rkdhs/mallar/lagstiftning/Skr/Skr.xsd'" w:xpath="/ns0:dokumentvärden[1]/ns0:bilagor[1]/ns0:bilaga[6]/@bilagenummer" w:storeItemID="{068625C3-B546-44A5-B525-B7CC092E5AD6}"/>
                              <w:text/>
                            </w:sdtPr>
                            <w:sdtEndPr/>
                            <w:sdtContent>
                              <w:r w:rsidR="00DA059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9DA4EEE" w14:textId="4DDE4F7F" w:rsidR="00244011" w:rsidRDefault="00512981" w:rsidP="00664D04">
                    <w:pPr>
                      <w:pStyle w:val="Brdtext"/>
                      <w:jc w:val="left"/>
                    </w:pPr>
                    <w:sdt>
                      <w:sdtPr>
                        <w:alias w:val="NummerEtikett"/>
                        <w:tag w:val="NummerEtikett"/>
                        <w:id w:val="1847970735"/>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695574907"/>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5B2A64E9" w14:textId="4F7A0756" w:rsidR="00DA0598" w:rsidRPr="000B6D9A" w:rsidRDefault="00512981" w:rsidP="000B6D9A">
                    <w:pPr>
                      <w:pStyle w:val="Brdtext"/>
                    </w:pPr>
                    <w:sdt>
                      <w:sdtPr>
                        <w:alias w:val="BilageEtikett"/>
                        <w:tag w:val="BilageEtikett"/>
                        <w:id w:val="148643365"/>
                        <w:lock w:val="sdtContentLocked"/>
                        <w:dataBinding w:prefixMappings="xmlns:ns0='http://rkdhs/mallar/lagstiftning/Skr/Skr.xsd'" w:xpath="/ns0:dokumentvärden[1]/ns0:bilagor[1]/ns0:bilaga[6]/@bilageetikett" w:storeItemID="{068625C3-B546-44A5-B525-B7CC092E5AD6}"/>
                        <w:text/>
                      </w:sdtPr>
                      <w:sdtEndPr/>
                      <w:sdtContent>
                        <w:r w:rsidR="00DA0598">
                          <w:t>Bilaga</w:t>
                        </w:r>
                      </w:sdtContent>
                    </w:sdt>
                    <w:r w:rsidR="00DA0598">
                      <w:t xml:space="preserve"> </w:t>
                    </w:r>
                    <w:sdt>
                      <w:sdtPr>
                        <w:alias w:val="BilageNummer"/>
                        <w:tag w:val="BilageNummer"/>
                        <w:id w:val="-1191525842"/>
                        <w:lock w:val="sdtContentLocked"/>
                        <w:dataBinding w:prefixMappings="xmlns:ns0='http://rkdhs/mallar/lagstiftning/Skr/Skr.xsd'" w:xpath="/ns0:dokumentvärden[1]/ns0:bilagor[1]/ns0:bilaga[6]/@bilagenummer" w:storeItemID="{068625C3-B546-44A5-B525-B7CC092E5AD6}"/>
                        <w:text/>
                      </w:sdtPr>
                      <w:sdtEndPr/>
                      <w:sdtContent>
                        <w:r w:rsidR="00DA0598">
                          <w:t>6</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974560" w14:textId="77777777" w:rsidR="00244011" w:rsidRDefault="00244011" w:rsidP="00EE1584">
    <w:pPr>
      <w:pStyle w:val="Brdtext"/>
    </w:pPr>
    <w:r>
      <w:rPr>
        <w:noProof/>
        <w:lang w:eastAsia="sv-SE"/>
      </w:rPr>
      <mc:AlternateContent>
        <mc:Choice Requires="wps">
          <w:drawing>
            <wp:anchor distT="0" distB="0" distL="0" distR="0" simplePos="0" relativeHeight="25165829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9F2A4D" w14:textId="676D9C95" w:rsidR="00244011" w:rsidRDefault="008056F2" w:rsidP="00A118D8">
                          <w:pPr>
                            <w:pStyle w:val="Brdtext"/>
                            <w:jc w:val="left"/>
                          </w:pPr>
                          <w:sdt>
                            <w:sdtPr>
                              <w:alias w:val="NummerEtikett"/>
                              <w:tag w:val="NummerEtikett"/>
                              <w:id w:val="1548495974"/>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67771707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4CBC22B4" w14:textId="7AD431EC" w:rsidR="00DA0598" w:rsidRPr="000B6D9A" w:rsidRDefault="008056F2" w:rsidP="000B6D9A">
                          <w:pPr>
                            <w:pStyle w:val="Brdtext"/>
                          </w:pPr>
                          <w:sdt>
                            <w:sdtPr>
                              <w:alias w:val="BilageEtikett"/>
                              <w:tag w:val="BilageEtikett"/>
                              <w:id w:val="-786970796"/>
                              <w:lock w:val="sdtContentLocked"/>
                              <w:dataBinding w:prefixMappings="xmlns:ns0='http://rkdhs/mallar/lagstiftning/Skr/Skr.xsd'" w:xpath="/ns0:dokumentvärden[1]/ns0:bilagor[1]/ns0:bilaga[6]/@bilageetikett" w:storeItemID="{068625C3-B546-44A5-B525-B7CC092E5AD6}"/>
                              <w:text/>
                            </w:sdtPr>
                            <w:sdtEndPr/>
                            <w:sdtContent>
                              <w:r w:rsidR="00DA0598">
                                <w:t>Bilaga</w:t>
                              </w:r>
                            </w:sdtContent>
                          </w:sdt>
                          <w:r w:rsidR="00DA0598">
                            <w:t xml:space="preserve"> </w:t>
                          </w:r>
                          <w:sdt>
                            <w:sdtPr>
                              <w:alias w:val="BilageNummer"/>
                              <w:tag w:val="BilageNummer"/>
                              <w:id w:val="948668288"/>
                              <w:lock w:val="sdtContentLocked"/>
                              <w:dataBinding w:prefixMappings="xmlns:ns0='http://rkdhs/mallar/lagstiftning/Skr/Skr.xsd'" w:xpath="/ns0:dokumentvärden[1]/ns0:bilagor[1]/ns0:bilaga[6]/@bilagenummer" w:storeItemID="{068625C3-B546-44A5-B525-B7CC092E5AD6}"/>
                              <w:text/>
                            </w:sdtPr>
                            <w:sdtEndPr/>
                            <w:sdtContent>
                              <w:r w:rsidR="00DA059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D9F2A4D" w14:textId="676D9C95" w:rsidR="00244011" w:rsidRDefault="00512981" w:rsidP="00A118D8">
                    <w:pPr>
                      <w:pStyle w:val="Brdtext"/>
                      <w:jc w:val="left"/>
                    </w:pPr>
                    <w:sdt>
                      <w:sdtPr>
                        <w:alias w:val="NummerEtikett"/>
                        <w:tag w:val="NummerEtikett"/>
                        <w:id w:val="1548495974"/>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677717074"/>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p w14:paraId="4CBC22B4" w14:textId="7AD431EC" w:rsidR="00DA0598" w:rsidRPr="000B6D9A" w:rsidRDefault="00512981" w:rsidP="000B6D9A">
                    <w:pPr>
                      <w:pStyle w:val="Brdtext"/>
                    </w:pPr>
                    <w:sdt>
                      <w:sdtPr>
                        <w:alias w:val="BilageEtikett"/>
                        <w:tag w:val="BilageEtikett"/>
                        <w:id w:val="-786970796"/>
                        <w:lock w:val="sdtContentLocked"/>
                        <w:dataBinding w:prefixMappings="xmlns:ns0='http://rkdhs/mallar/lagstiftning/Skr/Skr.xsd'" w:xpath="/ns0:dokumentvärden[1]/ns0:bilagor[1]/ns0:bilaga[6]/@bilageetikett" w:storeItemID="{068625C3-B546-44A5-B525-B7CC092E5AD6}"/>
                        <w:text/>
                      </w:sdtPr>
                      <w:sdtEndPr/>
                      <w:sdtContent>
                        <w:r w:rsidR="00DA0598">
                          <w:t>Bilaga</w:t>
                        </w:r>
                      </w:sdtContent>
                    </w:sdt>
                    <w:r w:rsidR="00DA0598">
                      <w:t xml:space="preserve"> </w:t>
                    </w:r>
                    <w:sdt>
                      <w:sdtPr>
                        <w:alias w:val="BilageNummer"/>
                        <w:tag w:val="BilageNummer"/>
                        <w:id w:val="948668288"/>
                        <w:lock w:val="sdtContentLocked"/>
                        <w:dataBinding w:prefixMappings="xmlns:ns0='http://rkdhs/mallar/lagstiftning/Skr/Skr.xsd'" w:xpath="/ns0:dokumentvärden[1]/ns0:bilagor[1]/ns0:bilaga[6]/@bilagenummer" w:storeItemID="{068625C3-B546-44A5-B525-B7CC092E5AD6}"/>
                        <w:text/>
                      </w:sdtPr>
                      <w:sdtEndPr/>
                      <w:sdtContent>
                        <w:r w:rsidR="00DA0598">
                          <w:t>6</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86D587" w14:textId="77777777" w:rsidR="00244011" w:rsidRDefault="00244011" w:rsidP="00EE1584">
    <w:pPr>
      <w:pStyle w:val="Brdtext"/>
    </w:pP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290C91" w14:textId="77777777" w:rsidR="00244011" w:rsidRDefault="00244011" w:rsidP="00664D04">
    <w:pPr>
      <w:pStyle w:val="Brdtext"/>
    </w:pPr>
    <w:r>
      <w:rPr>
        <w:noProof/>
        <w:lang w:eastAsia="sv-SE"/>
      </w:rPr>
      <mc:AlternateContent>
        <mc:Choice Requires="wps">
          <w:drawing>
            <wp:anchor distT="0" distB="0" distL="0" distR="0" simplePos="0" relativeHeight="25165828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5437FA" w14:textId="3957FD6D" w:rsidR="00244011" w:rsidRPr="00756E21" w:rsidRDefault="008056F2" w:rsidP="00664D04">
                          <w:pPr>
                            <w:pStyle w:val="Brdtext"/>
                            <w:jc w:val="left"/>
                          </w:pPr>
                          <w:sdt>
                            <w:sdtPr>
                              <w:alias w:val="NummerEtikett"/>
                              <w:tag w:val="NummerEtikett"/>
                              <w:id w:val="99148181"/>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872725549"/>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A2E+Fo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5D5437FA" w14:textId="3957FD6D" w:rsidR="00244011" w:rsidRPr="00756E21" w:rsidRDefault="00512981" w:rsidP="00664D04">
                    <w:pPr>
                      <w:pStyle w:val="Brdtext"/>
                      <w:jc w:val="left"/>
                    </w:pPr>
                    <w:sdt>
                      <w:sdtPr>
                        <w:alias w:val="NummerEtikett"/>
                        <w:tag w:val="NummerEtikett"/>
                        <w:id w:val="99148181"/>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872725549"/>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708EE4" w14:textId="77777777" w:rsidR="00244011" w:rsidRDefault="00244011" w:rsidP="00EE1584">
    <w:pPr>
      <w:pStyle w:val="Brdtext"/>
    </w:pPr>
    <w:r>
      <w:rPr>
        <w:noProof/>
        <w:lang w:eastAsia="sv-SE"/>
      </w:rPr>
      <mc:AlternateContent>
        <mc:Choice Requires="wps">
          <w:drawing>
            <wp:anchor distT="0" distB="0" distL="0" distR="0" simplePos="0" relativeHeight="25165829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7B842F" w14:textId="04CA7DD1" w:rsidR="00244011" w:rsidRPr="00756E21" w:rsidRDefault="008056F2" w:rsidP="00A118D8">
                          <w:pPr>
                            <w:pStyle w:val="Brdtext"/>
                            <w:jc w:val="left"/>
                          </w:pPr>
                          <w:sdt>
                            <w:sdtPr>
                              <w:alias w:val="NummerEtikett"/>
                              <w:tag w:val="NummerEtikett"/>
                              <w:id w:val="-753657589"/>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51369889"/>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SaGuvX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3C7B842F" w14:textId="04CA7DD1" w:rsidR="00244011" w:rsidRPr="00756E21" w:rsidRDefault="00512981" w:rsidP="00A118D8">
                    <w:pPr>
                      <w:pStyle w:val="Brdtext"/>
                      <w:jc w:val="left"/>
                    </w:pPr>
                    <w:sdt>
                      <w:sdtPr>
                        <w:alias w:val="NummerEtikett"/>
                        <w:tag w:val="NummerEtikett"/>
                        <w:id w:val="-753657589"/>
                        <w:lock w:val="sdtContentLocked"/>
                        <w:dataBinding w:prefixMappings="xmlns:ns0='http://rkdhs/mallar/lagstiftning/Skr/Skr.xsd'" w:xpath="/ns0:dokumentvärden[1]/ns0:dokumentnummer[1]/@etikett" w:storeItemID="{068625C3-B546-44A5-B525-B7CC092E5AD6}"/>
                        <w:text/>
                      </w:sdtPr>
                      <w:sdtEndPr/>
                      <w:sdtContent>
                        <w:r w:rsidR="00DA0598">
                          <w:t>Skr.</w:t>
                        </w:r>
                      </w:sdtContent>
                    </w:sdt>
                    <w:r w:rsidR="00244011">
                      <w:t xml:space="preserve"> </w:t>
                    </w:r>
                    <w:sdt>
                      <w:sdtPr>
                        <w:alias w:val="Nummer"/>
                        <w:tag w:val="Nummer"/>
                        <w:id w:val="-151369889"/>
                        <w:lock w:val="sdtContentLocked"/>
                        <w:dataBinding w:prefixMappings="xmlns:ns0='http://rkdhs/mallar/lagstiftning/Skr/Skr.xsd'" w:xpath="/ns0:dokumentvärden[1]/ns0:dokumentnummer[1]" w:storeItemID="{068625C3-B546-44A5-B525-B7CC092E5AD6}"/>
                        <w:text/>
                      </w:sdtPr>
                      <w:sdtEndPr/>
                      <w:sdtContent>
                        <w:r w:rsidR="00ED3478">
                          <w:t>2024/25:114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4805C1"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6"/>
  <w:mirrorMargins/>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12D7A"/>
    <w:rsid w:val="000011D7"/>
    <w:rsid w:val="000023F8"/>
    <w:rsid w:val="00003581"/>
    <w:rsid w:val="000070E2"/>
    <w:rsid w:val="0000783D"/>
    <w:rsid w:val="000106C3"/>
    <w:rsid w:val="000127FF"/>
    <w:rsid w:val="000140A3"/>
    <w:rsid w:val="000163C7"/>
    <w:rsid w:val="000211BF"/>
    <w:rsid w:val="00025171"/>
    <w:rsid w:val="0002559D"/>
    <w:rsid w:val="000276E3"/>
    <w:rsid w:val="0003186F"/>
    <w:rsid w:val="00032E6D"/>
    <w:rsid w:val="00040A0F"/>
    <w:rsid w:val="00043AB1"/>
    <w:rsid w:val="00044154"/>
    <w:rsid w:val="00044BBE"/>
    <w:rsid w:val="00046417"/>
    <w:rsid w:val="00047664"/>
    <w:rsid w:val="00055486"/>
    <w:rsid w:val="00060EC2"/>
    <w:rsid w:val="00061989"/>
    <w:rsid w:val="000631A9"/>
    <w:rsid w:val="00067524"/>
    <w:rsid w:val="00070DFE"/>
    <w:rsid w:val="00072689"/>
    <w:rsid w:val="00075F2D"/>
    <w:rsid w:val="000761F8"/>
    <w:rsid w:val="0008203A"/>
    <w:rsid w:val="00082AAB"/>
    <w:rsid w:val="00085ABB"/>
    <w:rsid w:val="00085AEF"/>
    <w:rsid w:val="00085EFF"/>
    <w:rsid w:val="000879B3"/>
    <w:rsid w:val="0009544E"/>
    <w:rsid w:val="00096CFD"/>
    <w:rsid w:val="00097152"/>
    <w:rsid w:val="000978DE"/>
    <w:rsid w:val="000A1209"/>
    <w:rsid w:val="000A357D"/>
    <w:rsid w:val="000A40DD"/>
    <w:rsid w:val="000A6489"/>
    <w:rsid w:val="000A66BE"/>
    <w:rsid w:val="000A6F2D"/>
    <w:rsid w:val="000B3DDA"/>
    <w:rsid w:val="000B7DEE"/>
    <w:rsid w:val="000C0142"/>
    <w:rsid w:val="000C0772"/>
    <w:rsid w:val="000C11AB"/>
    <w:rsid w:val="000C5CDD"/>
    <w:rsid w:val="000C7233"/>
    <w:rsid w:val="000D4C98"/>
    <w:rsid w:val="000E05F2"/>
    <w:rsid w:val="000E3068"/>
    <w:rsid w:val="000E67B7"/>
    <w:rsid w:val="000E6A30"/>
    <w:rsid w:val="000E7DA9"/>
    <w:rsid w:val="000F4DD6"/>
    <w:rsid w:val="000F73EB"/>
    <w:rsid w:val="001028C5"/>
    <w:rsid w:val="00107129"/>
    <w:rsid w:val="00110C85"/>
    <w:rsid w:val="001134D3"/>
    <w:rsid w:val="00113CC6"/>
    <w:rsid w:val="00115516"/>
    <w:rsid w:val="00116299"/>
    <w:rsid w:val="001166EB"/>
    <w:rsid w:val="001202BB"/>
    <w:rsid w:val="0012094D"/>
    <w:rsid w:val="00122565"/>
    <w:rsid w:val="00123567"/>
    <w:rsid w:val="0012360F"/>
    <w:rsid w:val="00125F18"/>
    <w:rsid w:val="00127836"/>
    <w:rsid w:val="00130509"/>
    <w:rsid w:val="00131972"/>
    <w:rsid w:val="0013464D"/>
    <w:rsid w:val="00135343"/>
    <w:rsid w:val="00135360"/>
    <w:rsid w:val="00144361"/>
    <w:rsid w:val="001456A0"/>
    <w:rsid w:val="00151CC4"/>
    <w:rsid w:val="00151FF2"/>
    <w:rsid w:val="00152749"/>
    <w:rsid w:val="00152BB9"/>
    <w:rsid w:val="001531B4"/>
    <w:rsid w:val="00154FA8"/>
    <w:rsid w:val="00155500"/>
    <w:rsid w:val="00157EF7"/>
    <w:rsid w:val="00162BB7"/>
    <w:rsid w:val="00163D57"/>
    <w:rsid w:val="00166139"/>
    <w:rsid w:val="0017000B"/>
    <w:rsid w:val="00174E46"/>
    <w:rsid w:val="00175A45"/>
    <w:rsid w:val="00176E54"/>
    <w:rsid w:val="00181DAB"/>
    <w:rsid w:val="001844E8"/>
    <w:rsid w:val="00185AD6"/>
    <w:rsid w:val="0019074D"/>
    <w:rsid w:val="00194C95"/>
    <w:rsid w:val="00195571"/>
    <w:rsid w:val="001A0FB9"/>
    <w:rsid w:val="001A465E"/>
    <w:rsid w:val="001A4767"/>
    <w:rsid w:val="001A5048"/>
    <w:rsid w:val="001A6FAB"/>
    <w:rsid w:val="001B549D"/>
    <w:rsid w:val="001B7A07"/>
    <w:rsid w:val="001B7CDA"/>
    <w:rsid w:val="001B7E2D"/>
    <w:rsid w:val="001C0D83"/>
    <w:rsid w:val="001C4647"/>
    <w:rsid w:val="001D0157"/>
    <w:rsid w:val="001D0638"/>
    <w:rsid w:val="001D1007"/>
    <w:rsid w:val="001D3465"/>
    <w:rsid w:val="001D4287"/>
    <w:rsid w:val="001D6A51"/>
    <w:rsid w:val="001D72E1"/>
    <w:rsid w:val="001D7D3E"/>
    <w:rsid w:val="001E0780"/>
    <w:rsid w:val="001E7CE7"/>
    <w:rsid w:val="001F086F"/>
    <w:rsid w:val="001F5CE5"/>
    <w:rsid w:val="001F782A"/>
    <w:rsid w:val="002001F8"/>
    <w:rsid w:val="002015CC"/>
    <w:rsid w:val="00203904"/>
    <w:rsid w:val="00203FAB"/>
    <w:rsid w:val="0020543F"/>
    <w:rsid w:val="0021119F"/>
    <w:rsid w:val="00211E15"/>
    <w:rsid w:val="002132D5"/>
    <w:rsid w:val="0021690C"/>
    <w:rsid w:val="00227326"/>
    <w:rsid w:val="00233E31"/>
    <w:rsid w:val="00235765"/>
    <w:rsid w:val="002367E5"/>
    <w:rsid w:val="002405D8"/>
    <w:rsid w:val="00243B66"/>
    <w:rsid w:val="00244011"/>
    <w:rsid w:val="00252C4D"/>
    <w:rsid w:val="002537DF"/>
    <w:rsid w:val="002603EF"/>
    <w:rsid w:val="00262867"/>
    <w:rsid w:val="00263274"/>
    <w:rsid w:val="00263817"/>
    <w:rsid w:val="002675C4"/>
    <w:rsid w:val="002818CA"/>
    <w:rsid w:val="00282416"/>
    <w:rsid w:val="0028300C"/>
    <w:rsid w:val="00283DC1"/>
    <w:rsid w:val="002859A1"/>
    <w:rsid w:val="00285A6F"/>
    <w:rsid w:val="00287045"/>
    <w:rsid w:val="002904A8"/>
    <w:rsid w:val="0029293D"/>
    <w:rsid w:val="00292DB6"/>
    <w:rsid w:val="00292E0F"/>
    <w:rsid w:val="00294B19"/>
    <w:rsid w:val="00295225"/>
    <w:rsid w:val="00295C59"/>
    <w:rsid w:val="00297A80"/>
    <w:rsid w:val="002A02EA"/>
    <w:rsid w:val="002A1E80"/>
    <w:rsid w:val="002A58C7"/>
    <w:rsid w:val="002B01BF"/>
    <w:rsid w:val="002B12FD"/>
    <w:rsid w:val="002B7EB5"/>
    <w:rsid w:val="002C14EF"/>
    <w:rsid w:val="002C1EBF"/>
    <w:rsid w:val="002C49A5"/>
    <w:rsid w:val="002C781C"/>
    <w:rsid w:val="002D08FD"/>
    <w:rsid w:val="002D09C9"/>
    <w:rsid w:val="002D223A"/>
    <w:rsid w:val="002D2ED8"/>
    <w:rsid w:val="002D6A16"/>
    <w:rsid w:val="002E219E"/>
    <w:rsid w:val="002E5165"/>
    <w:rsid w:val="002E57AD"/>
    <w:rsid w:val="002E5F6A"/>
    <w:rsid w:val="002E60D4"/>
    <w:rsid w:val="002F073E"/>
    <w:rsid w:val="002F434A"/>
    <w:rsid w:val="002F4A14"/>
    <w:rsid w:val="002F4DD9"/>
    <w:rsid w:val="00307956"/>
    <w:rsid w:val="0031012B"/>
    <w:rsid w:val="00312E5A"/>
    <w:rsid w:val="00317CC4"/>
    <w:rsid w:val="00320896"/>
    <w:rsid w:val="00325600"/>
    <w:rsid w:val="00327E6C"/>
    <w:rsid w:val="00332455"/>
    <w:rsid w:val="00332DE2"/>
    <w:rsid w:val="00334F82"/>
    <w:rsid w:val="00342D4D"/>
    <w:rsid w:val="00344E28"/>
    <w:rsid w:val="00346B80"/>
    <w:rsid w:val="0034791C"/>
    <w:rsid w:val="00351E66"/>
    <w:rsid w:val="0035347F"/>
    <w:rsid w:val="0035356C"/>
    <w:rsid w:val="00355582"/>
    <w:rsid w:val="003605D4"/>
    <w:rsid w:val="00360677"/>
    <w:rsid w:val="003612EA"/>
    <w:rsid w:val="00361ABA"/>
    <w:rsid w:val="00362009"/>
    <w:rsid w:val="00362B62"/>
    <w:rsid w:val="0036701C"/>
    <w:rsid w:val="0037021E"/>
    <w:rsid w:val="00371D07"/>
    <w:rsid w:val="003732D4"/>
    <w:rsid w:val="00376669"/>
    <w:rsid w:val="00381C02"/>
    <w:rsid w:val="003822AB"/>
    <w:rsid w:val="0038340F"/>
    <w:rsid w:val="0038525D"/>
    <w:rsid w:val="00385C7A"/>
    <w:rsid w:val="0038735C"/>
    <w:rsid w:val="00387DC6"/>
    <w:rsid w:val="003905A9"/>
    <w:rsid w:val="00390A6D"/>
    <w:rsid w:val="00391B00"/>
    <w:rsid w:val="003956D5"/>
    <w:rsid w:val="00397521"/>
    <w:rsid w:val="003A1544"/>
    <w:rsid w:val="003A4919"/>
    <w:rsid w:val="003B024C"/>
    <w:rsid w:val="003B0EF7"/>
    <w:rsid w:val="003B26C6"/>
    <w:rsid w:val="003B735E"/>
    <w:rsid w:val="003C0194"/>
    <w:rsid w:val="003C2357"/>
    <w:rsid w:val="003D02E8"/>
    <w:rsid w:val="003D0E6F"/>
    <w:rsid w:val="003D565A"/>
    <w:rsid w:val="003D6631"/>
    <w:rsid w:val="003D6670"/>
    <w:rsid w:val="003E1270"/>
    <w:rsid w:val="003E2E9A"/>
    <w:rsid w:val="003E3D11"/>
    <w:rsid w:val="003E4276"/>
    <w:rsid w:val="003F2744"/>
    <w:rsid w:val="003F3D8A"/>
    <w:rsid w:val="003F4295"/>
    <w:rsid w:val="003F6CBA"/>
    <w:rsid w:val="00414A77"/>
    <w:rsid w:val="004153AB"/>
    <w:rsid w:val="004158C3"/>
    <w:rsid w:val="004210EB"/>
    <w:rsid w:val="0042549F"/>
    <w:rsid w:val="0042561B"/>
    <w:rsid w:val="0042584F"/>
    <w:rsid w:val="00432371"/>
    <w:rsid w:val="004457A0"/>
    <w:rsid w:val="00445801"/>
    <w:rsid w:val="00446747"/>
    <w:rsid w:val="00450482"/>
    <w:rsid w:val="004506DF"/>
    <w:rsid w:val="00451C3E"/>
    <w:rsid w:val="00452D99"/>
    <w:rsid w:val="00454D1F"/>
    <w:rsid w:val="0046071D"/>
    <w:rsid w:val="004624EC"/>
    <w:rsid w:val="00465E66"/>
    <w:rsid w:val="004663C0"/>
    <w:rsid w:val="0046717E"/>
    <w:rsid w:val="004727BD"/>
    <w:rsid w:val="004734CD"/>
    <w:rsid w:val="004738C6"/>
    <w:rsid w:val="00474983"/>
    <w:rsid w:val="00477ABF"/>
    <w:rsid w:val="00484FCB"/>
    <w:rsid w:val="00487BE9"/>
    <w:rsid w:val="00490ACA"/>
    <w:rsid w:val="004917D3"/>
    <w:rsid w:val="00492FB0"/>
    <w:rsid w:val="00497963"/>
    <w:rsid w:val="004A4D23"/>
    <w:rsid w:val="004A7194"/>
    <w:rsid w:val="004A7C76"/>
    <w:rsid w:val="004B5A9D"/>
    <w:rsid w:val="004B5C2E"/>
    <w:rsid w:val="004B5E43"/>
    <w:rsid w:val="004B6A37"/>
    <w:rsid w:val="004B771E"/>
    <w:rsid w:val="004C3115"/>
    <w:rsid w:val="004C3AEF"/>
    <w:rsid w:val="004C6EBB"/>
    <w:rsid w:val="004C70F2"/>
    <w:rsid w:val="004D6D83"/>
    <w:rsid w:val="004D7475"/>
    <w:rsid w:val="004D7A3D"/>
    <w:rsid w:val="004E0277"/>
    <w:rsid w:val="004E62A0"/>
    <w:rsid w:val="004E66C0"/>
    <w:rsid w:val="004F013F"/>
    <w:rsid w:val="004F27A0"/>
    <w:rsid w:val="004F29B2"/>
    <w:rsid w:val="004F4804"/>
    <w:rsid w:val="00500B7A"/>
    <w:rsid w:val="0050181A"/>
    <w:rsid w:val="00504ADE"/>
    <w:rsid w:val="00506A6B"/>
    <w:rsid w:val="0050742E"/>
    <w:rsid w:val="00510DD2"/>
    <w:rsid w:val="00512981"/>
    <w:rsid w:val="00512ECE"/>
    <w:rsid w:val="0051351F"/>
    <w:rsid w:val="00513F14"/>
    <w:rsid w:val="00515EC7"/>
    <w:rsid w:val="005239CB"/>
    <w:rsid w:val="005311C5"/>
    <w:rsid w:val="00533460"/>
    <w:rsid w:val="0053355B"/>
    <w:rsid w:val="00534119"/>
    <w:rsid w:val="00535212"/>
    <w:rsid w:val="005358B1"/>
    <w:rsid w:val="00535BA1"/>
    <w:rsid w:val="00536700"/>
    <w:rsid w:val="00537022"/>
    <w:rsid w:val="00537049"/>
    <w:rsid w:val="00540A98"/>
    <w:rsid w:val="00540DF7"/>
    <w:rsid w:val="0054196B"/>
    <w:rsid w:val="005429E7"/>
    <w:rsid w:val="00542DDB"/>
    <w:rsid w:val="00544938"/>
    <w:rsid w:val="00544E0E"/>
    <w:rsid w:val="0055069A"/>
    <w:rsid w:val="00552E8C"/>
    <w:rsid w:val="00556424"/>
    <w:rsid w:val="00561D74"/>
    <w:rsid w:val="0056410E"/>
    <w:rsid w:val="00564D4D"/>
    <w:rsid w:val="005652A9"/>
    <w:rsid w:val="005722ED"/>
    <w:rsid w:val="00573351"/>
    <w:rsid w:val="00574282"/>
    <w:rsid w:val="00574F50"/>
    <w:rsid w:val="00575D4D"/>
    <w:rsid w:val="005807C7"/>
    <w:rsid w:val="005818F6"/>
    <w:rsid w:val="00584FCD"/>
    <w:rsid w:val="005870F4"/>
    <w:rsid w:val="00591139"/>
    <w:rsid w:val="005926A7"/>
    <w:rsid w:val="0059537B"/>
    <w:rsid w:val="005A0098"/>
    <w:rsid w:val="005A16A3"/>
    <w:rsid w:val="005A2C12"/>
    <w:rsid w:val="005A3B52"/>
    <w:rsid w:val="005A3B8A"/>
    <w:rsid w:val="005A72C8"/>
    <w:rsid w:val="005A7EB1"/>
    <w:rsid w:val="005B49A2"/>
    <w:rsid w:val="005B6D72"/>
    <w:rsid w:val="005B7E0B"/>
    <w:rsid w:val="005C0FDC"/>
    <w:rsid w:val="005C11AF"/>
    <w:rsid w:val="005C2E5B"/>
    <w:rsid w:val="005C5DD2"/>
    <w:rsid w:val="005D0256"/>
    <w:rsid w:val="005D1F0B"/>
    <w:rsid w:val="005D275D"/>
    <w:rsid w:val="005D31A4"/>
    <w:rsid w:val="005D3B15"/>
    <w:rsid w:val="005E0FF7"/>
    <w:rsid w:val="005E1131"/>
    <w:rsid w:val="005E3665"/>
    <w:rsid w:val="005E3C60"/>
    <w:rsid w:val="005E3C87"/>
    <w:rsid w:val="005E5E8D"/>
    <w:rsid w:val="005E6300"/>
    <w:rsid w:val="005E7780"/>
    <w:rsid w:val="005F089D"/>
    <w:rsid w:val="005F121F"/>
    <w:rsid w:val="005F13BA"/>
    <w:rsid w:val="005F2844"/>
    <w:rsid w:val="005F48D9"/>
    <w:rsid w:val="005F4EBB"/>
    <w:rsid w:val="005F7386"/>
    <w:rsid w:val="006012D1"/>
    <w:rsid w:val="00601BA2"/>
    <w:rsid w:val="00602FF7"/>
    <w:rsid w:val="006042E5"/>
    <w:rsid w:val="0060650E"/>
    <w:rsid w:val="00606D59"/>
    <w:rsid w:val="006115D2"/>
    <w:rsid w:val="00613168"/>
    <w:rsid w:val="00617215"/>
    <w:rsid w:val="00617D56"/>
    <w:rsid w:val="00626635"/>
    <w:rsid w:val="00626B7E"/>
    <w:rsid w:val="0063004D"/>
    <w:rsid w:val="00634C6C"/>
    <w:rsid w:val="00640C08"/>
    <w:rsid w:val="00642325"/>
    <w:rsid w:val="0064389E"/>
    <w:rsid w:val="00645FC3"/>
    <w:rsid w:val="0064723F"/>
    <w:rsid w:val="00650A95"/>
    <w:rsid w:val="0065293C"/>
    <w:rsid w:val="00652B2E"/>
    <w:rsid w:val="00653781"/>
    <w:rsid w:val="00655D26"/>
    <w:rsid w:val="00661EC5"/>
    <w:rsid w:val="00664D04"/>
    <w:rsid w:val="0066533B"/>
    <w:rsid w:val="00667FC2"/>
    <w:rsid w:val="00670FDB"/>
    <w:rsid w:val="006737AA"/>
    <w:rsid w:val="00674574"/>
    <w:rsid w:val="00676699"/>
    <w:rsid w:val="00676752"/>
    <w:rsid w:val="00684F41"/>
    <w:rsid w:val="0068579B"/>
    <w:rsid w:val="006903DF"/>
    <w:rsid w:val="006923D1"/>
    <w:rsid w:val="00693794"/>
    <w:rsid w:val="006949B8"/>
    <w:rsid w:val="00696810"/>
    <w:rsid w:val="00697B66"/>
    <w:rsid w:val="006A0759"/>
    <w:rsid w:val="006A2EEC"/>
    <w:rsid w:val="006A4C06"/>
    <w:rsid w:val="006A6FF1"/>
    <w:rsid w:val="006B2678"/>
    <w:rsid w:val="006B2E43"/>
    <w:rsid w:val="006B6F5C"/>
    <w:rsid w:val="006C671A"/>
    <w:rsid w:val="006C6EBA"/>
    <w:rsid w:val="006D232A"/>
    <w:rsid w:val="006D4A59"/>
    <w:rsid w:val="006D4C91"/>
    <w:rsid w:val="006D6F79"/>
    <w:rsid w:val="006E0779"/>
    <w:rsid w:val="006E0B12"/>
    <w:rsid w:val="006E234F"/>
    <w:rsid w:val="006E345B"/>
    <w:rsid w:val="006E34F6"/>
    <w:rsid w:val="006E4743"/>
    <w:rsid w:val="006E4DD3"/>
    <w:rsid w:val="006E5A48"/>
    <w:rsid w:val="006E5BA0"/>
    <w:rsid w:val="006F1889"/>
    <w:rsid w:val="006F2296"/>
    <w:rsid w:val="006F4745"/>
    <w:rsid w:val="007020D6"/>
    <w:rsid w:val="007030C4"/>
    <w:rsid w:val="00704512"/>
    <w:rsid w:val="007064DA"/>
    <w:rsid w:val="00712EDD"/>
    <w:rsid w:val="00715340"/>
    <w:rsid w:val="007159FE"/>
    <w:rsid w:val="00732CB8"/>
    <w:rsid w:val="00735F7E"/>
    <w:rsid w:val="007428B6"/>
    <w:rsid w:val="00751306"/>
    <w:rsid w:val="007524F1"/>
    <w:rsid w:val="00753EFC"/>
    <w:rsid w:val="00756E53"/>
    <w:rsid w:val="00756EAD"/>
    <w:rsid w:val="00762CDA"/>
    <w:rsid w:val="00763A3D"/>
    <w:rsid w:val="007648F2"/>
    <w:rsid w:val="007705A3"/>
    <w:rsid w:val="00772B81"/>
    <w:rsid w:val="00773619"/>
    <w:rsid w:val="0077500F"/>
    <w:rsid w:val="007751D7"/>
    <w:rsid w:val="007754D6"/>
    <w:rsid w:val="00777AB3"/>
    <w:rsid w:val="00777AE2"/>
    <w:rsid w:val="00781161"/>
    <w:rsid w:val="00782D59"/>
    <w:rsid w:val="00787BEC"/>
    <w:rsid w:val="00791898"/>
    <w:rsid w:val="00793597"/>
    <w:rsid w:val="007936BE"/>
    <w:rsid w:val="007979B6"/>
    <w:rsid w:val="007A040D"/>
    <w:rsid w:val="007A0AC8"/>
    <w:rsid w:val="007A2097"/>
    <w:rsid w:val="007A4089"/>
    <w:rsid w:val="007B00E7"/>
    <w:rsid w:val="007B4E06"/>
    <w:rsid w:val="007B62F8"/>
    <w:rsid w:val="007C1483"/>
    <w:rsid w:val="007C15BE"/>
    <w:rsid w:val="007C6631"/>
    <w:rsid w:val="007C6985"/>
    <w:rsid w:val="007C6E37"/>
    <w:rsid w:val="007D045C"/>
    <w:rsid w:val="007D25ED"/>
    <w:rsid w:val="007E32D5"/>
    <w:rsid w:val="007E44F8"/>
    <w:rsid w:val="007E70C6"/>
    <w:rsid w:val="007F0567"/>
    <w:rsid w:val="007F5652"/>
    <w:rsid w:val="007F675E"/>
    <w:rsid w:val="008054AE"/>
    <w:rsid w:val="008056F2"/>
    <w:rsid w:val="0080624A"/>
    <w:rsid w:val="00806287"/>
    <w:rsid w:val="00811E52"/>
    <w:rsid w:val="00812D7A"/>
    <w:rsid w:val="008141FF"/>
    <w:rsid w:val="0081778B"/>
    <w:rsid w:val="008212D3"/>
    <w:rsid w:val="00823968"/>
    <w:rsid w:val="00830602"/>
    <w:rsid w:val="008321F8"/>
    <w:rsid w:val="00834815"/>
    <w:rsid w:val="0084004A"/>
    <w:rsid w:val="008449F4"/>
    <w:rsid w:val="008463D8"/>
    <w:rsid w:val="008478BB"/>
    <w:rsid w:val="008524DA"/>
    <w:rsid w:val="00853C1F"/>
    <w:rsid w:val="0085632D"/>
    <w:rsid w:val="008568B8"/>
    <w:rsid w:val="0085711F"/>
    <w:rsid w:val="00862380"/>
    <w:rsid w:val="00863AA1"/>
    <w:rsid w:val="00863C1F"/>
    <w:rsid w:val="00863FAF"/>
    <w:rsid w:val="0086711F"/>
    <w:rsid w:val="0087615E"/>
    <w:rsid w:val="00876795"/>
    <w:rsid w:val="00876956"/>
    <w:rsid w:val="00882820"/>
    <w:rsid w:val="00884D66"/>
    <w:rsid w:val="008857B8"/>
    <w:rsid w:val="00890F70"/>
    <w:rsid w:val="008937E3"/>
    <w:rsid w:val="00897BD6"/>
    <w:rsid w:val="008A1705"/>
    <w:rsid w:val="008A3FE2"/>
    <w:rsid w:val="008A48C1"/>
    <w:rsid w:val="008A74AA"/>
    <w:rsid w:val="008B0996"/>
    <w:rsid w:val="008B1C1B"/>
    <w:rsid w:val="008B48D7"/>
    <w:rsid w:val="008B5B8D"/>
    <w:rsid w:val="008B6943"/>
    <w:rsid w:val="008B757C"/>
    <w:rsid w:val="008C6FA5"/>
    <w:rsid w:val="008C728F"/>
    <w:rsid w:val="008D5418"/>
    <w:rsid w:val="008E1047"/>
    <w:rsid w:val="008E3691"/>
    <w:rsid w:val="008E3B16"/>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0E93"/>
    <w:rsid w:val="00922E83"/>
    <w:rsid w:val="0093096C"/>
    <w:rsid w:val="00932F55"/>
    <w:rsid w:val="00936B1B"/>
    <w:rsid w:val="009415C3"/>
    <w:rsid w:val="0094324D"/>
    <w:rsid w:val="00944F42"/>
    <w:rsid w:val="00947731"/>
    <w:rsid w:val="009508D2"/>
    <w:rsid w:val="00950B19"/>
    <w:rsid w:val="00951955"/>
    <w:rsid w:val="00952E1E"/>
    <w:rsid w:val="00953D04"/>
    <w:rsid w:val="00955249"/>
    <w:rsid w:val="00960FDF"/>
    <w:rsid w:val="00975EA3"/>
    <w:rsid w:val="00980016"/>
    <w:rsid w:val="00981CF6"/>
    <w:rsid w:val="009831A0"/>
    <w:rsid w:val="00985FDE"/>
    <w:rsid w:val="00987008"/>
    <w:rsid w:val="009A3720"/>
    <w:rsid w:val="009A4473"/>
    <w:rsid w:val="009A4591"/>
    <w:rsid w:val="009A46D7"/>
    <w:rsid w:val="009A4FDE"/>
    <w:rsid w:val="009A51D0"/>
    <w:rsid w:val="009A7B86"/>
    <w:rsid w:val="009C0F31"/>
    <w:rsid w:val="009C2B67"/>
    <w:rsid w:val="009C38E8"/>
    <w:rsid w:val="009C5051"/>
    <w:rsid w:val="009C52B1"/>
    <w:rsid w:val="009C5C5B"/>
    <w:rsid w:val="009C61A6"/>
    <w:rsid w:val="009C6229"/>
    <w:rsid w:val="009C6A4E"/>
    <w:rsid w:val="009C7148"/>
    <w:rsid w:val="009D1400"/>
    <w:rsid w:val="009D1AD6"/>
    <w:rsid w:val="009D6A5E"/>
    <w:rsid w:val="009D6EAF"/>
    <w:rsid w:val="009D7B25"/>
    <w:rsid w:val="009D7EF0"/>
    <w:rsid w:val="009E0EB8"/>
    <w:rsid w:val="009F2AC6"/>
    <w:rsid w:val="009F38FB"/>
    <w:rsid w:val="00A03B61"/>
    <w:rsid w:val="00A118D8"/>
    <w:rsid w:val="00A11C77"/>
    <w:rsid w:val="00A133A4"/>
    <w:rsid w:val="00A13A71"/>
    <w:rsid w:val="00A16183"/>
    <w:rsid w:val="00A16695"/>
    <w:rsid w:val="00A177C7"/>
    <w:rsid w:val="00A2026B"/>
    <w:rsid w:val="00A20FD6"/>
    <w:rsid w:val="00A2108E"/>
    <w:rsid w:val="00A2254C"/>
    <w:rsid w:val="00A22920"/>
    <w:rsid w:val="00A22B78"/>
    <w:rsid w:val="00A23CE1"/>
    <w:rsid w:val="00A254B8"/>
    <w:rsid w:val="00A26311"/>
    <w:rsid w:val="00A27C03"/>
    <w:rsid w:val="00A305F5"/>
    <w:rsid w:val="00A30AE8"/>
    <w:rsid w:val="00A32406"/>
    <w:rsid w:val="00A32BF1"/>
    <w:rsid w:val="00A331D2"/>
    <w:rsid w:val="00A33E34"/>
    <w:rsid w:val="00A40190"/>
    <w:rsid w:val="00A401C4"/>
    <w:rsid w:val="00A4086F"/>
    <w:rsid w:val="00A41C07"/>
    <w:rsid w:val="00A46AD1"/>
    <w:rsid w:val="00A476E3"/>
    <w:rsid w:val="00A4770D"/>
    <w:rsid w:val="00A51BC6"/>
    <w:rsid w:val="00A526A3"/>
    <w:rsid w:val="00A538A3"/>
    <w:rsid w:val="00A62C66"/>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87A00"/>
    <w:rsid w:val="00A93215"/>
    <w:rsid w:val="00A932B0"/>
    <w:rsid w:val="00A937DF"/>
    <w:rsid w:val="00A94369"/>
    <w:rsid w:val="00A950D5"/>
    <w:rsid w:val="00AA1AF4"/>
    <w:rsid w:val="00AA2A75"/>
    <w:rsid w:val="00AA5DA5"/>
    <w:rsid w:val="00AB35DF"/>
    <w:rsid w:val="00AB67EF"/>
    <w:rsid w:val="00AC0393"/>
    <w:rsid w:val="00AC10BE"/>
    <w:rsid w:val="00AC259F"/>
    <w:rsid w:val="00AC3E3B"/>
    <w:rsid w:val="00AC484C"/>
    <w:rsid w:val="00AC64FC"/>
    <w:rsid w:val="00AD0C87"/>
    <w:rsid w:val="00AD17CA"/>
    <w:rsid w:val="00AD2840"/>
    <w:rsid w:val="00AD53FD"/>
    <w:rsid w:val="00AD6662"/>
    <w:rsid w:val="00AE121A"/>
    <w:rsid w:val="00AE15D7"/>
    <w:rsid w:val="00AE41F9"/>
    <w:rsid w:val="00AE553C"/>
    <w:rsid w:val="00AF1194"/>
    <w:rsid w:val="00AF283E"/>
    <w:rsid w:val="00AF2C80"/>
    <w:rsid w:val="00AF4655"/>
    <w:rsid w:val="00AF4EEA"/>
    <w:rsid w:val="00AF509E"/>
    <w:rsid w:val="00AF7BE2"/>
    <w:rsid w:val="00B0103B"/>
    <w:rsid w:val="00B0163B"/>
    <w:rsid w:val="00B04D10"/>
    <w:rsid w:val="00B07126"/>
    <w:rsid w:val="00B07A32"/>
    <w:rsid w:val="00B21971"/>
    <w:rsid w:val="00B21F89"/>
    <w:rsid w:val="00B22069"/>
    <w:rsid w:val="00B307FE"/>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1A90"/>
    <w:rsid w:val="00B72B1A"/>
    <w:rsid w:val="00B753AC"/>
    <w:rsid w:val="00B76245"/>
    <w:rsid w:val="00B7625D"/>
    <w:rsid w:val="00B81260"/>
    <w:rsid w:val="00B82B71"/>
    <w:rsid w:val="00B84482"/>
    <w:rsid w:val="00B849B0"/>
    <w:rsid w:val="00B87498"/>
    <w:rsid w:val="00B92D32"/>
    <w:rsid w:val="00B937F4"/>
    <w:rsid w:val="00B9461D"/>
    <w:rsid w:val="00BA6701"/>
    <w:rsid w:val="00BA6DA2"/>
    <w:rsid w:val="00BA760C"/>
    <w:rsid w:val="00BA7676"/>
    <w:rsid w:val="00BA79AD"/>
    <w:rsid w:val="00BB17DA"/>
    <w:rsid w:val="00BB3F51"/>
    <w:rsid w:val="00BB4010"/>
    <w:rsid w:val="00BB46AE"/>
    <w:rsid w:val="00BB46C1"/>
    <w:rsid w:val="00BC0372"/>
    <w:rsid w:val="00BC06AC"/>
    <w:rsid w:val="00BC2840"/>
    <w:rsid w:val="00BC4B2B"/>
    <w:rsid w:val="00BC4EBF"/>
    <w:rsid w:val="00BD019F"/>
    <w:rsid w:val="00BD0368"/>
    <w:rsid w:val="00BD1624"/>
    <w:rsid w:val="00BD3326"/>
    <w:rsid w:val="00BD4E8C"/>
    <w:rsid w:val="00BD6947"/>
    <w:rsid w:val="00BD6E88"/>
    <w:rsid w:val="00BD794E"/>
    <w:rsid w:val="00BE3F07"/>
    <w:rsid w:val="00BE673F"/>
    <w:rsid w:val="00BE67A7"/>
    <w:rsid w:val="00BF1698"/>
    <w:rsid w:val="00BF1B6C"/>
    <w:rsid w:val="00BF40F4"/>
    <w:rsid w:val="00BF449B"/>
    <w:rsid w:val="00BF5F66"/>
    <w:rsid w:val="00BF6546"/>
    <w:rsid w:val="00C015F7"/>
    <w:rsid w:val="00C026B4"/>
    <w:rsid w:val="00C0514A"/>
    <w:rsid w:val="00C05B93"/>
    <w:rsid w:val="00C06FD5"/>
    <w:rsid w:val="00C07627"/>
    <w:rsid w:val="00C13B63"/>
    <w:rsid w:val="00C17119"/>
    <w:rsid w:val="00C2067D"/>
    <w:rsid w:val="00C22958"/>
    <w:rsid w:val="00C22BF1"/>
    <w:rsid w:val="00C237BE"/>
    <w:rsid w:val="00C24522"/>
    <w:rsid w:val="00C24C3D"/>
    <w:rsid w:val="00C250F3"/>
    <w:rsid w:val="00C3241F"/>
    <w:rsid w:val="00C3691B"/>
    <w:rsid w:val="00C43D43"/>
    <w:rsid w:val="00C465B7"/>
    <w:rsid w:val="00C47A8A"/>
    <w:rsid w:val="00C50DCE"/>
    <w:rsid w:val="00C511B9"/>
    <w:rsid w:val="00C53417"/>
    <w:rsid w:val="00C544DB"/>
    <w:rsid w:val="00C54F93"/>
    <w:rsid w:val="00C57856"/>
    <w:rsid w:val="00C57E30"/>
    <w:rsid w:val="00C60629"/>
    <w:rsid w:val="00C6365E"/>
    <w:rsid w:val="00C651BE"/>
    <w:rsid w:val="00C67150"/>
    <w:rsid w:val="00C70289"/>
    <w:rsid w:val="00C71644"/>
    <w:rsid w:val="00C716D6"/>
    <w:rsid w:val="00C74528"/>
    <w:rsid w:val="00C746D2"/>
    <w:rsid w:val="00C75B2E"/>
    <w:rsid w:val="00C76EC8"/>
    <w:rsid w:val="00C779B1"/>
    <w:rsid w:val="00C77C20"/>
    <w:rsid w:val="00C8425B"/>
    <w:rsid w:val="00C84731"/>
    <w:rsid w:val="00C929CF"/>
    <w:rsid w:val="00C92EDF"/>
    <w:rsid w:val="00C94262"/>
    <w:rsid w:val="00C95AD1"/>
    <w:rsid w:val="00C97F02"/>
    <w:rsid w:val="00CA0D7C"/>
    <w:rsid w:val="00CA161B"/>
    <w:rsid w:val="00CA1B36"/>
    <w:rsid w:val="00CA644F"/>
    <w:rsid w:val="00CA71C5"/>
    <w:rsid w:val="00CB67B4"/>
    <w:rsid w:val="00CC0B27"/>
    <w:rsid w:val="00CC3895"/>
    <w:rsid w:val="00CC7E2B"/>
    <w:rsid w:val="00CD3194"/>
    <w:rsid w:val="00CD41FA"/>
    <w:rsid w:val="00CD611A"/>
    <w:rsid w:val="00CE0113"/>
    <w:rsid w:val="00CE4BC1"/>
    <w:rsid w:val="00CE501F"/>
    <w:rsid w:val="00CE5186"/>
    <w:rsid w:val="00CE5F1A"/>
    <w:rsid w:val="00CE6999"/>
    <w:rsid w:val="00CE69A9"/>
    <w:rsid w:val="00CF0598"/>
    <w:rsid w:val="00CF1CB5"/>
    <w:rsid w:val="00CF2B9C"/>
    <w:rsid w:val="00CF3744"/>
    <w:rsid w:val="00CF665B"/>
    <w:rsid w:val="00D04A06"/>
    <w:rsid w:val="00D04A47"/>
    <w:rsid w:val="00D04EC3"/>
    <w:rsid w:val="00D0541C"/>
    <w:rsid w:val="00D05D4C"/>
    <w:rsid w:val="00D13554"/>
    <w:rsid w:val="00D143D5"/>
    <w:rsid w:val="00D17361"/>
    <w:rsid w:val="00D27991"/>
    <w:rsid w:val="00D332B5"/>
    <w:rsid w:val="00D42F0C"/>
    <w:rsid w:val="00D45DEE"/>
    <w:rsid w:val="00D465BF"/>
    <w:rsid w:val="00D477A5"/>
    <w:rsid w:val="00D50784"/>
    <w:rsid w:val="00D51C77"/>
    <w:rsid w:val="00D51E13"/>
    <w:rsid w:val="00D53197"/>
    <w:rsid w:val="00D60525"/>
    <w:rsid w:val="00D75981"/>
    <w:rsid w:val="00D76584"/>
    <w:rsid w:val="00D9256D"/>
    <w:rsid w:val="00D92C98"/>
    <w:rsid w:val="00D9410D"/>
    <w:rsid w:val="00D947BA"/>
    <w:rsid w:val="00D948A2"/>
    <w:rsid w:val="00D9621D"/>
    <w:rsid w:val="00DA0598"/>
    <w:rsid w:val="00DA1B95"/>
    <w:rsid w:val="00DA524D"/>
    <w:rsid w:val="00DA612D"/>
    <w:rsid w:val="00DB3C2B"/>
    <w:rsid w:val="00DB5937"/>
    <w:rsid w:val="00DB62B9"/>
    <w:rsid w:val="00DC55EB"/>
    <w:rsid w:val="00DD1584"/>
    <w:rsid w:val="00DD2074"/>
    <w:rsid w:val="00DD26CE"/>
    <w:rsid w:val="00DD6966"/>
    <w:rsid w:val="00DD706C"/>
    <w:rsid w:val="00DD7177"/>
    <w:rsid w:val="00DE4A8A"/>
    <w:rsid w:val="00DE581C"/>
    <w:rsid w:val="00DE62BC"/>
    <w:rsid w:val="00DE6481"/>
    <w:rsid w:val="00DF051F"/>
    <w:rsid w:val="00DF5E55"/>
    <w:rsid w:val="00E01018"/>
    <w:rsid w:val="00E04787"/>
    <w:rsid w:val="00E05B09"/>
    <w:rsid w:val="00E07DD1"/>
    <w:rsid w:val="00E12E18"/>
    <w:rsid w:val="00E169B3"/>
    <w:rsid w:val="00E169E0"/>
    <w:rsid w:val="00E22AC9"/>
    <w:rsid w:val="00E24CE3"/>
    <w:rsid w:val="00E2570A"/>
    <w:rsid w:val="00E257CC"/>
    <w:rsid w:val="00E2680D"/>
    <w:rsid w:val="00E2734F"/>
    <w:rsid w:val="00E30659"/>
    <w:rsid w:val="00E371B7"/>
    <w:rsid w:val="00E41F06"/>
    <w:rsid w:val="00E444C3"/>
    <w:rsid w:val="00E46004"/>
    <w:rsid w:val="00E465F6"/>
    <w:rsid w:val="00E52261"/>
    <w:rsid w:val="00E564CA"/>
    <w:rsid w:val="00E57C43"/>
    <w:rsid w:val="00E672A6"/>
    <w:rsid w:val="00E678BE"/>
    <w:rsid w:val="00E70303"/>
    <w:rsid w:val="00E72942"/>
    <w:rsid w:val="00E77951"/>
    <w:rsid w:val="00E77BE5"/>
    <w:rsid w:val="00E80DA0"/>
    <w:rsid w:val="00E81F6B"/>
    <w:rsid w:val="00E823D2"/>
    <w:rsid w:val="00E90753"/>
    <w:rsid w:val="00E93706"/>
    <w:rsid w:val="00E93F07"/>
    <w:rsid w:val="00EA1F6C"/>
    <w:rsid w:val="00EA4366"/>
    <w:rsid w:val="00EA4EE3"/>
    <w:rsid w:val="00EA7762"/>
    <w:rsid w:val="00EB2528"/>
    <w:rsid w:val="00EC3063"/>
    <w:rsid w:val="00EC442C"/>
    <w:rsid w:val="00ED094D"/>
    <w:rsid w:val="00ED3478"/>
    <w:rsid w:val="00ED45B8"/>
    <w:rsid w:val="00ED5748"/>
    <w:rsid w:val="00ED633C"/>
    <w:rsid w:val="00ED64C4"/>
    <w:rsid w:val="00EE1584"/>
    <w:rsid w:val="00EE40AA"/>
    <w:rsid w:val="00EE5DA5"/>
    <w:rsid w:val="00EE7C80"/>
    <w:rsid w:val="00EF34A0"/>
    <w:rsid w:val="00EF37DD"/>
    <w:rsid w:val="00EF4F11"/>
    <w:rsid w:val="00EF5709"/>
    <w:rsid w:val="00EF74DE"/>
    <w:rsid w:val="00F007F3"/>
    <w:rsid w:val="00F00C64"/>
    <w:rsid w:val="00F02709"/>
    <w:rsid w:val="00F039B2"/>
    <w:rsid w:val="00F05B4E"/>
    <w:rsid w:val="00F10357"/>
    <w:rsid w:val="00F11470"/>
    <w:rsid w:val="00F11605"/>
    <w:rsid w:val="00F12A03"/>
    <w:rsid w:val="00F13699"/>
    <w:rsid w:val="00F13B4D"/>
    <w:rsid w:val="00F16A9C"/>
    <w:rsid w:val="00F214E2"/>
    <w:rsid w:val="00F24E58"/>
    <w:rsid w:val="00F2564E"/>
    <w:rsid w:val="00F261C1"/>
    <w:rsid w:val="00F301F8"/>
    <w:rsid w:val="00F31501"/>
    <w:rsid w:val="00F323C1"/>
    <w:rsid w:val="00F446F6"/>
    <w:rsid w:val="00F44DC6"/>
    <w:rsid w:val="00F50DDC"/>
    <w:rsid w:val="00F55DC4"/>
    <w:rsid w:val="00F615FB"/>
    <w:rsid w:val="00F65D5F"/>
    <w:rsid w:val="00F66903"/>
    <w:rsid w:val="00F67AA9"/>
    <w:rsid w:val="00F7204B"/>
    <w:rsid w:val="00F72DEB"/>
    <w:rsid w:val="00F742DE"/>
    <w:rsid w:val="00F754ED"/>
    <w:rsid w:val="00F8009C"/>
    <w:rsid w:val="00F8033E"/>
    <w:rsid w:val="00F83776"/>
    <w:rsid w:val="00F84B62"/>
    <w:rsid w:val="00F85211"/>
    <w:rsid w:val="00F862EE"/>
    <w:rsid w:val="00F874C2"/>
    <w:rsid w:val="00F90182"/>
    <w:rsid w:val="00F90DB3"/>
    <w:rsid w:val="00F925FA"/>
    <w:rsid w:val="00F93877"/>
    <w:rsid w:val="00F94861"/>
    <w:rsid w:val="00F965F7"/>
    <w:rsid w:val="00F9798D"/>
    <w:rsid w:val="00FA1E93"/>
    <w:rsid w:val="00FA2081"/>
    <w:rsid w:val="00FA60BB"/>
    <w:rsid w:val="00FA63CA"/>
    <w:rsid w:val="00FB0984"/>
    <w:rsid w:val="00FB2317"/>
    <w:rsid w:val="00FB2D6C"/>
    <w:rsid w:val="00FB5C42"/>
    <w:rsid w:val="00FB78A1"/>
    <w:rsid w:val="00FC0765"/>
    <w:rsid w:val="00FC2CFD"/>
    <w:rsid w:val="00FC571E"/>
    <w:rsid w:val="00FC6786"/>
    <w:rsid w:val="00FC67BC"/>
    <w:rsid w:val="00FC6F89"/>
    <w:rsid w:val="00FD5004"/>
    <w:rsid w:val="00FD5E3E"/>
    <w:rsid w:val="00FD6058"/>
    <w:rsid w:val="00FD695E"/>
    <w:rsid w:val="00FE09D4"/>
    <w:rsid w:val="00FE0AB2"/>
    <w:rsid w:val="00FE0C4D"/>
    <w:rsid w:val="00FE104B"/>
    <w:rsid w:val="00FE2333"/>
    <w:rsid w:val="00FE41DC"/>
    <w:rsid w:val="00FF3248"/>
    <w:rsid w:val="00FF5D15"/>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1DCCF24"/>
  <w15:docId w15:val="{32FA4E4D-40EC-4B22-A37E-151CB712706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Revision">
    <w:name w:val="Revision"/>
    <w:hidden/>
    <w:uiPriority w:val="99"/>
    <w:semiHidden/>
    <w:rsid w:val="00E93F07"/>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99651796">
      <w:bodyDiv w:val="1"/>
      <w:marLeft w:val="0"/>
      <w:marRight w:val="0"/>
      <w:marTop w:val="0"/>
      <w:marBottom w:val="0"/>
      <w:divBdr>
        <w:top w:val="none" w:sz="0" w:space="0" w:color="auto"/>
        <w:left w:val="none" w:sz="0" w:space="0" w:color="auto"/>
        <w:bottom w:val="none" w:sz="0" w:space="0" w:color="auto"/>
        <w:right w:val="none" w:sz="0" w:space="0" w:color="auto"/>
      </w:divBdr>
    </w:div>
    <w:div w:id="1771972055">
      <w:bodyDiv w:val="1"/>
      <w:marLeft w:val="0"/>
      <w:marRight w:val="0"/>
      <w:marTop w:val="0"/>
      <w:marBottom w:val="0"/>
      <w:divBdr>
        <w:top w:val="none" w:sz="0" w:space="0" w:color="auto"/>
        <w:left w:val="none" w:sz="0" w:space="0" w:color="auto"/>
        <w:bottom w:val="none" w:sz="0" w:space="0" w:color="auto"/>
        <w:right w:val="none" w:sz="0" w:space="0" w:color="auto"/>
      </w:divBdr>
    </w:div>
    <w:div w:id="1776633869">
      <w:bodyDiv w:val="1"/>
      <w:marLeft w:val="0"/>
      <w:marRight w:val="0"/>
      <w:marTop w:val="0"/>
      <w:marBottom w:val="0"/>
      <w:divBdr>
        <w:top w:val="none" w:sz="0" w:space="0" w:color="auto"/>
        <w:left w:val="none" w:sz="0" w:space="0" w:color="auto"/>
        <w:bottom w:val="none" w:sz="0" w:space="0" w:color="auto"/>
        <w:right w:val="none" w:sz="0" w:space="0" w:color="auto"/>
      </w:divBdr>
    </w:div>
    <w:div w:id="17940601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5.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chart" Target="charts/chart2.xml"/><Relationship Id="rId63" Type="http://schemas.openxmlformats.org/officeDocument/2006/relationships/footer" Target="footer23.xml"/><Relationship Id="rId68" Type="http://schemas.openxmlformats.org/officeDocument/2006/relationships/footer" Target="footer25.xml"/><Relationship Id="rId84" Type="http://schemas.openxmlformats.org/officeDocument/2006/relationships/hyperlink" Target="http://www.europarl.europa.eu" TargetMode="External"/><Relationship Id="rId89" Type="http://schemas.openxmlformats.org/officeDocument/2006/relationships/hyperlink" Target="https://www.regeringen.se/informationsmaterial/2015/08/handlingsplan-for-foretagande-och-manskliga-rattigheter/" TargetMode="External"/><Relationship Id="rId112" Type="http://schemas.openxmlformats.org/officeDocument/2006/relationships/header" Target="header37.xml"/><Relationship Id="rId16" Type="http://schemas.openxmlformats.org/officeDocument/2006/relationships/image" Target="media/image10.emf"/><Relationship Id="rId107" Type="http://schemas.openxmlformats.org/officeDocument/2006/relationships/footer" Target="footer3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8.xml"/><Relationship Id="rId37" Type="http://schemas.openxmlformats.org/officeDocument/2006/relationships/footer" Target="footer11.xml"/><Relationship Id="rId40" Type="http://schemas.openxmlformats.org/officeDocument/2006/relationships/header" Target="header12.xml"/><Relationship Id="rId45" Type="http://schemas.openxmlformats.org/officeDocument/2006/relationships/footer" Target="footer15.xml"/><Relationship Id="rId53" Type="http://schemas.openxmlformats.org/officeDocument/2006/relationships/footer" Target="footer18.xml"/><Relationship Id="rId58" Type="http://schemas.openxmlformats.org/officeDocument/2006/relationships/header" Target="header20.xml"/><Relationship Id="rId66" Type="http://schemas.openxmlformats.org/officeDocument/2006/relationships/header" Target="header24.xml"/><Relationship Id="rId74" Type="http://schemas.openxmlformats.org/officeDocument/2006/relationships/footer" Target="footer28.xml"/><Relationship Id="rId79" Type="http://schemas.openxmlformats.org/officeDocument/2006/relationships/header" Target="header31.xml"/><Relationship Id="rId87" Type="http://schemas.openxmlformats.org/officeDocument/2006/relationships/hyperlink" Target="http://www.isp.se/om-isp/vara-rad/exportkontrollradet" TargetMode="External"/><Relationship Id="rId102" Type="http://schemas.openxmlformats.org/officeDocument/2006/relationships/header" Target="header32.xml"/><Relationship Id="rId110" Type="http://schemas.openxmlformats.org/officeDocument/2006/relationships/footer" Target="footer37.xml"/><Relationship Id="rId115" Type="http://schemas.openxmlformats.org/officeDocument/2006/relationships/glossaryDocument" Target="glossary/document.xml"/><Relationship Id="rId5" Type="http://schemas.openxmlformats.org/officeDocument/2006/relationships/customXml" Target="../customXml/item5.xml"/><Relationship Id="rId61" Type="http://schemas.openxmlformats.org/officeDocument/2006/relationships/header" Target="header22.xml"/><Relationship Id="rId82" Type="http://schemas.openxmlformats.org/officeDocument/2006/relationships/footer" Target="footer33.xml"/><Relationship Id="rId90" Type="http://schemas.openxmlformats.org/officeDocument/2006/relationships/hyperlink" Target="http://www.iaea.org" TargetMode="External"/><Relationship Id="rId95" Type="http://schemas.openxmlformats.org/officeDocument/2006/relationships/hyperlink" Target="http://www.osce.org" TargetMode="External"/><Relationship Id="rId19" Type="http://schemas.openxmlformats.org/officeDocument/2006/relationships/footer" Target="footer1.xml"/><Relationship Id="rId14" Type="http://schemas.openxmlformats.org/officeDocument/2006/relationships/endnotes" Target="endnotes.xml"/><Relationship Id="rId22" Type="http://schemas.openxmlformats.org/officeDocument/2006/relationships/header" Target="header3.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0.xml"/><Relationship Id="rId43" Type="http://schemas.openxmlformats.org/officeDocument/2006/relationships/footer" Target="footer14.xml"/><Relationship Id="rId48" Type="http://schemas.openxmlformats.org/officeDocument/2006/relationships/header" Target="header15.xml"/><Relationship Id="rId56" Type="http://schemas.openxmlformats.org/officeDocument/2006/relationships/footer" Target="footer19.xml"/><Relationship Id="rId64" Type="http://schemas.openxmlformats.org/officeDocument/2006/relationships/header" Target="header23.xml"/><Relationship Id="rId69" Type="http://schemas.openxmlformats.org/officeDocument/2006/relationships/footer" Target="footer26.xml"/><Relationship Id="rId77" Type="http://schemas.openxmlformats.org/officeDocument/2006/relationships/footer" Target="footer30.xml"/><Relationship Id="rId100" Type="http://schemas.openxmlformats.org/officeDocument/2006/relationships/hyperlink" Target="http://www.wassenaar.org" TargetMode="External"/><Relationship Id="rId105" Type="http://schemas.openxmlformats.org/officeDocument/2006/relationships/footer" Target="footer35.xml"/><Relationship Id="rId113" Type="http://schemas.openxmlformats.org/officeDocument/2006/relationships/footer" Target="footer39.xml"/><Relationship Id="rId8" Type="http://schemas.openxmlformats.org/officeDocument/2006/relationships/customXml" Target="../customXml/item8.xml"/><Relationship Id="rId51" Type="http://schemas.openxmlformats.org/officeDocument/2006/relationships/footer" Target="footer17.xml"/><Relationship Id="rId72" Type="http://schemas.openxmlformats.org/officeDocument/2006/relationships/header" Target="header27.xml"/><Relationship Id="rId80" Type="http://schemas.openxmlformats.org/officeDocument/2006/relationships/footer" Target="footer31.xml"/><Relationship Id="rId85" Type="http://schemas.openxmlformats.org/officeDocument/2006/relationships/hyperlink" Target="http://www.consilium.eu" TargetMode="External"/><Relationship Id="rId93" Type="http://schemas.openxmlformats.org/officeDocument/2006/relationships/hyperlink" Target="http://www.nuclearsuppliersgroup.org" TargetMode="External"/><Relationship Id="rId98" Type="http://schemas.openxmlformats.org/officeDocument/2006/relationships/hyperlink" Target="http://www.exportkontrollforeningen.se" TargetMode="Externa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1.xml"/><Relationship Id="rId46" Type="http://schemas.openxmlformats.org/officeDocument/2006/relationships/chart" Target="charts/chart1.xml"/><Relationship Id="rId59" Type="http://schemas.openxmlformats.org/officeDocument/2006/relationships/footer" Target="footer21.xml"/><Relationship Id="rId67" Type="http://schemas.openxmlformats.org/officeDocument/2006/relationships/header" Target="header25.xml"/><Relationship Id="rId103" Type="http://schemas.openxmlformats.org/officeDocument/2006/relationships/header" Target="header33.xml"/><Relationship Id="rId108" Type="http://schemas.openxmlformats.org/officeDocument/2006/relationships/header" Target="header35.xml"/><Relationship Id="rId116" Type="http://schemas.openxmlformats.org/officeDocument/2006/relationships/theme" Target="theme/theme1.xml"/><Relationship Id="rId20" Type="http://schemas.openxmlformats.org/officeDocument/2006/relationships/footer" Target="footer2.xml"/><Relationship Id="rId41" Type="http://schemas.openxmlformats.org/officeDocument/2006/relationships/header" Target="header13.xml"/><Relationship Id="rId54" Type="http://schemas.openxmlformats.org/officeDocument/2006/relationships/header" Target="header18.xml"/><Relationship Id="rId62" Type="http://schemas.openxmlformats.org/officeDocument/2006/relationships/footer" Target="footer22.xml"/><Relationship Id="rId70" Type="http://schemas.openxmlformats.org/officeDocument/2006/relationships/header" Target="header26.xml"/><Relationship Id="rId75" Type="http://schemas.openxmlformats.org/officeDocument/2006/relationships/footer" Target="footer29.xml"/><Relationship Id="rId83" Type="http://schemas.openxmlformats.org/officeDocument/2006/relationships/hyperlink" Target="http://www.australiagroup.net" TargetMode="External"/><Relationship Id="rId88" Type="http://schemas.openxmlformats.org/officeDocument/2006/relationships/hyperlink" Target="http://www.un.org" TargetMode="External"/><Relationship Id="rId91" Type="http://schemas.openxmlformats.org/officeDocument/2006/relationships/hyperlink" Target="http://www.isp.se" TargetMode="External"/><Relationship Id="rId96" Type="http://schemas.openxmlformats.org/officeDocument/2006/relationships/hyperlink" Target="http://www.sipri.org" TargetMode="External"/><Relationship Id="rId111" Type="http://schemas.openxmlformats.org/officeDocument/2006/relationships/footer" Target="footer38.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header" Target="header6.xml"/><Relationship Id="rId36" Type="http://schemas.openxmlformats.org/officeDocument/2006/relationships/footer" Target="footer10.xml"/><Relationship Id="rId49" Type="http://schemas.openxmlformats.org/officeDocument/2006/relationships/header" Target="header16.xml"/><Relationship Id="rId57" Type="http://schemas.openxmlformats.org/officeDocument/2006/relationships/footer" Target="footer20.xml"/><Relationship Id="rId106" Type="http://schemas.openxmlformats.org/officeDocument/2006/relationships/header" Target="header34.xml"/><Relationship Id="rId114" Type="http://schemas.openxmlformats.org/officeDocument/2006/relationships/fontTable" Target="fontTable.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header" Target="header17.xml"/><Relationship Id="rId60" Type="http://schemas.openxmlformats.org/officeDocument/2006/relationships/header" Target="header21.xml"/><Relationship Id="rId65" Type="http://schemas.openxmlformats.org/officeDocument/2006/relationships/footer" Target="footer24.xml"/><Relationship Id="rId73" Type="http://schemas.openxmlformats.org/officeDocument/2006/relationships/header" Target="header28.xml"/><Relationship Id="rId78" Type="http://schemas.openxmlformats.org/officeDocument/2006/relationships/header" Target="header30.xml"/><Relationship Id="rId81" Type="http://schemas.openxmlformats.org/officeDocument/2006/relationships/footer" Target="footer32.xml"/><Relationship Id="rId86" Type="http://schemas.openxmlformats.org/officeDocument/2006/relationships/hyperlink" Target="http://www.europa.eu" TargetMode="External"/><Relationship Id="rId94" Type="http://schemas.openxmlformats.org/officeDocument/2006/relationships/hyperlink" Target="http://www.opcw.org" TargetMode="External"/><Relationship Id="rId99" Type="http://schemas.openxmlformats.org/officeDocument/2006/relationships/hyperlink" Target="http://www.ud.se" TargetMode="External"/><Relationship Id="rId101" Type="http://schemas.openxmlformats.org/officeDocument/2006/relationships/hyperlink" Target="http://www.zanggercommittee.org" TargetMode="Externa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header" Target="header2.xml"/><Relationship Id="rId39" Type="http://schemas.openxmlformats.org/officeDocument/2006/relationships/footer" Target="footer12.xml"/><Relationship Id="rId109" Type="http://schemas.openxmlformats.org/officeDocument/2006/relationships/header" Target="header36.xml"/><Relationship Id="rId34" Type="http://schemas.openxmlformats.org/officeDocument/2006/relationships/header" Target="header9.xml"/><Relationship Id="rId50" Type="http://schemas.openxmlformats.org/officeDocument/2006/relationships/footer" Target="footer16.xml"/><Relationship Id="rId55" Type="http://schemas.openxmlformats.org/officeDocument/2006/relationships/header" Target="header19.xml"/><Relationship Id="rId76" Type="http://schemas.openxmlformats.org/officeDocument/2006/relationships/header" Target="header29.xml"/><Relationship Id="rId97" Type="http://schemas.openxmlformats.org/officeDocument/2006/relationships/hyperlink" Target="http://www.ssm.se" TargetMode="External"/><Relationship Id="rId104" Type="http://schemas.openxmlformats.org/officeDocument/2006/relationships/footer" Target="footer34.xml"/><Relationship Id="rId7" Type="http://schemas.openxmlformats.org/officeDocument/2006/relationships/customXml" Target="../customXml/item7.xml"/><Relationship Id="rId71" Type="http://schemas.openxmlformats.org/officeDocument/2006/relationships/footer" Target="footer27.xml"/><Relationship Id="rId92" Type="http://schemas.openxmlformats.org/officeDocument/2006/relationships/hyperlink" Target="http://www.mtcr.info" TargetMode="External"/><Relationship Id="rId2" Type="http://schemas.openxmlformats.org/officeDocument/2006/relationships/customXml" Target="../customXml/item2.xml"/><Relationship Id="rId29" Type="http://schemas.openxmlformats.org/officeDocument/2006/relationships/header" Target="header7.xm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2" Type="http://schemas.openxmlformats.org/officeDocument/2006/relationships/oleObject" Target="Diagram%20i%20C%20%20Users%20SHN0722A%20AppData%20Local%20Microsoft%20Windows%20INetCache%20Content.Outlook%20QYIGM5YJ%20Exportstatistik%202024%20-%20samlat%20dokument%20(002).rtf" TargetMode="External"/><Relationship Id="rId1" Type="http://schemas.openxmlformats.org/officeDocument/2006/relationships/themeOverride" Target="../theme/themeOverrid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5113824662034123"/>
          <c:y val="6.7139746516221455E-2"/>
          <c:w val="0.63503047084576214"/>
          <c:h val="0.80931343133264233"/>
        </c:manualLayout>
      </c:layout>
      <c:barChart>
        <c:barDir val="col"/>
        <c:grouping val="clustered"/>
        <c:varyColors val="0"/>
        <c:ser>
          <c:idx val="0"/>
          <c:order val="0"/>
          <c:tx>
            <c:strRef>
              <c:f>'Värden HDI 2023'!$L$1</c:f>
              <c:strCache>
                <c:ptCount val="1"/>
                <c:pt idx="0">
                  <c:v>Krigsmateriel för strid</c:v>
                </c:pt>
              </c:strCache>
            </c:strRef>
          </c:tx>
          <c:spPr>
            <a:solidFill>
              <a:schemeClr val="accent1"/>
            </a:solidFill>
            <a:ln>
              <a:noFill/>
            </a:ln>
            <a:effectLst/>
          </c:spPr>
          <c:invertIfNegative val="0"/>
          <c:dLbls>
            <c:dLbl>
              <c:idx val="0"/>
              <c:layout>
                <c:manualLayout>
                  <c:x val="-1.2211736119446806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10A-483D-A1BA-629F988825BA}"/>
                </c:ext>
              </c:extLst>
            </c:dLbl>
            <c:dLbl>
              <c:idx val="1"/>
              <c:layout>
                <c:manualLayout>
                  <c:x val="-1.983867814517494E-2"/>
                  <c:y val="-1.1740381676307579E-2"/>
                </c:manualLayout>
              </c:layout>
              <c:tx>
                <c:rich>
                  <a:bodyPr/>
                  <a:lstStyle/>
                  <a:p>
                    <a:r>
                      <a:rPr lang="en-US"/>
                      <a:t>1 708</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210A-483D-A1BA-629F988825BA}"/>
                </c:ext>
              </c:extLst>
            </c:dLbl>
            <c:dLbl>
              <c:idx val="2"/>
              <c:layout>
                <c:manualLayout>
                  <c:x val="-1.3746317964841078E-2"/>
                  <c:y val="-7.3379548193987067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10A-483D-A1BA-629F988825BA}"/>
                </c:ext>
              </c:extLst>
            </c:dLbl>
            <c:dLbl>
              <c:idx val="3"/>
              <c:layout>
                <c:manualLayout>
                  <c:x val="-1.2973555195428732E-2"/>
                  <c:y val="-2.990318842746607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10A-483D-A1BA-629F988825B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'Värden HDI 2023'!$K$2:$K$5</c:f>
              <c:strCache>
                <c:ptCount val="4"/>
                <c:pt idx="0">
                  <c:v>Mycket hög mänsklig utveckling</c:v>
                </c:pt>
                <c:pt idx="1">
                  <c:v>Hög mänsklig utveckling</c:v>
                </c:pt>
                <c:pt idx="2">
                  <c:v>Medel mänsklig utveckling</c:v>
                </c:pt>
                <c:pt idx="3">
                  <c:v>Låg mänsklig utveckling</c:v>
                </c:pt>
              </c:strCache>
            </c:strRef>
          </c:cat>
          <c:val>
            <c:numRef>
              <c:f>'Värden HDI 2023'!$L$2:$L$5</c:f>
              <c:numCache>
                <c:formatCode>#,##0</c:formatCode>
                <c:ptCount val="4"/>
                <c:pt idx="0">
                  <c:v>7014790740</c:v>
                </c:pt>
                <c:pt idx="1">
                  <c:v>1707740488</c:v>
                </c:pt>
                <c:pt idx="2">
                  <c:v>628739646</c:v>
                </c:pt>
                <c:pt idx="3" formatCode="General">
                  <c:v>0</c:v>
                </c:pt>
              </c:numCache>
            </c:numRef>
          </c:val>
          <c:extLst>
            <c:ext xmlns:c16="http://schemas.microsoft.com/office/drawing/2014/chart" uri="{C3380CC4-5D6E-409C-BE32-E72D297353CC}">
              <c16:uniqueId val="{00000004-210A-483D-A1BA-629F988825BA}"/>
            </c:ext>
          </c:extLst>
        </c:ser>
        <c:ser>
          <c:idx val="1"/>
          <c:order val="1"/>
          <c:tx>
            <c:strRef>
              <c:f>'Värden HDI 2023'!$M$1</c:f>
              <c:strCache>
                <c:ptCount val="1"/>
                <c:pt idx="0">
                  <c:v>Övrig krigsmateriel</c:v>
                </c:pt>
              </c:strCache>
            </c:strRef>
          </c:tx>
          <c:spPr>
            <a:solidFill>
              <a:schemeClr val="accent2"/>
            </a:solidFill>
            <a:ln>
              <a:noFill/>
            </a:ln>
            <a:effectLst/>
          </c:spPr>
          <c:invertIfNegative val="0"/>
          <c:dLbls>
            <c:dLbl>
              <c:idx val="0"/>
              <c:layout>
                <c:manualLayout>
                  <c:x val="-2.9266385366679262E-2"/>
                  <c:y val="-4.865631458577024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10A-483D-A1BA-629F988825BA}"/>
                </c:ext>
              </c:extLst>
            </c:dLbl>
            <c:dLbl>
              <c:idx val="1"/>
              <c:layout>
                <c:manualLayout>
                  <c:x val="-6.2576649405988788E-3"/>
                  <c:y val="-0.1528829396255981"/>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210A-483D-A1BA-629F988825BA}"/>
                </c:ext>
              </c:extLst>
            </c:dLbl>
            <c:dLbl>
              <c:idx val="2"/>
              <c:layout>
                <c:manualLayout>
                  <c:x val="-5.1894220781714927E-3"/>
                  <c:y val="-7.102007251523193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210A-483D-A1BA-629F988825BA}"/>
                </c:ext>
              </c:extLst>
            </c:dLbl>
            <c:dLbl>
              <c:idx val="3"/>
              <c:layout>
                <c:manualLayout>
                  <c:x val="0"/>
                  <c:y val="-7.102007251523193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210A-483D-A1BA-629F988825B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'Värden HDI 2023'!$K$2:$K$5</c:f>
              <c:strCache>
                <c:ptCount val="4"/>
                <c:pt idx="0">
                  <c:v>Mycket hög mänsklig utveckling</c:v>
                </c:pt>
                <c:pt idx="1">
                  <c:v>Hög mänsklig utveckling</c:v>
                </c:pt>
                <c:pt idx="2">
                  <c:v>Medel mänsklig utveckling</c:v>
                </c:pt>
                <c:pt idx="3">
                  <c:v>Låg mänsklig utveckling</c:v>
                </c:pt>
              </c:strCache>
            </c:strRef>
          </c:cat>
          <c:val>
            <c:numRef>
              <c:f>'Värden HDI 2023'!$M$2:$M$5</c:f>
              <c:numCache>
                <c:formatCode>#,##0</c:formatCode>
                <c:ptCount val="4"/>
                <c:pt idx="0">
                  <c:v>17796298393</c:v>
                </c:pt>
                <c:pt idx="1">
                  <c:v>1934550639</c:v>
                </c:pt>
                <c:pt idx="2">
                  <c:v>290143680</c:v>
                </c:pt>
                <c:pt idx="3">
                  <c:v>61123129</c:v>
                </c:pt>
              </c:numCache>
            </c:numRef>
          </c:val>
          <c:extLst>
            <c:ext xmlns:c16="http://schemas.microsoft.com/office/drawing/2014/chart" uri="{C3380CC4-5D6E-409C-BE32-E72D297353CC}">
              <c16:uniqueId val="{00000009-210A-483D-A1BA-629F988825BA}"/>
            </c:ext>
          </c:extLst>
        </c:ser>
        <c:ser>
          <c:idx val="2"/>
          <c:order val="2"/>
          <c:tx>
            <c:strRef>
              <c:f>'Värden HDI 2023'!$N$1</c:f>
              <c:strCache>
                <c:ptCount val="1"/>
                <c:pt idx="0">
                  <c:v>Totalt</c:v>
                </c:pt>
              </c:strCache>
            </c:strRef>
          </c:tx>
          <c:spPr>
            <a:solidFill>
              <a:schemeClr val="accent3"/>
            </a:solidFill>
            <a:ln>
              <a:noFill/>
            </a:ln>
            <a:effectLst/>
          </c:spPr>
          <c:invertIfNegative val="0"/>
          <c:dLbls>
            <c:dLbl>
              <c:idx val="1"/>
              <c:layout>
                <c:manualLayout>
                  <c:x val="5.8333333333333334E-2"/>
                  <c:y val="-1.851851851851851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210A-483D-A1BA-629F988825BA}"/>
                </c:ext>
              </c:extLst>
            </c:dLbl>
            <c:dLbl>
              <c:idx val="2"/>
              <c:layout>
                <c:manualLayout>
                  <c:x val="2.8541821429943211E-2"/>
                  <c:y val="-2.242739132059955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210A-483D-A1BA-629F988825BA}"/>
                </c:ext>
              </c:extLst>
            </c:dLbl>
            <c:dLbl>
              <c:idx val="3"/>
              <c:layout>
                <c:manualLayout>
                  <c:x val="3.8920665586286193E-2"/>
                  <c:y val="-3.7378985534332596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210A-483D-A1BA-629F988825B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'Värden HDI 2023'!$K$2:$K$5</c:f>
              <c:strCache>
                <c:ptCount val="4"/>
                <c:pt idx="0">
                  <c:v>Mycket hög mänsklig utveckling</c:v>
                </c:pt>
                <c:pt idx="1">
                  <c:v>Hög mänsklig utveckling</c:v>
                </c:pt>
                <c:pt idx="2">
                  <c:v>Medel mänsklig utveckling</c:v>
                </c:pt>
                <c:pt idx="3">
                  <c:v>Låg mänsklig utveckling</c:v>
                </c:pt>
              </c:strCache>
            </c:strRef>
          </c:cat>
          <c:val>
            <c:numRef>
              <c:f>'Värden HDI 2023'!$N$2:$N$5</c:f>
              <c:numCache>
                <c:formatCode>#,##0</c:formatCode>
                <c:ptCount val="4"/>
                <c:pt idx="0">
                  <c:v>24811089133</c:v>
                </c:pt>
                <c:pt idx="1">
                  <c:v>3642291127</c:v>
                </c:pt>
                <c:pt idx="2">
                  <c:v>918883326</c:v>
                </c:pt>
                <c:pt idx="3">
                  <c:v>61123129</c:v>
                </c:pt>
              </c:numCache>
            </c:numRef>
          </c:val>
          <c:extLst>
            <c:ext xmlns:c16="http://schemas.microsoft.com/office/drawing/2014/chart" uri="{C3380CC4-5D6E-409C-BE32-E72D297353CC}">
              <c16:uniqueId val="{0000000D-210A-483D-A1BA-629F988825BA}"/>
            </c:ext>
          </c:extLst>
        </c:ser>
        <c:dLbls>
          <c:showLegendKey val="0"/>
          <c:showVal val="0"/>
          <c:showCatName val="0"/>
          <c:showSerName val="0"/>
          <c:showPercent val="0"/>
          <c:showBubbleSize val="0"/>
        </c:dLbls>
        <c:gapWidth val="219"/>
        <c:overlap val="-27"/>
        <c:axId val="622326064"/>
        <c:axId val="622326720"/>
      </c:barChart>
      <c:catAx>
        <c:axId val="6223260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crossAx val="622326720"/>
        <c:crosses val="autoZero"/>
        <c:auto val="1"/>
        <c:lblAlgn val="ctr"/>
        <c:lblOffset val="100"/>
        <c:noMultiLvlLbl val="0"/>
      </c:catAx>
      <c:valAx>
        <c:axId val="622326720"/>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crossAx val="622326064"/>
        <c:crosses val="autoZero"/>
        <c:crossBetween val="between"/>
        <c:dispUnits>
          <c:builtInUnit val="millions"/>
          <c:dispUnitsLbl>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v-SE"/>
              </a:p>
            </c:txPr>
          </c:dispUnitsLbl>
        </c:dispUnits>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v-SE"/>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lineChart>
        <c:grouping val="standard"/>
        <c:varyColors val="0"/>
        <c:ser>
          <c:idx val="0"/>
          <c:order val="0"/>
          <c:spPr>
            <a:ln w="28575" cap="rnd">
              <a:solidFill>
                <a:schemeClr val="accent1"/>
              </a:solidFill>
              <a:round/>
            </a:ln>
            <a:effectLst/>
          </c:spPr>
          <c:marker>
            <c:symbol val="none"/>
          </c:marker>
          <c:cat>
            <c:strRef>
              <c:f>'[Diagram i C  Users SHN0722A AppData Local Microsoft Windows INetCache Content.Outlook QYIGM5YJ Exportstatistik 2024 - samlat dokument (002).rtf]Blad1'!$A$1:$A$53</c:f>
              <c:strCache>
                <c:ptCount val="53"/>
                <c:pt idx="0">
                  <c:v>1973</c:v>
                </c:pt>
                <c:pt idx="1">
                  <c:v>1974</c:v>
                </c:pt>
                <c:pt idx="2">
                  <c:v>1975</c:v>
                </c:pt>
                <c:pt idx="3">
                  <c:v>1976</c:v>
                </c:pt>
                <c:pt idx="4">
                  <c:v>1977</c:v>
                </c:pt>
                <c:pt idx="5">
                  <c:v>1978</c:v>
                </c:pt>
                <c:pt idx="6">
                  <c:v>1979</c:v>
                </c:pt>
                <c:pt idx="7">
                  <c:v>1980</c:v>
                </c:pt>
                <c:pt idx="8">
                  <c:v>1981</c:v>
                </c:pt>
                <c:pt idx="9">
                  <c:v>1982</c:v>
                </c:pt>
                <c:pt idx="10">
                  <c:v>1983</c:v>
                </c:pt>
                <c:pt idx="11">
                  <c:v>1984</c:v>
                </c:pt>
                <c:pt idx="12">
                  <c:v>1985</c:v>
                </c:pt>
                <c:pt idx="13">
                  <c:v>1986</c:v>
                </c:pt>
                <c:pt idx="14">
                  <c:v>1987</c:v>
                </c:pt>
                <c:pt idx="15">
                  <c:v>1988</c:v>
                </c:pt>
                <c:pt idx="16">
                  <c:v>1989</c:v>
                </c:pt>
                <c:pt idx="17">
                  <c:v>1990</c:v>
                </c:pt>
                <c:pt idx="18">
                  <c:v>1991</c:v>
                </c:pt>
                <c:pt idx="19">
                  <c:v>1992</c:v>
                </c:pt>
                <c:pt idx="20">
                  <c:v>1993</c:v>
                </c:pt>
                <c:pt idx="21">
                  <c:v>1994</c:v>
                </c:pt>
                <c:pt idx="22">
                  <c:v>1995</c:v>
                </c:pt>
                <c:pt idx="23">
                  <c:v>1996</c:v>
                </c:pt>
                <c:pt idx="24">
                  <c:v>1997</c:v>
                </c:pt>
                <c:pt idx="25">
                  <c:v>1998</c:v>
                </c:pt>
                <c:pt idx="26">
                  <c:v>1999</c:v>
                </c:pt>
                <c:pt idx="27">
                  <c:v>2000</c:v>
                </c:pt>
                <c:pt idx="28">
                  <c:v>2001</c:v>
                </c:pt>
                <c:pt idx="29">
                  <c:v>2002</c:v>
                </c:pt>
                <c:pt idx="30">
                  <c:v>2003</c:v>
                </c:pt>
                <c:pt idx="31">
                  <c:v>2004</c:v>
                </c:pt>
                <c:pt idx="32">
                  <c:v>2005</c:v>
                </c:pt>
                <c:pt idx="33">
                  <c:v>2006</c:v>
                </c:pt>
                <c:pt idx="34">
                  <c:v>2007</c:v>
                </c:pt>
                <c:pt idx="35">
                  <c:v>2008</c:v>
                </c:pt>
                <c:pt idx="36">
                  <c:v>2009</c:v>
                </c:pt>
                <c:pt idx="37">
                  <c:v>2010</c:v>
                </c:pt>
                <c:pt idx="38">
                  <c:v>2011</c:v>
                </c:pt>
                <c:pt idx="39">
                  <c:v>2012</c:v>
                </c:pt>
                <c:pt idx="40">
                  <c:v>2013</c:v>
                </c:pt>
                <c:pt idx="41">
                  <c:v>2014</c:v>
                </c:pt>
                <c:pt idx="42">
                  <c:v>2015</c:v>
                </c:pt>
                <c:pt idx="43">
                  <c:v>2016</c:v>
                </c:pt>
                <c:pt idx="44">
                  <c:v>2017</c:v>
                </c:pt>
                <c:pt idx="45">
                  <c:v>2018</c:v>
                </c:pt>
                <c:pt idx="46">
                  <c:v>2019</c:v>
                </c:pt>
                <c:pt idx="47">
                  <c:v>2020</c:v>
                </c:pt>
                <c:pt idx="48">
                  <c:v>2021</c:v>
                </c:pt>
                <c:pt idx="49">
                  <c:v>2022</c:v>
                </c:pt>
                <c:pt idx="50">
                  <c:v>2023</c:v>
                </c:pt>
                <c:pt idx="51">
                  <c:v>2024</c:v>
                </c:pt>
                <c:pt idx="52">
                  <c:v>2025</c:v>
                </c:pt>
              </c:strCache>
            </c:strRef>
          </c:cat>
          <c:val>
            <c:numRef>
              <c:f>'[Diagram i C  Users SHN0722A AppData Local Microsoft Windows INetCache Content.Outlook QYIGM5YJ Exportstatistik 2024 - samlat dokument (002).rtf]Blad1'!$B$1:$B$53</c:f>
              <c:numCache>
                <c:formatCode>General</c:formatCode>
                <c:ptCount val="53"/>
                <c:pt idx="0">
                  <c:v>2091</c:v>
                </c:pt>
                <c:pt idx="1">
                  <c:v>2709</c:v>
                </c:pt>
                <c:pt idx="2">
                  <c:v>2772</c:v>
                </c:pt>
                <c:pt idx="3">
                  <c:v>2113</c:v>
                </c:pt>
                <c:pt idx="4">
                  <c:v>2925</c:v>
                </c:pt>
                <c:pt idx="5">
                  <c:v>3460</c:v>
                </c:pt>
                <c:pt idx="6">
                  <c:v>5962</c:v>
                </c:pt>
                <c:pt idx="7">
                  <c:v>6526</c:v>
                </c:pt>
                <c:pt idx="8">
                  <c:v>4753</c:v>
                </c:pt>
                <c:pt idx="9">
                  <c:v>4095</c:v>
                </c:pt>
                <c:pt idx="10">
                  <c:v>3927</c:v>
                </c:pt>
                <c:pt idx="11">
                  <c:v>4777</c:v>
                </c:pt>
                <c:pt idx="12">
                  <c:v>4365</c:v>
                </c:pt>
                <c:pt idx="13">
                  <c:v>6355</c:v>
                </c:pt>
                <c:pt idx="14">
                  <c:v>8324</c:v>
                </c:pt>
                <c:pt idx="15">
                  <c:v>10937</c:v>
                </c:pt>
                <c:pt idx="16">
                  <c:v>10026</c:v>
                </c:pt>
                <c:pt idx="17">
                  <c:v>5028</c:v>
                </c:pt>
                <c:pt idx="18">
                  <c:v>3739</c:v>
                </c:pt>
                <c:pt idx="19">
                  <c:v>3720</c:v>
                </c:pt>
                <c:pt idx="20">
                  <c:v>3697</c:v>
                </c:pt>
                <c:pt idx="21">
                  <c:v>4019</c:v>
                </c:pt>
                <c:pt idx="22">
                  <c:v>4083</c:v>
                </c:pt>
                <c:pt idx="23">
                  <c:v>3787</c:v>
                </c:pt>
                <c:pt idx="24">
                  <c:v>3784</c:v>
                </c:pt>
                <c:pt idx="25">
                  <c:v>4295</c:v>
                </c:pt>
                <c:pt idx="26">
                  <c:v>4444</c:v>
                </c:pt>
                <c:pt idx="27">
                  <c:v>5265</c:v>
                </c:pt>
                <c:pt idx="28">
                  <c:v>3598</c:v>
                </c:pt>
                <c:pt idx="29">
                  <c:v>3962</c:v>
                </c:pt>
                <c:pt idx="30">
                  <c:v>7316</c:v>
                </c:pt>
                <c:pt idx="31">
                  <c:v>8203</c:v>
                </c:pt>
                <c:pt idx="32">
                  <c:v>9662</c:v>
                </c:pt>
                <c:pt idx="33">
                  <c:v>11461</c:v>
                </c:pt>
                <c:pt idx="34">
                  <c:v>10380</c:v>
                </c:pt>
                <c:pt idx="35">
                  <c:v>13270</c:v>
                </c:pt>
                <c:pt idx="36">
                  <c:v>14211</c:v>
                </c:pt>
                <c:pt idx="37">
                  <c:v>14222</c:v>
                </c:pt>
                <c:pt idx="38">
                  <c:v>14030</c:v>
                </c:pt>
                <c:pt idx="39">
                  <c:v>9755</c:v>
                </c:pt>
                <c:pt idx="40">
                  <c:v>11900</c:v>
                </c:pt>
                <c:pt idx="41">
                  <c:v>7958</c:v>
                </c:pt>
                <c:pt idx="42">
                  <c:v>7604</c:v>
                </c:pt>
                <c:pt idx="43">
                  <c:v>10898</c:v>
                </c:pt>
                <c:pt idx="44">
                  <c:v>11251</c:v>
                </c:pt>
                <c:pt idx="45">
                  <c:v>11370</c:v>
                </c:pt>
                <c:pt idx="46">
                  <c:v>16274</c:v>
                </c:pt>
                <c:pt idx="47">
                  <c:v>16328</c:v>
                </c:pt>
                <c:pt idx="48">
                  <c:v>20089</c:v>
                </c:pt>
                <c:pt idx="49">
                  <c:v>15254</c:v>
                </c:pt>
                <c:pt idx="50">
                  <c:v>18016</c:v>
                </c:pt>
                <c:pt idx="51">
                  <c:v>29436</c:v>
                </c:pt>
              </c:numCache>
            </c:numRef>
          </c:val>
          <c:smooth val="0"/>
          <c:extLst>
            <c:ext xmlns:c16="http://schemas.microsoft.com/office/drawing/2014/chart" uri="{C3380CC4-5D6E-409C-BE32-E72D297353CC}">
              <c16:uniqueId val="{00000000-292B-4EF4-9680-6EEFE6C95982}"/>
            </c:ext>
          </c:extLst>
        </c:ser>
        <c:dLbls>
          <c:showLegendKey val="0"/>
          <c:showVal val="0"/>
          <c:showCatName val="0"/>
          <c:showSerName val="0"/>
          <c:showPercent val="0"/>
          <c:showBubbleSize val="0"/>
        </c:dLbls>
        <c:smooth val="0"/>
        <c:axId val="456147096"/>
        <c:axId val="1"/>
      </c:lineChart>
      <c:catAx>
        <c:axId val="4561470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sv-SE"/>
          </a:p>
        </c:txPr>
        <c:crossAx val="1"/>
        <c:crosses val="autoZero"/>
        <c:auto val="1"/>
        <c:lblAlgn val="ctr"/>
        <c:lblOffset val="100"/>
        <c:noMultiLvlLbl val="0"/>
      </c:catAx>
      <c:valAx>
        <c:axId val="1"/>
        <c:scaling>
          <c:orientation val="minMax"/>
          <c:max val="300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ln w="9525">
            <a:noFill/>
          </a:ln>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sv-SE"/>
          </a:p>
        </c:txPr>
        <c:crossAx val="456147096"/>
        <c:crosses val="autoZero"/>
        <c:crossBetween val="between"/>
      </c:valAx>
      <c:spPr>
        <a:noFill/>
        <a:ln w="25400">
          <a:noFill/>
        </a:ln>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v-SE"/>
    </a:p>
  </c:txPr>
  <c:externalData r:id="rId2">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E963B0601C74653BAE262B9C8A880E0"/>
        <w:category>
          <w:name w:val="Allmänt"/>
          <w:gallery w:val="placeholder"/>
        </w:category>
        <w:types>
          <w:type w:val="bbPlcHdr"/>
        </w:types>
        <w:behaviors>
          <w:behavior w:val="content"/>
        </w:behaviors>
        <w:guid w:val="{2DD23C7A-7F43-4577-AD16-810F2C78DB9D}"/>
      </w:docPartPr>
      <w:docPartBody>
        <w:p w:rsidR="00DB0785" w:rsidRDefault="00DB0785" w:rsidP="00DB0785">
          <w:pPr>
            <w:pStyle w:val="2E963B0601C74653BAE262B9C8A880E0"/>
          </w:pPr>
          <w:r w:rsidRPr="008F1771">
            <w:rPr>
              <w:rStyle w:val="Platshllartext"/>
              <w:rFonts w:eastAsiaTheme="minorHAnsi"/>
            </w:rPr>
            <w:t>Klicka här för att ange datum.</w:t>
          </w:r>
        </w:p>
      </w:docPartBody>
    </w:docPart>
    <w:docPart>
      <w:docPartPr>
        <w:name w:val="911BB562833B4238B25BB5D30B4ED46E"/>
        <w:category>
          <w:name w:val="Allmänt"/>
          <w:gallery w:val="placeholder"/>
        </w:category>
        <w:types>
          <w:type w:val="bbPlcHdr"/>
        </w:types>
        <w:behaviors>
          <w:behavior w:val="content"/>
        </w:behaviors>
        <w:guid w:val="{1D84D3EB-76FF-44B8-BD76-4D08365DA74C}"/>
      </w:docPartPr>
      <w:docPartBody>
        <w:p w:rsidR="00DB0785" w:rsidRDefault="00DB0785" w:rsidP="00DB0785">
          <w:pPr>
            <w:pStyle w:val="911BB562833B4238B25BB5D30B4ED46E"/>
          </w:pPr>
          <w:r w:rsidRPr="007F5652">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ourier New"/>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0785"/>
    <w:rsid w:val="000005F3"/>
    <w:rsid w:val="001F086F"/>
    <w:rsid w:val="00307956"/>
    <w:rsid w:val="00573351"/>
    <w:rsid w:val="006B2678"/>
    <w:rsid w:val="006E4DD3"/>
    <w:rsid w:val="009C5C5B"/>
    <w:rsid w:val="00AD2840"/>
    <w:rsid w:val="00B34105"/>
    <w:rsid w:val="00BF6546"/>
    <w:rsid w:val="00DB0785"/>
    <w:rsid w:val="00F90DB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DB0785"/>
    <w:rPr>
      <w:color w:val="808080"/>
    </w:rPr>
  </w:style>
  <w:style w:type="paragraph" w:customStyle="1" w:styleId="2E963B0601C74653BAE262B9C8A880E0">
    <w:name w:val="2E963B0601C74653BAE262B9C8A880E0"/>
    <w:rsid w:val="00DB0785"/>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 w:type="paragraph" w:customStyle="1" w:styleId="911BB562833B4238B25BB5D30B4ED46E">
    <w:name w:val="911BB562833B4238B25BB5D30B4ED46E"/>
    <w:rsid w:val="00DB0785"/>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Sheets">
    <a:dk1>
      <a:srgbClr val="000000"/>
    </a:dk1>
    <a:lt1>
      <a:srgbClr val="FFFFFF"/>
    </a:lt1>
    <a:dk2>
      <a:srgbClr val="000000"/>
    </a:dk2>
    <a:lt2>
      <a:srgbClr val="FFFFFF"/>
    </a:lt2>
    <a:accent1>
      <a:srgbClr val="00328B"/>
    </a:accent1>
    <a:accent2>
      <a:srgbClr val="007CC3"/>
    </a:accent2>
    <a:accent3>
      <a:srgbClr val="14467F"/>
    </a:accent3>
    <a:accent4>
      <a:srgbClr val="333333"/>
    </a:accent4>
    <a:accent5>
      <a:srgbClr val="958E8A"/>
    </a:accent5>
    <a:accent6>
      <a:srgbClr val="4D605E"/>
    </a:accent6>
    <a:hlink>
      <a:srgbClr val="0000FF"/>
    </a:hlink>
    <a:folHlink>
      <a:srgbClr val="0000FF"/>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dokumentvärden xmlns="http://rkdhs/mallar/lagstiftning/Skr/Skr.xsd">
  <departementsnamn>Utrikesdepartementet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Svantesson, ordförande, och statsråden Ankarberg Johansson, Edholm, Waltersson Grönvall, Strömmer, Forssmed, Forssell, Slottner, M Persson, Kullgren, Liljestrand, Bohlin, Carlson, Pourmokhtari, Rosencrantz, Dousa, Larsson</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Utrikesdepartementet"/>
  <dokumentnummer etikett="Skr.">2024/25:114</dokumentnummer>
  <titel>Strategisk exportkontroll 2024 – krigsmateriel och produkter med dubbla användningsområden</titel>
  <template id="16"/>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or>
</dokumentvärden>
</file>

<file path=customXml/item6.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Utrikesdepartementet</TermName>
          <TermId xmlns="http://schemas.microsoft.com/office/infopath/2007/PartnerControls">9d481ed4-129e-47ac-a716-cf44fa41cd0b</TermId>
        </TermInfo>
      </Terms>
    </k46d94c0acf84ab9a79866a9d8b1905f>
    <TaxCatchAll xmlns="cc625d36-bb37-4650-91b9-0c96159295ba">
      <Value>28</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RecordNumber xmlns="4e9c2f0c-7bf8-49af-8356-cbf363fc78a7" xsi:nil="true"/>
    <_dlc_DocIdUrl xmlns="4f5ca95d-8798-43a8-9b50-3b2f8b9416bf">
      <Url>https://dhs.sp.regeringskansliet.se/yta/sb-gransk/_layouts/15/DocIdRedir.aspx?ID=6VV7YVCVAJZ7-373442560-12838</Url>
      <Description>6VV7YVCVAJZ7-373442560-12838</Description>
    </_dlc_DocIdUrl>
    <_dlc_DocId xmlns="4f5ca95d-8798-43a8-9b50-3b2f8b9416bf">6VV7YVCVAJZ7-373442560-12838</_dlc_DocId>
  </documentManagement>
</p:properties>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DC806C-1F3E-4CFE-815D-6B242B103B22}">
  <ds:schemaRefs>
    <ds:schemaRef ds:uri="http://schemas.microsoft.com/sharepoint/v3/contenttype/forms"/>
  </ds:schemaRefs>
</ds:datastoreItem>
</file>

<file path=customXml/itemProps2.xml><?xml version="1.0" encoding="utf-8"?>
<ds:datastoreItem xmlns:ds="http://schemas.openxmlformats.org/officeDocument/2006/customXml" ds:itemID="{0933FD5D-0CB6-4E54-AD2A-452E3D493B5E}">
  <ds:schemaRefs>
    <ds:schemaRef ds:uri="http://schemas.openxmlformats.org/officeDocument/2006/bibliography"/>
  </ds:schemaRefs>
</ds:datastoreItem>
</file>

<file path=customXml/itemProps3.xml><?xml version="1.0" encoding="utf-8"?>
<ds:datastoreItem xmlns:ds="http://schemas.openxmlformats.org/officeDocument/2006/customXml" ds:itemID="{1A5BFF33-198A-4348-835D-D4DC59775A78}">
  <ds:schemaRefs>
    <ds:schemaRef ds:uri="http://schemas.microsoft.com/office/2006/metadata/customXsn"/>
  </ds:schemaRefs>
</ds:datastoreItem>
</file>

<file path=customXml/itemProps4.xml><?xml version="1.0" encoding="utf-8"?>
<ds:datastoreItem xmlns:ds="http://schemas.openxmlformats.org/officeDocument/2006/customXml" ds:itemID="{187CA1E1-4E9B-4ACA-BFB4-6A854AFBB7AE}">
  <ds:schemaRefs>
    <ds:schemaRef ds:uri="http://schemas.microsoft.com/sharepoint/events"/>
  </ds:schemaRefs>
</ds:datastoreItem>
</file>

<file path=customXml/itemProps5.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6.xml><?xml version="1.0" encoding="utf-8"?>
<ds:datastoreItem xmlns:ds="http://schemas.openxmlformats.org/officeDocument/2006/customXml" ds:itemID="{978F1E44-7A44-4516-8FFC-FF85F7F7B823}">
  <ds:schemaRefs>
    <ds:schemaRef ds:uri="4e9c2f0c-7bf8-49af-8356-cbf363fc78a7"/>
    <ds:schemaRef ds:uri="http://schemas.microsoft.com/office/2006/metadata/properties"/>
    <ds:schemaRef ds:uri="cc625d36-bb37-4650-91b9-0c96159295ba"/>
    <ds:schemaRef ds:uri="http://purl.org/dc/elements/1.1/"/>
    <ds:schemaRef ds:uri="http://schemas.openxmlformats.org/package/2006/metadata/core-properties"/>
    <ds:schemaRef ds:uri="http://schemas.microsoft.com/office/infopath/2007/PartnerControls"/>
    <ds:schemaRef ds:uri="http://purl.org/dc/terms/"/>
    <ds:schemaRef ds:uri="4f5ca95d-8798-43a8-9b50-3b2f8b9416bf"/>
    <ds:schemaRef ds:uri="9c9941df-7074-4a92-bf99-225d24d78d61"/>
    <ds:schemaRef ds:uri="http://schemas.microsoft.com/office/2006/documentManagement/types"/>
    <ds:schemaRef ds:uri="18f3d968-6251-40b0-9f11-012b293496c2"/>
    <ds:schemaRef ds:uri="http://www.w3.org/XML/1998/namespace"/>
    <ds:schemaRef ds:uri="http://purl.org/dc/dcmitype/"/>
  </ds:schemaRefs>
</ds:datastoreItem>
</file>

<file path=customXml/itemProps7.xml><?xml version="1.0" encoding="utf-8"?>
<ds:datastoreItem xmlns:ds="http://schemas.openxmlformats.org/officeDocument/2006/customXml" ds:itemID="{72765999-3FF9-45A5-8E1D-585441A8FA31}">
  <ds:schemaRefs>
    <ds:schemaRef ds:uri="Microsoft.SharePoint.Taxonomy.ContentTypeSync"/>
  </ds:schemaRefs>
</ds:datastoreItem>
</file>

<file path=customXml/itemProps8.xml><?xml version="1.0" encoding="utf-8"?>
<ds:datastoreItem xmlns:ds="http://schemas.openxmlformats.org/officeDocument/2006/customXml" ds:itemID="{A681731C-1A4A-4B4B-A6EF-A7538653BE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9c9941df-7074-4a92-bf99-225d24d78d61"/>
    <ds:schemaRef ds:uri="4f5ca95d-8798-43a8-9b50-3b2f8b9416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100</Pages>
  <Words>33240</Words>
  <Characters>176177</Characters>
  <Application>Microsoft Office Word</Application>
  <DocSecurity>4</DocSecurity>
  <Lines>1468</Lines>
  <Paragraphs>417</Paragraphs>
  <ScaleCrop>false</ScaleCrop>
  <HeadingPairs>
    <vt:vector size="2" baseType="variant">
      <vt:variant>
        <vt:lpstr>Rubrik</vt:lpstr>
      </vt:variant>
      <vt:variant>
        <vt:i4>1</vt:i4>
      </vt:variant>
    </vt:vector>
  </HeadingPairs>
  <TitlesOfParts>
    <vt:vector size="1" baseType="lpstr">
      <vt:lpstr>Strategisk exportkontroll 2024 – krigsmateriel och produkter med dubbla användningsområden</vt:lpstr>
    </vt:vector>
  </TitlesOfParts>
  <Company>Regeringskansliet</Company>
  <LinksUpToDate>false</LinksUpToDate>
  <CharactersWithSpaces>209000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Strategisk exportkontroll 2024 – krigsmateriel och produkter med dubbla användningsområden</dc:title>
  <dc:subject/>
  <dc:creator>Marie Ulfsdotter</dc:creator>
  <cp:keywords/>
  <dc:description/>
  <cp:lastModifiedBy>Mona Wiklund</cp:lastModifiedBy>
  <cp:revision>2</cp:revision>
  <cp:lastPrinted>2025-03-14T10:23:00Z</cp:lastPrinted>
  <dcterms:created xsi:type="dcterms:W3CDTF">2025-04-04T15:04:00Z</dcterms:created>
  <dcterms:modified xsi:type="dcterms:W3CDTF">2025-04-04T15:04:00Z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24b84bcc-bd0c-420a-b0be-7f5652ef4ff2</vt:lpwstr>
  </property>
  <property fmtid="{D5CDD505-2E9C-101B-9397-08002B2CF9AE}" pid="4" name="Organisation">
    <vt:lpwstr>28;#Utrikesdepartementet|9d481ed4-129e-47ac-a716-cf44fa41cd0b</vt:lpwstr>
  </property>
  <property fmtid="{D5CDD505-2E9C-101B-9397-08002B2CF9AE}" pid="5" name="ActivityCategory">
    <vt:lpwstr/>
  </property>
  <property fmtid="{D5CDD505-2E9C-101B-9397-08002B2CF9AE}" pid="6" name="_dlc_DocId">
    <vt:lpwstr>HW4W3KFZ4RZ4-970950344-42505</vt:lpwstr>
  </property>
  <property fmtid="{D5CDD505-2E9C-101B-9397-08002B2CF9AE}" pid="7" name="_dlc_DocIdUrl">
    <vt:lpwstr>https://dhs.sp.regeringskansliet.se/yta/ud-nis/_layouts/15/DocIdRedir.aspx?ID=HW4W3KFZ4RZ4-970950344-42505, HW4W3KFZ4RZ4-970950344-42505</vt:lpwstr>
  </property>
  <property fmtid="{D5CDD505-2E9C-101B-9397-08002B2CF9AE}" pid="8" name="c9cd366cc722410295b9eacffbd73909">
    <vt:lpwstr/>
  </property>
</Properties>
</file>