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674A0B4" w14:textId="77777777" w:rsidR="002A33A7" w:rsidRDefault="00C14791" w:rsidP="001022C7">
      <w:pPr>
        <w:pStyle w:val="Prophuvudrubrik"/>
      </w:pPr>
      <w:sdt>
        <w:sdtPr>
          <w:alias w:val="Publikation"/>
          <w:tag w:val="Publikation"/>
          <w:id w:val="577641782"/>
          <w:lock w:val="sdtContentLocked"/>
          <w:text/>
        </w:sdtPr>
        <w:sdtEndPr/>
        <w:sdtContent>
          <w:r w:rsidR="002A33A7">
            <w:t>Regeringens skrivelse</w:t>
          </w:r>
        </w:sdtContent>
      </w:sdt>
      <w:r w:rsidR="002A33A7">
        <w:rPr>
          <w:noProof/>
          <w:lang w:eastAsia="sv-SE"/>
        </w:rPr>
        <mc:AlternateContent>
          <mc:Choice Requires="wps">
            <w:drawing>
              <wp:anchor distT="0" distB="0" distL="114300" distR="114300" simplePos="0" relativeHeight="251658240" behindDoc="1" locked="0" layoutInCell="1" allowOverlap="1" wp14:anchorId="087D5704" wp14:editId="4B7FEED2">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0CED3398" w14:textId="77777777" w:rsidR="00B6038E" w:rsidRPr="00811BB8" w:rsidRDefault="00B6038E" w:rsidP="001022C7">
                                <w:pPr>
                                  <w:pStyle w:val="Brdtext"/>
                                </w:pPr>
                                <w:r>
                                  <w:rPr>
                                    <w:noProof/>
                                    <w:lang w:eastAsia="sv-SE"/>
                                  </w:rPr>
                                  <w:drawing>
                                    <wp:inline distT="0" distB="0" distL="0" distR="0" wp14:anchorId="60AE973F" wp14:editId="24ED2E58">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87D5704"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0CED3398" w14:textId="77777777" w:rsidR="00B6038E" w:rsidRPr="00811BB8" w:rsidRDefault="00B6038E" w:rsidP="001022C7">
                          <w:pPr>
                            <w:pStyle w:val="Brdtext"/>
                          </w:pPr>
                          <w:r>
                            <w:rPr>
                              <w:noProof/>
                              <w:lang w:eastAsia="sv-SE"/>
                            </w:rPr>
                            <w:drawing>
                              <wp:inline distT="0" distB="0" distL="0" distR="0" wp14:anchorId="60AE973F" wp14:editId="24ED2E58">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sdtContentLocked"/>
        <w:dataBinding w:prefixMappings="xmlns:ns0='http://rkdhs/mallar/lagstiftning/Skr/Skr.xsd'" w:xpath="/ns0:dokumentvärden[1]/ns0:dokumentnummer[1]" w:storeItemID="{068625C3-B546-44A5-B525-B7CC092E5AD6}"/>
        <w:text/>
      </w:sdtPr>
      <w:sdtEndPr/>
      <w:sdtContent>
        <w:p w14:paraId="2345F99A" w14:textId="77777777" w:rsidR="002A33A7" w:rsidRDefault="003830AA" w:rsidP="001022C7">
          <w:pPr>
            <w:pStyle w:val="Prophuvudrubrik"/>
          </w:pPr>
          <w:r>
            <w:t>2018/19:148</w:t>
          </w:r>
        </w:p>
      </w:sdtContent>
    </w:sdt>
    <w:p w14:paraId="4E85451D" w14:textId="77777777" w:rsidR="002A33A7" w:rsidRPr="00D01F17" w:rsidRDefault="002A33A7" w:rsidP="001022C7">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2A33A7" w14:paraId="3ACBADAD" w14:textId="77777777" w:rsidTr="00C24C3D">
        <w:tc>
          <w:tcPr>
            <w:tcW w:w="5834" w:type="dxa"/>
            <w:tcMar>
              <w:left w:w="0" w:type="dxa"/>
            </w:tcMar>
          </w:tcPr>
          <w:p w14:paraId="69B93DE7" w14:textId="1421ABC8" w:rsidR="002A33A7" w:rsidRDefault="00EB5A67" w:rsidP="00762CDA">
            <w:pPr>
              <w:pStyle w:val="Proprubrik"/>
              <w:spacing w:after="20"/>
            </w:pPr>
            <w:bookmarkStart w:id="0" w:name="_Hlk9855972"/>
            <w:r>
              <w:t xml:space="preserve">Riksrevisionens rapport om </w:t>
            </w:r>
            <w:bookmarkEnd w:id="0"/>
            <w:r>
              <w:t xml:space="preserve">köp på saklig grund </w:t>
            </w:r>
          </w:p>
        </w:tc>
        <w:tc>
          <w:tcPr>
            <w:tcW w:w="1571" w:type="dxa"/>
          </w:tcPr>
          <w:sdt>
            <w:sdtPr>
              <w:alias w:val="NummerEtikett"/>
              <w:tag w:val="NummerEtikett"/>
              <w:id w:val="-752892312"/>
              <w:lock w:val="sdtContentLocked"/>
              <w:dataBinding w:prefixMappings="xmlns:ns0='http://rkdhs/mallar/lagstiftning/Skr/Skr.xsd'" w:xpath="/ns0:dokumentvärden[1]/ns0:dokumentnummer[1]/@etikett" w:storeItemID="{068625C3-B546-44A5-B525-B7CC092E5AD6}"/>
              <w:text/>
            </w:sdtPr>
            <w:sdtEndPr/>
            <w:sdtContent>
              <w:p w14:paraId="0288B4FE" w14:textId="77777777" w:rsidR="002A33A7" w:rsidRDefault="0077268D" w:rsidP="001022C7">
                <w:pPr>
                  <w:pStyle w:val="Proprubrik"/>
                </w:pPr>
                <w:r>
                  <w:t>Skr.</w:t>
                </w:r>
              </w:p>
            </w:sdtContent>
          </w:sdt>
          <w:sdt>
            <w:sdtPr>
              <w:rPr>
                <w:szCs w:val="26"/>
              </w:rPr>
              <w:alias w:val="Nummer"/>
              <w:tag w:val="Nummer"/>
              <w:id w:val="1093290642"/>
              <w:lock w:val="sdtContentLocked"/>
              <w:dataBinding w:prefixMappings="xmlns:ns0='http://rkdhs/mallar/lagstiftning/Skr/Skr.xsd'" w:xpath="/ns0:dokumentvärden[1]/ns0:dokumentnummer[1]" w:storeItemID="{068625C3-B546-44A5-B525-B7CC092E5AD6}"/>
              <w:text/>
            </w:sdtPr>
            <w:sdtEndPr/>
            <w:sdtContent>
              <w:p w14:paraId="5194213B" w14:textId="77777777" w:rsidR="002A33A7" w:rsidRPr="00141F91" w:rsidRDefault="003830AA" w:rsidP="001022C7">
                <w:pPr>
                  <w:pStyle w:val="Proprubrik"/>
                  <w:rPr>
                    <w:szCs w:val="26"/>
                  </w:rPr>
                </w:pPr>
                <w:r>
                  <w:rPr>
                    <w:szCs w:val="26"/>
                  </w:rPr>
                  <w:t>2018/19:148</w:t>
                </w:r>
              </w:p>
            </w:sdtContent>
          </w:sdt>
        </w:tc>
      </w:tr>
    </w:tbl>
    <w:p w14:paraId="32D29D24" w14:textId="77777777" w:rsidR="002A33A7" w:rsidRDefault="002A33A7" w:rsidP="00762CDA">
      <w:pPr>
        <w:pStyle w:val="Brdtext"/>
        <w:spacing w:before="60"/>
      </w:pPr>
    </w:p>
    <w:p w14:paraId="54E33901" w14:textId="77777777" w:rsidR="002A33A7" w:rsidRDefault="002A33A7" w:rsidP="001022C7">
      <w:pPr>
        <w:pStyle w:val="Brdtext"/>
      </w:pPr>
      <w:r>
        <w:t>Regeringen överlämnar denna skrivelse till riksdagen.</w:t>
      </w:r>
    </w:p>
    <w:p w14:paraId="2C0ECDC8" w14:textId="77777777" w:rsidR="002A33A7" w:rsidRDefault="002A33A7" w:rsidP="001022C7">
      <w:pPr>
        <w:pStyle w:val="Brdtext"/>
      </w:pPr>
    </w:p>
    <w:p w14:paraId="4EF93325" w14:textId="5B418DFE" w:rsidR="002A33A7" w:rsidRPr="007C37CD" w:rsidRDefault="002A33A7" w:rsidP="001022C7">
      <w:pPr>
        <w:pStyle w:val="Brdtext"/>
        <w:rPr>
          <w:lang w:val="de-DE"/>
        </w:rPr>
      </w:pPr>
      <w:r w:rsidRPr="007C37CD">
        <w:rPr>
          <w:lang w:val="de-DE"/>
        </w:rPr>
        <w:t xml:space="preserve">Stockholm </w:t>
      </w:r>
      <w:sdt>
        <w:sdtPr>
          <w:rPr>
            <w:lang w:val="de-DE"/>
          </w:rPr>
          <w:alias w:val="Datum"/>
          <w:tag w:val="Datum"/>
          <w:id w:val="750776800"/>
          <w:date w:fullDate="2019-08-29T00:00:00Z">
            <w:dateFormat w:val="'den' d MMMM yyyy"/>
            <w:lid w:val="sv-SE"/>
            <w:storeMappedDataAs w:val="dateTime"/>
            <w:calendar w:val="gregorian"/>
          </w:date>
        </w:sdtPr>
        <w:sdtEndPr/>
        <w:sdtContent>
          <w:r w:rsidR="001F09C3" w:rsidRPr="000D3414">
            <w:rPr>
              <w:lang w:val="de-DE"/>
            </w:rPr>
            <w:t xml:space="preserve">den 29 </w:t>
          </w:r>
          <w:proofErr w:type="spellStart"/>
          <w:r w:rsidR="001F09C3" w:rsidRPr="000D3414">
            <w:rPr>
              <w:lang w:val="de-DE"/>
            </w:rPr>
            <w:t>augusti</w:t>
          </w:r>
          <w:proofErr w:type="spellEnd"/>
          <w:r w:rsidR="001F09C3" w:rsidRPr="000D3414">
            <w:rPr>
              <w:lang w:val="de-DE"/>
            </w:rPr>
            <w:t xml:space="preserve"> 2019</w:t>
          </w:r>
        </w:sdtContent>
      </w:sdt>
    </w:p>
    <w:p w14:paraId="492BE2D7" w14:textId="77777777" w:rsidR="002A33A7" w:rsidRPr="007C37CD" w:rsidRDefault="002A33A7" w:rsidP="001022C7">
      <w:pPr>
        <w:pStyle w:val="Brdtextmedindrag"/>
        <w:rPr>
          <w:lang w:val="de-DE"/>
        </w:rPr>
      </w:pPr>
    </w:p>
    <w:sdt>
      <w:sdtPr>
        <w:rPr>
          <w:lang w:val="de-DE"/>
        </w:r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33AA2820" w14:textId="77777777" w:rsidR="002A33A7" w:rsidRPr="007C37CD" w:rsidRDefault="0009133F" w:rsidP="001022C7">
          <w:pPr>
            <w:pStyle w:val="Propnamnunderskrift1"/>
            <w:rPr>
              <w:lang w:val="de-DE"/>
            </w:rPr>
          </w:pPr>
          <w:r w:rsidRPr="007C37CD">
            <w:rPr>
              <w:lang w:val="de-DE"/>
            </w:rPr>
            <w:t>Stefan Löfven</w:t>
          </w:r>
        </w:p>
      </w:sdtContent>
    </w:sdt>
    <w:p w14:paraId="21D21B2F" w14:textId="77777777" w:rsidR="002A33A7" w:rsidRDefault="002A33A7" w:rsidP="001022C7">
      <w:pPr>
        <w:pStyle w:val="Propnamnunderskrift2"/>
        <w:tabs>
          <w:tab w:val="clear" w:pos="2693"/>
          <w:tab w:val="clear" w:pos="7474"/>
          <w:tab w:val="left" w:pos="2126"/>
        </w:tabs>
      </w:pPr>
      <w:r w:rsidRPr="00601814">
        <w:rPr>
          <w:lang w:val="de-DE"/>
        </w:rPr>
        <w:tab/>
      </w:r>
      <w:sdt>
        <w:sdtPr>
          <w:alias w:val="Namnunderskrift2"/>
          <w:tag w:val="Namnunderskrift2"/>
          <w:id w:val="-873931827"/>
          <w:text/>
        </w:sdtPr>
        <w:sdtEndPr/>
        <w:sdtContent>
          <w:r w:rsidR="00606616">
            <w:t>Ardalan Shekarabi</w:t>
          </w:r>
        </w:sdtContent>
      </w:sdt>
    </w:p>
    <w:p w14:paraId="14699F76" w14:textId="77777777" w:rsidR="002A33A7" w:rsidRPr="008624B2" w:rsidRDefault="002A33A7" w:rsidP="001022C7">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sdtContentLocked"/>
          <w:dataBinding w:prefixMappings="xmlns:ns0='http://rkdhs/mallar/lagstiftning/Skr/Skr.xsd'" w:xpath="/ns0:dokumentvärden[1]/ns0:departementsnamn[1]" w:storeItemID="{068625C3-B546-44A5-B525-B7CC092E5AD6}"/>
          <w:text/>
        </w:sdtPr>
        <w:sdtEndPr/>
        <w:sdtContent>
          <w:r w:rsidR="0077268D">
            <w:rPr>
              <w:i w:val="0"/>
            </w:rPr>
            <w:t>Finansdepartementet</w:t>
          </w:r>
        </w:sdtContent>
      </w:sdt>
      <w:r w:rsidRPr="008624B2">
        <w:rPr>
          <w:i w:val="0"/>
        </w:rPr>
        <w:t>)</w:t>
      </w:r>
    </w:p>
    <w:p w14:paraId="33172CFD" w14:textId="77777777" w:rsidR="002A33A7" w:rsidRDefault="002A33A7" w:rsidP="001022C7">
      <w:pPr>
        <w:pStyle w:val="Brdtextmedindrag"/>
      </w:pPr>
    </w:p>
    <w:p w14:paraId="1B25A574" w14:textId="77777777" w:rsidR="002A33A7" w:rsidRDefault="002A33A7" w:rsidP="001022C7">
      <w:pPr>
        <w:pStyle w:val="Brdtextmedindrag"/>
      </w:pPr>
    </w:p>
    <w:p w14:paraId="0E4907D2" w14:textId="77777777" w:rsidR="002A33A7" w:rsidRDefault="002A33A7" w:rsidP="001022C7">
      <w:pPr>
        <w:pStyle w:val="Brdtextmedindrag"/>
      </w:pPr>
    </w:p>
    <w:p w14:paraId="22BDAB01" w14:textId="77777777" w:rsidR="002A33A7" w:rsidRDefault="002A33A7" w:rsidP="001022C7">
      <w:pPr>
        <w:pStyle w:val="Proprubrik"/>
        <w:spacing w:before="80" w:after="400"/>
      </w:pPr>
      <w:r>
        <w:t>Skrivelsens huvudsakliga innehåll</w:t>
      </w:r>
    </w:p>
    <w:p w14:paraId="6156032D" w14:textId="1E6654D3" w:rsidR="00FB5288" w:rsidRDefault="00FB5288" w:rsidP="00FB5288">
      <w:pPr>
        <w:pStyle w:val="Brdtext"/>
      </w:pPr>
      <w:r>
        <w:t>I skrivelsen redovisar regeringen sin övergripande bedömning med anledning</w:t>
      </w:r>
      <w:r w:rsidR="003D27FE">
        <w:t xml:space="preserve"> av Riksrevisionens </w:t>
      </w:r>
      <w:r w:rsidR="002A7BE4">
        <w:t>iakttagelser</w:t>
      </w:r>
      <w:r w:rsidR="00395324">
        <w:t xml:space="preserve"> </w:t>
      </w:r>
      <w:r w:rsidR="001022C7">
        <w:t xml:space="preserve">och slutsatser </w:t>
      </w:r>
      <w:r w:rsidR="00395324">
        <w:t xml:space="preserve">i </w:t>
      </w:r>
      <w:r w:rsidR="003D27FE">
        <w:t>gransknings</w:t>
      </w:r>
      <w:r w:rsidR="0098670E">
        <w:softHyphen/>
      </w:r>
      <w:r w:rsidR="00395324">
        <w:t xml:space="preserve">rapporten Köp på </w:t>
      </w:r>
      <w:r>
        <w:t>saklig grund – myndigheternas skydd mot förtroende</w:t>
      </w:r>
      <w:r w:rsidR="008827F1">
        <w:softHyphen/>
      </w:r>
      <w:r>
        <w:t>skadliga närståendetransaktioner (</w:t>
      </w:r>
      <w:proofErr w:type="spellStart"/>
      <w:r>
        <w:t>RiR</w:t>
      </w:r>
      <w:proofErr w:type="spellEnd"/>
      <w:r>
        <w:t xml:space="preserve"> 2019</w:t>
      </w:r>
      <w:r w:rsidR="00CB707F">
        <w:t>:8</w:t>
      </w:r>
      <w:r w:rsidR="008D37F5">
        <w:t>)</w:t>
      </w:r>
      <w:r w:rsidR="003D27FE">
        <w:t>.</w:t>
      </w:r>
    </w:p>
    <w:p w14:paraId="3BC4CFEE" w14:textId="77777777" w:rsidR="00B6038E" w:rsidRDefault="00395324" w:rsidP="00395324">
      <w:pPr>
        <w:pStyle w:val="Brdtextmedindrag"/>
      </w:pPr>
      <w:r>
        <w:t xml:space="preserve">Regeringen instämmer i </w:t>
      </w:r>
      <w:r w:rsidR="004018DE">
        <w:t xml:space="preserve">Riksrevisionens </w:t>
      </w:r>
      <w:r w:rsidR="00FB5288">
        <w:t xml:space="preserve">övergripande </w:t>
      </w:r>
      <w:r w:rsidR="00C86C68">
        <w:t>slutsatser</w:t>
      </w:r>
      <w:r w:rsidR="00FB5288">
        <w:t xml:space="preserve"> att </w:t>
      </w:r>
      <w:r w:rsidR="003D27FE">
        <w:t xml:space="preserve">myndigheter måste vara uppmärksamma på vad som kan hända när anställdas ekonomiska intressesfär överlappar myndighetens. </w:t>
      </w:r>
    </w:p>
    <w:p w14:paraId="0869BD99" w14:textId="77777777" w:rsidR="003C422C" w:rsidRDefault="003D27FE" w:rsidP="00395324">
      <w:pPr>
        <w:pStyle w:val="Brdtextmedindrag"/>
      </w:pPr>
      <w:r>
        <w:t>Att statsförvaltningen är fri från korruption är en viktig förutsättning för att medborgarna ska känna förtroen</w:t>
      </w:r>
      <w:bookmarkStart w:id="1" w:name="_GoBack"/>
      <w:bookmarkEnd w:id="1"/>
      <w:r>
        <w:t xml:space="preserve">de för </w:t>
      </w:r>
      <w:r w:rsidR="00C15E19">
        <w:t>den statliga förvaltningen</w:t>
      </w:r>
      <w:r>
        <w:t xml:space="preserve">. </w:t>
      </w:r>
      <w:r w:rsidR="00FB5288">
        <w:t xml:space="preserve">Regeringen </w:t>
      </w:r>
      <w:r>
        <w:t xml:space="preserve">prioriterar därför arbetet mot korruption i statsförvaltningen och har vidtagit ett antal åtgärder för att stärka myndigheternas </w:t>
      </w:r>
      <w:r w:rsidR="00FB5288">
        <w:t>arbe</w:t>
      </w:r>
      <w:r w:rsidR="003C422C">
        <w:t>te</w:t>
      </w:r>
      <w:r w:rsidR="00FB5288">
        <w:t xml:space="preserve"> med </w:t>
      </w:r>
      <w:r w:rsidR="008072E5">
        <w:t xml:space="preserve">en </w:t>
      </w:r>
      <w:r w:rsidR="00FB5288">
        <w:t>god förvaltningskultur</w:t>
      </w:r>
      <w:r w:rsidR="00343DF9">
        <w:t>.</w:t>
      </w:r>
      <w:r w:rsidR="00395324">
        <w:t xml:space="preserve"> </w:t>
      </w:r>
      <w:r w:rsidR="003C422C">
        <w:t>Ytterligare åtgärder kommer att vidtas under innevarande mandatperiod.</w:t>
      </w:r>
    </w:p>
    <w:p w14:paraId="5B9B4BC8" w14:textId="77777777" w:rsidR="00862554" w:rsidRDefault="00862554" w:rsidP="003C422C">
      <w:pPr>
        <w:pStyle w:val="Brdtextmedindrag"/>
      </w:pPr>
      <w:r>
        <w:t xml:space="preserve">I och med denna skrivelse anser regeringen att Riksrevisionens rapport är slutbehandlad. </w:t>
      </w:r>
    </w:p>
    <w:p w14:paraId="6FB71025" w14:textId="77777777" w:rsidR="00FB5288" w:rsidRDefault="00FB5288" w:rsidP="00FB5288">
      <w:pPr>
        <w:pStyle w:val="Brdtextmedindrag"/>
      </w:pP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5CF34923" w14:textId="77777777" w:rsidR="002A33A7" w:rsidRPr="00773619" w:rsidRDefault="002A33A7" w:rsidP="001022C7">
          <w:pPr>
            <w:pStyle w:val="Innehllsfrteckning"/>
            <w:pageBreakBefore/>
            <w:rPr>
              <w:sz w:val="30"/>
              <w:szCs w:val="30"/>
            </w:rPr>
          </w:pPr>
          <w:r w:rsidRPr="00773619">
            <w:rPr>
              <w:rFonts w:eastAsiaTheme="minorHAnsi"/>
              <w:noProof/>
              <w:sz w:val="30"/>
              <w:szCs w:val="30"/>
            </w:rPr>
            <w:t>Innehållsförteckning</w:t>
          </w:r>
        </w:p>
        <w:p w14:paraId="7C499A8E" w14:textId="1F801020" w:rsidR="003830AA" w:rsidRDefault="002A33A7">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12432057" w:history="1">
            <w:r w:rsidR="003830AA" w:rsidRPr="004D0ACF">
              <w:rPr>
                <w:rStyle w:val="Hyperlnk"/>
              </w:rPr>
              <w:t>1</w:t>
            </w:r>
            <w:r w:rsidR="003830AA">
              <w:rPr>
                <w:rFonts w:asciiTheme="minorHAnsi" w:eastAsiaTheme="minorEastAsia" w:hAnsiTheme="minorHAnsi"/>
                <w:sz w:val="22"/>
                <w:lang w:eastAsia="sv-SE"/>
              </w:rPr>
              <w:tab/>
            </w:r>
            <w:r w:rsidR="003830AA" w:rsidRPr="004D0ACF">
              <w:rPr>
                <w:rStyle w:val="Hyperlnk"/>
              </w:rPr>
              <w:t>Ärendet och dess beredning</w:t>
            </w:r>
            <w:r w:rsidR="003830AA">
              <w:rPr>
                <w:webHidden/>
              </w:rPr>
              <w:tab/>
            </w:r>
            <w:r w:rsidR="003830AA">
              <w:rPr>
                <w:webHidden/>
              </w:rPr>
              <w:fldChar w:fldCharType="begin"/>
            </w:r>
            <w:r w:rsidR="003830AA">
              <w:rPr>
                <w:webHidden/>
              </w:rPr>
              <w:instrText xml:space="preserve"> PAGEREF _Toc12432057 \h </w:instrText>
            </w:r>
            <w:r w:rsidR="003830AA">
              <w:rPr>
                <w:webHidden/>
              </w:rPr>
            </w:r>
            <w:r w:rsidR="003830AA">
              <w:rPr>
                <w:webHidden/>
              </w:rPr>
              <w:fldChar w:fldCharType="separate"/>
            </w:r>
            <w:r w:rsidR="00C45CDA">
              <w:rPr>
                <w:webHidden/>
              </w:rPr>
              <w:t>3</w:t>
            </w:r>
            <w:r w:rsidR="003830AA">
              <w:rPr>
                <w:webHidden/>
              </w:rPr>
              <w:fldChar w:fldCharType="end"/>
            </w:r>
          </w:hyperlink>
        </w:p>
        <w:p w14:paraId="2EBB276F" w14:textId="37EB1305" w:rsidR="003830AA" w:rsidRDefault="00C14791">
          <w:pPr>
            <w:pStyle w:val="Innehll1"/>
            <w:rPr>
              <w:rFonts w:asciiTheme="minorHAnsi" w:eastAsiaTheme="minorEastAsia" w:hAnsiTheme="minorHAnsi"/>
              <w:sz w:val="22"/>
              <w:lang w:eastAsia="sv-SE"/>
            </w:rPr>
          </w:pPr>
          <w:hyperlink w:anchor="_Toc12432058" w:history="1">
            <w:r w:rsidR="003830AA" w:rsidRPr="004D0ACF">
              <w:rPr>
                <w:rStyle w:val="Hyperlnk"/>
              </w:rPr>
              <w:t>2</w:t>
            </w:r>
            <w:r w:rsidR="003830AA">
              <w:rPr>
                <w:rFonts w:asciiTheme="minorHAnsi" w:eastAsiaTheme="minorEastAsia" w:hAnsiTheme="minorHAnsi"/>
                <w:sz w:val="22"/>
                <w:lang w:eastAsia="sv-SE"/>
              </w:rPr>
              <w:tab/>
            </w:r>
            <w:r w:rsidR="003830AA" w:rsidRPr="004D0ACF">
              <w:rPr>
                <w:rStyle w:val="Hyperlnk"/>
              </w:rPr>
              <w:t>Riksrevisionens iakttagelser</w:t>
            </w:r>
            <w:r w:rsidR="003830AA">
              <w:rPr>
                <w:webHidden/>
              </w:rPr>
              <w:tab/>
            </w:r>
            <w:r w:rsidR="003830AA">
              <w:rPr>
                <w:webHidden/>
              </w:rPr>
              <w:fldChar w:fldCharType="begin"/>
            </w:r>
            <w:r w:rsidR="003830AA">
              <w:rPr>
                <w:webHidden/>
              </w:rPr>
              <w:instrText xml:space="preserve"> PAGEREF _Toc12432058 \h </w:instrText>
            </w:r>
            <w:r w:rsidR="003830AA">
              <w:rPr>
                <w:webHidden/>
              </w:rPr>
            </w:r>
            <w:r w:rsidR="003830AA">
              <w:rPr>
                <w:webHidden/>
              </w:rPr>
              <w:fldChar w:fldCharType="separate"/>
            </w:r>
            <w:r w:rsidR="00C45CDA">
              <w:rPr>
                <w:webHidden/>
              </w:rPr>
              <w:t>3</w:t>
            </w:r>
            <w:r w:rsidR="003830AA">
              <w:rPr>
                <w:webHidden/>
              </w:rPr>
              <w:fldChar w:fldCharType="end"/>
            </w:r>
          </w:hyperlink>
        </w:p>
        <w:p w14:paraId="5CE48BE3" w14:textId="12AAFE22" w:rsidR="003830AA" w:rsidRDefault="00C14791">
          <w:pPr>
            <w:pStyle w:val="Innehll1"/>
            <w:rPr>
              <w:rFonts w:asciiTheme="minorHAnsi" w:eastAsiaTheme="minorEastAsia" w:hAnsiTheme="minorHAnsi"/>
              <w:sz w:val="22"/>
              <w:lang w:eastAsia="sv-SE"/>
            </w:rPr>
          </w:pPr>
          <w:hyperlink w:anchor="_Toc12432059" w:history="1">
            <w:r w:rsidR="003830AA" w:rsidRPr="004D0ACF">
              <w:rPr>
                <w:rStyle w:val="Hyperlnk"/>
              </w:rPr>
              <w:t>3</w:t>
            </w:r>
            <w:r w:rsidR="003830AA">
              <w:rPr>
                <w:rFonts w:asciiTheme="minorHAnsi" w:eastAsiaTheme="minorEastAsia" w:hAnsiTheme="minorHAnsi"/>
                <w:sz w:val="22"/>
                <w:lang w:eastAsia="sv-SE"/>
              </w:rPr>
              <w:tab/>
            </w:r>
            <w:r w:rsidR="003830AA" w:rsidRPr="004D0ACF">
              <w:rPr>
                <w:rStyle w:val="Hyperlnk"/>
              </w:rPr>
              <w:t>Regeringens bedömning av Riksrevisionens iakttagelser</w:t>
            </w:r>
            <w:r w:rsidR="003830AA">
              <w:rPr>
                <w:webHidden/>
              </w:rPr>
              <w:tab/>
            </w:r>
            <w:r w:rsidR="003830AA">
              <w:rPr>
                <w:webHidden/>
              </w:rPr>
              <w:fldChar w:fldCharType="begin"/>
            </w:r>
            <w:r w:rsidR="003830AA">
              <w:rPr>
                <w:webHidden/>
              </w:rPr>
              <w:instrText xml:space="preserve"> PAGEREF _Toc12432059 \h </w:instrText>
            </w:r>
            <w:r w:rsidR="003830AA">
              <w:rPr>
                <w:webHidden/>
              </w:rPr>
            </w:r>
            <w:r w:rsidR="003830AA">
              <w:rPr>
                <w:webHidden/>
              </w:rPr>
              <w:fldChar w:fldCharType="separate"/>
            </w:r>
            <w:r w:rsidR="00C45CDA">
              <w:rPr>
                <w:webHidden/>
              </w:rPr>
              <w:t>4</w:t>
            </w:r>
            <w:r w:rsidR="003830AA">
              <w:rPr>
                <w:webHidden/>
              </w:rPr>
              <w:fldChar w:fldCharType="end"/>
            </w:r>
          </w:hyperlink>
        </w:p>
        <w:p w14:paraId="46D77701" w14:textId="7D13DD9B" w:rsidR="003830AA" w:rsidRDefault="00C14791">
          <w:pPr>
            <w:pStyle w:val="Innehll1"/>
            <w:rPr>
              <w:rFonts w:asciiTheme="minorHAnsi" w:eastAsiaTheme="minorEastAsia" w:hAnsiTheme="minorHAnsi"/>
              <w:sz w:val="22"/>
              <w:lang w:eastAsia="sv-SE"/>
            </w:rPr>
          </w:pPr>
          <w:hyperlink w:anchor="_Toc12432060" w:history="1">
            <w:r w:rsidR="003830AA" w:rsidRPr="004D0ACF">
              <w:rPr>
                <w:rStyle w:val="Hyperlnk"/>
              </w:rPr>
              <w:t>4</w:t>
            </w:r>
            <w:r w:rsidR="003830AA">
              <w:rPr>
                <w:rFonts w:asciiTheme="minorHAnsi" w:eastAsiaTheme="minorEastAsia" w:hAnsiTheme="minorHAnsi"/>
                <w:sz w:val="22"/>
                <w:lang w:eastAsia="sv-SE"/>
              </w:rPr>
              <w:tab/>
            </w:r>
            <w:r w:rsidR="003830AA" w:rsidRPr="004D0ACF">
              <w:rPr>
                <w:rStyle w:val="Hyperlnk"/>
              </w:rPr>
              <w:t>Regeringens åtgärder med anledning av Riksrevisionens iakttagelser</w:t>
            </w:r>
            <w:r w:rsidR="003830AA">
              <w:rPr>
                <w:webHidden/>
              </w:rPr>
              <w:tab/>
            </w:r>
            <w:r w:rsidR="003830AA">
              <w:rPr>
                <w:webHidden/>
              </w:rPr>
              <w:fldChar w:fldCharType="begin"/>
            </w:r>
            <w:r w:rsidR="003830AA">
              <w:rPr>
                <w:webHidden/>
              </w:rPr>
              <w:instrText xml:space="preserve"> PAGEREF _Toc12432060 \h </w:instrText>
            </w:r>
            <w:r w:rsidR="003830AA">
              <w:rPr>
                <w:webHidden/>
              </w:rPr>
            </w:r>
            <w:r w:rsidR="003830AA">
              <w:rPr>
                <w:webHidden/>
              </w:rPr>
              <w:fldChar w:fldCharType="separate"/>
            </w:r>
            <w:r w:rsidR="00C45CDA">
              <w:rPr>
                <w:webHidden/>
              </w:rPr>
              <w:t>5</w:t>
            </w:r>
            <w:r w:rsidR="003830AA">
              <w:rPr>
                <w:webHidden/>
              </w:rPr>
              <w:fldChar w:fldCharType="end"/>
            </w:r>
          </w:hyperlink>
        </w:p>
        <w:p w14:paraId="52FD3EA6" w14:textId="194DEE46" w:rsidR="003830AA" w:rsidRDefault="008827F1" w:rsidP="0097307A">
          <w:pPr>
            <w:pStyle w:val="Innehll4"/>
            <w:numPr>
              <w:ilvl w:val="0"/>
              <w:numId w:val="0"/>
            </w:numPr>
            <w:tabs>
              <w:tab w:val="clear" w:pos="1134"/>
              <w:tab w:val="left" w:pos="851"/>
            </w:tabs>
            <w:ind w:left="851" w:hanging="851"/>
            <w:rPr>
              <w:rFonts w:asciiTheme="minorHAnsi" w:eastAsiaTheme="minorEastAsia" w:hAnsiTheme="minorHAnsi"/>
              <w:noProof/>
              <w:sz w:val="22"/>
              <w:lang w:eastAsia="sv-SE"/>
            </w:rPr>
          </w:pPr>
          <w:r>
            <w:rPr>
              <w:noProof/>
            </w:rPr>
            <w:t>Bilaga</w:t>
          </w:r>
          <w:r>
            <w:rPr>
              <w:noProof/>
            </w:rPr>
            <w:tab/>
          </w:r>
          <w:hyperlink w:anchor="_Toc12432061" w:history="1">
            <w:r w:rsidR="003830AA" w:rsidRPr="004D0ACF">
              <w:rPr>
                <w:rStyle w:val="Hyperlnk"/>
                <w:noProof/>
              </w:rPr>
              <w:t>Riksrevisionens granskningsrapport Köp på saklig grund – myndigheternas skydd mot förtroendeskadliga närståendetransaktioner (RiR 2019:8)</w:t>
            </w:r>
            <w:r w:rsidR="003830AA">
              <w:rPr>
                <w:noProof/>
                <w:webHidden/>
              </w:rPr>
              <w:tab/>
            </w:r>
            <w:r w:rsidR="003830AA">
              <w:rPr>
                <w:noProof/>
                <w:webHidden/>
              </w:rPr>
              <w:fldChar w:fldCharType="begin"/>
            </w:r>
            <w:r w:rsidR="003830AA">
              <w:rPr>
                <w:noProof/>
                <w:webHidden/>
              </w:rPr>
              <w:instrText xml:space="preserve"> PAGEREF _Toc12432061 \h </w:instrText>
            </w:r>
            <w:r w:rsidR="003830AA">
              <w:rPr>
                <w:noProof/>
                <w:webHidden/>
              </w:rPr>
            </w:r>
            <w:r w:rsidR="003830AA">
              <w:rPr>
                <w:noProof/>
                <w:webHidden/>
              </w:rPr>
              <w:fldChar w:fldCharType="separate"/>
            </w:r>
            <w:r w:rsidR="00C45CDA">
              <w:rPr>
                <w:noProof/>
                <w:webHidden/>
              </w:rPr>
              <w:t>7</w:t>
            </w:r>
            <w:r w:rsidR="003830AA">
              <w:rPr>
                <w:noProof/>
                <w:webHidden/>
              </w:rPr>
              <w:fldChar w:fldCharType="end"/>
            </w:r>
          </w:hyperlink>
        </w:p>
        <w:p w14:paraId="5859459D" w14:textId="5E794EBE" w:rsidR="003830AA" w:rsidRDefault="00C14791">
          <w:pPr>
            <w:pStyle w:val="Innehll5"/>
            <w:rPr>
              <w:rFonts w:asciiTheme="minorHAnsi" w:eastAsiaTheme="minorEastAsia" w:hAnsiTheme="minorHAnsi"/>
              <w:noProof/>
              <w:sz w:val="22"/>
              <w:lang w:eastAsia="sv-SE"/>
            </w:rPr>
          </w:pPr>
          <w:hyperlink w:anchor="_Toc12432062" w:history="1">
            <w:r w:rsidR="003830AA" w:rsidRPr="004D0ACF">
              <w:rPr>
                <w:rStyle w:val="Hyperlnk"/>
                <w:noProof/>
              </w:rPr>
              <w:t>Utdrag ur protokoll vid regeringssammanträde den 5 september 2019</w:t>
            </w:r>
            <w:r w:rsidR="003830AA">
              <w:rPr>
                <w:noProof/>
                <w:webHidden/>
              </w:rPr>
              <w:tab/>
            </w:r>
            <w:r w:rsidR="003830AA">
              <w:rPr>
                <w:noProof/>
                <w:webHidden/>
              </w:rPr>
              <w:fldChar w:fldCharType="begin"/>
            </w:r>
            <w:r w:rsidR="003830AA">
              <w:rPr>
                <w:noProof/>
                <w:webHidden/>
              </w:rPr>
              <w:instrText xml:space="preserve"> PAGEREF _Toc12432062 \h </w:instrText>
            </w:r>
            <w:r w:rsidR="003830AA">
              <w:rPr>
                <w:noProof/>
                <w:webHidden/>
              </w:rPr>
            </w:r>
            <w:r w:rsidR="003830AA">
              <w:rPr>
                <w:noProof/>
                <w:webHidden/>
              </w:rPr>
              <w:fldChar w:fldCharType="separate"/>
            </w:r>
            <w:r w:rsidR="00C45CDA">
              <w:rPr>
                <w:noProof/>
                <w:webHidden/>
              </w:rPr>
              <w:t>131</w:t>
            </w:r>
            <w:r w:rsidR="003830AA">
              <w:rPr>
                <w:noProof/>
                <w:webHidden/>
              </w:rPr>
              <w:fldChar w:fldCharType="end"/>
            </w:r>
          </w:hyperlink>
        </w:p>
        <w:p w14:paraId="73D073AB" w14:textId="77777777" w:rsidR="002A33A7" w:rsidRPr="009A4FDE" w:rsidRDefault="002A33A7" w:rsidP="001022C7">
          <w:pPr>
            <w:pStyle w:val="Innehll1"/>
            <w:spacing w:after="280"/>
            <w:rPr>
              <w:sz w:val="27"/>
              <w:szCs w:val="27"/>
            </w:rPr>
          </w:pPr>
          <w:r>
            <w:rPr>
              <w:b/>
              <w:sz w:val="25"/>
              <w:szCs w:val="25"/>
            </w:rPr>
            <w:fldChar w:fldCharType="end"/>
          </w:r>
        </w:p>
      </w:sdtContent>
    </w:sdt>
    <w:p w14:paraId="1EF26CF2" w14:textId="77777777" w:rsidR="001022C7" w:rsidRDefault="00BD30B2" w:rsidP="00BD30B2">
      <w:pPr>
        <w:pStyle w:val="Rubrik1"/>
        <w:numPr>
          <w:ilvl w:val="0"/>
          <w:numId w:val="0"/>
        </w:numPr>
        <w:rPr>
          <w:sz w:val="20"/>
        </w:rPr>
      </w:pPr>
      <w:bookmarkStart w:id="2" w:name="_Toc337537303"/>
      <w:bookmarkEnd w:id="2"/>
      <w:r>
        <w:rPr>
          <w:sz w:val="20"/>
        </w:rPr>
        <w:t xml:space="preserve"> </w:t>
      </w:r>
    </w:p>
    <w:p w14:paraId="554A4346" w14:textId="77777777" w:rsidR="001022C7" w:rsidRDefault="001022C7" w:rsidP="00DD3B4F">
      <w:pPr>
        <w:pStyle w:val="Brdtext"/>
        <w:rPr>
          <w:rFonts w:eastAsiaTheme="minorHAnsi" w:cstheme="minorBidi"/>
          <w:kern w:val="28"/>
          <w:szCs w:val="22"/>
        </w:rPr>
      </w:pPr>
      <w:r>
        <w:br w:type="page"/>
      </w:r>
    </w:p>
    <w:p w14:paraId="1D03B996" w14:textId="77777777" w:rsidR="00110C85" w:rsidRPr="000A181B" w:rsidRDefault="00110C85" w:rsidP="00BD30B2">
      <w:pPr>
        <w:pStyle w:val="Rubrik1"/>
        <w:numPr>
          <w:ilvl w:val="0"/>
          <w:numId w:val="0"/>
        </w:numPr>
        <w:rPr>
          <w:sz w:val="20"/>
        </w:rPr>
        <w:sectPr w:rsidR="00110C85" w:rsidRPr="000A181B"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3F64C78A" w14:textId="77777777" w:rsidR="001022C7" w:rsidRDefault="0077268D" w:rsidP="001022C7">
      <w:pPr>
        <w:pStyle w:val="Rubrik1"/>
      </w:pPr>
      <w:bookmarkStart w:id="3" w:name="_Toc12432057"/>
      <w:r>
        <w:lastRenderedPageBreak/>
        <w:t>Ärendet och dess beredning</w:t>
      </w:r>
      <w:bookmarkEnd w:id="3"/>
    </w:p>
    <w:p w14:paraId="1847D991" w14:textId="77777777" w:rsidR="00117729" w:rsidRDefault="00117729" w:rsidP="001022C7">
      <w:pPr>
        <w:pStyle w:val="Brdtext"/>
      </w:pPr>
      <w:r>
        <w:t xml:space="preserve">Riksrevisionen har granskat </w:t>
      </w:r>
      <w:r w:rsidR="00B6038E">
        <w:t xml:space="preserve">fem </w:t>
      </w:r>
      <w:r>
        <w:t>myndigheters skydd mot förtroende</w:t>
      </w:r>
      <w:r w:rsidR="00320598">
        <w:softHyphen/>
      </w:r>
      <w:r>
        <w:t xml:space="preserve">skadliga närståendetransaktioner. Resultatet av granskningen har redovisats i rapporten </w:t>
      </w:r>
      <w:r w:rsidR="0077268D">
        <w:t>Köp på saklig grund – myndigheters skydd mot förtroende</w:t>
      </w:r>
      <w:r w:rsidR="00D123C1">
        <w:softHyphen/>
      </w:r>
      <w:r w:rsidR="0077268D">
        <w:t>skadliga närståendetransaktioner (</w:t>
      </w:r>
      <w:proofErr w:type="spellStart"/>
      <w:r w:rsidR="0077268D">
        <w:t>RiR</w:t>
      </w:r>
      <w:proofErr w:type="spellEnd"/>
      <w:r w:rsidR="0077268D">
        <w:t xml:space="preserve"> 2019:8)</w:t>
      </w:r>
      <w:r>
        <w:t xml:space="preserve">, </w:t>
      </w:r>
      <w:r w:rsidR="001022C7">
        <w:t xml:space="preserve">se </w:t>
      </w:r>
      <w:r w:rsidR="0077268D" w:rsidRPr="00DD3B4F">
        <w:rPr>
          <w:i/>
        </w:rPr>
        <w:t>bilaga</w:t>
      </w:r>
      <w:r w:rsidR="0077268D">
        <w:t xml:space="preserve">. </w:t>
      </w:r>
      <w:bookmarkStart w:id="4" w:name="_Hlk9246861"/>
    </w:p>
    <w:p w14:paraId="177260C0" w14:textId="77777777" w:rsidR="001022C7" w:rsidRPr="001B780C" w:rsidRDefault="00117729" w:rsidP="00DD3B4F">
      <w:pPr>
        <w:pStyle w:val="Brdtextmedindrag"/>
      </w:pPr>
      <w:r>
        <w:t>Riksdagen överlämnade Riksrevisionens rapport till regeringen den 12</w:t>
      </w:r>
      <w:r w:rsidR="007808C5">
        <w:t> </w:t>
      </w:r>
      <w:r>
        <w:t xml:space="preserve">mars 2019. </w:t>
      </w:r>
      <w:r w:rsidR="0077268D">
        <w:rPr>
          <w:rFonts w:ascii="TimesNewRomanPSMT" w:eastAsiaTheme="minorHAnsi" w:hAnsi="TimesNewRomanPSMT" w:cs="TimesNewRomanPSMT"/>
        </w:rPr>
        <w:t xml:space="preserve">I denna skrivelse behandlar regeringen de iakttagelser som Riksrevisionen har redovisat i sin </w:t>
      </w:r>
      <w:r w:rsidR="001E7A09">
        <w:rPr>
          <w:rFonts w:ascii="TimesNewRomanPSMT" w:eastAsiaTheme="minorHAnsi" w:hAnsi="TimesNewRomanPSMT" w:cs="TimesNewRomanPSMT"/>
        </w:rPr>
        <w:t>rapport</w:t>
      </w:r>
      <w:r w:rsidR="0077268D" w:rsidRPr="001B780C">
        <w:rPr>
          <w:rStyle w:val="BrdtextChar"/>
          <w:rFonts w:eastAsiaTheme="minorHAnsi"/>
        </w:rPr>
        <w:t xml:space="preserve">. </w:t>
      </w:r>
      <w:r w:rsidR="0077268D" w:rsidRPr="001B780C">
        <w:rPr>
          <w:rStyle w:val="BrdtextChar"/>
        </w:rPr>
        <w:t>De rekommendationer som riktar sig till myndigheterna behandlas inte i denna skrivelse.</w:t>
      </w:r>
      <w:bookmarkEnd w:id="4"/>
    </w:p>
    <w:p w14:paraId="19F66DC2" w14:textId="77777777" w:rsidR="00110C85" w:rsidRDefault="0077268D" w:rsidP="001022C7">
      <w:pPr>
        <w:pStyle w:val="Rubrik1"/>
      </w:pPr>
      <w:bookmarkStart w:id="5" w:name="_Toc12432058"/>
      <w:r>
        <w:t>Riksrevisionens iakttagelser</w:t>
      </w:r>
      <w:bookmarkEnd w:id="5"/>
    </w:p>
    <w:p w14:paraId="1DDD744F" w14:textId="77777777" w:rsidR="00117729" w:rsidRDefault="0077268D" w:rsidP="001022C7">
      <w:pPr>
        <w:pStyle w:val="Brdtextmedindrag"/>
        <w:ind w:firstLine="0"/>
      </w:pPr>
      <w:r>
        <w:t>Riksrevisionen har granskat Arbetsförmedlingens, Polismyndighetens, Skogsstyrelsens, Tillväxtverkets och Trafikverkets skydd mot förtroende</w:t>
      </w:r>
      <w:r w:rsidR="008827F1">
        <w:softHyphen/>
      </w:r>
      <w:r>
        <w:t xml:space="preserve">skadliga närståendetransaktioner. </w:t>
      </w:r>
      <w:r w:rsidR="003F381A">
        <w:t>Granskningsrapporten innehåller</w:t>
      </w:r>
      <w:r>
        <w:t xml:space="preserve"> </w:t>
      </w:r>
      <w:r w:rsidR="00117729">
        <w:t xml:space="preserve">slutsatser och </w:t>
      </w:r>
      <w:r>
        <w:t xml:space="preserve">rekommendationer till de granskade myndigheterna. </w:t>
      </w:r>
      <w:bookmarkStart w:id="6" w:name="_Hlk9860012"/>
      <w:r w:rsidR="00117729">
        <w:t xml:space="preserve">Det finns inga rekommendationer riktade till regeringen. </w:t>
      </w:r>
      <w:bookmarkEnd w:id="6"/>
    </w:p>
    <w:p w14:paraId="53C3C374" w14:textId="6A4E5523" w:rsidR="00240BBB" w:rsidRDefault="0077268D" w:rsidP="00240BBB">
      <w:pPr>
        <w:pStyle w:val="Brdtextmedindrag"/>
      </w:pPr>
      <w:r>
        <w:t xml:space="preserve">Riksrevisionen har valt att granska </w:t>
      </w:r>
      <w:r w:rsidR="00117729">
        <w:t xml:space="preserve">ovan angivna </w:t>
      </w:r>
      <w:r>
        <w:t>myndigheter för att deras verksamhet belyser olika typer av situationer där myndighete</w:t>
      </w:r>
      <w:r w:rsidR="0060661D">
        <w:t>n</w:t>
      </w:r>
      <w:r>
        <w:t xml:space="preserve">s intressen och de anställdas företagsintressen har beröringspunkter som – potentiellt – innebär utmaningar för myndigheterna. </w:t>
      </w:r>
      <w:r w:rsidR="00A942AC">
        <w:t>I rapporten anges att</w:t>
      </w:r>
      <w:r>
        <w:t xml:space="preserve"> runt en femtedel av de anställda i staten </w:t>
      </w:r>
      <w:r w:rsidR="00A942AC">
        <w:t xml:space="preserve">är </w:t>
      </w:r>
      <w:r>
        <w:t xml:space="preserve">anställda vid </w:t>
      </w:r>
      <w:r w:rsidR="00A942AC">
        <w:t xml:space="preserve">någon </w:t>
      </w:r>
      <w:r w:rsidR="008827F1">
        <w:t xml:space="preserve">av </w:t>
      </w:r>
      <w:r>
        <w:t xml:space="preserve">de fem granskade myndigheterna. Dessa myndigheter stod 2016 för ca 40 procent av de statliga myndigheternas utbetalningar till privata företag. </w:t>
      </w:r>
      <w:r w:rsidR="001B2518">
        <w:t xml:space="preserve">Enligt </w:t>
      </w:r>
      <w:r>
        <w:t xml:space="preserve">Riksrevisionen </w:t>
      </w:r>
      <w:r w:rsidR="00E702CD">
        <w:t xml:space="preserve">handlar </w:t>
      </w:r>
      <w:r>
        <w:t>de uppgift</w:t>
      </w:r>
      <w:r w:rsidR="00320598">
        <w:t>er</w:t>
      </w:r>
      <w:r>
        <w:t xml:space="preserve"> myndigheterna </w:t>
      </w:r>
      <w:r w:rsidR="00D044DD">
        <w:t>står inför</w:t>
      </w:r>
      <w:r>
        <w:t xml:space="preserve"> om att fullfölja och i vissa delar förstärka det arbete som redan pågår, inte om att göra helt andra saker än det myndigheterna redan gör. </w:t>
      </w:r>
    </w:p>
    <w:p w14:paraId="182E214B" w14:textId="5A2521B7" w:rsidR="00240BBB" w:rsidRDefault="002443D8" w:rsidP="00240BBB">
      <w:pPr>
        <w:pStyle w:val="Brdtextmedindrag"/>
      </w:pPr>
      <w:r>
        <w:t>Riksrevi</w:t>
      </w:r>
      <w:r w:rsidR="00672540">
        <w:t>sionens granskning visar att de</w:t>
      </w:r>
      <w:r>
        <w:t xml:space="preserve"> myndigheter som har ingått i undersökningen har system och rutiner til</w:t>
      </w:r>
      <w:r w:rsidR="00305D66">
        <w:t>l</w:t>
      </w:r>
      <w:r>
        <w:t xml:space="preserve"> skydd mot förtroendeskadliga närståendetransaktioner </w:t>
      </w:r>
      <w:r w:rsidR="00D044DD">
        <w:t xml:space="preserve">och att dessa </w:t>
      </w:r>
      <w:r>
        <w:t xml:space="preserve">i det stora hela är ändamålsenliga. Arbetet med att få bättre kontroll över inköpsprocessens olika steg är en prioriterad fråga </w:t>
      </w:r>
      <w:r w:rsidR="00320598">
        <w:t xml:space="preserve">hos </w:t>
      </w:r>
      <w:r>
        <w:t xml:space="preserve">myndigheterna och </w:t>
      </w:r>
      <w:r w:rsidR="00E702CD">
        <w:t xml:space="preserve">enligt </w:t>
      </w:r>
      <w:r w:rsidR="005857B6" w:rsidRPr="005857B6">
        <w:t>Riksrevisionen</w:t>
      </w:r>
      <w:r w:rsidR="005857B6">
        <w:t xml:space="preserve"> </w:t>
      </w:r>
      <w:r>
        <w:t xml:space="preserve">sker </w:t>
      </w:r>
      <w:r w:rsidR="00E702CD">
        <w:t xml:space="preserve">det </w:t>
      </w:r>
      <w:r>
        <w:t xml:space="preserve">en positiv förändring. Ett viktigt utvecklingsområde, enligt Riksrevisionen, där arbete pågår i flera av myndigheterna är att få bättre överblick över inköpsflöden. Ett annat viktigt utvecklingsområde är att säkerställa att jävs- och </w:t>
      </w:r>
      <w:proofErr w:type="spellStart"/>
      <w:r>
        <w:t>bisysslefrågor</w:t>
      </w:r>
      <w:proofErr w:type="spellEnd"/>
      <w:r>
        <w:t xml:space="preserve"> regelmässigt lyfts i relevanta sammanhang. </w:t>
      </w:r>
      <w:r w:rsidR="00240BBB">
        <w:t xml:space="preserve">Myndigheterna bör även, enligt Riksrevisionen, ta ställning till vid vilka upphandlingar som det är lämpligt att bedömningar av jäv dokumenteras. </w:t>
      </w:r>
      <w:r>
        <w:t>Ett tredje utvecklingsområde gäller</w:t>
      </w:r>
      <w:r w:rsidR="000B2AAD">
        <w:t xml:space="preserve"> myndigheternas </w:t>
      </w:r>
      <w:r>
        <w:t>arbete med risker för oegentligheter</w:t>
      </w:r>
      <w:r w:rsidR="00240BBB">
        <w:t>.</w:t>
      </w:r>
    </w:p>
    <w:p w14:paraId="3CC00028" w14:textId="77777777" w:rsidR="00E702CD" w:rsidRDefault="002443D8" w:rsidP="00DD3B4F">
      <w:pPr>
        <w:pStyle w:val="Brdtextmedindrag"/>
      </w:pPr>
      <w:r>
        <w:t xml:space="preserve">Riksrevisionen ser förbättringsmöjligheter på </w:t>
      </w:r>
      <w:r w:rsidR="001977BF">
        <w:t xml:space="preserve">de </w:t>
      </w:r>
      <w:r w:rsidR="0060661D">
        <w:t>granskade</w:t>
      </w:r>
      <w:r w:rsidR="001977BF">
        <w:t xml:space="preserve"> </w:t>
      </w:r>
      <w:r>
        <w:t>myndig</w:t>
      </w:r>
      <w:r w:rsidR="008827F1">
        <w:softHyphen/>
      </w:r>
      <w:r>
        <w:t>heter</w:t>
      </w:r>
      <w:r w:rsidR="001977BF">
        <w:t>na</w:t>
      </w:r>
      <w:r>
        <w:t xml:space="preserve"> men anger att det inte betyder att det har förekommit felaktigheter eller oegentligheter. Riksr</w:t>
      </w:r>
      <w:r w:rsidR="00E51FB7">
        <w:t>evisionen vill d</w:t>
      </w:r>
      <w:r w:rsidR="0060661D">
        <w:t>ock</w:t>
      </w:r>
      <w:r w:rsidR="00E51FB7">
        <w:t xml:space="preserve"> inskärpa </w:t>
      </w:r>
      <w:r>
        <w:t xml:space="preserve">att kontrollen mot </w:t>
      </w:r>
      <w:r>
        <w:lastRenderedPageBreak/>
        <w:t xml:space="preserve">förtroendeskador kopplade till närståendetransaktioner, i bred mening, fortsatt </w:t>
      </w:r>
      <w:r w:rsidR="000B2AAD">
        <w:t xml:space="preserve">bör vara </w:t>
      </w:r>
      <w:r>
        <w:t xml:space="preserve">prioriterad av myndigheterna. </w:t>
      </w:r>
    </w:p>
    <w:p w14:paraId="2CD2C411" w14:textId="77777777" w:rsidR="002443D8" w:rsidRDefault="00E702CD" w:rsidP="00DD3B4F">
      <w:pPr>
        <w:pStyle w:val="Brdtextmedindrag"/>
      </w:pPr>
      <w:r>
        <w:t xml:space="preserve">Enligt </w:t>
      </w:r>
      <w:r w:rsidR="00E51FB7">
        <w:t>Riksrevisionen</w:t>
      </w:r>
      <w:r>
        <w:t xml:space="preserve"> har det</w:t>
      </w:r>
      <w:r w:rsidR="00E51FB7">
        <w:t xml:space="preserve"> sparsamt</w:t>
      </w:r>
      <w:r w:rsidR="00AD162E">
        <w:t>,</w:t>
      </w:r>
      <w:r w:rsidR="00E51FB7">
        <w:t xml:space="preserve"> men löpande</w:t>
      </w:r>
      <w:r w:rsidR="00AD162E">
        <w:t>,</w:t>
      </w:r>
      <w:r w:rsidR="00E51FB7">
        <w:t xml:space="preserve"> förekommit kopplingar mellan anställda och leverantörer, där det samtidigt funnits en närhet</w:t>
      </w:r>
      <w:r w:rsidR="00305D66">
        <w:t xml:space="preserve"> mellan den del av organisationen</w:t>
      </w:r>
      <w:r w:rsidR="00E51FB7">
        <w:t xml:space="preserve"> som gjort inköpet och den anställda med koppling till leverantören. </w:t>
      </w:r>
      <w:r w:rsidR="005857B6">
        <w:t>A</w:t>
      </w:r>
      <w:r w:rsidR="00305D66">
        <w:t xml:space="preserve">v </w:t>
      </w:r>
      <w:r w:rsidR="005857B6">
        <w:t xml:space="preserve">de kopplingar som har konstaterats </w:t>
      </w:r>
      <w:r w:rsidR="00305D66">
        <w:t>framstår majoriteten</w:t>
      </w:r>
      <w:r>
        <w:t xml:space="preserve"> </w:t>
      </w:r>
      <w:r w:rsidR="00305D66">
        <w:t>som oproblematiska i så måtto att det verkar finnas ett avsevärt avstånd mellan inköpsbeslutet och den berörda anställda. Riksrevisionen drar slutsatsen av närståendetransaktionernas spridning i de undersökta myndigheterna att skyddet mot förtroende</w:t>
      </w:r>
      <w:r w:rsidR="008827F1">
        <w:softHyphen/>
      </w:r>
      <w:r w:rsidR="00305D66">
        <w:t xml:space="preserve">skadliga närståendetransaktioner behöver fungera i hela organisationen och inte isoleras till enskilda typer av inköp och anställda. </w:t>
      </w:r>
      <w:r w:rsidR="001D30BD">
        <w:t xml:space="preserve">Den sammantagna bedömningen av myndigheternas befintliga skydd är att </w:t>
      </w:r>
      <w:r w:rsidR="00AF6149">
        <w:t xml:space="preserve">de </w:t>
      </w:r>
      <w:r w:rsidR="001D30BD">
        <w:t xml:space="preserve">rutiner och system </w:t>
      </w:r>
      <w:r w:rsidR="00AF6149">
        <w:t xml:space="preserve">som finns </w:t>
      </w:r>
      <w:r w:rsidR="001D30BD">
        <w:t>har lagt en god grund för kontroll</w:t>
      </w:r>
      <w:r w:rsidR="00E55518">
        <w:t xml:space="preserve"> </w:t>
      </w:r>
      <w:r w:rsidR="00AF6149">
        <w:t xml:space="preserve">och </w:t>
      </w:r>
      <w:r w:rsidR="00E55518">
        <w:t xml:space="preserve">att det utvecklingsarbete </w:t>
      </w:r>
      <w:r w:rsidR="001D30BD">
        <w:t xml:space="preserve">som pågår går i rätt riktning </w:t>
      </w:r>
      <w:r w:rsidR="0060661D">
        <w:t>samt</w:t>
      </w:r>
      <w:r w:rsidR="001D30BD">
        <w:t xml:space="preserve"> att det behöver fullföljas. </w:t>
      </w:r>
    </w:p>
    <w:p w14:paraId="2CB8893B" w14:textId="77777777" w:rsidR="001022C7" w:rsidRDefault="0077268D" w:rsidP="00DD3B4F">
      <w:pPr>
        <w:pStyle w:val="Brdtextmedindrag"/>
      </w:pPr>
      <w:r>
        <w:t xml:space="preserve">Riksrevisionen </w:t>
      </w:r>
      <w:r w:rsidR="00117729">
        <w:t xml:space="preserve">har med anledning av sina iakttagelser lämnat </w:t>
      </w:r>
      <w:r>
        <w:t>rekommendationer till de fem granskade myndigheterna</w:t>
      </w:r>
      <w:r w:rsidR="00D123C1">
        <w:t>. Inga</w:t>
      </w:r>
      <w:r w:rsidR="00D123C1" w:rsidRPr="00D123C1">
        <w:t xml:space="preserve"> rekommendationer </w:t>
      </w:r>
      <w:r w:rsidR="00D123C1">
        <w:t>har lämnats</w:t>
      </w:r>
      <w:r w:rsidR="00D123C1" w:rsidRPr="00D123C1">
        <w:t xml:space="preserve"> till regeringen.</w:t>
      </w:r>
    </w:p>
    <w:p w14:paraId="3E757A18" w14:textId="77777777" w:rsidR="001022C7" w:rsidRPr="00025171" w:rsidRDefault="001022C7" w:rsidP="001022C7">
      <w:pPr>
        <w:pStyle w:val="Brdtextmedindrag"/>
        <w:ind w:firstLine="0"/>
        <w:sectPr w:rsidR="001022C7" w:rsidRPr="00025171"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3BD9C682" w14:textId="77777777" w:rsidR="001022C7" w:rsidRDefault="0077268D" w:rsidP="001022C7">
      <w:pPr>
        <w:pStyle w:val="Rubrik1"/>
      </w:pPr>
      <w:bookmarkStart w:id="7" w:name="_Toc12432059"/>
      <w:r>
        <w:t>Regeringens bedömning av Riksrevisionens iakttagelser</w:t>
      </w:r>
      <w:bookmarkEnd w:id="7"/>
    </w:p>
    <w:p w14:paraId="2CA13043" w14:textId="77777777" w:rsidR="00184810" w:rsidRDefault="00184810" w:rsidP="001022C7">
      <w:pPr>
        <w:pStyle w:val="Brdtextmedindrag"/>
        <w:ind w:firstLine="0"/>
      </w:pPr>
      <w:r>
        <w:t>Riksrevisionen pekar på</w:t>
      </w:r>
      <w:r w:rsidR="002E061D">
        <w:t xml:space="preserve"> att myndigheternas befintliga rutiner och system har lagt en god grund för kontroll men att det utvecklingsarbete som pågår vid myndigheterna behöver fullföljas. Regeringen instämmer i slutsatserna i Riksrevisionens granskningsrapport.</w:t>
      </w:r>
      <w:r w:rsidR="00293DC3">
        <w:t xml:space="preserve"> Myndigheter behöver alltid vara uppmärksamma på omständigheter som kan leda till att </w:t>
      </w:r>
      <w:r w:rsidR="00943762">
        <w:t xml:space="preserve">deras opartiskhet </w:t>
      </w:r>
      <w:r w:rsidR="00CA6141">
        <w:t xml:space="preserve">skulle kunna </w:t>
      </w:r>
      <w:r w:rsidR="00943762">
        <w:t>ifrågasätt</w:t>
      </w:r>
      <w:r w:rsidR="00CA6141">
        <w:t>a</w:t>
      </w:r>
      <w:r w:rsidR="00943762">
        <w:t>s</w:t>
      </w:r>
      <w:r>
        <w:t>.</w:t>
      </w:r>
    </w:p>
    <w:p w14:paraId="3EC5354F" w14:textId="5D8B48F0" w:rsidR="001022C7" w:rsidRDefault="000A1DD2" w:rsidP="00DD3B4F">
      <w:pPr>
        <w:pStyle w:val="Brdtextmedindrag"/>
      </w:pPr>
      <w:r w:rsidRPr="00C4481F">
        <w:t>Flera</w:t>
      </w:r>
      <w:r>
        <w:t xml:space="preserve"> internationella undersökningar pekar på att Sverige är ett av de länder i världen som har lägst korruption</w:t>
      </w:r>
      <w:r w:rsidR="00877DF6">
        <w:t xml:space="preserve"> (prop. 2018/19:1 </w:t>
      </w:r>
      <w:proofErr w:type="spellStart"/>
      <w:r w:rsidR="00877DF6">
        <w:t>utg.omr</w:t>
      </w:r>
      <w:proofErr w:type="spellEnd"/>
      <w:r w:rsidR="00877DF6">
        <w:t>. 2 avsnitt 4).</w:t>
      </w:r>
      <w:r w:rsidR="00DD6A77">
        <w:t xml:space="preserve"> </w:t>
      </w:r>
      <w:r w:rsidR="0077268D">
        <w:t xml:space="preserve">Regeringen är </w:t>
      </w:r>
      <w:r w:rsidR="00B6038E">
        <w:t xml:space="preserve">också </w:t>
      </w:r>
      <w:r w:rsidR="0077268D">
        <w:t>stolt över det höga förtroende som allmänheten har för den svenska statsförvaltningen</w:t>
      </w:r>
      <w:r w:rsidR="00CA6141">
        <w:t>.</w:t>
      </w:r>
      <w:r w:rsidR="007F424F">
        <w:t xml:space="preserve"> </w:t>
      </w:r>
      <w:r w:rsidR="0077268D">
        <w:t xml:space="preserve">Det höga förtroendet </w:t>
      </w:r>
      <w:r w:rsidR="0077268D" w:rsidRPr="00256F0F">
        <w:t xml:space="preserve">bygger </w:t>
      </w:r>
      <w:r w:rsidR="0077268D">
        <w:t xml:space="preserve">bl.a. på att myndigheternas tjänstemän </w:t>
      </w:r>
      <w:r w:rsidR="0077268D" w:rsidRPr="00256F0F">
        <w:t>uppfattas som sakliga och opartiska</w:t>
      </w:r>
      <w:r w:rsidR="0077268D">
        <w:t xml:space="preserve"> och att förekomsten av korruption, jäv, mutor och andra oegentligheter är relativt låg</w:t>
      </w:r>
      <w:r w:rsidR="0077268D" w:rsidRPr="00256F0F">
        <w:t xml:space="preserve">. </w:t>
      </w:r>
      <w:r w:rsidR="0077268D">
        <w:t xml:space="preserve">Den senaste rapporten från SOM-institutet </w:t>
      </w:r>
      <w:r>
        <w:t xml:space="preserve">vid Göteborgs universitet som publicerades i mars 2019, </w:t>
      </w:r>
      <w:proofErr w:type="gramStart"/>
      <w:r w:rsidR="0077268D">
        <w:t>Svenska</w:t>
      </w:r>
      <w:proofErr w:type="gramEnd"/>
      <w:r w:rsidR="0077268D">
        <w:t xml:space="preserve"> trender 1968</w:t>
      </w:r>
      <w:r w:rsidR="00C4481F">
        <w:t>–</w:t>
      </w:r>
      <w:r w:rsidR="0077268D">
        <w:t>2018</w:t>
      </w:r>
      <w:r w:rsidR="00C4481F">
        <w:t>,</w:t>
      </w:r>
      <w:r w:rsidR="0077268D">
        <w:t xml:space="preserve"> pekar på ett ökat förtroende för flera </w:t>
      </w:r>
      <w:r w:rsidR="00C4481F">
        <w:t xml:space="preserve">samhällsinstitutioner och </w:t>
      </w:r>
      <w:r w:rsidR="0077268D">
        <w:t>myndigheter</w:t>
      </w:r>
      <w:r w:rsidR="0082076E">
        <w:t>,</w:t>
      </w:r>
      <w:r w:rsidR="0077268D">
        <w:t xml:space="preserve"> bl.a. Polismyndigheten. Flera av de senaste internationella mätningarna från </w:t>
      </w:r>
      <w:r w:rsidR="00CA6141">
        <w:t xml:space="preserve">bl.a. </w:t>
      </w:r>
      <w:proofErr w:type="spellStart"/>
      <w:r w:rsidR="0077268D">
        <w:t>Transparency</w:t>
      </w:r>
      <w:proofErr w:type="spellEnd"/>
      <w:r w:rsidR="0077268D">
        <w:t xml:space="preserve"> International, OECD:s </w:t>
      </w:r>
      <w:r w:rsidR="00CA6141">
        <w:t xml:space="preserve">rapport </w:t>
      </w:r>
      <w:proofErr w:type="spellStart"/>
      <w:r w:rsidR="0077268D">
        <w:t>Government</w:t>
      </w:r>
      <w:proofErr w:type="spellEnd"/>
      <w:r w:rsidR="0077268D">
        <w:t xml:space="preserve"> at </w:t>
      </w:r>
      <w:proofErr w:type="spellStart"/>
      <w:r w:rsidR="0077268D">
        <w:t>Glance</w:t>
      </w:r>
      <w:proofErr w:type="spellEnd"/>
      <w:r w:rsidR="0077268D">
        <w:t xml:space="preserve"> </w:t>
      </w:r>
      <w:r w:rsidR="007E5B49">
        <w:t xml:space="preserve">2017 </w:t>
      </w:r>
      <w:r w:rsidR="0077268D">
        <w:t>oc</w:t>
      </w:r>
      <w:r w:rsidR="0077268D" w:rsidRPr="00083ACC">
        <w:t>h den nyligen publicerade rapporten från Europarådets organ för att följa</w:t>
      </w:r>
      <w:r w:rsidR="007E5B49">
        <w:t xml:space="preserve"> </w:t>
      </w:r>
      <w:r w:rsidR="0077268D" w:rsidRPr="00083ACC">
        <w:t>upp efterlevnaden av konventionerna mot korruption</w:t>
      </w:r>
      <w:r w:rsidR="00CA6141">
        <w:t xml:space="preserve"> (</w:t>
      </w:r>
      <w:r w:rsidR="00C43899">
        <w:t xml:space="preserve">Gruppen av stater mot korruption, </w:t>
      </w:r>
      <w:proofErr w:type="spellStart"/>
      <w:r w:rsidR="00C43899">
        <w:t>Greco</w:t>
      </w:r>
      <w:proofErr w:type="spellEnd"/>
      <w:r w:rsidR="00CA6141">
        <w:t>)</w:t>
      </w:r>
      <w:r w:rsidR="0077268D" w:rsidRPr="00083ACC">
        <w:t xml:space="preserve"> bekräftar samma sak. </w:t>
      </w:r>
      <w:r w:rsidR="00DD3B4F">
        <w:t>D</w:t>
      </w:r>
      <w:r w:rsidR="0077268D" w:rsidRPr="00083ACC">
        <w:t>en svenska</w:t>
      </w:r>
      <w:r w:rsidR="0077268D">
        <w:t xml:space="preserve"> statsförvaltningen har en låg grad av korruption</w:t>
      </w:r>
      <w:r w:rsidR="00C43899">
        <w:t xml:space="preserve"> och </w:t>
      </w:r>
      <w:r w:rsidR="00D044DD">
        <w:t xml:space="preserve">erhåller </w:t>
      </w:r>
      <w:r w:rsidR="00C43899">
        <w:t>högt förtroende</w:t>
      </w:r>
      <w:r w:rsidR="0077268D">
        <w:t xml:space="preserve">. </w:t>
      </w:r>
    </w:p>
    <w:p w14:paraId="2E9AEFAB" w14:textId="437A08C3" w:rsidR="001022C7" w:rsidRDefault="0077268D" w:rsidP="001022C7">
      <w:pPr>
        <w:pStyle w:val="Brdtextmedindrag"/>
      </w:pPr>
      <w:r w:rsidRPr="002D11ED">
        <w:t>Förtroende</w:t>
      </w:r>
      <w:r>
        <w:t>t</w:t>
      </w:r>
      <w:r w:rsidRPr="002D11ED">
        <w:t xml:space="preserve"> </w:t>
      </w:r>
      <w:r>
        <w:t xml:space="preserve">som statsförvaltningen och hela den offentliga förvaltningen </w:t>
      </w:r>
      <w:r w:rsidR="00B56EC7">
        <w:t xml:space="preserve">har </w:t>
      </w:r>
      <w:r w:rsidRPr="002D11ED">
        <w:t>kan inte tas för givet, utan måste</w:t>
      </w:r>
      <w:r w:rsidRPr="005F1B84">
        <w:t xml:space="preserve"> </w:t>
      </w:r>
      <w:r w:rsidRPr="002D11ED">
        <w:t xml:space="preserve">för att kunna </w:t>
      </w:r>
      <w:r w:rsidRPr="002D11ED">
        <w:lastRenderedPageBreak/>
        <w:t xml:space="preserve">upprätthållas aktivt </w:t>
      </w:r>
      <w:r>
        <w:t xml:space="preserve">vårdas och </w:t>
      </w:r>
      <w:r w:rsidRPr="002D11ED">
        <w:t xml:space="preserve">värnas av </w:t>
      </w:r>
      <w:r>
        <w:t xml:space="preserve">alla myndigheter. Regeringen instämmer därför i Riksrevisionens slutsats att blotta misstanken om en oegentlighet riskerar att skada förtroendet för den enskilda myndigheten och statsförvaltningen i stort. Regeringen anser därför att det är viktigt att agera och ta krafttag mot varje misstanke om korruption, jäv, mutor eller andra oegentligheter. </w:t>
      </w:r>
    </w:p>
    <w:p w14:paraId="08E9300B" w14:textId="77777777" w:rsidR="001022C7" w:rsidRPr="00B934F2" w:rsidRDefault="0077268D" w:rsidP="001022C7">
      <w:pPr>
        <w:pStyle w:val="Brdtextmedindrag"/>
      </w:pPr>
      <w:r>
        <w:t xml:space="preserve">Arbetet med god förvaltningskultur är viktigt för att stärka tilliten till myndigheternas opartiskhet och saklighet. Det gäller inte minst frågor om grundläggande rättsprinciper och statstjänstemannarollen. Regeringen har därför vidtagit ett antal åtgärder </w:t>
      </w:r>
      <w:r w:rsidR="00CA6141">
        <w:t xml:space="preserve">inom </w:t>
      </w:r>
      <w:r>
        <w:t xml:space="preserve">detta område. </w:t>
      </w:r>
    </w:p>
    <w:p w14:paraId="74E4BCF5" w14:textId="77777777" w:rsidR="001022C7" w:rsidRDefault="0077268D" w:rsidP="001022C7">
      <w:pPr>
        <w:pStyle w:val="Brdtextmedindrag"/>
      </w:pPr>
      <w:r>
        <w:t>Sedan den 1 januari 2017 har Statskontoret i uppgift att främja och samordna arbetet för en god förvaltningskultur i staten. Fokus ligger på ledarskapets betydelse och rollen som statstjänsteman. Regeringe</w:t>
      </w:r>
      <w:r w:rsidRPr="006433E4">
        <w:t>n</w:t>
      </w:r>
      <w:r>
        <w:t xml:space="preserve"> har även gett</w:t>
      </w:r>
      <w:r w:rsidRPr="006433E4">
        <w:t xml:space="preserve"> Statskontoret i uppdrag att stärka arbetet mot korruption och andra oegentligheter i statsförvaltningen, bl.a. genom att inrätta ett statligt nätverk mot korru</w:t>
      </w:r>
      <w:r>
        <w:t>ption</w:t>
      </w:r>
      <w:r w:rsidR="0086231E">
        <w:t xml:space="preserve"> (Fi2017/01595/SFÖ)</w:t>
      </w:r>
      <w:r>
        <w:t xml:space="preserve">. </w:t>
      </w:r>
      <w:r w:rsidRPr="006433E4">
        <w:t xml:space="preserve">Arbetet med att främja en kultur fri från korruption och andra oegentligheter inriktas </w:t>
      </w:r>
      <w:r>
        <w:t xml:space="preserve">särskilt </w:t>
      </w:r>
      <w:r w:rsidRPr="006433E4">
        <w:t>på myndigheter med stora inköp och myndigheter som verkar nära bygg</w:t>
      </w:r>
      <w:r w:rsidR="00667908">
        <w:softHyphen/>
      </w:r>
      <w:r w:rsidRPr="006433E4">
        <w:t>branschen</w:t>
      </w:r>
      <w:r>
        <w:t xml:space="preserve">. </w:t>
      </w:r>
      <w:r w:rsidRPr="006433E4">
        <w:t xml:space="preserve">Vidare innefattar uppdraget att utarbeta riktlinjer för hur statliga myndigheter kan underlätta för anställda, uppdragstagare, leverantörer och kunder som vill informera om misstankar om korruption eller andra oegentligheter, liksom hur myndigheterna själva </w:t>
      </w:r>
      <w:r>
        <w:t xml:space="preserve">bättre </w:t>
      </w:r>
      <w:r w:rsidRPr="006433E4">
        <w:t>kan hantera misstankar av detta slag</w:t>
      </w:r>
      <w:r>
        <w:t xml:space="preserve">. </w:t>
      </w:r>
    </w:p>
    <w:p w14:paraId="0631EE3B" w14:textId="77777777" w:rsidR="001022C7" w:rsidRDefault="0077268D" w:rsidP="001022C7">
      <w:pPr>
        <w:pStyle w:val="Brdtextmedindrag"/>
      </w:pPr>
      <w:r>
        <w:t>Regeringen har också beslutat om ändringar i förordning</w:t>
      </w:r>
      <w:r w:rsidR="002A505B">
        <w:t>en</w:t>
      </w:r>
      <w:r w:rsidR="00184810">
        <w:t xml:space="preserve"> (2007:603)</w:t>
      </w:r>
      <w:r>
        <w:t xml:space="preserve"> om intern styrning och kontroll som förtydligar att processen för intern styrning och kontroll ska förebygga att verksamheten utsätts för korruption, otillbörlig påverkan, bedrägeri och andra oegentligheter. Reglerna trädde i kraft den 1 januari 2019. </w:t>
      </w:r>
    </w:p>
    <w:p w14:paraId="448CFE36" w14:textId="77777777" w:rsidR="001022C7" w:rsidRPr="0083681D" w:rsidRDefault="0077268D" w:rsidP="001022C7">
      <w:pPr>
        <w:pStyle w:val="Brdtextmedindrag"/>
      </w:pPr>
      <w:r>
        <w:t>Regeringen har dessutom gett Tillitsdelegationen ett utvidgat uppdrag som innebär att delegationen ska göra en kartläggning av och analysera introduktionsutbildningar som statliga myndigheter tillhandahåller till sina anställda samt lämna förslag till hur och när en gemensam obligatorisk introduktionsutbildning för stats</w:t>
      </w:r>
      <w:r>
        <w:softHyphen/>
        <w:t>anställda kan införas</w:t>
      </w:r>
      <w:r w:rsidR="002A505B">
        <w:t xml:space="preserve"> </w:t>
      </w:r>
      <w:r w:rsidR="002A505B" w:rsidRPr="002A505B">
        <w:t>(dir. 2019:06)</w:t>
      </w:r>
      <w:r>
        <w:t>. I</w:t>
      </w:r>
      <w:r w:rsidRPr="00635587">
        <w:t>nförandet av en gemensam introduktionsutbildning är ett led i regeringens arbete med att främja en god förvaltningskultur i staten och därmed stärka tilliten till staten och det offentliga.</w:t>
      </w:r>
      <w:r>
        <w:t xml:space="preserve"> </w:t>
      </w:r>
    </w:p>
    <w:p w14:paraId="700140F8" w14:textId="77777777" w:rsidR="001022C7" w:rsidRPr="00BC1807" w:rsidRDefault="0077268D" w:rsidP="007268FA">
      <w:pPr>
        <w:pStyle w:val="Brdtextmedindrag"/>
        <w:sectPr w:rsidR="001022C7" w:rsidRPr="00BC1807"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r w:rsidRPr="0083681D">
        <w:t>Regeringen</w:t>
      </w:r>
      <w:r>
        <w:t xml:space="preserve"> </w:t>
      </w:r>
      <w:r w:rsidR="00632AF9">
        <w:t>välkomnar</w:t>
      </w:r>
      <w:r>
        <w:t xml:space="preserve"> att de myndigheter som har granskats i rapporten </w:t>
      </w:r>
      <w:r w:rsidR="00B6038E">
        <w:t>vidtar</w:t>
      </w:r>
      <w:r>
        <w:t xml:space="preserve"> åtgärder i syfte att </w:t>
      </w:r>
      <w:r w:rsidR="00593361">
        <w:t xml:space="preserve">utveckla </w:t>
      </w:r>
      <w:r>
        <w:t xml:space="preserve">sina interna processer. </w:t>
      </w:r>
    </w:p>
    <w:p w14:paraId="7B2664C0" w14:textId="77777777" w:rsidR="00110C85" w:rsidRDefault="0077268D" w:rsidP="001022C7">
      <w:pPr>
        <w:pStyle w:val="Rubrik1"/>
      </w:pPr>
      <w:bookmarkStart w:id="8" w:name="_Toc12432060"/>
      <w:r>
        <w:t>Regeringens åtgärder med anledning av Riksrevisionens iakttagelser</w:t>
      </w:r>
      <w:bookmarkEnd w:id="8"/>
    </w:p>
    <w:p w14:paraId="0AF400EE" w14:textId="77777777" w:rsidR="001022C7" w:rsidRDefault="0077268D" w:rsidP="001022C7">
      <w:pPr>
        <w:pStyle w:val="Brdtextmedindrag"/>
        <w:ind w:firstLine="0"/>
      </w:pPr>
      <w:r>
        <w:t xml:space="preserve">Regeringen välkomnar </w:t>
      </w:r>
      <w:r w:rsidRPr="00A96EF8">
        <w:t>Riksrevisionens</w:t>
      </w:r>
      <w:r>
        <w:t xml:space="preserve"> granskning och konstaterar att den utgör ett värdefullt underlag i det fortsatta arbetet för att minimera riskerna för förtroendeskadliga närståendetransaktioner i statsförvaltningen. </w:t>
      </w:r>
      <w:r w:rsidR="00632AF9">
        <w:t xml:space="preserve">Rekommendationerna </w:t>
      </w:r>
      <w:r>
        <w:t xml:space="preserve">berör de fem granskande myndigheterna men precis </w:t>
      </w:r>
      <w:r>
        <w:lastRenderedPageBreak/>
        <w:t xml:space="preserve">som Riksrevisionen konstaterar </w:t>
      </w:r>
      <w:r w:rsidR="00085BC8">
        <w:t xml:space="preserve">anser regeringen att </w:t>
      </w:r>
      <w:r>
        <w:t xml:space="preserve">rekommendationerna på många sätt </w:t>
      </w:r>
      <w:r w:rsidR="00085BC8" w:rsidRPr="00085BC8">
        <w:t xml:space="preserve">är </w:t>
      </w:r>
      <w:r>
        <w:t>relevanta även för andra myndigheter.</w:t>
      </w:r>
    </w:p>
    <w:p w14:paraId="4DD46295" w14:textId="57525054" w:rsidR="001022C7" w:rsidRDefault="0077268D" w:rsidP="001022C7">
      <w:pPr>
        <w:pStyle w:val="Brdtextmedindrag"/>
      </w:pPr>
      <w:r w:rsidRPr="001D5961">
        <w:rPr>
          <w:rFonts w:eastAsiaTheme="minorHAnsi"/>
        </w:rPr>
        <w:t>Riksrevisionens</w:t>
      </w:r>
      <w:r w:rsidRPr="00DF5604">
        <w:rPr>
          <w:rFonts w:eastAsiaTheme="minorHAnsi"/>
        </w:rPr>
        <w:t xml:space="preserve"> rapport visar på betydelsen av att </w:t>
      </w:r>
      <w:r>
        <w:rPr>
          <w:rFonts w:eastAsiaTheme="minorHAnsi"/>
        </w:rPr>
        <w:t>utveckla de risk</w:t>
      </w:r>
      <w:r w:rsidR="00667908">
        <w:rPr>
          <w:rFonts w:eastAsiaTheme="minorHAnsi"/>
        </w:rPr>
        <w:softHyphen/>
      </w:r>
      <w:r>
        <w:rPr>
          <w:rFonts w:eastAsiaTheme="minorHAnsi"/>
        </w:rPr>
        <w:t xml:space="preserve">analyser som myndigheter genomför i samband med inköp och att ständigt vara uppmärksam på frågor </w:t>
      </w:r>
      <w:r w:rsidR="00667908">
        <w:rPr>
          <w:rFonts w:eastAsiaTheme="minorHAnsi"/>
        </w:rPr>
        <w:t xml:space="preserve">som handlar om </w:t>
      </w:r>
      <w:r>
        <w:rPr>
          <w:rFonts w:eastAsiaTheme="minorHAnsi"/>
        </w:rPr>
        <w:t xml:space="preserve">jäv och bisysslor. </w:t>
      </w:r>
    </w:p>
    <w:p w14:paraId="67D6C9D7" w14:textId="77777777" w:rsidR="001022C7" w:rsidRPr="009618A2" w:rsidRDefault="0077268D" w:rsidP="001022C7">
      <w:pPr>
        <w:pStyle w:val="Brdtextmedindrag"/>
        <w:sectPr w:rsidR="001022C7" w:rsidRPr="009618A2"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t xml:space="preserve">Frågor om statsförvaltningens förtroende och myndigheternas arbete mot korruption kommer fortsatt att vara i fokus för regeringen. </w:t>
      </w:r>
      <w:r>
        <w:rPr>
          <w:rFonts w:eastAsiaTheme="minorHAnsi"/>
        </w:rPr>
        <w:t>Regeringen anser i och med denna skrivelse att Riksrevisionens rapport är slut</w:t>
      </w:r>
      <w:r w:rsidR="00667908">
        <w:rPr>
          <w:rFonts w:eastAsiaTheme="minorHAnsi"/>
        </w:rPr>
        <w:softHyphen/>
      </w:r>
      <w:r>
        <w:rPr>
          <w:rFonts w:eastAsiaTheme="minorHAnsi"/>
        </w:rPr>
        <w:t xml:space="preserve">behandlad. </w:t>
      </w:r>
    </w:p>
    <w:p w14:paraId="360A2389" w14:textId="77777777" w:rsidR="001022C7" w:rsidRDefault="0077268D" w:rsidP="001022C7">
      <w:pPr>
        <w:pStyle w:val="Bilagarubrik"/>
      </w:pPr>
      <w:bookmarkStart w:id="9" w:name="_Toc12432061"/>
      <w:r>
        <w:lastRenderedPageBreak/>
        <w:t>Riksrevisionens granskningsrapport Köp på saklig grund – myndigheternas skydd mot förtroendeskadliga närståendetransaktioner (</w:t>
      </w:r>
      <w:proofErr w:type="spellStart"/>
      <w:r>
        <w:t>RiR</w:t>
      </w:r>
      <w:proofErr w:type="spellEnd"/>
      <w:r>
        <w:t xml:space="preserve"> 2019:8)</w:t>
      </w:r>
      <w:bookmarkEnd w:id="9"/>
    </w:p>
    <w:p w14:paraId="3E01FDDC" w14:textId="77777777" w:rsidR="001022C7" w:rsidRDefault="0077268D">
      <w:pPr>
        <w:spacing w:line="2" w:lineRule="auto"/>
        <w:rPr>
          <w:rFonts w:ascii="Times New Roman" w:hAnsi="Times New Roman"/>
          <w:sz w:val="20"/>
        </w:rPr>
      </w:pPr>
      <w:r>
        <w:br w:type="page"/>
      </w:r>
    </w:p>
    <w:p w14:paraId="6D74B883" w14:textId="77777777" w:rsidR="001022C7" w:rsidRDefault="001022C7" w:rsidP="00B0103B">
      <w:pPr>
        <w:pStyle w:val="Brdtextmedindrag"/>
      </w:pPr>
    </w:p>
    <w:p w14:paraId="31D76065" w14:textId="77777777" w:rsidR="001022C7" w:rsidRDefault="0077268D">
      <w:pPr>
        <w:spacing w:line="2" w:lineRule="auto"/>
        <w:rPr>
          <w:rFonts w:ascii="Times New Roman" w:hAnsi="Times New Roman"/>
          <w:sz w:val="20"/>
        </w:rPr>
      </w:pPr>
      <w:r>
        <w:br w:type="page"/>
      </w:r>
    </w:p>
    <w:p w14:paraId="2E99BE43" w14:textId="77777777" w:rsidR="001022C7" w:rsidRDefault="001022C7" w:rsidP="00B0103B">
      <w:pPr>
        <w:pStyle w:val="Brdtextmedindrag"/>
      </w:pPr>
    </w:p>
    <w:p w14:paraId="5B24D353" w14:textId="77777777" w:rsidR="001022C7" w:rsidRDefault="0077268D">
      <w:pPr>
        <w:spacing w:line="2" w:lineRule="auto"/>
        <w:rPr>
          <w:rFonts w:ascii="Times New Roman" w:hAnsi="Times New Roman"/>
          <w:sz w:val="20"/>
        </w:rPr>
      </w:pPr>
      <w:r>
        <w:br w:type="page"/>
      </w:r>
    </w:p>
    <w:p w14:paraId="2ECBFFD4" w14:textId="77777777" w:rsidR="001022C7" w:rsidRDefault="001022C7" w:rsidP="00B0103B">
      <w:pPr>
        <w:pStyle w:val="Brdtextmedindrag"/>
      </w:pPr>
    </w:p>
    <w:p w14:paraId="63223856" w14:textId="77777777" w:rsidR="001022C7" w:rsidRDefault="0077268D">
      <w:pPr>
        <w:spacing w:line="2" w:lineRule="auto"/>
        <w:rPr>
          <w:rFonts w:ascii="Times New Roman" w:hAnsi="Times New Roman"/>
          <w:sz w:val="20"/>
        </w:rPr>
      </w:pPr>
      <w:r>
        <w:br w:type="page"/>
      </w:r>
    </w:p>
    <w:p w14:paraId="32D830A8" w14:textId="77777777" w:rsidR="001022C7" w:rsidRDefault="001022C7" w:rsidP="00B0103B">
      <w:pPr>
        <w:pStyle w:val="Brdtextmedindrag"/>
      </w:pPr>
    </w:p>
    <w:p w14:paraId="2ACF68B6" w14:textId="77777777" w:rsidR="001022C7" w:rsidRDefault="0077268D">
      <w:pPr>
        <w:spacing w:line="2" w:lineRule="auto"/>
        <w:rPr>
          <w:rFonts w:ascii="Times New Roman" w:hAnsi="Times New Roman"/>
          <w:sz w:val="20"/>
        </w:rPr>
      </w:pPr>
      <w:r>
        <w:br w:type="page"/>
      </w:r>
    </w:p>
    <w:p w14:paraId="71F0D320" w14:textId="77777777" w:rsidR="001022C7" w:rsidRDefault="001022C7" w:rsidP="00B0103B">
      <w:pPr>
        <w:pStyle w:val="Brdtextmedindrag"/>
      </w:pPr>
    </w:p>
    <w:p w14:paraId="3EE057A1" w14:textId="77777777" w:rsidR="001022C7" w:rsidRDefault="0077268D">
      <w:pPr>
        <w:spacing w:line="2" w:lineRule="auto"/>
        <w:rPr>
          <w:rFonts w:ascii="Times New Roman" w:hAnsi="Times New Roman"/>
          <w:sz w:val="20"/>
        </w:rPr>
      </w:pPr>
      <w:r>
        <w:br w:type="page"/>
      </w:r>
    </w:p>
    <w:p w14:paraId="3F8E8FA2" w14:textId="77777777" w:rsidR="001022C7" w:rsidRDefault="001022C7" w:rsidP="00B0103B">
      <w:pPr>
        <w:pStyle w:val="Brdtextmedindrag"/>
      </w:pPr>
    </w:p>
    <w:p w14:paraId="5B291304" w14:textId="77777777" w:rsidR="001022C7" w:rsidRDefault="0077268D">
      <w:pPr>
        <w:spacing w:line="2" w:lineRule="auto"/>
        <w:rPr>
          <w:rFonts w:ascii="Times New Roman" w:hAnsi="Times New Roman"/>
          <w:sz w:val="20"/>
        </w:rPr>
      </w:pPr>
      <w:r>
        <w:br w:type="page"/>
      </w:r>
    </w:p>
    <w:p w14:paraId="51CB6023" w14:textId="77777777" w:rsidR="001022C7" w:rsidRDefault="001022C7" w:rsidP="00B0103B">
      <w:pPr>
        <w:pStyle w:val="Brdtextmedindrag"/>
      </w:pPr>
    </w:p>
    <w:p w14:paraId="0233F6D6" w14:textId="77777777" w:rsidR="001022C7" w:rsidRDefault="0077268D">
      <w:pPr>
        <w:spacing w:line="2" w:lineRule="auto"/>
        <w:rPr>
          <w:rFonts w:ascii="Times New Roman" w:hAnsi="Times New Roman"/>
          <w:sz w:val="20"/>
        </w:rPr>
      </w:pPr>
      <w:r>
        <w:br w:type="page"/>
      </w:r>
    </w:p>
    <w:p w14:paraId="1E91143C" w14:textId="77777777" w:rsidR="001022C7" w:rsidRDefault="001022C7" w:rsidP="00B0103B">
      <w:pPr>
        <w:pStyle w:val="Brdtextmedindrag"/>
      </w:pPr>
    </w:p>
    <w:p w14:paraId="3EC206E2" w14:textId="77777777" w:rsidR="001022C7" w:rsidRDefault="0077268D">
      <w:pPr>
        <w:spacing w:line="2" w:lineRule="auto"/>
        <w:rPr>
          <w:rFonts w:ascii="Times New Roman" w:hAnsi="Times New Roman"/>
          <w:sz w:val="20"/>
        </w:rPr>
      </w:pPr>
      <w:r>
        <w:br w:type="page"/>
      </w:r>
    </w:p>
    <w:p w14:paraId="348EE8B7" w14:textId="77777777" w:rsidR="001022C7" w:rsidRDefault="001022C7" w:rsidP="00B0103B">
      <w:pPr>
        <w:pStyle w:val="Brdtextmedindrag"/>
      </w:pPr>
    </w:p>
    <w:p w14:paraId="69827B6F" w14:textId="77777777" w:rsidR="001022C7" w:rsidRDefault="0077268D">
      <w:pPr>
        <w:spacing w:line="2" w:lineRule="auto"/>
        <w:rPr>
          <w:rFonts w:ascii="Times New Roman" w:hAnsi="Times New Roman"/>
          <w:sz w:val="20"/>
        </w:rPr>
      </w:pPr>
      <w:r>
        <w:br w:type="page"/>
      </w:r>
    </w:p>
    <w:p w14:paraId="4DC6520D" w14:textId="77777777" w:rsidR="001022C7" w:rsidRDefault="001022C7" w:rsidP="00B0103B">
      <w:pPr>
        <w:pStyle w:val="Brdtextmedindrag"/>
      </w:pPr>
    </w:p>
    <w:p w14:paraId="4C4698CF" w14:textId="77777777" w:rsidR="001022C7" w:rsidRDefault="0077268D">
      <w:pPr>
        <w:spacing w:line="2" w:lineRule="auto"/>
        <w:rPr>
          <w:rFonts w:ascii="Times New Roman" w:hAnsi="Times New Roman"/>
          <w:sz w:val="20"/>
        </w:rPr>
      </w:pPr>
      <w:r>
        <w:br w:type="page"/>
      </w:r>
    </w:p>
    <w:p w14:paraId="4B61201B" w14:textId="77777777" w:rsidR="001022C7" w:rsidRDefault="001022C7" w:rsidP="00B0103B">
      <w:pPr>
        <w:pStyle w:val="Brdtextmedindrag"/>
      </w:pPr>
    </w:p>
    <w:p w14:paraId="68197CA7" w14:textId="77777777" w:rsidR="001022C7" w:rsidRDefault="0077268D">
      <w:pPr>
        <w:spacing w:line="2" w:lineRule="auto"/>
        <w:rPr>
          <w:rFonts w:ascii="Times New Roman" w:hAnsi="Times New Roman"/>
          <w:sz w:val="20"/>
        </w:rPr>
      </w:pPr>
      <w:r>
        <w:br w:type="page"/>
      </w:r>
    </w:p>
    <w:p w14:paraId="34D0127F" w14:textId="77777777" w:rsidR="001022C7" w:rsidRDefault="001022C7" w:rsidP="00B0103B">
      <w:pPr>
        <w:pStyle w:val="Brdtextmedindrag"/>
      </w:pPr>
    </w:p>
    <w:p w14:paraId="2D626755" w14:textId="77777777" w:rsidR="001022C7" w:rsidRDefault="0077268D">
      <w:pPr>
        <w:spacing w:line="2" w:lineRule="auto"/>
        <w:rPr>
          <w:rFonts w:ascii="Times New Roman" w:hAnsi="Times New Roman"/>
          <w:sz w:val="20"/>
        </w:rPr>
      </w:pPr>
      <w:r>
        <w:br w:type="page"/>
      </w:r>
    </w:p>
    <w:p w14:paraId="3322EF83" w14:textId="77777777" w:rsidR="001022C7" w:rsidRDefault="001022C7" w:rsidP="00B0103B">
      <w:pPr>
        <w:pStyle w:val="Brdtextmedindrag"/>
      </w:pPr>
    </w:p>
    <w:p w14:paraId="5E4B40F1" w14:textId="77777777" w:rsidR="001022C7" w:rsidRDefault="0077268D">
      <w:pPr>
        <w:spacing w:line="2" w:lineRule="auto"/>
        <w:rPr>
          <w:rFonts w:ascii="Times New Roman" w:hAnsi="Times New Roman"/>
          <w:sz w:val="20"/>
        </w:rPr>
      </w:pPr>
      <w:r>
        <w:br w:type="page"/>
      </w:r>
    </w:p>
    <w:p w14:paraId="08073AEA" w14:textId="77777777" w:rsidR="001022C7" w:rsidRDefault="001022C7" w:rsidP="00B0103B">
      <w:pPr>
        <w:pStyle w:val="Brdtextmedindrag"/>
      </w:pPr>
    </w:p>
    <w:p w14:paraId="186BE2ED" w14:textId="77777777" w:rsidR="001022C7" w:rsidRDefault="0077268D">
      <w:pPr>
        <w:spacing w:line="2" w:lineRule="auto"/>
        <w:rPr>
          <w:rFonts w:ascii="Times New Roman" w:hAnsi="Times New Roman"/>
          <w:sz w:val="20"/>
        </w:rPr>
      </w:pPr>
      <w:r>
        <w:br w:type="page"/>
      </w:r>
    </w:p>
    <w:p w14:paraId="7DED4F3F" w14:textId="77777777" w:rsidR="001022C7" w:rsidRDefault="001022C7" w:rsidP="00B0103B">
      <w:pPr>
        <w:pStyle w:val="Brdtextmedindrag"/>
      </w:pPr>
    </w:p>
    <w:p w14:paraId="14062A16" w14:textId="77777777" w:rsidR="001022C7" w:rsidRDefault="0077268D">
      <w:pPr>
        <w:spacing w:line="2" w:lineRule="auto"/>
        <w:rPr>
          <w:rFonts w:ascii="Times New Roman" w:hAnsi="Times New Roman"/>
          <w:sz w:val="20"/>
        </w:rPr>
      </w:pPr>
      <w:r>
        <w:br w:type="page"/>
      </w:r>
    </w:p>
    <w:p w14:paraId="4B894DC1" w14:textId="77777777" w:rsidR="001022C7" w:rsidRDefault="001022C7" w:rsidP="00B0103B">
      <w:pPr>
        <w:pStyle w:val="Brdtextmedindrag"/>
      </w:pPr>
    </w:p>
    <w:p w14:paraId="6D78D50E" w14:textId="77777777" w:rsidR="001022C7" w:rsidRDefault="0077268D">
      <w:pPr>
        <w:spacing w:line="2" w:lineRule="auto"/>
        <w:rPr>
          <w:rFonts w:ascii="Times New Roman" w:hAnsi="Times New Roman"/>
          <w:sz w:val="20"/>
        </w:rPr>
      </w:pPr>
      <w:r>
        <w:br w:type="page"/>
      </w:r>
    </w:p>
    <w:p w14:paraId="4F926229" w14:textId="77777777" w:rsidR="001022C7" w:rsidRDefault="001022C7" w:rsidP="00B0103B">
      <w:pPr>
        <w:pStyle w:val="Brdtextmedindrag"/>
      </w:pPr>
    </w:p>
    <w:p w14:paraId="3DCCA446" w14:textId="77777777" w:rsidR="001022C7" w:rsidRDefault="0077268D">
      <w:pPr>
        <w:spacing w:line="2" w:lineRule="auto"/>
        <w:rPr>
          <w:rFonts w:ascii="Times New Roman" w:hAnsi="Times New Roman"/>
          <w:sz w:val="20"/>
        </w:rPr>
      </w:pPr>
      <w:r>
        <w:br w:type="page"/>
      </w:r>
    </w:p>
    <w:p w14:paraId="6EC6E20D" w14:textId="77777777" w:rsidR="001022C7" w:rsidRDefault="001022C7" w:rsidP="00B0103B">
      <w:pPr>
        <w:pStyle w:val="Brdtextmedindrag"/>
      </w:pPr>
    </w:p>
    <w:p w14:paraId="5EDAF7A5" w14:textId="77777777" w:rsidR="001022C7" w:rsidRDefault="0077268D">
      <w:pPr>
        <w:spacing w:line="2" w:lineRule="auto"/>
        <w:rPr>
          <w:rFonts w:ascii="Times New Roman" w:hAnsi="Times New Roman"/>
          <w:sz w:val="20"/>
        </w:rPr>
      </w:pPr>
      <w:r>
        <w:br w:type="page"/>
      </w:r>
    </w:p>
    <w:p w14:paraId="115B5693" w14:textId="77777777" w:rsidR="001022C7" w:rsidRDefault="001022C7" w:rsidP="00B0103B">
      <w:pPr>
        <w:pStyle w:val="Brdtextmedindrag"/>
      </w:pPr>
    </w:p>
    <w:p w14:paraId="781512E0" w14:textId="77777777" w:rsidR="001022C7" w:rsidRDefault="0077268D">
      <w:pPr>
        <w:spacing w:line="2" w:lineRule="auto"/>
        <w:rPr>
          <w:rFonts w:ascii="Times New Roman" w:hAnsi="Times New Roman"/>
          <w:sz w:val="20"/>
        </w:rPr>
      </w:pPr>
      <w:r>
        <w:br w:type="page"/>
      </w:r>
    </w:p>
    <w:p w14:paraId="5B821488" w14:textId="77777777" w:rsidR="001022C7" w:rsidRDefault="001022C7" w:rsidP="00B0103B">
      <w:pPr>
        <w:pStyle w:val="Brdtextmedindrag"/>
      </w:pPr>
    </w:p>
    <w:p w14:paraId="285A9AAC" w14:textId="77777777" w:rsidR="001022C7" w:rsidRDefault="0077268D">
      <w:pPr>
        <w:spacing w:line="2" w:lineRule="auto"/>
        <w:rPr>
          <w:rFonts w:ascii="Times New Roman" w:hAnsi="Times New Roman"/>
          <w:sz w:val="20"/>
        </w:rPr>
      </w:pPr>
      <w:r>
        <w:br w:type="page"/>
      </w:r>
    </w:p>
    <w:p w14:paraId="36EC763A" w14:textId="77777777" w:rsidR="001022C7" w:rsidRDefault="001022C7" w:rsidP="00B0103B">
      <w:pPr>
        <w:pStyle w:val="Brdtextmedindrag"/>
      </w:pPr>
    </w:p>
    <w:p w14:paraId="28805C53" w14:textId="77777777" w:rsidR="001022C7" w:rsidRDefault="0077268D">
      <w:pPr>
        <w:spacing w:line="2" w:lineRule="auto"/>
        <w:rPr>
          <w:rFonts w:ascii="Times New Roman" w:hAnsi="Times New Roman"/>
          <w:sz w:val="20"/>
        </w:rPr>
      </w:pPr>
      <w:r>
        <w:br w:type="page"/>
      </w:r>
    </w:p>
    <w:p w14:paraId="5F629A0B" w14:textId="77777777" w:rsidR="001022C7" w:rsidRDefault="001022C7" w:rsidP="00B0103B">
      <w:pPr>
        <w:pStyle w:val="Brdtextmedindrag"/>
      </w:pPr>
    </w:p>
    <w:p w14:paraId="64BC732F" w14:textId="77777777" w:rsidR="001022C7" w:rsidRDefault="0077268D">
      <w:pPr>
        <w:spacing w:line="2" w:lineRule="auto"/>
        <w:rPr>
          <w:rFonts w:ascii="Times New Roman" w:hAnsi="Times New Roman"/>
          <w:sz w:val="20"/>
        </w:rPr>
      </w:pPr>
      <w:r>
        <w:br w:type="page"/>
      </w:r>
    </w:p>
    <w:p w14:paraId="2C9BAE16" w14:textId="77777777" w:rsidR="001022C7" w:rsidRDefault="001022C7" w:rsidP="00B0103B">
      <w:pPr>
        <w:pStyle w:val="Brdtextmedindrag"/>
      </w:pPr>
    </w:p>
    <w:p w14:paraId="6B725DED" w14:textId="77777777" w:rsidR="001022C7" w:rsidRDefault="0077268D">
      <w:pPr>
        <w:spacing w:line="2" w:lineRule="auto"/>
        <w:rPr>
          <w:rFonts w:ascii="Times New Roman" w:hAnsi="Times New Roman"/>
          <w:sz w:val="20"/>
        </w:rPr>
      </w:pPr>
      <w:r>
        <w:br w:type="page"/>
      </w:r>
    </w:p>
    <w:p w14:paraId="1D8A486F" w14:textId="77777777" w:rsidR="001022C7" w:rsidRDefault="001022C7" w:rsidP="00B0103B">
      <w:pPr>
        <w:pStyle w:val="Brdtextmedindrag"/>
      </w:pPr>
    </w:p>
    <w:p w14:paraId="5D097D33" w14:textId="77777777" w:rsidR="001022C7" w:rsidRDefault="0077268D">
      <w:pPr>
        <w:spacing w:line="2" w:lineRule="auto"/>
        <w:rPr>
          <w:rFonts w:ascii="Times New Roman" w:hAnsi="Times New Roman"/>
          <w:sz w:val="20"/>
        </w:rPr>
      </w:pPr>
      <w:r>
        <w:br w:type="page"/>
      </w:r>
    </w:p>
    <w:p w14:paraId="5014F42E" w14:textId="77777777" w:rsidR="001022C7" w:rsidRDefault="001022C7" w:rsidP="00B0103B">
      <w:pPr>
        <w:pStyle w:val="Brdtextmedindrag"/>
      </w:pPr>
    </w:p>
    <w:p w14:paraId="4EE85CB4" w14:textId="77777777" w:rsidR="001022C7" w:rsidRDefault="0077268D">
      <w:pPr>
        <w:spacing w:line="2" w:lineRule="auto"/>
        <w:rPr>
          <w:rFonts w:ascii="Times New Roman" w:hAnsi="Times New Roman"/>
          <w:sz w:val="20"/>
        </w:rPr>
      </w:pPr>
      <w:r>
        <w:br w:type="page"/>
      </w:r>
    </w:p>
    <w:p w14:paraId="433956FB" w14:textId="77777777" w:rsidR="001022C7" w:rsidRDefault="001022C7" w:rsidP="00B0103B">
      <w:pPr>
        <w:pStyle w:val="Brdtextmedindrag"/>
      </w:pPr>
    </w:p>
    <w:p w14:paraId="09CAC31D" w14:textId="77777777" w:rsidR="001022C7" w:rsidRDefault="0077268D">
      <w:pPr>
        <w:spacing w:line="2" w:lineRule="auto"/>
        <w:rPr>
          <w:rFonts w:ascii="Times New Roman" w:hAnsi="Times New Roman"/>
          <w:sz w:val="20"/>
        </w:rPr>
      </w:pPr>
      <w:r>
        <w:br w:type="page"/>
      </w:r>
    </w:p>
    <w:p w14:paraId="42ABE08A" w14:textId="77777777" w:rsidR="001022C7" w:rsidRDefault="001022C7" w:rsidP="00B0103B">
      <w:pPr>
        <w:pStyle w:val="Brdtextmedindrag"/>
      </w:pPr>
    </w:p>
    <w:p w14:paraId="56D1E007" w14:textId="77777777" w:rsidR="001022C7" w:rsidRDefault="0077268D">
      <w:pPr>
        <w:spacing w:line="2" w:lineRule="auto"/>
        <w:rPr>
          <w:rFonts w:ascii="Times New Roman" w:hAnsi="Times New Roman"/>
          <w:sz w:val="20"/>
        </w:rPr>
      </w:pPr>
      <w:r>
        <w:br w:type="page"/>
      </w:r>
    </w:p>
    <w:p w14:paraId="4C8C5AD6" w14:textId="77777777" w:rsidR="001022C7" w:rsidRDefault="001022C7" w:rsidP="00B0103B">
      <w:pPr>
        <w:pStyle w:val="Brdtextmedindrag"/>
      </w:pPr>
    </w:p>
    <w:p w14:paraId="3F85ABF8" w14:textId="77777777" w:rsidR="001022C7" w:rsidRDefault="0077268D">
      <w:pPr>
        <w:spacing w:line="2" w:lineRule="auto"/>
        <w:rPr>
          <w:rFonts w:ascii="Times New Roman" w:hAnsi="Times New Roman"/>
          <w:sz w:val="20"/>
        </w:rPr>
      </w:pPr>
      <w:r>
        <w:br w:type="page"/>
      </w:r>
    </w:p>
    <w:p w14:paraId="062315F9" w14:textId="77777777" w:rsidR="001022C7" w:rsidRDefault="001022C7" w:rsidP="00B0103B">
      <w:pPr>
        <w:pStyle w:val="Brdtextmedindrag"/>
      </w:pPr>
    </w:p>
    <w:p w14:paraId="0B0EB2DF" w14:textId="77777777" w:rsidR="001022C7" w:rsidRDefault="0077268D">
      <w:pPr>
        <w:spacing w:line="2" w:lineRule="auto"/>
        <w:rPr>
          <w:rFonts w:ascii="Times New Roman" w:hAnsi="Times New Roman"/>
          <w:sz w:val="20"/>
        </w:rPr>
      </w:pPr>
      <w:r>
        <w:br w:type="page"/>
      </w:r>
    </w:p>
    <w:p w14:paraId="4DF0DE71" w14:textId="77777777" w:rsidR="001022C7" w:rsidRDefault="001022C7" w:rsidP="00B0103B">
      <w:pPr>
        <w:pStyle w:val="Brdtextmedindrag"/>
      </w:pPr>
    </w:p>
    <w:p w14:paraId="2C926F31" w14:textId="77777777" w:rsidR="001022C7" w:rsidRDefault="0077268D">
      <w:pPr>
        <w:spacing w:line="2" w:lineRule="auto"/>
        <w:rPr>
          <w:rFonts w:ascii="Times New Roman" w:hAnsi="Times New Roman"/>
          <w:sz w:val="20"/>
        </w:rPr>
      </w:pPr>
      <w:r>
        <w:br w:type="page"/>
      </w:r>
    </w:p>
    <w:p w14:paraId="08C071FD" w14:textId="77777777" w:rsidR="001022C7" w:rsidRDefault="001022C7" w:rsidP="00B0103B">
      <w:pPr>
        <w:pStyle w:val="Brdtextmedindrag"/>
      </w:pPr>
    </w:p>
    <w:p w14:paraId="59E19973" w14:textId="77777777" w:rsidR="001022C7" w:rsidRDefault="0077268D">
      <w:pPr>
        <w:spacing w:line="2" w:lineRule="auto"/>
        <w:rPr>
          <w:rFonts w:ascii="Times New Roman" w:hAnsi="Times New Roman"/>
          <w:sz w:val="20"/>
        </w:rPr>
      </w:pPr>
      <w:r>
        <w:br w:type="page"/>
      </w:r>
    </w:p>
    <w:p w14:paraId="3EC8C6DD" w14:textId="77777777" w:rsidR="001022C7" w:rsidRDefault="001022C7" w:rsidP="00B0103B">
      <w:pPr>
        <w:pStyle w:val="Brdtextmedindrag"/>
      </w:pPr>
    </w:p>
    <w:p w14:paraId="3781F051" w14:textId="77777777" w:rsidR="001022C7" w:rsidRDefault="0077268D">
      <w:pPr>
        <w:spacing w:line="2" w:lineRule="auto"/>
        <w:rPr>
          <w:rFonts w:ascii="Times New Roman" w:hAnsi="Times New Roman"/>
          <w:sz w:val="20"/>
        </w:rPr>
      </w:pPr>
      <w:r>
        <w:br w:type="page"/>
      </w:r>
    </w:p>
    <w:p w14:paraId="0EED19B6" w14:textId="77777777" w:rsidR="001022C7" w:rsidRDefault="001022C7" w:rsidP="00B0103B">
      <w:pPr>
        <w:pStyle w:val="Brdtextmedindrag"/>
      </w:pPr>
    </w:p>
    <w:p w14:paraId="39001D21" w14:textId="77777777" w:rsidR="001022C7" w:rsidRDefault="0077268D">
      <w:pPr>
        <w:spacing w:line="2" w:lineRule="auto"/>
        <w:rPr>
          <w:rFonts w:ascii="Times New Roman" w:hAnsi="Times New Roman"/>
          <w:sz w:val="20"/>
        </w:rPr>
      </w:pPr>
      <w:r>
        <w:br w:type="page"/>
      </w:r>
    </w:p>
    <w:p w14:paraId="546A55CD" w14:textId="77777777" w:rsidR="001022C7" w:rsidRDefault="001022C7" w:rsidP="00B0103B">
      <w:pPr>
        <w:pStyle w:val="Brdtextmedindrag"/>
      </w:pPr>
    </w:p>
    <w:p w14:paraId="0E6A7902" w14:textId="77777777" w:rsidR="001022C7" w:rsidRDefault="0077268D">
      <w:pPr>
        <w:spacing w:line="2" w:lineRule="auto"/>
        <w:rPr>
          <w:rFonts w:ascii="Times New Roman" w:hAnsi="Times New Roman"/>
          <w:sz w:val="20"/>
        </w:rPr>
      </w:pPr>
      <w:r>
        <w:br w:type="page"/>
      </w:r>
    </w:p>
    <w:p w14:paraId="25B10BE8" w14:textId="77777777" w:rsidR="001022C7" w:rsidRDefault="001022C7" w:rsidP="00B0103B">
      <w:pPr>
        <w:pStyle w:val="Brdtextmedindrag"/>
      </w:pPr>
    </w:p>
    <w:p w14:paraId="14229661" w14:textId="77777777" w:rsidR="001022C7" w:rsidRDefault="0077268D">
      <w:pPr>
        <w:spacing w:line="2" w:lineRule="auto"/>
        <w:rPr>
          <w:rFonts w:ascii="Times New Roman" w:hAnsi="Times New Roman"/>
          <w:sz w:val="20"/>
        </w:rPr>
      </w:pPr>
      <w:r>
        <w:br w:type="page"/>
      </w:r>
    </w:p>
    <w:p w14:paraId="0DEFCB94" w14:textId="77777777" w:rsidR="001022C7" w:rsidRDefault="001022C7" w:rsidP="00B0103B">
      <w:pPr>
        <w:pStyle w:val="Brdtextmedindrag"/>
      </w:pPr>
    </w:p>
    <w:p w14:paraId="4361930E" w14:textId="77777777" w:rsidR="001022C7" w:rsidRDefault="0077268D">
      <w:pPr>
        <w:spacing w:line="2" w:lineRule="auto"/>
        <w:rPr>
          <w:rFonts w:ascii="Times New Roman" w:hAnsi="Times New Roman"/>
          <w:sz w:val="20"/>
        </w:rPr>
      </w:pPr>
      <w:r>
        <w:br w:type="page"/>
      </w:r>
    </w:p>
    <w:p w14:paraId="115352F6" w14:textId="77777777" w:rsidR="001022C7" w:rsidRDefault="001022C7" w:rsidP="00B0103B">
      <w:pPr>
        <w:pStyle w:val="Brdtextmedindrag"/>
      </w:pPr>
    </w:p>
    <w:p w14:paraId="44A256CC" w14:textId="77777777" w:rsidR="001022C7" w:rsidRDefault="0077268D">
      <w:pPr>
        <w:spacing w:line="2" w:lineRule="auto"/>
        <w:rPr>
          <w:rFonts w:ascii="Times New Roman" w:hAnsi="Times New Roman"/>
          <w:sz w:val="20"/>
        </w:rPr>
      </w:pPr>
      <w:r>
        <w:br w:type="page"/>
      </w:r>
    </w:p>
    <w:p w14:paraId="22E8A920" w14:textId="77777777" w:rsidR="001022C7" w:rsidRDefault="001022C7" w:rsidP="00B0103B">
      <w:pPr>
        <w:pStyle w:val="Brdtextmedindrag"/>
      </w:pPr>
    </w:p>
    <w:p w14:paraId="52AD025F" w14:textId="77777777" w:rsidR="001022C7" w:rsidRDefault="0077268D">
      <w:pPr>
        <w:spacing w:line="2" w:lineRule="auto"/>
        <w:rPr>
          <w:rFonts w:ascii="Times New Roman" w:hAnsi="Times New Roman"/>
          <w:sz w:val="20"/>
        </w:rPr>
      </w:pPr>
      <w:r>
        <w:br w:type="page"/>
      </w:r>
    </w:p>
    <w:p w14:paraId="5240D6DE" w14:textId="77777777" w:rsidR="001022C7" w:rsidRDefault="001022C7" w:rsidP="00B0103B">
      <w:pPr>
        <w:pStyle w:val="Brdtextmedindrag"/>
      </w:pPr>
    </w:p>
    <w:p w14:paraId="1C7FF31E" w14:textId="77777777" w:rsidR="001022C7" w:rsidRDefault="0077268D">
      <w:pPr>
        <w:spacing w:line="2" w:lineRule="auto"/>
        <w:rPr>
          <w:rFonts w:ascii="Times New Roman" w:hAnsi="Times New Roman"/>
          <w:sz w:val="20"/>
        </w:rPr>
      </w:pPr>
      <w:r>
        <w:br w:type="page"/>
      </w:r>
    </w:p>
    <w:p w14:paraId="739E9206" w14:textId="77777777" w:rsidR="001022C7" w:rsidRDefault="001022C7" w:rsidP="00B0103B">
      <w:pPr>
        <w:pStyle w:val="Brdtextmedindrag"/>
      </w:pPr>
    </w:p>
    <w:p w14:paraId="2554DF00" w14:textId="77777777" w:rsidR="001022C7" w:rsidRDefault="0077268D">
      <w:pPr>
        <w:spacing w:line="2" w:lineRule="auto"/>
        <w:rPr>
          <w:rFonts w:ascii="Times New Roman" w:hAnsi="Times New Roman"/>
          <w:sz w:val="20"/>
        </w:rPr>
      </w:pPr>
      <w:r>
        <w:br w:type="page"/>
      </w:r>
    </w:p>
    <w:p w14:paraId="43FBCF5A" w14:textId="77777777" w:rsidR="001022C7" w:rsidRDefault="001022C7" w:rsidP="00B0103B">
      <w:pPr>
        <w:pStyle w:val="Brdtextmedindrag"/>
      </w:pPr>
    </w:p>
    <w:p w14:paraId="2E4E8D0F" w14:textId="77777777" w:rsidR="001022C7" w:rsidRDefault="0077268D">
      <w:pPr>
        <w:spacing w:line="2" w:lineRule="auto"/>
        <w:rPr>
          <w:rFonts w:ascii="Times New Roman" w:hAnsi="Times New Roman"/>
          <w:sz w:val="20"/>
        </w:rPr>
      </w:pPr>
      <w:r>
        <w:br w:type="page"/>
      </w:r>
    </w:p>
    <w:p w14:paraId="1686385E" w14:textId="77777777" w:rsidR="001022C7" w:rsidRDefault="001022C7" w:rsidP="00B0103B">
      <w:pPr>
        <w:pStyle w:val="Brdtextmedindrag"/>
      </w:pPr>
    </w:p>
    <w:p w14:paraId="362D1F4D" w14:textId="77777777" w:rsidR="001022C7" w:rsidRDefault="0077268D">
      <w:pPr>
        <w:spacing w:line="2" w:lineRule="auto"/>
        <w:rPr>
          <w:rFonts w:ascii="Times New Roman" w:hAnsi="Times New Roman"/>
          <w:sz w:val="20"/>
        </w:rPr>
      </w:pPr>
      <w:r>
        <w:br w:type="page"/>
      </w:r>
    </w:p>
    <w:p w14:paraId="7C16ACCD" w14:textId="77777777" w:rsidR="001022C7" w:rsidRDefault="001022C7" w:rsidP="00B0103B">
      <w:pPr>
        <w:pStyle w:val="Brdtextmedindrag"/>
      </w:pPr>
    </w:p>
    <w:p w14:paraId="0CF040E4" w14:textId="77777777" w:rsidR="001022C7" w:rsidRDefault="0077268D">
      <w:pPr>
        <w:spacing w:line="2" w:lineRule="auto"/>
        <w:rPr>
          <w:rFonts w:ascii="Times New Roman" w:hAnsi="Times New Roman"/>
          <w:sz w:val="20"/>
        </w:rPr>
      </w:pPr>
      <w:r>
        <w:br w:type="page"/>
      </w:r>
    </w:p>
    <w:p w14:paraId="77F62D96" w14:textId="77777777" w:rsidR="001022C7" w:rsidRDefault="001022C7" w:rsidP="00B0103B">
      <w:pPr>
        <w:pStyle w:val="Brdtextmedindrag"/>
      </w:pPr>
    </w:p>
    <w:p w14:paraId="3A3FCDA0" w14:textId="77777777" w:rsidR="001022C7" w:rsidRDefault="0077268D">
      <w:pPr>
        <w:spacing w:line="2" w:lineRule="auto"/>
        <w:rPr>
          <w:rFonts w:ascii="Times New Roman" w:hAnsi="Times New Roman"/>
          <w:sz w:val="20"/>
        </w:rPr>
      </w:pPr>
      <w:r>
        <w:br w:type="page"/>
      </w:r>
    </w:p>
    <w:p w14:paraId="3CC04FF6" w14:textId="77777777" w:rsidR="001022C7" w:rsidRDefault="001022C7" w:rsidP="00B0103B">
      <w:pPr>
        <w:pStyle w:val="Brdtextmedindrag"/>
      </w:pPr>
    </w:p>
    <w:p w14:paraId="38C86C3B" w14:textId="77777777" w:rsidR="001022C7" w:rsidRDefault="0077268D">
      <w:pPr>
        <w:spacing w:line="2" w:lineRule="auto"/>
        <w:rPr>
          <w:rFonts w:ascii="Times New Roman" w:hAnsi="Times New Roman"/>
          <w:sz w:val="20"/>
        </w:rPr>
      </w:pPr>
      <w:r>
        <w:br w:type="page"/>
      </w:r>
    </w:p>
    <w:p w14:paraId="7BECE16E" w14:textId="77777777" w:rsidR="001022C7" w:rsidRDefault="001022C7" w:rsidP="00B0103B">
      <w:pPr>
        <w:pStyle w:val="Brdtextmedindrag"/>
      </w:pPr>
    </w:p>
    <w:p w14:paraId="49913C89" w14:textId="77777777" w:rsidR="001022C7" w:rsidRDefault="0077268D">
      <w:pPr>
        <w:spacing w:line="2" w:lineRule="auto"/>
        <w:rPr>
          <w:rFonts w:ascii="Times New Roman" w:hAnsi="Times New Roman"/>
          <w:sz w:val="20"/>
        </w:rPr>
      </w:pPr>
      <w:r>
        <w:br w:type="page"/>
      </w:r>
    </w:p>
    <w:p w14:paraId="63CC2C1C" w14:textId="77777777" w:rsidR="001022C7" w:rsidRDefault="001022C7" w:rsidP="00B0103B">
      <w:pPr>
        <w:pStyle w:val="Brdtextmedindrag"/>
      </w:pPr>
    </w:p>
    <w:p w14:paraId="2AC50DEF" w14:textId="77777777" w:rsidR="001022C7" w:rsidRDefault="0077268D">
      <w:pPr>
        <w:spacing w:line="2" w:lineRule="auto"/>
        <w:rPr>
          <w:rFonts w:ascii="Times New Roman" w:hAnsi="Times New Roman"/>
          <w:sz w:val="20"/>
        </w:rPr>
      </w:pPr>
      <w:r>
        <w:br w:type="page"/>
      </w:r>
    </w:p>
    <w:p w14:paraId="64B4428B" w14:textId="77777777" w:rsidR="001022C7" w:rsidRDefault="001022C7" w:rsidP="00B0103B">
      <w:pPr>
        <w:pStyle w:val="Brdtextmedindrag"/>
      </w:pPr>
    </w:p>
    <w:p w14:paraId="7269BB97" w14:textId="77777777" w:rsidR="001022C7" w:rsidRDefault="0077268D">
      <w:pPr>
        <w:spacing w:line="2" w:lineRule="auto"/>
        <w:rPr>
          <w:rFonts w:ascii="Times New Roman" w:hAnsi="Times New Roman"/>
          <w:sz w:val="20"/>
        </w:rPr>
      </w:pPr>
      <w:r>
        <w:br w:type="page"/>
      </w:r>
    </w:p>
    <w:p w14:paraId="5D4E7BAD" w14:textId="77777777" w:rsidR="001022C7" w:rsidRDefault="001022C7" w:rsidP="00B0103B">
      <w:pPr>
        <w:pStyle w:val="Brdtextmedindrag"/>
      </w:pPr>
    </w:p>
    <w:p w14:paraId="26EB8460" w14:textId="77777777" w:rsidR="001022C7" w:rsidRDefault="0077268D">
      <w:pPr>
        <w:spacing w:line="2" w:lineRule="auto"/>
        <w:rPr>
          <w:rFonts w:ascii="Times New Roman" w:hAnsi="Times New Roman"/>
          <w:sz w:val="20"/>
        </w:rPr>
      </w:pPr>
      <w:r>
        <w:br w:type="page"/>
      </w:r>
    </w:p>
    <w:p w14:paraId="34421943" w14:textId="77777777" w:rsidR="001022C7" w:rsidRDefault="001022C7" w:rsidP="00B0103B">
      <w:pPr>
        <w:pStyle w:val="Brdtextmedindrag"/>
      </w:pPr>
    </w:p>
    <w:p w14:paraId="66CFF6A1" w14:textId="77777777" w:rsidR="001022C7" w:rsidRDefault="0077268D">
      <w:pPr>
        <w:spacing w:line="2" w:lineRule="auto"/>
        <w:rPr>
          <w:rFonts w:ascii="Times New Roman" w:hAnsi="Times New Roman"/>
          <w:sz w:val="20"/>
        </w:rPr>
      </w:pPr>
      <w:r>
        <w:br w:type="page"/>
      </w:r>
    </w:p>
    <w:p w14:paraId="53356FC7" w14:textId="77777777" w:rsidR="001022C7" w:rsidRDefault="001022C7" w:rsidP="00B0103B">
      <w:pPr>
        <w:pStyle w:val="Brdtextmedindrag"/>
      </w:pPr>
    </w:p>
    <w:p w14:paraId="440E17B5" w14:textId="77777777" w:rsidR="001022C7" w:rsidRDefault="0077268D">
      <w:pPr>
        <w:spacing w:line="2" w:lineRule="auto"/>
        <w:rPr>
          <w:rFonts w:ascii="Times New Roman" w:hAnsi="Times New Roman"/>
          <w:sz w:val="20"/>
        </w:rPr>
      </w:pPr>
      <w:r>
        <w:br w:type="page"/>
      </w:r>
    </w:p>
    <w:p w14:paraId="6BB0629A" w14:textId="77777777" w:rsidR="001022C7" w:rsidRDefault="001022C7" w:rsidP="00B0103B">
      <w:pPr>
        <w:pStyle w:val="Brdtextmedindrag"/>
      </w:pPr>
    </w:p>
    <w:p w14:paraId="68C3A4B4" w14:textId="77777777" w:rsidR="001022C7" w:rsidRDefault="0077268D">
      <w:pPr>
        <w:spacing w:line="2" w:lineRule="auto"/>
        <w:rPr>
          <w:rFonts w:ascii="Times New Roman" w:hAnsi="Times New Roman"/>
          <w:sz w:val="20"/>
        </w:rPr>
      </w:pPr>
      <w:r>
        <w:br w:type="page"/>
      </w:r>
    </w:p>
    <w:p w14:paraId="349289D9" w14:textId="77777777" w:rsidR="001022C7" w:rsidRDefault="001022C7" w:rsidP="00B0103B">
      <w:pPr>
        <w:pStyle w:val="Brdtextmedindrag"/>
      </w:pPr>
    </w:p>
    <w:p w14:paraId="74BF185B" w14:textId="77777777" w:rsidR="001022C7" w:rsidRDefault="0077268D">
      <w:pPr>
        <w:spacing w:line="2" w:lineRule="auto"/>
        <w:rPr>
          <w:rFonts w:ascii="Times New Roman" w:hAnsi="Times New Roman"/>
          <w:sz w:val="20"/>
        </w:rPr>
      </w:pPr>
      <w:r>
        <w:br w:type="page"/>
      </w:r>
    </w:p>
    <w:p w14:paraId="621642AF" w14:textId="77777777" w:rsidR="001022C7" w:rsidRDefault="001022C7" w:rsidP="00B0103B">
      <w:pPr>
        <w:pStyle w:val="Brdtextmedindrag"/>
      </w:pPr>
    </w:p>
    <w:p w14:paraId="0B091582" w14:textId="77777777" w:rsidR="001022C7" w:rsidRDefault="0077268D">
      <w:pPr>
        <w:spacing w:line="2" w:lineRule="auto"/>
        <w:rPr>
          <w:rFonts w:ascii="Times New Roman" w:hAnsi="Times New Roman"/>
          <w:sz w:val="20"/>
        </w:rPr>
      </w:pPr>
      <w:r>
        <w:br w:type="page"/>
      </w:r>
    </w:p>
    <w:p w14:paraId="768ADF36" w14:textId="77777777" w:rsidR="001022C7" w:rsidRDefault="001022C7" w:rsidP="00B0103B">
      <w:pPr>
        <w:pStyle w:val="Brdtextmedindrag"/>
      </w:pPr>
    </w:p>
    <w:p w14:paraId="48A2034B" w14:textId="77777777" w:rsidR="001022C7" w:rsidRDefault="0077268D">
      <w:pPr>
        <w:spacing w:line="2" w:lineRule="auto"/>
        <w:rPr>
          <w:rFonts w:ascii="Times New Roman" w:hAnsi="Times New Roman"/>
          <w:sz w:val="20"/>
        </w:rPr>
      </w:pPr>
      <w:r>
        <w:br w:type="page"/>
      </w:r>
    </w:p>
    <w:p w14:paraId="0A6524A6" w14:textId="77777777" w:rsidR="001022C7" w:rsidRDefault="001022C7" w:rsidP="00B0103B">
      <w:pPr>
        <w:pStyle w:val="Brdtextmedindrag"/>
      </w:pPr>
    </w:p>
    <w:p w14:paraId="653BA3F5" w14:textId="77777777" w:rsidR="001022C7" w:rsidRDefault="0077268D">
      <w:pPr>
        <w:spacing w:line="2" w:lineRule="auto"/>
        <w:rPr>
          <w:rFonts w:ascii="Times New Roman" w:hAnsi="Times New Roman"/>
          <w:sz w:val="20"/>
        </w:rPr>
      </w:pPr>
      <w:r>
        <w:br w:type="page"/>
      </w:r>
    </w:p>
    <w:p w14:paraId="3C0DDBED" w14:textId="77777777" w:rsidR="001022C7" w:rsidRDefault="001022C7" w:rsidP="00B0103B">
      <w:pPr>
        <w:pStyle w:val="Brdtextmedindrag"/>
      </w:pPr>
    </w:p>
    <w:p w14:paraId="7ABAD87A" w14:textId="77777777" w:rsidR="001022C7" w:rsidRDefault="0077268D">
      <w:pPr>
        <w:spacing w:line="2" w:lineRule="auto"/>
        <w:rPr>
          <w:rFonts w:ascii="Times New Roman" w:hAnsi="Times New Roman"/>
          <w:sz w:val="20"/>
        </w:rPr>
      </w:pPr>
      <w:r>
        <w:br w:type="page"/>
      </w:r>
    </w:p>
    <w:p w14:paraId="6D0FC82A" w14:textId="77777777" w:rsidR="001022C7" w:rsidRDefault="001022C7" w:rsidP="00B0103B">
      <w:pPr>
        <w:pStyle w:val="Brdtextmedindrag"/>
      </w:pPr>
    </w:p>
    <w:p w14:paraId="117ED93D" w14:textId="77777777" w:rsidR="001022C7" w:rsidRDefault="0077268D">
      <w:pPr>
        <w:spacing w:line="2" w:lineRule="auto"/>
        <w:rPr>
          <w:rFonts w:ascii="Times New Roman" w:hAnsi="Times New Roman"/>
          <w:sz w:val="20"/>
        </w:rPr>
      </w:pPr>
      <w:r>
        <w:br w:type="page"/>
      </w:r>
    </w:p>
    <w:p w14:paraId="4A60B4E1" w14:textId="77777777" w:rsidR="001022C7" w:rsidRDefault="001022C7" w:rsidP="00B0103B">
      <w:pPr>
        <w:pStyle w:val="Brdtextmedindrag"/>
      </w:pPr>
    </w:p>
    <w:p w14:paraId="7B07ECA8" w14:textId="77777777" w:rsidR="001022C7" w:rsidRDefault="0077268D">
      <w:pPr>
        <w:spacing w:line="2" w:lineRule="auto"/>
        <w:rPr>
          <w:rFonts w:ascii="Times New Roman" w:hAnsi="Times New Roman"/>
          <w:sz w:val="20"/>
        </w:rPr>
      </w:pPr>
      <w:r>
        <w:br w:type="page"/>
      </w:r>
    </w:p>
    <w:p w14:paraId="7A0EEFD3" w14:textId="77777777" w:rsidR="001022C7" w:rsidRDefault="001022C7" w:rsidP="00B0103B">
      <w:pPr>
        <w:pStyle w:val="Brdtextmedindrag"/>
      </w:pPr>
    </w:p>
    <w:p w14:paraId="2A13692A" w14:textId="77777777" w:rsidR="001022C7" w:rsidRDefault="0077268D">
      <w:pPr>
        <w:spacing w:line="2" w:lineRule="auto"/>
        <w:rPr>
          <w:rFonts w:ascii="Times New Roman" w:hAnsi="Times New Roman"/>
          <w:sz w:val="20"/>
        </w:rPr>
      </w:pPr>
      <w:r>
        <w:br w:type="page"/>
      </w:r>
    </w:p>
    <w:p w14:paraId="45B63F4F" w14:textId="77777777" w:rsidR="001022C7" w:rsidRDefault="001022C7" w:rsidP="00B0103B">
      <w:pPr>
        <w:pStyle w:val="Brdtextmedindrag"/>
      </w:pPr>
    </w:p>
    <w:p w14:paraId="7BA78560" w14:textId="77777777" w:rsidR="001022C7" w:rsidRDefault="0077268D">
      <w:pPr>
        <w:spacing w:line="2" w:lineRule="auto"/>
        <w:rPr>
          <w:rFonts w:ascii="Times New Roman" w:hAnsi="Times New Roman"/>
          <w:sz w:val="20"/>
        </w:rPr>
      </w:pPr>
      <w:r>
        <w:br w:type="page"/>
      </w:r>
    </w:p>
    <w:p w14:paraId="64B49F3F" w14:textId="77777777" w:rsidR="001022C7" w:rsidRDefault="001022C7" w:rsidP="00B0103B">
      <w:pPr>
        <w:pStyle w:val="Brdtextmedindrag"/>
      </w:pPr>
    </w:p>
    <w:p w14:paraId="004E18F8" w14:textId="77777777" w:rsidR="001022C7" w:rsidRDefault="0077268D">
      <w:pPr>
        <w:spacing w:line="2" w:lineRule="auto"/>
        <w:rPr>
          <w:rFonts w:ascii="Times New Roman" w:hAnsi="Times New Roman"/>
          <w:sz w:val="20"/>
        </w:rPr>
      </w:pPr>
      <w:r>
        <w:br w:type="page"/>
      </w:r>
    </w:p>
    <w:p w14:paraId="4F2096D8" w14:textId="77777777" w:rsidR="001022C7" w:rsidRDefault="001022C7" w:rsidP="00B0103B">
      <w:pPr>
        <w:pStyle w:val="Brdtextmedindrag"/>
      </w:pPr>
    </w:p>
    <w:p w14:paraId="3047B184" w14:textId="77777777" w:rsidR="001022C7" w:rsidRDefault="0077268D">
      <w:pPr>
        <w:spacing w:line="2" w:lineRule="auto"/>
        <w:rPr>
          <w:rFonts w:ascii="Times New Roman" w:hAnsi="Times New Roman"/>
          <w:sz w:val="20"/>
        </w:rPr>
      </w:pPr>
      <w:r>
        <w:br w:type="page"/>
      </w:r>
    </w:p>
    <w:p w14:paraId="4971DD09" w14:textId="77777777" w:rsidR="001022C7" w:rsidRDefault="001022C7" w:rsidP="00B0103B">
      <w:pPr>
        <w:pStyle w:val="Brdtextmedindrag"/>
      </w:pPr>
    </w:p>
    <w:p w14:paraId="30397212" w14:textId="77777777" w:rsidR="001022C7" w:rsidRDefault="0077268D">
      <w:pPr>
        <w:spacing w:line="2" w:lineRule="auto"/>
        <w:rPr>
          <w:rFonts w:ascii="Times New Roman" w:hAnsi="Times New Roman"/>
          <w:sz w:val="20"/>
        </w:rPr>
      </w:pPr>
      <w:r>
        <w:br w:type="page"/>
      </w:r>
    </w:p>
    <w:p w14:paraId="26D9E12D" w14:textId="77777777" w:rsidR="001022C7" w:rsidRDefault="001022C7" w:rsidP="00B0103B">
      <w:pPr>
        <w:pStyle w:val="Brdtextmedindrag"/>
      </w:pPr>
    </w:p>
    <w:p w14:paraId="0FA03D83" w14:textId="77777777" w:rsidR="001022C7" w:rsidRDefault="0077268D">
      <w:pPr>
        <w:spacing w:line="2" w:lineRule="auto"/>
        <w:rPr>
          <w:rFonts w:ascii="Times New Roman" w:hAnsi="Times New Roman"/>
          <w:sz w:val="20"/>
        </w:rPr>
      </w:pPr>
      <w:r>
        <w:br w:type="page"/>
      </w:r>
    </w:p>
    <w:p w14:paraId="11648CFB" w14:textId="77777777" w:rsidR="001022C7" w:rsidRDefault="001022C7" w:rsidP="00B0103B">
      <w:pPr>
        <w:pStyle w:val="Brdtextmedindrag"/>
      </w:pPr>
    </w:p>
    <w:p w14:paraId="59812A1C" w14:textId="77777777" w:rsidR="001022C7" w:rsidRDefault="0077268D">
      <w:pPr>
        <w:spacing w:line="2" w:lineRule="auto"/>
        <w:rPr>
          <w:rFonts w:ascii="Times New Roman" w:hAnsi="Times New Roman"/>
          <w:sz w:val="20"/>
        </w:rPr>
      </w:pPr>
      <w:r>
        <w:br w:type="page"/>
      </w:r>
    </w:p>
    <w:p w14:paraId="4B396577" w14:textId="77777777" w:rsidR="001022C7" w:rsidRDefault="001022C7" w:rsidP="00B0103B">
      <w:pPr>
        <w:pStyle w:val="Brdtextmedindrag"/>
      </w:pPr>
    </w:p>
    <w:p w14:paraId="73F65248" w14:textId="77777777" w:rsidR="001022C7" w:rsidRDefault="0077268D">
      <w:pPr>
        <w:spacing w:line="2" w:lineRule="auto"/>
        <w:rPr>
          <w:rFonts w:ascii="Times New Roman" w:hAnsi="Times New Roman"/>
          <w:sz w:val="20"/>
        </w:rPr>
      </w:pPr>
      <w:r>
        <w:br w:type="page"/>
      </w:r>
    </w:p>
    <w:p w14:paraId="4BBF7C02" w14:textId="77777777" w:rsidR="001022C7" w:rsidRDefault="001022C7" w:rsidP="00B0103B">
      <w:pPr>
        <w:pStyle w:val="Brdtextmedindrag"/>
      </w:pPr>
    </w:p>
    <w:p w14:paraId="0C052947" w14:textId="77777777" w:rsidR="001022C7" w:rsidRDefault="0077268D">
      <w:pPr>
        <w:spacing w:line="2" w:lineRule="auto"/>
        <w:rPr>
          <w:rFonts w:ascii="Times New Roman" w:hAnsi="Times New Roman"/>
          <w:sz w:val="20"/>
        </w:rPr>
      </w:pPr>
      <w:r>
        <w:br w:type="page"/>
      </w:r>
    </w:p>
    <w:p w14:paraId="3D0D4662" w14:textId="77777777" w:rsidR="001022C7" w:rsidRDefault="001022C7" w:rsidP="00B0103B">
      <w:pPr>
        <w:pStyle w:val="Brdtextmedindrag"/>
      </w:pPr>
    </w:p>
    <w:p w14:paraId="41520348" w14:textId="77777777" w:rsidR="001022C7" w:rsidRDefault="0077268D">
      <w:pPr>
        <w:spacing w:line="2" w:lineRule="auto"/>
        <w:rPr>
          <w:rFonts w:ascii="Times New Roman" w:hAnsi="Times New Roman"/>
          <w:sz w:val="20"/>
        </w:rPr>
      </w:pPr>
      <w:r>
        <w:br w:type="page"/>
      </w:r>
    </w:p>
    <w:p w14:paraId="0254A74B" w14:textId="77777777" w:rsidR="001022C7" w:rsidRDefault="001022C7" w:rsidP="00B0103B">
      <w:pPr>
        <w:pStyle w:val="Brdtextmedindrag"/>
      </w:pPr>
    </w:p>
    <w:p w14:paraId="04A29C53" w14:textId="77777777" w:rsidR="001022C7" w:rsidRDefault="0077268D">
      <w:pPr>
        <w:spacing w:line="2" w:lineRule="auto"/>
        <w:rPr>
          <w:rFonts w:ascii="Times New Roman" w:hAnsi="Times New Roman"/>
          <w:sz w:val="20"/>
        </w:rPr>
      </w:pPr>
      <w:r>
        <w:br w:type="page"/>
      </w:r>
    </w:p>
    <w:p w14:paraId="6D53D8D8" w14:textId="77777777" w:rsidR="001022C7" w:rsidRDefault="001022C7" w:rsidP="00B0103B">
      <w:pPr>
        <w:pStyle w:val="Brdtextmedindrag"/>
      </w:pPr>
    </w:p>
    <w:p w14:paraId="44B2CC3F" w14:textId="77777777" w:rsidR="001022C7" w:rsidRDefault="0077268D">
      <w:pPr>
        <w:spacing w:line="2" w:lineRule="auto"/>
        <w:rPr>
          <w:rFonts w:ascii="Times New Roman" w:hAnsi="Times New Roman"/>
          <w:sz w:val="20"/>
        </w:rPr>
      </w:pPr>
      <w:r>
        <w:br w:type="page"/>
      </w:r>
    </w:p>
    <w:p w14:paraId="1A526C46" w14:textId="77777777" w:rsidR="001022C7" w:rsidRDefault="001022C7" w:rsidP="00B0103B">
      <w:pPr>
        <w:pStyle w:val="Brdtextmedindrag"/>
      </w:pPr>
    </w:p>
    <w:p w14:paraId="671075AC" w14:textId="77777777" w:rsidR="001022C7" w:rsidRDefault="0077268D">
      <w:pPr>
        <w:spacing w:line="2" w:lineRule="auto"/>
        <w:rPr>
          <w:rFonts w:ascii="Times New Roman" w:hAnsi="Times New Roman"/>
          <w:sz w:val="20"/>
        </w:rPr>
      </w:pPr>
      <w:r>
        <w:br w:type="page"/>
      </w:r>
    </w:p>
    <w:p w14:paraId="7D7F22D2" w14:textId="77777777" w:rsidR="001022C7" w:rsidRDefault="001022C7" w:rsidP="00B0103B">
      <w:pPr>
        <w:pStyle w:val="Brdtextmedindrag"/>
      </w:pPr>
    </w:p>
    <w:p w14:paraId="1167BC3E" w14:textId="77777777" w:rsidR="001022C7" w:rsidRDefault="0077268D">
      <w:pPr>
        <w:spacing w:line="2" w:lineRule="auto"/>
        <w:rPr>
          <w:rFonts w:ascii="Times New Roman" w:hAnsi="Times New Roman"/>
          <w:sz w:val="20"/>
        </w:rPr>
      </w:pPr>
      <w:r>
        <w:br w:type="page"/>
      </w:r>
    </w:p>
    <w:p w14:paraId="53AD4401" w14:textId="77777777" w:rsidR="001022C7" w:rsidRDefault="001022C7" w:rsidP="00B0103B">
      <w:pPr>
        <w:pStyle w:val="Brdtextmedindrag"/>
      </w:pPr>
    </w:p>
    <w:p w14:paraId="3916BE05" w14:textId="77777777" w:rsidR="001022C7" w:rsidRDefault="0077268D">
      <w:pPr>
        <w:spacing w:line="2" w:lineRule="auto"/>
        <w:rPr>
          <w:rFonts w:ascii="Times New Roman" w:hAnsi="Times New Roman"/>
          <w:sz w:val="20"/>
        </w:rPr>
      </w:pPr>
      <w:r>
        <w:br w:type="page"/>
      </w:r>
    </w:p>
    <w:p w14:paraId="38848F9F" w14:textId="77777777" w:rsidR="001022C7" w:rsidRDefault="001022C7" w:rsidP="00B0103B">
      <w:pPr>
        <w:pStyle w:val="Brdtextmedindrag"/>
      </w:pPr>
    </w:p>
    <w:p w14:paraId="50869D61" w14:textId="77777777" w:rsidR="001022C7" w:rsidRDefault="0077268D">
      <w:pPr>
        <w:spacing w:line="2" w:lineRule="auto"/>
        <w:rPr>
          <w:rFonts w:ascii="Times New Roman" w:hAnsi="Times New Roman"/>
          <w:sz w:val="20"/>
        </w:rPr>
      </w:pPr>
      <w:r>
        <w:br w:type="page"/>
      </w:r>
    </w:p>
    <w:p w14:paraId="57506B2D" w14:textId="77777777" w:rsidR="001022C7" w:rsidRDefault="001022C7" w:rsidP="00B0103B">
      <w:pPr>
        <w:pStyle w:val="Brdtextmedindrag"/>
      </w:pPr>
    </w:p>
    <w:p w14:paraId="432C8E7D" w14:textId="77777777" w:rsidR="001022C7" w:rsidRDefault="0077268D">
      <w:pPr>
        <w:spacing w:line="2" w:lineRule="auto"/>
        <w:rPr>
          <w:rFonts w:ascii="Times New Roman" w:hAnsi="Times New Roman"/>
          <w:sz w:val="20"/>
        </w:rPr>
      </w:pPr>
      <w:r>
        <w:br w:type="page"/>
      </w:r>
    </w:p>
    <w:p w14:paraId="1F6335E4" w14:textId="77777777" w:rsidR="001022C7" w:rsidRDefault="001022C7" w:rsidP="00B0103B">
      <w:pPr>
        <w:pStyle w:val="Brdtextmedindrag"/>
      </w:pPr>
    </w:p>
    <w:p w14:paraId="3C17358F" w14:textId="77777777" w:rsidR="001022C7" w:rsidRDefault="0077268D">
      <w:pPr>
        <w:spacing w:line="2" w:lineRule="auto"/>
        <w:rPr>
          <w:rFonts w:ascii="Times New Roman" w:hAnsi="Times New Roman"/>
          <w:sz w:val="20"/>
        </w:rPr>
      </w:pPr>
      <w:r>
        <w:br w:type="page"/>
      </w:r>
    </w:p>
    <w:p w14:paraId="616E7E99" w14:textId="77777777" w:rsidR="001022C7" w:rsidRDefault="001022C7" w:rsidP="00B0103B">
      <w:pPr>
        <w:pStyle w:val="Brdtextmedindrag"/>
      </w:pPr>
    </w:p>
    <w:p w14:paraId="66FB90A4" w14:textId="77777777" w:rsidR="001022C7" w:rsidRDefault="0077268D">
      <w:pPr>
        <w:spacing w:line="2" w:lineRule="auto"/>
        <w:rPr>
          <w:rFonts w:ascii="Times New Roman" w:hAnsi="Times New Roman"/>
          <w:sz w:val="20"/>
        </w:rPr>
      </w:pPr>
      <w:r>
        <w:br w:type="page"/>
      </w:r>
    </w:p>
    <w:p w14:paraId="5BE8D458" w14:textId="77777777" w:rsidR="001022C7" w:rsidRDefault="001022C7" w:rsidP="00B0103B">
      <w:pPr>
        <w:pStyle w:val="Brdtextmedindrag"/>
      </w:pPr>
    </w:p>
    <w:p w14:paraId="0E271BF9" w14:textId="77777777" w:rsidR="001022C7" w:rsidRDefault="0077268D">
      <w:pPr>
        <w:spacing w:line="2" w:lineRule="auto"/>
        <w:rPr>
          <w:rFonts w:ascii="Times New Roman" w:hAnsi="Times New Roman"/>
          <w:sz w:val="20"/>
        </w:rPr>
      </w:pPr>
      <w:r>
        <w:br w:type="page"/>
      </w:r>
    </w:p>
    <w:p w14:paraId="0D68D76F" w14:textId="77777777" w:rsidR="001022C7" w:rsidRDefault="001022C7" w:rsidP="00B0103B">
      <w:pPr>
        <w:pStyle w:val="Brdtextmedindrag"/>
      </w:pPr>
    </w:p>
    <w:p w14:paraId="0A1D64BD" w14:textId="77777777" w:rsidR="001022C7" w:rsidRDefault="0077268D">
      <w:pPr>
        <w:spacing w:line="2" w:lineRule="auto"/>
        <w:rPr>
          <w:rFonts w:ascii="Times New Roman" w:hAnsi="Times New Roman"/>
          <w:sz w:val="20"/>
        </w:rPr>
      </w:pPr>
      <w:r>
        <w:br w:type="page"/>
      </w:r>
    </w:p>
    <w:p w14:paraId="24AE6EF8" w14:textId="77777777" w:rsidR="001022C7" w:rsidRDefault="001022C7" w:rsidP="00B0103B">
      <w:pPr>
        <w:pStyle w:val="Brdtextmedindrag"/>
      </w:pPr>
    </w:p>
    <w:p w14:paraId="52E3DE6F" w14:textId="77777777" w:rsidR="001022C7" w:rsidRDefault="0077268D">
      <w:pPr>
        <w:spacing w:line="2" w:lineRule="auto"/>
        <w:rPr>
          <w:rFonts w:ascii="Times New Roman" w:hAnsi="Times New Roman"/>
          <w:sz w:val="20"/>
        </w:rPr>
      </w:pPr>
      <w:r>
        <w:br w:type="page"/>
      </w:r>
    </w:p>
    <w:p w14:paraId="0AD926F6" w14:textId="77777777" w:rsidR="001022C7" w:rsidRDefault="001022C7" w:rsidP="00B0103B">
      <w:pPr>
        <w:pStyle w:val="Brdtextmedindrag"/>
      </w:pPr>
    </w:p>
    <w:p w14:paraId="47B86EA7" w14:textId="77777777" w:rsidR="001022C7" w:rsidRDefault="0077268D">
      <w:pPr>
        <w:spacing w:line="2" w:lineRule="auto"/>
        <w:rPr>
          <w:rFonts w:ascii="Times New Roman" w:hAnsi="Times New Roman"/>
          <w:sz w:val="20"/>
        </w:rPr>
      </w:pPr>
      <w:r>
        <w:br w:type="page"/>
      </w:r>
    </w:p>
    <w:p w14:paraId="0979DADB" w14:textId="77777777" w:rsidR="001022C7" w:rsidRDefault="001022C7" w:rsidP="00B0103B">
      <w:pPr>
        <w:pStyle w:val="Brdtextmedindrag"/>
      </w:pPr>
    </w:p>
    <w:p w14:paraId="22CDC366" w14:textId="77777777" w:rsidR="001022C7" w:rsidRDefault="0077268D">
      <w:pPr>
        <w:spacing w:line="2" w:lineRule="auto"/>
        <w:rPr>
          <w:rFonts w:ascii="Times New Roman" w:hAnsi="Times New Roman"/>
          <w:sz w:val="20"/>
        </w:rPr>
      </w:pPr>
      <w:r>
        <w:br w:type="page"/>
      </w:r>
    </w:p>
    <w:p w14:paraId="4ACDF09A" w14:textId="77777777" w:rsidR="001022C7" w:rsidRDefault="001022C7" w:rsidP="00B0103B">
      <w:pPr>
        <w:pStyle w:val="Brdtextmedindrag"/>
      </w:pPr>
    </w:p>
    <w:p w14:paraId="599427E6" w14:textId="77777777" w:rsidR="001022C7" w:rsidRDefault="0077268D">
      <w:pPr>
        <w:spacing w:line="2" w:lineRule="auto"/>
        <w:rPr>
          <w:rFonts w:ascii="Times New Roman" w:hAnsi="Times New Roman"/>
          <w:sz w:val="20"/>
        </w:rPr>
      </w:pPr>
      <w:r>
        <w:br w:type="page"/>
      </w:r>
    </w:p>
    <w:p w14:paraId="23CB883C" w14:textId="77777777" w:rsidR="001022C7" w:rsidRDefault="001022C7" w:rsidP="00B0103B">
      <w:pPr>
        <w:pStyle w:val="Brdtextmedindrag"/>
      </w:pPr>
    </w:p>
    <w:p w14:paraId="52362BEE" w14:textId="77777777" w:rsidR="001022C7" w:rsidRDefault="0077268D">
      <w:pPr>
        <w:spacing w:line="2" w:lineRule="auto"/>
        <w:rPr>
          <w:rFonts w:ascii="Times New Roman" w:hAnsi="Times New Roman"/>
          <w:sz w:val="20"/>
        </w:rPr>
      </w:pPr>
      <w:r>
        <w:br w:type="page"/>
      </w:r>
    </w:p>
    <w:p w14:paraId="034023E7" w14:textId="77777777" w:rsidR="001022C7" w:rsidRDefault="001022C7" w:rsidP="00B0103B">
      <w:pPr>
        <w:pStyle w:val="Brdtextmedindrag"/>
      </w:pPr>
    </w:p>
    <w:p w14:paraId="4EAE119C" w14:textId="77777777" w:rsidR="001022C7" w:rsidRDefault="0077268D">
      <w:pPr>
        <w:spacing w:line="2" w:lineRule="auto"/>
        <w:rPr>
          <w:rFonts w:ascii="Times New Roman" w:hAnsi="Times New Roman"/>
          <w:sz w:val="20"/>
        </w:rPr>
      </w:pPr>
      <w:r>
        <w:br w:type="page"/>
      </w:r>
    </w:p>
    <w:p w14:paraId="06E66C76" w14:textId="77777777" w:rsidR="001022C7" w:rsidRDefault="001022C7" w:rsidP="00B0103B">
      <w:pPr>
        <w:pStyle w:val="Brdtextmedindrag"/>
      </w:pPr>
    </w:p>
    <w:p w14:paraId="50DBACBA" w14:textId="77777777" w:rsidR="001022C7" w:rsidRDefault="0077268D">
      <w:pPr>
        <w:spacing w:line="2" w:lineRule="auto"/>
        <w:rPr>
          <w:rFonts w:ascii="Times New Roman" w:hAnsi="Times New Roman"/>
          <w:sz w:val="20"/>
        </w:rPr>
      </w:pPr>
      <w:r>
        <w:br w:type="page"/>
      </w:r>
    </w:p>
    <w:p w14:paraId="167E4ED0" w14:textId="77777777" w:rsidR="001022C7" w:rsidRDefault="001022C7" w:rsidP="00B0103B">
      <w:pPr>
        <w:pStyle w:val="Brdtextmedindrag"/>
      </w:pPr>
    </w:p>
    <w:p w14:paraId="06A242FB" w14:textId="77777777" w:rsidR="001022C7" w:rsidRDefault="0077268D">
      <w:pPr>
        <w:spacing w:line="2" w:lineRule="auto"/>
        <w:rPr>
          <w:rFonts w:ascii="Times New Roman" w:hAnsi="Times New Roman"/>
          <w:sz w:val="20"/>
        </w:rPr>
      </w:pPr>
      <w:r>
        <w:br w:type="page"/>
      </w:r>
    </w:p>
    <w:p w14:paraId="19F03A41" w14:textId="77777777" w:rsidR="001022C7" w:rsidRDefault="001022C7" w:rsidP="00B0103B">
      <w:pPr>
        <w:pStyle w:val="Brdtextmedindrag"/>
      </w:pPr>
    </w:p>
    <w:p w14:paraId="2FF78364" w14:textId="77777777" w:rsidR="001022C7" w:rsidRDefault="0077268D">
      <w:pPr>
        <w:spacing w:line="2" w:lineRule="auto"/>
        <w:rPr>
          <w:rFonts w:ascii="Times New Roman" w:hAnsi="Times New Roman"/>
          <w:sz w:val="20"/>
        </w:rPr>
      </w:pPr>
      <w:r>
        <w:br w:type="page"/>
      </w:r>
    </w:p>
    <w:p w14:paraId="45785A83" w14:textId="77777777" w:rsidR="001022C7" w:rsidRDefault="001022C7" w:rsidP="00B0103B">
      <w:pPr>
        <w:pStyle w:val="Brdtextmedindrag"/>
      </w:pPr>
    </w:p>
    <w:p w14:paraId="35351C7F" w14:textId="77777777" w:rsidR="001022C7" w:rsidRDefault="0077268D">
      <w:pPr>
        <w:spacing w:line="2" w:lineRule="auto"/>
        <w:rPr>
          <w:rFonts w:ascii="Times New Roman" w:hAnsi="Times New Roman"/>
          <w:sz w:val="20"/>
        </w:rPr>
      </w:pPr>
      <w:r>
        <w:br w:type="page"/>
      </w:r>
    </w:p>
    <w:p w14:paraId="519303DC" w14:textId="77777777" w:rsidR="001022C7" w:rsidRDefault="001022C7" w:rsidP="00B0103B">
      <w:pPr>
        <w:pStyle w:val="Brdtextmedindrag"/>
      </w:pPr>
    </w:p>
    <w:p w14:paraId="1007F2F4" w14:textId="77777777" w:rsidR="001022C7" w:rsidRDefault="0077268D">
      <w:pPr>
        <w:spacing w:line="2" w:lineRule="auto"/>
        <w:rPr>
          <w:rFonts w:ascii="Times New Roman" w:hAnsi="Times New Roman"/>
          <w:sz w:val="20"/>
        </w:rPr>
      </w:pPr>
      <w:r>
        <w:br w:type="page"/>
      </w:r>
    </w:p>
    <w:p w14:paraId="1C0040ED" w14:textId="77777777" w:rsidR="001022C7" w:rsidRDefault="001022C7" w:rsidP="00B0103B">
      <w:pPr>
        <w:pStyle w:val="Brdtextmedindrag"/>
      </w:pPr>
    </w:p>
    <w:p w14:paraId="50C7861C" w14:textId="77777777" w:rsidR="001022C7" w:rsidRDefault="0077268D">
      <w:pPr>
        <w:spacing w:line="2" w:lineRule="auto"/>
        <w:rPr>
          <w:rFonts w:ascii="Times New Roman" w:hAnsi="Times New Roman"/>
          <w:sz w:val="20"/>
        </w:rPr>
      </w:pPr>
      <w:r>
        <w:br w:type="page"/>
      </w:r>
    </w:p>
    <w:p w14:paraId="1170BAFD" w14:textId="77777777" w:rsidR="001022C7" w:rsidRDefault="001022C7" w:rsidP="00B0103B">
      <w:pPr>
        <w:pStyle w:val="Brdtextmedindrag"/>
      </w:pPr>
    </w:p>
    <w:p w14:paraId="2CC23515" w14:textId="77777777" w:rsidR="001022C7" w:rsidRDefault="0077268D">
      <w:pPr>
        <w:spacing w:line="2" w:lineRule="auto"/>
        <w:rPr>
          <w:rFonts w:ascii="Times New Roman" w:hAnsi="Times New Roman"/>
          <w:sz w:val="20"/>
        </w:rPr>
      </w:pPr>
      <w:r>
        <w:br w:type="page"/>
      </w:r>
    </w:p>
    <w:p w14:paraId="317B30CF" w14:textId="77777777" w:rsidR="001022C7" w:rsidRDefault="001022C7" w:rsidP="00B0103B">
      <w:pPr>
        <w:pStyle w:val="Brdtextmedindrag"/>
      </w:pPr>
    </w:p>
    <w:p w14:paraId="5E0C484B" w14:textId="77777777" w:rsidR="001022C7" w:rsidRDefault="0077268D">
      <w:pPr>
        <w:spacing w:line="2" w:lineRule="auto"/>
        <w:rPr>
          <w:rFonts w:ascii="Times New Roman" w:hAnsi="Times New Roman"/>
          <w:sz w:val="20"/>
        </w:rPr>
      </w:pPr>
      <w:r>
        <w:br w:type="page"/>
      </w:r>
    </w:p>
    <w:p w14:paraId="183E4FF2" w14:textId="77777777" w:rsidR="001022C7" w:rsidRDefault="001022C7" w:rsidP="00B0103B">
      <w:pPr>
        <w:pStyle w:val="Brdtextmedindrag"/>
      </w:pPr>
    </w:p>
    <w:p w14:paraId="298DC391" w14:textId="77777777" w:rsidR="001022C7" w:rsidRDefault="0077268D">
      <w:pPr>
        <w:spacing w:line="2" w:lineRule="auto"/>
        <w:rPr>
          <w:rFonts w:ascii="Times New Roman" w:hAnsi="Times New Roman"/>
          <w:sz w:val="20"/>
        </w:rPr>
      </w:pPr>
      <w:r>
        <w:br w:type="page"/>
      </w:r>
    </w:p>
    <w:p w14:paraId="3E94648C" w14:textId="77777777" w:rsidR="001022C7" w:rsidRDefault="001022C7" w:rsidP="00B0103B">
      <w:pPr>
        <w:pStyle w:val="Brdtextmedindrag"/>
      </w:pPr>
    </w:p>
    <w:p w14:paraId="5DE224A7" w14:textId="77777777" w:rsidR="001022C7" w:rsidRDefault="0077268D">
      <w:pPr>
        <w:spacing w:line="2" w:lineRule="auto"/>
        <w:rPr>
          <w:rFonts w:ascii="Times New Roman" w:hAnsi="Times New Roman"/>
          <w:sz w:val="20"/>
        </w:rPr>
      </w:pPr>
      <w:r>
        <w:br w:type="page"/>
      </w:r>
    </w:p>
    <w:p w14:paraId="47A4F3AF" w14:textId="77777777" w:rsidR="001022C7" w:rsidRDefault="001022C7" w:rsidP="00B0103B">
      <w:pPr>
        <w:pStyle w:val="Brdtextmedindrag"/>
      </w:pPr>
    </w:p>
    <w:p w14:paraId="1E255253" w14:textId="77777777" w:rsidR="001022C7" w:rsidRDefault="0077268D">
      <w:pPr>
        <w:spacing w:line="2" w:lineRule="auto"/>
        <w:rPr>
          <w:rFonts w:ascii="Times New Roman" w:hAnsi="Times New Roman"/>
          <w:sz w:val="20"/>
        </w:rPr>
      </w:pPr>
      <w:r>
        <w:br w:type="page"/>
      </w:r>
    </w:p>
    <w:p w14:paraId="18D3F426" w14:textId="77777777" w:rsidR="001022C7" w:rsidRDefault="001022C7" w:rsidP="00B0103B">
      <w:pPr>
        <w:pStyle w:val="Brdtextmedindrag"/>
      </w:pPr>
    </w:p>
    <w:p w14:paraId="164A1FE9" w14:textId="77777777" w:rsidR="001022C7" w:rsidRDefault="0077268D">
      <w:pPr>
        <w:spacing w:line="2" w:lineRule="auto"/>
        <w:rPr>
          <w:rFonts w:ascii="Times New Roman" w:hAnsi="Times New Roman"/>
          <w:sz w:val="20"/>
        </w:rPr>
      </w:pPr>
      <w:r>
        <w:br w:type="page"/>
      </w:r>
    </w:p>
    <w:p w14:paraId="34B6F9C6" w14:textId="77777777" w:rsidR="001022C7" w:rsidRDefault="001022C7" w:rsidP="00B0103B">
      <w:pPr>
        <w:pStyle w:val="Brdtextmedindrag"/>
      </w:pPr>
    </w:p>
    <w:p w14:paraId="6A98E962" w14:textId="77777777" w:rsidR="001022C7" w:rsidRDefault="0077268D">
      <w:pPr>
        <w:spacing w:line="2" w:lineRule="auto"/>
        <w:rPr>
          <w:rFonts w:ascii="Times New Roman" w:hAnsi="Times New Roman"/>
          <w:sz w:val="20"/>
        </w:rPr>
      </w:pPr>
      <w:r>
        <w:br w:type="page"/>
      </w:r>
    </w:p>
    <w:p w14:paraId="073E473F" w14:textId="77777777" w:rsidR="001022C7" w:rsidRDefault="001022C7" w:rsidP="00B0103B">
      <w:pPr>
        <w:pStyle w:val="Brdtextmedindrag"/>
      </w:pPr>
    </w:p>
    <w:p w14:paraId="7B3FEBEA" w14:textId="77777777" w:rsidR="001022C7" w:rsidRDefault="0077268D">
      <w:pPr>
        <w:spacing w:line="2" w:lineRule="auto"/>
        <w:rPr>
          <w:rFonts w:ascii="Times New Roman" w:hAnsi="Times New Roman"/>
          <w:sz w:val="20"/>
        </w:rPr>
      </w:pPr>
      <w:r>
        <w:br w:type="page"/>
      </w:r>
    </w:p>
    <w:p w14:paraId="5E4A5A68" w14:textId="77777777" w:rsidR="001022C7" w:rsidRDefault="001022C7" w:rsidP="00B0103B">
      <w:pPr>
        <w:pStyle w:val="Brdtextmedindrag"/>
      </w:pPr>
    </w:p>
    <w:p w14:paraId="657B1EEC" w14:textId="77777777" w:rsidR="001022C7" w:rsidRDefault="0077268D">
      <w:pPr>
        <w:spacing w:line="2" w:lineRule="auto"/>
        <w:rPr>
          <w:rFonts w:ascii="Times New Roman" w:hAnsi="Times New Roman"/>
          <w:sz w:val="20"/>
        </w:rPr>
      </w:pPr>
      <w:r>
        <w:br w:type="page"/>
      </w:r>
    </w:p>
    <w:p w14:paraId="3F5E2717" w14:textId="77777777" w:rsidR="001022C7" w:rsidRDefault="001022C7" w:rsidP="00B0103B">
      <w:pPr>
        <w:pStyle w:val="Brdtextmedindrag"/>
      </w:pPr>
    </w:p>
    <w:p w14:paraId="1A0E71A7" w14:textId="77777777" w:rsidR="001022C7" w:rsidRDefault="0077268D">
      <w:pPr>
        <w:spacing w:line="2" w:lineRule="auto"/>
        <w:rPr>
          <w:rFonts w:ascii="Times New Roman" w:hAnsi="Times New Roman"/>
          <w:sz w:val="20"/>
        </w:rPr>
      </w:pPr>
      <w:r>
        <w:br w:type="page"/>
      </w:r>
    </w:p>
    <w:p w14:paraId="372AD468" w14:textId="77777777" w:rsidR="001022C7" w:rsidRDefault="001022C7" w:rsidP="00B0103B">
      <w:pPr>
        <w:pStyle w:val="Brdtextmedindrag"/>
      </w:pPr>
    </w:p>
    <w:p w14:paraId="0123713A" w14:textId="77777777" w:rsidR="001022C7" w:rsidRDefault="0077268D">
      <w:pPr>
        <w:spacing w:line="2" w:lineRule="auto"/>
        <w:rPr>
          <w:rFonts w:ascii="Times New Roman" w:hAnsi="Times New Roman"/>
          <w:sz w:val="20"/>
        </w:rPr>
      </w:pPr>
      <w:r>
        <w:br w:type="page"/>
      </w:r>
    </w:p>
    <w:p w14:paraId="47BB7092" w14:textId="77777777" w:rsidR="001022C7" w:rsidRDefault="001022C7" w:rsidP="00B0103B">
      <w:pPr>
        <w:pStyle w:val="Brdtextmedindrag"/>
      </w:pPr>
    </w:p>
    <w:p w14:paraId="7CDA7B36" w14:textId="77777777" w:rsidR="001022C7" w:rsidRDefault="0077268D">
      <w:pPr>
        <w:spacing w:line="2" w:lineRule="auto"/>
        <w:rPr>
          <w:rFonts w:ascii="Times New Roman" w:hAnsi="Times New Roman"/>
          <w:sz w:val="20"/>
        </w:rPr>
      </w:pPr>
      <w:r>
        <w:br w:type="page"/>
      </w:r>
    </w:p>
    <w:p w14:paraId="64B5BAAE" w14:textId="77777777" w:rsidR="001022C7" w:rsidRDefault="001022C7" w:rsidP="00B0103B">
      <w:pPr>
        <w:pStyle w:val="Brdtextmedindrag"/>
      </w:pPr>
    </w:p>
    <w:p w14:paraId="2AC78CFD" w14:textId="77777777" w:rsidR="001022C7" w:rsidRDefault="0077268D">
      <w:pPr>
        <w:spacing w:line="2" w:lineRule="auto"/>
        <w:rPr>
          <w:rFonts w:ascii="Times New Roman" w:hAnsi="Times New Roman"/>
          <w:sz w:val="20"/>
        </w:rPr>
      </w:pPr>
      <w:r>
        <w:br w:type="page"/>
      </w:r>
    </w:p>
    <w:p w14:paraId="44788F57" w14:textId="77777777" w:rsidR="001022C7" w:rsidRDefault="001022C7" w:rsidP="00B0103B">
      <w:pPr>
        <w:pStyle w:val="Brdtextmedindrag"/>
      </w:pPr>
    </w:p>
    <w:p w14:paraId="601FD6BE" w14:textId="77777777" w:rsidR="001022C7" w:rsidRDefault="0077268D">
      <w:pPr>
        <w:spacing w:line="2" w:lineRule="auto"/>
        <w:rPr>
          <w:rFonts w:ascii="Times New Roman" w:hAnsi="Times New Roman"/>
          <w:sz w:val="20"/>
        </w:rPr>
      </w:pPr>
      <w:r>
        <w:br w:type="page"/>
      </w:r>
    </w:p>
    <w:p w14:paraId="407E2492" w14:textId="77777777" w:rsidR="001022C7" w:rsidRDefault="001022C7" w:rsidP="00B0103B">
      <w:pPr>
        <w:pStyle w:val="Brdtextmedindrag"/>
      </w:pPr>
    </w:p>
    <w:p w14:paraId="424DBDF2" w14:textId="77777777" w:rsidR="001022C7" w:rsidRDefault="0077268D">
      <w:pPr>
        <w:spacing w:line="2" w:lineRule="auto"/>
        <w:rPr>
          <w:rFonts w:ascii="Times New Roman" w:hAnsi="Times New Roman"/>
          <w:sz w:val="20"/>
        </w:rPr>
      </w:pPr>
      <w:r>
        <w:br w:type="page"/>
      </w:r>
    </w:p>
    <w:p w14:paraId="3B7CBCA3" w14:textId="77777777" w:rsidR="001022C7" w:rsidRDefault="001022C7" w:rsidP="00B0103B">
      <w:pPr>
        <w:pStyle w:val="Brdtextmedindrag"/>
      </w:pPr>
    </w:p>
    <w:p w14:paraId="3B5D9D3F" w14:textId="77777777" w:rsidR="001022C7" w:rsidRDefault="0077268D">
      <w:pPr>
        <w:spacing w:line="2" w:lineRule="auto"/>
        <w:rPr>
          <w:rFonts w:ascii="Times New Roman" w:hAnsi="Times New Roman"/>
          <w:sz w:val="20"/>
        </w:rPr>
      </w:pPr>
      <w:r>
        <w:br w:type="page"/>
      </w:r>
    </w:p>
    <w:p w14:paraId="1166402C" w14:textId="77777777" w:rsidR="001022C7" w:rsidRDefault="001022C7" w:rsidP="00B0103B">
      <w:pPr>
        <w:pStyle w:val="Brdtextmedindrag"/>
      </w:pPr>
    </w:p>
    <w:p w14:paraId="1AB89A00" w14:textId="77777777" w:rsidR="001022C7" w:rsidRDefault="0077268D">
      <w:pPr>
        <w:spacing w:line="2" w:lineRule="auto"/>
        <w:rPr>
          <w:rFonts w:ascii="Times New Roman" w:hAnsi="Times New Roman"/>
          <w:sz w:val="20"/>
        </w:rPr>
      </w:pPr>
      <w:r>
        <w:br w:type="page"/>
      </w:r>
    </w:p>
    <w:p w14:paraId="36F8A673" w14:textId="77777777" w:rsidR="001022C7" w:rsidRDefault="001022C7" w:rsidP="00B0103B">
      <w:pPr>
        <w:pStyle w:val="Brdtextmedindrag"/>
      </w:pPr>
    </w:p>
    <w:p w14:paraId="7C16694F" w14:textId="77777777" w:rsidR="001022C7" w:rsidRDefault="0077268D">
      <w:pPr>
        <w:spacing w:line="2" w:lineRule="auto"/>
        <w:rPr>
          <w:rFonts w:ascii="Times New Roman" w:hAnsi="Times New Roman"/>
          <w:sz w:val="20"/>
        </w:rPr>
      </w:pPr>
      <w:r>
        <w:br w:type="page"/>
      </w:r>
    </w:p>
    <w:p w14:paraId="02D2EC3F" w14:textId="77777777" w:rsidR="001022C7" w:rsidRDefault="001022C7" w:rsidP="00B0103B">
      <w:pPr>
        <w:pStyle w:val="Brdtextmedindrag"/>
      </w:pPr>
    </w:p>
    <w:p w14:paraId="70BDD9C4" w14:textId="77777777" w:rsidR="001022C7" w:rsidRDefault="0077268D">
      <w:pPr>
        <w:spacing w:line="2" w:lineRule="auto"/>
        <w:rPr>
          <w:rFonts w:ascii="Times New Roman" w:hAnsi="Times New Roman"/>
          <w:sz w:val="20"/>
        </w:rPr>
      </w:pPr>
      <w:r>
        <w:br w:type="page"/>
      </w:r>
    </w:p>
    <w:p w14:paraId="3E582CD7" w14:textId="77777777" w:rsidR="001022C7" w:rsidRDefault="001022C7" w:rsidP="00B0103B">
      <w:pPr>
        <w:pStyle w:val="Brdtextmedindrag"/>
      </w:pPr>
    </w:p>
    <w:p w14:paraId="57BD0F97" w14:textId="77777777" w:rsidR="001022C7" w:rsidRDefault="0077268D">
      <w:pPr>
        <w:spacing w:line="2" w:lineRule="auto"/>
        <w:rPr>
          <w:rFonts w:ascii="Times New Roman" w:hAnsi="Times New Roman"/>
          <w:sz w:val="20"/>
        </w:rPr>
      </w:pPr>
      <w:r>
        <w:br w:type="page"/>
      </w:r>
    </w:p>
    <w:p w14:paraId="0B0C0BBF" w14:textId="77777777" w:rsidR="001022C7" w:rsidRDefault="001022C7" w:rsidP="00B0103B">
      <w:pPr>
        <w:pStyle w:val="Brdtextmedindrag"/>
      </w:pPr>
    </w:p>
    <w:p w14:paraId="682B4379" w14:textId="77777777" w:rsidR="001022C7" w:rsidRDefault="0077268D">
      <w:pPr>
        <w:spacing w:line="2" w:lineRule="auto"/>
        <w:rPr>
          <w:rFonts w:ascii="Times New Roman" w:hAnsi="Times New Roman"/>
          <w:sz w:val="20"/>
        </w:rPr>
      </w:pPr>
      <w:r>
        <w:br w:type="page"/>
      </w:r>
    </w:p>
    <w:p w14:paraId="5EC875C9" w14:textId="77777777" w:rsidR="001022C7" w:rsidRDefault="001022C7" w:rsidP="00B0103B">
      <w:pPr>
        <w:pStyle w:val="Brdtextmedindrag"/>
      </w:pPr>
    </w:p>
    <w:p w14:paraId="4B5B9163" w14:textId="77777777" w:rsidR="001022C7" w:rsidRDefault="0077268D">
      <w:pPr>
        <w:spacing w:line="2" w:lineRule="auto"/>
        <w:rPr>
          <w:rFonts w:ascii="Times New Roman" w:hAnsi="Times New Roman"/>
          <w:sz w:val="20"/>
        </w:rPr>
      </w:pPr>
      <w:r>
        <w:br w:type="page"/>
      </w:r>
    </w:p>
    <w:p w14:paraId="12E555FD" w14:textId="77777777" w:rsidR="001022C7" w:rsidRDefault="001022C7" w:rsidP="00B0103B">
      <w:pPr>
        <w:pStyle w:val="Brdtextmedindrag"/>
      </w:pPr>
    </w:p>
    <w:p w14:paraId="03208848" w14:textId="77777777" w:rsidR="001022C7" w:rsidRDefault="0077268D">
      <w:pPr>
        <w:spacing w:line="2" w:lineRule="auto"/>
        <w:rPr>
          <w:rFonts w:ascii="Times New Roman" w:hAnsi="Times New Roman"/>
          <w:sz w:val="20"/>
        </w:rPr>
      </w:pPr>
      <w:r>
        <w:br w:type="page"/>
      </w:r>
    </w:p>
    <w:p w14:paraId="1218DC92" w14:textId="77777777" w:rsidR="001022C7" w:rsidRDefault="001022C7" w:rsidP="00B0103B">
      <w:pPr>
        <w:pStyle w:val="Brdtextmedindrag"/>
      </w:pPr>
    </w:p>
    <w:p w14:paraId="5ED2792C" w14:textId="77777777" w:rsidR="001022C7" w:rsidRDefault="0077268D">
      <w:pPr>
        <w:spacing w:line="2" w:lineRule="auto"/>
        <w:rPr>
          <w:rFonts w:ascii="Times New Roman" w:hAnsi="Times New Roman"/>
          <w:sz w:val="20"/>
        </w:rPr>
      </w:pPr>
      <w:r>
        <w:br w:type="page"/>
      </w:r>
    </w:p>
    <w:p w14:paraId="4B7F7D4D" w14:textId="77777777" w:rsidR="001022C7" w:rsidRDefault="001022C7" w:rsidP="00B0103B">
      <w:pPr>
        <w:pStyle w:val="Brdtextmedindrag"/>
      </w:pPr>
    </w:p>
    <w:p w14:paraId="74F6D786" w14:textId="77777777" w:rsidR="001022C7" w:rsidRDefault="0077268D">
      <w:pPr>
        <w:spacing w:line="2" w:lineRule="auto"/>
        <w:rPr>
          <w:rFonts w:ascii="Times New Roman" w:hAnsi="Times New Roman"/>
          <w:sz w:val="20"/>
        </w:rPr>
      </w:pPr>
      <w:r>
        <w:br w:type="page"/>
      </w:r>
    </w:p>
    <w:p w14:paraId="5B220B73" w14:textId="77777777" w:rsidR="003C03C9" w:rsidRDefault="003C03C9" w:rsidP="003C03C9">
      <w:pPr>
        <w:pStyle w:val="Brdtextmedindrag"/>
      </w:pPr>
    </w:p>
    <w:p w14:paraId="441E2853" w14:textId="77777777" w:rsidR="003C03C9" w:rsidRDefault="003C03C9" w:rsidP="003C03C9">
      <w:pPr>
        <w:spacing w:line="2" w:lineRule="auto"/>
        <w:rPr>
          <w:rFonts w:ascii="Times New Roman" w:hAnsi="Times New Roman"/>
          <w:sz w:val="20"/>
        </w:rPr>
      </w:pPr>
      <w:r>
        <w:br w:type="page"/>
      </w:r>
    </w:p>
    <w:p w14:paraId="747F7803" w14:textId="77777777" w:rsidR="003C03C9" w:rsidRDefault="003C03C9" w:rsidP="003C03C9">
      <w:pPr>
        <w:pStyle w:val="Brdtextmedindrag"/>
      </w:pPr>
    </w:p>
    <w:p w14:paraId="592BF7BC" w14:textId="77777777" w:rsidR="003C03C9" w:rsidRDefault="003C03C9" w:rsidP="003C03C9">
      <w:pPr>
        <w:spacing w:line="2" w:lineRule="auto"/>
        <w:rPr>
          <w:rFonts w:ascii="Times New Roman" w:hAnsi="Times New Roman"/>
          <w:sz w:val="20"/>
        </w:rPr>
      </w:pPr>
      <w:r>
        <w:br w:type="page"/>
      </w:r>
    </w:p>
    <w:p w14:paraId="4F6C1AEC" w14:textId="77777777" w:rsidR="003C03C9" w:rsidRDefault="003C03C9" w:rsidP="003C03C9">
      <w:pPr>
        <w:pStyle w:val="Brdtextmedindrag"/>
      </w:pPr>
    </w:p>
    <w:p w14:paraId="0151C108" w14:textId="77777777" w:rsidR="003C03C9" w:rsidRDefault="003C03C9" w:rsidP="003C03C9">
      <w:pPr>
        <w:spacing w:line="2" w:lineRule="auto"/>
        <w:rPr>
          <w:rFonts w:ascii="Times New Roman" w:hAnsi="Times New Roman"/>
          <w:sz w:val="20"/>
        </w:rPr>
      </w:pPr>
      <w:r>
        <w:br w:type="page"/>
      </w:r>
    </w:p>
    <w:p w14:paraId="59B77E66" w14:textId="77777777" w:rsidR="003C03C9" w:rsidRDefault="003C03C9" w:rsidP="003C03C9">
      <w:pPr>
        <w:pStyle w:val="Brdtextmedindrag"/>
      </w:pPr>
    </w:p>
    <w:p w14:paraId="6F79036A" w14:textId="77777777" w:rsidR="003C03C9" w:rsidRDefault="003C03C9" w:rsidP="003C03C9">
      <w:pPr>
        <w:spacing w:line="2" w:lineRule="auto"/>
        <w:rPr>
          <w:rFonts w:ascii="Times New Roman" w:hAnsi="Times New Roman"/>
          <w:sz w:val="20"/>
        </w:rPr>
      </w:pPr>
      <w:r>
        <w:br w:type="page"/>
      </w:r>
    </w:p>
    <w:p w14:paraId="3CB726BE" w14:textId="77777777" w:rsidR="001022C7" w:rsidRDefault="001022C7" w:rsidP="00B0103B">
      <w:pPr>
        <w:pStyle w:val="Brdtextmedindrag"/>
      </w:pPr>
    </w:p>
    <w:p w14:paraId="595612A0" w14:textId="77777777" w:rsidR="001022C7" w:rsidRDefault="0077268D">
      <w:pPr>
        <w:spacing w:line="2" w:lineRule="auto"/>
        <w:rPr>
          <w:rFonts w:ascii="Times New Roman" w:hAnsi="Times New Roman"/>
          <w:sz w:val="20"/>
        </w:rPr>
      </w:pPr>
      <w:r>
        <w:br w:type="page"/>
      </w:r>
    </w:p>
    <w:p w14:paraId="56156887" w14:textId="77777777" w:rsidR="001022C7" w:rsidRDefault="001022C7" w:rsidP="00B0103B">
      <w:pPr>
        <w:pStyle w:val="Brdtextmedindrag"/>
      </w:pPr>
    </w:p>
    <w:p w14:paraId="0E57EC2C" w14:textId="77777777" w:rsidR="001022C7" w:rsidRDefault="0077268D">
      <w:pPr>
        <w:spacing w:line="2" w:lineRule="auto"/>
        <w:rPr>
          <w:rFonts w:ascii="Times New Roman" w:hAnsi="Times New Roman"/>
          <w:sz w:val="20"/>
        </w:rPr>
      </w:pPr>
      <w:r>
        <w:br w:type="page"/>
      </w:r>
    </w:p>
    <w:p w14:paraId="5E0C0164" w14:textId="77777777" w:rsidR="00110C85" w:rsidRPr="00025171" w:rsidRDefault="00110C85" w:rsidP="00B0103B">
      <w:pPr>
        <w:pStyle w:val="Brdtextmedindrag"/>
        <w:sectPr w:rsidR="00110C85" w:rsidRPr="00025171"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pPr>
    </w:p>
    <w:p w14:paraId="0D9E3605" w14:textId="77777777" w:rsidR="001022C7" w:rsidRDefault="00C14791" w:rsidP="001022C7">
      <w:pPr>
        <w:pStyle w:val="Proprubrik"/>
        <w:spacing w:before="720" w:after="190"/>
      </w:pPr>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r w:rsidR="0077268D">
            <w:t>Finansdepartementet</w:t>
          </w:r>
        </w:sdtContent>
      </w:sdt>
    </w:p>
    <w:p w14:paraId="098B0562" w14:textId="7E12A16E" w:rsidR="001022C7" w:rsidRDefault="0077268D" w:rsidP="001022C7">
      <w:pPr>
        <w:pStyle w:val="Proputdrag"/>
      </w:pPr>
      <w:bookmarkStart w:id="10" w:name="_Toc12432062"/>
      <w:r>
        <w:t xml:space="preserve">Utdrag ur protokoll vid regeringssammanträde </w:t>
      </w:r>
      <w:sdt>
        <w:sdtPr>
          <w:alias w:val="Datum"/>
          <w:tag w:val="Datum"/>
          <w:id w:val="1508867760"/>
          <w:date w:fullDate="2019-08-29T00:00:00Z">
            <w:dateFormat w:val="'den' d MMMM yyyy"/>
            <w:lid w:val="sv-SE"/>
            <w:storeMappedDataAs w:val="dateTime"/>
            <w:calendar w:val="gregorian"/>
          </w:date>
        </w:sdtPr>
        <w:sdtEndPr/>
        <w:sdtContent>
          <w:r w:rsidR="00601814">
            <w:t>den 29 augusti 2019</w:t>
          </w:r>
        </w:sdtContent>
      </w:sdt>
      <w:bookmarkEnd w:id="10"/>
    </w:p>
    <w:p w14:paraId="355A307B" w14:textId="77777777" w:rsidR="001022C7" w:rsidRDefault="001022C7" w:rsidP="001022C7">
      <w:pPr>
        <w:pStyle w:val="Brdtext"/>
        <w:jc w:val="left"/>
      </w:pPr>
    </w:p>
    <w:p w14:paraId="6002BB25" w14:textId="4D4C949F" w:rsidR="001022C7" w:rsidRDefault="0077268D" w:rsidP="001022C7">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Löfven, ordförande, och statsråden Lövin, Wallström, Y Johansson, M Johansson, Baylan, Hallengren, Hultqvist, Andersson, Bolund, Damberg, Shekarabi, Ygeman, Eriksson, Linde, Ekström, Dahlgren, Nilsson, </w:t>
          </w:r>
          <w:proofErr w:type="spellStart"/>
          <w:r>
            <w:t>Ernkrans</w:t>
          </w:r>
          <w:proofErr w:type="spellEnd"/>
          <w:r>
            <w:t>, Lindhagen</w:t>
          </w:r>
        </w:sdtContent>
      </w:sdt>
    </w:p>
    <w:p w14:paraId="63D259D3" w14:textId="77777777" w:rsidR="001022C7" w:rsidRDefault="001022C7" w:rsidP="001022C7">
      <w:pPr>
        <w:pStyle w:val="Brdtext"/>
        <w:jc w:val="left"/>
      </w:pPr>
    </w:p>
    <w:p w14:paraId="17CCD643" w14:textId="1EADC9E5" w:rsidR="001022C7" w:rsidRDefault="0077268D" w:rsidP="001022C7">
      <w:pPr>
        <w:pStyle w:val="Brdtext"/>
        <w:jc w:val="left"/>
      </w:pPr>
      <w:r>
        <w:t xml:space="preserve">Föredragande: </w:t>
      </w:r>
      <w:sdt>
        <w:sdtPr>
          <w:alias w:val="Foredragande"/>
          <w:tag w:val="Foredragande"/>
          <w:id w:val="-1423715855"/>
          <w:text w:multiLine="1"/>
        </w:sdtPr>
        <w:sdtEndPr/>
        <w:sdtContent>
          <w:r w:rsidR="00601814">
            <w:t>statsrådet Ardalan Shekarabi</w:t>
          </w:r>
        </w:sdtContent>
      </w:sdt>
    </w:p>
    <w:p w14:paraId="28447D51" w14:textId="77777777" w:rsidR="001022C7" w:rsidRPr="00827386" w:rsidRDefault="001022C7" w:rsidP="001022C7">
      <w:pPr>
        <w:pStyle w:val="Brdtext"/>
        <w:jc w:val="left"/>
        <w:rPr>
          <w:szCs w:val="21"/>
        </w:rPr>
      </w:pPr>
    </w:p>
    <w:p w14:paraId="66885002" w14:textId="77777777" w:rsidR="001022C7" w:rsidRPr="008B7E85" w:rsidRDefault="0077268D" w:rsidP="001022C7">
      <w:pPr>
        <w:pStyle w:val="Slutstreck"/>
      </w:pPr>
      <w:r w:rsidRPr="008B7E85">
        <w:t>                    </w:t>
      </w:r>
    </w:p>
    <w:p w14:paraId="167256CA" w14:textId="77777777" w:rsidR="001022C7" w:rsidRPr="006E102E" w:rsidRDefault="001022C7" w:rsidP="001022C7">
      <w:pPr>
        <w:pStyle w:val="Brdtext"/>
        <w:jc w:val="left"/>
        <w:rPr>
          <w:sz w:val="18"/>
          <w:szCs w:val="18"/>
        </w:rPr>
      </w:pPr>
    </w:p>
    <w:p w14:paraId="3B7832BD" w14:textId="77777777" w:rsidR="001022C7" w:rsidRDefault="001022C7" w:rsidP="001022C7">
      <w:pPr>
        <w:pStyle w:val="Brdtext"/>
        <w:jc w:val="left"/>
      </w:pPr>
    </w:p>
    <w:p w14:paraId="0D3F4EB6" w14:textId="37771212" w:rsidR="001022C7" w:rsidRDefault="0077268D" w:rsidP="001022C7">
      <w:pPr>
        <w:pStyle w:val="Brdtext"/>
        <w:jc w:val="left"/>
      </w:pPr>
      <w:r>
        <w:t xml:space="preserve">Regeringen beslutar skrivelse </w:t>
      </w:r>
      <w:r w:rsidR="00667908" w:rsidRPr="00667908">
        <w:t>Riksrevisionens rapport om</w:t>
      </w:r>
      <w:r w:rsidR="000D3414">
        <w:t xml:space="preserv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517071">
            <w:t>k</w:t>
          </w:r>
          <w:r>
            <w:t>öp på saklig grund</w:t>
          </w:r>
        </w:sdtContent>
      </w:sdt>
    </w:p>
    <w:p w14:paraId="50BB4B9F" w14:textId="77777777" w:rsidR="001022C7" w:rsidRDefault="001022C7" w:rsidP="001022C7">
      <w:pPr>
        <w:pStyle w:val="Brdtext"/>
      </w:pPr>
    </w:p>
    <w:p w14:paraId="3C50F2BF" w14:textId="77777777" w:rsidR="00110C85" w:rsidRPr="00025171" w:rsidRDefault="00110C85" w:rsidP="00B0103B">
      <w:pPr>
        <w:pStyle w:val="Brdtextmedindrag"/>
      </w:pPr>
    </w:p>
    <w:sectPr w:rsidR="00110C85" w:rsidRPr="00025171" w:rsidSect="00155500">
      <w:headerReference w:type="even" r:id="rId46"/>
      <w:headerReference w:type="default" r:id="rId47"/>
      <w:footerReference w:type="even" r:id="rId48"/>
      <w:footerReference w:type="default" r:id="rId49"/>
      <w:headerReference w:type="first" r:id="rId50"/>
      <w:footerReference w:type="first" r:id="rId51"/>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7FF5FA0" w14:textId="77777777" w:rsidR="00583CC6" w:rsidRDefault="00583CC6" w:rsidP="00F8009C">
      <w:r>
        <w:separator/>
      </w:r>
    </w:p>
  </w:endnote>
  <w:endnote w:type="continuationSeparator" w:id="0">
    <w:p w14:paraId="5FCB5BF0" w14:textId="77777777" w:rsidR="00583CC6" w:rsidRDefault="00583CC6" w:rsidP="00F8009C">
      <w:r>
        <w:continuationSeparator/>
      </w:r>
    </w:p>
  </w:endnote>
  <w:endnote w:type="continuationNotice" w:id="1">
    <w:p w14:paraId="791C390A" w14:textId="77777777" w:rsidR="00583CC6" w:rsidRDefault="00583CC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B29345" w14:textId="77777777" w:rsidR="00B6038E" w:rsidRDefault="00B6038E" w:rsidP="009C2B67">
    <w:pPr>
      <w:pStyle w:val="Brdtext"/>
    </w:pPr>
    <w:r>
      <w:rPr>
        <w:noProof/>
        <w:lang w:eastAsia="sv-SE"/>
      </w:rPr>
      <mc:AlternateContent>
        <mc:Choice Requires="wps">
          <w:drawing>
            <wp:anchor distT="0" distB="0" distL="0" distR="0" simplePos="0" relativeHeight="251658264" behindDoc="0" locked="0" layoutInCell="1" allowOverlap="0" wp14:anchorId="78B49536" wp14:editId="42CD3646">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F88871" w14:textId="661E67B2" w:rsidR="00B6038E" w:rsidRPr="00756E21" w:rsidRDefault="00B6038E" w:rsidP="009C2B67">
                          <w:pPr>
                            <w:pStyle w:val="Brdtext"/>
                            <w:jc w:val="right"/>
                          </w:pPr>
                          <w:r>
                            <w:fldChar w:fldCharType="begin"/>
                          </w:r>
                          <w:r>
                            <w:instrText xml:space="preserve"> PAGE   \* MERGEFORMAT </w:instrText>
                          </w:r>
                          <w:r>
                            <w:fldChar w:fldCharType="separate"/>
                          </w:r>
                          <w:r w:rsidR="007C37CD">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8B49536"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MkD8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4o0azGGz2KNrg1CphEehrrp0AtLHCh/WJaQIdzj8NYdStdHf+oh8AOorc7chGMcByenObHE1g4&#10;TPk4Px8n8rO9s3U+fBWmJnFRUIe3S5Syza0PuAigAyTm8kZV5U2lVNpEvYgr5ciG4aVVSFeExx8o&#10;pUlT0NPjk1EKrE107yIrHcOIpJg+XSy8KzCtwlaJiFH6u5BgLNX5Rm7GudC7/AkdURKp3uPY4/e3&#10;eo9zVwc8Umajw865rrRxqfrUYnvKyp8DZbLDg/CDuuMytMs2SWU8vP/SlFvIwpmur7zlNxUe75b5&#10;8MAcGgnvjeEQ7vGRyoB8068oWRn3+63ziIe+YaWkQWMW1P9aMycoUd80lH+eT6KMQtpMTs6gI+IO&#10;LctDi17XVwaKyDGGLE/LiA9qWEpn6ifMkHnMChPTHLkLGoblVejGBWYQF/N5AqF3LQu3emF5DB1Z&#10;jtJ8bJ+Ys71+A4R/Z4YWZtNXMu6w0dPb+TpAiknjkeeO1Z5/9H2Sfj+j4mA53CfUfpL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7TJA/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8F88871" w14:textId="661E67B2" w:rsidR="00B6038E" w:rsidRPr="00756E21" w:rsidRDefault="00B6038E" w:rsidP="009C2B67">
                    <w:pPr>
                      <w:pStyle w:val="Brdtext"/>
                      <w:jc w:val="right"/>
                    </w:pPr>
                    <w:r>
                      <w:fldChar w:fldCharType="begin"/>
                    </w:r>
                    <w:r>
                      <w:instrText xml:space="preserve"> PAGE   \* MERGEFORMAT </w:instrText>
                    </w:r>
                    <w:r>
                      <w:fldChar w:fldCharType="separate"/>
                    </w:r>
                    <w:r w:rsidR="007C37CD">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D39344" w14:textId="77777777" w:rsidR="00B6038E" w:rsidRDefault="00B6038E" w:rsidP="00EE1584">
    <w:pPr>
      <w:pStyle w:val="Brdtext"/>
    </w:pPr>
    <w:r>
      <w:rPr>
        <w:noProof/>
        <w:lang w:eastAsia="sv-SE"/>
      </w:rPr>
      <mc:AlternateContent>
        <mc:Choice Requires="wps">
          <w:drawing>
            <wp:anchor distT="0" distB="0" distL="0" distR="0" simplePos="0" relativeHeight="251658240" behindDoc="0" locked="0" layoutInCell="1" allowOverlap="0" wp14:anchorId="55A7E66F" wp14:editId="2540035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1359D1"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5A7E66F"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buJ1jgIAAJE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rR&#10;O3RKsxo9ehJtcBsUkEd6GuunQC0scKH9bFpAh3OPw1h1K10d/6iHwA6id3tyEYxwHJ6d55NTWDhM&#10;+Ti/GCfys4OzdT58EaYmcVFQh94lStn2zgdcBNABEnN5o6rytlIqbaJexLVyZMvQaRXSFeHxB0pp&#10;0hT0fHI2SoG1ie5dZKVjGJEU06eLhXcFplXYKRExSn8TEoylOl/JzTgXep8/oSNKItVbHHv84VZv&#10;ce7qgEfKbHTYO9eVNi5Vn57YgbLyx0CZ7PAg/KjuuAztsk1SmQz9X5pyB1k4070rb/lthebdMR8e&#10;mcNDQr8xHMIDPlIZkG/6FSVr4369dh7x0DeslDR4mAX1PzfMCUrUVw3lX+SnUUYhbU7PPkJHxB1b&#10;lscWvamvDRSRYwxZnpYRH9SwlM7Uz5gh85gVJqY5chc0DMvr0I0LzCAu5vMEwtu1LNzpheUxdGQ5&#10;SvOpfWbO9voNEP69GZ4wm76QcYeNnt7ONwFSTBqPPHes9vzj3Sfp9zMqDpbjfUIdJuns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cbuJ1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F1359D1"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138F50" w14:textId="77777777" w:rsidR="00B6038E" w:rsidRDefault="00B6038E" w:rsidP="00EE1584">
    <w:pPr>
      <w:pStyle w:val="Brdtext"/>
    </w:pPr>
    <w:r>
      <w:rPr>
        <w:noProof/>
        <w:lang w:eastAsia="sv-SE"/>
      </w:rPr>
      <mc:AlternateContent>
        <mc:Choice Requires="wps">
          <w:drawing>
            <wp:anchor distT="0" distB="0" distL="0" distR="0" simplePos="0" relativeHeight="251658241" behindDoc="0" locked="0" layoutInCell="1" allowOverlap="0" wp14:anchorId="23CD2AB3" wp14:editId="10EBE5CE">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8B0B51" w14:textId="7D59E37A"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3CD2AB3"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0A7MjgIAAJE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0p0azGGz2KNrgNCsgjPY31M6CWFrjQfjYtoMO5x2GsupWujn/UQ2AH0bs9uQhGOA7PpvnpBBYO&#10;Uz7Oz8eJ/OzgbJ0PX4SpSVwU1OHtEqVse+sDLgLoAIm5vFFVeVMplTZRL+JKObJleGkV0hXh8QdK&#10;adIUdHp6NkqBtYnuXWSlYxiRFNOni4V3BaZV2CkRMUp/ExKMpTpfyc04F3qfP6EjSiLVWxx7/OFW&#10;b3Hu6oBHymx02DvXlTYuVZ9a7EBZ+WOgTHZ4EH5Ud1yGdtUmqUyG91+ZcgdZONP1lbf8psLj3TIf&#10;HphDI+G9MRzCPT5SGZBv+hUla+N+vXYe8dA3rJQ0aMyC+p8b5gQl6quG8s/zSZRRSJvJ2UfoiLhj&#10;y+rYojf1lYEicowhy9My4oMaltKZ+gkzZBGzwsQ0R+6ChmF5FbpxgRnExWKRQOhdy8KtXloeQ0eW&#10;ozQf2yfmbK/fAOHfmaGF2ey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l0A7M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48B0B51" w14:textId="7D59E37A"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A3E4A7" w14:textId="77777777" w:rsidR="00B6038E" w:rsidRDefault="00B6038E" w:rsidP="009C2B67">
    <w:pPr>
      <w:pStyle w:val="Brdtext"/>
    </w:pPr>
    <w:r>
      <w:rPr>
        <w:noProof/>
        <w:lang w:eastAsia="sv-SE"/>
      </w:rPr>
      <mc:AlternateContent>
        <mc:Choice Requires="wps">
          <w:drawing>
            <wp:anchor distT="0" distB="0" distL="0" distR="0" simplePos="0" relativeHeight="251658265" behindDoc="0" locked="0" layoutInCell="1" allowOverlap="0" wp14:anchorId="4BC180D9" wp14:editId="5978E93C">
              <wp:simplePos x="0" y="0"/>
              <wp:positionH relativeFrom="page">
                <wp:posOffset>68580</wp:posOffset>
              </wp:positionH>
              <wp:positionV relativeFrom="page">
                <wp:posOffset>7759065</wp:posOffset>
              </wp:positionV>
              <wp:extent cx="561340" cy="121920"/>
              <wp:effectExtent l="0" t="0" r="0" b="3810"/>
              <wp:wrapSquare wrapText="bothSides"/>
              <wp:docPr id="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C07E16" w14:textId="563B140F" w:rsidR="00B6038E" w:rsidRPr="00756E21" w:rsidRDefault="00B6038E" w:rsidP="009C2B67">
                          <w:pPr>
                            <w:pStyle w:val="Brdtext"/>
                            <w:jc w:val="right"/>
                          </w:pPr>
                          <w:r>
                            <w:fldChar w:fldCharType="begin"/>
                          </w:r>
                          <w:r>
                            <w:instrText xml:space="preserve"> PAGE   \* MERGEFORMAT </w:instrText>
                          </w:r>
                          <w:r>
                            <w:fldChar w:fldCharType="separate"/>
                          </w:r>
                          <w:r w:rsidR="007C37CD">
                            <w:rPr>
                              <w:noProof/>
                            </w:rPr>
                            <w:t>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BC180D9"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yjm8jQIAAJEFAAAOAAAAZHJzL2Uyb0RvYy54bWysVMFu2zAMvQ/YPwi6r47TtF2DOkXWosOA&#10;oi2WDj0rstQYk0VNYmJnX19KtpOs66XDLjYlPpIi+ciLy7Y2bKN8qMAWPD8acaashLKyzwX/8Xjz&#10;6TNnAYUthQGrCr5VgV/OPn64aNxUjWEFplSekRMbpo0r+ArRTbMsyJWqRTgCpywpNfhaIB39c1Z6&#10;0ZD32mTj0eg0a8CXzoNUIdDtdafks+RfayXxXuugkJmC09swfX36LuM3m12I6bMXblXJ/hniH15R&#10;i8pS0J2ra4GCrX31l6u6kh4CaDySUGegdSVVyoGyyUevslmshFMpFypOcLsyhf/nVt5tHjyryoKP&#10;qTxW1NSjR9WiX1MCk1iexoUpoRaOcNh+gZbaPNwHuoxZt9rX8U/5MNKTp+2uuOSMSbo8Oc2PJ6SR&#10;pMrH+TnFI+/Z3tj5gF8V1CwKBffUu1RSsbkN2EEHSIwVwFTlTWVMOkS+qCvj2UZQpw2mJ5LzP1DG&#10;sqbgp8cno+TYQjTvPBsb3ajEmD5cTLxLMEm4NSpijP2uNFUs5flGbCGlsrv4CR1RmkK9x7DH71/1&#10;HuMuD7JIkcHizriuLPiUfRqxfcnKn0PJdIen3hzkHUVsl22iytnQ/yWUW6KFh26ugpM3FTXvVgR8&#10;EJ4GifpNywHv6aMNUPGhlzhbgf/91n3EE79Jy1lDg1nw8GstvOLMfLPE/PN8EmmE6TA5OYu89Yea&#10;5aHGrusrIEbktIacTGLEoxlE7aF+oh0yj1FJJayk2AXHQbzCbl3QDpJqPk8gml0n8NYunIyuY5Uj&#10;NR/bJ+Fdz18k4t/BMMJi+orGHTZaBjdfI1ExcTzWuatqX3+a+zQl/Y6Ki+XwnFD7TTp7A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DWyjm8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28C07E16" w14:textId="563B140F" w:rsidR="00B6038E" w:rsidRPr="00756E21" w:rsidRDefault="00B6038E" w:rsidP="009C2B67">
                    <w:pPr>
                      <w:pStyle w:val="Brdtext"/>
                      <w:jc w:val="right"/>
                    </w:pPr>
                    <w:r>
                      <w:fldChar w:fldCharType="begin"/>
                    </w:r>
                    <w:r>
                      <w:instrText xml:space="preserve"> PAGE   \* MERGEFORMAT </w:instrText>
                    </w:r>
                    <w:r>
                      <w:fldChar w:fldCharType="separate"/>
                    </w:r>
                    <w:r w:rsidR="007C37CD">
                      <w:rPr>
                        <w:noProof/>
                      </w:rPr>
                      <w:t>4</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906831" w14:textId="77777777" w:rsidR="00B6038E" w:rsidRDefault="00B6038E" w:rsidP="00EE1584">
    <w:pPr>
      <w:pStyle w:val="Brdtext"/>
    </w:pPr>
    <w:r>
      <w:rPr>
        <w:noProof/>
        <w:lang w:eastAsia="sv-SE"/>
      </w:rPr>
      <mc:AlternateContent>
        <mc:Choice Requires="wps">
          <w:drawing>
            <wp:anchor distT="0" distB="0" distL="0" distR="0" simplePos="0" relativeHeight="251658242" behindDoc="0" locked="0" layoutInCell="1" allowOverlap="0" wp14:anchorId="0E988BED" wp14:editId="0D3CB082">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304466" w14:textId="6D4867EF"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E988BED"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FvBFjQIAAJE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HH&#10;OSWa1ZjRo2iDW6OBPNLTWD8F6sECF9ovpsWYh3OPw9h1K10d/+iHwA6itztyEYxwHJ6c5scTWDhM&#10;+Tg/Hyfys72zdT58FaYmcVFQh9klStnmxgcUAugAibm8UVV5XSmVNlEvYqEc2TBMWoVUIjz+QClN&#10;moKeHp+MUmBtonsXWekYRiTF9Oli412DaRW2SkSM0t+FBGOpzzdyM86F3uVP6IiSSPUexx6/r+o9&#10;zl0f8EiZjQ4757rSxqXu0xXbU1b+HCiTHR6EH/Qdl6FdtkkqZ8P8l6bcQhbOdPfKW35dYXg3zId7&#10;5nCRMG88DuEOH6kMyDf9ipKVcb/fOo946BtWShpczIL6X2vmBCXqm4byz/NJlFFIm8nJZ+iIuEPL&#10;8tCi1/XCQBEQN6pLy4gPalhKZ+onvCHzmBUmpjlyFzQMy0Xongu8QVzM5wmEu2tZuNEPlsfQkeUo&#10;zcf2iTnb6zdA+LdmuMJs+krGHTZ6ejtfB0gxaTzy3LHa8497n6Tfv1HxYTncJ9T+JZ29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wW8EW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70304466" w14:textId="6D4867EF"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3</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D3F34B" w14:textId="77777777" w:rsidR="00B6038E" w:rsidRDefault="00B6038E" w:rsidP="00EE1584">
    <w:pPr>
      <w:pStyle w:val="Brdtext"/>
    </w:pPr>
    <w:r>
      <w:rPr>
        <w:noProof/>
        <w:lang w:eastAsia="sv-SE"/>
      </w:rPr>
      <mc:AlternateContent>
        <mc:Choice Requires="wps">
          <w:drawing>
            <wp:anchor distT="0" distB="0" distL="0" distR="0" simplePos="0" relativeHeight="251658243" behindDoc="0" locked="0" layoutInCell="1" allowOverlap="0" wp14:anchorId="6C4C218C" wp14:editId="3FAFEC26">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783F51"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4C218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8xmijgIAAJE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hNKNKvxRk+iDW6DAvJIT2P9FKhHC1xoP5sW0OHc4zBW3UpXxz/qIbCD6N2eXAQjHIfnF/npGSwc&#10;pnycT8aJ/OzgbJ0PX4SpSVwU1OHtEqVse+sDLgLoAIm5vFFVeVMplTZRL+JKObJleGkV0hXh8QdK&#10;adIU9OL0fJQCaxPdu8hKxzAiKaZPFwvvCkyrsFMiYpT+JiQYS3W+kptxLvQ+f0JHlESqtzj2+MOt&#10;3uLc1QGPlNnosHeuK21cqj612IGy8sdAmezwIPyo7rgM7bJNUpkM77805Q6ycKbrK2/5TYXHu2U+&#10;PDCHRsJ7YziEe3ykMiDf9CtK1sb9eu084qFvWClp0JgF9T83zAlK1FcN5U/ysyijkDZn5x+hI+KO&#10;Lctji97UVwaKyDGGLE/LiA9qWEpn6mfMkEXMChPTHLkLGoblVejGBWYQF4tFAqF3LQu3+tHyGDqy&#10;HKX51D4zZ3v9Bgj/zgwtzKYvZNxho6e3i02AFJPGI88dqz3/6Psk/X5GxcFyvE+owyS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l8xm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8783F51"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1D1293" w14:textId="77777777" w:rsidR="00B6038E" w:rsidRDefault="00B6038E" w:rsidP="009C2B67">
    <w:pPr>
      <w:pStyle w:val="Brdtext"/>
    </w:pPr>
    <w:r>
      <w:rPr>
        <w:noProof/>
        <w:lang w:eastAsia="sv-SE"/>
      </w:rPr>
      <mc:AlternateContent>
        <mc:Choice Requires="wps">
          <w:drawing>
            <wp:anchor distT="0" distB="0" distL="0" distR="0" simplePos="0" relativeHeight="251658266" behindDoc="0" locked="0" layoutInCell="1" allowOverlap="0" wp14:anchorId="40CCCDB1" wp14:editId="0BFBE941">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3ED95B" w14:textId="77777777" w:rsidR="00B6038E" w:rsidRPr="00756E21" w:rsidRDefault="00B6038E" w:rsidP="009C2B67">
                          <w:pPr>
                            <w:pStyle w:val="Brdtext"/>
                            <w:jc w:val="right"/>
                          </w:pPr>
                          <w:r>
                            <w:fldChar w:fldCharType="begin"/>
                          </w:r>
                          <w:r>
                            <w:instrText xml:space="preserve"> PAGE   \* MERGEFORMAT </w:instrText>
                          </w:r>
                          <w:r>
                            <w:fldChar w:fldCharType="separate"/>
                          </w:r>
                          <w:r>
                            <w:rPr>
                              <w:noProof/>
                            </w:rPr>
                            <w:t>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0CCCDB1"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NPc1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8&#10;ypkVNb3Rk2rRb6iASaSncWFKqEdHOGw/Q0vPPJwHOoxVt9rX8U/1MLIT0bs9uRSMSTo8O89PJ2SR&#10;ZMrH+cU4kZ8dnJ0P+EVBzeKi4J7eLlEqtrcB6SIEHSAxVwBTlTeVMWkT9aKujGdbQS9tMF2RPP5A&#10;Gcuagp+fno1SYAvRvYtsbAyjkmL6dLHwrsC0wp1REWPsN6WJsVTnK7mFlMru8yd0RGlK9RbHHn+4&#10;1VucuzrII2UGi3vnurLgU/WpxQ6UlT8GynSHJ8KP6o5LbJdtkko+HgSwhHJHuvDQNVZw8qai17sV&#10;AR+Ep06iB6fpgPf00QaIfehXnK3B/3rtPOJJ4GTlrKHOLHj4uRFecWa+WpL+RT6JOsK0mZx9JCEx&#10;f2xZHlvspr4CkkROc8jJtIx4NMNSe6ifaYgsYlYyCSspd8FxWF5hNy9oCEm1WCQQNa8TeGsfnYyh&#10;I81Rm0/ts/CuFzCS8u9g6GExfa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RNPc1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43ED95B" w14:textId="77777777" w:rsidR="00B6038E" w:rsidRPr="00756E21" w:rsidRDefault="00B6038E" w:rsidP="009C2B67">
                    <w:pPr>
                      <w:pStyle w:val="Brdtext"/>
                      <w:jc w:val="right"/>
                    </w:pPr>
                    <w:r>
                      <w:fldChar w:fldCharType="begin"/>
                    </w:r>
                    <w:r>
                      <w:instrText xml:space="preserve"> PAGE   \* MERGEFORMAT </w:instrText>
                    </w:r>
                    <w:r>
                      <w:fldChar w:fldCharType="separate"/>
                    </w:r>
                    <w:r>
                      <w:rPr>
                        <w:noProof/>
                      </w:rPr>
                      <w:t>6</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AB461F" w14:textId="77777777" w:rsidR="00B6038E" w:rsidRDefault="00B6038E" w:rsidP="00EE1584">
    <w:pPr>
      <w:pStyle w:val="Brdtext"/>
    </w:pPr>
    <w:r>
      <w:rPr>
        <w:noProof/>
        <w:lang w:eastAsia="sv-SE"/>
      </w:rPr>
      <mc:AlternateContent>
        <mc:Choice Requires="wps">
          <w:drawing>
            <wp:anchor distT="0" distB="0" distL="0" distR="0" simplePos="0" relativeHeight="251658244" behindDoc="0" locked="0" layoutInCell="1" allowOverlap="0" wp14:anchorId="5A300FF2" wp14:editId="00E08CA3">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1ACBE7" w14:textId="27A0F596"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A300FF2"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eYR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JKfDg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w15h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1ACBE7" w14:textId="27A0F596"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5</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2AAF7D" w14:textId="77777777" w:rsidR="00B6038E" w:rsidRDefault="00B6038E" w:rsidP="00EE1584">
    <w:pPr>
      <w:pStyle w:val="Brdtext"/>
    </w:pPr>
    <w:r>
      <w:rPr>
        <w:noProof/>
        <w:lang w:eastAsia="sv-SE"/>
      </w:rPr>
      <mc:AlternateContent>
        <mc:Choice Requires="wps">
          <w:drawing>
            <wp:anchor distT="0" distB="0" distL="0" distR="0" simplePos="0" relativeHeight="251658245" behindDoc="0" locked="0" layoutInCell="1" allowOverlap="0" wp14:anchorId="417FF4E6" wp14:editId="64E2F16C">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260D1"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17FF4E6"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d9F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5syKmt7oSbXoN1RAHulpXJgS6tERDtvP0NIzD+eBDmPVrfZ1/FM9jOxE9G5PLgVjkg7PzvPTCVkk&#10;mfJxfjFO5GcHZ+cDflFQs7gouKe3S5SK7W1AughBB0jMFcBU5U1lTNpEvagr49lW0EsbTFckjz9Q&#10;xrKm4OenZ6MU2EJ07yIbG8OopJg+XSy8KzCtcGdUxBj7TWliLNX5Sm4hpbL7/AkdUZpSvcWxxx9u&#10;9Rbnrg7ySJnB4t65riz4VH1qsQNl5Y+BMt3hifCjuuMS22WbpJJPBgEsodyRLjx0jRWcvKno9W5F&#10;wAfhqZPowWk64D19tAFiH/oVZ2vwv147j3gSOFk5a6gzCx5+boRXnJmvlqR/kU+ijjBtJmcfSUjM&#10;H1uWxxa7qa+AJJHTHHIyLSMezbDUHupnGiKLmJVMwkrKXXAcllfYzQsaQlItFglEzesE3tpHJ2Po&#10;SHPU5lP7LLzrBYyk/DsYelhMX+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GV30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0C260D1"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41D367" w14:textId="77777777" w:rsidR="00B6038E" w:rsidRDefault="00B6038E" w:rsidP="009C2B67">
    <w:pPr>
      <w:pStyle w:val="Brdtext"/>
    </w:pPr>
    <w:r>
      <w:rPr>
        <w:noProof/>
        <w:lang w:eastAsia="sv-SE"/>
      </w:rPr>
      <mc:AlternateContent>
        <mc:Choice Requires="wps">
          <w:drawing>
            <wp:anchor distT="0" distB="0" distL="0" distR="0" simplePos="0" relativeHeight="251658267" behindDoc="0" locked="0" layoutInCell="1" allowOverlap="0" wp14:anchorId="469096D0" wp14:editId="33F693D0">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D10364" w14:textId="6EF3627B" w:rsidR="00B6038E" w:rsidRPr="00756E21" w:rsidRDefault="00B6038E" w:rsidP="009C2B67">
                          <w:pPr>
                            <w:pStyle w:val="Brdtext"/>
                            <w:jc w:val="right"/>
                          </w:pPr>
                          <w:r>
                            <w:fldChar w:fldCharType="begin"/>
                          </w:r>
                          <w:r>
                            <w:instrText xml:space="preserve"> PAGE   \* MERGEFORMAT </w:instrText>
                          </w:r>
                          <w:r>
                            <w:fldChar w:fldCharType="separate"/>
                          </w:r>
                          <w:r w:rsidR="007C37CD">
                            <w:rPr>
                              <w:noProof/>
                            </w:rPr>
                            <w:t>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69096D0"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zr0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kp+OghgCeWWdOGha6zg5HVFr3cj&#10;At4LT51ED07TAe/oow0Q+9CvOFuB//3WecSTwMnKWUOdWfDway284sx8syT9s3wSdYRpMzk5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6Lzr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8D10364" w14:textId="6EF3627B" w:rsidR="00B6038E" w:rsidRPr="00756E21" w:rsidRDefault="00B6038E" w:rsidP="009C2B67">
                    <w:pPr>
                      <w:pStyle w:val="Brdtext"/>
                      <w:jc w:val="right"/>
                    </w:pPr>
                    <w:r>
                      <w:fldChar w:fldCharType="begin"/>
                    </w:r>
                    <w:r>
                      <w:instrText xml:space="preserve"> PAGE   \* MERGEFORMAT </w:instrText>
                    </w:r>
                    <w:r>
                      <w:fldChar w:fldCharType="separate"/>
                    </w:r>
                    <w:r w:rsidR="007C37CD">
                      <w:rPr>
                        <w:noProof/>
                      </w:rPr>
                      <w:t>6</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BF8DAC" w14:textId="77777777" w:rsidR="00B6038E" w:rsidRDefault="00B6038E" w:rsidP="00EE1584">
    <w:pPr>
      <w:pStyle w:val="Brdtext"/>
    </w:pPr>
    <w:r>
      <w:rPr>
        <w:noProof/>
        <w:lang w:eastAsia="sv-SE"/>
      </w:rPr>
      <mc:AlternateContent>
        <mc:Choice Requires="wps">
          <w:drawing>
            <wp:anchor distT="0" distB="0" distL="0" distR="0" simplePos="0" relativeHeight="251658246" behindDoc="0" locked="0" layoutInCell="1" allowOverlap="0" wp14:anchorId="15915BC5" wp14:editId="047A59CE">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C8E70C"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915BC5"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sJVN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j7n&#10;zIqa3uhZtejXVEAe6WlcmBDqyREO28/Q0jMP54EOY9Wt9nX8Uz2M7ET0dkcuBWOSDk/P8uMTskgy&#10;5eP8cpzIz/bOzgf8oqBmcVFwT2+XKBWbu4B0EYIOkJgrgKnK28qYtIl6UdfGs42glzaYrkgef6CM&#10;ZU3Bz45PRymwhejeRTY2hlFJMX26WHhXYFrh1qiIMfab0sRYqvON3EJKZXf5EzqiNKV6j2OP39/q&#10;Pc5dHeSRMoPFnXNdWfCp+tRie8rKHwNlusMT4Qd1xyW2izZJJb8YBLCAcku68NA1VnDytqLXuxMB&#10;H4WnTqIHp+mAD/TRBoh96FecrcD/eus84kngZOWsoc4sePi5Fl5xZr5akv5lfhJ1hGlzcnpOQmL+&#10;0LI4tNh1fQ0kiZzmkJNpGfFohqX2UL/QEJnHrGQSVlLuguOwvMZuXtAQkmo+TyBqXifwzj45GUNH&#10;mqM2n9sX4V0vYCTl38PQw2LySscdNnoGN18jaTGJPBLdsdo/ADV+0n4/pOJkOdwn1H6U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LCVT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7C8E70C"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5</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FF4E14" w14:textId="77777777" w:rsidR="00B6038E" w:rsidRDefault="00B6038E" w:rsidP="00EE1584">
    <w:pPr>
      <w:pStyle w:val="Brdtext"/>
    </w:pPr>
    <w:r>
      <w:rPr>
        <w:noProof/>
        <w:lang w:eastAsia="sv-SE"/>
      </w:rPr>
      <mc:AlternateContent>
        <mc:Choice Requires="wps">
          <w:drawing>
            <wp:anchor distT="0" distB="0" distL="0" distR="0" simplePos="0" relativeHeight="251658247" behindDoc="0" locked="0" layoutInCell="1" allowOverlap="0" wp14:anchorId="64D3E104" wp14:editId="2F6C449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06603D"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4D3E104"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bMkg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hDMranqjpWrRb6iAPNLTuDAl1KMjHLafoaVnHs4DHcaqW+3r+Kd6GNmJ6N2eXArGJB1OzvPTM7JI&#10;MuXj/GKcyM8Ozs4H/KKgZnFRcE9vlygV29uAdBGCDpCYK4CpypvKmLSJelFXxrOtoJc2mK5IHn+g&#10;jGVNwc9PJ6MU2EJ07yIbG8OopJg+XSy8KzCtcGdUxBj7TWliLNX5Sm4hpbL7/AkdUZpSvcWxxx9u&#10;9Rbnrg7ySJnB4t65riz4VH1qsQNl5Y+BMt3hifCjuuMS21WbpJJfDAJYQbkjXXjoGis4eVPR692K&#10;gA/CUyfRg9N0wHv6aAPEPvQrztbgf712HvEkcLJy1lBnFjz83AivODNfLUn/Ij+LOsK0OZt8JCEx&#10;f2xZHVvspr4CkkROc8jJtIx4NMNSe6ifaIgsYlYyCSspd8FxWF5hNy9oCEm1WCQQNa8TeGsfnYyh&#10;I81Rm8v2S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lsyS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F06603D"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1720C6" w14:textId="77777777" w:rsidR="00B6038E" w:rsidRDefault="00B6038E" w:rsidP="009C2B67">
    <w:pPr>
      <w:pStyle w:val="Brdtext"/>
    </w:pPr>
    <w:r>
      <w:rPr>
        <w:noProof/>
        <w:lang w:eastAsia="sv-SE"/>
      </w:rPr>
      <mc:AlternateContent>
        <mc:Choice Requires="wps">
          <w:drawing>
            <wp:anchor distT="0" distB="0" distL="0" distR="0" simplePos="0" relativeHeight="251658268" behindDoc="0" locked="0" layoutInCell="1" allowOverlap="0" wp14:anchorId="3A369216" wp14:editId="5A8F196D">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E44257" w14:textId="38737E48" w:rsidR="00B6038E" w:rsidRPr="00756E21" w:rsidRDefault="00B6038E" w:rsidP="009C2B67">
                          <w:pPr>
                            <w:pStyle w:val="Brdtext"/>
                            <w:jc w:val="right"/>
                          </w:pPr>
                          <w:r>
                            <w:fldChar w:fldCharType="begin"/>
                          </w:r>
                          <w:r>
                            <w:instrText xml:space="preserve"> PAGE   \* MERGEFORMAT </w:instrText>
                          </w:r>
                          <w:r>
                            <w:fldChar w:fldCharType="separate"/>
                          </w:r>
                          <w:r w:rsidR="007C37CD">
                            <w:rPr>
                              <w:noProof/>
                            </w:rPr>
                            <w:t>38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369216"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iPqbjw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TirjQQArKHekCw9dYwUnbyp6vVsR&#10;8EF46iR6cJoOeE8fbYDYh37F2Rr8r9fOI54ETlbOGurMgoefG+EVZ+arJelf5JOoI0ybydlHEhLz&#10;x5bVscVu6isgSeQ0h5xMy4hHMyy1h/qJhsgiZiWTsJJyFxyH5RV284KGkFSLRQJR8zqBt/bRyRg6&#10;0hy1uWyfhHe9gJGUfwdDD4vpCx132OgZ3GKDpMUk8kh0x2r/ANT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SI+p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6E44257" w14:textId="38737E48" w:rsidR="00B6038E" w:rsidRPr="00756E21" w:rsidRDefault="00B6038E" w:rsidP="009C2B67">
                    <w:pPr>
                      <w:pStyle w:val="Brdtext"/>
                      <w:jc w:val="right"/>
                    </w:pPr>
                    <w:r>
                      <w:fldChar w:fldCharType="begin"/>
                    </w:r>
                    <w:r>
                      <w:instrText xml:space="preserve"> PAGE   \* MERGEFORMAT </w:instrText>
                    </w:r>
                    <w:r>
                      <w:fldChar w:fldCharType="separate"/>
                    </w:r>
                    <w:r w:rsidR="007C37CD">
                      <w:rPr>
                        <w:noProof/>
                      </w:rPr>
                      <w:t>38</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8BF2F6" w14:textId="77777777" w:rsidR="00B6038E" w:rsidRDefault="00B6038E" w:rsidP="00EE1584">
    <w:pPr>
      <w:pStyle w:val="Brdtext"/>
    </w:pPr>
    <w:r>
      <w:rPr>
        <w:noProof/>
        <w:lang w:eastAsia="sv-SE"/>
      </w:rPr>
      <mc:AlternateContent>
        <mc:Choice Requires="wps">
          <w:drawing>
            <wp:anchor distT="0" distB="0" distL="0" distR="0" simplePos="0" relativeHeight="251658248" behindDoc="0" locked="0" layoutInCell="1" allowOverlap="0" wp14:anchorId="3ECF56B8" wp14:editId="333EAECE">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B660C5" w14:textId="2C008CD3"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39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ECF56B8"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YEzv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kCPZjXe6Em0wW1QQB7paayfAvVogQvtZ9PimYdzj8NYdStdHf+oh8COSLs9uQhGOA7PzvPJKSwc&#10;pnycX4wT+dnB2TofvghTk7goqMPbJUrZ9tYHXATQARJzeaOq8qZSKm2iXsSVcmTL8NIqpCvC4w+U&#10;0qQp6PnkbJQCaxPdu8hKxzAiKaZPFwvvCkyrsFMiYpT+JiQYS3W+kptxLvQ+f0JHlESqtzj2+MOt&#10;3uLc1QGPlNnosHeuK21cqj612IGy8sdAmezwIPyo7rgM7bJNUhlPBgEsTbmDLpzpGstbflPh9W6Z&#10;Dw/MoZPw4JgO4R4fqQzYN/2KkrVxv147j3gIHFZKGnRmQf3PDXOCEvVVQ/oX+WnUUUib0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WBM7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5B660C5" w14:textId="2C008CD3"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39</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63EE00" w14:textId="77777777" w:rsidR="00B6038E" w:rsidRDefault="00B6038E" w:rsidP="00EE1584">
    <w:pPr>
      <w:pStyle w:val="Brdtext"/>
    </w:pPr>
    <w:r>
      <w:rPr>
        <w:noProof/>
        <w:lang w:eastAsia="sv-SE"/>
      </w:rPr>
      <mc:AlternateContent>
        <mc:Choice Requires="wps">
          <w:drawing>
            <wp:anchor distT="0" distB="0" distL="0" distR="0" simplePos="0" relativeHeight="251658249" behindDoc="0" locked="0" layoutInCell="1" allowOverlap="0" wp14:anchorId="06C4E623" wp14:editId="4ABD8343">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CC148B"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6C4E623"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KdLr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QB7paayfAvVogQvtZ9OizcO5x2GsupWujn/UQ2AH0bs9uQhGOA7PzvPTCSwc&#10;pnycX4wT+dnB2TofvghTk7goqEPvEqVse+sDLgLoAIm5vFFVeVMplTZRL+JKObJl6LQK6Yrw+AOl&#10;NGkKen56NkqBtYnuXWSlYxiRFNOni4V3BaZV2CkRMUp/ExKMpTpfyc04F3qfP6EjSiLVWxx7/OFW&#10;b3Hu6oBHymx02DvXlTYuVZ+e2IGy8sdAmezwIPyo7rgM7bLtpDIZBLA05Q66cKZ7WN7ymwrdu2U+&#10;PDCHl4SGYzqEe3ykMmDf9CtK1sb9eu084iFwWClp8DIL6n9umBOUqK8a0r/IJ1FHIW0mZx8hJOKO&#10;Lctji97UVwaSyDGHLE/LiA9qWEpn6mcMkUXMChPTHLkLGoblVejmBYYQF4tFAuHxWhZu9aPlMXSk&#10;OWrzqX1mzvYCDlD+nRneMJu+0HGHjZ7eLjYBWkwij0R3rPYNwMN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CnS6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CC148B"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0E963A" w14:textId="77777777" w:rsidR="00B6038E" w:rsidRDefault="00B6038E" w:rsidP="009C2B67">
    <w:pPr>
      <w:pStyle w:val="Brdtext"/>
    </w:pPr>
    <w:r>
      <w:rPr>
        <w:noProof/>
        <w:lang w:eastAsia="sv-SE"/>
      </w:rPr>
      <mc:AlternateContent>
        <mc:Choice Requires="wps">
          <w:drawing>
            <wp:anchor distT="0" distB="0" distL="0" distR="0" simplePos="0" relativeHeight="251658269" behindDoc="0" locked="0" layoutInCell="1" allowOverlap="0" wp14:anchorId="639E5588" wp14:editId="4C44235D">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C6C8F0" w14:textId="77777777" w:rsidR="00B6038E" w:rsidRPr="00756E21" w:rsidRDefault="00B6038E" w:rsidP="009C2B67">
                          <w:pPr>
                            <w:pStyle w:val="Brdtext"/>
                            <w:jc w:val="right"/>
                          </w:pPr>
                          <w:r>
                            <w:fldChar w:fldCharType="begin"/>
                          </w:r>
                          <w:r>
                            <w:instrText xml:space="preserve"> PAGE   \* MERGEFORMAT </w:instrText>
                          </w:r>
                          <w:r>
                            <w:fldChar w:fldCharType="separate"/>
                          </w:r>
                          <w:r>
                            <w:rPr>
                              <w:noProof/>
                            </w:rPr>
                            <w:t>126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39E5588"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epAK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86sqOmNHlWLfk0FTCI9jQtTQi0c4bD9Ai0983Ae6DBW3Wpfxz/Vw8hORG935FIwJunw5DQ/npBF&#10;kikf5+fjRH62d3Y+4FcFNYuLgnt6u0Sp2NwGpIsQdIDEXAFMVd5UxqRN1Iu6Mp5tBL20wXRF8vgD&#10;ZSxrCn56fDJKgS1E9y6ysTGMSorp08XCuwLTCrdGRYyx35UmxlKdb+QWUiq7y5/QEaUp1Xsce/z+&#10;Vu9x7uogj5QZLO6c68qCT9WnFttTVv4cKNMdngg/qDsusV22SSrj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vepA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DC6C8F0" w14:textId="77777777" w:rsidR="00B6038E" w:rsidRPr="00756E21" w:rsidRDefault="00B6038E" w:rsidP="009C2B67">
                    <w:pPr>
                      <w:pStyle w:val="Brdtext"/>
                      <w:jc w:val="right"/>
                    </w:pPr>
                    <w:r>
                      <w:fldChar w:fldCharType="begin"/>
                    </w:r>
                    <w:r>
                      <w:instrText xml:space="preserve"> PAGE   \* MERGEFORMAT </w:instrText>
                    </w:r>
                    <w:r>
                      <w:fldChar w:fldCharType="separate"/>
                    </w:r>
                    <w:r>
                      <w:rPr>
                        <w:noProof/>
                      </w:rPr>
                      <w:t>126</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BF03AB" w14:textId="77777777" w:rsidR="00B6038E" w:rsidRDefault="00B6038E" w:rsidP="00EE1584">
    <w:pPr>
      <w:pStyle w:val="Brdtext"/>
    </w:pPr>
    <w:r>
      <w:rPr>
        <w:noProof/>
        <w:lang w:eastAsia="sv-SE"/>
      </w:rPr>
      <mc:AlternateContent>
        <mc:Choice Requires="wps">
          <w:drawing>
            <wp:anchor distT="0" distB="0" distL="0" distR="0" simplePos="0" relativeHeight="251658250" behindDoc="0" locked="0" layoutInCell="1" allowOverlap="0" wp14:anchorId="6D0D8245" wp14:editId="3A4B88F4">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E1BD61" w14:textId="1960D43A"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127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D0D8245"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5T+zkAIAAJI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aTY7JI&#10;MuXj/HycyM/2zs4H/KqgZnFRcE9vlygVm9uAdBGCDpCYK4CpypvKmLSJelFXxrONoJc2mK5IHn+g&#10;jGVNwU8nJ6MU2EJ07yIbG8OopJg+XSy8KzCtcGtUxBj7XWliLNX5Rm4hpbK7/AkdUZpSvcexx+9v&#10;9R7nrg7ySJnB4s65riz4VH1qsT1l5c+BMt3hifCDuuMS22WbpDI+GwSwhHJLuvDQNVZw8qai17sV&#10;AR+Ep06iB6fpgPf00QaIfehXnK3A/37rPOJJ4GTlrKHOLHj4tRZecWa+WZL+eX4cdYRpc3z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3lP7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E1BD61" w14:textId="1960D43A" w:rsidR="00B6038E" w:rsidRPr="00756E21" w:rsidRDefault="00B6038E" w:rsidP="00A118D8">
                    <w:pPr>
                      <w:pStyle w:val="Brdtext"/>
                      <w:jc w:val="right"/>
                    </w:pPr>
                    <w:r>
                      <w:fldChar w:fldCharType="begin"/>
                    </w:r>
                    <w:r>
                      <w:instrText xml:space="preserve"> PAGE   \* MERGEFORMAT </w:instrText>
                    </w:r>
                    <w:r>
                      <w:fldChar w:fldCharType="separate"/>
                    </w:r>
                    <w:r w:rsidR="007C37CD">
                      <w:rPr>
                        <w:noProof/>
                      </w:rPr>
                      <w:t>127</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FA9F3E" w14:textId="77777777" w:rsidR="00B6038E" w:rsidRDefault="00B6038E" w:rsidP="00EE1584">
    <w:pPr>
      <w:pStyle w:val="Brdtext"/>
    </w:pPr>
    <w:r>
      <w:rPr>
        <w:noProof/>
        <w:lang w:eastAsia="sv-SE"/>
      </w:rPr>
      <mc:AlternateContent>
        <mc:Choice Requires="wps">
          <w:drawing>
            <wp:anchor distT="0" distB="0" distL="0" distR="0" simplePos="0" relativeHeight="251658251" behindDoc="0" locked="0" layoutInCell="1" allowOverlap="0" wp14:anchorId="7ED1C417" wp14:editId="505CA32F">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C6EEA3"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ED1C417"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OWPejg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0&#10;p0SzGjN6Em1wGzSQR3oa66dAPVrgQvvZtBjzcO5xGLtupavjH/0Q2EH0bk8ughGOw/OL/PQMFg5T&#10;Ps4n40R+dnC2zocvwtQkLgrqMLtEKdve+oBCAB0gMZc3qipvKqXSJupFXClHtgyTViGVCI8/UEqT&#10;pqAXp+ejFFib6N5FVjqGEUkxfbrYeNdgWoWdEhGj9DchwVjq85XcjHOh9/kTOqIkUr3FsccfqnqL&#10;c9cHPFJmo8Peua60can7dMUOlJU/BspkhwfhR33HZWiXbZLKeDIIYGnKHXThTHexvOU3FaZ3y3x4&#10;YA43CQPH6xDu8ZHKgH3TryhZG/frtfOIh8BhpaTBzSyo/7lhTlCivmpIf5KfRR2FtDk7/wghEXds&#10;WR5b9Ka+MpAE1I3q0jLigxqW0pn6GY/IImaFiWmO3AUNw/IqdO8FHiEuFosEwuW1LNzqR8tj6Ehz&#10;1OZT+8yc7QUcoPw7M9xhNn2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sOWPe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4C6EEA3" w14:textId="77777777" w:rsidR="00B6038E" w:rsidRPr="00756E21" w:rsidRDefault="00B6038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D7585E7" w14:textId="77777777" w:rsidR="00583CC6" w:rsidRDefault="00583CC6" w:rsidP="006923D1">
      <w:pPr>
        <w:pStyle w:val="Sidfot"/>
      </w:pPr>
    </w:p>
  </w:footnote>
  <w:footnote w:type="continuationSeparator" w:id="0">
    <w:p w14:paraId="479C7FBC" w14:textId="77777777" w:rsidR="00583CC6" w:rsidRPr="006923D1" w:rsidRDefault="00583CC6" w:rsidP="006923D1">
      <w:pPr>
        <w:pStyle w:val="Sidfot"/>
      </w:pPr>
    </w:p>
  </w:footnote>
  <w:footnote w:type="continuationNotice" w:id="1">
    <w:p w14:paraId="12A2CADC" w14:textId="77777777" w:rsidR="00583CC6" w:rsidRDefault="00583CC6"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C29BED" w14:textId="77777777" w:rsidR="00B6038E" w:rsidRDefault="00B6038E" w:rsidP="00664D04">
    <w:pPr>
      <w:pStyle w:val="Brdtext"/>
    </w:pPr>
    <w:r>
      <w:rPr>
        <w:noProof/>
        <w:lang w:eastAsia="sv-SE"/>
      </w:rPr>
      <mc:AlternateContent>
        <mc:Choice Requires="wps">
          <w:drawing>
            <wp:anchor distT="0" distB="0" distL="0" distR="0" simplePos="0" relativeHeight="251658252" behindDoc="0" locked="0" layoutInCell="1" allowOverlap="0" wp14:anchorId="3815BDB6" wp14:editId="351BBEEB">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17B35F" w14:textId="77777777" w:rsidR="00B6038E" w:rsidRPr="00756E21" w:rsidRDefault="00C14791"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815BDB6"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A17B35F" w14:textId="77777777" w:rsidR="00B6038E" w:rsidRPr="00756E21" w:rsidRDefault="00C14791"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DD5DA2" w14:textId="77777777" w:rsidR="00B6038E" w:rsidRDefault="00B6038E" w:rsidP="00EE1584">
    <w:pPr>
      <w:pStyle w:val="Brdtext"/>
    </w:pPr>
    <w:r>
      <w:rPr>
        <w:noProof/>
        <w:lang w:eastAsia="sv-SE"/>
      </w:rPr>
      <mc:AlternateContent>
        <mc:Choice Requires="wps">
          <w:drawing>
            <wp:anchor distT="0" distB="0" distL="0" distR="0" simplePos="0" relativeHeight="251658258" behindDoc="0" locked="0" layoutInCell="1" allowOverlap="0" wp14:anchorId="04780202" wp14:editId="0AF1C8E4">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DE4F8E" w14:textId="77777777" w:rsidR="00B6038E" w:rsidRPr="00756E21" w:rsidRDefault="00C14791"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4780202"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FDE4F8E" w14:textId="77777777" w:rsidR="00B6038E" w:rsidRPr="00756E21" w:rsidRDefault="00C14791"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2EEF5A" w14:textId="77777777" w:rsidR="00B6038E" w:rsidRDefault="00B6038E"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91BB01" w14:textId="77777777" w:rsidR="00B6038E" w:rsidRDefault="00B6038E" w:rsidP="00664D04">
    <w:pPr>
      <w:pStyle w:val="Brdtext"/>
    </w:pPr>
    <w:r>
      <w:rPr>
        <w:noProof/>
        <w:lang w:eastAsia="sv-SE"/>
      </w:rPr>
      <mc:AlternateContent>
        <mc:Choice Requires="wps">
          <w:drawing>
            <wp:anchor distT="0" distB="0" distL="0" distR="0" simplePos="0" relativeHeight="251658253" behindDoc="0" locked="0" layoutInCell="1" allowOverlap="0" wp14:anchorId="44DBBBF8" wp14:editId="3CC6F269">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9B90A7" w14:textId="77777777" w:rsidR="00B6038E" w:rsidRPr="00756E21" w:rsidRDefault="00C14791" w:rsidP="00664D04">
                          <w:pPr>
                            <w:pStyle w:val="Brdtext"/>
                            <w:jc w:val="left"/>
                          </w:pPr>
                          <w:sdt>
                            <w:sdtPr>
                              <w:alias w:val="NummerEtikett"/>
                              <w:tag w:val="NummerEtikett"/>
                              <w:id w:val="1458293723"/>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51148981"/>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4DBBBF8"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89B90A7" w14:textId="77777777" w:rsidR="00B6038E" w:rsidRPr="00756E21" w:rsidRDefault="00C14791" w:rsidP="00664D04">
                    <w:pPr>
                      <w:pStyle w:val="Brdtext"/>
                      <w:jc w:val="left"/>
                    </w:pPr>
                    <w:sdt>
                      <w:sdtPr>
                        <w:alias w:val="NummerEtikett"/>
                        <w:tag w:val="NummerEtikett"/>
                        <w:id w:val="1458293723"/>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51148981"/>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EA98E5" w14:textId="77777777" w:rsidR="00B6038E" w:rsidRDefault="00B6038E" w:rsidP="00EE1584">
    <w:pPr>
      <w:pStyle w:val="Brdtext"/>
    </w:pPr>
    <w:r>
      <w:rPr>
        <w:noProof/>
        <w:lang w:eastAsia="sv-SE"/>
      </w:rPr>
      <mc:AlternateContent>
        <mc:Choice Requires="wps">
          <w:drawing>
            <wp:anchor distT="0" distB="0" distL="0" distR="0" simplePos="0" relativeHeight="251658259" behindDoc="0" locked="0" layoutInCell="1" allowOverlap="0" wp14:anchorId="374E6D67" wp14:editId="56C7D84A">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ED7B8D" w14:textId="77777777" w:rsidR="00B6038E" w:rsidRPr="00756E21" w:rsidRDefault="00C14791" w:rsidP="00A118D8">
                          <w:pPr>
                            <w:pStyle w:val="Brdtext"/>
                            <w:jc w:val="left"/>
                          </w:pPr>
                          <w:sdt>
                            <w:sdtPr>
                              <w:alias w:val="NummerEtikett"/>
                              <w:tag w:val="NummerEtikett"/>
                              <w:id w:val="126900361"/>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488018011"/>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74E6D67"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FED7B8D" w14:textId="77777777" w:rsidR="00B6038E" w:rsidRPr="00756E21" w:rsidRDefault="00C14791" w:rsidP="00A118D8">
                    <w:pPr>
                      <w:pStyle w:val="Brdtext"/>
                      <w:jc w:val="left"/>
                    </w:pPr>
                    <w:sdt>
                      <w:sdtPr>
                        <w:alias w:val="NummerEtikett"/>
                        <w:tag w:val="NummerEtikett"/>
                        <w:id w:val="126900361"/>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488018011"/>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C7D96D" w14:textId="77777777" w:rsidR="00B6038E" w:rsidRDefault="00B6038E"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B2D5B6" w14:textId="77777777" w:rsidR="00B6038E" w:rsidRDefault="00B6038E" w:rsidP="00664D04">
    <w:pPr>
      <w:pStyle w:val="Brdtext"/>
    </w:pPr>
    <w:r>
      <w:rPr>
        <w:noProof/>
        <w:lang w:eastAsia="sv-SE"/>
      </w:rPr>
      <mc:AlternateContent>
        <mc:Choice Requires="wps">
          <w:drawing>
            <wp:anchor distT="0" distB="0" distL="0" distR="0" simplePos="0" relativeHeight="251658254" behindDoc="0" locked="0" layoutInCell="1" allowOverlap="0" wp14:anchorId="5B03440C" wp14:editId="27565CD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4734AF" w14:textId="77777777" w:rsidR="00B6038E" w:rsidRPr="00756E21" w:rsidRDefault="00C14791" w:rsidP="00664D04">
                          <w:pPr>
                            <w:pStyle w:val="Brdtext"/>
                            <w:jc w:val="left"/>
                          </w:pPr>
                          <w:sdt>
                            <w:sdtPr>
                              <w:alias w:val="NummerEtikett"/>
                              <w:tag w:val="NummerEtikett"/>
                              <w:id w:val="-1801610024"/>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938331150"/>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B03440C"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24734AF" w14:textId="77777777" w:rsidR="00B6038E" w:rsidRPr="00756E21" w:rsidRDefault="00C14791" w:rsidP="00664D04">
                    <w:pPr>
                      <w:pStyle w:val="Brdtext"/>
                      <w:jc w:val="left"/>
                    </w:pPr>
                    <w:sdt>
                      <w:sdtPr>
                        <w:alias w:val="NummerEtikett"/>
                        <w:tag w:val="NummerEtikett"/>
                        <w:id w:val="-1801610024"/>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938331150"/>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420390" w14:textId="77777777" w:rsidR="00B6038E" w:rsidRDefault="00B6038E" w:rsidP="00EE1584">
    <w:pPr>
      <w:pStyle w:val="Brdtext"/>
    </w:pPr>
    <w:r>
      <w:rPr>
        <w:noProof/>
        <w:lang w:eastAsia="sv-SE"/>
      </w:rPr>
      <mc:AlternateContent>
        <mc:Choice Requires="wps">
          <w:drawing>
            <wp:anchor distT="0" distB="0" distL="0" distR="0" simplePos="0" relativeHeight="251658260" behindDoc="0" locked="0" layoutInCell="1" allowOverlap="0" wp14:anchorId="3733C3AC" wp14:editId="57E68017">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21DE0E" w14:textId="77777777" w:rsidR="00B6038E" w:rsidRPr="00756E21" w:rsidRDefault="00C14791" w:rsidP="00A118D8">
                          <w:pPr>
                            <w:pStyle w:val="Brdtext"/>
                            <w:jc w:val="left"/>
                          </w:pPr>
                          <w:sdt>
                            <w:sdtPr>
                              <w:alias w:val="NummerEtikett"/>
                              <w:tag w:val="NummerEtikett"/>
                              <w:id w:val="-1237160959"/>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206023934"/>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733C3AC"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B21DE0E" w14:textId="77777777" w:rsidR="00B6038E" w:rsidRPr="00756E21" w:rsidRDefault="00C14791" w:rsidP="00A118D8">
                    <w:pPr>
                      <w:pStyle w:val="Brdtext"/>
                      <w:jc w:val="left"/>
                    </w:pPr>
                    <w:sdt>
                      <w:sdtPr>
                        <w:alias w:val="NummerEtikett"/>
                        <w:tag w:val="NummerEtikett"/>
                        <w:id w:val="-1237160959"/>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206023934"/>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E70D37" w14:textId="77777777" w:rsidR="00B6038E" w:rsidRDefault="00B6038E"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4AC021" w14:textId="77777777" w:rsidR="00B6038E" w:rsidRDefault="00B6038E" w:rsidP="00664D04">
    <w:pPr>
      <w:pStyle w:val="Brdtext"/>
    </w:pPr>
    <w:r>
      <w:rPr>
        <w:noProof/>
        <w:lang w:eastAsia="sv-SE"/>
      </w:rPr>
      <mc:AlternateContent>
        <mc:Choice Requires="wps">
          <w:drawing>
            <wp:anchor distT="0" distB="0" distL="0" distR="0" simplePos="0" relativeHeight="251658255" behindDoc="0" locked="0" layoutInCell="1" allowOverlap="0" wp14:anchorId="7154A7AE" wp14:editId="57B1AA2E">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0F7023" w14:textId="77777777" w:rsidR="00B6038E" w:rsidRPr="00756E21" w:rsidRDefault="00C14791" w:rsidP="00664D04">
                          <w:pPr>
                            <w:pStyle w:val="Brdtext"/>
                            <w:jc w:val="left"/>
                          </w:pPr>
                          <w:sdt>
                            <w:sdtPr>
                              <w:alias w:val="NummerEtikett"/>
                              <w:tag w:val="NummerEtikett"/>
                              <w:id w:val="1752464243"/>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424149290"/>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154A7AE"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20F7023" w14:textId="77777777" w:rsidR="00B6038E" w:rsidRPr="00756E21" w:rsidRDefault="00C14791" w:rsidP="00664D04">
                    <w:pPr>
                      <w:pStyle w:val="Brdtext"/>
                      <w:jc w:val="left"/>
                    </w:pPr>
                    <w:sdt>
                      <w:sdtPr>
                        <w:alias w:val="NummerEtikett"/>
                        <w:tag w:val="NummerEtikett"/>
                        <w:id w:val="1752464243"/>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424149290"/>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98AAD8" w14:textId="77777777" w:rsidR="00B6038E" w:rsidRDefault="00B6038E" w:rsidP="00EE1584">
    <w:pPr>
      <w:pStyle w:val="Brdtext"/>
    </w:pPr>
    <w:r>
      <w:rPr>
        <w:noProof/>
        <w:lang w:eastAsia="sv-SE"/>
      </w:rPr>
      <mc:AlternateContent>
        <mc:Choice Requires="wps">
          <w:drawing>
            <wp:anchor distT="0" distB="0" distL="0" distR="0" simplePos="0" relativeHeight="251658261" behindDoc="0" locked="0" layoutInCell="1" allowOverlap="0" wp14:anchorId="55DA9D2C" wp14:editId="3ECC817E">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7EF606" w14:textId="77777777" w:rsidR="00B6038E" w:rsidRPr="00756E21" w:rsidRDefault="00C14791" w:rsidP="00A118D8">
                          <w:pPr>
                            <w:pStyle w:val="Brdtext"/>
                            <w:jc w:val="left"/>
                          </w:pPr>
                          <w:sdt>
                            <w:sdtPr>
                              <w:alias w:val="NummerEtikett"/>
                              <w:tag w:val="NummerEtikett"/>
                              <w:id w:val="-1963416226"/>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828550522"/>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5DA9D2C"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F7EF606" w14:textId="77777777" w:rsidR="00B6038E" w:rsidRPr="00756E21" w:rsidRDefault="00C14791" w:rsidP="00A118D8">
                    <w:pPr>
                      <w:pStyle w:val="Brdtext"/>
                      <w:jc w:val="left"/>
                    </w:pPr>
                    <w:sdt>
                      <w:sdtPr>
                        <w:alias w:val="NummerEtikett"/>
                        <w:tag w:val="NummerEtikett"/>
                        <w:id w:val="-1963416226"/>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828550522"/>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B72C7F" w14:textId="77777777" w:rsidR="00B6038E" w:rsidRDefault="00B6038E"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C3A4AC" w14:textId="77777777" w:rsidR="00B6038E" w:rsidRDefault="00B6038E" w:rsidP="00664D04">
    <w:pPr>
      <w:pStyle w:val="Brdtext"/>
    </w:pPr>
    <w:r>
      <w:rPr>
        <w:noProof/>
        <w:lang w:eastAsia="sv-SE"/>
      </w:rPr>
      <mc:AlternateContent>
        <mc:Choice Requires="wps">
          <w:drawing>
            <wp:anchor distT="0" distB="0" distL="0" distR="0" simplePos="0" relativeHeight="251658256" behindDoc="0" locked="0" layoutInCell="1" allowOverlap="0" wp14:anchorId="67907BDE" wp14:editId="2CECEF22">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9909F7" w14:textId="77777777" w:rsidR="00B6038E" w:rsidRDefault="00C14791" w:rsidP="00664D04">
                          <w:pPr>
                            <w:pStyle w:val="Brdtext"/>
                            <w:jc w:val="left"/>
                          </w:pPr>
                          <w:sdt>
                            <w:sdtPr>
                              <w:alias w:val="NummerEtikett"/>
                              <w:tag w:val="NummerEtikett"/>
                              <w:id w:val="255332798"/>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552775129"/>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p w14:paraId="1C20280B" w14:textId="77777777" w:rsidR="00B6038E" w:rsidRPr="000B6D9A" w:rsidRDefault="00C14791" w:rsidP="001022C7">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B6038E">
                                <w:t>Bilaga</w:t>
                              </w:r>
                            </w:sdtContent>
                          </w:sdt>
                          <w:r w:rsidR="00B6038E">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B6038E"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7907BDE"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3A9909F7" w14:textId="77777777" w:rsidR="00B6038E" w:rsidRDefault="00C14791" w:rsidP="00664D04">
                    <w:pPr>
                      <w:pStyle w:val="Brdtext"/>
                      <w:jc w:val="left"/>
                    </w:pPr>
                    <w:sdt>
                      <w:sdtPr>
                        <w:alias w:val="NummerEtikett"/>
                        <w:tag w:val="NummerEtikett"/>
                        <w:id w:val="255332798"/>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552775129"/>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p w14:paraId="1C20280B" w14:textId="77777777" w:rsidR="00B6038E" w:rsidRPr="000B6D9A" w:rsidRDefault="00C14791" w:rsidP="001022C7">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B6038E">
                          <w:t>Bilaga</w:t>
                        </w:r>
                      </w:sdtContent>
                    </w:sdt>
                    <w:r w:rsidR="00B6038E">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B6038E"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1B4B20" w14:textId="77777777" w:rsidR="00B6038E" w:rsidRDefault="00B6038E" w:rsidP="00EE1584">
    <w:pPr>
      <w:pStyle w:val="Brdtext"/>
    </w:pPr>
    <w:r>
      <w:rPr>
        <w:noProof/>
        <w:lang w:eastAsia="sv-SE"/>
      </w:rPr>
      <mc:AlternateContent>
        <mc:Choice Requires="wps">
          <w:drawing>
            <wp:anchor distT="0" distB="0" distL="0" distR="0" simplePos="0" relativeHeight="251658262" behindDoc="0" locked="0" layoutInCell="1" allowOverlap="0" wp14:anchorId="189EAC04" wp14:editId="1A39E5EE">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97AD87" w14:textId="77777777" w:rsidR="00B6038E" w:rsidRDefault="00C14791" w:rsidP="00A118D8">
                          <w:pPr>
                            <w:pStyle w:val="Brdtext"/>
                            <w:jc w:val="left"/>
                          </w:pPr>
                          <w:sdt>
                            <w:sdtPr>
                              <w:alias w:val="NummerEtikett"/>
                              <w:tag w:val="NummerEtikett"/>
                              <w:id w:val="1663732074"/>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256484593"/>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p w14:paraId="44E8D741" w14:textId="77777777" w:rsidR="00B6038E" w:rsidRPr="000B6D9A" w:rsidRDefault="00C14791" w:rsidP="001022C7">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B6038E">
                                <w:t>Bilaga</w:t>
                              </w:r>
                            </w:sdtContent>
                          </w:sdt>
                          <w:r w:rsidR="00B6038E">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B6038E">
                                <w:rPr>
                                  <w:rStyle w:val="Platshllartext"/>
                                  <w:rFonts w:eastAsiaTheme="minorHAnsi"/>
                                </w:rPr>
                                <w:t xml:space="preserve"> </w:t>
                              </w:r>
                              <w:r w:rsidR="00B6038E"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89EAC04"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B97AD87" w14:textId="77777777" w:rsidR="00B6038E" w:rsidRDefault="00C14791" w:rsidP="00A118D8">
                    <w:pPr>
                      <w:pStyle w:val="Brdtext"/>
                      <w:jc w:val="left"/>
                    </w:pPr>
                    <w:sdt>
                      <w:sdtPr>
                        <w:alias w:val="NummerEtikett"/>
                        <w:tag w:val="NummerEtikett"/>
                        <w:id w:val="1663732074"/>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256484593"/>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p w14:paraId="44E8D741" w14:textId="77777777" w:rsidR="00B6038E" w:rsidRPr="000B6D9A" w:rsidRDefault="00C14791" w:rsidP="001022C7">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B6038E">
                          <w:t>Bilaga</w:t>
                        </w:r>
                      </w:sdtContent>
                    </w:sdt>
                    <w:r w:rsidR="00B6038E">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B6038E">
                          <w:rPr>
                            <w:rStyle w:val="Platshllartext"/>
                            <w:rFonts w:eastAsiaTheme="minorHAnsi"/>
                          </w:rPr>
                          <w:t xml:space="preserve"> </w:t>
                        </w:r>
                        <w:r w:rsidR="00B6038E"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A9102B" w14:textId="77777777" w:rsidR="00B6038E" w:rsidRDefault="00B6038E"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3EA2F8" w14:textId="77777777" w:rsidR="00B6038E" w:rsidRDefault="00B6038E" w:rsidP="00664D04">
    <w:pPr>
      <w:pStyle w:val="Brdtext"/>
    </w:pPr>
    <w:r>
      <w:rPr>
        <w:noProof/>
        <w:lang w:eastAsia="sv-SE"/>
      </w:rPr>
      <mc:AlternateContent>
        <mc:Choice Requires="wps">
          <w:drawing>
            <wp:anchor distT="0" distB="0" distL="0" distR="0" simplePos="0" relativeHeight="251658257" behindDoc="0" locked="0" layoutInCell="1" allowOverlap="0" wp14:anchorId="6361842B" wp14:editId="2F1855DD">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8648D1" w14:textId="77777777" w:rsidR="00B6038E" w:rsidRPr="00756E21" w:rsidRDefault="00C14791" w:rsidP="00664D04">
                          <w:pPr>
                            <w:pStyle w:val="Brdtext"/>
                            <w:jc w:val="left"/>
                          </w:pPr>
                          <w:sdt>
                            <w:sdtPr>
                              <w:alias w:val="NummerEtikett"/>
                              <w:tag w:val="NummerEtikett"/>
                              <w:id w:val="1451825855"/>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459691067"/>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361842B"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48648D1" w14:textId="77777777" w:rsidR="00B6038E" w:rsidRPr="00756E21" w:rsidRDefault="00C14791" w:rsidP="00664D04">
                    <w:pPr>
                      <w:pStyle w:val="Brdtext"/>
                      <w:jc w:val="left"/>
                    </w:pPr>
                    <w:sdt>
                      <w:sdtPr>
                        <w:alias w:val="NummerEtikett"/>
                        <w:tag w:val="NummerEtikett"/>
                        <w:id w:val="1451825855"/>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459691067"/>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69CD71" w14:textId="77777777" w:rsidR="00B6038E" w:rsidRDefault="00B6038E" w:rsidP="00EE1584">
    <w:pPr>
      <w:pStyle w:val="Brdtext"/>
    </w:pPr>
    <w:r>
      <w:rPr>
        <w:noProof/>
        <w:lang w:eastAsia="sv-SE"/>
      </w:rPr>
      <mc:AlternateContent>
        <mc:Choice Requires="wps">
          <w:drawing>
            <wp:anchor distT="0" distB="0" distL="0" distR="0" simplePos="0" relativeHeight="251658263" behindDoc="0" locked="0" layoutInCell="1" allowOverlap="0" wp14:anchorId="53A2DCDF" wp14:editId="2A002BD5">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FDA596" w14:textId="77777777" w:rsidR="00B6038E" w:rsidRPr="00756E21" w:rsidRDefault="00C14791" w:rsidP="00A118D8">
                          <w:pPr>
                            <w:pStyle w:val="Brdtext"/>
                            <w:jc w:val="left"/>
                          </w:pPr>
                          <w:sdt>
                            <w:sdtPr>
                              <w:alias w:val="NummerEtikett"/>
                              <w:tag w:val="NummerEtikett"/>
                              <w:id w:val="-127320530"/>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422638444"/>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3A2DCDF"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FFDA596" w14:textId="77777777" w:rsidR="00B6038E" w:rsidRPr="00756E21" w:rsidRDefault="00C14791" w:rsidP="00A118D8">
                    <w:pPr>
                      <w:pStyle w:val="Brdtext"/>
                      <w:jc w:val="left"/>
                    </w:pPr>
                    <w:sdt>
                      <w:sdtPr>
                        <w:alias w:val="NummerEtikett"/>
                        <w:tag w:val="NummerEtikett"/>
                        <w:id w:val="-127320530"/>
                        <w:lock w:val="sdtContentLocked"/>
                        <w:dataBinding w:prefixMappings="xmlns:ns0='http://rkdhs/mallar/lagstiftning/Skr/Skr.xsd'" w:xpath="/ns0:dokumentvärden[1]/ns0:dokumentnummer[1]/@etikett" w:storeItemID="{068625C3-B546-44A5-B525-B7CC092E5AD6}"/>
                        <w:text/>
                      </w:sdtPr>
                      <w:sdtEndPr/>
                      <w:sdtContent>
                        <w:r w:rsidR="00B6038E">
                          <w:t>Skr.</w:t>
                        </w:r>
                      </w:sdtContent>
                    </w:sdt>
                    <w:r w:rsidR="00B6038E">
                      <w:t xml:space="preserve"> </w:t>
                    </w:r>
                    <w:sdt>
                      <w:sdtPr>
                        <w:alias w:val="Nummer"/>
                        <w:tag w:val="Nummer"/>
                        <w:id w:val="-1422638444"/>
                        <w:lock w:val="sdtContentLocked"/>
                        <w:dataBinding w:prefixMappings="xmlns:ns0='http://rkdhs/mallar/lagstiftning/Skr/Skr.xsd'" w:xpath="/ns0:dokumentvärden[1]/ns0:dokumentnummer[1]" w:storeItemID="{068625C3-B546-44A5-B525-B7CC092E5AD6}"/>
                        <w:text/>
                      </w:sdtPr>
                      <w:sdtEndPr/>
                      <w:sdtContent>
                        <w:r w:rsidR="003830AA">
                          <w:t>2018/19:148</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EA0129" w14:textId="77777777" w:rsidR="00B6038E" w:rsidRDefault="00B6038E"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proofState w:spelling="clean" w:grammar="clean"/>
  <w:attachedTemplate r:id="rId1"/>
  <w:defaultTabStop w:val="1304"/>
  <w:hyphenationZone w:val="425"/>
  <w:evenAndOddHeaders/>
  <w:characterSpacingControl w:val="doNotCompress"/>
  <w:hdrShapeDefaults>
    <o:shapedefaults v:ext="edit" spidmax="2457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A33A7"/>
    <w:rsid w:val="000023F8"/>
    <w:rsid w:val="0000274E"/>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2689"/>
    <w:rsid w:val="000761F8"/>
    <w:rsid w:val="0008203A"/>
    <w:rsid w:val="00085BC8"/>
    <w:rsid w:val="00085EFF"/>
    <w:rsid w:val="000879B3"/>
    <w:rsid w:val="0009133F"/>
    <w:rsid w:val="0009544E"/>
    <w:rsid w:val="00096CFD"/>
    <w:rsid w:val="000A1209"/>
    <w:rsid w:val="000A181B"/>
    <w:rsid w:val="000A1DD2"/>
    <w:rsid w:val="000A22DE"/>
    <w:rsid w:val="000A40DD"/>
    <w:rsid w:val="000A6489"/>
    <w:rsid w:val="000A66BE"/>
    <w:rsid w:val="000A6F2D"/>
    <w:rsid w:val="000B2AAD"/>
    <w:rsid w:val="000B3DDA"/>
    <w:rsid w:val="000B7DEE"/>
    <w:rsid w:val="000C0142"/>
    <w:rsid w:val="000C0772"/>
    <w:rsid w:val="000C5CDD"/>
    <w:rsid w:val="000C7233"/>
    <w:rsid w:val="000D3414"/>
    <w:rsid w:val="000E6A30"/>
    <w:rsid w:val="000E7DA9"/>
    <w:rsid w:val="000F4DD6"/>
    <w:rsid w:val="001022C7"/>
    <w:rsid w:val="001028C5"/>
    <w:rsid w:val="00105C83"/>
    <w:rsid w:val="00107129"/>
    <w:rsid w:val="00110C85"/>
    <w:rsid w:val="00113CC6"/>
    <w:rsid w:val="00115516"/>
    <w:rsid w:val="00116299"/>
    <w:rsid w:val="00117729"/>
    <w:rsid w:val="001209F6"/>
    <w:rsid w:val="00122565"/>
    <w:rsid w:val="0012360F"/>
    <w:rsid w:val="00131972"/>
    <w:rsid w:val="00133C23"/>
    <w:rsid w:val="0013464D"/>
    <w:rsid w:val="00135343"/>
    <w:rsid w:val="00147A6A"/>
    <w:rsid w:val="00151DDA"/>
    <w:rsid w:val="001531B4"/>
    <w:rsid w:val="00155500"/>
    <w:rsid w:val="00157EF7"/>
    <w:rsid w:val="00166139"/>
    <w:rsid w:val="00174E46"/>
    <w:rsid w:val="00175A45"/>
    <w:rsid w:val="00181DAB"/>
    <w:rsid w:val="00184810"/>
    <w:rsid w:val="00185AD6"/>
    <w:rsid w:val="0019074D"/>
    <w:rsid w:val="001977BF"/>
    <w:rsid w:val="001A0FB9"/>
    <w:rsid w:val="001A465E"/>
    <w:rsid w:val="001A4767"/>
    <w:rsid w:val="001A6FAB"/>
    <w:rsid w:val="001B2518"/>
    <w:rsid w:val="001B7CDA"/>
    <w:rsid w:val="001C4647"/>
    <w:rsid w:val="001D0157"/>
    <w:rsid w:val="001D0638"/>
    <w:rsid w:val="001D30BD"/>
    <w:rsid w:val="001D3465"/>
    <w:rsid w:val="001D4287"/>
    <w:rsid w:val="001D7D3E"/>
    <w:rsid w:val="001E7A09"/>
    <w:rsid w:val="001F09C3"/>
    <w:rsid w:val="001F5CE5"/>
    <w:rsid w:val="001F782A"/>
    <w:rsid w:val="00203904"/>
    <w:rsid w:val="00203FAB"/>
    <w:rsid w:val="0020543F"/>
    <w:rsid w:val="00211E15"/>
    <w:rsid w:val="002132D5"/>
    <w:rsid w:val="00226244"/>
    <w:rsid w:val="00233E31"/>
    <w:rsid w:val="00235765"/>
    <w:rsid w:val="002367E5"/>
    <w:rsid w:val="00240BBB"/>
    <w:rsid w:val="00244011"/>
    <w:rsid w:val="002443D8"/>
    <w:rsid w:val="00252C4D"/>
    <w:rsid w:val="00263274"/>
    <w:rsid w:val="002675C4"/>
    <w:rsid w:val="002859A1"/>
    <w:rsid w:val="00287045"/>
    <w:rsid w:val="0029293D"/>
    <w:rsid w:val="00292E0F"/>
    <w:rsid w:val="00293DC3"/>
    <w:rsid w:val="00294B19"/>
    <w:rsid w:val="00295C59"/>
    <w:rsid w:val="00297A80"/>
    <w:rsid w:val="002A1E80"/>
    <w:rsid w:val="002A33A7"/>
    <w:rsid w:val="002A505B"/>
    <w:rsid w:val="002A7BE4"/>
    <w:rsid w:val="002B01BF"/>
    <w:rsid w:val="002B12FD"/>
    <w:rsid w:val="002B7734"/>
    <w:rsid w:val="002C14EF"/>
    <w:rsid w:val="002C1EBF"/>
    <w:rsid w:val="002C49A5"/>
    <w:rsid w:val="002D09C9"/>
    <w:rsid w:val="002D3AAA"/>
    <w:rsid w:val="002E061D"/>
    <w:rsid w:val="002E219E"/>
    <w:rsid w:val="002E5F6A"/>
    <w:rsid w:val="002E60D4"/>
    <w:rsid w:val="002F434A"/>
    <w:rsid w:val="002F4A14"/>
    <w:rsid w:val="002F4DD9"/>
    <w:rsid w:val="002F558D"/>
    <w:rsid w:val="00305D66"/>
    <w:rsid w:val="0031012B"/>
    <w:rsid w:val="00312E5A"/>
    <w:rsid w:val="00315D87"/>
    <w:rsid w:val="00317CC4"/>
    <w:rsid w:val="00320598"/>
    <w:rsid w:val="00320896"/>
    <w:rsid w:val="00320A6D"/>
    <w:rsid w:val="00321227"/>
    <w:rsid w:val="00327E6C"/>
    <w:rsid w:val="00332455"/>
    <w:rsid w:val="00342D4D"/>
    <w:rsid w:val="00343DF9"/>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30AA"/>
    <w:rsid w:val="0038525D"/>
    <w:rsid w:val="00385C7A"/>
    <w:rsid w:val="00390A6D"/>
    <w:rsid w:val="00395324"/>
    <w:rsid w:val="0039712D"/>
    <w:rsid w:val="00397521"/>
    <w:rsid w:val="0039796B"/>
    <w:rsid w:val="003A1544"/>
    <w:rsid w:val="003B024C"/>
    <w:rsid w:val="003B0EF7"/>
    <w:rsid w:val="003B26C6"/>
    <w:rsid w:val="003B735E"/>
    <w:rsid w:val="003C0194"/>
    <w:rsid w:val="003C03C9"/>
    <w:rsid w:val="003C2AB0"/>
    <w:rsid w:val="003C422C"/>
    <w:rsid w:val="003D02E8"/>
    <w:rsid w:val="003D0E6F"/>
    <w:rsid w:val="003D27FE"/>
    <w:rsid w:val="003D565A"/>
    <w:rsid w:val="003E1270"/>
    <w:rsid w:val="003E3D11"/>
    <w:rsid w:val="003E4276"/>
    <w:rsid w:val="003F2744"/>
    <w:rsid w:val="003F381A"/>
    <w:rsid w:val="003F3D8A"/>
    <w:rsid w:val="003F3DB2"/>
    <w:rsid w:val="003F6CBA"/>
    <w:rsid w:val="004018DE"/>
    <w:rsid w:val="00404093"/>
    <w:rsid w:val="00406879"/>
    <w:rsid w:val="00414A77"/>
    <w:rsid w:val="004158C3"/>
    <w:rsid w:val="0042549F"/>
    <w:rsid w:val="0042561B"/>
    <w:rsid w:val="0042584F"/>
    <w:rsid w:val="00432371"/>
    <w:rsid w:val="004457A0"/>
    <w:rsid w:val="00446747"/>
    <w:rsid w:val="004506DF"/>
    <w:rsid w:val="00452D99"/>
    <w:rsid w:val="00454D1F"/>
    <w:rsid w:val="00465E66"/>
    <w:rsid w:val="004727BD"/>
    <w:rsid w:val="004734CD"/>
    <w:rsid w:val="00477ABF"/>
    <w:rsid w:val="00484FCB"/>
    <w:rsid w:val="00487BE9"/>
    <w:rsid w:val="00490ACA"/>
    <w:rsid w:val="004917D3"/>
    <w:rsid w:val="004A4D23"/>
    <w:rsid w:val="004B1813"/>
    <w:rsid w:val="004B5C2E"/>
    <w:rsid w:val="004B6A37"/>
    <w:rsid w:val="004B771E"/>
    <w:rsid w:val="004C3AEF"/>
    <w:rsid w:val="004C6EBB"/>
    <w:rsid w:val="004C70F2"/>
    <w:rsid w:val="004D6D83"/>
    <w:rsid w:val="004D7475"/>
    <w:rsid w:val="004D7A3D"/>
    <w:rsid w:val="004E0277"/>
    <w:rsid w:val="004E62A0"/>
    <w:rsid w:val="004F013F"/>
    <w:rsid w:val="004F29B2"/>
    <w:rsid w:val="004F3CC9"/>
    <w:rsid w:val="004F4804"/>
    <w:rsid w:val="00500B7A"/>
    <w:rsid w:val="0050181A"/>
    <w:rsid w:val="00504ADE"/>
    <w:rsid w:val="00506A6B"/>
    <w:rsid w:val="0050742E"/>
    <w:rsid w:val="005120D5"/>
    <w:rsid w:val="00513F14"/>
    <w:rsid w:val="00515EC7"/>
    <w:rsid w:val="00517071"/>
    <w:rsid w:val="00520F61"/>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74770"/>
    <w:rsid w:val="00583CC6"/>
    <w:rsid w:val="00584FCD"/>
    <w:rsid w:val="005857B6"/>
    <w:rsid w:val="005870F4"/>
    <w:rsid w:val="00593361"/>
    <w:rsid w:val="005A0098"/>
    <w:rsid w:val="005A2C12"/>
    <w:rsid w:val="005A3B8A"/>
    <w:rsid w:val="005A72C8"/>
    <w:rsid w:val="005A7EB1"/>
    <w:rsid w:val="005B49A2"/>
    <w:rsid w:val="005C11AF"/>
    <w:rsid w:val="005C2E5B"/>
    <w:rsid w:val="005C5DD2"/>
    <w:rsid w:val="005D31A4"/>
    <w:rsid w:val="005D3B15"/>
    <w:rsid w:val="005E1131"/>
    <w:rsid w:val="005E3C87"/>
    <w:rsid w:val="005E558F"/>
    <w:rsid w:val="005E5E8D"/>
    <w:rsid w:val="005E7780"/>
    <w:rsid w:val="005F089D"/>
    <w:rsid w:val="005F13BA"/>
    <w:rsid w:val="005F48D9"/>
    <w:rsid w:val="005F4EBB"/>
    <w:rsid w:val="005F7386"/>
    <w:rsid w:val="00601814"/>
    <w:rsid w:val="00601BA2"/>
    <w:rsid w:val="00602FF7"/>
    <w:rsid w:val="006042E5"/>
    <w:rsid w:val="00606616"/>
    <w:rsid w:val="0060661D"/>
    <w:rsid w:val="006115D2"/>
    <w:rsid w:val="00617215"/>
    <w:rsid w:val="00617D56"/>
    <w:rsid w:val="00626B7E"/>
    <w:rsid w:val="00632AF9"/>
    <w:rsid w:val="00634C6C"/>
    <w:rsid w:val="00640C08"/>
    <w:rsid w:val="0064389E"/>
    <w:rsid w:val="0064723F"/>
    <w:rsid w:val="00650A95"/>
    <w:rsid w:val="0065293C"/>
    <w:rsid w:val="00664D04"/>
    <w:rsid w:val="0066533B"/>
    <w:rsid w:val="006676A5"/>
    <w:rsid w:val="00667908"/>
    <w:rsid w:val="00667FC2"/>
    <w:rsid w:val="00670FDB"/>
    <w:rsid w:val="00672540"/>
    <w:rsid w:val="006737AA"/>
    <w:rsid w:val="00674574"/>
    <w:rsid w:val="00676699"/>
    <w:rsid w:val="00676752"/>
    <w:rsid w:val="00684E78"/>
    <w:rsid w:val="0068579B"/>
    <w:rsid w:val="006923D1"/>
    <w:rsid w:val="006949B8"/>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268FA"/>
    <w:rsid w:val="00751306"/>
    <w:rsid w:val="007524F1"/>
    <w:rsid w:val="00753EFC"/>
    <w:rsid w:val="00756E53"/>
    <w:rsid w:val="00756EAD"/>
    <w:rsid w:val="00762CDA"/>
    <w:rsid w:val="00763A3D"/>
    <w:rsid w:val="007648F2"/>
    <w:rsid w:val="007705A3"/>
    <w:rsid w:val="0077268D"/>
    <w:rsid w:val="00772A23"/>
    <w:rsid w:val="00773619"/>
    <w:rsid w:val="0077500F"/>
    <w:rsid w:val="007751D7"/>
    <w:rsid w:val="00777AB3"/>
    <w:rsid w:val="007808C5"/>
    <w:rsid w:val="00781161"/>
    <w:rsid w:val="00782D59"/>
    <w:rsid w:val="00787BEC"/>
    <w:rsid w:val="007A0AC8"/>
    <w:rsid w:val="007A2097"/>
    <w:rsid w:val="007A4089"/>
    <w:rsid w:val="007B4489"/>
    <w:rsid w:val="007C1483"/>
    <w:rsid w:val="007C15BE"/>
    <w:rsid w:val="007C37CD"/>
    <w:rsid w:val="007C4E9F"/>
    <w:rsid w:val="007C6631"/>
    <w:rsid w:val="007C6E37"/>
    <w:rsid w:val="007D045C"/>
    <w:rsid w:val="007E44F8"/>
    <w:rsid w:val="007E5B49"/>
    <w:rsid w:val="007E70C6"/>
    <w:rsid w:val="007F424F"/>
    <w:rsid w:val="007F5652"/>
    <w:rsid w:val="008054AE"/>
    <w:rsid w:val="00806287"/>
    <w:rsid w:val="008072E5"/>
    <w:rsid w:val="00811E52"/>
    <w:rsid w:val="008141FF"/>
    <w:rsid w:val="0081778B"/>
    <w:rsid w:val="0082076E"/>
    <w:rsid w:val="00820DD7"/>
    <w:rsid w:val="008212D3"/>
    <w:rsid w:val="00823968"/>
    <w:rsid w:val="00823F5E"/>
    <w:rsid w:val="00830602"/>
    <w:rsid w:val="008321F8"/>
    <w:rsid w:val="008449F4"/>
    <w:rsid w:val="008463D8"/>
    <w:rsid w:val="008478BB"/>
    <w:rsid w:val="008524DA"/>
    <w:rsid w:val="00853C1F"/>
    <w:rsid w:val="0086231E"/>
    <w:rsid w:val="00862380"/>
    <w:rsid w:val="00862554"/>
    <w:rsid w:val="00863AA1"/>
    <w:rsid w:val="00863C1F"/>
    <w:rsid w:val="00863FAF"/>
    <w:rsid w:val="0087615E"/>
    <w:rsid w:val="00876795"/>
    <w:rsid w:val="00877DF6"/>
    <w:rsid w:val="008827F1"/>
    <w:rsid w:val="00882820"/>
    <w:rsid w:val="00884D66"/>
    <w:rsid w:val="008857B8"/>
    <w:rsid w:val="00890F70"/>
    <w:rsid w:val="008937E3"/>
    <w:rsid w:val="00897BD6"/>
    <w:rsid w:val="008A48C1"/>
    <w:rsid w:val="008B1C1B"/>
    <w:rsid w:val="008B48D7"/>
    <w:rsid w:val="008B5B8D"/>
    <w:rsid w:val="008B6943"/>
    <w:rsid w:val="008C6FA5"/>
    <w:rsid w:val="008C728F"/>
    <w:rsid w:val="008D37F5"/>
    <w:rsid w:val="008D5418"/>
    <w:rsid w:val="008E1047"/>
    <w:rsid w:val="008E1958"/>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3096C"/>
    <w:rsid w:val="00932F55"/>
    <w:rsid w:val="00936B1B"/>
    <w:rsid w:val="009415C3"/>
    <w:rsid w:val="0094324D"/>
    <w:rsid w:val="00943762"/>
    <w:rsid w:val="00947731"/>
    <w:rsid w:val="00951955"/>
    <w:rsid w:val="00952D0C"/>
    <w:rsid w:val="00953D04"/>
    <w:rsid w:val="00955249"/>
    <w:rsid w:val="0097307A"/>
    <w:rsid w:val="00975EA3"/>
    <w:rsid w:val="00980016"/>
    <w:rsid w:val="0098670E"/>
    <w:rsid w:val="00987008"/>
    <w:rsid w:val="009A46D7"/>
    <w:rsid w:val="009A4FDE"/>
    <w:rsid w:val="009A51D0"/>
    <w:rsid w:val="009A7B86"/>
    <w:rsid w:val="009C0F31"/>
    <w:rsid w:val="009C2B67"/>
    <w:rsid w:val="009C38E8"/>
    <w:rsid w:val="009C5051"/>
    <w:rsid w:val="009C52B1"/>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5603"/>
    <w:rsid w:val="00A27C03"/>
    <w:rsid w:val="00A30AE8"/>
    <w:rsid w:val="00A32406"/>
    <w:rsid w:val="00A32BF1"/>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2D02"/>
    <w:rsid w:val="00A932B0"/>
    <w:rsid w:val="00A937DF"/>
    <w:rsid w:val="00A942AC"/>
    <w:rsid w:val="00A950D5"/>
    <w:rsid w:val="00AA1AF4"/>
    <w:rsid w:val="00AA5DA5"/>
    <w:rsid w:val="00AB35DF"/>
    <w:rsid w:val="00AB67EF"/>
    <w:rsid w:val="00AC3E3B"/>
    <w:rsid w:val="00AC42BF"/>
    <w:rsid w:val="00AC484C"/>
    <w:rsid w:val="00AD162E"/>
    <w:rsid w:val="00AD6662"/>
    <w:rsid w:val="00AE121A"/>
    <w:rsid w:val="00AE41F9"/>
    <w:rsid w:val="00AE553C"/>
    <w:rsid w:val="00AF1194"/>
    <w:rsid w:val="00AF283E"/>
    <w:rsid w:val="00AF2C80"/>
    <w:rsid w:val="00AF4655"/>
    <w:rsid w:val="00AF6149"/>
    <w:rsid w:val="00AF7BE2"/>
    <w:rsid w:val="00B0103B"/>
    <w:rsid w:val="00B0163B"/>
    <w:rsid w:val="00B04D10"/>
    <w:rsid w:val="00B055E7"/>
    <w:rsid w:val="00B07126"/>
    <w:rsid w:val="00B21971"/>
    <w:rsid w:val="00B21F89"/>
    <w:rsid w:val="00B22069"/>
    <w:rsid w:val="00B32167"/>
    <w:rsid w:val="00B33889"/>
    <w:rsid w:val="00B34787"/>
    <w:rsid w:val="00B36F45"/>
    <w:rsid w:val="00B40CA5"/>
    <w:rsid w:val="00B425C2"/>
    <w:rsid w:val="00B42712"/>
    <w:rsid w:val="00B439B9"/>
    <w:rsid w:val="00B43E6A"/>
    <w:rsid w:val="00B444D4"/>
    <w:rsid w:val="00B50A9C"/>
    <w:rsid w:val="00B50C12"/>
    <w:rsid w:val="00B50DBD"/>
    <w:rsid w:val="00B56EC7"/>
    <w:rsid w:val="00B6038E"/>
    <w:rsid w:val="00B61F4F"/>
    <w:rsid w:val="00B6470E"/>
    <w:rsid w:val="00B669F3"/>
    <w:rsid w:val="00B711B7"/>
    <w:rsid w:val="00B72B1A"/>
    <w:rsid w:val="00B76245"/>
    <w:rsid w:val="00B7625D"/>
    <w:rsid w:val="00B82B71"/>
    <w:rsid w:val="00B92D32"/>
    <w:rsid w:val="00B9461D"/>
    <w:rsid w:val="00BA1CFB"/>
    <w:rsid w:val="00BA6701"/>
    <w:rsid w:val="00BA760C"/>
    <w:rsid w:val="00BA79AD"/>
    <w:rsid w:val="00BB4010"/>
    <w:rsid w:val="00BB494E"/>
    <w:rsid w:val="00BC0372"/>
    <w:rsid w:val="00BC06AC"/>
    <w:rsid w:val="00BC4B2B"/>
    <w:rsid w:val="00BC4EBF"/>
    <w:rsid w:val="00BD1624"/>
    <w:rsid w:val="00BD30B2"/>
    <w:rsid w:val="00BD6947"/>
    <w:rsid w:val="00BD794E"/>
    <w:rsid w:val="00BE673F"/>
    <w:rsid w:val="00BE67A7"/>
    <w:rsid w:val="00BF0879"/>
    <w:rsid w:val="00BF449B"/>
    <w:rsid w:val="00BF5F66"/>
    <w:rsid w:val="00C015F7"/>
    <w:rsid w:val="00C026B4"/>
    <w:rsid w:val="00C0514A"/>
    <w:rsid w:val="00C05B93"/>
    <w:rsid w:val="00C06FD5"/>
    <w:rsid w:val="00C13B63"/>
    <w:rsid w:val="00C14791"/>
    <w:rsid w:val="00C15E19"/>
    <w:rsid w:val="00C17119"/>
    <w:rsid w:val="00C20D08"/>
    <w:rsid w:val="00C24C3D"/>
    <w:rsid w:val="00C250F3"/>
    <w:rsid w:val="00C31832"/>
    <w:rsid w:val="00C3241F"/>
    <w:rsid w:val="00C3691B"/>
    <w:rsid w:val="00C43899"/>
    <w:rsid w:val="00C4481F"/>
    <w:rsid w:val="00C45CDA"/>
    <w:rsid w:val="00C47A8A"/>
    <w:rsid w:val="00C511B9"/>
    <w:rsid w:val="00C544DB"/>
    <w:rsid w:val="00C54F93"/>
    <w:rsid w:val="00C57E30"/>
    <w:rsid w:val="00C60629"/>
    <w:rsid w:val="00C6365E"/>
    <w:rsid w:val="00C67150"/>
    <w:rsid w:val="00C70289"/>
    <w:rsid w:val="00C71644"/>
    <w:rsid w:val="00C716D6"/>
    <w:rsid w:val="00C722E6"/>
    <w:rsid w:val="00C746D2"/>
    <w:rsid w:val="00C76EC8"/>
    <w:rsid w:val="00C779B1"/>
    <w:rsid w:val="00C77C20"/>
    <w:rsid w:val="00C8425B"/>
    <w:rsid w:val="00C86C68"/>
    <w:rsid w:val="00C920D3"/>
    <w:rsid w:val="00C92EDF"/>
    <w:rsid w:val="00C95AD1"/>
    <w:rsid w:val="00C97F02"/>
    <w:rsid w:val="00CA1B36"/>
    <w:rsid w:val="00CA6141"/>
    <w:rsid w:val="00CA644F"/>
    <w:rsid w:val="00CB0544"/>
    <w:rsid w:val="00CB67B4"/>
    <w:rsid w:val="00CB707F"/>
    <w:rsid w:val="00CC3895"/>
    <w:rsid w:val="00CC7E2B"/>
    <w:rsid w:val="00CD3194"/>
    <w:rsid w:val="00CD41FA"/>
    <w:rsid w:val="00CE0113"/>
    <w:rsid w:val="00CE501F"/>
    <w:rsid w:val="00CE5186"/>
    <w:rsid w:val="00CF0598"/>
    <w:rsid w:val="00CF2B9C"/>
    <w:rsid w:val="00CF3744"/>
    <w:rsid w:val="00CF5CC6"/>
    <w:rsid w:val="00D044DD"/>
    <w:rsid w:val="00D04A47"/>
    <w:rsid w:val="00D04EC3"/>
    <w:rsid w:val="00D123C1"/>
    <w:rsid w:val="00D12831"/>
    <w:rsid w:val="00D143D5"/>
    <w:rsid w:val="00D332B5"/>
    <w:rsid w:val="00D42F0C"/>
    <w:rsid w:val="00D465BF"/>
    <w:rsid w:val="00D50784"/>
    <w:rsid w:val="00D51C77"/>
    <w:rsid w:val="00D51E13"/>
    <w:rsid w:val="00D75981"/>
    <w:rsid w:val="00D76584"/>
    <w:rsid w:val="00D87112"/>
    <w:rsid w:val="00D9256D"/>
    <w:rsid w:val="00D92C98"/>
    <w:rsid w:val="00D9410D"/>
    <w:rsid w:val="00D947BA"/>
    <w:rsid w:val="00DA4823"/>
    <w:rsid w:val="00DA524D"/>
    <w:rsid w:val="00DB3C2B"/>
    <w:rsid w:val="00DB5937"/>
    <w:rsid w:val="00DD1584"/>
    <w:rsid w:val="00DD26CE"/>
    <w:rsid w:val="00DD3B4F"/>
    <w:rsid w:val="00DD6A77"/>
    <w:rsid w:val="00DD706C"/>
    <w:rsid w:val="00DD7177"/>
    <w:rsid w:val="00DE4A8A"/>
    <w:rsid w:val="00DE581C"/>
    <w:rsid w:val="00DE62BC"/>
    <w:rsid w:val="00DE6481"/>
    <w:rsid w:val="00DF2C8F"/>
    <w:rsid w:val="00DF5E55"/>
    <w:rsid w:val="00E01018"/>
    <w:rsid w:val="00E05B09"/>
    <w:rsid w:val="00E07DD1"/>
    <w:rsid w:val="00E169B3"/>
    <w:rsid w:val="00E22AC9"/>
    <w:rsid w:val="00E24CE3"/>
    <w:rsid w:val="00E2570A"/>
    <w:rsid w:val="00E257BF"/>
    <w:rsid w:val="00E26CDA"/>
    <w:rsid w:val="00E2734F"/>
    <w:rsid w:val="00E444C3"/>
    <w:rsid w:val="00E46004"/>
    <w:rsid w:val="00E465F6"/>
    <w:rsid w:val="00E51FB7"/>
    <w:rsid w:val="00E52261"/>
    <w:rsid w:val="00E55518"/>
    <w:rsid w:val="00E672A6"/>
    <w:rsid w:val="00E678BE"/>
    <w:rsid w:val="00E702CD"/>
    <w:rsid w:val="00E72942"/>
    <w:rsid w:val="00E77951"/>
    <w:rsid w:val="00E77BE5"/>
    <w:rsid w:val="00E80DA0"/>
    <w:rsid w:val="00E823D2"/>
    <w:rsid w:val="00E90753"/>
    <w:rsid w:val="00E93706"/>
    <w:rsid w:val="00EA1F6C"/>
    <w:rsid w:val="00EA4366"/>
    <w:rsid w:val="00EA7762"/>
    <w:rsid w:val="00EB2129"/>
    <w:rsid w:val="00EB2528"/>
    <w:rsid w:val="00EB5A67"/>
    <w:rsid w:val="00EC3063"/>
    <w:rsid w:val="00EC3CE9"/>
    <w:rsid w:val="00EC442C"/>
    <w:rsid w:val="00ED5748"/>
    <w:rsid w:val="00ED633C"/>
    <w:rsid w:val="00EE1584"/>
    <w:rsid w:val="00EF34A0"/>
    <w:rsid w:val="00EF74DE"/>
    <w:rsid w:val="00EF7999"/>
    <w:rsid w:val="00F007F3"/>
    <w:rsid w:val="00F00C64"/>
    <w:rsid w:val="00F05B4E"/>
    <w:rsid w:val="00F10357"/>
    <w:rsid w:val="00F11470"/>
    <w:rsid w:val="00F11605"/>
    <w:rsid w:val="00F12A03"/>
    <w:rsid w:val="00F13B4D"/>
    <w:rsid w:val="00F16A9C"/>
    <w:rsid w:val="00F214E2"/>
    <w:rsid w:val="00F2564E"/>
    <w:rsid w:val="00F301F8"/>
    <w:rsid w:val="00F30716"/>
    <w:rsid w:val="00F31501"/>
    <w:rsid w:val="00F323C1"/>
    <w:rsid w:val="00F4283C"/>
    <w:rsid w:val="00F50DDC"/>
    <w:rsid w:val="00F615FB"/>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5288"/>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4577"/>
    <o:shapelayout v:ext="edit">
      <o:idmap v:ext="edit" data="1"/>
    </o:shapelayout>
  </w:shapeDefaults>
  <w:decimalSymbol w:val=","/>
  <w:listSeparator w:val=";"/>
  <w14:docId w14:val="2CC00F0D"/>
  <w15:docId w15:val="{FF455A83-91B1-4281-A09F-20AAF7EA2BD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Kommentarsmne">
    <w:name w:val="annotation subject"/>
    <w:basedOn w:val="Kommentarer"/>
    <w:next w:val="Kommentarer"/>
    <w:link w:val="KommentarsmneChar"/>
    <w:uiPriority w:val="99"/>
    <w:semiHidden/>
    <w:rsid w:val="00320598"/>
    <w:rPr>
      <w:b/>
      <w:bCs/>
    </w:rPr>
  </w:style>
  <w:style w:type="character" w:customStyle="1" w:styleId="KommentarsmneChar">
    <w:name w:val="Kommentarsämne Char"/>
    <w:basedOn w:val="KommentarerChar"/>
    <w:link w:val="Kommentarsmne"/>
    <w:uiPriority w:val="99"/>
    <w:semiHidden/>
    <w:rsid w:val="00320598"/>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header" Target="header17.xml"/><Relationship Id="rId50" Type="http://schemas.openxmlformats.org/officeDocument/2006/relationships/header" Target="header18.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41"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8" Type="http://schemas.openxmlformats.org/officeDocument/2006/relationships/customXml" Target="../customXml/item8.xml"/><Relationship Id="rId51" Type="http://schemas.openxmlformats.org/officeDocument/2006/relationships/footer" Target="footer1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ofa/sfo/lag/Skrivelser2/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6VV7YVCVAJZ7-373442560-8388</_dlc_DocId>
    <_dlc_DocIdUrl xmlns="4f5ca95d-8798-43a8-9b50-3b2f8b9416bf">
      <Url>https://dhs.sp.regeringskansliet.se/yta/sb-gransk/_layouts/15/DocIdRedir.aspx?ID=6VV7YVCVAJZ7-373442560-8388</Url>
      <Description>6VV7YVCVAJZ7-373442560-8388</Description>
    </_dlc_DocIdUrl>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d07acfae-4dfa-4949-99a8-259efd31a6ae" ContentTypeId="0x010100BBA312BF02777149882D207184EC35C032" PreviousValue="false"/>
</file>

<file path=customXml/item7.xml><?xml version="1.0" encoding="utf-8"?>
<?mso-contentType ?>
<customXsn xmlns="http://schemas.microsoft.com/office/2006/metadata/customXsn">
  <xsnLocation/>
  <cached>True</cached>
  <openByDefault>False</openByDefault>
  <xsnScope/>
</customXsn>
</file>

<file path=customXml/item8.xml><?xml version="1.0" encoding="utf-8"?>
<dokumentvärden xmlns="http://rkdhs/mallar/lagstiftning/Skr/Skr.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Wallström, Y Johansson, M Johansson, Baylan, Hallengren, Hultqvist, Andersson, Bolund, Damberg, Shekarabi, Ygeman, Eriksson, Linde, Ekström, Dahlgren, Nilsson, Ernkrans, Lindhagen</närvarande>
  <föredragande>statsminister Löfven, ordförande, och statsråden Lövin, Wallström, Y Johansson, M Johansson, Baylan, Hallengren, Hultqvist, Andersson, Bolund, Damberg, Strandhäll, Shekarabi, Ygeman, Eriksson, Linde, Ekström, Eneroth, Dahlgren, Nilsson, Ernkrans, Lindhagen, Lind
</föredragande>
  <departementsenhet id="Finansdepartementet"/>
  <dokumentnummer etikett="Skr.">2018/19:148</dokumentnummer>
  <titel>köp på saklig grund</titel>
  <template id="16"/>
  <kapitel/>
  <avsnitt/>
  <fastaavsnitt/>
  <bilagor>
    <bilaga bilagenummer="" bilageetikett="Bilaga"/>
  </bilagor>
</dokumentvärden>
</file>

<file path=customXml/itemProps1.xml><?xml version="1.0" encoding="utf-8"?>
<ds:datastoreItem xmlns:ds="http://schemas.openxmlformats.org/officeDocument/2006/customXml" ds:itemID="{4703E66A-333C-44F7-A6FF-B6828A6C93BC}"/>
</file>

<file path=customXml/itemProps2.xml><?xml version="1.0" encoding="utf-8"?>
<ds:datastoreItem xmlns:ds="http://schemas.openxmlformats.org/officeDocument/2006/customXml" ds:itemID="{DD9EF734-5D50-4C8E-948B-9AA2C4588706}"/>
</file>

<file path=customXml/itemProps3.xml><?xml version="1.0" encoding="utf-8"?>
<ds:datastoreItem xmlns:ds="http://schemas.openxmlformats.org/officeDocument/2006/customXml" ds:itemID="{5C0994B3-2020-4D8E-9EF2-E7A2951F64A6}"/>
</file>

<file path=customXml/itemProps4.xml><?xml version="1.0" encoding="utf-8"?>
<ds:datastoreItem xmlns:ds="http://schemas.openxmlformats.org/officeDocument/2006/customXml" ds:itemID="{466A7E63-60E6-4B79-B18F-5AC1FB946CF2}"/>
</file>

<file path=customXml/itemProps5.xml><?xml version="1.0" encoding="utf-8"?>
<ds:datastoreItem xmlns:ds="http://schemas.openxmlformats.org/officeDocument/2006/customXml" ds:itemID="{27516F86-661F-425C-B443-C9EED0B59982}"/>
</file>

<file path=customXml/itemProps6.xml><?xml version="1.0" encoding="utf-8"?>
<ds:datastoreItem xmlns:ds="http://schemas.openxmlformats.org/officeDocument/2006/customXml" ds:itemID="{A4C35C15-06DF-44EC-B504-C869AB446714}"/>
</file>

<file path=customXml/itemProps7.xml><?xml version="1.0" encoding="utf-8"?>
<ds:datastoreItem xmlns:ds="http://schemas.openxmlformats.org/officeDocument/2006/customXml" ds:itemID="{CDF9E4F4-307F-4B07-8AF9-29A7329F74F6}"/>
</file>

<file path=customXml/itemProps8.xml><?xml version="1.0" encoding="utf-8"?>
<ds:datastoreItem xmlns:ds="http://schemas.openxmlformats.org/officeDocument/2006/customXml" ds:itemID="{068625C3-B546-44A5-B525-B7CC092E5AD6}"/>
</file>

<file path=docProps/app.xml><?xml version="1.0" encoding="utf-8"?>
<Properties xmlns="http://schemas.openxmlformats.org/officeDocument/2006/extended-properties" xmlns:vt="http://schemas.openxmlformats.org/officeDocument/2006/docPropsVTypes">
  <Template>Skr-samling</Template>
  <TotalTime>0</TotalTime>
  <Pages>131</Pages>
  <Words>1932</Words>
  <Characters>10245</Characters>
  <Application>Microsoft Office Word</Application>
  <DocSecurity>0</DocSecurity>
  <Lines>85</Lines>
  <Paragraphs>24</Paragraphs>
  <ScaleCrop>false</ScaleCrop>
  <HeadingPairs>
    <vt:vector size="2" baseType="variant">
      <vt:variant>
        <vt:lpstr>Rubrik</vt:lpstr>
      </vt:variant>
      <vt:variant>
        <vt:i4>1</vt:i4>
      </vt:variant>
    </vt:vector>
  </HeadingPairs>
  <TitlesOfParts>
    <vt:vector size="1" baseType="lpstr">
      <vt:lpstr>Köp på saklig grund</vt:lpstr>
    </vt:vector>
  </TitlesOfParts>
  <Company>Regeringskansliet</Company>
  <LinksUpToDate>false</LinksUpToDate>
  <CharactersWithSpaces>12153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Köp på saklig grund</dc:title>
  <dc:creator>Susanne Eriksson</dc:creator>
  <cp:lastModifiedBy>Gunilla Sternelius</cp:lastModifiedBy>
  <cp:revision>14</cp:revision>
  <cp:lastPrinted>2019-08-29T13:43:00Z</cp:lastPrinted>
  <dcterms:created xsi:type="dcterms:W3CDTF">2019-06-26T12:36:00Z</dcterms:created>
  <dcterms:modified xsi:type="dcterms:W3CDTF">2019-08-29T14:17:00Z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2.1.4</vt:lpwstr>
  </property>
  <property fmtid="{D5CDD505-2E9C-101B-9397-08002B2CF9AE}" pid="4" name="Organisation">
    <vt:lpwstr>25;#Finansdepartementet|0b2f41b1-db50-472c-80a1-d21b0254fb2b</vt:lpwstr>
  </property>
  <property fmtid="{D5CDD505-2E9C-101B-9397-08002B2CF9AE}" pid="5" name="ActivityCategory">
    <vt:lpwstr/>
  </property>
  <property fmtid="{D5CDD505-2E9C-101B-9397-08002B2CF9AE}" pid="6" name="_dlc_DocIdItemGuid">
    <vt:lpwstr>9a1f3d20-7cb6-4c5f-b098-2396053ca1d3</vt:lpwstr>
  </property>
</Properties>
</file>