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word/header44.xml" ContentType="application/vnd.openxmlformats-officedocument.wordprocessingml.header+xml"/>
  <Override PartName="/word/footer55.xml" ContentType="application/vnd.openxmlformats-officedocument.wordprocessingml.footer+xml"/>
  <Override PartName="/word/footer56.xml" ContentType="application/vnd.openxmlformats-officedocument.wordprocessingml.footer+xml"/>
  <Override PartName="/word/header45.xml" ContentType="application/vnd.openxmlformats-officedocument.wordprocessingml.header+xml"/>
  <Override PartName="/word/footer57.xml" ContentType="application/vnd.openxmlformats-officedocument.wordprocessingml.footer+xml"/>
  <Override PartName="/word/header43.xml" ContentType="application/vnd.openxmlformats-officedocument.wordprocessingml.header+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header11.xml" ContentType="application/vnd.openxmlformats-officedocument.wordprocessingml.header+xml"/>
  <Override PartName="/word/header12.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footer15.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footer18.xml" ContentType="application/vnd.openxmlformats-officedocument.wordprocessingml.footer+xml"/>
  <Override PartName="/word/header15.xml" ContentType="application/vnd.openxmlformats-officedocument.wordprocessingml.header+xml"/>
  <Override PartName="/word/header16.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footer21.xml" ContentType="application/vnd.openxmlformats-officedocument.wordprocessingml.footer+xml"/>
  <Override PartName="/word/header17.xml" ContentType="application/vnd.openxmlformats-officedocument.wordprocessingml.header+xml"/>
  <Override PartName="/word/header18.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footer24.xml" ContentType="application/vnd.openxmlformats-officedocument.wordprocessingml.footer+xml"/>
  <Override PartName="/word/header19.xml" ContentType="application/vnd.openxmlformats-officedocument.wordprocessingml.header+xml"/>
  <Override PartName="/word/header20.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header21.xml" ContentType="application/vnd.openxmlformats-officedocument.wordprocessingml.header+xml"/>
  <Override PartName="/word/footer27.xml" ContentType="application/vnd.openxmlformats-officedocument.wordprocessingml.footer+xml"/>
  <Override PartName="/word/header22.xml" ContentType="application/vnd.openxmlformats-officedocument.wordprocessingml.header+xml"/>
  <Override PartName="/word/header23.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footer30.xml" ContentType="application/vnd.openxmlformats-officedocument.wordprocessingml.footer+xml"/>
  <Override PartName="/word/header24.xml" ContentType="application/vnd.openxmlformats-officedocument.wordprocessingml.header+xml"/>
  <Override PartName="/word/header25.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footer33.xml" ContentType="application/vnd.openxmlformats-officedocument.wordprocessingml.footer+xml"/>
  <Override PartName="/word/header26.xml" ContentType="application/vnd.openxmlformats-officedocument.wordprocessingml.header+xml"/>
  <Override PartName="/word/header27.xml" ContentType="application/vnd.openxmlformats-officedocument.wordprocessingml.header+xml"/>
  <Override PartName="/word/footer34.xml" ContentType="application/vnd.openxmlformats-officedocument.wordprocessingml.footer+xml"/>
  <Override PartName="/word/footer35.xml" ContentType="application/vnd.openxmlformats-officedocument.wordprocessingml.footer+xml"/>
  <Override PartName="/word/footer36.xml" ContentType="application/vnd.openxmlformats-officedocument.wordprocessingml.footer+xml"/>
  <Override PartName="/word/header28.xml" ContentType="application/vnd.openxmlformats-officedocument.wordprocessingml.header+xml"/>
  <Override PartName="/word/header29.xml" ContentType="application/vnd.openxmlformats-officedocument.wordprocessingml.header+xml"/>
  <Override PartName="/word/footer37.xml" ContentType="application/vnd.openxmlformats-officedocument.wordprocessingml.footer+xml"/>
  <Override PartName="/word/footer38.xml" ContentType="application/vnd.openxmlformats-officedocument.wordprocessingml.footer+xml"/>
  <Override PartName="/word/header30.xml" ContentType="application/vnd.openxmlformats-officedocument.wordprocessingml.header+xml"/>
  <Override PartName="/word/footer39.xml" ContentType="application/vnd.openxmlformats-officedocument.wordprocessingml.footer+xml"/>
  <Override PartName="/word/header31.xml" ContentType="application/vnd.openxmlformats-officedocument.wordprocessingml.header+xml"/>
  <Override PartName="/word/header32.xml" ContentType="application/vnd.openxmlformats-officedocument.wordprocessingml.header+xml"/>
  <Override PartName="/word/footer40.xml" ContentType="application/vnd.openxmlformats-officedocument.wordprocessingml.footer+xml"/>
  <Override PartName="/word/footer41.xml" ContentType="application/vnd.openxmlformats-officedocument.wordprocessingml.footer+xml"/>
  <Override PartName="/word/header33.xml" ContentType="application/vnd.openxmlformats-officedocument.wordprocessingml.header+xml"/>
  <Override PartName="/word/footer42.xml" ContentType="application/vnd.openxmlformats-officedocument.wordprocessingml.footer+xml"/>
  <Override PartName="/word/header34.xml" ContentType="application/vnd.openxmlformats-officedocument.wordprocessingml.header+xml"/>
  <Override PartName="/word/header35.xml" ContentType="application/vnd.openxmlformats-officedocument.wordprocessingml.header+xml"/>
  <Override PartName="/word/footer43.xml" ContentType="application/vnd.openxmlformats-officedocument.wordprocessingml.footer+xml"/>
  <Override PartName="/word/footer44.xml" ContentType="application/vnd.openxmlformats-officedocument.wordprocessingml.footer+xml"/>
  <Override PartName="/word/footer45.xml" ContentType="application/vnd.openxmlformats-officedocument.wordprocessingml.footer+xml"/>
  <Override PartName="/word/header36.xml" ContentType="application/vnd.openxmlformats-officedocument.wordprocessingml.header+xml"/>
  <Override PartName="/word/footer46.xml" ContentType="application/vnd.openxmlformats-officedocument.wordprocessingml.footer+xml"/>
  <Override PartName="/word/footer47.xml" ContentType="application/vnd.openxmlformats-officedocument.wordprocessingml.footer+xml"/>
  <Override PartName="/word/footer48.xml" ContentType="application/vnd.openxmlformats-officedocument.wordprocessingml.footer+xml"/>
  <Override PartName="/word/header38.xml" ContentType="application/vnd.openxmlformats-officedocument.wordprocessingml.header+xml"/>
  <Override PartName="/word/header39.xml" ContentType="application/vnd.openxmlformats-officedocument.wordprocessingml.header+xml"/>
  <Override PartName="/word/footer49.xml" ContentType="application/vnd.openxmlformats-officedocument.wordprocessingml.footer+xml"/>
  <Override PartName="/word/footer50.xml" ContentType="application/vnd.openxmlformats-officedocument.wordprocessingml.footer+xml"/>
  <Override PartName="/word/footer51.xml" ContentType="application/vnd.openxmlformats-officedocument.wordprocessingml.footer+xml"/>
  <Override PartName="/word/header40.xml" ContentType="application/vnd.openxmlformats-officedocument.wordprocessingml.header+xml"/>
  <Override PartName="/word/header41.xml" ContentType="application/vnd.openxmlformats-officedocument.wordprocessingml.header+xml"/>
  <Override PartName="/word/footer52.xml" ContentType="application/vnd.openxmlformats-officedocument.wordprocessingml.footer+xml"/>
  <Override PartName="/word/footer53.xml" ContentType="application/vnd.openxmlformats-officedocument.wordprocessingml.footer+xml"/>
  <Override PartName="/word/header42.xml" ContentType="application/vnd.openxmlformats-officedocument.wordprocessingml.header+xml"/>
  <Override PartName="/word/footer54.xml" ContentType="application/vnd.openxmlformats-officedocument.wordprocessingml.footer+xml"/>
  <Override PartName="/word/header37.xml" ContentType="application/vnd.openxmlformats-officedocument.wordprocessingml.header+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customXml/itemProps2.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word/webSettings.xml" ContentType="application/vnd.openxmlformats-officedocument.wordprocessingml.webSettings+xml"/>
  <Override PartName="/customXml/itemProps7.xml" ContentType="application/vnd.openxmlformats-officedocument.customXmlProperties+xml"/>
  <Override PartName="/customXml/itemProps6.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8.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014ACA37" w14:textId="77777777" w:rsidR="00511CA3" w:rsidRDefault="00511CA3" w:rsidP="00333C9D">
      <w:pPr>
        <w:pStyle w:val="Prophuvudrubrik"/>
      </w:pPr>
      <w:r>
        <w:t>Regeringens proposition</w:t>
      </w:r>
      <w:r>
        <w:rPr>
          <w:noProof/>
          <w:lang w:eastAsia="sv-SE"/>
        </w:rPr>
        <mc:AlternateContent>
          <mc:Choice Requires="wps">
            <w:drawing>
              <wp:anchor distT="0" distB="0" distL="114300" distR="114300" simplePos="0" relativeHeight="251659264" behindDoc="1" locked="0" layoutInCell="1" allowOverlap="1" wp14:anchorId="6F8D5625" wp14:editId="1C2EC154">
                <wp:simplePos x="0" y="0"/>
                <wp:positionH relativeFrom="column">
                  <wp:posOffset>3683000</wp:posOffset>
                </wp:positionH>
                <wp:positionV relativeFrom="paragraph">
                  <wp:posOffset>-277495</wp:posOffset>
                </wp:positionV>
                <wp:extent cx="716400" cy="1036800"/>
                <wp:effectExtent l="0" t="0" r="0" b="0"/>
                <wp:wrapNone/>
                <wp:docPr id="1" name="Textruta 10"/>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22889A7D" w14:textId="77777777" w:rsidR="00511CA3" w:rsidRPr="00811BB8" w:rsidRDefault="00511CA3" w:rsidP="00C37AA0">
                                <w:pPr>
                                  <w:pStyle w:val="Brdtext"/>
                                </w:pPr>
                                <w:r>
                                  <w:rPr>
                                    <w:noProof/>
                                    <w:lang w:eastAsia="sv-SE"/>
                                  </w:rPr>
                                  <w:drawing>
                                    <wp:inline distT="0" distB="0" distL="0" distR="0" wp14:anchorId="7D0054B6" wp14:editId="10BEC2FB">
                                      <wp:extent cx="514155" cy="921598"/>
                                      <wp:effectExtent l="0" t="0" r="635" b="0"/>
                                      <wp:docPr id="3"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9"/>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6F8D5625" id="_x0000_t202" coordsize="21600,21600" o:spt="202" path="m,l,21600r21600,l21600,xe">
                <v:stroke joinstyle="miter"/>
                <v:path gradientshapeok="t" o:connecttype="rect"/>
              </v:shapetype>
              <v:shape id="Textruta 10" o:spid="_x0000_s1026" type="#_x0000_t202" style="position:absolute;margin-left:290pt;margin-top:-21.85pt;width:56.4pt;height:81.65pt;z-index:-2516572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S4jIRQIAAIwEAAAOAAAAZHJzL2Uyb0RvYy54bWysVMtu2zAQvBfoPxC815ISx0mNyIGbwEUB&#10;IzHgFDnTFGUJlbgsSVtyv75D+om0p6IXeqkdzj5m1/cPfduwrbKuJp3zbJByprSkotbrnH9/nX26&#10;48x5oQvRkFY53ynHHyYfP9x3ZqyuqKKmUJaBRLtxZ3JeeW/GSeJkpVrhBmSUhrMk2wqPq10nhRUd&#10;2NsmuUrTUdKRLYwlqZzD16e9k08if1kq6V/K0inPmpwjNx9PG89VOJPJvRivrTBVLQ9piH/IohW1&#10;RtAT1ZPwgm1s/QdVW0tLjko/kNQmVJa1VLEGVJOl76pZVsKoWAua48ypTe7/0crn7cKyuoB2nGnR&#10;QqJX1Xu7Qf5ZbE9n3BiopQHO91+oD9BQqjNzkj8c0/RYCb1WU2fQ7uBFU5OLZ0EMB/jChmd9advw&#10;i9oZuCDK7iQEIjOJj7fZaJjCI+HK0uvRHS6B9PzaWOe/KmpZMHJuETkmJbZz5/fQIyQE0zSrmyaK&#10;3WjW5Xx0fZPGBycPyBsdsCqOzYHmnHmwfL/qQRLMFRU7dMTSfqSckbMaqcyF8wthMUNIH3vhX3CU&#10;DSEkHSzOKrK//vY94CEtvJx1mMmcu58bYRVnzTcN0T9nw2EY4ngZ3txe4WIvPatLj960j4Sxh7DI&#10;LpoB75ujWVpq37A+0xAVLqElYufcH81Hv98UrJ9U02kEYWyN8HO9NPI4CKHRr/2bsOaghoeOz3Sc&#10;XjF+J8oeu5dluvFU1lGxc1cP44ORj5of1jPs1OU9os5/IpPfAAAA//8DAFBLAwQUAAYACAAAACEA&#10;r4hP5+MAAAALAQAADwAAAGRycy9kb3ducmV2LnhtbEyPQU+DQBCF7yb+h82YeGuXokWKLE1D0pgY&#10;PbT24m1gt0BkZ5HdtuivdzzpcTIv731fvp5sL85m9J0jBYt5BMJQ7XRHjYLD23aWgvABSWPvyCj4&#10;Mh7WxfVVjpl2F9qZ8z40gkvIZ6igDWHIpPR1ayz6uRsM8e/oRouBz7GResQLl9texlGUSIsd8UKL&#10;gylbU3/sT1bBc7l9xV0V2/S7L59ejpvh8/C+VOr2Zto8gghmCn9h+MVndCiYqXIn0l70CpZpxC5B&#10;wez+7gEEJ5JVzDIVRxerBGSRy/8OxQ8AAAD//wMAUEsBAi0AFAAGAAgAAAAhALaDOJL+AAAA4QEA&#10;ABMAAAAAAAAAAAAAAAAAAAAAAFtDb250ZW50X1R5cGVzXS54bWxQSwECLQAUAAYACAAAACEAOP0h&#10;/9YAAACUAQAACwAAAAAAAAAAAAAAAAAvAQAAX3JlbHMvLnJlbHNQSwECLQAUAAYACAAAACEAsUuI&#10;yEUCAACMBAAADgAAAAAAAAAAAAAAAAAuAgAAZHJzL2Uyb0RvYy54bWxQSwECLQAUAAYACAAAACEA&#10;r4hP5+MAAAALAQAADwAAAAAAAAAAAAAAAACfBAAAZHJzL2Rvd25yZXYueG1sUEsFBgAAAAAEAAQA&#10;8wAAAK8FAAAAAA==&#10;" filled="f" stroked="f" strokeweight=".5pt">
                <o:lock v:ext="edit" aspectratio="t"/>
                <v:textbo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22889A7D" w14:textId="77777777" w:rsidR="00511CA3" w:rsidRPr="00811BB8" w:rsidRDefault="00511CA3" w:rsidP="00C37AA0">
                          <w:pPr>
                            <w:pStyle w:val="Brdtext"/>
                          </w:pPr>
                          <w:r>
                            <w:rPr>
                              <w:noProof/>
                              <w:lang w:eastAsia="sv-SE"/>
                            </w:rPr>
                            <w:drawing>
                              <wp:inline distT="0" distB="0" distL="0" distR="0" wp14:anchorId="7D0054B6" wp14:editId="10BEC2FB">
                                <wp:extent cx="514155" cy="921598"/>
                                <wp:effectExtent l="0" t="0" r="635" b="0"/>
                                <wp:docPr id="3"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sdt>
      <w:sdtPr>
        <w:alias w:val="Nummer"/>
        <w:tag w:val="Nummer"/>
        <w:id w:val="-1816559108"/>
        <w:lock w:val="contentLocked"/>
        <w:dataBinding w:prefixMappings="xmlns:ns0='http://rkdhs/mallar/lagstiftning/Prop/Prop.xsd'" w:xpath="/ns0:dokumentvärden[1]/ns0:dokumentnummer[1]" w:storeItemID="{068625C3-B546-44A5-B525-B7CC092E5AD6}"/>
        <w:text/>
      </w:sdtPr>
      <w:sdtEndPr/>
      <w:sdtContent>
        <w:p w14:paraId="2D3C47D8" w14:textId="79D78B02" w:rsidR="00511CA3" w:rsidRDefault="00301209" w:rsidP="00333C9D">
          <w:pPr>
            <w:pStyle w:val="Prophuvudrubrik"/>
          </w:pPr>
          <w:r>
            <w:t>2021/22:256</w:t>
          </w:r>
        </w:p>
      </w:sdtContent>
    </w:sdt>
    <w:p w14:paraId="7C9CF538" w14:textId="77777777" w:rsidR="00511CA3" w:rsidRPr="005F407A" w:rsidRDefault="00511CA3" w:rsidP="00333C9D">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7"/>
        <w:gridCol w:w="1596"/>
      </w:tblGrid>
      <w:tr w:rsidR="004F5666" w14:paraId="5DBCBE33" w14:textId="77777777">
        <w:sdt>
          <w:sdtPr>
            <w:alias w:val="Rubrik"/>
            <w:tag w:val="Rubrik"/>
            <w:id w:val="-283352459"/>
            <w:temporary/>
            <w:dataBinding w:prefixMappings="xmlns:ns0='http://rkdhs/mallar/lagstiftning/Prop/Prop.xsd'" w:xpath="/ns0:dokumentvärden[1]/ns0:titel[1]" w:storeItemID="{068625C3-B546-44A5-B525-B7CC092E5AD6}"/>
            <w:text w:multiLine="1"/>
          </w:sdtPr>
          <w:sdtEndPr/>
          <w:sdtContent>
            <w:tc>
              <w:tcPr>
                <w:tcW w:w="5834" w:type="dxa"/>
                <w:tcMar>
                  <w:left w:w="0" w:type="dxa"/>
                </w:tcMar>
              </w:tcPr>
              <w:p w14:paraId="2C786330" w14:textId="3E3849EF" w:rsidR="00511CA3" w:rsidRDefault="00301209" w:rsidP="00333C9D">
                <w:pPr>
                  <w:pStyle w:val="Proprubrik"/>
                  <w:spacing w:after="20"/>
                </w:pPr>
                <w:r>
                  <w:t>Leveranser av fartygsbränsle till havs i vissa fall</w:t>
                </w:r>
              </w:p>
            </w:tc>
          </w:sdtContent>
        </w:sdt>
        <w:tc>
          <w:tcPr>
            <w:tcW w:w="1571" w:type="dxa"/>
          </w:tcPr>
          <w:sdt>
            <w:sdtPr>
              <w:alias w:val="NummerEtikett"/>
              <w:tag w:val="NummerEtikett"/>
              <w:id w:val="1988590602"/>
              <w:lock w:val="contentLocked"/>
              <w:dataBinding w:prefixMappings="xmlns:ns0='http://rkdhs/mallar/lagstiftning/Prop/Prop.xsd'" w:xpath="/ns0:dokumentvärden[1]/ns0:dokumentnummer[1]/@etikett" w:storeItemID="{068625C3-B546-44A5-B525-B7CC092E5AD6}"/>
              <w:text/>
            </w:sdtPr>
            <w:sdtEndPr/>
            <w:sdtContent>
              <w:p w14:paraId="2181F1A5" w14:textId="4E6823E3" w:rsidR="00511CA3" w:rsidRDefault="00301209" w:rsidP="00333C9D">
                <w:pPr>
                  <w:pStyle w:val="Proprubrik"/>
                </w:pPr>
                <w:r>
                  <w:t>Prop.</w:t>
                </w:r>
              </w:p>
            </w:sdtContent>
          </w:sdt>
          <w:sdt>
            <w:sdtPr>
              <w:rPr>
                <w:szCs w:val="26"/>
              </w:rPr>
              <w:alias w:val="Nummer"/>
              <w:tag w:val="Nummer"/>
              <w:id w:val="-348560707"/>
              <w:lock w:val="contentLocked"/>
              <w:dataBinding w:prefixMappings="xmlns:ns0='http://rkdhs/mallar/lagstiftning/Prop/Prop.xsd'" w:xpath="/ns0:dokumentvärden[1]/ns0:dokumentnummer[1]" w:storeItemID="{068625C3-B546-44A5-B525-B7CC092E5AD6}"/>
              <w:text/>
            </w:sdtPr>
            <w:sdtEndPr/>
            <w:sdtContent>
              <w:p w14:paraId="11200C2E" w14:textId="5445E844" w:rsidR="00511CA3" w:rsidRPr="00141F91" w:rsidRDefault="00301209" w:rsidP="00333C9D">
                <w:pPr>
                  <w:pStyle w:val="Proprubrik"/>
                  <w:rPr>
                    <w:szCs w:val="26"/>
                  </w:rPr>
                </w:pPr>
                <w:r>
                  <w:rPr>
                    <w:szCs w:val="26"/>
                  </w:rPr>
                  <w:t>2021/22:256</w:t>
                </w:r>
              </w:p>
            </w:sdtContent>
          </w:sdt>
        </w:tc>
      </w:tr>
    </w:tbl>
    <w:p w14:paraId="67D631F8" w14:textId="77777777" w:rsidR="00511CA3" w:rsidRDefault="00511CA3" w:rsidP="00333C9D">
      <w:pPr>
        <w:pStyle w:val="Brdtext"/>
        <w:spacing w:before="60"/>
      </w:pPr>
    </w:p>
    <w:p w14:paraId="1F47F7BF" w14:textId="77777777" w:rsidR="00511CA3" w:rsidRDefault="00511CA3" w:rsidP="00333C9D">
      <w:pPr>
        <w:pStyle w:val="Brdtext"/>
      </w:pPr>
      <w:r>
        <w:t>Regeringen överlämnar denna proposition till riksdagen.</w:t>
      </w:r>
    </w:p>
    <w:p w14:paraId="26F82F82" w14:textId="77777777" w:rsidR="00511CA3" w:rsidRDefault="00511CA3" w:rsidP="00333C9D">
      <w:pPr>
        <w:pStyle w:val="Brdtext"/>
      </w:pPr>
    </w:p>
    <w:p w14:paraId="1A434EE4" w14:textId="3D401EE3" w:rsidR="00511CA3" w:rsidRDefault="00511CA3" w:rsidP="00333C9D">
      <w:pPr>
        <w:pStyle w:val="Brdtext"/>
      </w:pPr>
      <w:r w:rsidRPr="007820FA">
        <w:t xml:space="preserve">Stockholm </w:t>
      </w:r>
      <w:sdt>
        <w:sdtPr>
          <w:alias w:val="Datum"/>
          <w:tag w:val="Datum"/>
          <w:id w:val="-1894106154"/>
          <w:date w:fullDate="2022-06-07T00:00:00Z">
            <w:dateFormat w:val="'den' d MMMM yyyy"/>
            <w:lid w:val="sv-SE"/>
            <w:storeMappedDataAs w:val="dateTime"/>
            <w:calendar w:val="gregorian"/>
          </w:date>
        </w:sdtPr>
        <w:sdtEndPr/>
        <w:sdtContent>
          <w:r w:rsidR="007820FA" w:rsidRPr="007820FA">
            <w:t>den 7 juni 2022</w:t>
          </w:r>
        </w:sdtContent>
      </w:sdt>
    </w:p>
    <w:p w14:paraId="2336514E" w14:textId="77777777" w:rsidR="00511CA3" w:rsidRDefault="00511CA3" w:rsidP="00333C9D">
      <w:pPr>
        <w:pStyle w:val="Brdtextmedindrag"/>
      </w:pPr>
    </w:p>
    <w:p w14:paraId="75D9D3F5" w14:textId="75D06A0F" w:rsidR="00511CA3" w:rsidRDefault="007820FA" w:rsidP="00333C9D">
      <w:pPr>
        <w:pStyle w:val="Propnamnunderskrift1"/>
      </w:pPr>
      <w:r>
        <w:t>Magdalena Andersson</w:t>
      </w:r>
    </w:p>
    <w:p w14:paraId="40A547CE" w14:textId="1BBB18CA" w:rsidR="00511CA3" w:rsidRDefault="00511CA3" w:rsidP="00333C9D">
      <w:pPr>
        <w:pStyle w:val="Propnamnunderskrift2"/>
        <w:tabs>
          <w:tab w:val="clear" w:pos="2693"/>
          <w:tab w:val="clear" w:pos="7474"/>
          <w:tab w:val="left" w:pos="2126"/>
        </w:tabs>
      </w:pPr>
      <w:r>
        <w:tab/>
      </w:r>
      <w:r w:rsidR="007820FA">
        <w:t>Mikael Damberg</w:t>
      </w:r>
    </w:p>
    <w:p w14:paraId="1FC06F99" w14:textId="6B982867" w:rsidR="00511CA3" w:rsidRPr="008624B2" w:rsidRDefault="00511CA3" w:rsidP="00BB2C9D">
      <w:pPr>
        <w:pStyle w:val="Propnamnunderskrift2medplatsefter"/>
      </w:pPr>
      <w:r>
        <w:tab/>
      </w:r>
      <w:r w:rsidRPr="008F01E7">
        <w:rPr>
          <w:i w:val="0"/>
          <w:iCs w:val="0"/>
        </w:rPr>
        <w:t>(</w:t>
      </w:r>
      <w:sdt>
        <w:sdtPr>
          <w:rPr>
            <w:i w:val="0"/>
          </w:rPr>
          <w:alias w:val="Departementsnamn"/>
          <w:tag w:val="Departementsnamn"/>
          <w:id w:val="596381816"/>
          <w:lock w:val="contentLocked"/>
          <w:dataBinding w:prefixMappings="xmlns:ns0='http://rkdhs/mallar/lagstiftning/Prop/Prop.xsd'" w:xpath="/ns0:dokumentvärden[1]/ns0:departementsnamn[1]" w:storeItemID="{068625C3-B546-44A5-B525-B7CC092E5AD6}"/>
          <w:text/>
        </w:sdtPr>
        <w:sdtEndPr/>
        <w:sdtContent>
          <w:r w:rsidR="00301209">
            <w:rPr>
              <w:i w:val="0"/>
            </w:rPr>
            <w:t>Finansdepartementet</w:t>
          </w:r>
        </w:sdtContent>
      </w:sdt>
      <w:r w:rsidRPr="008F01E7">
        <w:rPr>
          <w:i w:val="0"/>
          <w:iCs w:val="0"/>
        </w:rPr>
        <w:t>)</w:t>
      </w:r>
    </w:p>
    <w:p w14:paraId="3485F82E" w14:textId="77777777" w:rsidR="00511CA3" w:rsidRDefault="00511CA3" w:rsidP="00333C9D">
      <w:pPr>
        <w:pStyle w:val="Proprubrik"/>
        <w:spacing w:before="80" w:after="400"/>
      </w:pPr>
      <w:r>
        <w:t>Propositionens huvudsakliga innehåll</w:t>
      </w:r>
    </w:p>
    <w:p w14:paraId="5FE7C09B" w14:textId="5442AC09" w:rsidR="00511CA3" w:rsidRDefault="00511CA3" w:rsidP="00511CA3">
      <w:pPr>
        <w:pStyle w:val="Brdtext"/>
      </w:pPr>
      <w:r>
        <w:t xml:space="preserve">I propositionen föreslås att det införs särskilda bestämmelser om flyttningar av beskattat bränsle för proviantering till havs. Förslagen innebär att den som får ett godkännande av Skatteverket även fortsättningsvis kan få återbetalning av skatt vid leveranser av vissa bränslen med fartyg för förbrukning i skepp utanför Sverige på motsvarande grunder som enligt nuvarande bestämmelser. Det föreslås vidare en möjlighet att i dessa fall inte använda förfarandet för beskattade varor. </w:t>
      </w:r>
    </w:p>
    <w:p w14:paraId="128ECE03" w14:textId="6FAF5AA8" w:rsidR="00511CA3" w:rsidRDefault="00511CA3" w:rsidP="00511CA3">
      <w:pPr>
        <w:pStyle w:val="Brdtextmedindrag"/>
      </w:pPr>
      <w:r>
        <w:t xml:space="preserve">Förslagen föreslås träda i kraft den 1 januari 2023 vad gäller ansökan om godkännande för särskild hantering av proviantering till havs och i övrigt </w:t>
      </w:r>
      <w:r w:rsidR="000F4109">
        <w:t xml:space="preserve">i huvudsak </w:t>
      </w:r>
      <w:r>
        <w:t>den 13 februari 2023.</w:t>
      </w:r>
    </w:p>
    <w:p w14:paraId="0B81FFA4" w14:textId="77777777" w:rsidR="00511CA3" w:rsidRPr="008F2013" w:rsidRDefault="00511CA3" w:rsidP="005E3C60">
      <w:pPr>
        <w:pStyle w:val="Innehllsfrteckning"/>
        <w:pageBreakBefore/>
        <w:rPr>
          <w:sz w:val="30"/>
          <w:szCs w:val="30"/>
        </w:rPr>
      </w:pPr>
      <w:r>
        <w:rPr>
          <w:rFonts w:eastAsiaTheme="minorHAnsi"/>
        </w:rPr>
        <w:lastRenderedPageBreak/>
        <w:t>Innehållsförteckning</w:t>
      </w:r>
    </w:p>
    <w:p w14:paraId="62063DBC" w14:textId="2F49AB39" w:rsidR="00DC30AA" w:rsidRDefault="00511CA3">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\h \z \t "</w:instrText>
      </w:r>
      <w:r w:rsidRPr="00613168">
        <w:rPr>
          <w:b/>
          <w:sz w:val="25"/>
          <w:szCs w:val="25"/>
        </w:rPr>
        <w:instrText>Rubrik 1;1; Heading 1;1;Rubrik 2;2; Heading 2;2;Rubrik 3;3; Heading 3;3;Bilaga rubrik;4;Prop. utdrag;5, Rubrik 1,1, Heading 1,1,Rubrik 2,2, Heading 2,2,Rubrik 3,3, Heading 3,3,Bilaga rubrik,4,Prop. utdrag,5</w:instrText>
      </w:r>
      <w:r>
        <w:rPr>
          <w:b/>
          <w:sz w:val="25"/>
          <w:szCs w:val="25"/>
        </w:rPr>
        <w:instrText xml:space="preserve">" </w:instrText>
      </w:r>
      <w:r>
        <w:rPr>
          <w:b/>
          <w:sz w:val="25"/>
          <w:szCs w:val="25"/>
        </w:rPr>
        <w:fldChar w:fldCharType="separate"/>
      </w:r>
      <w:hyperlink w:anchor="_Toc104903666" w:history="1">
        <w:r w:rsidR="00DC30AA" w:rsidRPr="00D0263A">
          <w:rPr>
            <w:rStyle w:val="Hyperlnk"/>
          </w:rPr>
          <w:t>1</w:t>
        </w:r>
        <w:r w:rsidR="00DC30AA">
          <w:rPr>
            <w:rFonts w:asciiTheme="minorHAnsi" w:eastAsiaTheme="minorEastAsia" w:hAnsiTheme="minorHAnsi"/>
            <w:sz w:val="22"/>
            <w:lang w:eastAsia="sv-SE"/>
          </w:rPr>
          <w:tab/>
        </w:r>
        <w:r w:rsidR="00DC30AA" w:rsidRPr="00D0263A">
          <w:rPr>
            <w:rStyle w:val="Hyperlnk"/>
          </w:rPr>
          <w:t>Förslag till riksdagsbeslut</w:t>
        </w:r>
        <w:r w:rsidR="00DC30AA">
          <w:rPr>
            <w:webHidden/>
          </w:rPr>
          <w:tab/>
        </w:r>
        <w:r w:rsidR="00DC30AA">
          <w:rPr>
            <w:webHidden/>
          </w:rPr>
          <w:fldChar w:fldCharType="begin"/>
        </w:r>
        <w:r w:rsidR="00DC30AA">
          <w:rPr>
            <w:webHidden/>
          </w:rPr>
          <w:instrText xml:space="preserve"> PAGEREF _Toc104903666 \h </w:instrText>
        </w:r>
        <w:r w:rsidR="00DC30AA">
          <w:rPr>
            <w:webHidden/>
          </w:rPr>
        </w:r>
        <w:r w:rsidR="00DC30AA">
          <w:rPr>
            <w:webHidden/>
          </w:rPr>
          <w:fldChar w:fldCharType="separate"/>
        </w:r>
        <w:r w:rsidR="00DF7B57">
          <w:rPr>
            <w:webHidden/>
          </w:rPr>
          <w:t>3</w:t>
        </w:r>
        <w:r w:rsidR="00DC30AA">
          <w:rPr>
            <w:webHidden/>
          </w:rPr>
          <w:fldChar w:fldCharType="end"/>
        </w:r>
      </w:hyperlink>
    </w:p>
    <w:p w14:paraId="247B4C23" w14:textId="77D58081" w:rsidR="00DC30AA" w:rsidRDefault="00DF7B57">
      <w:pPr>
        <w:pStyle w:val="Innehll1"/>
        <w:rPr>
          <w:rFonts w:asciiTheme="minorHAnsi" w:eastAsiaTheme="minorEastAsia" w:hAnsiTheme="minorHAnsi"/>
          <w:sz w:val="22"/>
          <w:lang w:eastAsia="sv-SE"/>
        </w:rPr>
      </w:pPr>
      <w:hyperlink w:anchor="_Toc104903667" w:history="1">
        <w:r w:rsidR="00DC30AA" w:rsidRPr="00D0263A">
          <w:rPr>
            <w:rStyle w:val="Hyperlnk"/>
          </w:rPr>
          <w:t>2</w:t>
        </w:r>
        <w:r w:rsidR="00DC30AA">
          <w:rPr>
            <w:rFonts w:asciiTheme="minorHAnsi" w:eastAsiaTheme="minorEastAsia" w:hAnsiTheme="minorHAnsi"/>
            <w:sz w:val="22"/>
            <w:lang w:eastAsia="sv-SE"/>
          </w:rPr>
          <w:tab/>
        </w:r>
        <w:r w:rsidR="00DC30AA" w:rsidRPr="00D0263A">
          <w:rPr>
            <w:rStyle w:val="Hyperlnk"/>
          </w:rPr>
          <w:t>Lagtext</w:t>
        </w:r>
        <w:r w:rsidR="00DC30AA">
          <w:rPr>
            <w:webHidden/>
          </w:rPr>
          <w:tab/>
        </w:r>
        <w:r w:rsidR="00DC30AA">
          <w:rPr>
            <w:webHidden/>
          </w:rPr>
          <w:fldChar w:fldCharType="begin"/>
        </w:r>
        <w:r w:rsidR="00DC30AA">
          <w:rPr>
            <w:webHidden/>
          </w:rPr>
          <w:instrText xml:space="preserve"> PAGEREF _Toc104903667 \h </w:instrText>
        </w:r>
        <w:r w:rsidR="00DC30AA">
          <w:rPr>
            <w:webHidden/>
          </w:rPr>
        </w:r>
        <w:r w:rsidR="00DC30AA">
          <w:rPr>
            <w:webHidden/>
          </w:rPr>
          <w:fldChar w:fldCharType="separate"/>
        </w:r>
        <w:r>
          <w:rPr>
            <w:webHidden/>
          </w:rPr>
          <w:t>4</w:t>
        </w:r>
        <w:r w:rsidR="00DC30AA">
          <w:rPr>
            <w:webHidden/>
          </w:rPr>
          <w:fldChar w:fldCharType="end"/>
        </w:r>
      </w:hyperlink>
    </w:p>
    <w:p w14:paraId="29249157" w14:textId="750CE745" w:rsidR="00DC30AA" w:rsidRDefault="00DF7B57">
      <w:pPr>
        <w:pStyle w:val="Innehll2"/>
        <w:rPr>
          <w:rFonts w:asciiTheme="minorHAnsi" w:eastAsiaTheme="minorEastAsia" w:hAnsiTheme="minorHAnsi" w:cstheme="minorBidi"/>
          <w:sz w:val="22"/>
          <w:szCs w:val="22"/>
          <w:lang w:eastAsia="sv-SE"/>
        </w:rPr>
      </w:pPr>
      <w:hyperlink w:anchor="_Toc104903668" w:history="1">
        <w:r w:rsidR="00DC30AA" w:rsidRPr="00D0263A">
          <w:rPr>
            <w:rStyle w:val="Hyperlnk"/>
            <w:rFonts w:eastAsiaTheme="majorEastAsia"/>
          </w:rPr>
          <w:t>2.1</w:t>
        </w:r>
        <w:r w:rsidR="00DC30AA">
          <w:rPr>
            <w:rFonts w:asciiTheme="minorHAnsi" w:eastAsiaTheme="minorEastAsia" w:hAnsiTheme="minorHAnsi" w:cstheme="minorBidi"/>
            <w:sz w:val="22"/>
            <w:szCs w:val="22"/>
            <w:lang w:eastAsia="sv-SE"/>
          </w:rPr>
          <w:tab/>
        </w:r>
        <w:r w:rsidR="00DC30AA" w:rsidRPr="00D0263A">
          <w:rPr>
            <w:rStyle w:val="Hyperlnk"/>
            <w:rFonts w:eastAsiaTheme="majorEastAsia"/>
          </w:rPr>
          <w:t>Förslag till lag om ändring i lagen (1994:1776) om skatt på energi</w:t>
        </w:r>
        <w:r w:rsidR="00DC30AA">
          <w:rPr>
            <w:webHidden/>
          </w:rPr>
          <w:tab/>
        </w:r>
        <w:r w:rsidR="00DC30AA">
          <w:rPr>
            <w:webHidden/>
          </w:rPr>
          <w:fldChar w:fldCharType="begin"/>
        </w:r>
        <w:r w:rsidR="00DC30AA">
          <w:rPr>
            <w:webHidden/>
          </w:rPr>
          <w:instrText xml:space="preserve"> PAGEREF _Toc104903668 \h </w:instrText>
        </w:r>
        <w:r w:rsidR="00DC30AA">
          <w:rPr>
            <w:webHidden/>
          </w:rPr>
        </w:r>
        <w:r w:rsidR="00DC30AA">
          <w:rPr>
            <w:webHidden/>
          </w:rPr>
          <w:fldChar w:fldCharType="separate"/>
        </w:r>
        <w:r>
          <w:rPr>
            <w:webHidden/>
          </w:rPr>
          <w:t>4</w:t>
        </w:r>
        <w:r w:rsidR="00DC30AA">
          <w:rPr>
            <w:webHidden/>
          </w:rPr>
          <w:fldChar w:fldCharType="end"/>
        </w:r>
      </w:hyperlink>
    </w:p>
    <w:p w14:paraId="7AE87A0A" w14:textId="2E5957B6" w:rsidR="00DC30AA" w:rsidRDefault="00DF7B57">
      <w:pPr>
        <w:pStyle w:val="Innehll2"/>
        <w:rPr>
          <w:rFonts w:asciiTheme="minorHAnsi" w:eastAsiaTheme="minorEastAsia" w:hAnsiTheme="minorHAnsi" w:cstheme="minorBidi"/>
          <w:sz w:val="22"/>
          <w:szCs w:val="22"/>
          <w:lang w:eastAsia="sv-SE"/>
        </w:rPr>
      </w:pPr>
      <w:hyperlink w:anchor="_Toc104903669" w:history="1">
        <w:r w:rsidR="00DC30AA" w:rsidRPr="00D0263A">
          <w:rPr>
            <w:rStyle w:val="Hyperlnk"/>
            <w:rFonts w:eastAsiaTheme="majorEastAsia"/>
          </w:rPr>
          <w:t>2.2</w:t>
        </w:r>
        <w:r w:rsidR="00DC30AA">
          <w:rPr>
            <w:rFonts w:asciiTheme="minorHAnsi" w:eastAsiaTheme="minorEastAsia" w:hAnsiTheme="minorHAnsi" w:cstheme="minorBidi"/>
            <w:sz w:val="22"/>
            <w:szCs w:val="22"/>
            <w:lang w:eastAsia="sv-SE"/>
          </w:rPr>
          <w:tab/>
        </w:r>
        <w:r w:rsidR="00DC30AA" w:rsidRPr="00D0263A">
          <w:rPr>
            <w:rStyle w:val="Hyperlnk"/>
            <w:rFonts w:eastAsiaTheme="majorEastAsia"/>
          </w:rPr>
          <w:t>Förslag till lag om ändring i lagen (2000:1225) om straff för smuggling</w:t>
        </w:r>
        <w:r w:rsidR="00DC30AA">
          <w:rPr>
            <w:webHidden/>
          </w:rPr>
          <w:tab/>
        </w:r>
        <w:r w:rsidR="00DC30AA">
          <w:rPr>
            <w:webHidden/>
          </w:rPr>
          <w:fldChar w:fldCharType="begin"/>
        </w:r>
        <w:r w:rsidR="00DC30AA">
          <w:rPr>
            <w:webHidden/>
          </w:rPr>
          <w:instrText xml:space="preserve"> PAGEREF _Toc104903669 \h </w:instrText>
        </w:r>
        <w:r w:rsidR="00DC30AA">
          <w:rPr>
            <w:webHidden/>
          </w:rPr>
        </w:r>
        <w:r w:rsidR="00DC30AA">
          <w:rPr>
            <w:webHidden/>
          </w:rPr>
          <w:fldChar w:fldCharType="separate"/>
        </w:r>
        <w:r>
          <w:rPr>
            <w:webHidden/>
          </w:rPr>
          <w:t>6</w:t>
        </w:r>
        <w:r w:rsidR="00DC30AA">
          <w:rPr>
            <w:webHidden/>
          </w:rPr>
          <w:fldChar w:fldCharType="end"/>
        </w:r>
      </w:hyperlink>
    </w:p>
    <w:p w14:paraId="439EBDC1" w14:textId="2DB6D216" w:rsidR="00DC30AA" w:rsidRDefault="00DF7B57">
      <w:pPr>
        <w:pStyle w:val="Innehll2"/>
        <w:rPr>
          <w:rFonts w:asciiTheme="minorHAnsi" w:eastAsiaTheme="minorEastAsia" w:hAnsiTheme="minorHAnsi" w:cstheme="minorBidi"/>
          <w:sz w:val="22"/>
          <w:szCs w:val="22"/>
          <w:lang w:eastAsia="sv-SE"/>
        </w:rPr>
      </w:pPr>
      <w:hyperlink w:anchor="_Toc104903670" w:history="1">
        <w:r w:rsidR="00DC30AA" w:rsidRPr="00D0263A">
          <w:rPr>
            <w:rStyle w:val="Hyperlnk"/>
            <w:rFonts w:eastAsiaTheme="majorEastAsia"/>
          </w:rPr>
          <w:t>2.3</w:t>
        </w:r>
        <w:r w:rsidR="00DC30AA">
          <w:rPr>
            <w:rFonts w:asciiTheme="minorHAnsi" w:eastAsiaTheme="minorEastAsia" w:hAnsiTheme="minorHAnsi" w:cstheme="minorBidi"/>
            <w:sz w:val="22"/>
            <w:szCs w:val="22"/>
            <w:lang w:eastAsia="sv-SE"/>
          </w:rPr>
          <w:tab/>
        </w:r>
        <w:r w:rsidR="00DC30AA" w:rsidRPr="00D0263A">
          <w:rPr>
            <w:rStyle w:val="Hyperlnk"/>
            <w:rFonts w:eastAsiaTheme="majorEastAsia"/>
          </w:rPr>
          <w:t>Förslag till lag om ändring i lagen (2001:181) om behandling av uppgifter i Skatteverkets beskattningsverksamhet</w:t>
        </w:r>
        <w:r w:rsidR="00DC30AA">
          <w:rPr>
            <w:webHidden/>
          </w:rPr>
          <w:tab/>
        </w:r>
        <w:r w:rsidR="00DC30AA">
          <w:rPr>
            <w:webHidden/>
          </w:rPr>
          <w:fldChar w:fldCharType="begin"/>
        </w:r>
        <w:r w:rsidR="00DC30AA">
          <w:rPr>
            <w:webHidden/>
          </w:rPr>
          <w:instrText xml:space="preserve"> PAGEREF _Toc104903670 \h </w:instrText>
        </w:r>
        <w:r w:rsidR="00DC30AA">
          <w:rPr>
            <w:webHidden/>
          </w:rPr>
        </w:r>
        <w:r w:rsidR="00DC30AA">
          <w:rPr>
            <w:webHidden/>
          </w:rPr>
          <w:fldChar w:fldCharType="separate"/>
        </w:r>
        <w:r>
          <w:rPr>
            <w:webHidden/>
          </w:rPr>
          <w:t>7</w:t>
        </w:r>
        <w:r w:rsidR="00DC30AA">
          <w:rPr>
            <w:webHidden/>
          </w:rPr>
          <w:fldChar w:fldCharType="end"/>
        </w:r>
      </w:hyperlink>
    </w:p>
    <w:p w14:paraId="3BE27326" w14:textId="5DD895AF" w:rsidR="00DC30AA" w:rsidRDefault="00DF7B57">
      <w:pPr>
        <w:pStyle w:val="Innehll2"/>
        <w:rPr>
          <w:rFonts w:asciiTheme="minorHAnsi" w:eastAsiaTheme="minorEastAsia" w:hAnsiTheme="minorHAnsi" w:cstheme="minorBidi"/>
          <w:sz w:val="22"/>
          <w:szCs w:val="22"/>
          <w:lang w:eastAsia="sv-SE"/>
        </w:rPr>
      </w:pPr>
      <w:hyperlink w:anchor="_Toc104903671" w:history="1">
        <w:r w:rsidR="00DC30AA" w:rsidRPr="00D0263A">
          <w:rPr>
            <w:rStyle w:val="Hyperlnk"/>
            <w:rFonts w:eastAsiaTheme="majorEastAsia"/>
          </w:rPr>
          <w:t>2.4</w:t>
        </w:r>
        <w:r w:rsidR="00DC30AA">
          <w:rPr>
            <w:rFonts w:asciiTheme="minorHAnsi" w:eastAsiaTheme="minorEastAsia" w:hAnsiTheme="minorHAnsi" w:cstheme="minorBidi"/>
            <w:sz w:val="22"/>
            <w:szCs w:val="22"/>
            <w:lang w:eastAsia="sv-SE"/>
          </w:rPr>
          <w:tab/>
        </w:r>
        <w:r w:rsidR="00DC30AA" w:rsidRPr="00D0263A">
          <w:rPr>
            <w:rStyle w:val="Hyperlnk"/>
            <w:rFonts w:eastAsiaTheme="majorEastAsia"/>
          </w:rPr>
          <w:t>Förslag till lag om ändring i lagen (2022:156) om alkoholskatt</w:t>
        </w:r>
        <w:r w:rsidR="00DC30AA">
          <w:rPr>
            <w:webHidden/>
          </w:rPr>
          <w:tab/>
        </w:r>
        <w:r w:rsidR="00DC30AA">
          <w:rPr>
            <w:webHidden/>
          </w:rPr>
          <w:fldChar w:fldCharType="begin"/>
        </w:r>
        <w:r w:rsidR="00DC30AA">
          <w:rPr>
            <w:webHidden/>
          </w:rPr>
          <w:instrText xml:space="preserve"> PAGEREF _Toc104903671 \h </w:instrText>
        </w:r>
        <w:r w:rsidR="00DC30AA">
          <w:rPr>
            <w:webHidden/>
          </w:rPr>
        </w:r>
        <w:r w:rsidR="00DC30AA">
          <w:rPr>
            <w:webHidden/>
          </w:rPr>
          <w:fldChar w:fldCharType="separate"/>
        </w:r>
        <w:r>
          <w:rPr>
            <w:webHidden/>
          </w:rPr>
          <w:t>9</w:t>
        </w:r>
        <w:r w:rsidR="00DC30AA">
          <w:rPr>
            <w:webHidden/>
          </w:rPr>
          <w:fldChar w:fldCharType="end"/>
        </w:r>
      </w:hyperlink>
    </w:p>
    <w:p w14:paraId="79685111" w14:textId="069BA7C2" w:rsidR="00DC30AA" w:rsidRDefault="00DF7B57">
      <w:pPr>
        <w:pStyle w:val="Innehll2"/>
        <w:rPr>
          <w:rFonts w:asciiTheme="minorHAnsi" w:eastAsiaTheme="minorEastAsia" w:hAnsiTheme="minorHAnsi" w:cstheme="minorBidi"/>
          <w:sz w:val="22"/>
          <w:szCs w:val="22"/>
          <w:lang w:eastAsia="sv-SE"/>
        </w:rPr>
      </w:pPr>
      <w:hyperlink w:anchor="_Toc104903672" w:history="1">
        <w:r w:rsidR="00DC30AA" w:rsidRPr="00D0263A">
          <w:rPr>
            <w:rStyle w:val="Hyperlnk"/>
            <w:rFonts w:eastAsiaTheme="majorEastAsia"/>
          </w:rPr>
          <w:t>2.5</w:t>
        </w:r>
        <w:r w:rsidR="00DC30AA">
          <w:rPr>
            <w:rFonts w:asciiTheme="minorHAnsi" w:eastAsiaTheme="minorEastAsia" w:hAnsiTheme="minorHAnsi" w:cstheme="minorBidi"/>
            <w:sz w:val="22"/>
            <w:szCs w:val="22"/>
            <w:lang w:eastAsia="sv-SE"/>
          </w:rPr>
          <w:tab/>
        </w:r>
        <w:r w:rsidR="00DC30AA" w:rsidRPr="00D0263A">
          <w:rPr>
            <w:rStyle w:val="Hyperlnk"/>
            <w:rFonts w:eastAsiaTheme="majorEastAsia"/>
          </w:rPr>
          <w:t>Förslag till lag om ändring i lagen (2022:166) om ändring i lagen (1994:1776) om skatt på energi</w:t>
        </w:r>
        <w:r w:rsidR="00DC30AA">
          <w:rPr>
            <w:webHidden/>
          </w:rPr>
          <w:tab/>
        </w:r>
        <w:r w:rsidR="00DC30AA">
          <w:rPr>
            <w:webHidden/>
          </w:rPr>
          <w:fldChar w:fldCharType="begin"/>
        </w:r>
        <w:r w:rsidR="00DC30AA">
          <w:rPr>
            <w:webHidden/>
          </w:rPr>
          <w:instrText xml:space="preserve"> PAGEREF _Toc104903672 \h </w:instrText>
        </w:r>
        <w:r w:rsidR="00DC30AA">
          <w:rPr>
            <w:webHidden/>
          </w:rPr>
        </w:r>
        <w:r w:rsidR="00DC30AA">
          <w:rPr>
            <w:webHidden/>
          </w:rPr>
          <w:fldChar w:fldCharType="separate"/>
        </w:r>
        <w:r>
          <w:rPr>
            <w:webHidden/>
          </w:rPr>
          <w:t>10</w:t>
        </w:r>
        <w:r w:rsidR="00DC30AA">
          <w:rPr>
            <w:webHidden/>
          </w:rPr>
          <w:fldChar w:fldCharType="end"/>
        </w:r>
      </w:hyperlink>
    </w:p>
    <w:p w14:paraId="31FAF855" w14:textId="6219DB6C" w:rsidR="00DC30AA" w:rsidRDefault="00DF7B57">
      <w:pPr>
        <w:pStyle w:val="Innehll2"/>
        <w:rPr>
          <w:rFonts w:asciiTheme="minorHAnsi" w:eastAsiaTheme="minorEastAsia" w:hAnsiTheme="minorHAnsi" w:cstheme="minorBidi"/>
          <w:sz w:val="22"/>
          <w:szCs w:val="22"/>
          <w:lang w:eastAsia="sv-SE"/>
        </w:rPr>
      </w:pPr>
      <w:hyperlink w:anchor="_Toc104903673" w:history="1">
        <w:r w:rsidR="00DC30AA" w:rsidRPr="00D0263A">
          <w:rPr>
            <w:rStyle w:val="Hyperlnk"/>
            <w:rFonts w:eastAsiaTheme="majorEastAsia"/>
          </w:rPr>
          <w:t>2.6</w:t>
        </w:r>
        <w:r w:rsidR="00DC30AA">
          <w:rPr>
            <w:rFonts w:asciiTheme="minorHAnsi" w:eastAsiaTheme="minorEastAsia" w:hAnsiTheme="minorHAnsi" w:cstheme="minorBidi"/>
            <w:sz w:val="22"/>
            <w:szCs w:val="22"/>
            <w:lang w:eastAsia="sv-SE"/>
          </w:rPr>
          <w:tab/>
        </w:r>
        <w:r w:rsidR="00DC30AA" w:rsidRPr="00D0263A">
          <w:rPr>
            <w:rStyle w:val="Hyperlnk"/>
            <w:rFonts w:eastAsiaTheme="majorEastAsia"/>
          </w:rPr>
          <w:t>Förslag till lag om ändring i lagen (2022:174) om ändring i skatteförfarandelagen (2011:1244)</w:t>
        </w:r>
        <w:r w:rsidR="00DC30AA">
          <w:rPr>
            <w:webHidden/>
          </w:rPr>
          <w:tab/>
        </w:r>
        <w:r w:rsidR="00DC30AA">
          <w:rPr>
            <w:webHidden/>
          </w:rPr>
          <w:fldChar w:fldCharType="begin"/>
        </w:r>
        <w:r w:rsidR="00DC30AA">
          <w:rPr>
            <w:webHidden/>
          </w:rPr>
          <w:instrText xml:space="preserve"> PAGEREF _Toc104903673 \h </w:instrText>
        </w:r>
        <w:r w:rsidR="00DC30AA">
          <w:rPr>
            <w:webHidden/>
          </w:rPr>
        </w:r>
        <w:r w:rsidR="00DC30AA">
          <w:rPr>
            <w:webHidden/>
          </w:rPr>
          <w:fldChar w:fldCharType="separate"/>
        </w:r>
        <w:r>
          <w:rPr>
            <w:webHidden/>
          </w:rPr>
          <w:t>11</w:t>
        </w:r>
        <w:r w:rsidR="00DC30AA">
          <w:rPr>
            <w:webHidden/>
          </w:rPr>
          <w:fldChar w:fldCharType="end"/>
        </w:r>
      </w:hyperlink>
    </w:p>
    <w:p w14:paraId="041591CD" w14:textId="45C88441" w:rsidR="00DC30AA" w:rsidRDefault="00DF7B57">
      <w:pPr>
        <w:pStyle w:val="Innehll1"/>
        <w:rPr>
          <w:rFonts w:asciiTheme="minorHAnsi" w:eastAsiaTheme="minorEastAsia" w:hAnsiTheme="minorHAnsi"/>
          <w:sz w:val="22"/>
          <w:lang w:eastAsia="sv-SE"/>
        </w:rPr>
      </w:pPr>
      <w:hyperlink w:anchor="_Toc104903674" w:history="1">
        <w:r w:rsidR="00DC30AA" w:rsidRPr="00D0263A">
          <w:rPr>
            <w:rStyle w:val="Hyperlnk"/>
          </w:rPr>
          <w:t>3</w:t>
        </w:r>
        <w:r w:rsidR="00DC30AA">
          <w:rPr>
            <w:rFonts w:asciiTheme="minorHAnsi" w:eastAsiaTheme="minorEastAsia" w:hAnsiTheme="minorHAnsi"/>
            <w:sz w:val="22"/>
            <w:lang w:eastAsia="sv-SE"/>
          </w:rPr>
          <w:tab/>
        </w:r>
        <w:r w:rsidR="00DC30AA" w:rsidRPr="00D0263A">
          <w:rPr>
            <w:rStyle w:val="Hyperlnk"/>
          </w:rPr>
          <w:t>Ärendet och dess beredning</w:t>
        </w:r>
        <w:r w:rsidR="00DC30AA">
          <w:rPr>
            <w:webHidden/>
          </w:rPr>
          <w:tab/>
        </w:r>
        <w:r w:rsidR="00DC30AA">
          <w:rPr>
            <w:webHidden/>
          </w:rPr>
          <w:fldChar w:fldCharType="begin"/>
        </w:r>
        <w:r w:rsidR="00DC30AA">
          <w:rPr>
            <w:webHidden/>
          </w:rPr>
          <w:instrText xml:space="preserve"> PAGEREF _Toc104903674 \h </w:instrText>
        </w:r>
        <w:r w:rsidR="00DC30AA">
          <w:rPr>
            <w:webHidden/>
          </w:rPr>
        </w:r>
        <w:r w:rsidR="00DC30AA">
          <w:rPr>
            <w:webHidden/>
          </w:rPr>
          <w:fldChar w:fldCharType="separate"/>
        </w:r>
        <w:r>
          <w:rPr>
            <w:webHidden/>
          </w:rPr>
          <w:t>13</w:t>
        </w:r>
        <w:r w:rsidR="00DC30AA">
          <w:rPr>
            <w:webHidden/>
          </w:rPr>
          <w:fldChar w:fldCharType="end"/>
        </w:r>
      </w:hyperlink>
    </w:p>
    <w:p w14:paraId="4A870C6F" w14:textId="1ED6F956" w:rsidR="00DC30AA" w:rsidRDefault="00DF7B57">
      <w:pPr>
        <w:pStyle w:val="Innehll1"/>
        <w:rPr>
          <w:rFonts w:asciiTheme="minorHAnsi" w:eastAsiaTheme="minorEastAsia" w:hAnsiTheme="minorHAnsi"/>
          <w:sz w:val="22"/>
          <w:lang w:eastAsia="sv-SE"/>
        </w:rPr>
      </w:pPr>
      <w:hyperlink w:anchor="_Toc104903675" w:history="1">
        <w:r w:rsidR="00DC30AA" w:rsidRPr="00D0263A">
          <w:rPr>
            <w:rStyle w:val="Hyperlnk"/>
          </w:rPr>
          <w:t>4</w:t>
        </w:r>
        <w:r w:rsidR="00DC30AA">
          <w:rPr>
            <w:rFonts w:asciiTheme="minorHAnsi" w:eastAsiaTheme="minorEastAsia" w:hAnsiTheme="minorHAnsi"/>
            <w:sz w:val="22"/>
            <w:lang w:eastAsia="sv-SE"/>
          </w:rPr>
          <w:tab/>
        </w:r>
        <w:r w:rsidR="00DC30AA" w:rsidRPr="00D0263A">
          <w:rPr>
            <w:rStyle w:val="Hyperlnk"/>
          </w:rPr>
          <w:t>Bakgrund och gällande rätt</w:t>
        </w:r>
        <w:r w:rsidR="00DC30AA">
          <w:rPr>
            <w:webHidden/>
          </w:rPr>
          <w:tab/>
        </w:r>
        <w:r w:rsidR="00DC30AA">
          <w:rPr>
            <w:webHidden/>
          </w:rPr>
          <w:fldChar w:fldCharType="begin"/>
        </w:r>
        <w:r w:rsidR="00DC30AA">
          <w:rPr>
            <w:webHidden/>
          </w:rPr>
          <w:instrText xml:space="preserve"> PAGEREF _Toc104903675 \h </w:instrText>
        </w:r>
        <w:r w:rsidR="00DC30AA">
          <w:rPr>
            <w:webHidden/>
          </w:rPr>
        </w:r>
        <w:r w:rsidR="00DC30AA">
          <w:rPr>
            <w:webHidden/>
          </w:rPr>
          <w:fldChar w:fldCharType="separate"/>
        </w:r>
        <w:r>
          <w:rPr>
            <w:webHidden/>
          </w:rPr>
          <w:t>13</w:t>
        </w:r>
        <w:r w:rsidR="00DC30AA">
          <w:rPr>
            <w:webHidden/>
          </w:rPr>
          <w:fldChar w:fldCharType="end"/>
        </w:r>
      </w:hyperlink>
    </w:p>
    <w:p w14:paraId="39F4E98C" w14:textId="78164CCF" w:rsidR="00DC30AA" w:rsidRDefault="00DF7B57">
      <w:pPr>
        <w:pStyle w:val="Innehll1"/>
        <w:rPr>
          <w:rFonts w:asciiTheme="minorHAnsi" w:eastAsiaTheme="minorEastAsia" w:hAnsiTheme="minorHAnsi"/>
          <w:sz w:val="22"/>
          <w:lang w:eastAsia="sv-SE"/>
        </w:rPr>
      </w:pPr>
      <w:hyperlink w:anchor="_Toc104903676" w:history="1">
        <w:r w:rsidR="00DC30AA" w:rsidRPr="00D0263A">
          <w:rPr>
            <w:rStyle w:val="Hyperlnk"/>
          </w:rPr>
          <w:t>5</w:t>
        </w:r>
        <w:r w:rsidR="00DC30AA">
          <w:rPr>
            <w:rFonts w:asciiTheme="minorHAnsi" w:eastAsiaTheme="minorEastAsia" w:hAnsiTheme="minorHAnsi"/>
            <w:sz w:val="22"/>
            <w:lang w:eastAsia="sv-SE"/>
          </w:rPr>
          <w:tab/>
        </w:r>
        <w:r w:rsidR="00DC30AA" w:rsidRPr="00D0263A">
          <w:rPr>
            <w:rStyle w:val="Hyperlnk"/>
          </w:rPr>
          <w:t>Särskilda bestämmelser för flyttning av beskattat bränsle för proviantering i vissa fall</w:t>
        </w:r>
        <w:r w:rsidR="00DC30AA">
          <w:rPr>
            <w:webHidden/>
          </w:rPr>
          <w:tab/>
        </w:r>
        <w:r w:rsidR="00DC30AA">
          <w:rPr>
            <w:webHidden/>
          </w:rPr>
          <w:fldChar w:fldCharType="begin"/>
        </w:r>
        <w:r w:rsidR="00DC30AA">
          <w:rPr>
            <w:webHidden/>
          </w:rPr>
          <w:instrText xml:space="preserve"> PAGEREF _Toc104903676 \h </w:instrText>
        </w:r>
        <w:r w:rsidR="00DC30AA">
          <w:rPr>
            <w:webHidden/>
          </w:rPr>
        </w:r>
        <w:r w:rsidR="00DC30AA">
          <w:rPr>
            <w:webHidden/>
          </w:rPr>
          <w:fldChar w:fldCharType="separate"/>
        </w:r>
        <w:r>
          <w:rPr>
            <w:webHidden/>
          </w:rPr>
          <w:t>14</w:t>
        </w:r>
        <w:r w:rsidR="00DC30AA">
          <w:rPr>
            <w:webHidden/>
          </w:rPr>
          <w:fldChar w:fldCharType="end"/>
        </w:r>
      </w:hyperlink>
    </w:p>
    <w:p w14:paraId="03B076EE" w14:textId="73DDBBF6" w:rsidR="00DC30AA" w:rsidRDefault="00DF7B57">
      <w:pPr>
        <w:pStyle w:val="Innehll1"/>
        <w:rPr>
          <w:rFonts w:asciiTheme="minorHAnsi" w:eastAsiaTheme="minorEastAsia" w:hAnsiTheme="minorHAnsi"/>
          <w:sz w:val="22"/>
          <w:lang w:eastAsia="sv-SE"/>
        </w:rPr>
      </w:pPr>
      <w:hyperlink w:anchor="_Toc104903677" w:history="1">
        <w:r w:rsidR="00DC30AA" w:rsidRPr="00D0263A">
          <w:rPr>
            <w:rStyle w:val="Hyperlnk"/>
          </w:rPr>
          <w:t>6</w:t>
        </w:r>
        <w:r w:rsidR="00DC30AA">
          <w:rPr>
            <w:rFonts w:asciiTheme="minorHAnsi" w:eastAsiaTheme="minorEastAsia" w:hAnsiTheme="minorHAnsi"/>
            <w:sz w:val="22"/>
            <w:lang w:eastAsia="sv-SE"/>
          </w:rPr>
          <w:tab/>
        </w:r>
        <w:r w:rsidR="00DC30AA" w:rsidRPr="00D0263A">
          <w:rPr>
            <w:rStyle w:val="Hyperlnk"/>
          </w:rPr>
          <w:t>Personuppgiftsbehandling</w:t>
        </w:r>
        <w:r w:rsidR="00DC30AA">
          <w:rPr>
            <w:webHidden/>
          </w:rPr>
          <w:tab/>
        </w:r>
        <w:r w:rsidR="00DC30AA">
          <w:rPr>
            <w:webHidden/>
          </w:rPr>
          <w:fldChar w:fldCharType="begin"/>
        </w:r>
        <w:r w:rsidR="00DC30AA">
          <w:rPr>
            <w:webHidden/>
          </w:rPr>
          <w:instrText xml:space="preserve"> PAGEREF _Toc104903677 \h </w:instrText>
        </w:r>
        <w:r w:rsidR="00DC30AA">
          <w:rPr>
            <w:webHidden/>
          </w:rPr>
        </w:r>
        <w:r w:rsidR="00DC30AA">
          <w:rPr>
            <w:webHidden/>
          </w:rPr>
          <w:fldChar w:fldCharType="separate"/>
        </w:r>
        <w:r>
          <w:rPr>
            <w:webHidden/>
          </w:rPr>
          <w:t>21</w:t>
        </w:r>
        <w:r w:rsidR="00DC30AA">
          <w:rPr>
            <w:webHidden/>
          </w:rPr>
          <w:fldChar w:fldCharType="end"/>
        </w:r>
      </w:hyperlink>
    </w:p>
    <w:p w14:paraId="23CF3E7C" w14:textId="13127BED" w:rsidR="00DC30AA" w:rsidRDefault="00DF7B57">
      <w:pPr>
        <w:pStyle w:val="Innehll1"/>
        <w:rPr>
          <w:rFonts w:asciiTheme="minorHAnsi" w:eastAsiaTheme="minorEastAsia" w:hAnsiTheme="minorHAnsi"/>
          <w:sz w:val="22"/>
          <w:lang w:eastAsia="sv-SE"/>
        </w:rPr>
      </w:pPr>
      <w:hyperlink w:anchor="_Toc104903678" w:history="1">
        <w:r w:rsidR="00DC30AA" w:rsidRPr="00D0263A">
          <w:rPr>
            <w:rStyle w:val="Hyperlnk"/>
          </w:rPr>
          <w:t>7</w:t>
        </w:r>
        <w:r w:rsidR="00DC30AA">
          <w:rPr>
            <w:rFonts w:asciiTheme="minorHAnsi" w:eastAsiaTheme="minorEastAsia" w:hAnsiTheme="minorHAnsi"/>
            <w:sz w:val="22"/>
            <w:lang w:eastAsia="sv-SE"/>
          </w:rPr>
          <w:tab/>
        </w:r>
        <w:r w:rsidR="00DC30AA" w:rsidRPr="00D0263A">
          <w:rPr>
            <w:rStyle w:val="Hyperlnk"/>
          </w:rPr>
          <w:t>Vissa ändringar med anledning av förslagen i propositionen Nytt punktskattedirektiv och vissa andra ändringar</w:t>
        </w:r>
        <w:r w:rsidR="00DC30AA">
          <w:rPr>
            <w:webHidden/>
          </w:rPr>
          <w:tab/>
        </w:r>
        <w:r w:rsidR="00DC30AA">
          <w:rPr>
            <w:webHidden/>
          </w:rPr>
          <w:fldChar w:fldCharType="begin"/>
        </w:r>
        <w:r w:rsidR="00DC30AA">
          <w:rPr>
            <w:webHidden/>
          </w:rPr>
          <w:instrText xml:space="preserve"> PAGEREF _Toc104903678 \h </w:instrText>
        </w:r>
        <w:r w:rsidR="00DC30AA">
          <w:rPr>
            <w:webHidden/>
          </w:rPr>
        </w:r>
        <w:r w:rsidR="00DC30AA">
          <w:rPr>
            <w:webHidden/>
          </w:rPr>
          <w:fldChar w:fldCharType="separate"/>
        </w:r>
        <w:r>
          <w:rPr>
            <w:webHidden/>
          </w:rPr>
          <w:t>23</w:t>
        </w:r>
        <w:r w:rsidR="00DC30AA">
          <w:rPr>
            <w:webHidden/>
          </w:rPr>
          <w:fldChar w:fldCharType="end"/>
        </w:r>
      </w:hyperlink>
    </w:p>
    <w:p w14:paraId="609CF376" w14:textId="084A79C2" w:rsidR="00DC30AA" w:rsidRDefault="00DF7B57">
      <w:pPr>
        <w:pStyle w:val="Innehll1"/>
        <w:rPr>
          <w:rFonts w:asciiTheme="minorHAnsi" w:eastAsiaTheme="minorEastAsia" w:hAnsiTheme="minorHAnsi"/>
          <w:sz w:val="22"/>
          <w:lang w:eastAsia="sv-SE"/>
        </w:rPr>
      </w:pPr>
      <w:hyperlink w:anchor="_Toc104903679" w:history="1">
        <w:r w:rsidR="00DC30AA" w:rsidRPr="00D0263A">
          <w:rPr>
            <w:rStyle w:val="Hyperlnk"/>
          </w:rPr>
          <w:t>8</w:t>
        </w:r>
        <w:r w:rsidR="00DC30AA">
          <w:rPr>
            <w:rFonts w:asciiTheme="minorHAnsi" w:eastAsiaTheme="minorEastAsia" w:hAnsiTheme="minorHAnsi"/>
            <w:sz w:val="22"/>
            <w:lang w:eastAsia="sv-SE"/>
          </w:rPr>
          <w:tab/>
        </w:r>
        <w:r w:rsidR="00DC30AA" w:rsidRPr="00D0263A">
          <w:rPr>
            <w:rStyle w:val="Hyperlnk"/>
          </w:rPr>
          <w:t>Konsekvenser</w:t>
        </w:r>
        <w:r w:rsidR="00DC30AA">
          <w:rPr>
            <w:webHidden/>
          </w:rPr>
          <w:tab/>
        </w:r>
        <w:r w:rsidR="00DC30AA">
          <w:rPr>
            <w:webHidden/>
          </w:rPr>
          <w:fldChar w:fldCharType="begin"/>
        </w:r>
        <w:r w:rsidR="00DC30AA">
          <w:rPr>
            <w:webHidden/>
          </w:rPr>
          <w:instrText xml:space="preserve"> PAGEREF _Toc104903679 \h </w:instrText>
        </w:r>
        <w:r w:rsidR="00DC30AA">
          <w:rPr>
            <w:webHidden/>
          </w:rPr>
        </w:r>
        <w:r w:rsidR="00DC30AA">
          <w:rPr>
            <w:webHidden/>
          </w:rPr>
          <w:fldChar w:fldCharType="separate"/>
        </w:r>
        <w:r>
          <w:rPr>
            <w:webHidden/>
          </w:rPr>
          <w:t>25</w:t>
        </w:r>
        <w:r w:rsidR="00DC30AA">
          <w:rPr>
            <w:webHidden/>
          </w:rPr>
          <w:fldChar w:fldCharType="end"/>
        </w:r>
      </w:hyperlink>
    </w:p>
    <w:p w14:paraId="0034DC99" w14:textId="70F9D95A" w:rsidR="00DC30AA" w:rsidRDefault="00DF7B57">
      <w:pPr>
        <w:pStyle w:val="Innehll1"/>
        <w:rPr>
          <w:rFonts w:asciiTheme="minorHAnsi" w:eastAsiaTheme="minorEastAsia" w:hAnsiTheme="minorHAnsi"/>
          <w:sz w:val="22"/>
          <w:lang w:eastAsia="sv-SE"/>
        </w:rPr>
      </w:pPr>
      <w:hyperlink w:anchor="_Toc104903680" w:history="1">
        <w:r w:rsidR="00DC30AA" w:rsidRPr="00D0263A">
          <w:rPr>
            <w:rStyle w:val="Hyperlnk"/>
          </w:rPr>
          <w:t>9</w:t>
        </w:r>
        <w:r w:rsidR="00DC30AA">
          <w:rPr>
            <w:rFonts w:asciiTheme="minorHAnsi" w:eastAsiaTheme="minorEastAsia" w:hAnsiTheme="minorHAnsi"/>
            <w:sz w:val="22"/>
            <w:lang w:eastAsia="sv-SE"/>
          </w:rPr>
          <w:tab/>
        </w:r>
        <w:r w:rsidR="00DC30AA" w:rsidRPr="00D0263A">
          <w:rPr>
            <w:rStyle w:val="Hyperlnk"/>
          </w:rPr>
          <w:t>Författningskommentar</w:t>
        </w:r>
        <w:r w:rsidR="00DC30AA">
          <w:rPr>
            <w:webHidden/>
          </w:rPr>
          <w:tab/>
        </w:r>
        <w:r w:rsidR="00DC30AA">
          <w:rPr>
            <w:webHidden/>
          </w:rPr>
          <w:fldChar w:fldCharType="begin"/>
        </w:r>
        <w:r w:rsidR="00DC30AA">
          <w:rPr>
            <w:webHidden/>
          </w:rPr>
          <w:instrText xml:space="preserve"> PAGEREF _Toc104903680 \h </w:instrText>
        </w:r>
        <w:r w:rsidR="00DC30AA">
          <w:rPr>
            <w:webHidden/>
          </w:rPr>
        </w:r>
        <w:r w:rsidR="00DC30AA">
          <w:rPr>
            <w:webHidden/>
          </w:rPr>
          <w:fldChar w:fldCharType="separate"/>
        </w:r>
        <w:r>
          <w:rPr>
            <w:webHidden/>
          </w:rPr>
          <w:t>26</w:t>
        </w:r>
        <w:r w:rsidR="00DC30AA">
          <w:rPr>
            <w:webHidden/>
          </w:rPr>
          <w:fldChar w:fldCharType="end"/>
        </w:r>
      </w:hyperlink>
    </w:p>
    <w:p w14:paraId="06FF8E2F" w14:textId="739C4A9B" w:rsidR="00DC30AA" w:rsidRDefault="00DF7B57">
      <w:pPr>
        <w:pStyle w:val="Innehll2"/>
        <w:rPr>
          <w:rFonts w:asciiTheme="minorHAnsi" w:eastAsiaTheme="minorEastAsia" w:hAnsiTheme="minorHAnsi" w:cstheme="minorBidi"/>
          <w:sz w:val="22"/>
          <w:szCs w:val="22"/>
          <w:lang w:eastAsia="sv-SE"/>
        </w:rPr>
      </w:pPr>
      <w:hyperlink w:anchor="_Toc104903681" w:history="1">
        <w:r w:rsidR="00DC30AA" w:rsidRPr="00D0263A">
          <w:rPr>
            <w:rStyle w:val="Hyperlnk"/>
            <w:rFonts w:eastAsiaTheme="majorEastAsia"/>
          </w:rPr>
          <w:t>9.1</w:t>
        </w:r>
        <w:r w:rsidR="00DC30AA">
          <w:rPr>
            <w:rFonts w:asciiTheme="minorHAnsi" w:eastAsiaTheme="minorEastAsia" w:hAnsiTheme="minorHAnsi" w:cstheme="minorBidi"/>
            <w:sz w:val="22"/>
            <w:szCs w:val="22"/>
            <w:lang w:eastAsia="sv-SE"/>
          </w:rPr>
          <w:tab/>
        </w:r>
        <w:r w:rsidR="00DC30AA" w:rsidRPr="00D0263A">
          <w:rPr>
            <w:rStyle w:val="Hyperlnk"/>
            <w:rFonts w:eastAsiaTheme="majorEastAsia"/>
          </w:rPr>
          <w:t>Förslaget till lag om ändring i lagen (1994:1776) om skatt på energi</w:t>
        </w:r>
        <w:r w:rsidR="00DC30AA">
          <w:rPr>
            <w:webHidden/>
          </w:rPr>
          <w:tab/>
        </w:r>
        <w:r w:rsidR="00DC30AA">
          <w:rPr>
            <w:webHidden/>
          </w:rPr>
          <w:fldChar w:fldCharType="begin"/>
        </w:r>
        <w:r w:rsidR="00DC30AA">
          <w:rPr>
            <w:webHidden/>
          </w:rPr>
          <w:instrText xml:space="preserve"> PAGEREF _Toc104903681 \h </w:instrText>
        </w:r>
        <w:r w:rsidR="00DC30AA">
          <w:rPr>
            <w:webHidden/>
          </w:rPr>
        </w:r>
        <w:r w:rsidR="00DC30AA">
          <w:rPr>
            <w:webHidden/>
          </w:rPr>
          <w:fldChar w:fldCharType="separate"/>
        </w:r>
        <w:r>
          <w:rPr>
            <w:webHidden/>
          </w:rPr>
          <w:t>26</w:t>
        </w:r>
        <w:r w:rsidR="00DC30AA">
          <w:rPr>
            <w:webHidden/>
          </w:rPr>
          <w:fldChar w:fldCharType="end"/>
        </w:r>
      </w:hyperlink>
    </w:p>
    <w:p w14:paraId="14FE6830" w14:textId="33CDDB7A" w:rsidR="00DC30AA" w:rsidRDefault="00DF7B57">
      <w:pPr>
        <w:pStyle w:val="Innehll2"/>
        <w:rPr>
          <w:rFonts w:asciiTheme="minorHAnsi" w:eastAsiaTheme="minorEastAsia" w:hAnsiTheme="minorHAnsi" w:cstheme="minorBidi"/>
          <w:sz w:val="22"/>
          <w:szCs w:val="22"/>
          <w:lang w:eastAsia="sv-SE"/>
        </w:rPr>
      </w:pPr>
      <w:hyperlink w:anchor="_Toc104903682" w:history="1">
        <w:r w:rsidR="00DC30AA" w:rsidRPr="00D0263A">
          <w:rPr>
            <w:rStyle w:val="Hyperlnk"/>
            <w:rFonts w:eastAsiaTheme="majorEastAsia"/>
          </w:rPr>
          <w:t>9.2</w:t>
        </w:r>
        <w:r w:rsidR="00DC30AA">
          <w:rPr>
            <w:rFonts w:asciiTheme="minorHAnsi" w:eastAsiaTheme="minorEastAsia" w:hAnsiTheme="minorHAnsi" w:cstheme="minorBidi"/>
            <w:sz w:val="22"/>
            <w:szCs w:val="22"/>
            <w:lang w:eastAsia="sv-SE"/>
          </w:rPr>
          <w:tab/>
        </w:r>
        <w:r w:rsidR="00DC30AA" w:rsidRPr="00D0263A">
          <w:rPr>
            <w:rStyle w:val="Hyperlnk"/>
            <w:rFonts w:eastAsiaTheme="majorEastAsia"/>
          </w:rPr>
          <w:t>Förslaget till lag om ändring i lagen (2000:1225) om straff för smuggling</w:t>
        </w:r>
        <w:r w:rsidR="00DC30AA">
          <w:rPr>
            <w:webHidden/>
          </w:rPr>
          <w:tab/>
        </w:r>
        <w:r w:rsidR="00DC30AA">
          <w:rPr>
            <w:webHidden/>
          </w:rPr>
          <w:fldChar w:fldCharType="begin"/>
        </w:r>
        <w:r w:rsidR="00DC30AA">
          <w:rPr>
            <w:webHidden/>
          </w:rPr>
          <w:instrText xml:space="preserve"> PAGEREF _Toc104903682 \h </w:instrText>
        </w:r>
        <w:r w:rsidR="00DC30AA">
          <w:rPr>
            <w:webHidden/>
          </w:rPr>
        </w:r>
        <w:r w:rsidR="00DC30AA">
          <w:rPr>
            <w:webHidden/>
          </w:rPr>
          <w:fldChar w:fldCharType="separate"/>
        </w:r>
        <w:r>
          <w:rPr>
            <w:webHidden/>
          </w:rPr>
          <w:t>29</w:t>
        </w:r>
        <w:r w:rsidR="00DC30AA">
          <w:rPr>
            <w:webHidden/>
          </w:rPr>
          <w:fldChar w:fldCharType="end"/>
        </w:r>
      </w:hyperlink>
    </w:p>
    <w:p w14:paraId="7EEFA362" w14:textId="1ECCF9F1" w:rsidR="00DC30AA" w:rsidRDefault="00DF7B57">
      <w:pPr>
        <w:pStyle w:val="Innehll2"/>
        <w:rPr>
          <w:rFonts w:asciiTheme="minorHAnsi" w:eastAsiaTheme="minorEastAsia" w:hAnsiTheme="minorHAnsi" w:cstheme="minorBidi"/>
          <w:sz w:val="22"/>
          <w:szCs w:val="22"/>
          <w:lang w:eastAsia="sv-SE"/>
        </w:rPr>
      </w:pPr>
      <w:hyperlink w:anchor="_Toc104903683" w:history="1">
        <w:r w:rsidR="00DC30AA" w:rsidRPr="00D0263A">
          <w:rPr>
            <w:rStyle w:val="Hyperlnk"/>
            <w:rFonts w:eastAsiaTheme="majorEastAsia"/>
          </w:rPr>
          <w:t>9.3</w:t>
        </w:r>
        <w:r w:rsidR="00DC30AA">
          <w:rPr>
            <w:rFonts w:asciiTheme="minorHAnsi" w:eastAsiaTheme="minorEastAsia" w:hAnsiTheme="minorHAnsi" w:cstheme="minorBidi"/>
            <w:sz w:val="22"/>
            <w:szCs w:val="22"/>
            <w:lang w:eastAsia="sv-SE"/>
          </w:rPr>
          <w:tab/>
        </w:r>
        <w:r w:rsidR="00DC30AA" w:rsidRPr="00D0263A">
          <w:rPr>
            <w:rStyle w:val="Hyperlnk"/>
            <w:rFonts w:eastAsiaTheme="majorEastAsia"/>
          </w:rPr>
          <w:t>Förslaget till lag om ändring i lagen (2001:181) om behandling av uppgifter i Skatteverkets beskattningsverksamhet</w:t>
        </w:r>
        <w:r w:rsidR="00DC30AA">
          <w:rPr>
            <w:webHidden/>
          </w:rPr>
          <w:tab/>
        </w:r>
        <w:r w:rsidR="00DC30AA">
          <w:rPr>
            <w:webHidden/>
          </w:rPr>
          <w:fldChar w:fldCharType="begin"/>
        </w:r>
        <w:r w:rsidR="00DC30AA">
          <w:rPr>
            <w:webHidden/>
          </w:rPr>
          <w:instrText xml:space="preserve"> PAGEREF _Toc104903683 \h </w:instrText>
        </w:r>
        <w:r w:rsidR="00DC30AA">
          <w:rPr>
            <w:webHidden/>
          </w:rPr>
        </w:r>
        <w:r w:rsidR="00DC30AA">
          <w:rPr>
            <w:webHidden/>
          </w:rPr>
          <w:fldChar w:fldCharType="separate"/>
        </w:r>
        <w:r>
          <w:rPr>
            <w:webHidden/>
          </w:rPr>
          <w:t>30</w:t>
        </w:r>
        <w:r w:rsidR="00DC30AA">
          <w:rPr>
            <w:webHidden/>
          </w:rPr>
          <w:fldChar w:fldCharType="end"/>
        </w:r>
      </w:hyperlink>
    </w:p>
    <w:p w14:paraId="4A5BF321" w14:textId="07E16632" w:rsidR="00DC30AA" w:rsidRDefault="00DF7B57">
      <w:pPr>
        <w:pStyle w:val="Innehll2"/>
        <w:rPr>
          <w:rFonts w:asciiTheme="minorHAnsi" w:eastAsiaTheme="minorEastAsia" w:hAnsiTheme="minorHAnsi" w:cstheme="minorBidi"/>
          <w:sz w:val="22"/>
          <w:szCs w:val="22"/>
          <w:lang w:eastAsia="sv-SE"/>
        </w:rPr>
      </w:pPr>
      <w:hyperlink w:anchor="_Toc104903684" w:history="1">
        <w:r w:rsidR="00DC30AA" w:rsidRPr="00D0263A">
          <w:rPr>
            <w:rStyle w:val="Hyperlnk"/>
            <w:rFonts w:eastAsiaTheme="majorEastAsia"/>
          </w:rPr>
          <w:t>9.4</w:t>
        </w:r>
        <w:r w:rsidR="00DC30AA">
          <w:rPr>
            <w:rFonts w:asciiTheme="minorHAnsi" w:eastAsiaTheme="minorEastAsia" w:hAnsiTheme="minorHAnsi" w:cstheme="minorBidi"/>
            <w:sz w:val="22"/>
            <w:szCs w:val="22"/>
            <w:lang w:eastAsia="sv-SE"/>
          </w:rPr>
          <w:tab/>
        </w:r>
        <w:r w:rsidR="00DC30AA" w:rsidRPr="00D0263A">
          <w:rPr>
            <w:rStyle w:val="Hyperlnk"/>
            <w:rFonts w:eastAsiaTheme="majorEastAsia"/>
          </w:rPr>
          <w:t>Förslaget till lag om ändring i lagen (2022:156) om alkoholskatt</w:t>
        </w:r>
        <w:r w:rsidR="00DC30AA">
          <w:rPr>
            <w:webHidden/>
          </w:rPr>
          <w:tab/>
        </w:r>
        <w:r w:rsidR="00DC30AA">
          <w:rPr>
            <w:webHidden/>
          </w:rPr>
          <w:fldChar w:fldCharType="begin"/>
        </w:r>
        <w:r w:rsidR="00DC30AA">
          <w:rPr>
            <w:webHidden/>
          </w:rPr>
          <w:instrText xml:space="preserve"> PAGEREF _Toc104903684 \h </w:instrText>
        </w:r>
        <w:r w:rsidR="00DC30AA">
          <w:rPr>
            <w:webHidden/>
          </w:rPr>
        </w:r>
        <w:r w:rsidR="00DC30AA">
          <w:rPr>
            <w:webHidden/>
          </w:rPr>
          <w:fldChar w:fldCharType="separate"/>
        </w:r>
        <w:r>
          <w:rPr>
            <w:webHidden/>
          </w:rPr>
          <w:t>31</w:t>
        </w:r>
        <w:r w:rsidR="00DC30AA">
          <w:rPr>
            <w:webHidden/>
          </w:rPr>
          <w:fldChar w:fldCharType="end"/>
        </w:r>
      </w:hyperlink>
    </w:p>
    <w:p w14:paraId="448B1945" w14:textId="255E2D5A" w:rsidR="00DC30AA" w:rsidRDefault="00DF7B57">
      <w:pPr>
        <w:pStyle w:val="Innehll2"/>
        <w:rPr>
          <w:rFonts w:asciiTheme="minorHAnsi" w:eastAsiaTheme="minorEastAsia" w:hAnsiTheme="minorHAnsi" w:cstheme="minorBidi"/>
          <w:sz w:val="22"/>
          <w:szCs w:val="22"/>
          <w:lang w:eastAsia="sv-SE"/>
        </w:rPr>
      </w:pPr>
      <w:hyperlink w:anchor="_Toc104903685" w:history="1">
        <w:r w:rsidR="00DC30AA" w:rsidRPr="00D0263A">
          <w:rPr>
            <w:rStyle w:val="Hyperlnk"/>
            <w:rFonts w:eastAsiaTheme="majorEastAsia"/>
          </w:rPr>
          <w:t>9.5</w:t>
        </w:r>
        <w:r w:rsidR="00DC30AA">
          <w:rPr>
            <w:rFonts w:asciiTheme="minorHAnsi" w:eastAsiaTheme="minorEastAsia" w:hAnsiTheme="minorHAnsi" w:cstheme="minorBidi"/>
            <w:sz w:val="22"/>
            <w:szCs w:val="22"/>
            <w:lang w:eastAsia="sv-SE"/>
          </w:rPr>
          <w:tab/>
        </w:r>
        <w:r w:rsidR="00DC30AA" w:rsidRPr="00D0263A">
          <w:rPr>
            <w:rStyle w:val="Hyperlnk"/>
            <w:rFonts w:eastAsiaTheme="majorEastAsia"/>
          </w:rPr>
          <w:t>Förslaget till lag om ändring i lagen (2022:166) om ändring i lagen (1994:1776) om skatt på energi</w:t>
        </w:r>
        <w:r w:rsidR="00DC30AA">
          <w:rPr>
            <w:webHidden/>
          </w:rPr>
          <w:tab/>
        </w:r>
        <w:r w:rsidR="00DC30AA">
          <w:rPr>
            <w:webHidden/>
          </w:rPr>
          <w:fldChar w:fldCharType="begin"/>
        </w:r>
        <w:r w:rsidR="00DC30AA">
          <w:rPr>
            <w:webHidden/>
          </w:rPr>
          <w:instrText xml:space="preserve"> PAGEREF _Toc104903685 \h </w:instrText>
        </w:r>
        <w:r w:rsidR="00DC30AA">
          <w:rPr>
            <w:webHidden/>
          </w:rPr>
        </w:r>
        <w:r w:rsidR="00DC30AA">
          <w:rPr>
            <w:webHidden/>
          </w:rPr>
          <w:fldChar w:fldCharType="separate"/>
        </w:r>
        <w:r>
          <w:rPr>
            <w:webHidden/>
          </w:rPr>
          <w:t>31</w:t>
        </w:r>
        <w:r w:rsidR="00DC30AA">
          <w:rPr>
            <w:webHidden/>
          </w:rPr>
          <w:fldChar w:fldCharType="end"/>
        </w:r>
      </w:hyperlink>
    </w:p>
    <w:p w14:paraId="27555591" w14:textId="4B9B83B8" w:rsidR="00DC30AA" w:rsidRDefault="00DF7B57">
      <w:pPr>
        <w:pStyle w:val="Innehll2"/>
        <w:rPr>
          <w:rFonts w:asciiTheme="minorHAnsi" w:eastAsiaTheme="minorEastAsia" w:hAnsiTheme="minorHAnsi" w:cstheme="minorBidi"/>
          <w:sz w:val="22"/>
          <w:szCs w:val="22"/>
          <w:lang w:eastAsia="sv-SE"/>
        </w:rPr>
      </w:pPr>
      <w:hyperlink w:anchor="_Toc104903686" w:history="1">
        <w:r w:rsidR="00DC30AA" w:rsidRPr="00D0263A">
          <w:rPr>
            <w:rStyle w:val="Hyperlnk"/>
            <w:rFonts w:eastAsiaTheme="majorEastAsia"/>
          </w:rPr>
          <w:t>9.6</w:t>
        </w:r>
        <w:r w:rsidR="00DC30AA">
          <w:rPr>
            <w:rFonts w:asciiTheme="minorHAnsi" w:eastAsiaTheme="minorEastAsia" w:hAnsiTheme="minorHAnsi" w:cstheme="minorBidi"/>
            <w:sz w:val="22"/>
            <w:szCs w:val="22"/>
            <w:lang w:eastAsia="sv-SE"/>
          </w:rPr>
          <w:tab/>
        </w:r>
        <w:r w:rsidR="00DC30AA" w:rsidRPr="00D0263A">
          <w:rPr>
            <w:rStyle w:val="Hyperlnk"/>
            <w:rFonts w:eastAsiaTheme="majorEastAsia"/>
          </w:rPr>
          <w:t>Förslaget till lag om ändring i lagen (2022:174) om ändring i skatteförfarandelagen (2011:1244)</w:t>
        </w:r>
        <w:r w:rsidR="00DC30AA">
          <w:rPr>
            <w:webHidden/>
          </w:rPr>
          <w:tab/>
        </w:r>
        <w:r w:rsidR="00DC30AA">
          <w:rPr>
            <w:webHidden/>
          </w:rPr>
          <w:fldChar w:fldCharType="begin"/>
        </w:r>
        <w:r w:rsidR="00DC30AA">
          <w:rPr>
            <w:webHidden/>
          </w:rPr>
          <w:instrText xml:space="preserve"> PAGEREF _Toc104903686 \h </w:instrText>
        </w:r>
        <w:r w:rsidR="00DC30AA">
          <w:rPr>
            <w:webHidden/>
          </w:rPr>
        </w:r>
        <w:r w:rsidR="00DC30AA">
          <w:rPr>
            <w:webHidden/>
          </w:rPr>
          <w:fldChar w:fldCharType="separate"/>
        </w:r>
        <w:r>
          <w:rPr>
            <w:webHidden/>
          </w:rPr>
          <w:t>32</w:t>
        </w:r>
        <w:r w:rsidR="00DC30AA">
          <w:rPr>
            <w:webHidden/>
          </w:rPr>
          <w:fldChar w:fldCharType="end"/>
        </w:r>
      </w:hyperlink>
    </w:p>
    <w:p w14:paraId="0FC06BED" w14:textId="648C4CC7" w:rsidR="00DC30AA" w:rsidRDefault="00DF7B57">
      <w:pPr>
        <w:pStyle w:val="Innehll4"/>
        <w:rPr>
          <w:rFonts w:asciiTheme="minorHAnsi" w:eastAsiaTheme="minorEastAsia" w:hAnsiTheme="minorHAnsi"/>
          <w:noProof/>
          <w:sz w:val="22"/>
          <w:lang w:eastAsia="sv-SE"/>
        </w:rPr>
      </w:pPr>
      <w:hyperlink w:anchor="_Toc104903687" w:history="1">
        <w:r w:rsidR="00DC30AA" w:rsidRPr="00D0263A">
          <w:rPr>
            <w:rStyle w:val="Hyperlnk"/>
            <w:noProof/>
          </w:rPr>
          <w:t>Promemorians lagförslag</w:t>
        </w:r>
        <w:r w:rsidR="00DC30AA">
          <w:rPr>
            <w:noProof/>
            <w:webHidden/>
          </w:rPr>
          <w:tab/>
        </w:r>
        <w:r w:rsidR="00DC30AA">
          <w:rPr>
            <w:noProof/>
            <w:webHidden/>
          </w:rPr>
          <w:fldChar w:fldCharType="begin"/>
        </w:r>
        <w:r w:rsidR="00DC30AA">
          <w:rPr>
            <w:noProof/>
            <w:webHidden/>
          </w:rPr>
          <w:instrText xml:space="preserve"> PAGEREF _Toc104903687 \h </w:instrText>
        </w:r>
        <w:r w:rsidR="00DC30AA">
          <w:rPr>
            <w:noProof/>
            <w:webHidden/>
          </w:rPr>
        </w:r>
        <w:r w:rsidR="00DC30AA">
          <w:rPr>
            <w:noProof/>
            <w:webHidden/>
          </w:rPr>
          <w:fldChar w:fldCharType="separate"/>
        </w:r>
        <w:r>
          <w:rPr>
            <w:noProof/>
            <w:webHidden/>
          </w:rPr>
          <w:t>34</w:t>
        </w:r>
        <w:r w:rsidR="00DC30AA">
          <w:rPr>
            <w:noProof/>
            <w:webHidden/>
          </w:rPr>
          <w:fldChar w:fldCharType="end"/>
        </w:r>
      </w:hyperlink>
    </w:p>
    <w:p w14:paraId="63F92B2D" w14:textId="0A4407AE" w:rsidR="00DC30AA" w:rsidRDefault="00DF7B57">
      <w:pPr>
        <w:pStyle w:val="Innehll4"/>
        <w:rPr>
          <w:rFonts w:asciiTheme="minorHAnsi" w:eastAsiaTheme="minorEastAsia" w:hAnsiTheme="minorHAnsi"/>
          <w:noProof/>
          <w:sz w:val="22"/>
          <w:lang w:eastAsia="sv-SE"/>
        </w:rPr>
      </w:pPr>
      <w:hyperlink w:anchor="_Toc104903688" w:history="1">
        <w:r w:rsidR="00DC30AA" w:rsidRPr="00D0263A">
          <w:rPr>
            <w:rStyle w:val="Hyperlnk"/>
            <w:noProof/>
          </w:rPr>
          <w:t>Förteckning över remissinstanserna</w:t>
        </w:r>
        <w:r w:rsidR="00DC30AA">
          <w:rPr>
            <w:noProof/>
            <w:webHidden/>
          </w:rPr>
          <w:tab/>
        </w:r>
        <w:r w:rsidR="00DC30AA">
          <w:rPr>
            <w:noProof/>
            <w:webHidden/>
          </w:rPr>
          <w:fldChar w:fldCharType="begin"/>
        </w:r>
        <w:r w:rsidR="00DC30AA">
          <w:rPr>
            <w:noProof/>
            <w:webHidden/>
          </w:rPr>
          <w:instrText xml:space="preserve"> PAGEREF _Toc104903688 \h </w:instrText>
        </w:r>
        <w:r w:rsidR="00DC30AA">
          <w:rPr>
            <w:noProof/>
            <w:webHidden/>
          </w:rPr>
        </w:r>
        <w:r w:rsidR="00DC30AA">
          <w:rPr>
            <w:noProof/>
            <w:webHidden/>
          </w:rPr>
          <w:fldChar w:fldCharType="separate"/>
        </w:r>
        <w:r>
          <w:rPr>
            <w:noProof/>
            <w:webHidden/>
          </w:rPr>
          <w:t>40</w:t>
        </w:r>
        <w:r w:rsidR="00DC30AA">
          <w:rPr>
            <w:noProof/>
            <w:webHidden/>
          </w:rPr>
          <w:fldChar w:fldCharType="end"/>
        </w:r>
      </w:hyperlink>
    </w:p>
    <w:p w14:paraId="68FA5382" w14:textId="3D80043A" w:rsidR="00DC30AA" w:rsidRDefault="00DF7B57">
      <w:pPr>
        <w:pStyle w:val="Innehll4"/>
        <w:rPr>
          <w:rFonts w:asciiTheme="minorHAnsi" w:eastAsiaTheme="minorEastAsia" w:hAnsiTheme="minorHAnsi"/>
          <w:noProof/>
          <w:sz w:val="22"/>
          <w:lang w:eastAsia="sv-SE"/>
        </w:rPr>
      </w:pPr>
      <w:hyperlink w:anchor="_Toc104903689" w:history="1">
        <w:r w:rsidR="00DC30AA" w:rsidRPr="00D0263A">
          <w:rPr>
            <w:rStyle w:val="Hyperlnk"/>
            <w:noProof/>
          </w:rPr>
          <w:t>Lagrådsremissens lagförslag</w:t>
        </w:r>
        <w:r w:rsidR="00DC30AA">
          <w:rPr>
            <w:noProof/>
            <w:webHidden/>
          </w:rPr>
          <w:tab/>
        </w:r>
        <w:r w:rsidR="00DC30AA">
          <w:rPr>
            <w:noProof/>
            <w:webHidden/>
          </w:rPr>
          <w:fldChar w:fldCharType="begin"/>
        </w:r>
        <w:r w:rsidR="00DC30AA">
          <w:rPr>
            <w:noProof/>
            <w:webHidden/>
          </w:rPr>
          <w:instrText xml:space="preserve"> PAGEREF _Toc104903689 \h </w:instrText>
        </w:r>
        <w:r w:rsidR="00DC30AA">
          <w:rPr>
            <w:noProof/>
            <w:webHidden/>
          </w:rPr>
        </w:r>
        <w:r w:rsidR="00DC30AA">
          <w:rPr>
            <w:noProof/>
            <w:webHidden/>
          </w:rPr>
          <w:fldChar w:fldCharType="separate"/>
        </w:r>
        <w:r>
          <w:rPr>
            <w:noProof/>
            <w:webHidden/>
          </w:rPr>
          <w:t>41</w:t>
        </w:r>
        <w:r w:rsidR="00DC30AA">
          <w:rPr>
            <w:noProof/>
            <w:webHidden/>
          </w:rPr>
          <w:fldChar w:fldCharType="end"/>
        </w:r>
      </w:hyperlink>
    </w:p>
    <w:p w14:paraId="66628D39" w14:textId="6D68FD24" w:rsidR="00DC30AA" w:rsidRDefault="00DF7B57">
      <w:pPr>
        <w:pStyle w:val="Innehll4"/>
        <w:rPr>
          <w:rFonts w:asciiTheme="minorHAnsi" w:eastAsiaTheme="minorEastAsia" w:hAnsiTheme="minorHAnsi"/>
          <w:noProof/>
          <w:sz w:val="22"/>
          <w:lang w:eastAsia="sv-SE"/>
        </w:rPr>
      </w:pPr>
      <w:hyperlink w:anchor="_Toc104903690" w:history="1">
        <w:r w:rsidR="00DC30AA" w:rsidRPr="00D0263A">
          <w:rPr>
            <w:rStyle w:val="Hyperlnk"/>
            <w:noProof/>
          </w:rPr>
          <w:t>Lagrådets yttrande</w:t>
        </w:r>
        <w:r w:rsidR="00DC30AA">
          <w:rPr>
            <w:noProof/>
            <w:webHidden/>
          </w:rPr>
          <w:tab/>
        </w:r>
        <w:r w:rsidR="00DC30AA">
          <w:rPr>
            <w:noProof/>
            <w:webHidden/>
          </w:rPr>
          <w:fldChar w:fldCharType="begin"/>
        </w:r>
        <w:r w:rsidR="00DC30AA">
          <w:rPr>
            <w:noProof/>
            <w:webHidden/>
          </w:rPr>
          <w:instrText xml:space="preserve"> PAGEREF _Toc104903690 \h </w:instrText>
        </w:r>
        <w:r w:rsidR="00DC30AA">
          <w:rPr>
            <w:noProof/>
            <w:webHidden/>
          </w:rPr>
        </w:r>
        <w:r w:rsidR="00DC30AA">
          <w:rPr>
            <w:noProof/>
            <w:webHidden/>
          </w:rPr>
          <w:fldChar w:fldCharType="separate"/>
        </w:r>
        <w:r>
          <w:rPr>
            <w:noProof/>
            <w:webHidden/>
          </w:rPr>
          <w:t>48</w:t>
        </w:r>
        <w:r w:rsidR="00DC30AA">
          <w:rPr>
            <w:noProof/>
            <w:webHidden/>
          </w:rPr>
          <w:fldChar w:fldCharType="end"/>
        </w:r>
      </w:hyperlink>
    </w:p>
    <w:p w14:paraId="44D0DD3D" w14:textId="573B8614" w:rsidR="00511CA3" w:rsidRDefault="00DF7B57" w:rsidP="00DC30AA">
      <w:pPr>
        <w:pStyle w:val="Innehll5"/>
      </w:pPr>
      <w:hyperlink w:anchor="_Toc104903691" w:history="1">
        <w:r w:rsidR="00DC30AA" w:rsidRPr="00D0263A">
          <w:rPr>
            <w:rStyle w:val="Hyperlnk"/>
            <w:noProof/>
          </w:rPr>
          <w:t>Utdrag ur protokoll vid regeringssammanträde den 16 juni 2022</w:t>
        </w:r>
        <w:r w:rsidR="00DC30AA">
          <w:rPr>
            <w:noProof/>
            <w:webHidden/>
          </w:rPr>
          <w:tab/>
        </w:r>
        <w:r w:rsidR="00DC30AA">
          <w:rPr>
            <w:noProof/>
            <w:webHidden/>
          </w:rPr>
          <w:fldChar w:fldCharType="begin"/>
        </w:r>
        <w:r w:rsidR="00DC30AA">
          <w:rPr>
            <w:noProof/>
            <w:webHidden/>
          </w:rPr>
          <w:instrText xml:space="preserve"> PAGEREF _Toc104903691 \h </w:instrText>
        </w:r>
        <w:r w:rsidR="00DC30AA">
          <w:rPr>
            <w:noProof/>
            <w:webHidden/>
          </w:rPr>
        </w:r>
        <w:r w:rsidR="00DC30AA">
          <w:rPr>
            <w:noProof/>
            <w:webHidden/>
          </w:rPr>
          <w:fldChar w:fldCharType="separate"/>
        </w:r>
        <w:r>
          <w:rPr>
            <w:noProof/>
            <w:webHidden/>
          </w:rPr>
          <w:t>50</w:t>
        </w:r>
        <w:r w:rsidR="00DC30AA">
          <w:rPr>
            <w:noProof/>
            <w:webHidden/>
          </w:rPr>
          <w:fldChar w:fldCharType="end"/>
        </w:r>
      </w:hyperlink>
      <w:r w:rsidR="00511CA3">
        <w:fldChar w:fldCharType="end"/>
      </w:r>
    </w:p>
    <w:p w14:paraId="1BC44AC0" w14:textId="77777777" w:rsidR="00511CA3" w:rsidRPr="005A72C8" w:rsidRDefault="00511CA3" w:rsidP="00333C9D">
      <w:pPr>
        <w:pStyle w:val="Rubrik1"/>
      </w:pPr>
      <w:r>
        <w:br w:type="page"/>
      </w:r>
      <w:bookmarkStart w:id="0" w:name="_Toc337112318"/>
      <w:bookmarkStart w:id="1" w:name="_Toc4079163"/>
      <w:bookmarkStart w:id="2" w:name="_Toc104903666"/>
      <w:r w:rsidRPr="005A72C8">
        <w:lastRenderedPageBreak/>
        <w:t>Förslag till riksdagsbeslut</w:t>
      </w:r>
      <w:bookmarkEnd w:id="0"/>
      <w:bookmarkEnd w:id="1"/>
      <w:bookmarkEnd w:id="2"/>
    </w:p>
    <w:p w14:paraId="54745634" w14:textId="77777777" w:rsidR="00511CA3" w:rsidRDefault="00511CA3" w:rsidP="00333C9D">
      <w:pPr>
        <w:pStyle w:val="Brdtext"/>
      </w:pPr>
      <w:r w:rsidRPr="009831A0">
        <w:t>Regeringens förslag:</w:t>
      </w:r>
    </w:p>
    <w:p w14:paraId="0E1BFA69" w14:textId="5193A08B" w:rsidR="00511CA3" w:rsidRDefault="0025550A" w:rsidP="00482A3E">
      <w:pPr>
        <w:pStyle w:val="Numreradlista"/>
      </w:pPr>
      <w:bookmarkStart w:id="3" w:name="_Hlk102982997"/>
      <w:r>
        <w:t xml:space="preserve">Riksdagen antar regeringens förslag till </w:t>
      </w:r>
      <w:bookmarkEnd w:id="3"/>
      <w:r w:rsidRPr="0025550A">
        <w:t>lag om ändring i lagen (1994:1776) om skatt på energi</w:t>
      </w:r>
      <w:r w:rsidR="00954B99">
        <w:t>.</w:t>
      </w:r>
    </w:p>
    <w:p w14:paraId="0D84CE48" w14:textId="4C8328CF" w:rsidR="0025550A" w:rsidRDefault="0025550A" w:rsidP="00482A3E">
      <w:pPr>
        <w:pStyle w:val="Numreradlista"/>
      </w:pPr>
      <w:r w:rsidRPr="0025550A">
        <w:t>Riksdagen antar regeringens förslag till</w:t>
      </w:r>
      <w:r w:rsidR="00482A3E" w:rsidRPr="00482A3E">
        <w:t xml:space="preserve"> lag om ändring i lagen (2000:1225) om straff för smuggling</w:t>
      </w:r>
      <w:r w:rsidR="00954B99">
        <w:t>.</w:t>
      </w:r>
    </w:p>
    <w:p w14:paraId="39FA738E" w14:textId="4E81F829" w:rsidR="0025550A" w:rsidRDefault="0025550A" w:rsidP="00482A3E">
      <w:pPr>
        <w:pStyle w:val="Numreradlista"/>
      </w:pPr>
      <w:r w:rsidRPr="0025550A">
        <w:t>Riksdagen antar regeringens förslag till lag om ändring i lagen (2001:181) om behandling av uppgifter i Skatteverkets beskattningsverksamhet</w:t>
      </w:r>
      <w:r w:rsidR="00954B99">
        <w:t>.</w:t>
      </w:r>
    </w:p>
    <w:p w14:paraId="6B892A00" w14:textId="3E1D4348" w:rsidR="0025550A" w:rsidRDefault="0025550A" w:rsidP="00482A3E">
      <w:pPr>
        <w:pStyle w:val="Numreradlista"/>
      </w:pPr>
      <w:r w:rsidRPr="0025550A">
        <w:t>Riksdagen antar regeringens förslag till</w:t>
      </w:r>
      <w:r w:rsidR="00482A3E" w:rsidRPr="00482A3E">
        <w:t xml:space="preserve"> lag om ändring i lagen (2022:156) om alkoholskatt</w:t>
      </w:r>
      <w:r w:rsidR="00954B99">
        <w:t>.</w:t>
      </w:r>
    </w:p>
    <w:p w14:paraId="555ED664" w14:textId="27F42855" w:rsidR="0025550A" w:rsidRDefault="0025550A" w:rsidP="00482A3E">
      <w:pPr>
        <w:pStyle w:val="Numreradlista"/>
      </w:pPr>
      <w:r w:rsidRPr="0025550A">
        <w:t>Riksdagen antar regeringens förslag till lag om ändring i lagen (2022:166) om ändring i lagen (1994:1776) om skatt på energi</w:t>
      </w:r>
      <w:r w:rsidR="00954B99">
        <w:t>.</w:t>
      </w:r>
    </w:p>
    <w:p w14:paraId="6178C307" w14:textId="55FCF4F0" w:rsidR="0025550A" w:rsidRPr="00144361" w:rsidRDefault="0025550A" w:rsidP="00482A3E">
      <w:pPr>
        <w:pStyle w:val="Numreradlista"/>
      </w:pPr>
      <w:r w:rsidRPr="0025550A">
        <w:t>Riksdagen antar regeringens förslag till lag om ändring i lagen (2022:174) om ändring i skatteförfarandelagen (2011:1244).</w:t>
      </w:r>
    </w:p>
    <w:p w14:paraId="626248BD" w14:textId="77777777" w:rsidR="00511CA3" w:rsidRPr="00152749" w:rsidRDefault="00511CA3" w:rsidP="00152749">
      <w:pPr>
        <w:pStyle w:val="Brdtextmedindrag"/>
      </w:pPr>
      <w:r>
        <w:br w:type="page"/>
      </w:r>
    </w:p>
    <w:p w14:paraId="58515F37" w14:textId="77777777" w:rsidR="00DB62B9" w:rsidRPr="00152749" w:rsidRDefault="00DB62B9" w:rsidP="00152749">
      <w:pPr>
        <w:pStyle w:val="Brdtextmedindrag"/>
        <w:sectPr w:rsidR="00DB62B9" w:rsidRPr="00152749" w:rsidSect="00155500">
          <w:headerReference w:type="even" r:id="rId16"/>
          <w:headerReference w:type="default" r:id="rId17"/>
          <w:footerReference w:type="even" r:id="rId18"/>
          <w:footerReference w:type="default" r:id="rId19"/>
          <w:headerReference w:type="first" r:id="rId20"/>
          <w:footerReference w:type="first" r:id="rId21"/>
          <w:type w:val="continuous"/>
          <w:pgSz w:w="9356" w:h="13721" w:code="9"/>
          <w:pgMar w:top="794" w:right="2438" w:bottom="1191" w:left="1021" w:header="0" w:footer="709" w:gutter="0"/>
          <w:cols w:space="708"/>
          <w:titlePg/>
          <w:docGrid w:linePitch="360"/>
        </w:sectPr>
      </w:pPr>
    </w:p>
    <w:p w14:paraId="1DDB9242" w14:textId="77777777" w:rsidR="00011316" w:rsidRDefault="005673A1" w:rsidP="00011316">
      <w:pPr>
        <w:pStyle w:val="Rubrik1"/>
        <w:spacing w:before="0"/>
      </w:pPr>
      <w:bookmarkStart w:id="4" w:name="_Toc101784828"/>
      <w:bookmarkStart w:id="5" w:name="_Toc104903667"/>
      <w:r w:rsidRPr="002472F7">
        <w:lastRenderedPageBreak/>
        <w:t>Lagtext</w:t>
      </w:r>
      <w:bookmarkEnd w:id="4"/>
      <w:bookmarkEnd w:id="5"/>
    </w:p>
    <w:p w14:paraId="0B86C2CD" w14:textId="77777777" w:rsidR="00011316" w:rsidRDefault="005673A1" w:rsidP="00011316">
      <w:pPr>
        <w:pStyle w:val="Brdtext"/>
      </w:pPr>
      <w:r>
        <w:t>Regeringen har följande förslag till lagtext.</w:t>
      </w:r>
    </w:p>
    <w:p w14:paraId="4BEBD743" w14:textId="77777777" w:rsidR="00011316" w:rsidRPr="00A01DD8" w:rsidRDefault="005673A1" w:rsidP="00011316">
      <w:pPr>
        <w:pStyle w:val="Rubrik2"/>
      </w:pPr>
      <w:bookmarkStart w:id="6" w:name="_Toc104903668"/>
      <w:r w:rsidRPr="00A01DD8">
        <w:t xml:space="preserve">Förslag till lag om </w:t>
      </w:r>
      <w:r w:rsidRPr="00F23318">
        <w:t>ändring</w:t>
      </w:r>
      <w:r w:rsidRPr="00A01DD8">
        <w:t xml:space="preserve"> i lagen (1994:1776) om skatt på energi</w:t>
      </w:r>
      <w:bookmarkEnd w:id="6"/>
    </w:p>
    <w:p w14:paraId="31AE064C" w14:textId="77777777" w:rsidR="00011316" w:rsidRDefault="005673A1" w:rsidP="00011316">
      <w:pPr>
        <w:pStyle w:val="Brdtext"/>
      </w:pPr>
      <w:r w:rsidRPr="00A01DD8">
        <w:t>Härigenom föreskrivs</w:t>
      </w:r>
      <w:r>
        <w:t xml:space="preserve"> i fråga om lagen (1994:1776) om skatt på energi </w:t>
      </w:r>
    </w:p>
    <w:p w14:paraId="7C346D18" w14:textId="77777777" w:rsidR="00011316" w:rsidRDefault="005673A1" w:rsidP="00011316">
      <w:pPr>
        <w:pStyle w:val="Brdtextmedindrag"/>
      </w:pPr>
      <w:r w:rsidRPr="0083030C">
        <w:rPr>
          <w:i/>
          <w:iCs/>
        </w:rPr>
        <w:t>dels</w:t>
      </w:r>
      <w:r>
        <w:t xml:space="preserve"> att det ska införas fyra nya paragrafer, 8 kap. 4–7 §§, och närmast före 8 kap. 4 § en ny rubrik av följande lydelse, </w:t>
      </w:r>
    </w:p>
    <w:p w14:paraId="024A299C" w14:textId="77777777" w:rsidR="00011316" w:rsidRDefault="005673A1" w:rsidP="00011316">
      <w:pPr>
        <w:pStyle w:val="Brdtextmedindrag"/>
      </w:pPr>
      <w:r w:rsidRPr="0083030C">
        <w:rPr>
          <w:i/>
          <w:iCs/>
        </w:rPr>
        <w:t>dels</w:t>
      </w:r>
      <w:r>
        <w:t xml:space="preserve"> att det närmast före 8 kap. 1 § ska införas en ny rubrik som ska lyda ”Godkännande som skattebefriad förbrukare”.</w:t>
      </w:r>
    </w:p>
    <w:p w14:paraId="722AEAC2" w14:textId="77777777" w:rsidR="00011316" w:rsidRDefault="00DF7B57" w:rsidP="0001131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4F5666" w14:paraId="512A74B2" w14:textId="77777777">
        <w:tc>
          <w:tcPr>
            <w:tcW w:w="2500" w:type="pct"/>
            <w:shd w:val="clear" w:color="auto" w:fill="auto"/>
            <w:tcMar>
              <w:left w:w="0" w:type="dxa"/>
            </w:tcMar>
          </w:tcPr>
          <w:p w14:paraId="737D114E" w14:textId="77777777" w:rsidR="00011316" w:rsidRPr="005B0E77" w:rsidRDefault="005673A1" w:rsidP="006A5EC0">
            <w:pPr>
              <w:pStyle w:val="Brdtext"/>
              <w:rPr>
                <w:i/>
              </w:rPr>
            </w:pPr>
            <w:r w:rsidRPr="005B0E77">
              <w:rPr>
                <w:i/>
              </w:rPr>
              <w:t>Nuvarande lydelse</w:t>
            </w:r>
          </w:p>
        </w:tc>
        <w:tc>
          <w:tcPr>
            <w:tcW w:w="2500" w:type="pct"/>
            <w:shd w:val="clear" w:color="auto" w:fill="auto"/>
            <w:tcMar>
              <w:right w:w="0" w:type="dxa"/>
            </w:tcMar>
          </w:tcPr>
          <w:p w14:paraId="200DE5C8" w14:textId="77777777" w:rsidR="00011316" w:rsidRPr="005B0E77" w:rsidRDefault="005673A1" w:rsidP="006A5EC0">
            <w:pPr>
              <w:pStyle w:val="Brdtext"/>
              <w:rPr>
                <w:i/>
              </w:rPr>
            </w:pPr>
            <w:r w:rsidRPr="005B0E77">
              <w:rPr>
                <w:i/>
              </w:rPr>
              <w:t>Föreslagen lydelse</w:t>
            </w:r>
          </w:p>
        </w:tc>
      </w:tr>
    </w:tbl>
    <w:p w14:paraId="1B80C012" w14:textId="77777777" w:rsidR="00011316" w:rsidRDefault="005673A1" w:rsidP="00011316">
      <w:pPr>
        <w:pStyle w:val="Brdtext"/>
        <w:spacing w:before="230"/>
        <w:jc w:val="center"/>
        <w:rPr>
          <w:b/>
        </w:rPr>
      </w:pPr>
      <w:r>
        <w:rPr>
          <w:b/>
        </w:rPr>
        <w:t>8 kap.</w:t>
      </w:r>
    </w:p>
    <w:tbl>
      <w:tblPr>
        <w:tblW w:w="5000" w:type="pct"/>
        <w:tblCellMar>
          <w:left w:w="125" w:type="dxa"/>
          <w:right w:w="125" w:type="dxa"/>
        </w:tblCellMar>
        <w:tblLook w:val="0600" w:firstRow="0" w:lastRow="0" w:firstColumn="0" w:lastColumn="0" w:noHBand="1" w:noVBand="1"/>
      </w:tblPr>
      <w:tblGrid>
        <w:gridCol w:w="2948"/>
        <w:gridCol w:w="2949"/>
      </w:tblGrid>
      <w:tr w:rsidR="004F5666" w14:paraId="64CB9F0A" w14:textId="77777777">
        <w:tc>
          <w:tcPr>
            <w:tcW w:w="2500" w:type="pct"/>
            <w:shd w:val="clear" w:color="auto" w:fill="auto"/>
            <w:tcMar>
              <w:left w:w="0" w:type="dxa"/>
            </w:tcMar>
          </w:tcPr>
          <w:p w14:paraId="35553F7E" w14:textId="77777777" w:rsidR="00011316" w:rsidRDefault="00DF7B57" w:rsidP="006A5EC0">
            <w:pPr>
              <w:pStyle w:val="Brdtextmedindrag"/>
            </w:pPr>
          </w:p>
        </w:tc>
        <w:tc>
          <w:tcPr>
            <w:tcW w:w="2500" w:type="pct"/>
            <w:shd w:val="clear" w:color="auto" w:fill="auto"/>
            <w:tcMar>
              <w:right w:w="0" w:type="dxa"/>
            </w:tcMar>
          </w:tcPr>
          <w:p w14:paraId="22718D28" w14:textId="77777777" w:rsidR="00011316" w:rsidRPr="0061370A" w:rsidRDefault="005673A1" w:rsidP="006A5EC0">
            <w:pPr>
              <w:pStyle w:val="Rubrik4utannumrering"/>
              <w:rPr>
                <w:i/>
                <w:iCs/>
              </w:rPr>
            </w:pPr>
            <w:r>
              <w:rPr>
                <w:i/>
                <w:iCs/>
              </w:rPr>
              <w:t>Godkännande för särskild hantering av proviantering till havs</w:t>
            </w:r>
          </w:p>
        </w:tc>
      </w:tr>
    </w:tbl>
    <w:p w14:paraId="4D309E9E" w14:textId="77777777" w:rsidR="00011316" w:rsidRDefault="00DF7B57" w:rsidP="0001131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4F5666" w14:paraId="0713691A" w14:textId="77777777">
        <w:tc>
          <w:tcPr>
            <w:tcW w:w="2500" w:type="pct"/>
            <w:shd w:val="clear" w:color="auto" w:fill="auto"/>
            <w:tcMar>
              <w:left w:w="0" w:type="dxa"/>
            </w:tcMar>
          </w:tcPr>
          <w:p w14:paraId="5D41FD6C" w14:textId="77777777" w:rsidR="00011316" w:rsidRDefault="00DF7B57" w:rsidP="006A5EC0">
            <w:pPr>
              <w:pStyle w:val="Brdtextmedindrag"/>
            </w:pPr>
          </w:p>
        </w:tc>
        <w:tc>
          <w:tcPr>
            <w:tcW w:w="2500" w:type="pct"/>
            <w:shd w:val="clear" w:color="auto" w:fill="auto"/>
            <w:tcMar>
              <w:right w:w="0" w:type="dxa"/>
            </w:tcMar>
          </w:tcPr>
          <w:p w14:paraId="47A3F2E6" w14:textId="77777777" w:rsidR="00011316" w:rsidRDefault="005673A1" w:rsidP="006A5EC0">
            <w:pPr>
              <w:pStyle w:val="Brdtext"/>
              <w:rPr>
                <w:i/>
              </w:rPr>
            </w:pPr>
            <w:r>
              <w:rPr>
                <w:i/>
              </w:rPr>
              <w:t xml:space="preserve">4 </w:t>
            </w:r>
            <w:r w:rsidRPr="00574282">
              <w:rPr>
                <w:i/>
              </w:rPr>
              <w:t>§</w:t>
            </w:r>
            <w:r w:rsidRPr="0061370A">
              <w:rPr>
                <w:rStyle w:val="Fotnotsreferens"/>
                <w:iCs/>
              </w:rPr>
              <w:footnoteReference w:id="2"/>
            </w:r>
          </w:p>
          <w:p w14:paraId="77AA3326" w14:textId="77777777" w:rsidR="00011316" w:rsidRDefault="005673A1" w:rsidP="006A5EC0">
            <w:pPr>
              <w:pStyle w:val="Brdtextmedindrag"/>
              <w:rPr>
                <w:i/>
              </w:rPr>
            </w:pPr>
            <w:r>
              <w:rPr>
                <w:i/>
              </w:rPr>
              <w:t>Godkännande för särskild hantering av proviantering till havs får ges en sökande som</w:t>
            </w:r>
          </w:p>
          <w:p w14:paraId="57793197" w14:textId="77777777" w:rsidR="00011316" w:rsidRDefault="005673A1" w:rsidP="006A5EC0">
            <w:pPr>
              <w:pStyle w:val="Brdtextmedindrag"/>
              <w:rPr>
                <w:i/>
              </w:rPr>
            </w:pPr>
            <w:r>
              <w:rPr>
                <w:i/>
              </w:rPr>
              <w:t>1. i sin verksamhet är avsändare för sådan flyttning som avses i 5 §, och</w:t>
            </w:r>
          </w:p>
          <w:p w14:paraId="5F704033" w14:textId="77777777" w:rsidR="00011316" w:rsidRDefault="005673A1" w:rsidP="006A5EC0">
            <w:pPr>
              <w:pStyle w:val="Brdtextmedindrag"/>
              <w:rPr>
                <w:i/>
              </w:rPr>
            </w:pPr>
            <w:r>
              <w:rPr>
                <w:i/>
              </w:rPr>
              <w:t>2. </w:t>
            </w:r>
            <w:r w:rsidRPr="00E551D7">
              <w:rPr>
                <w:i/>
              </w:rPr>
              <w:t>med hänsyn till sina ekonom</w:t>
            </w:r>
            <w:r>
              <w:rPr>
                <w:i/>
              </w:rPr>
              <w:softHyphen/>
            </w:r>
            <w:r w:rsidRPr="00E551D7">
              <w:rPr>
                <w:i/>
              </w:rPr>
              <w:t xml:space="preserve">iska förhållanden och </w:t>
            </w:r>
            <w:r>
              <w:rPr>
                <w:i/>
              </w:rPr>
              <w:t>omständig</w:t>
            </w:r>
            <w:r>
              <w:rPr>
                <w:i/>
              </w:rPr>
              <w:softHyphen/>
            </w:r>
            <w:r w:rsidRPr="00E551D7">
              <w:rPr>
                <w:i/>
              </w:rPr>
              <w:t xml:space="preserve">heterna i övrigt </w:t>
            </w:r>
            <w:r>
              <w:rPr>
                <w:i/>
              </w:rPr>
              <w:t>är lämplig att</w:t>
            </w:r>
            <w:r w:rsidRPr="00E551D7">
              <w:rPr>
                <w:i/>
              </w:rPr>
              <w:t xml:space="preserve"> </w:t>
            </w:r>
            <w:r>
              <w:rPr>
                <w:i/>
              </w:rPr>
              <w:t>ges</w:t>
            </w:r>
            <w:r w:rsidRPr="00E551D7">
              <w:rPr>
                <w:i/>
              </w:rPr>
              <w:t xml:space="preserve"> ett sådant </w:t>
            </w:r>
            <w:r>
              <w:rPr>
                <w:i/>
              </w:rPr>
              <w:t>godkännande</w:t>
            </w:r>
            <w:r w:rsidRPr="00E551D7">
              <w:rPr>
                <w:i/>
              </w:rPr>
              <w:t>.</w:t>
            </w:r>
          </w:p>
          <w:p w14:paraId="705BD644" w14:textId="77777777" w:rsidR="00011316" w:rsidRDefault="005673A1" w:rsidP="006A5EC0">
            <w:pPr>
              <w:pStyle w:val="Brdtextmedindrag"/>
              <w:rPr>
                <w:i/>
              </w:rPr>
            </w:pPr>
            <w:r>
              <w:rPr>
                <w:i/>
              </w:rPr>
              <w:t>Skatteverket beslutar om god</w:t>
            </w:r>
            <w:r>
              <w:rPr>
                <w:i/>
              </w:rPr>
              <w:softHyphen/>
              <w:t xml:space="preserve">kännande efter särskild ansökan. Ett godkännande får gälla för en viss tid eller tills vidare. </w:t>
            </w:r>
          </w:p>
        </w:tc>
      </w:tr>
    </w:tbl>
    <w:p w14:paraId="11485DE1" w14:textId="77777777" w:rsidR="00011316" w:rsidRDefault="00DF7B57" w:rsidP="0001131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4F5666" w14:paraId="1EAF8DBF" w14:textId="77777777">
        <w:tc>
          <w:tcPr>
            <w:tcW w:w="2500" w:type="pct"/>
            <w:shd w:val="clear" w:color="auto" w:fill="auto"/>
            <w:tcMar>
              <w:left w:w="0" w:type="dxa"/>
            </w:tcMar>
          </w:tcPr>
          <w:p w14:paraId="204633FE" w14:textId="77777777" w:rsidR="00011316" w:rsidRDefault="00DF7B57" w:rsidP="006A5EC0">
            <w:pPr>
              <w:pStyle w:val="Brdtextmedindrag"/>
            </w:pPr>
          </w:p>
        </w:tc>
        <w:tc>
          <w:tcPr>
            <w:tcW w:w="2500" w:type="pct"/>
            <w:shd w:val="clear" w:color="auto" w:fill="auto"/>
            <w:tcMar>
              <w:right w:w="0" w:type="dxa"/>
            </w:tcMar>
          </w:tcPr>
          <w:p w14:paraId="4045540A" w14:textId="77777777" w:rsidR="00011316" w:rsidRDefault="005673A1" w:rsidP="006A5EC0">
            <w:pPr>
              <w:pStyle w:val="Brdtext"/>
              <w:rPr>
                <w:i/>
              </w:rPr>
            </w:pPr>
            <w:r>
              <w:rPr>
                <w:i/>
              </w:rPr>
              <w:t xml:space="preserve">5 </w:t>
            </w:r>
            <w:r w:rsidRPr="00574282">
              <w:rPr>
                <w:i/>
              </w:rPr>
              <w:t>§</w:t>
            </w:r>
            <w:r w:rsidRPr="0061370A">
              <w:rPr>
                <w:rStyle w:val="Fotnotsreferens"/>
                <w:iCs/>
              </w:rPr>
              <w:footnoteReference w:id="3"/>
            </w:r>
          </w:p>
          <w:p w14:paraId="3EB5E963" w14:textId="77777777" w:rsidR="00011316" w:rsidRDefault="005673A1" w:rsidP="006A5EC0">
            <w:pPr>
              <w:pStyle w:val="Brdtextmedindrag"/>
              <w:rPr>
                <w:i/>
                <w:iCs/>
              </w:rPr>
            </w:pPr>
            <w:r>
              <w:rPr>
                <w:i/>
                <w:iCs/>
              </w:rPr>
              <w:t>Den som har ett godkännande enligt 4 § behöver inte använda f</w:t>
            </w:r>
            <w:r w:rsidRPr="00285E4E">
              <w:rPr>
                <w:i/>
                <w:iCs/>
              </w:rPr>
              <w:t xml:space="preserve">örfarandet för beskattade varor </w:t>
            </w:r>
            <w:r>
              <w:rPr>
                <w:i/>
                <w:iCs/>
              </w:rPr>
              <w:t xml:space="preserve">när </w:t>
            </w:r>
            <w:r w:rsidRPr="00285E4E">
              <w:rPr>
                <w:i/>
                <w:iCs/>
              </w:rPr>
              <w:t xml:space="preserve">beskattat bränsle flyttas </w:t>
            </w:r>
            <w:r>
              <w:rPr>
                <w:i/>
                <w:iCs/>
              </w:rPr>
              <w:t xml:space="preserve">från en plats i Sverige till ett annat EU-land </w:t>
            </w:r>
            <w:r w:rsidRPr="00285E4E">
              <w:rPr>
                <w:i/>
                <w:iCs/>
              </w:rPr>
              <w:t>ombord på ett fartyg</w:t>
            </w:r>
            <w:r>
              <w:rPr>
                <w:i/>
                <w:iCs/>
              </w:rPr>
              <w:t xml:space="preserve"> för att i det andra EU-landet tas emot för förbrukning i </w:t>
            </w:r>
            <w:r w:rsidRPr="00285E4E">
              <w:rPr>
                <w:i/>
                <w:iCs/>
              </w:rPr>
              <w:t>skepp</w:t>
            </w:r>
            <w:r>
              <w:rPr>
                <w:i/>
                <w:iCs/>
              </w:rPr>
              <w:t>.</w:t>
            </w:r>
          </w:p>
          <w:p w14:paraId="63C74810" w14:textId="77777777" w:rsidR="00011316" w:rsidRDefault="005673A1" w:rsidP="006A5EC0">
            <w:pPr>
              <w:pStyle w:val="Brdtextmedindrag"/>
              <w:rPr>
                <w:i/>
                <w:iCs/>
              </w:rPr>
            </w:pPr>
            <w:r>
              <w:rPr>
                <w:i/>
                <w:iCs/>
              </w:rPr>
              <w:t xml:space="preserve">Första stycket gäller endast för sådant bränsle som avses i 2 kap. 1 § första stycket 3 a. </w:t>
            </w:r>
          </w:p>
          <w:p w14:paraId="6F248A7E" w14:textId="77777777" w:rsidR="00011316" w:rsidRPr="00574282" w:rsidRDefault="005673A1" w:rsidP="006A5EC0">
            <w:pPr>
              <w:pStyle w:val="Brdtextmedindrag"/>
              <w:rPr>
                <w:i/>
              </w:rPr>
            </w:pPr>
            <w:r>
              <w:rPr>
                <w:i/>
              </w:rPr>
              <w:t>Om bränsle som omfattas av en flyttning som påbörjats med stöd av första stycket flyttas via det andra EU-landet till en plats i Sverige, omfattar undantaget hela flyttning</w:t>
            </w:r>
            <w:r>
              <w:rPr>
                <w:i/>
              </w:rPr>
              <w:softHyphen/>
              <w:t xml:space="preserve">en av bränslet. </w:t>
            </w:r>
          </w:p>
        </w:tc>
      </w:tr>
    </w:tbl>
    <w:p w14:paraId="606F913A" w14:textId="77777777" w:rsidR="00011316" w:rsidRDefault="00DF7B57" w:rsidP="0001131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4F5666" w14:paraId="4FDDA736" w14:textId="77777777">
        <w:tc>
          <w:tcPr>
            <w:tcW w:w="2500" w:type="pct"/>
            <w:shd w:val="clear" w:color="auto" w:fill="auto"/>
            <w:tcMar>
              <w:left w:w="0" w:type="dxa"/>
            </w:tcMar>
          </w:tcPr>
          <w:p w14:paraId="33234805" w14:textId="77777777" w:rsidR="00011316" w:rsidRDefault="00DF7B57" w:rsidP="006A5EC0">
            <w:pPr>
              <w:pStyle w:val="Brdtextmedindrag"/>
            </w:pPr>
          </w:p>
        </w:tc>
        <w:tc>
          <w:tcPr>
            <w:tcW w:w="2500" w:type="pct"/>
            <w:shd w:val="clear" w:color="auto" w:fill="auto"/>
            <w:tcMar>
              <w:right w:w="0" w:type="dxa"/>
            </w:tcMar>
          </w:tcPr>
          <w:p w14:paraId="6B8EBB82" w14:textId="77777777" w:rsidR="00011316" w:rsidRDefault="005673A1" w:rsidP="006A5EC0">
            <w:pPr>
              <w:pStyle w:val="Brdtext"/>
              <w:rPr>
                <w:i/>
              </w:rPr>
            </w:pPr>
            <w:r>
              <w:rPr>
                <w:i/>
              </w:rPr>
              <w:t xml:space="preserve">6 </w:t>
            </w:r>
            <w:r w:rsidRPr="00574282">
              <w:rPr>
                <w:i/>
              </w:rPr>
              <w:t>§</w:t>
            </w:r>
          </w:p>
          <w:p w14:paraId="5DBC664E" w14:textId="77777777" w:rsidR="00011316" w:rsidRPr="00574282" w:rsidRDefault="005673A1" w:rsidP="006A5EC0">
            <w:pPr>
              <w:pStyle w:val="Brdtextmedindrag"/>
              <w:rPr>
                <w:i/>
              </w:rPr>
            </w:pPr>
            <w:r w:rsidRPr="004641A7">
              <w:rPr>
                <w:i/>
              </w:rPr>
              <w:t xml:space="preserve">Den som har </w:t>
            </w:r>
            <w:r>
              <w:rPr>
                <w:i/>
              </w:rPr>
              <w:t>fått ett godkänn</w:t>
            </w:r>
            <w:r>
              <w:rPr>
                <w:i/>
              </w:rPr>
              <w:softHyphen/>
              <w:t xml:space="preserve">ande enligt 4 § </w:t>
            </w:r>
            <w:r w:rsidRPr="004641A7">
              <w:rPr>
                <w:i/>
              </w:rPr>
              <w:t xml:space="preserve">ska löpande bokföra flyttningar för vilka undantaget i </w:t>
            </w:r>
            <w:r>
              <w:rPr>
                <w:i/>
              </w:rPr>
              <w:t>5 </w:t>
            </w:r>
            <w:r w:rsidRPr="004641A7">
              <w:rPr>
                <w:i/>
              </w:rPr>
              <w:t>§ tillämpas.</w:t>
            </w:r>
          </w:p>
        </w:tc>
      </w:tr>
    </w:tbl>
    <w:p w14:paraId="66489341" w14:textId="77777777" w:rsidR="00011316" w:rsidRDefault="00DF7B57" w:rsidP="00011316">
      <w:pPr>
        <w:pStyle w:val="Brdtextmedindrag"/>
      </w:pPr>
    </w:p>
    <w:tbl>
      <w:tblPr>
        <w:tblW w:w="5000" w:type="pct"/>
        <w:tblCellMar>
          <w:left w:w="125" w:type="dxa"/>
          <w:right w:w="125" w:type="dxa"/>
        </w:tblCellMar>
        <w:tblLook w:val="0000" w:firstRow="0" w:lastRow="0" w:firstColumn="0" w:lastColumn="0" w:noHBand="0" w:noVBand="0"/>
      </w:tblPr>
      <w:tblGrid>
        <w:gridCol w:w="2905"/>
        <w:gridCol w:w="2992"/>
      </w:tblGrid>
      <w:tr w:rsidR="004F5666" w14:paraId="0CEC7AD0" w14:textId="77777777">
        <w:tc>
          <w:tcPr>
            <w:tcW w:w="2500" w:type="pct"/>
            <w:shd w:val="clear" w:color="auto" w:fill="auto"/>
            <w:tcMar>
              <w:left w:w="0" w:type="dxa"/>
            </w:tcMar>
          </w:tcPr>
          <w:p w14:paraId="0946049A" w14:textId="77777777" w:rsidR="00011316" w:rsidRDefault="00DF7B57" w:rsidP="006A5EC0">
            <w:pPr>
              <w:pStyle w:val="Brdtextmedindrag"/>
            </w:pPr>
          </w:p>
        </w:tc>
        <w:tc>
          <w:tcPr>
            <w:tcW w:w="2500" w:type="pct"/>
            <w:shd w:val="clear" w:color="auto" w:fill="auto"/>
            <w:tcMar>
              <w:right w:w="0" w:type="dxa"/>
            </w:tcMar>
          </w:tcPr>
          <w:p w14:paraId="5E2B2F35" w14:textId="77777777" w:rsidR="00011316" w:rsidRDefault="005673A1" w:rsidP="006A5EC0">
            <w:pPr>
              <w:pStyle w:val="Brdtext"/>
              <w:rPr>
                <w:i/>
              </w:rPr>
            </w:pPr>
            <w:r>
              <w:rPr>
                <w:i/>
              </w:rPr>
              <w:t xml:space="preserve">7 </w:t>
            </w:r>
            <w:r w:rsidRPr="00574282">
              <w:rPr>
                <w:i/>
              </w:rPr>
              <w:t>§</w:t>
            </w:r>
          </w:p>
          <w:p w14:paraId="39BEE4FD" w14:textId="77777777" w:rsidR="00011316" w:rsidRPr="00FA3C08" w:rsidRDefault="005673A1" w:rsidP="006A5EC0">
            <w:pPr>
              <w:pStyle w:val="Brdtextmedindrag"/>
              <w:rPr>
                <w:i/>
                <w:iCs/>
              </w:rPr>
            </w:pPr>
            <w:r>
              <w:rPr>
                <w:i/>
                <w:iCs/>
              </w:rPr>
              <w:t>Godkännande enligt 4 §</w:t>
            </w:r>
            <w:r w:rsidRPr="00FA3C08">
              <w:rPr>
                <w:i/>
                <w:iCs/>
              </w:rPr>
              <w:t xml:space="preserve"> får återkallas om </w:t>
            </w:r>
          </w:p>
          <w:p w14:paraId="6B63847E" w14:textId="00E7D5BA" w:rsidR="00011316" w:rsidRPr="00FA3C08" w:rsidRDefault="005673A1" w:rsidP="004A7ABB">
            <w:pPr>
              <w:pStyle w:val="Brdtextmedindrag"/>
              <w:rPr>
                <w:i/>
                <w:iCs/>
              </w:rPr>
            </w:pPr>
            <w:r w:rsidRPr="00FA3C08">
              <w:rPr>
                <w:i/>
                <w:iCs/>
              </w:rPr>
              <w:t xml:space="preserve">1. förutsättningarna för </w:t>
            </w:r>
            <w:r>
              <w:rPr>
                <w:i/>
                <w:iCs/>
              </w:rPr>
              <w:t>godkänn</w:t>
            </w:r>
            <w:r>
              <w:rPr>
                <w:i/>
                <w:iCs/>
              </w:rPr>
              <w:softHyphen/>
              <w:t xml:space="preserve">ande </w:t>
            </w:r>
            <w:r w:rsidRPr="00FA3C08">
              <w:rPr>
                <w:i/>
                <w:iCs/>
              </w:rPr>
              <w:t xml:space="preserve">inte längre finns, </w:t>
            </w:r>
          </w:p>
          <w:p w14:paraId="63DEB3A8" w14:textId="13B67F95" w:rsidR="00011316" w:rsidRPr="00BA1ECF" w:rsidRDefault="005673A1" w:rsidP="004A7ABB">
            <w:pPr>
              <w:pStyle w:val="Brdtextmedindrag"/>
              <w:rPr>
                <w:i/>
                <w:iCs/>
              </w:rPr>
            </w:pPr>
            <w:r w:rsidRPr="00BA1ECF">
              <w:rPr>
                <w:i/>
                <w:iCs/>
              </w:rPr>
              <w:t>2. </w:t>
            </w:r>
            <w:r>
              <w:rPr>
                <w:i/>
                <w:iCs/>
              </w:rPr>
              <w:t>bränsle för vilket undantag enligt 5 § har tillämpats används för annat ändamål utanför Sverige än som följer av 5 § första stycket eller flyttningen av bränslet på annat sätt inte sker i enlighet med 5 §,</w:t>
            </w:r>
          </w:p>
          <w:p w14:paraId="719F24CC" w14:textId="77777777" w:rsidR="00011316" w:rsidRDefault="005673A1" w:rsidP="006A5EC0">
            <w:pPr>
              <w:pStyle w:val="Brdtextmedindrag"/>
              <w:rPr>
                <w:i/>
                <w:iCs/>
              </w:rPr>
            </w:pPr>
            <w:r w:rsidRPr="00FA3C08">
              <w:rPr>
                <w:i/>
                <w:iCs/>
              </w:rPr>
              <w:t>3. </w:t>
            </w:r>
            <w:r>
              <w:rPr>
                <w:i/>
                <w:iCs/>
              </w:rPr>
              <w:t>den som har godkänts</w:t>
            </w:r>
            <w:r w:rsidRPr="00FA3C08">
              <w:rPr>
                <w:i/>
                <w:iCs/>
              </w:rPr>
              <w:t xml:space="preserve"> inte fullgör sina skyldigheter enligt </w:t>
            </w:r>
            <w:r>
              <w:rPr>
                <w:i/>
                <w:iCs/>
              </w:rPr>
              <w:t>6 §</w:t>
            </w:r>
            <w:r w:rsidRPr="00FA3C08">
              <w:rPr>
                <w:i/>
                <w:iCs/>
              </w:rPr>
              <w:t>,</w:t>
            </w:r>
          </w:p>
          <w:p w14:paraId="01538E1D" w14:textId="77777777" w:rsidR="00011316" w:rsidRPr="00FA3C08" w:rsidRDefault="005673A1" w:rsidP="006A5EC0">
            <w:pPr>
              <w:pStyle w:val="Brdtextmedindrag"/>
              <w:rPr>
                <w:i/>
                <w:iCs/>
              </w:rPr>
            </w:pPr>
            <w:r>
              <w:rPr>
                <w:i/>
                <w:iCs/>
              </w:rPr>
              <w:t>4. den som har godkänts inte medverkar vid revision enligt skatteförfarandelagen (2011:1244), eller</w:t>
            </w:r>
          </w:p>
          <w:p w14:paraId="7D7FA681" w14:textId="77777777" w:rsidR="00011316" w:rsidRDefault="005673A1" w:rsidP="006A5EC0">
            <w:pPr>
              <w:pStyle w:val="Brdtextmedindrag"/>
              <w:rPr>
                <w:i/>
                <w:iCs/>
              </w:rPr>
            </w:pPr>
            <w:r>
              <w:rPr>
                <w:i/>
                <w:iCs/>
              </w:rPr>
              <w:t>5</w:t>
            </w:r>
            <w:r w:rsidRPr="00FA3C08">
              <w:rPr>
                <w:i/>
                <w:iCs/>
              </w:rPr>
              <w:t>. </w:t>
            </w:r>
            <w:r>
              <w:rPr>
                <w:i/>
                <w:iCs/>
              </w:rPr>
              <w:t>den som har godkänts</w:t>
            </w:r>
            <w:r w:rsidRPr="00FA3C08">
              <w:rPr>
                <w:i/>
                <w:iCs/>
              </w:rPr>
              <w:t xml:space="preserve"> begär det.</w:t>
            </w:r>
          </w:p>
          <w:p w14:paraId="25239701" w14:textId="77777777" w:rsidR="00011316" w:rsidRPr="00574282" w:rsidRDefault="005673A1" w:rsidP="006A5EC0">
            <w:pPr>
              <w:pStyle w:val="Brdtextmedindrag"/>
              <w:rPr>
                <w:i/>
              </w:rPr>
            </w:pPr>
            <w:r w:rsidRPr="004641A7">
              <w:rPr>
                <w:i/>
              </w:rPr>
              <w:t>Beslut om återkallelse gäller omedelbart, om inte något annat anges i beslutet</w:t>
            </w:r>
            <w:r>
              <w:rPr>
                <w:i/>
              </w:rPr>
              <w:t>.</w:t>
            </w:r>
          </w:p>
        </w:tc>
      </w:tr>
    </w:tbl>
    <w:p w14:paraId="745435E8" w14:textId="77777777" w:rsidR="00011316" w:rsidRPr="00811E52" w:rsidRDefault="005673A1" w:rsidP="00011316">
      <w:pPr>
        <w:pStyle w:val="Slutstreck"/>
      </w:pPr>
      <w:r w:rsidRPr="00811E52">
        <w:t>                      </w:t>
      </w:r>
    </w:p>
    <w:p w14:paraId="0C29990E" w14:textId="77777777" w:rsidR="00011316" w:rsidRDefault="005673A1" w:rsidP="00011316">
      <w:pPr>
        <w:pStyle w:val="Brdtextmedindrag"/>
        <w:sectPr w:rsidR="00011316" w:rsidSect="00155500">
          <w:headerReference w:type="even" r:id="rId22"/>
          <w:headerReference w:type="default" r:id="rId23"/>
          <w:footerReference w:type="even" r:id="rId24"/>
          <w:footerReference w:type="default" r:id="rId25"/>
          <w:headerReference w:type="first" r:id="rId26"/>
          <w:footerReference w:type="first" r:id="rId27"/>
          <w:type w:val="continuous"/>
          <w:pgSz w:w="9356" w:h="13721" w:code="9"/>
          <w:pgMar w:top="794" w:right="2438" w:bottom="1191" w:left="1021" w:header="0" w:footer="709" w:gutter="0"/>
          <w:cols w:space="708"/>
          <w:docGrid w:linePitch="360"/>
        </w:sectPr>
      </w:pPr>
      <w:r>
        <w:t xml:space="preserve">Denna lag träder i kraft </w:t>
      </w:r>
      <w:r w:rsidRPr="00474DAC">
        <w:t>den 1</w:t>
      </w:r>
      <w:r>
        <w:t> </w:t>
      </w:r>
      <w:r w:rsidRPr="00474DAC">
        <w:t>januari</w:t>
      </w:r>
      <w:r>
        <w:t> </w:t>
      </w:r>
      <w:r w:rsidRPr="00474DAC">
        <w:t xml:space="preserve">2023 i fråga om </w:t>
      </w:r>
      <w:r>
        <w:t>8 </w:t>
      </w:r>
      <w:r w:rsidRPr="00474DAC">
        <w:t xml:space="preserve">kap. </w:t>
      </w:r>
      <w:r>
        <w:t>4 </w:t>
      </w:r>
      <w:r w:rsidRPr="00474DAC">
        <w:t>§ och i övrigt den 13</w:t>
      </w:r>
      <w:r>
        <w:t> </w:t>
      </w:r>
      <w:r w:rsidRPr="00474DAC">
        <w:t>februari</w:t>
      </w:r>
      <w:r>
        <w:t> </w:t>
      </w:r>
      <w:r w:rsidRPr="00474DAC">
        <w:t>2023</w:t>
      </w:r>
      <w:r>
        <w:t>.</w:t>
      </w:r>
    </w:p>
    <w:p w14:paraId="63E7D8EA" w14:textId="69B16646" w:rsidR="00AA00BC" w:rsidRDefault="005673A1" w:rsidP="00AA00BC">
      <w:pPr>
        <w:pStyle w:val="Rubrik2"/>
        <w:spacing w:before="0"/>
      </w:pPr>
      <w:bookmarkStart w:id="7" w:name="_Hlk101508163"/>
      <w:bookmarkStart w:id="8" w:name="_Toc104903669"/>
      <w:r w:rsidRPr="00AA00BC">
        <w:t>Förslag</w:t>
      </w:r>
      <w:r>
        <w:t xml:space="preserve"> till lag om ändring i </w:t>
      </w:r>
      <w:bookmarkEnd w:id="7"/>
      <w:r>
        <w:t>lagen (2000:1225) om straff för smuggling</w:t>
      </w:r>
      <w:bookmarkEnd w:id="8"/>
    </w:p>
    <w:p w14:paraId="50797F18" w14:textId="77777777" w:rsidR="00AA00BC" w:rsidRDefault="005673A1" w:rsidP="004A7ABB">
      <w:pPr>
        <w:pStyle w:val="Brdtext"/>
      </w:pPr>
      <w:r>
        <w:t xml:space="preserve">Härigenom föreskrivs att 1 § lagen (2000:1225) om straff för smuggling ska ha följande lydelse. </w:t>
      </w:r>
    </w:p>
    <w:p w14:paraId="600D9FBF" w14:textId="77777777" w:rsidR="00AA00BC" w:rsidRDefault="00DF7B57" w:rsidP="004A7ABB"/>
    <w:tbl>
      <w:tblPr>
        <w:tblW w:w="5000" w:type="pct"/>
        <w:tblCellMar>
          <w:left w:w="125" w:type="dxa"/>
          <w:right w:w="125" w:type="dxa"/>
        </w:tblCellMar>
        <w:tblLook w:val="0000" w:firstRow="0" w:lastRow="0" w:firstColumn="0" w:lastColumn="0" w:noHBand="0" w:noVBand="0"/>
      </w:tblPr>
      <w:tblGrid>
        <w:gridCol w:w="2948"/>
        <w:gridCol w:w="2949"/>
      </w:tblGrid>
      <w:tr w:rsidR="004F5666" w14:paraId="1B95B4EA" w14:textId="77777777" w:rsidTr="004A7ABB">
        <w:tc>
          <w:tcPr>
            <w:tcW w:w="2500" w:type="pct"/>
            <w:shd w:val="clear" w:color="auto" w:fill="auto"/>
            <w:tcMar>
              <w:left w:w="0" w:type="dxa"/>
            </w:tcMar>
          </w:tcPr>
          <w:p w14:paraId="05B64F09" w14:textId="77777777" w:rsidR="00AA00BC" w:rsidRPr="005B0E77" w:rsidRDefault="005673A1" w:rsidP="004A7ABB">
            <w:pPr>
              <w:pStyle w:val="Brdtext"/>
              <w:rPr>
                <w:i/>
              </w:rPr>
            </w:pPr>
            <w:r>
              <w:rPr>
                <w:i/>
              </w:rPr>
              <w:t>Nuvarande l</w:t>
            </w:r>
            <w:r w:rsidRPr="005B0E77">
              <w:rPr>
                <w:i/>
              </w:rPr>
              <w:t>ydelse</w:t>
            </w:r>
          </w:p>
        </w:tc>
        <w:tc>
          <w:tcPr>
            <w:tcW w:w="2500" w:type="pct"/>
            <w:shd w:val="clear" w:color="auto" w:fill="auto"/>
            <w:tcMar>
              <w:right w:w="0" w:type="dxa"/>
            </w:tcMar>
          </w:tcPr>
          <w:p w14:paraId="3E02CE48" w14:textId="77777777" w:rsidR="00AA00BC" w:rsidRPr="005B0E77" w:rsidRDefault="005673A1" w:rsidP="004A7ABB">
            <w:pPr>
              <w:pStyle w:val="Brdtext"/>
              <w:rPr>
                <w:i/>
              </w:rPr>
            </w:pPr>
            <w:r w:rsidRPr="005B0E77">
              <w:rPr>
                <w:i/>
              </w:rPr>
              <w:t>Föreslagen lydelse</w:t>
            </w:r>
          </w:p>
        </w:tc>
      </w:tr>
    </w:tbl>
    <w:p w14:paraId="696A5BA0" w14:textId="77777777" w:rsidR="00AA00BC" w:rsidRDefault="005673A1" w:rsidP="004A7ABB">
      <w:pPr>
        <w:pStyle w:val="Brdtext"/>
        <w:jc w:val="center"/>
      </w:pPr>
      <w:r>
        <w:t>1 §</w:t>
      </w:r>
      <w:r>
        <w:rPr>
          <w:rStyle w:val="Fotnotsreferens"/>
        </w:rPr>
        <w:footnoteReference w:id="4"/>
      </w:r>
    </w:p>
    <w:p w14:paraId="3049F9AB" w14:textId="77777777" w:rsidR="00AA00BC" w:rsidRDefault="005673A1" w:rsidP="004A7ABB">
      <w:pPr>
        <w:pStyle w:val="Brdtextmedindrag"/>
      </w:pPr>
      <w:r>
        <w:t xml:space="preserve">Denna lag innehåller bestämmelser om ansvar </w:t>
      </w:r>
      <w:proofErr w:type="gramStart"/>
      <w:r>
        <w:t>m.m.</w:t>
      </w:r>
      <w:proofErr w:type="gramEnd"/>
      <w:r>
        <w:t xml:space="preserve"> för gärningar som rör införsel till eller utförsel från landet av varor. Har det i lag eller annan författning föreskrivits straff för den som bryter mot ett förbud mot eller villkor för att föra in eller ut en vara, gäller i stället bestämmelserna i den författningen om inget annat är föreskrivet.</w:t>
      </w:r>
    </w:p>
    <w:p w14:paraId="20FBE838" w14:textId="77777777" w:rsidR="00AA00BC" w:rsidRDefault="005673A1" w:rsidP="004A7ABB">
      <w:pPr>
        <w:pStyle w:val="Brdtextmedindrag"/>
      </w:pPr>
      <w:r>
        <w:t>I 19–22, 25 a–27, 29 a och 32 §§ finns särskilda bestämmelser om befogenheter för att förhindra, utreda och beivra brott enligt denna lag eller brott, som rör införsel till eller utförsel från landet av varor, enligt någon av de författningar som nämns i tredje stycket. Befogenheterna gäller även vid sådana brott enligt narkotikastrafflagen (1968:64), vapenlagen (1996:67) och lagen (2010:1011) om brandfarliga och explosiva varor som avses i 12 § tredje stycket samt vid sådana terroristbrott som avses i 3 § 21 jämförd med 2 § lagen (2003:148) om straff för terroristbrott. Befogenheten enligt 32 § att väcka åtal eller besluta om förverkande gäller dock inte vid brott enligt narkotikastrafflagen, vapenlagen, lagen om brandfarliga och explosiva varor eller lagen om straff för terroristbrott.</w:t>
      </w:r>
    </w:p>
    <w:p w14:paraId="7B0870AD" w14:textId="77777777" w:rsidR="00AA00BC" w:rsidRPr="00400646" w:rsidRDefault="005673A1" w:rsidP="004A7ABB">
      <w:pPr>
        <w:pStyle w:val="Brdtextmedindrag"/>
      </w:pPr>
      <w:r>
        <w:t xml:space="preserve">De författningar som avses i andra stycket är lagen (1996:701) om Tullverkets befogenheter vid Sveriges gräns mot ett annat land inom Europeiska unionen, lagen (1998:506) om punktskattekontroll av transporter </w:t>
      </w:r>
      <w:proofErr w:type="gramStart"/>
      <w:r>
        <w:t>m.m.</w:t>
      </w:r>
      <w:proofErr w:type="gramEnd"/>
      <w:r>
        <w:t xml:space="preserve"> av alkoholvaror, tobaksvaror och energiprodukter, lagen (2000:1064) om kontroll av produkter med dubbla användningsområden och av tekniskt bistånd, tullagen (2016:253) samt lagen (2006:1329) om handel med vissa varor som kan användas till dödsstraff eller tortyr, m.m.</w:t>
      </w:r>
    </w:p>
    <w:tbl>
      <w:tblPr>
        <w:tblW w:w="5000" w:type="pct"/>
        <w:tblCellMar>
          <w:left w:w="125" w:type="dxa"/>
          <w:right w:w="125" w:type="dxa"/>
        </w:tblCellMar>
        <w:tblLook w:val="0000" w:firstRow="0" w:lastRow="0" w:firstColumn="0" w:lastColumn="0" w:noHBand="0" w:noVBand="0"/>
      </w:tblPr>
      <w:tblGrid>
        <w:gridCol w:w="2948"/>
        <w:gridCol w:w="2949"/>
      </w:tblGrid>
      <w:tr w:rsidR="004F5666" w14:paraId="0FA65033" w14:textId="77777777" w:rsidTr="004A7ABB">
        <w:tc>
          <w:tcPr>
            <w:tcW w:w="2500" w:type="pct"/>
            <w:shd w:val="clear" w:color="auto" w:fill="auto"/>
            <w:tcMar>
              <w:left w:w="0" w:type="dxa"/>
            </w:tcMar>
          </w:tcPr>
          <w:p w14:paraId="0DD78FDE" w14:textId="7A6B9C2E" w:rsidR="00AA00BC" w:rsidRDefault="005673A1" w:rsidP="006A5EC0">
            <w:pPr>
              <w:pStyle w:val="Brdtextmedindrag"/>
            </w:pPr>
            <w:r>
              <w:t>Bestämmelserna i 19–22, 25 a–26 a §§ samt 27 § första och tredje styckena, när det gäller kropps</w:t>
            </w:r>
            <w:r>
              <w:softHyphen/>
              <w:t>visitation, och bestämmelserna i 32 § gäller också vid brott som avses i 2–4 §§ skattebrottslagen (1971:69), om brottet rör under</w:t>
            </w:r>
            <w:r>
              <w:softHyphen/>
              <w:t xml:space="preserve">låtenhet att lämna deklaration enligt 26 kap. </w:t>
            </w:r>
            <w:r w:rsidRPr="00400646">
              <w:rPr>
                <w:i/>
                <w:iCs/>
              </w:rPr>
              <w:t>8</w:t>
            </w:r>
            <w:r>
              <w:rPr>
                <w:i/>
                <w:iCs/>
              </w:rPr>
              <w:t> </w:t>
            </w:r>
            <w:r w:rsidRPr="00400646">
              <w:rPr>
                <w:i/>
                <w:iCs/>
              </w:rPr>
              <w:t>§</w:t>
            </w:r>
            <w:r>
              <w:rPr>
                <w:i/>
                <w:iCs/>
              </w:rPr>
              <w:t> </w:t>
            </w:r>
            <w:r w:rsidRPr="00400646">
              <w:rPr>
                <w:i/>
                <w:iCs/>
              </w:rPr>
              <w:t>2</w:t>
            </w:r>
            <w:r>
              <w:t xml:space="preserve"> </w:t>
            </w:r>
            <w:r w:rsidRPr="00400646">
              <w:rPr>
                <w:i/>
                <w:iCs/>
              </w:rPr>
              <w:t>eller</w:t>
            </w:r>
            <w:r>
              <w:t xml:space="preserve"> 37 § skatteförfarandelagen (2011:1244).</w:t>
            </w:r>
          </w:p>
        </w:tc>
        <w:tc>
          <w:tcPr>
            <w:tcW w:w="2500" w:type="pct"/>
            <w:shd w:val="clear" w:color="auto" w:fill="auto"/>
            <w:tcMar>
              <w:right w:w="0" w:type="dxa"/>
            </w:tcMar>
          </w:tcPr>
          <w:p w14:paraId="21B6E43C" w14:textId="56A99842" w:rsidR="00AA00BC" w:rsidRDefault="005673A1" w:rsidP="006A5EC0">
            <w:pPr>
              <w:pStyle w:val="Brdtextmedindrag"/>
            </w:pPr>
            <w:bookmarkStart w:id="9" w:name="_Hlk103664511"/>
            <w:r w:rsidRPr="00400646">
              <w:t>Bestämmelserna i 19–22, 25</w:t>
            </w:r>
            <w:r>
              <w:t> </w:t>
            </w:r>
            <w:r w:rsidRPr="00400646">
              <w:t>a</w:t>
            </w:r>
            <w:r>
              <w:t>–26 a §§</w:t>
            </w:r>
            <w:r w:rsidRPr="00400646">
              <w:t xml:space="preserve"> samt 27</w:t>
            </w:r>
            <w:r>
              <w:t> </w:t>
            </w:r>
            <w:r w:rsidRPr="00400646">
              <w:t>§ första och tredje styckena, när det gäller kropps</w:t>
            </w:r>
            <w:r>
              <w:softHyphen/>
            </w:r>
            <w:r w:rsidRPr="00400646">
              <w:t>visitation, och bestämmelserna i 32</w:t>
            </w:r>
            <w:r>
              <w:t> </w:t>
            </w:r>
            <w:r w:rsidRPr="00400646">
              <w:t>§ gäller också vid brott som avses i 2–4 §§ skattebrottslagen (1971:69), om brottet rör under</w:t>
            </w:r>
            <w:r>
              <w:softHyphen/>
            </w:r>
            <w:r w:rsidRPr="00400646">
              <w:t>låtenhet att lämna deklaration enligt 26 kap. 37</w:t>
            </w:r>
            <w:r>
              <w:t> </w:t>
            </w:r>
            <w:r w:rsidRPr="00400646">
              <w:t>§</w:t>
            </w:r>
            <w:r>
              <w:t xml:space="preserve"> </w:t>
            </w:r>
            <w:r w:rsidRPr="00400646">
              <w:rPr>
                <w:i/>
                <w:iCs/>
              </w:rPr>
              <w:t>första</w:t>
            </w:r>
            <w:r>
              <w:t xml:space="preserve"> </w:t>
            </w:r>
            <w:r w:rsidRPr="00400646">
              <w:rPr>
                <w:i/>
                <w:iCs/>
              </w:rPr>
              <w:t>stycket</w:t>
            </w:r>
            <w:r w:rsidRPr="00400646">
              <w:t xml:space="preserve"> skatteförfarandelagen (2011:1244).</w:t>
            </w:r>
            <w:bookmarkEnd w:id="9"/>
          </w:p>
        </w:tc>
      </w:tr>
    </w:tbl>
    <w:p w14:paraId="459BBB0F" w14:textId="77777777" w:rsidR="00AA00BC" w:rsidRDefault="00DF7B57" w:rsidP="00AA00BC">
      <w:pPr>
        <w:pStyle w:val="Brdtextmedindrag"/>
      </w:pPr>
    </w:p>
    <w:p w14:paraId="02640094" w14:textId="77777777" w:rsidR="00AA00BC" w:rsidRPr="00811E52" w:rsidRDefault="005673A1" w:rsidP="00AA00BC">
      <w:pPr>
        <w:pStyle w:val="Slutstreck"/>
      </w:pPr>
      <w:r w:rsidRPr="00811E52">
        <w:t>                      </w:t>
      </w:r>
    </w:p>
    <w:p w14:paraId="6C8D1F7C" w14:textId="77777777" w:rsidR="00AA00BC" w:rsidRDefault="005673A1" w:rsidP="004A7ABB">
      <w:pPr>
        <w:pStyle w:val="Brdtextmedindrag"/>
        <w:sectPr w:rsidR="00AA00BC" w:rsidSect="00011316">
          <w:headerReference w:type="even" r:id="rId28"/>
          <w:headerReference w:type="default" r:id="rId29"/>
          <w:footerReference w:type="even" r:id="rId30"/>
          <w:footerReference w:type="default" r:id="rId31"/>
          <w:footerReference w:type="first" r:id="rId32"/>
          <w:footnotePr>
            <w:numRestart w:val="eachSect"/>
          </w:footnotePr>
          <w:pgSz w:w="9356" w:h="13721" w:code="9"/>
          <w:pgMar w:top="794" w:right="2438" w:bottom="1191" w:left="1021" w:header="0" w:footer="709" w:gutter="0"/>
          <w:cols w:space="708"/>
          <w:docGrid w:linePitch="360"/>
        </w:sectPr>
      </w:pPr>
      <w:r>
        <w:t>Denna lag träder i kraft den 13 februari 2023.</w:t>
      </w:r>
    </w:p>
    <w:p w14:paraId="37C9C9E3" w14:textId="263F8B94" w:rsidR="00011316" w:rsidRDefault="005673A1" w:rsidP="00011316">
      <w:pPr>
        <w:pStyle w:val="Rubrik2"/>
        <w:spacing w:before="0"/>
      </w:pPr>
      <w:bookmarkStart w:id="10" w:name="_Toc104903670"/>
      <w:r>
        <w:t xml:space="preserve">Förslag till lag om ändring i lagen </w:t>
      </w:r>
      <w:r w:rsidRPr="00AC2F42">
        <w:t>(2001:181) om behandling av uppgifter i Skatteverkets beskattningsverksamhet</w:t>
      </w:r>
      <w:bookmarkEnd w:id="10"/>
      <w:r w:rsidRPr="00AC2F42">
        <w:t xml:space="preserve">  </w:t>
      </w:r>
    </w:p>
    <w:p w14:paraId="5352DB5C" w14:textId="77777777" w:rsidR="00011316" w:rsidRDefault="005673A1" w:rsidP="00011316">
      <w:pPr>
        <w:pStyle w:val="Brdtext"/>
      </w:pPr>
      <w:r w:rsidRPr="00AC2F42">
        <w:t>Härigenom föreskrivs att 2 kap. 12 § lagen (2001:181) om behandling av uppgifter i Skatteverkets beskattningsverksamhet</w:t>
      </w:r>
      <w:r>
        <w:rPr>
          <w:rStyle w:val="Fotnotsreferens"/>
        </w:rPr>
        <w:footnoteReference w:id="5"/>
      </w:r>
      <w:r w:rsidRPr="00AC2F42">
        <w:t xml:space="preserve"> ska ha följande lydelse.</w:t>
      </w:r>
    </w:p>
    <w:p w14:paraId="2CB646B8" w14:textId="77777777" w:rsidR="00011316" w:rsidRDefault="00DF7B57" w:rsidP="0001131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4F5666" w14:paraId="51D63898" w14:textId="77777777">
        <w:tc>
          <w:tcPr>
            <w:tcW w:w="2500" w:type="pct"/>
            <w:shd w:val="clear" w:color="auto" w:fill="auto"/>
            <w:tcMar>
              <w:left w:w="0" w:type="dxa"/>
            </w:tcMar>
          </w:tcPr>
          <w:p w14:paraId="67C3C2B4" w14:textId="77777777" w:rsidR="00011316" w:rsidRPr="005B0E77" w:rsidRDefault="005673A1" w:rsidP="006A5EC0">
            <w:pPr>
              <w:pStyle w:val="Brdtext"/>
              <w:rPr>
                <w:i/>
              </w:rPr>
            </w:pPr>
            <w:r>
              <w:rPr>
                <w:i/>
              </w:rPr>
              <w:t>L</w:t>
            </w:r>
            <w:r w:rsidRPr="00C21C9F">
              <w:rPr>
                <w:i/>
              </w:rPr>
              <w:t>ydelse</w:t>
            </w:r>
            <w:r>
              <w:rPr>
                <w:i/>
              </w:rPr>
              <w:t xml:space="preserve"> enligt SFS 2022:169</w:t>
            </w:r>
          </w:p>
        </w:tc>
        <w:tc>
          <w:tcPr>
            <w:tcW w:w="2500" w:type="pct"/>
            <w:shd w:val="clear" w:color="auto" w:fill="auto"/>
            <w:tcMar>
              <w:right w:w="0" w:type="dxa"/>
            </w:tcMar>
          </w:tcPr>
          <w:p w14:paraId="5C1166A1" w14:textId="77777777" w:rsidR="00011316" w:rsidRPr="005B0E77" w:rsidRDefault="005673A1" w:rsidP="006A5EC0">
            <w:pPr>
              <w:pStyle w:val="Brdtext"/>
              <w:rPr>
                <w:i/>
              </w:rPr>
            </w:pPr>
            <w:r w:rsidRPr="005B0E77">
              <w:rPr>
                <w:i/>
              </w:rPr>
              <w:t>Föreslagen lydelse</w:t>
            </w:r>
          </w:p>
        </w:tc>
      </w:tr>
    </w:tbl>
    <w:p w14:paraId="32B1F822" w14:textId="77777777" w:rsidR="00011316" w:rsidRDefault="005673A1" w:rsidP="00011316">
      <w:pPr>
        <w:pStyle w:val="Brdtext"/>
        <w:spacing w:before="230"/>
        <w:jc w:val="center"/>
        <w:rPr>
          <w:b/>
        </w:rPr>
      </w:pPr>
      <w:r>
        <w:rPr>
          <w:b/>
        </w:rPr>
        <w:t>2 kap.</w:t>
      </w:r>
    </w:p>
    <w:p w14:paraId="70890A7D" w14:textId="77777777" w:rsidR="00011316" w:rsidRDefault="005673A1" w:rsidP="00011316">
      <w:pPr>
        <w:pStyle w:val="Brdtext"/>
        <w:jc w:val="center"/>
      </w:pPr>
      <w:r>
        <w:t>12 §</w:t>
      </w:r>
    </w:p>
    <w:p w14:paraId="54644AF4" w14:textId="77777777" w:rsidR="00011316" w:rsidRPr="0013148A" w:rsidRDefault="005673A1" w:rsidP="0001131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3148A">
        <w:rPr>
          <w:rFonts w:ascii="Times New Roman" w:hAnsi="Times New Roman"/>
          <w:sz w:val="20"/>
        </w:rPr>
        <w:t>Uppgifter och handlingar som avser</w:t>
      </w:r>
    </w:p>
    <w:p w14:paraId="269C6210" w14:textId="77777777" w:rsidR="00011316" w:rsidRPr="0013148A" w:rsidRDefault="005673A1" w:rsidP="0001131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3148A">
        <w:rPr>
          <w:rFonts w:ascii="Times New Roman" w:hAnsi="Times New Roman"/>
          <w:sz w:val="20"/>
        </w:rPr>
        <w:t>1. revision ska gallras tio år efter utgången av det kalenderår då revisionen avslutades, och</w:t>
      </w:r>
    </w:p>
    <w:p w14:paraId="586AB71C" w14:textId="77777777" w:rsidR="00011316" w:rsidRPr="0013148A" w:rsidRDefault="005673A1" w:rsidP="0001131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3148A">
        <w:rPr>
          <w:rFonts w:ascii="Times New Roman" w:hAnsi="Times New Roman"/>
          <w:sz w:val="20"/>
        </w:rPr>
        <w:t>2. fastighetstaxering ska gallras tolv år efter utgången av det taxeringsår som uppgifterna eller handlingarna kan hänföras till.</w:t>
      </w:r>
    </w:p>
    <w:p w14:paraId="10FF88F6" w14:textId="77777777" w:rsidR="00011316" w:rsidRPr="00AC2F42" w:rsidRDefault="005673A1" w:rsidP="00011316">
      <w:pPr>
        <w:pStyle w:val="Brdtextmedindrag"/>
      </w:pPr>
      <w:r w:rsidRPr="00106BD2">
        <w:t>Uppgifter och handlingar om godkända upplagshavare, registrerade varumottagare, tillfälligt registrerade varumottagare, registrerade avsändare, godkända skatteupplag, certifierade mottagare, tillfälligt certifierade mottagare, certifierade avsändare, tillfälligt certifierade avsändare, registrerade distansförsäljare och tillfälligt registrerade distans</w:t>
      </w:r>
      <w:r>
        <w:softHyphen/>
      </w:r>
      <w:r w:rsidRPr="00106BD2">
        <w:t>försäljare enligt lagen (1994:1776) om skatt på energi, lagen (202</w:t>
      </w:r>
      <w:r>
        <w:t>2</w:t>
      </w:r>
      <w:r w:rsidRPr="00106BD2">
        <w:t>:</w:t>
      </w:r>
      <w:r>
        <w:t>155</w:t>
      </w:r>
      <w:r w:rsidRPr="00106BD2">
        <w:t>) om tobaksskatt samt lagen (202</w:t>
      </w:r>
      <w:r>
        <w:t>2</w:t>
      </w:r>
      <w:r w:rsidRPr="00106BD2">
        <w:t>:</w:t>
      </w:r>
      <w:r>
        <w:t>156</w:t>
      </w:r>
      <w:r w:rsidRPr="00106BD2">
        <w:t>) om alkoholskatt ska gallras sju år efter utgången av det kalenderår då aktören avregistrerades.</w:t>
      </w:r>
    </w:p>
    <w:tbl>
      <w:tblPr>
        <w:tblW w:w="5000" w:type="pct"/>
        <w:tblCellMar>
          <w:left w:w="125" w:type="dxa"/>
          <w:right w:w="125" w:type="dxa"/>
        </w:tblCellMar>
        <w:tblLook w:val="0000" w:firstRow="0" w:lastRow="0" w:firstColumn="0" w:lastColumn="0" w:noHBand="0" w:noVBand="0"/>
      </w:tblPr>
      <w:tblGrid>
        <w:gridCol w:w="2948"/>
        <w:gridCol w:w="2949"/>
      </w:tblGrid>
      <w:tr w:rsidR="004F5666" w14:paraId="6FBB99C7" w14:textId="77777777">
        <w:tc>
          <w:tcPr>
            <w:tcW w:w="2500" w:type="pct"/>
            <w:shd w:val="clear" w:color="auto" w:fill="auto"/>
            <w:tcMar>
              <w:left w:w="0" w:type="dxa"/>
            </w:tcMar>
          </w:tcPr>
          <w:p w14:paraId="36360C66" w14:textId="77777777" w:rsidR="00011316" w:rsidRDefault="005673A1" w:rsidP="006A5EC0">
            <w:pPr>
              <w:pStyle w:val="Brdtextmedindrag"/>
            </w:pPr>
            <w:r w:rsidRPr="00106BD2">
              <w:t xml:space="preserve">Uppgifter och handlingar </w:t>
            </w:r>
            <w:r w:rsidRPr="00AA7E82">
              <w:rPr>
                <w:i/>
                <w:iCs/>
              </w:rPr>
              <w:t xml:space="preserve">om </w:t>
            </w:r>
            <w:r w:rsidRPr="0061370A">
              <w:t>godkända lagerhållare enligt lagen om skatt på energi, lagen (2016:1067) om skatt på kemikalier i viss elektronik, lagen (2018:696) om skatt på vissa nikotinhaltiga produkter, lagen (2020:32) om skatt på plastbärkassar</w:t>
            </w:r>
            <w:r w:rsidRPr="00EB6085">
              <w:rPr>
                <w:i/>
                <w:iCs/>
              </w:rPr>
              <w:t xml:space="preserve"> och </w:t>
            </w:r>
            <w:r w:rsidRPr="0061370A">
              <w:t>lagen om tobaksskatt</w:t>
            </w:r>
            <w:r w:rsidRPr="00EB6085">
              <w:rPr>
                <w:i/>
                <w:iCs/>
              </w:rPr>
              <w:t xml:space="preserve"> samt uppgifter och handlingar om </w:t>
            </w:r>
            <w:r w:rsidRPr="0061370A">
              <w:t>registrerade mottagare och registrerade EU-handlare enligt lagen om skatt på kemikalier i viss elektronik</w:t>
            </w:r>
            <w:r w:rsidRPr="00EB6085">
              <w:rPr>
                <w:i/>
                <w:iCs/>
              </w:rPr>
              <w:t xml:space="preserve"> och </w:t>
            </w:r>
            <w:r w:rsidRPr="0061370A">
              <w:t xml:space="preserve">registrerade distansförsäljare av tuggtobak och övrig tobak enligt lagen om tobaksskatt </w:t>
            </w:r>
            <w:r w:rsidRPr="0001580F">
              <w:rPr>
                <w:i/>
                <w:iCs/>
              </w:rPr>
              <w:t>ska gallras sju år efter utgången av det kalenderår då godkännandet blev återkallat</w:t>
            </w:r>
            <w:r w:rsidRPr="0061370A">
              <w:t>.</w:t>
            </w:r>
          </w:p>
        </w:tc>
        <w:tc>
          <w:tcPr>
            <w:tcW w:w="2500" w:type="pct"/>
            <w:shd w:val="clear" w:color="auto" w:fill="auto"/>
            <w:tcMar>
              <w:right w:w="0" w:type="dxa"/>
            </w:tcMar>
          </w:tcPr>
          <w:p w14:paraId="52868663" w14:textId="77777777" w:rsidR="00011316" w:rsidRPr="00EB6085" w:rsidRDefault="005673A1" w:rsidP="006A5EC0">
            <w:pPr>
              <w:pStyle w:val="Brdtextmedindrag"/>
              <w:rPr>
                <w:i/>
                <w:iCs/>
              </w:rPr>
            </w:pPr>
            <w:r w:rsidRPr="00EB6085">
              <w:t xml:space="preserve">Uppgifter och handlingar </w:t>
            </w:r>
            <w:r w:rsidRPr="0001580F">
              <w:rPr>
                <w:i/>
                <w:iCs/>
              </w:rPr>
              <w:t>ska gallras sju år efter utgången av det kalenderår då godkännandet blev återkallat</w:t>
            </w:r>
            <w:r w:rsidRPr="00EB6085">
              <w:rPr>
                <w:i/>
                <w:iCs/>
              </w:rPr>
              <w:t xml:space="preserve"> om de avser</w:t>
            </w:r>
          </w:p>
          <w:p w14:paraId="0DDE5BEF" w14:textId="77777777" w:rsidR="00011316" w:rsidRPr="00EB6085" w:rsidRDefault="005673A1" w:rsidP="006A5EC0">
            <w:pPr>
              <w:pStyle w:val="Brdtextmedindrag"/>
              <w:rPr>
                <w:i/>
                <w:iCs/>
              </w:rPr>
            </w:pPr>
            <w:r w:rsidRPr="00EB6085">
              <w:rPr>
                <w:i/>
                <w:iCs/>
              </w:rPr>
              <w:t>1. </w:t>
            </w:r>
            <w:r w:rsidRPr="0061370A">
              <w:t xml:space="preserve">godkända lagerhållare enligt lagen om skatt på energi, lagen (2016:1067) om skatt på kemikalier i viss elektronik, lagen (2018:696) om skatt på vissa nikotinhaltiga produkter, lagen (2020:32) om skatt på plastbärkassar </w:t>
            </w:r>
            <w:r w:rsidRPr="0061370A">
              <w:rPr>
                <w:i/>
                <w:iCs/>
              </w:rPr>
              <w:t>eller</w:t>
            </w:r>
            <w:r w:rsidRPr="0061370A">
              <w:t xml:space="preserve"> lagen om tobaksskatt</w:t>
            </w:r>
            <w:r w:rsidRPr="00EB6085">
              <w:rPr>
                <w:i/>
                <w:iCs/>
              </w:rPr>
              <w:t>,</w:t>
            </w:r>
          </w:p>
          <w:p w14:paraId="26799CBE" w14:textId="77777777" w:rsidR="00011316" w:rsidRPr="00EB6085" w:rsidRDefault="005673A1" w:rsidP="006A5EC0">
            <w:pPr>
              <w:pStyle w:val="Brdtextmedindrag"/>
              <w:rPr>
                <w:i/>
                <w:iCs/>
              </w:rPr>
            </w:pPr>
            <w:r w:rsidRPr="00EB6085">
              <w:rPr>
                <w:i/>
                <w:iCs/>
              </w:rPr>
              <w:t>2. </w:t>
            </w:r>
            <w:r w:rsidRPr="0061370A">
              <w:t>registrerade mottagare och registrerade EU-handlare enligt lagen om skatt på kemikalier i viss elektronik</w:t>
            </w:r>
            <w:r w:rsidRPr="00EB6085">
              <w:rPr>
                <w:i/>
                <w:iCs/>
              </w:rPr>
              <w:t>,</w:t>
            </w:r>
          </w:p>
          <w:p w14:paraId="227EF25A" w14:textId="77777777" w:rsidR="00011316" w:rsidRPr="00EB6085" w:rsidRDefault="005673A1" w:rsidP="006A5EC0">
            <w:pPr>
              <w:pStyle w:val="Brdtextmedindrag"/>
              <w:rPr>
                <w:i/>
                <w:iCs/>
              </w:rPr>
            </w:pPr>
            <w:r w:rsidRPr="00EB6085">
              <w:rPr>
                <w:i/>
                <w:iCs/>
              </w:rPr>
              <w:t>3. </w:t>
            </w:r>
            <w:r w:rsidRPr="0061370A">
              <w:t>registrerade distansförsäljare av tuggtobak och övrig tobak enligt lagen om tobaksskatt</w:t>
            </w:r>
            <w:r w:rsidRPr="00EB6085">
              <w:rPr>
                <w:i/>
                <w:iCs/>
              </w:rPr>
              <w:t>, eller</w:t>
            </w:r>
          </w:p>
          <w:p w14:paraId="7B242B8D" w14:textId="77777777" w:rsidR="00011316" w:rsidRDefault="005673A1" w:rsidP="006A5EC0">
            <w:pPr>
              <w:pStyle w:val="Brdtextmedindrag"/>
            </w:pPr>
            <w:r w:rsidRPr="00EB6085">
              <w:rPr>
                <w:i/>
                <w:iCs/>
              </w:rPr>
              <w:t>4. </w:t>
            </w:r>
            <w:r>
              <w:rPr>
                <w:i/>
                <w:iCs/>
              </w:rPr>
              <w:t>den som är godkänd för sär</w:t>
            </w:r>
            <w:r>
              <w:rPr>
                <w:i/>
                <w:iCs/>
              </w:rPr>
              <w:softHyphen/>
              <w:t xml:space="preserve">skild hantering av proviantering till havs </w:t>
            </w:r>
            <w:r w:rsidRPr="00EB6085">
              <w:rPr>
                <w:i/>
                <w:iCs/>
              </w:rPr>
              <w:t>enligt 8</w:t>
            </w:r>
            <w:r>
              <w:rPr>
                <w:i/>
                <w:iCs/>
              </w:rPr>
              <w:t> </w:t>
            </w:r>
            <w:r w:rsidRPr="00EB6085">
              <w:rPr>
                <w:i/>
                <w:iCs/>
              </w:rPr>
              <w:t xml:space="preserve">kap. </w:t>
            </w:r>
            <w:r>
              <w:rPr>
                <w:i/>
                <w:iCs/>
              </w:rPr>
              <w:t>4 </w:t>
            </w:r>
            <w:r w:rsidRPr="00EB6085">
              <w:rPr>
                <w:i/>
                <w:iCs/>
              </w:rPr>
              <w:t>§ lagen om skatt på energi</w:t>
            </w:r>
            <w:r w:rsidRPr="0061370A">
              <w:t>.</w:t>
            </w:r>
            <w:r w:rsidRPr="00EB6085">
              <w:t xml:space="preserve"> </w:t>
            </w:r>
          </w:p>
        </w:tc>
      </w:tr>
    </w:tbl>
    <w:p w14:paraId="7F238C33" w14:textId="77777777" w:rsidR="00011316" w:rsidRPr="00AC2F42" w:rsidRDefault="005673A1" w:rsidP="00011316">
      <w:pPr>
        <w:pStyle w:val="Brdtextmedindrag"/>
      </w:pPr>
      <w:r w:rsidRPr="00106BD2">
        <w:t>Uppgifter och handlingar som avses i 4 a § ska gallras tio år efter utgången av det kalenderår då de meddelanden som är kopplade till den administrativa referenskoden enligt 4 b kap. 4 § tredje stycket lagen om skatt på energi, 5 kap. 4 § tredje stycket lagen om tobaksskatt eller 5 kap. 4 § tredje stycket lagen om alkoholskatt, den förenklade administrativa referenskoden enligt 4 e kap. 3 § tredje stycket lagen om skatt på energi, 8</w:t>
      </w:r>
      <w:r>
        <w:t> </w:t>
      </w:r>
      <w:r w:rsidRPr="00106BD2">
        <w:t>kap. 4</w:t>
      </w:r>
      <w:r>
        <w:t> </w:t>
      </w:r>
      <w:r w:rsidRPr="00106BD2">
        <w:t>§ tredje stycket lagen om tobaksskatt eller 8</w:t>
      </w:r>
      <w:r>
        <w:t> </w:t>
      </w:r>
      <w:r w:rsidRPr="00106BD2">
        <w:t>kap. 4</w:t>
      </w:r>
      <w:r>
        <w:t> </w:t>
      </w:r>
      <w:r w:rsidRPr="00106BD2">
        <w:t>§ tredje stycket lagen om alkoholskatt eller annan sammanhållande identifikationsuppgift senast ändrades.</w:t>
      </w:r>
    </w:p>
    <w:p w14:paraId="11C68D3F" w14:textId="77777777" w:rsidR="00011316" w:rsidRPr="00811E52" w:rsidRDefault="005673A1" w:rsidP="00011316">
      <w:pPr>
        <w:pStyle w:val="Slutstreck"/>
      </w:pPr>
      <w:r w:rsidRPr="00811E52">
        <w:t>                      </w:t>
      </w:r>
    </w:p>
    <w:p w14:paraId="031EAEB1" w14:textId="5793C378" w:rsidR="00DB62B9" w:rsidRDefault="005673A1" w:rsidP="00011316">
      <w:pPr>
        <w:pStyle w:val="Brdtextmedindrag"/>
      </w:pPr>
      <w:r>
        <w:t xml:space="preserve">Denna lag träder i kraft </w:t>
      </w:r>
      <w:r w:rsidRPr="00981611">
        <w:t>den 1 mars</w:t>
      </w:r>
      <w:r>
        <w:t xml:space="preserve"> 2023.</w:t>
      </w:r>
    </w:p>
    <w:p w14:paraId="5222106A" w14:textId="77777777" w:rsidR="00011316" w:rsidRDefault="00DF7B57" w:rsidP="00011316">
      <w:pPr>
        <w:pStyle w:val="Brdtextmedindrag"/>
        <w:sectPr w:rsidR="00011316" w:rsidSect="00011316">
          <w:headerReference w:type="even" r:id="rId33"/>
          <w:headerReference w:type="default" r:id="rId34"/>
          <w:footerReference w:type="even" r:id="rId35"/>
          <w:footerReference w:type="default" r:id="rId36"/>
          <w:footerReference w:type="first" r:id="rId37"/>
          <w:footnotePr>
            <w:numRestart w:val="eachSect"/>
          </w:footnotePr>
          <w:pgSz w:w="9356" w:h="13721" w:code="9"/>
          <w:pgMar w:top="794" w:right="2438" w:bottom="1191" w:left="1021" w:header="0" w:footer="709" w:gutter="0"/>
          <w:cols w:space="708"/>
          <w:docGrid w:linePitch="360"/>
        </w:sectPr>
      </w:pPr>
    </w:p>
    <w:p w14:paraId="5BEBBF50" w14:textId="4ED7A13B" w:rsidR="00710CA2" w:rsidRDefault="005673A1" w:rsidP="004A7ABB">
      <w:pPr>
        <w:pStyle w:val="Rubrik2"/>
        <w:spacing w:before="0"/>
      </w:pPr>
      <w:bookmarkStart w:id="11" w:name="_Toc104903671"/>
      <w:r w:rsidRPr="00710CA2">
        <w:t>Förslag</w:t>
      </w:r>
      <w:r w:rsidRPr="00B855CB">
        <w:t xml:space="preserve"> till lag om ändring i</w:t>
      </w:r>
      <w:r>
        <w:t xml:space="preserve"> lagen (2022:156) om alkoholskatt</w:t>
      </w:r>
      <w:bookmarkEnd w:id="11"/>
    </w:p>
    <w:p w14:paraId="7E17583E" w14:textId="77777777" w:rsidR="00710CA2" w:rsidRDefault="005673A1" w:rsidP="004A7ABB">
      <w:pPr>
        <w:pStyle w:val="Brdtext"/>
      </w:pPr>
      <w:r w:rsidRPr="0039315E">
        <w:t>Härigenom föreskrivs att 1</w:t>
      </w:r>
      <w:r>
        <w:t>3 kap. 10</w:t>
      </w:r>
      <w:r w:rsidRPr="0039315E">
        <w:t xml:space="preserve"> § lagen (20</w:t>
      </w:r>
      <w:r>
        <w:t>22:156</w:t>
      </w:r>
      <w:r w:rsidRPr="0039315E">
        <w:t xml:space="preserve">) om </w:t>
      </w:r>
      <w:r>
        <w:t xml:space="preserve">alkoholskatt </w:t>
      </w:r>
      <w:r w:rsidRPr="0039315E">
        <w:t>ska ha följande lydelse.</w:t>
      </w:r>
    </w:p>
    <w:p w14:paraId="60A15036" w14:textId="77777777" w:rsidR="00710CA2" w:rsidRPr="0039315E" w:rsidRDefault="00DF7B57" w:rsidP="00710CA2">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4F5666" w14:paraId="312A3357" w14:textId="77777777" w:rsidTr="004A7ABB">
        <w:tc>
          <w:tcPr>
            <w:tcW w:w="2500" w:type="pct"/>
            <w:shd w:val="clear" w:color="auto" w:fill="auto"/>
            <w:tcMar>
              <w:left w:w="0" w:type="dxa"/>
            </w:tcMar>
          </w:tcPr>
          <w:p w14:paraId="278F140A" w14:textId="77777777" w:rsidR="00710CA2" w:rsidRPr="005B0E77" w:rsidRDefault="005673A1" w:rsidP="006A5EC0">
            <w:pPr>
              <w:pStyle w:val="Brdtext"/>
              <w:rPr>
                <w:i/>
              </w:rPr>
            </w:pPr>
            <w:r>
              <w:rPr>
                <w:i/>
              </w:rPr>
              <w:t>L</w:t>
            </w:r>
            <w:r w:rsidRPr="005B0E77">
              <w:rPr>
                <w:i/>
              </w:rPr>
              <w:t>ydelse</w:t>
            </w:r>
            <w:r>
              <w:rPr>
                <w:i/>
              </w:rPr>
              <w:t xml:space="preserve"> enligt SFS 2022:156</w:t>
            </w:r>
          </w:p>
        </w:tc>
        <w:tc>
          <w:tcPr>
            <w:tcW w:w="2500" w:type="pct"/>
            <w:shd w:val="clear" w:color="auto" w:fill="auto"/>
            <w:tcMar>
              <w:right w:w="0" w:type="dxa"/>
            </w:tcMar>
          </w:tcPr>
          <w:p w14:paraId="3700971B" w14:textId="77777777" w:rsidR="00710CA2" w:rsidRPr="005B0E77" w:rsidRDefault="005673A1" w:rsidP="006A5EC0">
            <w:pPr>
              <w:pStyle w:val="Brdtext"/>
              <w:rPr>
                <w:i/>
              </w:rPr>
            </w:pPr>
            <w:r w:rsidRPr="005B0E77">
              <w:rPr>
                <w:i/>
              </w:rPr>
              <w:t>Föreslagen lydelse</w:t>
            </w:r>
          </w:p>
        </w:tc>
      </w:tr>
    </w:tbl>
    <w:p w14:paraId="36785D2C" w14:textId="77777777" w:rsidR="00710CA2" w:rsidRDefault="005673A1" w:rsidP="00710CA2">
      <w:pPr>
        <w:pStyle w:val="Brdtext"/>
        <w:spacing w:before="230"/>
        <w:jc w:val="center"/>
        <w:rPr>
          <w:b/>
        </w:rPr>
      </w:pPr>
      <w:r>
        <w:rPr>
          <w:b/>
        </w:rPr>
        <w:t>13 kap.</w:t>
      </w:r>
    </w:p>
    <w:p w14:paraId="429B35BA" w14:textId="77777777" w:rsidR="00710CA2" w:rsidRDefault="005673A1" w:rsidP="00710CA2">
      <w:pPr>
        <w:pStyle w:val="Brdtext"/>
        <w:jc w:val="center"/>
      </w:pPr>
      <w:r>
        <w:t>10 §</w:t>
      </w:r>
    </w:p>
    <w:tbl>
      <w:tblPr>
        <w:tblW w:w="5000" w:type="pct"/>
        <w:tblCellMar>
          <w:left w:w="125" w:type="dxa"/>
          <w:right w:w="125" w:type="dxa"/>
        </w:tblCellMar>
        <w:tblLook w:val="0000" w:firstRow="0" w:lastRow="0" w:firstColumn="0" w:lastColumn="0" w:noHBand="0" w:noVBand="0"/>
      </w:tblPr>
      <w:tblGrid>
        <w:gridCol w:w="2948"/>
        <w:gridCol w:w="2949"/>
      </w:tblGrid>
      <w:tr w:rsidR="004F5666" w14:paraId="3B006281" w14:textId="77777777" w:rsidTr="004A7ABB">
        <w:tc>
          <w:tcPr>
            <w:tcW w:w="2500" w:type="pct"/>
            <w:shd w:val="clear" w:color="auto" w:fill="auto"/>
            <w:tcMar>
              <w:left w:w="0" w:type="dxa"/>
            </w:tcMar>
          </w:tcPr>
          <w:p w14:paraId="57690B1E" w14:textId="428F749E" w:rsidR="00710CA2" w:rsidRDefault="005673A1" w:rsidP="006A5EC0">
            <w:pPr>
              <w:pStyle w:val="Brdtextmedindrag"/>
            </w:pPr>
            <w:r>
              <w:t xml:space="preserve">Skatteverket utfärdar sådana intyg som avses i artikel </w:t>
            </w:r>
            <w:r w:rsidRPr="0039315E">
              <w:rPr>
                <w:i/>
                <w:iCs/>
              </w:rPr>
              <w:t>23</w:t>
            </w:r>
            <w:r>
              <w:rPr>
                <w:i/>
                <w:iCs/>
              </w:rPr>
              <w:t> </w:t>
            </w:r>
            <w:r w:rsidRPr="0039315E">
              <w:rPr>
                <w:i/>
                <w:iCs/>
              </w:rPr>
              <w:t>a</w:t>
            </w:r>
            <w:r>
              <w:t xml:space="preserve"> i rådets direktiv 92/83/EEG av den 19 oktober 1992 om harmonisering av strukturerna för punktskatter på alkohol och alkoholdrycker, i lydelsen enligt rådets direktiv (EU) 2020/1151. </w:t>
            </w:r>
          </w:p>
        </w:tc>
        <w:tc>
          <w:tcPr>
            <w:tcW w:w="2500" w:type="pct"/>
            <w:shd w:val="clear" w:color="auto" w:fill="auto"/>
            <w:tcMar>
              <w:right w:w="0" w:type="dxa"/>
            </w:tcMar>
          </w:tcPr>
          <w:p w14:paraId="73DC62F9" w14:textId="77777777" w:rsidR="00710CA2" w:rsidRDefault="005673A1" w:rsidP="006A5EC0">
            <w:pPr>
              <w:pStyle w:val="Brdtextmedindrag"/>
            </w:pPr>
            <w:bookmarkStart w:id="12" w:name="_Hlk103664967"/>
            <w:r w:rsidRPr="0039315E">
              <w:t xml:space="preserve">Skatteverket utfärdar sådana intyg som avses i artikel </w:t>
            </w:r>
            <w:r w:rsidRPr="0039315E">
              <w:rPr>
                <w:i/>
                <w:iCs/>
              </w:rPr>
              <w:t>23a</w:t>
            </w:r>
            <w:r w:rsidRPr="0039315E">
              <w:t xml:space="preserve"> i rådets direktiv 92/83/EEG av den 19 oktober 1992 om harmonisering av strukturerna för punktskatter på alkohol och alkoholdrycker, i lydelsen enligt rådets direktiv (EU) 2020/1151.</w:t>
            </w:r>
            <w:bookmarkEnd w:id="12"/>
          </w:p>
        </w:tc>
      </w:tr>
      <w:tr w:rsidR="004F5666" w14:paraId="18CFB6CC" w14:textId="77777777">
        <w:tblPrEx>
          <w:tblLook w:val="0600" w:firstRow="0" w:lastRow="0" w:firstColumn="0" w:lastColumn="0" w:noHBand="1" w:noVBand="1"/>
        </w:tblPrEx>
        <w:tc>
          <w:tcPr>
            <w:tcW w:w="2500" w:type="pct"/>
            <w:shd w:val="clear" w:color="auto" w:fill="auto"/>
            <w:tcMar>
              <w:left w:w="0" w:type="dxa"/>
            </w:tcMar>
          </w:tcPr>
          <w:p w14:paraId="1B19FD06" w14:textId="1F02E41F" w:rsidR="00286C47" w:rsidRDefault="005673A1" w:rsidP="003D6F49">
            <w:pPr>
              <w:pStyle w:val="Brdtextmedindrag"/>
            </w:pPr>
            <w:r w:rsidRPr="00286C47">
              <w:t xml:space="preserve">Regeringen eller den myndighet som regeringen bestämmer får meddela föreskrifter om avgifter som tas ut </w:t>
            </w:r>
            <w:r w:rsidRPr="00286C47">
              <w:rPr>
                <w:i/>
                <w:iCs/>
              </w:rPr>
              <w:t>om</w:t>
            </w:r>
            <w:r w:rsidRPr="00286C47">
              <w:t xml:space="preserve"> en producent om denne till Skatteverket har lämnat felaktiga uppgifter till grund för utfärdandet av intyg eller inte till Skatteverket i rätt tid har anmält att förhållandena som ligger till grund för ett utfärdat intyg har ändrats.</w:t>
            </w:r>
          </w:p>
        </w:tc>
        <w:tc>
          <w:tcPr>
            <w:tcW w:w="2500" w:type="pct"/>
            <w:shd w:val="clear" w:color="auto" w:fill="auto"/>
            <w:tcMar>
              <w:right w:w="0" w:type="dxa"/>
            </w:tcMar>
          </w:tcPr>
          <w:p w14:paraId="4F0C9FE0" w14:textId="78E06C99" w:rsidR="00286C47" w:rsidRDefault="005673A1" w:rsidP="003D6F49">
            <w:pPr>
              <w:pStyle w:val="Brdtextmedindrag"/>
            </w:pPr>
            <w:r w:rsidRPr="00286C47">
              <w:t xml:space="preserve">Regeringen eller den myndighet som regeringen bestämmer får meddela föreskrifter om avgifter som tas ut </w:t>
            </w:r>
            <w:r w:rsidRPr="00286C47">
              <w:rPr>
                <w:i/>
                <w:iCs/>
              </w:rPr>
              <w:t>av</w:t>
            </w:r>
            <w:r w:rsidRPr="00286C47">
              <w:t xml:space="preserve"> en producent om denne till Skatteverket har lämnat felaktiga uppgifter till grund för utfärdandet av intyg eller inte till Skatteverket i rätt tid har anmält att förhållandena som ligger till grund för ett utfärdat intyg har ändrats.</w:t>
            </w:r>
          </w:p>
        </w:tc>
      </w:tr>
    </w:tbl>
    <w:p w14:paraId="73A471F8" w14:textId="77777777" w:rsidR="004F5666" w:rsidRDefault="005673A1" w:rsidP="004A7ABB">
      <w:pPr>
        <w:pStyle w:val="Brdtextmedindrag"/>
      </w:pPr>
      <w:r>
        <w:t>Regeringen eller den myndighet som regeringen bestämmer kan med stöd av 8 kap. 7 § regeringsformen meddela föreskrifter om</w:t>
      </w:r>
    </w:p>
    <w:p w14:paraId="4EE32C59" w14:textId="77777777" w:rsidR="00710CA2" w:rsidRDefault="005673A1" w:rsidP="004A7ABB">
      <w:pPr>
        <w:pStyle w:val="Brdtextmedindrag"/>
      </w:pPr>
      <w:r>
        <w:t>1. intygens innehåll, och</w:t>
      </w:r>
    </w:p>
    <w:p w14:paraId="7C292EF1" w14:textId="77777777" w:rsidR="00710CA2" w:rsidRDefault="005673A1" w:rsidP="004A7ABB">
      <w:pPr>
        <w:pStyle w:val="Brdtextmedindrag"/>
      </w:pPr>
      <w:r>
        <w:t>2. förfarandet vid utfärdande av intygen.</w:t>
      </w:r>
    </w:p>
    <w:p w14:paraId="03A034F7" w14:textId="77777777" w:rsidR="00710CA2" w:rsidRDefault="00DF7B57" w:rsidP="00710CA2">
      <w:pPr>
        <w:pStyle w:val="Brdtextmedindrag"/>
        <w:sectPr w:rsidR="00710CA2" w:rsidSect="00011316">
          <w:headerReference w:type="even" r:id="rId38"/>
          <w:headerReference w:type="default" r:id="rId39"/>
          <w:footerReference w:type="even" r:id="rId40"/>
          <w:footerReference w:type="default" r:id="rId41"/>
          <w:footerReference w:type="first" r:id="rId42"/>
          <w:pgSz w:w="9356" w:h="13721" w:code="9"/>
          <w:pgMar w:top="794" w:right="2438" w:bottom="1191" w:left="1021" w:header="0" w:footer="709" w:gutter="0"/>
          <w:cols w:space="708"/>
          <w:docGrid w:linePitch="360"/>
        </w:sectPr>
      </w:pPr>
    </w:p>
    <w:p w14:paraId="16322A1C" w14:textId="4B5BFEA5" w:rsidR="00011316" w:rsidRDefault="005673A1" w:rsidP="00011316">
      <w:pPr>
        <w:pStyle w:val="Rubrik2"/>
        <w:spacing w:before="0"/>
      </w:pPr>
      <w:bookmarkStart w:id="13" w:name="_Toc104903672"/>
      <w:r>
        <w:t>Förslag till lag om ändring i lagen (2022:166) om ändring i lagen (1994:1776) om skatt på energi</w:t>
      </w:r>
      <w:bookmarkEnd w:id="13"/>
    </w:p>
    <w:p w14:paraId="1D862F4B" w14:textId="77777777" w:rsidR="00011316" w:rsidRDefault="005673A1" w:rsidP="00011316">
      <w:pPr>
        <w:pStyle w:val="Brdtextmedindrag"/>
        <w:ind w:firstLine="0"/>
      </w:pPr>
      <w:r w:rsidRPr="005561F5">
        <w:t>Härigenom för</w:t>
      </w:r>
      <w:r>
        <w:t>e</w:t>
      </w:r>
      <w:r w:rsidRPr="005561F5">
        <w:t xml:space="preserve">skrivs </w:t>
      </w:r>
      <w:r>
        <w:t xml:space="preserve">att 4 d kap. 1 § och 9 kap. 10 c § </w:t>
      </w:r>
      <w:r w:rsidRPr="00D40F34">
        <w:t>lagen (1994:1776) om skatt på energi</w:t>
      </w:r>
      <w:r>
        <w:t xml:space="preserve"> </w:t>
      </w:r>
      <w:r w:rsidRPr="00D40F34">
        <w:t>i stället för lydelsen enligt lagen (2022:</w:t>
      </w:r>
      <w:r>
        <w:t>166</w:t>
      </w:r>
      <w:r w:rsidRPr="00D40F34">
        <w:t>) om ändring i den lagen ska ha följande lydelse</w:t>
      </w:r>
      <w:r>
        <w:t>.</w:t>
      </w:r>
    </w:p>
    <w:p w14:paraId="3FD10FC9" w14:textId="77777777" w:rsidR="00011316" w:rsidRDefault="00DF7B57" w:rsidP="00011316">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4F5666" w14:paraId="4A80F36E" w14:textId="77777777">
        <w:tc>
          <w:tcPr>
            <w:tcW w:w="2500" w:type="pct"/>
            <w:shd w:val="clear" w:color="auto" w:fill="auto"/>
            <w:tcMar>
              <w:left w:w="0" w:type="dxa"/>
            </w:tcMar>
          </w:tcPr>
          <w:p w14:paraId="52576D0E" w14:textId="77777777" w:rsidR="00011316" w:rsidRPr="005B0E77" w:rsidRDefault="005673A1" w:rsidP="006A5EC0">
            <w:pPr>
              <w:pStyle w:val="Brdtext"/>
              <w:rPr>
                <w:i/>
              </w:rPr>
            </w:pPr>
            <w:r>
              <w:rPr>
                <w:i/>
              </w:rPr>
              <w:t>Lydelse enligt SFS 2022:166</w:t>
            </w:r>
          </w:p>
        </w:tc>
        <w:tc>
          <w:tcPr>
            <w:tcW w:w="2500" w:type="pct"/>
            <w:shd w:val="clear" w:color="auto" w:fill="auto"/>
            <w:tcMar>
              <w:right w:w="0" w:type="dxa"/>
            </w:tcMar>
          </w:tcPr>
          <w:p w14:paraId="7EFFA685" w14:textId="77777777" w:rsidR="00011316" w:rsidRPr="005B0E77" w:rsidRDefault="005673A1" w:rsidP="006A5EC0">
            <w:pPr>
              <w:pStyle w:val="Brdtext"/>
              <w:rPr>
                <w:i/>
              </w:rPr>
            </w:pPr>
            <w:r w:rsidRPr="005B0E77">
              <w:rPr>
                <w:i/>
              </w:rPr>
              <w:t>Föreslagen lydelse</w:t>
            </w:r>
          </w:p>
        </w:tc>
      </w:tr>
    </w:tbl>
    <w:p w14:paraId="293F3A38" w14:textId="77777777" w:rsidR="00011316" w:rsidRDefault="005673A1" w:rsidP="00011316">
      <w:pPr>
        <w:pStyle w:val="Brdtext"/>
        <w:spacing w:before="230"/>
        <w:jc w:val="center"/>
        <w:rPr>
          <w:b/>
        </w:rPr>
      </w:pPr>
      <w:r>
        <w:rPr>
          <w:b/>
        </w:rPr>
        <w:t>4 d kap.</w:t>
      </w:r>
    </w:p>
    <w:p w14:paraId="79A93714" w14:textId="77777777" w:rsidR="00011316" w:rsidRDefault="005673A1" w:rsidP="00011316">
      <w:pPr>
        <w:pStyle w:val="Brdtext"/>
        <w:jc w:val="center"/>
      </w:pPr>
      <w:r>
        <w:t>1 §</w:t>
      </w:r>
    </w:p>
    <w:p w14:paraId="6BB2F811" w14:textId="77777777" w:rsidR="00011316" w:rsidRDefault="005673A1" w:rsidP="00011316">
      <w:pPr>
        <w:pStyle w:val="Brdtextmedindrag"/>
      </w:pPr>
      <w:r>
        <w:t>Förfarandet för beskattade varor ska användas när beskattat bränsle flyttas till eller förs in från ett annat EU-land om inte flyttningen</w:t>
      </w:r>
    </w:p>
    <w:p w14:paraId="4BE3A37B" w14:textId="77777777" w:rsidR="00011316" w:rsidRDefault="005673A1" w:rsidP="00011316">
      <w:pPr>
        <w:pStyle w:val="Brdtextmedindrag"/>
      </w:pPr>
      <w:r>
        <w:t xml:space="preserve">1. omfattas av undantag från skatt enligt 2 kap. 12 § eller motsvarande bestämmelser i destinationsmedlemsstatens lagstiftning, </w:t>
      </w:r>
    </w:p>
    <w:p w14:paraId="77037089" w14:textId="77777777" w:rsidR="00011316" w:rsidRDefault="005673A1" w:rsidP="00011316">
      <w:pPr>
        <w:pStyle w:val="Brdtextmedindrag"/>
      </w:pPr>
      <w:r>
        <w:t xml:space="preserve">2. omfattas av 2 kap. 12 § andra stycket eller motsvarande bestämmelser i destinationsmedlemsstatens </w:t>
      </w:r>
      <w:r w:rsidRPr="0086210B">
        <w:t>lagstiftning, eller</w:t>
      </w:r>
    </w:p>
    <w:p w14:paraId="5A012337" w14:textId="77777777" w:rsidR="00011316" w:rsidRPr="0086210B" w:rsidRDefault="005673A1" w:rsidP="00011316">
      <w:pPr>
        <w:pStyle w:val="Brdtextmedindrag"/>
      </w:pPr>
      <w:r>
        <w:t>3. utgör distansförsäljning enligt 4 c kap. 1 § eller motsvarande bestämmelser i destinationsmedlemsstatens lagstiftning</w:t>
      </w:r>
      <w:r w:rsidRPr="0086210B">
        <w:t>.</w:t>
      </w:r>
    </w:p>
    <w:p w14:paraId="78B0E119" w14:textId="77777777" w:rsidR="00011316" w:rsidRDefault="005673A1" w:rsidP="00011316">
      <w:pPr>
        <w:pStyle w:val="Brdtextmedindrag"/>
      </w:pPr>
      <w:r>
        <w:t>Förfarandet för beskattade varor ska även användas när beskattat bränsle ska flyttas till en plats i Sverige via ett annat EU-land.</w:t>
      </w:r>
    </w:p>
    <w:tbl>
      <w:tblPr>
        <w:tblW w:w="5000" w:type="pct"/>
        <w:tblCellMar>
          <w:left w:w="125" w:type="dxa"/>
          <w:right w:w="125" w:type="dxa"/>
        </w:tblCellMar>
        <w:tblLook w:val="0600" w:firstRow="0" w:lastRow="0" w:firstColumn="0" w:lastColumn="0" w:noHBand="1" w:noVBand="1"/>
      </w:tblPr>
      <w:tblGrid>
        <w:gridCol w:w="2948"/>
        <w:gridCol w:w="2949"/>
      </w:tblGrid>
      <w:tr w:rsidR="004F5666" w14:paraId="50079C33" w14:textId="77777777" w:rsidTr="004A7ABB">
        <w:tc>
          <w:tcPr>
            <w:tcW w:w="2500" w:type="pct"/>
            <w:shd w:val="clear" w:color="auto" w:fill="auto"/>
            <w:tcMar>
              <w:left w:w="0" w:type="dxa"/>
            </w:tcMar>
          </w:tcPr>
          <w:p w14:paraId="34B88068" w14:textId="77777777" w:rsidR="00011316" w:rsidRDefault="00DF7B57" w:rsidP="006A5EC0">
            <w:pPr>
              <w:pStyle w:val="Brdtextmedindrag"/>
            </w:pPr>
          </w:p>
        </w:tc>
        <w:tc>
          <w:tcPr>
            <w:tcW w:w="2500" w:type="pct"/>
            <w:shd w:val="clear" w:color="auto" w:fill="auto"/>
            <w:tcMar>
              <w:right w:w="0" w:type="dxa"/>
            </w:tcMar>
          </w:tcPr>
          <w:p w14:paraId="2522E73B" w14:textId="22F26A78" w:rsidR="00011316" w:rsidRPr="0086210B" w:rsidRDefault="005673A1" w:rsidP="006A5EC0">
            <w:pPr>
              <w:pStyle w:val="Brdtextmedindrag"/>
              <w:rPr>
                <w:i/>
                <w:iCs/>
              </w:rPr>
            </w:pPr>
            <w:r>
              <w:rPr>
                <w:i/>
                <w:iCs/>
              </w:rPr>
              <w:t>B</w:t>
            </w:r>
            <w:r w:rsidRPr="0086210B">
              <w:rPr>
                <w:i/>
                <w:iCs/>
              </w:rPr>
              <w:t>estämmelse</w:t>
            </w:r>
            <w:r>
              <w:rPr>
                <w:i/>
                <w:iCs/>
              </w:rPr>
              <w:t>r</w:t>
            </w:r>
            <w:r w:rsidRPr="0086210B">
              <w:rPr>
                <w:i/>
                <w:iCs/>
              </w:rPr>
              <w:t xml:space="preserve"> om</w:t>
            </w:r>
            <w:r>
              <w:rPr>
                <w:i/>
                <w:iCs/>
              </w:rPr>
              <w:t xml:space="preserve"> </w:t>
            </w:r>
            <w:r w:rsidRPr="0086210B">
              <w:rPr>
                <w:i/>
                <w:iCs/>
              </w:rPr>
              <w:t>undantag från första och andra stycke</w:t>
            </w:r>
            <w:r>
              <w:rPr>
                <w:i/>
                <w:iCs/>
              </w:rPr>
              <w:t>na</w:t>
            </w:r>
            <w:r w:rsidRPr="0086210B">
              <w:rPr>
                <w:i/>
                <w:iCs/>
              </w:rPr>
              <w:t xml:space="preserve"> finns i 8</w:t>
            </w:r>
            <w:r>
              <w:rPr>
                <w:i/>
                <w:iCs/>
              </w:rPr>
              <w:t> </w:t>
            </w:r>
            <w:r w:rsidRPr="0086210B">
              <w:rPr>
                <w:i/>
                <w:iCs/>
              </w:rPr>
              <w:t xml:space="preserve">kap. </w:t>
            </w:r>
            <w:r>
              <w:rPr>
                <w:i/>
                <w:iCs/>
              </w:rPr>
              <w:t>5 </w:t>
            </w:r>
            <w:r w:rsidRPr="0086210B">
              <w:rPr>
                <w:i/>
                <w:iCs/>
              </w:rPr>
              <w:t xml:space="preserve">§. </w:t>
            </w:r>
          </w:p>
        </w:tc>
      </w:tr>
    </w:tbl>
    <w:p w14:paraId="6CFDBFF5" w14:textId="77777777" w:rsidR="00011316" w:rsidRDefault="005673A1" w:rsidP="00011316">
      <w:pPr>
        <w:pStyle w:val="Brdtext"/>
        <w:spacing w:before="230"/>
        <w:jc w:val="center"/>
        <w:rPr>
          <w:b/>
        </w:rPr>
      </w:pPr>
      <w:r>
        <w:rPr>
          <w:b/>
        </w:rPr>
        <w:t>9 kap.</w:t>
      </w:r>
    </w:p>
    <w:p w14:paraId="5DBA0AFF" w14:textId="446C4F18" w:rsidR="00011316" w:rsidRDefault="005673A1" w:rsidP="00011316">
      <w:pPr>
        <w:pStyle w:val="Brdtext"/>
        <w:jc w:val="center"/>
      </w:pPr>
      <w:r>
        <w:t>10 c §</w:t>
      </w:r>
    </w:p>
    <w:p w14:paraId="4544AF2E" w14:textId="77777777" w:rsidR="00011316" w:rsidRDefault="005673A1" w:rsidP="00011316">
      <w:pPr>
        <w:pStyle w:val="Brdtextmedindrag"/>
      </w:pPr>
      <w:r>
        <w:t>Om skatt har betalats i Sverige för annat bränsle än som omfattas av 1 kap. 3 a § och bränslet därefter flyttats till ett annat EU-land för att användas där, ska Skatteverket efter ansökan besluta om återbetalning av skatten.</w:t>
      </w:r>
    </w:p>
    <w:p w14:paraId="770149AE" w14:textId="77777777" w:rsidR="00011316" w:rsidRPr="0029253F" w:rsidRDefault="005673A1" w:rsidP="00011316">
      <w:pPr>
        <w:pStyle w:val="Brdtextmedindrag"/>
      </w:pPr>
      <w:r>
        <w:t>Den som begär återbetalning ska visa att den skatt som ansökan avser har betalats i Sverige och att bränslet har förts ut ur landet.</w:t>
      </w:r>
    </w:p>
    <w:tbl>
      <w:tblPr>
        <w:tblW w:w="5000" w:type="pct"/>
        <w:tblCellMar>
          <w:left w:w="125" w:type="dxa"/>
          <w:right w:w="125" w:type="dxa"/>
        </w:tblCellMar>
        <w:tblLook w:val="0000" w:firstRow="0" w:lastRow="0" w:firstColumn="0" w:lastColumn="0" w:noHBand="0" w:noVBand="0"/>
      </w:tblPr>
      <w:tblGrid>
        <w:gridCol w:w="2948"/>
        <w:gridCol w:w="2949"/>
      </w:tblGrid>
      <w:tr w:rsidR="004F5666" w14:paraId="4F00372E" w14:textId="77777777" w:rsidTr="004A7ABB">
        <w:tc>
          <w:tcPr>
            <w:tcW w:w="2500" w:type="pct"/>
            <w:shd w:val="clear" w:color="auto" w:fill="auto"/>
            <w:tcMar>
              <w:left w:w="0" w:type="dxa"/>
            </w:tcMar>
          </w:tcPr>
          <w:p w14:paraId="07748D7A" w14:textId="77777777" w:rsidR="00011316" w:rsidRDefault="00DF7B57" w:rsidP="006A5EC0">
            <w:pPr>
              <w:pStyle w:val="Brdtextmedindrag"/>
            </w:pPr>
          </w:p>
        </w:tc>
        <w:tc>
          <w:tcPr>
            <w:tcW w:w="2500" w:type="pct"/>
            <w:shd w:val="clear" w:color="auto" w:fill="auto"/>
            <w:tcMar>
              <w:right w:w="0" w:type="dxa"/>
            </w:tcMar>
          </w:tcPr>
          <w:p w14:paraId="1D643F23" w14:textId="7BC4D36E" w:rsidR="00011316" w:rsidRPr="00F6415F" w:rsidRDefault="005673A1" w:rsidP="006A5EC0">
            <w:pPr>
              <w:pStyle w:val="Brdtextmedindrag"/>
              <w:rPr>
                <w:i/>
                <w:iCs/>
              </w:rPr>
            </w:pPr>
            <w:r w:rsidRPr="00F6415F">
              <w:rPr>
                <w:i/>
                <w:iCs/>
              </w:rPr>
              <w:t>För</w:t>
            </w:r>
            <w:r>
              <w:rPr>
                <w:i/>
                <w:iCs/>
              </w:rPr>
              <w:t xml:space="preserve"> den som har godkänts för särskild hantering av proviantering till havs enligt 8 kap. 4 § gäller första och andra styckena även i fråga om skatt på bränsle som avses i 2 kap. 1 § första stycket 3 a. Detta gäller dock endast om undan</w:t>
            </w:r>
            <w:r>
              <w:rPr>
                <w:i/>
                <w:iCs/>
              </w:rPr>
              <w:softHyphen/>
              <w:t xml:space="preserve">tag enligt 8 kap. 5 § har tillämpats för bränslet. Den som begär återbetalning ska då även visa att bränslet är avsett att användas för ett i det andra EU-landet skattebefriat ändamål eller att skatt har betalats i det andra EU-landet. </w:t>
            </w:r>
          </w:p>
        </w:tc>
      </w:tr>
    </w:tbl>
    <w:p w14:paraId="5FAEB6F4" w14:textId="77777777" w:rsidR="00011316" w:rsidRDefault="00DF7B57" w:rsidP="00011316">
      <w:pPr>
        <w:pStyle w:val="Brdtextmedindrag"/>
        <w:sectPr w:rsidR="00011316" w:rsidSect="00011316">
          <w:headerReference w:type="even" r:id="rId43"/>
          <w:headerReference w:type="default" r:id="rId44"/>
          <w:footerReference w:type="even" r:id="rId45"/>
          <w:footerReference w:type="default" r:id="rId46"/>
          <w:footerReference w:type="first" r:id="rId47"/>
          <w:pgSz w:w="9356" w:h="13721" w:code="9"/>
          <w:pgMar w:top="794" w:right="2438" w:bottom="1191" w:left="1021" w:header="0" w:footer="709" w:gutter="0"/>
          <w:cols w:space="708"/>
          <w:docGrid w:linePitch="360"/>
        </w:sectPr>
      </w:pPr>
    </w:p>
    <w:p w14:paraId="1185351F" w14:textId="77777777" w:rsidR="00213A20" w:rsidRDefault="005673A1" w:rsidP="00213A20">
      <w:pPr>
        <w:pStyle w:val="Rubrik2"/>
        <w:spacing w:before="0"/>
      </w:pPr>
      <w:bookmarkStart w:id="14" w:name="_Toc104903673"/>
      <w:r>
        <w:t>Förslag till lag om ändring i lagen (2022:174) om ändring i skatteförfarandelagen (2011:1244)</w:t>
      </w:r>
      <w:bookmarkEnd w:id="14"/>
    </w:p>
    <w:p w14:paraId="3E538F3F" w14:textId="77777777" w:rsidR="00213A20" w:rsidRDefault="005673A1" w:rsidP="00213A20">
      <w:pPr>
        <w:pStyle w:val="Brdtext"/>
      </w:pPr>
      <w:r w:rsidRPr="00FC0093">
        <w:t>Härigenom föreskrivs att 4</w:t>
      </w:r>
      <w:r>
        <w:t>1 kap. 3 §</w:t>
      </w:r>
      <w:r w:rsidRPr="00FC0093">
        <w:t xml:space="preserve"> </w:t>
      </w:r>
      <w:r>
        <w:t>skatteförfarande</w:t>
      </w:r>
      <w:r w:rsidRPr="00FC0093">
        <w:t>lagen (</w:t>
      </w:r>
      <w:r>
        <w:t>2011:1244</w:t>
      </w:r>
      <w:r w:rsidRPr="00FC0093">
        <w:t xml:space="preserve">) </w:t>
      </w:r>
      <w:r>
        <w:t>i</w:t>
      </w:r>
      <w:r w:rsidRPr="00FC0093">
        <w:t xml:space="preserve"> stället för lydelsen enligt lagen (2022:</w:t>
      </w:r>
      <w:r>
        <w:t>174</w:t>
      </w:r>
      <w:r w:rsidRPr="00FC0093">
        <w:t>) om ändring i den lagen ska ha följande lydelse.</w:t>
      </w:r>
    </w:p>
    <w:p w14:paraId="26AB4B71" w14:textId="77777777" w:rsidR="00213A20" w:rsidRDefault="00DF7B57" w:rsidP="00213A20">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4F5666" w14:paraId="0E6DA425" w14:textId="77777777">
        <w:tc>
          <w:tcPr>
            <w:tcW w:w="2500" w:type="pct"/>
            <w:shd w:val="clear" w:color="auto" w:fill="auto"/>
            <w:tcMar>
              <w:left w:w="0" w:type="dxa"/>
            </w:tcMar>
          </w:tcPr>
          <w:p w14:paraId="1479E294" w14:textId="77777777" w:rsidR="00213A20" w:rsidRPr="005B0E77" w:rsidRDefault="005673A1" w:rsidP="006A5EC0">
            <w:pPr>
              <w:pStyle w:val="Brdtext"/>
              <w:rPr>
                <w:i/>
              </w:rPr>
            </w:pPr>
            <w:r>
              <w:rPr>
                <w:i/>
              </w:rPr>
              <w:t>L</w:t>
            </w:r>
            <w:r w:rsidRPr="005B0E77">
              <w:rPr>
                <w:i/>
              </w:rPr>
              <w:t>ydelse</w:t>
            </w:r>
            <w:r>
              <w:rPr>
                <w:i/>
              </w:rPr>
              <w:t xml:space="preserve"> enligt SFS 2022:174</w:t>
            </w:r>
          </w:p>
        </w:tc>
        <w:tc>
          <w:tcPr>
            <w:tcW w:w="2500" w:type="pct"/>
            <w:shd w:val="clear" w:color="auto" w:fill="auto"/>
            <w:tcMar>
              <w:right w:w="0" w:type="dxa"/>
            </w:tcMar>
          </w:tcPr>
          <w:p w14:paraId="22F607E8" w14:textId="77777777" w:rsidR="00213A20" w:rsidRPr="005B0E77" w:rsidRDefault="005673A1" w:rsidP="006A5EC0">
            <w:pPr>
              <w:pStyle w:val="Brdtext"/>
              <w:rPr>
                <w:i/>
              </w:rPr>
            </w:pPr>
            <w:r w:rsidRPr="005B0E77">
              <w:rPr>
                <w:i/>
              </w:rPr>
              <w:t>Föreslagen lydelse</w:t>
            </w:r>
          </w:p>
        </w:tc>
      </w:tr>
    </w:tbl>
    <w:p w14:paraId="59317E13" w14:textId="77777777" w:rsidR="00213A20" w:rsidRDefault="005673A1" w:rsidP="00213A20">
      <w:pPr>
        <w:pStyle w:val="Brdtext"/>
        <w:spacing w:before="230"/>
        <w:jc w:val="center"/>
        <w:rPr>
          <w:b/>
        </w:rPr>
      </w:pPr>
      <w:r>
        <w:rPr>
          <w:b/>
        </w:rPr>
        <w:t>41 kap.</w:t>
      </w:r>
    </w:p>
    <w:p w14:paraId="5ABE8614" w14:textId="77777777" w:rsidR="00213A20" w:rsidRDefault="005673A1" w:rsidP="00213A20">
      <w:pPr>
        <w:pStyle w:val="Brdtext"/>
        <w:jc w:val="center"/>
      </w:pPr>
      <w:r>
        <w:t>3 §</w:t>
      </w:r>
    </w:p>
    <w:p w14:paraId="5A2A8BAD" w14:textId="77777777" w:rsidR="00213A20" w:rsidRDefault="005673A1" w:rsidP="00213A20">
      <w:pPr>
        <w:pStyle w:val="Brdtextmedindrag"/>
      </w:pPr>
      <w:r>
        <w:t>Revision får göras hos</w:t>
      </w:r>
    </w:p>
    <w:p w14:paraId="2D3D4098" w14:textId="77777777" w:rsidR="00213A20" w:rsidRDefault="005673A1" w:rsidP="00213A20">
      <w:pPr>
        <w:pStyle w:val="Brdtextmedindrag"/>
      </w:pPr>
      <w:r>
        <w:t>1. den som är eller kan antas vara bokföringsskyldig enligt bokföringslagen (1999:1078),</w:t>
      </w:r>
    </w:p>
    <w:p w14:paraId="21E3CB68" w14:textId="77777777" w:rsidR="00213A20" w:rsidRDefault="005673A1" w:rsidP="00213A20">
      <w:pPr>
        <w:pStyle w:val="Brdtextmedindrag"/>
      </w:pPr>
      <w:r>
        <w:t>2. någon annan juridisk person än ett dödsbo,</w:t>
      </w:r>
    </w:p>
    <w:p w14:paraId="3AFF137F" w14:textId="77777777" w:rsidR="00213A20" w:rsidRDefault="005673A1" w:rsidP="00213A20">
      <w:pPr>
        <w:pStyle w:val="Brdtextmedindrag"/>
      </w:pPr>
      <w:r>
        <w:t>3. den som har anmält sig för registrering,</w:t>
      </w:r>
    </w:p>
    <w:p w14:paraId="669BCA3F" w14:textId="77777777" w:rsidR="00213A20" w:rsidRDefault="005673A1" w:rsidP="00213A20">
      <w:pPr>
        <w:pStyle w:val="Brdtextmedindrag"/>
      </w:pPr>
      <w:r>
        <w:t>4. den som har ansökt om eller är godkänd för F-skatt,</w:t>
      </w:r>
    </w:p>
    <w:p w14:paraId="01AACE4C" w14:textId="77777777" w:rsidR="00213A20" w:rsidRDefault="005673A1" w:rsidP="00213A20">
      <w:pPr>
        <w:pStyle w:val="Brdtextmedindrag"/>
      </w:pPr>
      <w:r>
        <w:t>5. sådant ombud för en utländsk beskattningsbar person som avses i 6 kap. 2 §,</w:t>
      </w:r>
    </w:p>
    <w:tbl>
      <w:tblPr>
        <w:tblW w:w="5000" w:type="pct"/>
        <w:tblCellMar>
          <w:left w:w="125" w:type="dxa"/>
          <w:right w:w="125" w:type="dxa"/>
        </w:tblCellMar>
        <w:tblLook w:val="0600" w:firstRow="0" w:lastRow="0" w:firstColumn="0" w:lastColumn="0" w:noHBand="1" w:noVBand="1"/>
      </w:tblPr>
      <w:tblGrid>
        <w:gridCol w:w="2948"/>
        <w:gridCol w:w="2949"/>
      </w:tblGrid>
      <w:tr w:rsidR="004F5666" w14:paraId="1F3EDF6F" w14:textId="77777777">
        <w:tc>
          <w:tcPr>
            <w:tcW w:w="2500" w:type="pct"/>
            <w:shd w:val="clear" w:color="auto" w:fill="auto"/>
            <w:tcMar>
              <w:left w:w="0" w:type="dxa"/>
            </w:tcMar>
          </w:tcPr>
          <w:p w14:paraId="10B8F34F" w14:textId="77777777" w:rsidR="00213A20" w:rsidRDefault="005673A1" w:rsidP="006A5EC0">
            <w:pPr>
              <w:pStyle w:val="Brdtextmedindrag"/>
            </w:pPr>
            <w:r w:rsidRPr="0090048D">
              <w:t>6.</w:t>
            </w:r>
            <w:r>
              <w:t> </w:t>
            </w:r>
            <w:r w:rsidRPr="0090048D">
              <w:t>den som har ansökt om godkännande som upplagshavare enligt lagen (1994:1776) om skatt på energi, lagen (2022:</w:t>
            </w:r>
            <w:r>
              <w:t>155</w:t>
            </w:r>
            <w:r w:rsidRPr="0090048D">
              <w:t>) om tobaksskatt</w:t>
            </w:r>
            <w:r w:rsidRPr="003F4966">
              <w:rPr>
                <w:i/>
                <w:iCs/>
              </w:rPr>
              <w:t xml:space="preserve">, </w:t>
            </w:r>
            <w:r w:rsidRPr="0090048D">
              <w:t>eller lagen (2022:</w:t>
            </w:r>
            <w:r>
              <w:t>156</w:t>
            </w:r>
            <w:r w:rsidRPr="0090048D">
              <w:t>) om alkoholskatt,</w:t>
            </w:r>
          </w:p>
        </w:tc>
        <w:tc>
          <w:tcPr>
            <w:tcW w:w="2500" w:type="pct"/>
            <w:shd w:val="clear" w:color="auto" w:fill="auto"/>
            <w:tcMar>
              <w:right w:w="0" w:type="dxa"/>
            </w:tcMar>
          </w:tcPr>
          <w:p w14:paraId="225ACBEF" w14:textId="77777777" w:rsidR="00213A20" w:rsidRDefault="005673A1" w:rsidP="006A5EC0">
            <w:pPr>
              <w:pStyle w:val="Brdtextmedindrag"/>
            </w:pPr>
            <w:r w:rsidRPr="003F4966">
              <w:t>6.</w:t>
            </w:r>
            <w:r>
              <w:t> </w:t>
            </w:r>
            <w:r w:rsidRPr="003F4966">
              <w:t>den som har ansökt om godkännande som upplagshavare enligt lagen (1994:1776) om skatt på energi, lagen (2022:155) om tobaksskatt eller lagen (2022:156) om alkoholskatt,</w:t>
            </w:r>
          </w:p>
        </w:tc>
      </w:tr>
    </w:tbl>
    <w:p w14:paraId="29558628" w14:textId="77777777" w:rsidR="00213A20" w:rsidRDefault="005673A1" w:rsidP="00213A20">
      <w:pPr>
        <w:pStyle w:val="Brdtextmedindrag"/>
      </w:pPr>
      <w:r w:rsidRPr="0090048D">
        <w:t>7.</w:t>
      </w:r>
      <w:r>
        <w:t> </w:t>
      </w:r>
      <w:r w:rsidRPr="0090048D">
        <w:t>den som har ansökt om godkännande som registrerad varumottagare enligt lagen om skatt på energi, lagen om tobaksskatt eller lagen om alkoholskatt,</w:t>
      </w:r>
    </w:p>
    <w:p w14:paraId="510887B8" w14:textId="77777777" w:rsidR="00213A20" w:rsidRDefault="005673A1" w:rsidP="00213A20">
      <w:pPr>
        <w:pStyle w:val="Brdtextmedindrag"/>
      </w:pPr>
      <w:r w:rsidRPr="0090048D">
        <w:t>8.</w:t>
      </w:r>
      <w:r>
        <w:t> </w:t>
      </w:r>
      <w:r w:rsidRPr="0090048D">
        <w:t>den som har ansökt om godkännande som skattebefriad förbrukare enligt lagen om skatt på energi eller lagen om alkoholskatt,</w:t>
      </w:r>
    </w:p>
    <w:p w14:paraId="4F4B79DB" w14:textId="77777777" w:rsidR="00213A20" w:rsidRDefault="005673A1" w:rsidP="00213A20">
      <w:pPr>
        <w:pStyle w:val="Brdtextmedindrag"/>
      </w:pPr>
      <w:r w:rsidRPr="0090048D">
        <w:t>9.</w:t>
      </w:r>
      <w:r>
        <w:t> </w:t>
      </w:r>
      <w:r w:rsidRPr="0090048D">
        <w:t>den som har ansökt om godkännande som registrerad avsändare enligt lagen om skatt på energi, lagen om tobaksskatt eller lagen om alkoholskatt,</w:t>
      </w:r>
    </w:p>
    <w:p w14:paraId="1D8EA27F" w14:textId="77777777" w:rsidR="00213A20" w:rsidRDefault="005673A1" w:rsidP="00213A20">
      <w:pPr>
        <w:pStyle w:val="Brdtextmedindrag"/>
      </w:pPr>
      <w:r w:rsidRPr="0090048D">
        <w:t>10.</w:t>
      </w:r>
      <w:r>
        <w:t> </w:t>
      </w:r>
      <w:r w:rsidRPr="0090048D">
        <w:t>den som har ansökt om godkännande som lagerhållare enligt lagen om skatt på energi, lagen (2016:1067) om skatt på kemikalier i viss elektronik, lagen (2018:696) om skatt på vissa nikotinhaltiga produkter, lagen (2020:32) om skatt på plastbärkassar eller lagen om tobaksskatt,</w:t>
      </w:r>
    </w:p>
    <w:tbl>
      <w:tblPr>
        <w:tblW w:w="5000" w:type="pct"/>
        <w:tblCellMar>
          <w:left w:w="125" w:type="dxa"/>
          <w:right w:w="125" w:type="dxa"/>
        </w:tblCellMar>
        <w:tblLook w:val="0600" w:firstRow="0" w:lastRow="0" w:firstColumn="0" w:lastColumn="0" w:noHBand="1" w:noVBand="1"/>
      </w:tblPr>
      <w:tblGrid>
        <w:gridCol w:w="2948"/>
        <w:gridCol w:w="2949"/>
      </w:tblGrid>
      <w:tr w:rsidR="004F5666" w14:paraId="4A0E5D72" w14:textId="77777777">
        <w:tc>
          <w:tcPr>
            <w:tcW w:w="2500" w:type="pct"/>
            <w:shd w:val="clear" w:color="auto" w:fill="auto"/>
            <w:tcMar>
              <w:left w:w="0" w:type="dxa"/>
            </w:tcMar>
          </w:tcPr>
          <w:p w14:paraId="03FCB71C" w14:textId="77777777" w:rsidR="00213A20" w:rsidRDefault="005673A1" w:rsidP="006A5EC0">
            <w:pPr>
              <w:pStyle w:val="Brdtextmedindrag"/>
            </w:pPr>
            <w:r w:rsidRPr="0090048D">
              <w:t>11.</w:t>
            </w:r>
            <w:r>
              <w:t> </w:t>
            </w:r>
            <w:r w:rsidRPr="0090048D">
              <w:t xml:space="preserve">den som har ansökt om godkännande som registrerad mottagare eller registrerad EU-handlare enligt lagen om skatt på kemikalier i viss elektronik, </w:t>
            </w:r>
            <w:r w:rsidRPr="003F4966">
              <w:rPr>
                <w:i/>
                <w:iCs/>
              </w:rPr>
              <w:t>och</w:t>
            </w:r>
          </w:p>
        </w:tc>
        <w:tc>
          <w:tcPr>
            <w:tcW w:w="2500" w:type="pct"/>
            <w:shd w:val="clear" w:color="auto" w:fill="auto"/>
            <w:tcMar>
              <w:right w:w="0" w:type="dxa"/>
            </w:tcMar>
          </w:tcPr>
          <w:p w14:paraId="11095FE7" w14:textId="77777777" w:rsidR="00213A20" w:rsidRDefault="005673A1" w:rsidP="006A5EC0">
            <w:pPr>
              <w:pStyle w:val="Brdtextmedindrag"/>
            </w:pPr>
            <w:r w:rsidRPr="003F4966">
              <w:t>11.</w:t>
            </w:r>
            <w:r>
              <w:t> </w:t>
            </w:r>
            <w:r w:rsidRPr="003F4966">
              <w:t xml:space="preserve">den som har ansökt om godkännande som registrerad mottagare eller registrerad EU-handlare enligt lagen om skatt på kemikalier i viss elektronik, </w:t>
            </w:r>
          </w:p>
        </w:tc>
      </w:tr>
      <w:tr w:rsidR="004F5666" w14:paraId="2423BA21" w14:textId="77777777">
        <w:tblPrEx>
          <w:tblLook w:val="0000" w:firstRow="0" w:lastRow="0" w:firstColumn="0" w:lastColumn="0" w:noHBand="0" w:noVBand="0"/>
        </w:tblPrEx>
        <w:tc>
          <w:tcPr>
            <w:tcW w:w="2500" w:type="pct"/>
            <w:shd w:val="clear" w:color="auto" w:fill="auto"/>
            <w:tcMar>
              <w:left w:w="0" w:type="dxa"/>
            </w:tcMar>
          </w:tcPr>
          <w:p w14:paraId="2DA5DA4E" w14:textId="77777777" w:rsidR="00213A20" w:rsidRDefault="005673A1" w:rsidP="006A5EC0">
            <w:pPr>
              <w:pStyle w:val="Brdtextmedindrag"/>
            </w:pPr>
            <w:r w:rsidRPr="0090048D">
              <w:t>12.</w:t>
            </w:r>
            <w:r>
              <w:t> </w:t>
            </w:r>
            <w:r w:rsidRPr="0090048D">
              <w:t>den som har ansökt om god</w:t>
            </w:r>
            <w:r>
              <w:softHyphen/>
            </w:r>
            <w:r w:rsidRPr="0090048D">
              <w:t>kännande som registrerad distans</w:t>
            </w:r>
            <w:r>
              <w:softHyphen/>
            </w:r>
            <w:r w:rsidRPr="0090048D">
              <w:t>försäljare av tuggtobak och övrig tobak enligt lagen om tobaksskatt</w:t>
            </w:r>
            <w:r w:rsidRPr="0090048D">
              <w:rPr>
                <w:i/>
                <w:iCs/>
              </w:rPr>
              <w:t>.</w:t>
            </w:r>
          </w:p>
        </w:tc>
        <w:tc>
          <w:tcPr>
            <w:tcW w:w="2500" w:type="pct"/>
            <w:shd w:val="clear" w:color="auto" w:fill="auto"/>
            <w:tcMar>
              <w:right w:w="0" w:type="dxa"/>
            </w:tcMar>
          </w:tcPr>
          <w:p w14:paraId="4EB4ACD0" w14:textId="77777777" w:rsidR="00213A20" w:rsidRDefault="005673A1" w:rsidP="006A5EC0">
            <w:pPr>
              <w:pStyle w:val="Brdtextmedindrag"/>
            </w:pPr>
            <w:r w:rsidRPr="0090048D">
              <w:t>12.</w:t>
            </w:r>
            <w:r>
              <w:t> </w:t>
            </w:r>
            <w:r w:rsidRPr="0090048D">
              <w:t>den som har ansökt om god</w:t>
            </w:r>
            <w:r>
              <w:softHyphen/>
            </w:r>
            <w:r w:rsidRPr="0090048D">
              <w:t>kännande som registrerad distans</w:t>
            </w:r>
            <w:r>
              <w:softHyphen/>
            </w:r>
            <w:r w:rsidRPr="0090048D">
              <w:t>försäljare av tuggtobak och övrig tobak enligt lagen om tobaksskatt</w:t>
            </w:r>
            <w:r w:rsidRPr="0090048D">
              <w:rPr>
                <w:i/>
                <w:iCs/>
              </w:rPr>
              <w:t>,</w:t>
            </w:r>
            <w:r>
              <w:rPr>
                <w:i/>
                <w:iCs/>
              </w:rPr>
              <w:t xml:space="preserve"> och</w:t>
            </w:r>
          </w:p>
        </w:tc>
      </w:tr>
      <w:tr w:rsidR="004F5666" w14:paraId="09A8440E" w14:textId="77777777">
        <w:tc>
          <w:tcPr>
            <w:tcW w:w="2500" w:type="pct"/>
            <w:shd w:val="clear" w:color="auto" w:fill="auto"/>
            <w:tcMar>
              <w:left w:w="0" w:type="dxa"/>
            </w:tcMar>
          </w:tcPr>
          <w:p w14:paraId="08D9B9A0" w14:textId="77777777" w:rsidR="00213A20" w:rsidRDefault="00DF7B57" w:rsidP="006A5EC0">
            <w:pPr>
              <w:pStyle w:val="Brdtextmedindrag"/>
            </w:pPr>
          </w:p>
        </w:tc>
        <w:tc>
          <w:tcPr>
            <w:tcW w:w="2500" w:type="pct"/>
            <w:shd w:val="clear" w:color="auto" w:fill="auto"/>
            <w:tcMar>
              <w:right w:w="0" w:type="dxa"/>
            </w:tcMar>
          </w:tcPr>
          <w:p w14:paraId="23B2D6EA" w14:textId="77777777" w:rsidR="00213A20" w:rsidRPr="00E84289" w:rsidRDefault="005673A1" w:rsidP="006A5EC0">
            <w:pPr>
              <w:pStyle w:val="Brdtextmedindrag"/>
              <w:rPr>
                <w:i/>
                <w:iCs/>
              </w:rPr>
            </w:pPr>
            <w:r w:rsidRPr="00E84289">
              <w:rPr>
                <w:i/>
                <w:iCs/>
              </w:rPr>
              <w:t xml:space="preserve">13. den som har ansökt om </w:t>
            </w:r>
            <w:r>
              <w:rPr>
                <w:i/>
                <w:iCs/>
              </w:rPr>
              <w:t>godkännande för särskild han</w:t>
            </w:r>
            <w:r>
              <w:rPr>
                <w:i/>
                <w:iCs/>
              </w:rPr>
              <w:softHyphen/>
              <w:t xml:space="preserve">tering av proviantering till havs </w:t>
            </w:r>
            <w:r w:rsidRPr="00E84289">
              <w:rPr>
                <w:i/>
                <w:iCs/>
              </w:rPr>
              <w:t>enligt 8</w:t>
            </w:r>
            <w:r>
              <w:rPr>
                <w:i/>
                <w:iCs/>
              </w:rPr>
              <w:t> </w:t>
            </w:r>
            <w:r w:rsidRPr="00E84289">
              <w:rPr>
                <w:i/>
                <w:iCs/>
              </w:rPr>
              <w:t xml:space="preserve">kap. </w:t>
            </w:r>
            <w:r>
              <w:rPr>
                <w:i/>
                <w:iCs/>
              </w:rPr>
              <w:t>4 </w:t>
            </w:r>
            <w:r w:rsidRPr="00E84289">
              <w:rPr>
                <w:i/>
                <w:iCs/>
              </w:rPr>
              <w:t>§ lagen om skatt på energi.</w:t>
            </w:r>
          </w:p>
        </w:tc>
      </w:tr>
    </w:tbl>
    <w:p w14:paraId="3EF7B42E" w14:textId="77777777" w:rsidR="00213A20" w:rsidRDefault="00DF7B57" w:rsidP="00011316">
      <w:pPr>
        <w:pStyle w:val="Brdtextmedindrag"/>
        <w:sectPr w:rsidR="00213A20" w:rsidSect="00011316">
          <w:headerReference w:type="even" r:id="rId48"/>
          <w:headerReference w:type="default" r:id="rId49"/>
          <w:footerReference w:type="even" r:id="rId50"/>
          <w:footerReference w:type="default" r:id="rId51"/>
          <w:footerReference w:type="first" r:id="rId52"/>
          <w:pgSz w:w="9356" w:h="13721" w:code="9"/>
          <w:pgMar w:top="794" w:right="2438" w:bottom="1191" w:left="1021" w:header="0" w:footer="709" w:gutter="0"/>
          <w:cols w:space="708"/>
          <w:docGrid w:linePitch="360"/>
        </w:sectPr>
      </w:pPr>
    </w:p>
    <w:p w14:paraId="5C49D14D" w14:textId="77777777" w:rsidR="00213A20" w:rsidRDefault="005673A1" w:rsidP="00213A20">
      <w:pPr>
        <w:pStyle w:val="Rubrik1"/>
        <w:spacing w:before="0"/>
      </w:pPr>
      <w:bookmarkStart w:id="15" w:name="_Toc101784833"/>
      <w:bookmarkStart w:id="16" w:name="_Toc104903674"/>
      <w:bookmarkStart w:id="17" w:name="_Toc93987773"/>
      <w:r>
        <w:t>Ärendet och dess beredning</w:t>
      </w:r>
      <w:bookmarkEnd w:id="15"/>
      <w:bookmarkEnd w:id="16"/>
    </w:p>
    <w:p w14:paraId="16EF4EF1" w14:textId="77777777" w:rsidR="00213A20" w:rsidRDefault="005673A1" w:rsidP="00213A20">
      <w:pPr>
        <w:pStyle w:val="Brdtext"/>
      </w:pPr>
      <w:r>
        <w:t xml:space="preserve">Under 2019 beslutade Europeiska unionens råd om rådets direktiv (EU) 2020/262 av den 19 december 2019 om allmänna regler om punktskatt, nedan kallat nya punktskattedirektivet. Direktivet har genomförts i svensk lagstiftning, </w:t>
      </w:r>
      <w:proofErr w:type="gramStart"/>
      <w:r>
        <w:t>bl.a.</w:t>
      </w:r>
      <w:proofErr w:type="gramEnd"/>
      <w:r>
        <w:t xml:space="preserve"> genom ändringar i lagen (1994:1776) om skatt på energi (se propositionen Nytt punktskattedirektiv och vissa andra ändringar, prop. 2021/22:61). </w:t>
      </w:r>
    </w:p>
    <w:p w14:paraId="75B43077" w14:textId="60AF0593" w:rsidR="00213A20" w:rsidRDefault="005673A1" w:rsidP="00213A20">
      <w:pPr>
        <w:pStyle w:val="Brdtextmedindrag"/>
      </w:pPr>
      <w:r>
        <w:t xml:space="preserve">I samband med genomförandet av direktivet uppmärksammades att vissa svårigheter kunde uppkomma vid hantering av fartygsbränsle som levereras till havs. Mot denna bakgrund har promemorian Leveranser av bränsle till havs i vissa fall tagits fram inom Regeringskansliet. Promemorians lagförslag finns i </w:t>
      </w:r>
      <w:r w:rsidRPr="00B5369A">
        <w:rPr>
          <w:i/>
          <w:iCs/>
        </w:rPr>
        <w:t>bilaga</w:t>
      </w:r>
      <w:r>
        <w:rPr>
          <w:i/>
          <w:iCs/>
        </w:rPr>
        <w:t> </w:t>
      </w:r>
      <w:r w:rsidRPr="00B5369A">
        <w:rPr>
          <w:i/>
          <w:iCs/>
        </w:rPr>
        <w:t>1</w:t>
      </w:r>
      <w:r>
        <w:t>. Promemorian har remiss</w:t>
      </w:r>
      <w:r>
        <w:softHyphen/>
        <w:t xml:space="preserve">behandlats. En förteckning över remissinstanserna finns i </w:t>
      </w:r>
      <w:r w:rsidRPr="00B5369A">
        <w:rPr>
          <w:i/>
          <w:iCs/>
        </w:rPr>
        <w:t>bilaga</w:t>
      </w:r>
      <w:r>
        <w:rPr>
          <w:i/>
          <w:iCs/>
        </w:rPr>
        <w:t> </w:t>
      </w:r>
      <w:r w:rsidRPr="00B5369A">
        <w:rPr>
          <w:i/>
          <w:iCs/>
        </w:rPr>
        <w:t>2</w:t>
      </w:r>
      <w:r>
        <w:t xml:space="preserve">. Remissvaren finns tillgängliga i Finansdepartementet (Fi2022/00292). </w:t>
      </w:r>
    </w:p>
    <w:p w14:paraId="5D95ADC8" w14:textId="26F35A06" w:rsidR="00B26EE5" w:rsidRDefault="005673A1" w:rsidP="004A7ABB">
      <w:pPr>
        <w:pStyle w:val="Rubrik5utannumrering"/>
      </w:pPr>
      <w:r>
        <w:t>Lagrådet</w:t>
      </w:r>
    </w:p>
    <w:p w14:paraId="60D16E58" w14:textId="51890701" w:rsidR="00B26EE5" w:rsidRPr="000A26EC" w:rsidRDefault="005673A1" w:rsidP="004A7ABB">
      <w:pPr>
        <w:pStyle w:val="Brdtextmedindrag"/>
        <w:ind w:firstLine="0"/>
        <w:rPr>
          <w:highlight w:val="yellow"/>
        </w:rPr>
      </w:pPr>
      <w:r>
        <w:t xml:space="preserve">Regeringen beslutade den 5 maj 2022 att inhämta Lagrådets yttrande över lagförslagen i </w:t>
      </w:r>
      <w:r w:rsidRPr="000A26EC">
        <w:rPr>
          <w:i/>
          <w:iCs/>
        </w:rPr>
        <w:t>bilaga 3</w:t>
      </w:r>
      <w:r>
        <w:t xml:space="preserve">. Lagrådets yttrande finns i </w:t>
      </w:r>
      <w:r w:rsidRPr="000A26EC">
        <w:rPr>
          <w:i/>
          <w:iCs/>
        </w:rPr>
        <w:t>bilaga 4</w:t>
      </w:r>
      <w:r>
        <w:t xml:space="preserve">. Regeringen har följt </w:t>
      </w:r>
      <w:r w:rsidRPr="00F329F6">
        <w:t>Lagrådets</w:t>
      </w:r>
      <w:r>
        <w:t xml:space="preserve"> förslag. Lagrådets synpunkter behandlas i avsnitt 5, 9.1 och 9.5. I förhållande till lagrådsremissen har vissa språkliga och redaktionella ändringar gjorts.</w:t>
      </w:r>
      <w:r w:rsidRPr="000A26EC">
        <w:rPr>
          <w:highlight w:val="yellow"/>
        </w:rPr>
        <w:t xml:space="preserve"> </w:t>
      </w:r>
    </w:p>
    <w:p w14:paraId="34DEBBE6" w14:textId="64D5A39B" w:rsidR="00B26EE5" w:rsidRPr="00B5369A" w:rsidRDefault="005673A1" w:rsidP="004A7ABB">
      <w:pPr>
        <w:pStyle w:val="Brdtextmedindrag"/>
      </w:pPr>
      <w:r w:rsidRPr="00F329F6">
        <w:t xml:space="preserve">Därutöver föreslås vissa ändringar </w:t>
      </w:r>
      <w:r>
        <w:t xml:space="preserve">i lagen (2000:1225) om straff för smuggling och lagen (2022:156) om alkoholskatt (se </w:t>
      </w:r>
      <w:r w:rsidRPr="00F329F6">
        <w:t>lagförslag 2.2 och 2.4</w:t>
      </w:r>
      <w:r>
        <w:t>)</w:t>
      </w:r>
      <w:r w:rsidRPr="00F329F6">
        <w:t>. Ändringarna innebär att hänvisningar till paragrafer och direktivsbestämmelser justeras till följd av förslagen i prop</w:t>
      </w:r>
      <w:r>
        <w:t>ositionen</w:t>
      </w:r>
      <w:r w:rsidRPr="00F329F6">
        <w:t xml:space="preserve"> Nytt punktskattedirektiv och vissa andra ändringar (prop. 2021/22:61). </w:t>
      </w:r>
      <w:r>
        <w:t xml:space="preserve">Tullverkets och Skatteverkets synpunkter på förslagen har inhämtats underhand. </w:t>
      </w:r>
      <w:r w:rsidRPr="00F329F6">
        <w:t xml:space="preserve">Förslagen är författningstekniskt och även i övrigt av sådan beskaffenhet att Lagrådets yttrande skulle sakna betydelse. Regeringen har därför inte inhämtat Lagrådets yttrande över de förslagen. </w:t>
      </w:r>
    </w:p>
    <w:p w14:paraId="1CB438EC" w14:textId="77777777" w:rsidR="00213A20" w:rsidRDefault="005673A1" w:rsidP="00213A20">
      <w:pPr>
        <w:pStyle w:val="Rubrik1"/>
      </w:pPr>
      <w:bookmarkStart w:id="18" w:name="_Toc101784834"/>
      <w:bookmarkStart w:id="19" w:name="_Toc104903675"/>
      <w:r>
        <w:t xml:space="preserve">Bakgrund och </w:t>
      </w:r>
      <w:r w:rsidRPr="00B5369A">
        <w:t>gällande</w:t>
      </w:r>
      <w:r>
        <w:t xml:space="preserve"> rätt</w:t>
      </w:r>
      <w:bookmarkEnd w:id="17"/>
      <w:bookmarkEnd w:id="18"/>
      <w:bookmarkEnd w:id="19"/>
    </w:p>
    <w:p w14:paraId="48F87A98" w14:textId="77777777" w:rsidR="00213A20" w:rsidRDefault="005673A1" w:rsidP="00213A20">
      <w:pPr>
        <w:pStyle w:val="Brdtextmedindrag"/>
        <w:ind w:firstLine="0"/>
      </w:pPr>
      <w:r w:rsidRPr="00FE5B00">
        <w:t xml:space="preserve">Generella bestämmelser om förfarandet vid hantering och flyttning av punktskattepliktiga varor, </w:t>
      </w:r>
      <w:proofErr w:type="gramStart"/>
      <w:r w:rsidRPr="00FE5B00">
        <w:t>bl.a.</w:t>
      </w:r>
      <w:proofErr w:type="gramEnd"/>
      <w:r w:rsidRPr="00FE5B00">
        <w:t xml:space="preserve"> vissa </w:t>
      </w:r>
      <w:r>
        <w:t>bränslen</w:t>
      </w:r>
      <w:r w:rsidRPr="00FE5B00">
        <w:t>, finns i rådets direktiv 2008/118/EG av den 16 december 2008 om allmänna regler för punktskatt och om upphävande av direktiv 92/12/EEG, nedan kallat punktskatte</w:t>
      </w:r>
      <w:r>
        <w:softHyphen/>
      </w:r>
      <w:r w:rsidRPr="00FE5B00">
        <w:t xml:space="preserve">direktivet. Utöver punktskattedirektivet regleras beskattning </w:t>
      </w:r>
      <w:r>
        <w:t xml:space="preserve">av bränslen </w:t>
      </w:r>
      <w:r w:rsidRPr="00FE5B00">
        <w:t>inom EU av</w:t>
      </w:r>
      <w:r>
        <w:t xml:space="preserve"> rådets direktiv 2003/96/EG av den 27 oktober 2003 om en omstrukturering av gemenskapsramen för beskattning av energiprodukter och elektricitet, kallat energiskattedirektivet. </w:t>
      </w:r>
    </w:p>
    <w:p w14:paraId="7F83F048" w14:textId="77777777" w:rsidR="00213A20" w:rsidRDefault="005673A1" w:rsidP="00213A20">
      <w:pPr>
        <w:pStyle w:val="Brdtextmedindrag"/>
      </w:pPr>
      <w:r w:rsidRPr="00271700">
        <w:t>Genomförandet av det nya punktskattedirektiv</w:t>
      </w:r>
      <w:r>
        <w:t xml:space="preserve">et, </w:t>
      </w:r>
      <w:r w:rsidRPr="00271700">
        <w:t xml:space="preserve">direktiv (EU) 2020/262, </w:t>
      </w:r>
      <w:r>
        <w:t>krävde vissa ändringar i svensk lagstiftning. Regeringen beslutade mot den bakgrunden den 18 november 2021 propositionen Nytt punktskattedirektiv och vissa andra ändringar (prop. 2021/22:61). Riksdagen har därefter beslutat i enlighet med regeringens förslag (</w:t>
      </w:r>
      <w:r w:rsidRPr="004072D7">
        <w:t>bet. 2021/</w:t>
      </w:r>
      <w:proofErr w:type="gramStart"/>
      <w:r w:rsidRPr="004072D7">
        <w:t>22:SkU</w:t>
      </w:r>
      <w:proofErr w:type="gramEnd"/>
      <w:r w:rsidRPr="004072D7">
        <w:t>9, rskr. 2021/22:161</w:t>
      </w:r>
      <w:r>
        <w:t>)</w:t>
      </w:r>
      <w:r w:rsidRPr="004072D7">
        <w:t>.</w:t>
      </w:r>
    </w:p>
    <w:p w14:paraId="03A5FCE9" w14:textId="77777777" w:rsidR="00213A20" w:rsidRDefault="005673A1" w:rsidP="00213A20">
      <w:pPr>
        <w:pStyle w:val="Brdtextmedindrag"/>
      </w:pPr>
      <w:r>
        <w:t>För att förbättra förutsättningarna för kontroll av flyttningar av beskattade varor och samtidigt underlätta för de aktörer som hanterar sådana varor införs genom nya punktskattedirektivet nya förfaranderegler för flyttningar av beskattade varor. De nya bestämmelserna innebär att förfarandet med anmälan till Skatteverket och förenklade ledsagar</w:t>
      </w:r>
      <w:r>
        <w:softHyphen/>
        <w:t xml:space="preserve">dokument i pappersformat ersätts med en hantering i det datoriserade systemet, EMCS. </w:t>
      </w:r>
    </w:p>
    <w:p w14:paraId="11E428C6" w14:textId="77777777" w:rsidR="00213A20" w:rsidRDefault="005673A1" w:rsidP="00213A20">
      <w:pPr>
        <w:pStyle w:val="Brdtextmedindrag"/>
      </w:pPr>
      <w:r>
        <w:t>Skatteverket anförde i sitt remissvar över den promemoria som föregick nämnda proposition att införandet av EMCS och bestämmelserna om att den mottagningsrapport som upprättas i EMCS ska utgöra underlag för återbetalning av skatt kan få konsekvenser för vissa svenska företags möjligheter att få återbetalning av svensk skatt. Detta gäller exempelvis flyttningar från Sverige av olja i bunkerfartyg till annat EU-lands havsterritorium där oljan levereras till andra fartyg. Regeringen bedömde att vad Skatteverket anfört i denna del inte medförde någon ändring av förslagen i den propositionen.</w:t>
      </w:r>
    </w:p>
    <w:p w14:paraId="78FCFB42" w14:textId="77777777" w:rsidR="00213A20" w:rsidRDefault="005673A1" w:rsidP="00213A20">
      <w:pPr>
        <w:pStyle w:val="Brdtextmedindrag"/>
      </w:pPr>
      <w:r>
        <w:t xml:space="preserve">Bränsle som används för förbrukning i fartyg när fartyget inte används för privat ändamål omfattas av skattefrihet. Denna skattefrihet grundas på artikel 14 i energiskattedirektivet. Skattefriheten uppnås i lagen (1994:1776) om skatt på energi, förkortad LSE, på olika sätt beroende på situationen. Bestämmelser om avdrag finns i 7 kap. LSE, </w:t>
      </w:r>
      <w:proofErr w:type="gramStart"/>
      <w:r>
        <w:t>bl.a.</w:t>
      </w:r>
      <w:proofErr w:type="gramEnd"/>
      <w:r>
        <w:t xml:space="preserve"> bestämmelser i 7 kap. 1 § 4 och 5 LSE om avdrag för skatt på bränsle som har tagits emot för förbrukning i vissa fartyg. Dessa bestämmelser gäller endast för vissa bränslen. I 8 kap. LSE finns bestämmelser om skattebefriade förbrukare. Bestämmelser om återbetalning av skatt finns i 9 kap. LSE, </w:t>
      </w:r>
      <w:proofErr w:type="gramStart"/>
      <w:r>
        <w:t>bl.a.</w:t>
      </w:r>
      <w:proofErr w:type="gramEnd"/>
      <w:r>
        <w:t xml:space="preserve"> bestämmelser i 9 kap. 3 § LSE om återbetalning av skatt på bränsle som någon har förbrukat i fartyg i vissa fall. </w:t>
      </w:r>
    </w:p>
    <w:p w14:paraId="1C40102F" w14:textId="77777777" w:rsidR="00213A20" w:rsidRDefault="005673A1" w:rsidP="00213A20">
      <w:pPr>
        <w:pStyle w:val="Brdtextmedindrag"/>
      </w:pPr>
      <w:r>
        <w:t>Om bränslet flyttas till ett annat EU-</w:t>
      </w:r>
      <w:r w:rsidRPr="008F223B">
        <w:t>land för att där användas för förbrukning ombord på fartyg för skattebefriat ändamål finns i dag bestämmelser om återbeta</w:t>
      </w:r>
      <w:r w:rsidRPr="000649FD">
        <w:t>lning i nuvarande 9 kap. 10 § LSE. Genom de ändringar som i prop</w:t>
      </w:r>
      <w:r w:rsidRPr="008F223B">
        <w:t>ositionen Nytt punktskattedirektiv och vissa andra ändringar föreslås träda i kraft den 13 februari 2023 med anledning av det nya punktskattedirektivet</w:t>
      </w:r>
      <w:r>
        <w:t xml:space="preserve"> ändras förutsättningarna för återbetalning av skatt avseende bränsle som omfattas av 1 kap. 3 a § LSE som har flyttats till ett annat EU-land. För att återbetalning ska medges måste bränslet ha flyttats under förfarandet för beskattade varor och återbetalning får ske efter mottagandet av en mottagningsrapport (eller alternativt bevis) inom det förfarandet. </w:t>
      </w:r>
    </w:p>
    <w:p w14:paraId="60B9A2A1" w14:textId="77777777" w:rsidR="00213A20" w:rsidRPr="007C5561" w:rsidRDefault="005673A1" w:rsidP="00213A20">
      <w:pPr>
        <w:pStyle w:val="Rubrik1"/>
      </w:pPr>
      <w:bookmarkStart w:id="20" w:name="_Toc93987774"/>
      <w:bookmarkStart w:id="21" w:name="_Toc101784835"/>
      <w:bookmarkStart w:id="22" w:name="_Toc104903676"/>
      <w:r>
        <w:t>Särskilda bestämmelser för flyttning av beskattat bränsle för proviantering i vissa fall</w:t>
      </w:r>
      <w:bookmarkEnd w:id="20"/>
      <w:bookmarkEnd w:id="21"/>
      <w:bookmarkEnd w:id="22"/>
    </w:p>
    <w:p w14:paraId="4CA0E63C" w14:textId="77777777" w:rsidR="00213A20" w:rsidRDefault="005673A1" w:rsidP="00213A20">
      <w:pPr>
        <w:pStyle w:val="Brdtextram"/>
      </w:pPr>
      <w:r>
        <w:rPr>
          <w:b/>
        </w:rPr>
        <w:t>Regeringens f</w:t>
      </w:r>
      <w:r w:rsidRPr="00420062">
        <w:rPr>
          <w:b/>
        </w:rPr>
        <w:t>örslag:</w:t>
      </w:r>
      <w:r>
        <w:t xml:space="preserve"> Flyttningar av beskattat bränsle från en plats i Sverige till ett annat EU-land ombord på ett fartyg där bränslet i det andra EU-landet ska tas emot för förbrukning i skepp ska i vissa fall få ske utan användande av det nya förfarandet för beskattade varor. </w:t>
      </w:r>
    </w:p>
    <w:p w14:paraId="53AD6D47" w14:textId="77777777" w:rsidR="00213A20" w:rsidRDefault="005673A1" w:rsidP="00213A20">
      <w:pPr>
        <w:pStyle w:val="Brdtextmedindragram"/>
      </w:pPr>
      <w:r>
        <w:t>För att flyttning ska få ske krävs att aktören är godkänd av Skatteverket. Godkännande får ges om den sökande är avsändare för sådana flyttningar och denne med hänsyn till sina ekonomiska förhållanden och omständigheterna i övrigt är lämplig att ges ett sådant godkännande. Ett godkännande ska kunna återkallas. Ett sådant beslut om återkallelse gäller omedelbart, om inte annat anges i beslutet. Revision enligt skatteförfarandelagen får göras hos den som har ansökt om godkännande. Den som är godkänd ska löpande bokföra flyttningar för vilka förfarandet för beskattade varor inte har använts.</w:t>
      </w:r>
    </w:p>
    <w:p w14:paraId="3F4622B2" w14:textId="77777777" w:rsidR="00213A20" w:rsidRDefault="005673A1" w:rsidP="00213A20">
      <w:pPr>
        <w:pStyle w:val="Brdtextmedindragram"/>
      </w:pPr>
      <w:r w:rsidRPr="006875AA">
        <w:t xml:space="preserve">Nuvarande möjligheter till återbetalning av skatt ska kvarstå. </w:t>
      </w:r>
    </w:p>
    <w:p w14:paraId="00ADE1B5" w14:textId="77777777" w:rsidR="00213A20" w:rsidRPr="006875AA" w:rsidRDefault="005673A1" w:rsidP="00213A20">
      <w:pPr>
        <w:pStyle w:val="Brdtextmedindragram"/>
      </w:pPr>
      <w:r w:rsidRPr="00712D5A">
        <w:t xml:space="preserve">Lagändringarna ska träda i kraft den 13 februari 2023. </w:t>
      </w:r>
      <w:r>
        <w:t>B</w:t>
      </w:r>
      <w:r w:rsidRPr="00712D5A">
        <w:t xml:space="preserve">estämmelsen om </w:t>
      </w:r>
      <w:r>
        <w:t>godkännande</w:t>
      </w:r>
      <w:r w:rsidRPr="00712D5A">
        <w:t xml:space="preserve"> ska dock träda i kraft den 1 januari 2023</w:t>
      </w:r>
      <w:r>
        <w:t>.</w:t>
      </w:r>
    </w:p>
    <w:p w14:paraId="29B88478" w14:textId="77777777" w:rsidR="00213A20" w:rsidRPr="00A76360" w:rsidRDefault="00DF7B57" w:rsidP="00213A20">
      <w:pPr>
        <w:pStyle w:val="Brdtextmedindrag"/>
        <w:rPr>
          <w:sz w:val="8"/>
          <w:szCs w:val="8"/>
        </w:rPr>
      </w:pPr>
    </w:p>
    <w:p w14:paraId="26BEAD6A" w14:textId="77777777" w:rsidR="00213A20" w:rsidRDefault="005673A1" w:rsidP="00213A20">
      <w:pPr>
        <w:pStyle w:val="Brdtextmedindrag"/>
        <w:rPr>
          <w:b/>
        </w:rPr>
      </w:pPr>
      <w:r w:rsidRPr="006B0AD1">
        <w:rPr>
          <w:b/>
          <w:bCs/>
        </w:rPr>
        <w:t xml:space="preserve">Promemorians </w:t>
      </w:r>
      <w:r>
        <w:rPr>
          <w:b/>
        </w:rPr>
        <w:t xml:space="preserve">förslag </w:t>
      </w:r>
      <w:r>
        <w:t xml:space="preserve">överensstämmer i huvudsak med regeringens. Enligt promemorians förslag avsåg ett godkännande ett eller flera angivna fartyg. </w:t>
      </w:r>
    </w:p>
    <w:p w14:paraId="7C0F74DD" w14:textId="77777777" w:rsidR="00213A20" w:rsidRPr="005577CF" w:rsidRDefault="005673A1" w:rsidP="00213A20">
      <w:pPr>
        <w:pStyle w:val="Brdtextmedindrag"/>
      </w:pPr>
      <w:r>
        <w:rPr>
          <w:b/>
        </w:rPr>
        <w:t xml:space="preserve">Remissinstanserna: </w:t>
      </w:r>
      <w:r w:rsidRPr="00A36BF2">
        <w:rPr>
          <w:i/>
          <w:iCs/>
        </w:rPr>
        <w:t>Drivkraft Sverige</w:t>
      </w:r>
      <w:r w:rsidRPr="00A36BF2">
        <w:t xml:space="preserve"> och</w:t>
      </w:r>
      <w:r>
        <w:rPr>
          <w:b/>
        </w:rPr>
        <w:t xml:space="preserve"> </w:t>
      </w:r>
      <w:r w:rsidRPr="00601E62">
        <w:rPr>
          <w:i/>
          <w:iCs/>
        </w:rPr>
        <w:t>Svenskt Näringsliv</w:t>
      </w:r>
      <w:r>
        <w:t xml:space="preserve"> </w:t>
      </w:r>
      <w:r w:rsidRPr="006B0AD1">
        <w:t>tillstyrker</w:t>
      </w:r>
      <w:r>
        <w:t xml:space="preserve"> förslaget. </w:t>
      </w:r>
      <w:r w:rsidRPr="00601E62">
        <w:rPr>
          <w:i/>
          <w:iCs/>
        </w:rPr>
        <w:t xml:space="preserve">Sveriges </w:t>
      </w:r>
      <w:proofErr w:type="spellStart"/>
      <w:r w:rsidRPr="00601E62">
        <w:rPr>
          <w:i/>
          <w:iCs/>
        </w:rPr>
        <w:t>Skeppsmäklareförening</w:t>
      </w:r>
      <w:proofErr w:type="spellEnd"/>
      <w:r>
        <w:t xml:space="preserve"> är i huvudsak positiv till förslaget. Föreningen anser dock att det saknas anledning att godkännandet ska avse endast fartyg som särskilt angivits i ansökan om godkännande och anför </w:t>
      </w:r>
      <w:proofErr w:type="gramStart"/>
      <w:r>
        <w:t>bl.a.</w:t>
      </w:r>
      <w:proofErr w:type="gramEnd"/>
      <w:r>
        <w:t xml:space="preserve"> att e</w:t>
      </w:r>
      <w:r w:rsidRPr="004025B6">
        <w:t>tt sådant krav kan medföra stora svårig</w:t>
      </w:r>
      <w:r>
        <w:softHyphen/>
      </w:r>
      <w:r w:rsidRPr="004025B6">
        <w:t>heter, eftersom leverantörens fartygsflotta kan komma att kompletteras efter godkännandet och eftersom leveranser i vissa fall sker med tillfälligt förhyrda bunkerfartyg</w:t>
      </w:r>
      <w:r>
        <w:t xml:space="preserve">. </w:t>
      </w:r>
      <w:r w:rsidRPr="00AE79A0">
        <w:rPr>
          <w:i/>
          <w:iCs/>
        </w:rPr>
        <w:t xml:space="preserve">Föreningen </w:t>
      </w:r>
      <w:r w:rsidRPr="00D26389">
        <w:rPr>
          <w:i/>
          <w:iCs/>
        </w:rPr>
        <w:t xml:space="preserve">Svensk </w:t>
      </w:r>
      <w:r>
        <w:rPr>
          <w:i/>
          <w:iCs/>
        </w:rPr>
        <w:t>S</w:t>
      </w:r>
      <w:r w:rsidRPr="00D26389">
        <w:rPr>
          <w:i/>
          <w:iCs/>
        </w:rPr>
        <w:t>jöfart</w:t>
      </w:r>
      <w:r>
        <w:t xml:space="preserve"> tillstyrker förslaget som bedöms underlätta hanteringen. De menar dock att </w:t>
      </w:r>
      <w:r w:rsidRPr="004E05C2">
        <w:t>det är viktigt att inte låsa hanteringen till vissa förutbestämda fartyg</w:t>
      </w:r>
      <w:r>
        <w:t xml:space="preserve">. Föreningen anför även </w:t>
      </w:r>
      <w:proofErr w:type="gramStart"/>
      <w:r>
        <w:t>bl.a.</w:t>
      </w:r>
      <w:proofErr w:type="gramEnd"/>
      <w:r>
        <w:t xml:space="preserve"> att lagen om skatt på energi </w:t>
      </w:r>
      <w:bookmarkStart w:id="23" w:name="_Hlk99967053"/>
      <w:r>
        <w:t xml:space="preserve">bör ses över så att framtidens bränslen (eller el) inte missgynnas. </w:t>
      </w:r>
      <w:bookmarkEnd w:id="23"/>
      <w:r>
        <w:rPr>
          <w:i/>
          <w:iCs/>
        </w:rPr>
        <w:t xml:space="preserve">Skatteverket, </w:t>
      </w:r>
      <w:r w:rsidRPr="005577CF">
        <w:rPr>
          <w:i/>
          <w:iCs/>
        </w:rPr>
        <w:t>Tullverket</w:t>
      </w:r>
      <w:r w:rsidRPr="005577CF">
        <w:t xml:space="preserve"> </w:t>
      </w:r>
      <w:r>
        <w:t xml:space="preserve">och </w:t>
      </w:r>
      <w:r w:rsidRPr="00106E99">
        <w:rPr>
          <w:i/>
          <w:iCs/>
        </w:rPr>
        <w:t>Förvaltningsrätten i Falun</w:t>
      </w:r>
      <w:r>
        <w:t xml:space="preserve"> </w:t>
      </w:r>
      <w:r w:rsidRPr="005577CF">
        <w:t>har inte något att invända mot förslaget.</w:t>
      </w:r>
      <w:r>
        <w:t xml:space="preserve"> Skatteverket lämnar en mindre lagteknisk synpunkt. </w:t>
      </w:r>
      <w:r w:rsidRPr="00A36BF2">
        <w:rPr>
          <w:i/>
          <w:iCs/>
        </w:rPr>
        <w:t>Regelrådet</w:t>
      </w:r>
      <w:r>
        <w:t xml:space="preserve"> anser </w:t>
      </w:r>
      <w:r w:rsidRPr="00A36BF2">
        <w:t>att konsekvensutredningen uppfyller kraven i 6 och 7</w:t>
      </w:r>
      <w:r>
        <w:t> </w:t>
      </w:r>
      <w:r w:rsidRPr="00A36BF2">
        <w:t>§§ förordningen (2007:1244) om konsekvens</w:t>
      </w:r>
      <w:r>
        <w:softHyphen/>
      </w:r>
      <w:r w:rsidRPr="00A36BF2">
        <w:t>utredning vid regelgivning.</w:t>
      </w:r>
    </w:p>
    <w:p w14:paraId="78033110" w14:textId="77777777" w:rsidR="00213A20" w:rsidRDefault="005673A1" w:rsidP="00213A20">
      <w:pPr>
        <w:pStyle w:val="Brdtextmedindrag"/>
      </w:pPr>
      <w:r>
        <w:rPr>
          <w:b/>
        </w:rPr>
        <w:t xml:space="preserve">Skälen för regeringens förslag: </w:t>
      </w:r>
      <w:r>
        <w:t xml:space="preserve">Bränsle, vilket </w:t>
      </w:r>
      <w:r w:rsidRPr="006B0AD1">
        <w:t>släppts</w:t>
      </w:r>
      <w:r>
        <w:t xml:space="preserve"> för konsumtion i Sverige, används i vissa fall för proviantering till havs, s.k. bunkring. Detta innebär att bränslet tas ombord på ett fartyg i en svensk hamn för att från detta fartyg till havs levereras till andra fartyg för förbrukning ombord på dessa. Leveransen från bunkringsfartyget kan ske på såväl svenskt vatten som utanför detta. De fartyg som tar emot bränslet för förbrukning ombord är i många fall utländska skepp vilka endast tillfälligt passerar platsen där bunkringen sker på väg mot en hamn i ett annat land. Om skeppet ligger, och bunkringen därmed sker, på ett annat EU-lands vatten sker formellt en flyttning av bränslet till det landet innan det tas ombord på skeppet. I den situationen riskerar det dock att medföra stora praktiska svårigheter att uppfylla de krav på varje enskild flyttning som följer av tillämpningen av det nya förfarandet för beskattade varor, </w:t>
      </w:r>
      <w:proofErr w:type="gramStart"/>
      <w:r>
        <w:t>t.ex.</w:t>
      </w:r>
      <w:proofErr w:type="gramEnd"/>
      <w:r>
        <w:t xml:space="preserve"> att flyttningen ska ske till en certifierad eller tillfälligt certifierad mottagare och att varje flyttning ska anmälas i förväg i det datoriserade systemet EMCS (för mer bakgrund kring det nya förfarandet se prop. 2021/22:61). Som nämnts ovan utgör mottagningsrapporten från EMCS efter den 13 februari 2023 grunden för återbetalning av skatt för varor som flyttas till annat EU-land. Det finns därmed en risk att det, när de nya bestämmelserna införs, blir svårt att praktiskt uppnå den skattefrihet för fartygsbränsle som används för annat än privat ändamål som följer av energiskattedirektivet vid en sådan proviantering. </w:t>
      </w:r>
    </w:p>
    <w:p w14:paraId="2D7E3544" w14:textId="77777777" w:rsidR="00213A20" w:rsidRDefault="005673A1" w:rsidP="00213A20">
      <w:pPr>
        <w:pStyle w:val="Brdtextmedindrag"/>
      </w:pPr>
      <w:r>
        <w:t xml:space="preserve">En möjlighet att uppnå skattefriheten skulle kunna vara att den som förbrukar bränslet själv ansöker om återbetalning för bränslet. Såsom konstaterades i propositionen </w:t>
      </w:r>
      <w:r w:rsidRPr="00A778F2">
        <w:t xml:space="preserve">Inköp av bränsle och alkohol utan punktskatt, </w:t>
      </w:r>
      <w:proofErr w:type="gramStart"/>
      <w:r w:rsidRPr="00A778F2">
        <w:t>m.m.</w:t>
      </w:r>
      <w:proofErr w:type="gramEnd"/>
      <w:r>
        <w:t xml:space="preserve"> (prop. 2000/01:118 s. 100) skulle det dock med all sannolikhet medföra betydande problem för de oljebolag som i dag är verksamma på denna marknad när det är fråga om leveranser till passerande fartyg. Ofta finns det möjlighet att skaffa bränsle till skeppet i ett annat land, där skattefriheten medges direkt och man kommer då att undvika att köpa bränsle från en leverantör från Sverige. I den propositionen föreslogs därför </w:t>
      </w:r>
      <w:proofErr w:type="gramStart"/>
      <w:r>
        <w:t>bl.a.</w:t>
      </w:r>
      <w:proofErr w:type="gramEnd"/>
      <w:r>
        <w:t xml:space="preserve"> de nuvarande bestämmelserna om avdrag för bränsle som tas emot för förbrukning i skepp som finns i 7 kap. 1 § första stycket 4</w:t>
      </w:r>
      <w:r w:rsidDel="007A55BB">
        <w:t>.</w:t>
      </w:r>
      <w:r>
        <w:t xml:space="preserve"> </w:t>
      </w:r>
    </w:p>
    <w:p w14:paraId="5DCE2E52" w14:textId="77777777" w:rsidR="00213A20" w:rsidRPr="0066522C" w:rsidRDefault="005673A1" w:rsidP="00213A20">
      <w:pPr>
        <w:pStyle w:val="Brdtextmedindrag"/>
        <w:rPr>
          <w:bCs/>
        </w:rPr>
      </w:pPr>
      <w:r>
        <w:t>Sammantaget bedöms det finnas</w:t>
      </w:r>
      <w:r w:rsidRPr="0066522C">
        <w:rPr>
          <w:bCs/>
        </w:rPr>
        <w:t xml:space="preserve"> skäl att</w:t>
      </w:r>
      <w:r w:rsidRPr="0066522C" w:rsidDel="00867F5E">
        <w:rPr>
          <w:bCs/>
        </w:rPr>
        <w:t xml:space="preserve"> </w:t>
      </w:r>
      <w:r w:rsidRPr="0066522C">
        <w:rPr>
          <w:bCs/>
        </w:rPr>
        <w:t xml:space="preserve">överväga om det är möjligt att vidta åtgärder för att säkerställa att den avsedda skattefriheten även praktiskt kan åtnjutas. Den leverans som sker från bunkringsfartygen utgör en leverans till fartyg för förbrukning </w:t>
      </w:r>
      <w:r>
        <w:rPr>
          <w:bCs/>
        </w:rPr>
        <w:t>i</w:t>
      </w:r>
      <w:r w:rsidRPr="0066522C">
        <w:rPr>
          <w:bCs/>
        </w:rPr>
        <w:t xml:space="preserve"> dessa. I nya punktskattedirektivet finns en särskild bestämmelse som ger medlemsstaterna möjlighet att vad gäller det som i direktivet benämns ”</w:t>
      </w:r>
      <w:proofErr w:type="spellStart"/>
      <w:r w:rsidRPr="0066522C">
        <w:rPr>
          <w:bCs/>
        </w:rPr>
        <w:t>furnering</w:t>
      </w:r>
      <w:proofErr w:type="spellEnd"/>
      <w:r w:rsidRPr="0066522C">
        <w:rPr>
          <w:bCs/>
        </w:rPr>
        <w:t xml:space="preserve"> för fartyg och luftfartyg” behålla nationella bestämmelser avseende undantag för sådan </w:t>
      </w:r>
      <w:proofErr w:type="spellStart"/>
      <w:r w:rsidRPr="0066522C">
        <w:rPr>
          <w:bCs/>
        </w:rPr>
        <w:t>furnering</w:t>
      </w:r>
      <w:proofErr w:type="spellEnd"/>
      <w:r w:rsidRPr="0066522C">
        <w:rPr>
          <w:bCs/>
        </w:rPr>
        <w:t xml:space="preserve"> till dess att rådet har antagit unionsbestämmelser om detta (artikel 49 i nya punktskattedirektivet). Motsvarande bestämmelse finns i nuvarande punktskattedirektiv (artikel 41) och ligger till grund för de bestämmelser om proviantering av punktskattepliktiga varor som finns i </w:t>
      </w:r>
      <w:proofErr w:type="gramStart"/>
      <w:r w:rsidRPr="0066522C">
        <w:rPr>
          <w:bCs/>
        </w:rPr>
        <w:t>bl.a.</w:t>
      </w:r>
      <w:proofErr w:type="gramEnd"/>
      <w:r w:rsidRPr="0066522C">
        <w:rPr>
          <w:bCs/>
        </w:rPr>
        <w:t xml:space="preserve"> lagen (1999:446) om proviantering av fartyg och luftfartyg. Bakgrunden till direktivets specialbestämmelse får bedömas vara att sådana leveranser i stor utsträckning ger upphov till situationer där de normala bestämmel</w:t>
      </w:r>
      <w:r>
        <w:rPr>
          <w:bCs/>
        </w:rPr>
        <w:softHyphen/>
      </w:r>
      <w:r w:rsidRPr="0066522C">
        <w:rPr>
          <w:bCs/>
        </w:rPr>
        <w:t xml:space="preserve">serna inte passar in. </w:t>
      </w:r>
    </w:p>
    <w:p w14:paraId="49D3D79B" w14:textId="77777777" w:rsidR="00213A20" w:rsidRPr="0066522C" w:rsidRDefault="005673A1" w:rsidP="00213A20">
      <w:pPr>
        <w:pStyle w:val="Brdtextmedindrag"/>
        <w:rPr>
          <w:bCs/>
        </w:rPr>
      </w:pPr>
      <w:r w:rsidRPr="0066522C">
        <w:rPr>
          <w:bCs/>
        </w:rPr>
        <w:t>I detta fall är det fråga om en situation där skattefrihet ska föreligga enligt artikel 14 i energiskattedirektivet, såväl i Sverige som i andra EU-länder. Bränslet ska således</w:t>
      </w:r>
      <w:r>
        <w:rPr>
          <w:bCs/>
        </w:rPr>
        <w:t xml:space="preserve"> enligt unionslagstiftningen</w:t>
      </w:r>
      <w:r w:rsidRPr="0066522C">
        <w:rPr>
          <w:bCs/>
        </w:rPr>
        <w:t xml:space="preserve"> inte beskattas i det EU-land där själva leveransen till fartyg för förbrukning ombord sker. </w:t>
      </w:r>
    </w:p>
    <w:p w14:paraId="5F032AA6" w14:textId="77777777" w:rsidR="00213A20" w:rsidRPr="0066522C" w:rsidRDefault="005673A1" w:rsidP="00213A20">
      <w:pPr>
        <w:pStyle w:val="Brdtextmedindrag"/>
        <w:rPr>
          <w:bCs/>
        </w:rPr>
      </w:pPr>
      <w:r w:rsidRPr="0066522C">
        <w:rPr>
          <w:bCs/>
        </w:rPr>
        <w:t xml:space="preserve">Sammantaget bedöms det rimligt att, med stöd av den möjlighet som finns för medlemsstaterna enligt artikel 49 i nya punktskattedirektivet, genom särskilda bestämmelser </w:t>
      </w:r>
      <w:r>
        <w:rPr>
          <w:bCs/>
        </w:rPr>
        <w:t xml:space="preserve">i vissa fall </w:t>
      </w:r>
      <w:r w:rsidRPr="0066522C">
        <w:rPr>
          <w:bCs/>
        </w:rPr>
        <w:t xml:space="preserve">behålla den möjlighet till återbetalning som i dag finns för bränsle som har flyttats till ett annat EU-land för </w:t>
      </w:r>
      <w:r>
        <w:rPr>
          <w:bCs/>
        </w:rPr>
        <w:t xml:space="preserve">att </w:t>
      </w:r>
      <w:r w:rsidRPr="0066522C">
        <w:rPr>
          <w:bCs/>
        </w:rPr>
        <w:t xml:space="preserve">där förbrukas för det skattebefriade ändamål som </w:t>
      </w:r>
      <w:r>
        <w:rPr>
          <w:bCs/>
        </w:rPr>
        <w:t>det</w:t>
      </w:r>
      <w:r w:rsidRPr="0066522C">
        <w:rPr>
          <w:bCs/>
        </w:rPr>
        <w:t xml:space="preserve"> är i fråga </w:t>
      </w:r>
      <w:r>
        <w:rPr>
          <w:bCs/>
        </w:rPr>
        <w:t xml:space="preserve">om här </w:t>
      </w:r>
      <w:r w:rsidRPr="0066522C">
        <w:rPr>
          <w:bCs/>
        </w:rPr>
        <w:t>och undanta flyttningarna från de nya förfarandekrav som föreslås i prop</w:t>
      </w:r>
      <w:r>
        <w:rPr>
          <w:bCs/>
        </w:rPr>
        <w:t>ositionen Nytt punktskattedirektiv och vissa andra ändringar (prop. </w:t>
      </w:r>
      <w:r w:rsidRPr="0066522C">
        <w:rPr>
          <w:bCs/>
        </w:rPr>
        <w:t>2021/22:61</w:t>
      </w:r>
      <w:r>
        <w:rPr>
          <w:bCs/>
        </w:rPr>
        <w:t>)</w:t>
      </w:r>
      <w:r w:rsidRPr="0066522C">
        <w:rPr>
          <w:bCs/>
        </w:rPr>
        <w:t xml:space="preserve">. </w:t>
      </w:r>
    </w:p>
    <w:p w14:paraId="17881E3D" w14:textId="77777777" w:rsidR="00213A20" w:rsidRPr="0066522C" w:rsidRDefault="005673A1" w:rsidP="00213A20">
      <w:pPr>
        <w:pStyle w:val="Brdtextmedindrag"/>
        <w:rPr>
          <w:bCs/>
        </w:rPr>
      </w:pPr>
      <w:r w:rsidRPr="0066522C">
        <w:rPr>
          <w:bCs/>
        </w:rPr>
        <w:t xml:space="preserve">Vid proviantering av alkohol- och tobaksvaror medges tillstånd för proviantering av Tullverket enligt lagen om proviantering av fartyg och luftfartyg. Tillstånd medges den som bedriver verksamhet ombord på fartyget eller luftfartyget om denne med hänsyn till sina ekonomiska förhållanden eller omständigheterna i övrigt bör beviljas ett sådant tillstånd. Den som innehar ett tillstånd får ta emot varor utan skatt. Avdrag medges den upplagshavare som levererar varorna till tillståndshavaren. </w:t>
      </w:r>
    </w:p>
    <w:p w14:paraId="5BFCCE45" w14:textId="77777777" w:rsidR="00213A20" w:rsidRDefault="005673A1" w:rsidP="00213A20">
      <w:pPr>
        <w:pStyle w:val="Brdtextmedindrag"/>
        <w:rPr>
          <w:bCs/>
        </w:rPr>
      </w:pPr>
      <w:r w:rsidRPr="0066522C">
        <w:rPr>
          <w:bCs/>
        </w:rPr>
        <w:t xml:space="preserve">Att utvidga detta förfarande till att även omfatta leverans av bränsle för proviantering skulle innebära ett avsteg från nuvarande förfarande vid leverans av bränsle. Det bedöms även medföra vissa svårigheter att avgränsa och bedöma effekterna av en sådan ändring. Det bedöms därför lämpligare att i stället föreslå att särskilda bestämmelser införs </w:t>
      </w:r>
      <w:r>
        <w:rPr>
          <w:bCs/>
        </w:rPr>
        <w:t xml:space="preserve">i LSE </w:t>
      </w:r>
      <w:r w:rsidRPr="0066522C">
        <w:rPr>
          <w:bCs/>
        </w:rPr>
        <w:t xml:space="preserve">som bibehåller den nuvarande möjligheten till återbetalning vid flytt av bränslet till </w:t>
      </w:r>
      <w:r>
        <w:rPr>
          <w:bCs/>
        </w:rPr>
        <w:t xml:space="preserve">ett </w:t>
      </w:r>
      <w:r w:rsidRPr="0066522C">
        <w:rPr>
          <w:bCs/>
        </w:rPr>
        <w:t xml:space="preserve">annat EU-land och underlättar den praktiska hanteringen. </w:t>
      </w:r>
    </w:p>
    <w:p w14:paraId="0C820B2E" w14:textId="77777777" w:rsidR="00213A20" w:rsidRPr="0066522C" w:rsidRDefault="005673A1" w:rsidP="00213A20">
      <w:pPr>
        <w:pStyle w:val="Brdtextmedindrag"/>
        <w:rPr>
          <w:bCs/>
        </w:rPr>
      </w:pPr>
      <w:r w:rsidRPr="0066522C">
        <w:rPr>
          <w:bCs/>
        </w:rPr>
        <w:t>De särskilda bestämmelser som föreslås bör av kontrollskäl utformas snävt och begränsas till de situationer som i första hand bedöms medföra behov av särskild</w:t>
      </w:r>
      <w:r>
        <w:rPr>
          <w:bCs/>
        </w:rPr>
        <w:t xml:space="preserve"> hantering</w:t>
      </w:r>
      <w:r w:rsidRPr="0066522C">
        <w:rPr>
          <w:bCs/>
        </w:rPr>
        <w:t xml:space="preserve">. Det bör även vara möjligt att kontrollera att bestämmelserna tillämpas endast i avsedda situationer. Mot denna bakgrund föreslås att </w:t>
      </w:r>
      <w:r>
        <w:rPr>
          <w:bCs/>
        </w:rPr>
        <w:t>endast aktörer som har fått ett godkännande av Skatteverket ska kunna hantera bränsle enligt vad som föreslås nedan.</w:t>
      </w:r>
      <w:r w:rsidRPr="0066522C">
        <w:rPr>
          <w:bCs/>
        </w:rPr>
        <w:t xml:space="preserve"> </w:t>
      </w:r>
    </w:p>
    <w:p w14:paraId="73F39C94" w14:textId="77777777" w:rsidR="00213A20" w:rsidRDefault="005673A1" w:rsidP="00213A20">
      <w:pPr>
        <w:pStyle w:val="Brdtextmedindrag"/>
        <w:tabs>
          <w:tab w:val="left" w:pos="4962"/>
        </w:tabs>
        <w:rPr>
          <w:bCs/>
        </w:rPr>
      </w:pPr>
      <w:r>
        <w:rPr>
          <w:bCs/>
        </w:rPr>
        <w:t xml:space="preserve">Bestämmelserna om särskild hantering av viss proviantering till havs </w:t>
      </w:r>
      <w:r w:rsidRPr="0066522C">
        <w:rPr>
          <w:bCs/>
        </w:rPr>
        <w:t>föreslås endast avse sådant bränsle som avses i 2</w:t>
      </w:r>
      <w:r>
        <w:rPr>
          <w:bCs/>
        </w:rPr>
        <w:t> </w:t>
      </w:r>
      <w:r w:rsidRPr="0066522C">
        <w:rPr>
          <w:bCs/>
        </w:rPr>
        <w:t>kap. 1</w:t>
      </w:r>
      <w:r>
        <w:rPr>
          <w:bCs/>
        </w:rPr>
        <w:t> </w:t>
      </w:r>
      <w:r w:rsidRPr="0066522C">
        <w:rPr>
          <w:bCs/>
        </w:rPr>
        <w:t>§ första stycket</w:t>
      </w:r>
      <w:r>
        <w:rPr>
          <w:bCs/>
        </w:rPr>
        <w:t> </w:t>
      </w:r>
      <w:r w:rsidRPr="0066522C">
        <w:rPr>
          <w:bCs/>
        </w:rPr>
        <w:t>3</w:t>
      </w:r>
      <w:r>
        <w:rPr>
          <w:bCs/>
        </w:rPr>
        <w:t> </w:t>
      </w:r>
      <w:r w:rsidRPr="0066522C">
        <w:rPr>
          <w:bCs/>
        </w:rPr>
        <w:t>a</w:t>
      </w:r>
      <w:r>
        <w:rPr>
          <w:bCs/>
        </w:rPr>
        <w:t> LSE</w:t>
      </w:r>
      <w:r w:rsidRPr="0066522C">
        <w:rPr>
          <w:bCs/>
        </w:rPr>
        <w:t>, dvs. eldningsolja, dieselbrännolja</w:t>
      </w:r>
      <w:r>
        <w:rPr>
          <w:bCs/>
        </w:rPr>
        <w:t>,</w:t>
      </w:r>
      <w:r w:rsidRPr="0066522C">
        <w:rPr>
          <w:bCs/>
        </w:rPr>
        <w:t xml:space="preserve"> fotogen </w:t>
      </w:r>
      <w:proofErr w:type="gramStart"/>
      <w:r w:rsidRPr="0066522C">
        <w:rPr>
          <w:bCs/>
        </w:rPr>
        <w:t>m.m.</w:t>
      </w:r>
      <w:proofErr w:type="gramEnd"/>
      <w:r w:rsidRPr="0066522C">
        <w:rPr>
          <w:bCs/>
        </w:rPr>
        <w:t xml:space="preserve"> som har försetts med märk- och färgämnen eller ger mindre än 85 volymprocent destillat vid 350</w:t>
      </w:r>
      <w:r>
        <w:rPr>
          <w:bCs/>
        </w:rPr>
        <w:t>℃</w:t>
      </w:r>
      <w:r w:rsidRPr="0066522C">
        <w:rPr>
          <w:bCs/>
        </w:rPr>
        <w:t xml:space="preserve">. Dessa bränslen bedöms vara de bränslen där sådan bunkring som här är i fråga normalt förekommer och där det bedöms motiverat att de särskilda bestämmelserna ska kunna tillämpas. </w:t>
      </w:r>
      <w:r>
        <w:rPr>
          <w:bCs/>
        </w:rPr>
        <w:t xml:space="preserve">Det föreslås vidare att endast leveranser till sådana stora fartyg vilka normalt endast passerar leveransplatsen ska omfattas av möjligheten till särskild hantering av viss proviantering till havs. I LSE görs en uppdelning mellan skepp, som är fartyg över en viss storlek, och båtar (se 1 kap. 6 § LSE). Det föreslås att endast skepp enligt definitionen i LSE ska omfattas av de särskilda bestämmelserna. Mindre fartyg, </w:t>
      </w:r>
      <w:proofErr w:type="gramStart"/>
      <w:r>
        <w:rPr>
          <w:bCs/>
        </w:rPr>
        <w:t>t.ex.</w:t>
      </w:r>
      <w:proofErr w:type="gramEnd"/>
      <w:r>
        <w:rPr>
          <w:bCs/>
        </w:rPr>
        <w:t xml:space="preserve"> båtar med tillstånd till fiske, bedöms normalt kunna ta ombord sitt bränsle i hamn (eller på svenskt vatten).</w:t>
      </w:r>
    </w:p>
    <w:p w14:paraId="63CAD4CC" w14:textId="77777777" w:rsidR="00213A20" w:rsidRPr="0066522C" w:rsidRDefault="005673A1" w:rsidP="00213A20">
      <w:pPr>
        <w:pStyle w:val="Brdtextmedindrag"/>
        <w:tabs>
          <w:tab w:val="left" w:pos="4962"/>
        </w:tabs>
        <w:rPr>
          <w:bCs/>
        </w:rPr>
      </w:pPr>
      <w:r w:rsidRPr="0066522C">
        <w:rPr>
          <w:bCs/>
        </w:rPr>
        <w:t xml:space="preserve">För att </w:t>
      </w:r>
      <w:r>
        <w:rPr>
          <w:bCs/>
        </w:rPr>
        <w:t>medges godkännande för särskild hantering av viss proviantering till havs</w:t>
      </w:r>
      <w:r w:rsidRPr="0066522C">
        <w:rPr>
          <w:bCs/>
        </w:rPr>
        <w:t xml:space="preserve"> föreslås även krävas att aktören i fråga bedriver verksamhet som innebär att de</w:t>
      </w:r>
      <w:r>
        <w:rPr>
          <w:bCs/>
        </w:rPr>
        <w:t>n</w:t>
      </w:r>
      <w:r w:rsidRPr="0066522C">
        <w:rPr>
          <w:bCs/>
        </w:rPr>
        <w:t xml:space="preserve"> är avsändare av sådan</w:t>
      </w:r>
      <w:r>
        <w:rPr>
          <w:bCs/>
        </w:rPr>
        <w:t>a</w:t>
      </w:r>
      <w:r w:rsidRPr="0066522C">
        <w:rPr>
          <w:bCs/>
        </w:rPr>
        <w:t xml:space="preserve"> flyttning</w:t>
      </w:r>
      <w:r>
        <w:rPr>
          <w:bCs/>
        </w:rPr>
        <w:t>ar</w:t>
      </w:r>
      <w:r w:rsidRPr="0066522C">
        <w:rPr>
          <w:bCs/>
        </w:rPr>
        <w:t xml:space="preserve"> som beskrivits ovan. Vidare för</w:t>
      </w:r>
      <w:r>
        <w:rPr>
          <w:bCs/>
        </w:rPr>
        <w:t>e</w:t>
      </w:r>
      <w:r w:rsidRPr="0066522C">
        <w:rPr>
          <w:bCs/>
        </w:rPr>
        <w:t xml:space="preserve">slås att det ska krävas att den som ansöker om </w:t>
      </w:r>
      <w:r>
        <w:rPr>
          <w:bCs/>
        </w:rPr>
        <w:t>godkännandet</w:t>
      </w:r>
      <w:r w:rsidRPr="0066522C">
        <w:rPr>
          <w:bCs/>
        </w:rPr>
        <w:t xml:space="preserve"> med hänsyn till sina ekonomiska förhållanden och omständigheterna i övrigt</w:t>
      </w:r>
      <w:r>
        <w:rPr>
          <w:bCs/>
        </w:rPr>
        <w:t xml:space="preserve"> är lämplig att</w:t>
      </w:r>
      <w:r w:rsidRPr="0066522C">
        <w:rPr>
          <w:bCs/>
        </w:rPr>
        <w:t xml:space="preserve"> </w:t>
      </w:r>
      <w:r>
        <w:rPr>
          <w:bCs/>
        </w:rPr>
        <w:t>ges</w:t>
      </w:r>
      <w:r w:rsidRPr="0066522C">
        <w:rPr>
          <w:bCs/>
        </w:rPr>
        <w:t xml:space="preserve"> ett sådant </w:t>
      </w:r>
      <w:r>
        <w:rPr>
          <w:bCs/>
        </w:rPr>
        <w:t>godkännande</w:t>
      </w:r>
      <w:r w:rsidRPr="0066522C">
        <w:rPr>
          <w:bCs/>
        </w:rPr>
        <w:t xml:space="preserve">. Detta krav motsvarar vad som gäller såväl enligt LSE för godkännande som </w:t>
      </w:r>
      <w:proofErr w:type="gramStart"/>
      <w:r w:rsidRPr="0066522C">
        <w:rPr>
          <w:bCs/>
        </w:rPr>
        <w:t>t.ex.</w:t>
      </w:r>
      <w:proofErr w:type="gramEnd"/>
      <w:r w:rsidRPr="0066522C">
        <w:rPr>
          <w:bCs/>
        </w:rPr>
        <w:t xml:space="preserve"> upplagshavare eller registrerad varumottagare som enligt lagen om proviantering av fartyg och luftfartyg för bevilja</w:t>
      </w:r>
      <w:r>
        <w:rPr>
          <w:bCs/>
        </w:rPr>
        <w:t>n</w:t>
      </w:r>
      <w:r w:rsidRPr="0066522C">
        <w:rPr>
          <w:bCs/>
        </w:rPr>
        <w:t xml:space="preserve">de av tillstånd för proviantering. </w:t>
      </w:r>
      <w:r w:rsidRPr="00982D08">
        <w:t xml:space="preserve">Det innebär dock inte att prövningen avseende de olika aktörerna ska vara identisk (jfr prop. 2009/10:40 s. 164). Det ligger i sakens natur att lämplighetsprövningen kan behöva vara mer omfattande vid </w:t>
      </w:r>
      <w:proofErr w:type="gramStart"/>
      <w:r w:rsidRPr="00982D08">
        <w:t>t.ex.</w:t>
      </w:r>
      <w:proofErr w:type="gramEnd"/>
      <w:r w:rsidRPr="00982D08">
        <w:t xml:space="preserve"> ett godkännande av den som avser att vara upplagshavare än för den som ansöker om godkännande </w:t>
      </w:r>
      <w:r>
        <w:t>för särskild hantering av proviantering till havs</w:t>
      </w:r>
      <w:r w:rsidRPr="00982D08">
        <w:t>.</w:t>
      </w:r>
      <w:r>
        <w:t xml:space="preserve"> </w:t>
      </w:r>
      <w:r w:rsidRPr="0066522C">
        <w:rPr>
          <w:bCs/>
        </w:rPr>
        <w:t xml:space="preserve">Det kan </w:t>
      </w:r>
      <w:r>
        <w:rPr>
          <w:bCs/>
        </w:rPr>
        <w:t xml:space="preserve">dock </w:t>
      </w:r>
      <w:r w:rsidRPr="0066522C">
        <w:rPr>
          <w:bCs/>
        </w:rPr>
        <w:t xml:space="preserve">antas att den som ansöker om </w:t>
      </w:r>
      <w:r>
        <w:rPr>
          <w:bCs/>
        </w:rPr>
        <w:t>godkännande</w:t>
      </w:r>
      <w:r w:rsidRPr="0066522C">
        <w:rPr>
          <w:bCs/>
        </w:rPr>
        <w:t xml:space="preserve"> i många fall </w:t>
      </w:r>
      <w:r>
        <w:rPr>
          <w:bCs/>
        </w:rPr>
        <w:t xml:space="preserve">redan </w:t>
      </w:r>
      <w:r w:rsidRPr="0066522C">
        <w:rPr>
          <w:bCs/>
        </w:rPr>
        <w:t xml:space="preserve">är godkänd som upplagshavare och därmed har genomgått en </w:t>
      </w:r>
      <w:r>
        <w:rPr>
          <w:bCs/>
        </w:rPr>
        <w:t>lämplighets</w:t>
      </w:r>
      <w:r w:rsidRPr="0066522C">
        <w:rPr>
          <w:bCs/>
        </w:rPr>
        <w:t xml:space="preserve">prövning i samband med det godkännandet. </w:t>
      </w:r>
    </w:p>
    <w:p w14:paraId="775279D6" w14:textId="77777777" w:rsidR="00213A20" w:rsidRDefault="005673A1" w:rsidP="00213A20">
      <w:pPr>
        <w:pStyle w:val="Brdtextmedindrag"/>
        <w:rPr>
          <w:bCs/>
        </w:rPr>
      </w:pPr>
      <w:r w:rsidRPr="0066522C">
        <w:rPr>
          <w:bCs/>
        </w:rPr>
        <w:t xml:space="preserve">Ett </w:t>
      </w:r>
      <w:r>
        <w:rPr>
          <w:bCs/>
        </w:rPr>
        <w:t>godkännande föreslås gälla</w:t>
      </w:r>
      <w:r w:rsidRPr="0066522C">
        <w:rPr>
          <w:bCs/>
        </w:rPr>
        <w:t xml:space="preserve"> </w:t>
      </w:r>
      <w:r>
        <w:rPr>
          <w:bCs/>
        </w:rPr>
        <w:t>för en</w:t>
      </w:r>
      <w:r w:rsidRPr="0066522C">
        <w:rPr>
          <w:bCs/>
        </w:rPr>
        <w:t xml:space="preserve"> viss tid eller tills vidare. Den som regelbundet flyttar bränsle på sådant sätt som nämnts ovan kan därmed </w:t>
      </w:r>
      <w:r>
        <w:rPr>
          <w:bCs/>
        </w:rPr>
        <w:t>få ett godkännande</w:t>
      </w:r>
      <w:r w:rsidRPr="0066522C">
        <w:rPr>
          <w:bCs/>
        </w:rPr>
        <w:t xml:space="preserve"> till</w:t>
      </w:r>
      <w:r>
        <w:rPr>
          <w:bCs/>
        </w:rPr>
        <w:t>s</w:t>
      </w:r>
      <w:r w:rsidRPr="0066522C">
        <w:rPr>
          <w:bCs/>
        </w:rPr>
        <w:t xml:space="preserve"> vidare. Detta underlättar såväl för aktören som för Skatteverket. </w:t>
      </w:r>
    </w:p>
    <w:p w14:paraId="3218FDE1" w14:textId="77777777" w:rsidR="00213A20" w:rsidRDefault="005673A1" w:rsidP="00213A20">
      <w:pPr>
        <w:pStyle w:val="Brdtextmedindrag"/>
        <w:rPr>
          <w:bCs/>
        </w:rPr>
      </w:pPr>
      <w:r>
        <w:rPr>
          <w:bCs/>
        </w:rPr>
        <w:t xml:space="preserve">I promemorian föreslås att det för att ytterligare underlätta Skatteverkets kontroll ska uppställas ett krav på att godkännandet ska </w:t>
      </w:r>
      <w:r w:rsidRPr="0066522C">
        <w:rPr>
          <w:bCs/>
        </w:rPr>
        <w:t xml:space="preserve">avse verksamhet på ett eller flera angivna fartyg. </w:t>
      </w:r>
      <w:r w:rsidRPr="006B0AD1">
        <w:rPr>
          <w:bCs/>
          <w:i/>
          <w:iCs/>
        </w:rPr>
        <w:t xml:space="preserve">Sveriges </w:t>
      </w:r>
      <w:proofErr w:type="spellStart"/>
      <w:r w:rsidRPr="006B0AD1">
        <w:rPr>
          <w:bCs/>
          <w:i/>
          <w:iCs/>
        </w:rPr>
        <w:t>Skeppsmäklareförening</w:t>
      </w:r>
      <w:proofErr w:type="spellEnd"/>
      <w:r>
        <w:rPr>
          <w:bCs/>
        </w:rPr>
        <w:t xml:space="preserve"> </w:t>
      </w:r>
      <w:bookmarkStart w:id="24" w:name="_Hlk100221695"/>
      <w:r>
        <w:rPr>
          <w:bCs/>
        </w:rPr>
        <w:t>har anfört att</w:t>
      </w:r>
      <w:r w:rsidRPr="00566162">
        <w:t xml:space="preserve"> </w:t>
      </w:r>
      <w:r>
        <w:t xml:space="preserve">ett sådant krav kan </w:t>
      </w:r>
      <w:r w:rsidRPr="00566162">
        <w:rPr>
          <w:bCs/>
        </w:rPr>
        <w:t>medföra stora svårigheter, eftersom leverantörens fartygsflotta kan komma att kompletteras</w:t>
      </w:r>
      <w:r>
        <w:rPr>
          <w:bCs/>
        </w:rPr>
        <w:t xml:space="preserve"> </w:t>
      </w:r>
      <w:r w:rsidRPr="00566162">
        <w:rPr>
          <w:bCs/>
        </w:rPr>
        <w:t>efter god</w:t>
      </w:r>
      <w:r>
        <w:rPr>
          <w:bCs/>
        </w:rPr>
        <w:softHyphen/>
      </w:r>
      <w:r w:rsidRPr="00566162">
        <w:rPr>
          <w:bCs/>
        </w:rPr>
        <w:t>kännandet och eftersom leveranser i vissa fall sker med tillfälligt förhyrda</w:t>
      </w:r>
      <w:r>
        <w:rPr>
          <w:bCs/>
        </w:rPr>
        <w:t xml:space="preserve"> </w:t>
      </w:r>
      <w:r w:rsidRPr="00566162">
        <w:rPr>
          <w:bCs/>
        </w:rPr>
        <w:t>bunkerfartyg</w:t>
      </w:r>
      <w:bookmarkEnd w:id="24"/>
      <w:r>
        <w:rPr>
          <w:bCs/>
        </w:rPr>
        <w:t xml:space="preserve"> och att </w:t>
      </w:r>
      <w:r w:rsidRPr="004025B6">
        <w:rPr>
          <w:bCs/>
        </w:rPr>
        <w:t xml:space="preserve">det saknas anledning att godkännandet ska avse endast fartyg som särskilt angivits i ansökan om godkännande. </w:t>
      </w:r>
      <w:r>
        <w:rPr>
          <w:bCs/>
        </w:rPr>
        <w:t xml:space="preserve">Även </w:t>
      </w:r>
      <w:r w:rsidRPr="00AE79A0">
        <w:rPr>
          <w:bCs/>
          <w:i/>
          <w:iCs/>
        </w:rPr>
        <w:t>Föreningen</w:t>
      </w:r>
      <w:r>
        <w:rPr>
          <w:bCs/>
        </w:rPr>
        <w:t xml:space="preserve"> </w:t>
      </w:r>
      <w:r w:rsidRPr="00065755">
        <w:rPr>
          <w:bCs/>
          <w:i/>
          <w:iCs/>
        </w:rPr>
        <w:t>Svensk Sjöfart</w:t>
      </w:r>
      <w:r>
        <w:rPr>
          <w:bCs/>
        </w:rPr>
        <w:t xml:space="preserve"> har anfört att det är viktigt att inte låsa hanteringen till vissa fartyg. Regeringen bedömer sammantaget att det inte är nödvändigt för att uppnå en tillfredsställande kontroll att låta godkännandet omfatta särskilt angivna fartyg. </w:t>
      </w:r>
      <w:r w:rsidRPr="008F1D45">
        <w:rPr>
          <w:bCs/>
        </w:rPr>
        <w:t xml:space="preserve">Den löpande bokföring som enligt regeringens förslag ska föras över flyttningarna </w:t>
      </w:r>
      <w:r>
        <w:rPr>
          <w:bCs/>
        </w:rPr>
        <w:t xml:space="preserve">kan ge information om vilka fartyg som används vid flyttningarna. Något krav på att godkännandet ska avse särskilt angivna fartyg föreslås därmed inte. </w:t>
      </w:r>
    </w:p>
    <w:p w14:paraId="03D07363" w14:textId="77777777" w:rsidR="00213A20" w:rsidRPr="0066522C" w:rsidRDefault="005673A1" w:rsidP="00213A20">
      <w:pPr>
        <w:pStyle w:val="Brdtextmedindrag"/>
        <w:rPr>
          <w:bCs/>
        </w:rPr>
      </w:pPr>
      <w:r w:rsidRPr="00CE7E4C">
        <w:rPr>
          <w:bCs/>
        </w:rPr>
        <w:t xml:space="preserve">En möjlighet till revision hos den som ansökt om </w:t>
      </w:r>
      <w:r>
        <w:rPr>
          <w:bCs/>
        </w:rPr>
        <w:t>godkännande</w:t>
      </w:r>
      <w:r w:rsidRPr="00CE7E4C">
        <w:rPr>
          <w:bCs/>
        </w:rPr>
        <w:t xml:space="preserve"> föreslås införas i 41</w:t>
      </w:r>
      <w:r>
        <w:rPr>
          <w:bCs/>
        </w:rPr>
        <w:t> </w:t>
      </w:r>
      <w:r w:rsidRPr="00CE7E4C">
        <w:rPr>
          <w:bCs/>
        </w:rPr>
        <w:t>kap. 3</w:t>
      </w:r>
      <w:r>
        <w:rPr>
          <w:bCs/>
        </w:rPr>
        <w:t> </w:t>
      </w:r>
      <w:r w:rsidRPr="00CE7E4C">
        <w:rPr>
          <w:bCs/>
        </w:rPr>
        <w:t>§ skatteförfarandelagen (2011:1244). En sådan möjlighet till revision f</w:t>
      </w:r>
      <w:r>
        <w:rPr>
          <w:bCs/>
        </w:rPr>
        <w:t>inns</w:t>
      </w:r>
      <w:r w:rsidRPr="00CE7E4C">
        <w:rPr>
          <w:bCs/>
        </w:rPr>
        <w:t xml:space="preserve"> i dag enligt </w:t>
      </w:r>
      <w:r>
        <w:rPr>
          <w:bCs/>
        </w:rPr>
        <w:t>nämnda</w:t>
      </w:r>
      <w:r w:rsidRPr="00CE7E4C">
        <w:rPr>
          <w:bCs/>
        </w:rPr>
        <w:t xml:space="preserve"> bestämmelse för den som ansökt om </w:t>
      </w:r>
      <w:r>
        <w:rPr>
          <w:bCs/>
        </w:rPr>
        <w:t>godkännande</w:t>
      </w:r>
      <w:r w:rsidRPr="00CE7E4C">
        <w:rPr>
          <w:bCs/>
        </w:rPr>
        <w:t xml:space="preserve"> </w:t>
      </w:r>
      <w:r>
        <w:rPr>
          <w:bCs/>
        </w:rPr>
        <w:t xml:space="preserve">enligt LSE </w:t>
      </w:r>
      <w:r w:rsidRPr="00CE7E4C">
        <w:rPr>
          <w:bCs/>
        </w:rPr>
        <w:t xml:space="preserve">som </w:t>
      </w:r>
      <w:proofErr w:type="gramStart"/>
      <w:r w:rsidRPr="00CE7E4C">
        <w:rPr>
          <w:bCs/>
        </w:rPr>
        <w:t>t.ex.</w:t>
      </w:r>
      <w:proofErr w:type="gramEnd"/>
      <w:r w:rsidRPr="00CE7E4C">
        <w:rPr>
          <w:bCs/>
        </w:rPr>
        <w:t xml:space="preserve"> skattebefriad förbrukare eller aktör inom uppskovsför</w:t>
      </w:r>
      <w:r>
        <w:rPr>
          <w:bCs/>
        </w:rPr>
        <w:t>f</w:t>
      </w:r>
      <w:r w:rsidRPr="00CE7E4C">
        <w:rPr>
          <w:bCs/>
        </w:rPr>
        <w:t>arandet.</w:t>
      </w:r>
    </w:p>
    <w:p w14:paraId="6EE75DDA" w14:textId="67141158" w:rsidR="00213A20" w:rsidRDefault="005673A1" w:rsidP="00213A20">
      <w:pPr>
        <w:pStyle w:val="Brdtextmedindrag"/>
        <w:rPr>
          <w:bCs/>
        </w:rPr>
      </w:pPr>
      <w:r w:rsidRPr="0066522C">
        <w:rPr>
          <w:bCs/>
        </w:rPr>
        <w:t xml:space="preserve">För att möjliggöra kontrollen och säkerställa att </w:t>
      </w:r>
      <w:r>
        <w:rPr>
          <w:bCs/>
        </w:rPr>
        <w:t>godkännandet</w:t>
      </w:r>
      <w:r w:rsidRPr="0066522C">
        <w:rPr>
          <w:bCs/>
        </w:rPr>
        <w:t xml:space="preserve"> inte missbrukas </w:t>
      </w:r>
      <w:r>
        <w:rPr>
          <w:bCs/>
        </w:rPr>
        <w:t>bör</w:t>
      </w:r>
      <w:r w:rsidRPr="0066522C">
        <w:rPr>
          <w:bCs/>
        </w:rPr>
        <w:t xml:space="preserve"> det även införas en möjlighet att återkalla</w:t>
      </w:r>
      <w:r>
        <w:rPr>
          <w:bCs/>
        </w:rPr>
        <w:t xml:space="preserve"> godkännandet</w:t>
      </w:r>
      <w:r w:rsidRPr="0066522C">
        <w:rPr>
          <w:bCs/>
        </w:rPr>
        <w:t xml:space="preserve">. Ett </w:t>
      </w:r>
      <w:r>
        <w:rPr>
          <w:bCs/>
        </w:rPr>
        <w:t>godkännande</w:t>
      </w:r>
      <w:r w:rsidRPr="0066522C">
        <w:rPr>
          <w:bCs/>
        </w:rPr>
        <w:t xml:space="preserve"> föreslås därför få återkallas om förutsättningarna för </w:t>
      </w:r>
      <w:r>
        <w:rPr>
          <w:bCs/>
        </w:rPr>
        <w:t>godkännandet</w:t>
      </w:r>
      <w:r w:rsidRPr="0066522C">
        <w:rPr>
          <w:bCs/>
        </w:rPr>
        <w:t xml:space="preserve"> inte längre finns. Återkallelse föreslås även få ske om </w:t>
      </w:r>
      <w:r>
        <w:rPr>
          <w:bCs/>
        </w:rPr>
        <w:t>den som är godkänd</w:t>
      </w:r>
      <w:r w:rsidRPr="0066522C">
        <w:rPr>
          <w:bCs/>
        </w:rPr>
        <w:t xml:space="preserve"> inte sköter sig genom att bränsle för vilket de särskilda bestämmelserna har tillämpats används för annat ändamål utanför Sverige än som omfattas av bestämmelserna eller flyttningen av bränslet på annat sätt inte sker i enlighet med </w:t>
      </w:r>
      <w:r>
        <w:rPr>
          <w:bCs/>
        </w:rPr>
        <w:t>bestämmelserna</w:t>
      </w:r>
      <w:r w:rsidRPr="0066522C">
        <w:rPr>
          <w:bCs/>
        </w:rPr>
        <w:t xml:space="preserve">. Det kan </w:t>
      </w:r>
      <w:proofErr w:type="gramStart"/>
      <w:r w:rsidRPr="0066522C">
        <w:rPr>
          <w:bCs/>
        </w:rPr>
        <w:t>t.ex.</w:t>
      </w:r>
      <w:proofErr w:type="gramEnd"/>
      <w:r w:rsidRPr="0066522C">
        <w:rPr>
          <w:bCs/>
        </w:rPr>
        <w:t xml:space="preserve"> handla om att </w:t>
      </w:r>
      <w:r>
        <w:rPr>
          <w:bCs/>
        </w:rPr>
        <w:t>bränslet vidarelevereras för andra ändamål än förbrukning i skepp på det sätt som beskrivs ovan</w:t>
      </w:r>
      <w:r w:rsidRPr="0066522C">
        <w:rPr>
          <w:bCs/>
        </w:rPr>
        <w:t xml:space="preserve">. </w:t>
      </w:r>
      <w:r w:rsidRPr="008F52DC">
        <w:rPr>
          <w:bCs/>
          <w:i/>
          <w:iCs/>
        </w:rPr>
        <w:t>Lagrådet</w:t>
      </w:r>
      <w:r>
        <w:rPr>
          <w:bCs/>
        </w:rPr>
        <w:t xml:space="preserve"> har framfört vissa synpunkter på promemorians formulering i denna del. Regeringen förtydligar därvid lagtexten i enlighet med vad Lagrådet har anfört. </w:t>
      </w:r>
      <w:r w:rsidRPr="0066522C">
        <w:rPr>
          <w:bCs/>
        </w:rPr>
        <w:t xml:space="preserve">På motsvarande sätt som </w:t>
      </w:r>
      <w:proofErr w:type="gramStart"/>
      <w:r w:rsidRPr="0066522C">
        <w:rPr>
          <w:bCs/>
        </w:rPr>
        <w:t>t.ex.</w:t>
      </w:r>
      <w:proofErr w:type="gramEnd"/>
      <w:r w:rsidRPr="0066522C">
        <w:rPr>
          <w:bCs/>
        </w:rPr>
        <w:t xml:space="preserve"> godkännande som skattebefriad förbrukare enligt 8</w:t>
      </w:r>
      <w:r>
        <w:rPr>
          <w:bCs/>
        </w:rPr>
        <w:t> </w:t>
      </w:r>
      <w:r w:rsidRPr="0066522C">
        <w:rPr>
          <w:bCs/>
        </w:rPr>
        <w:t xml:space="preserve">kap. LSE eller tillstånd till proviantering enligt lagen om proviantering föreslås återkallelse även få ske om </w:t>
      </w:r>
      <w:r>
        <w:rPr>
          <w:bCs/>
        </w:rPr>
        <w:t>den som är godkänd</w:t>
      </w:r>
      <w:r w:rsidRPr="0066522C">
        <w:rPr>
          <w:bCs/>
        </w:rPr>
        <w:t xml:space="preserve"> inte medverkar vid revision enligt skatteförfarandelagen </w:t>
      </w:r>
      <w:r>
        <w:rPr>
          <w:bCs/>
        </w:rPr>
        <w:t xml:space="preserve">eller </w:t>
      </w:r>
      <w:r w:rsidRPr="0066522C">
        <w:rPr>
          <w:bCs/>
        </w:rPr>
        <w:t>inte fullgör sina skyldigheter att löpande bokföra flyttningar (se vidare nedan</w:t>
      </w:r>
      <w:r>
        <w:rPr>
          <w:bCs/>
        </w:rPr>
        <w:t xml:space="preserve"> om krav på bokföring</w:t>
      </w:r>
      <w:r w:rsidRPr="0066522C">
        <w:rPr>
          <w:bCs/>
        </w:rPr>
        <w:t xml:space="preserve">). Återkallelse föreslås även få beslutas om </w:t>
      </w:r>
      <w:r>
        <w:rPr>
          <w:bCs/>
        </w:rPr>
        <w:t>den som har godkänts</w:t>
      </w:r>
      <w:r w:rsidRPr="0066522C">
        <w:rPr>
          <w:bCs/>
        </w:rPr>
        <w:t xml:space="preserve"> begär det.</w:t>
      </w:r>
      <w:r w:rsidRPr="00BC2ACC">
        <w:t xml:space="preserve"> </w:t>
      </w:r>
      <w:r>
        <w:t xml:space="preserve">Ett </w:t>
      </w:r>
      <w:r w:rsidRPr="00BC2ACC">
        <w:rPr>
          <w:bCs/>
        </w:rPr>
        <w:t xml:space="preserve">beslut om återkallelse </w:t>
      </w:r>
      <w:r>
        <w:rPr>
          <w:bCs/>
        </w:rPr>
        <w:t xml:space="preserve">föreslås </w:t>
      </w:r>
      <w:r w:rsidRPr="00BC2ACC">
        <w:rPr>
          <w:bCs/>
        </w:rPr>
        <w:t>gäll</w:t>
      </w:r>
      <w:r>
        <w:rPr>
          <w:bCs/>
        </w:rPr>
        <w:t>a</w:t>
      </w:r>
      <w:r w:rsidRPr="00BC2ACC">
        <w:rPr>
          <w:bCs/>
        </w:rPr>
        <w:t xml:space="preserve"> omedelbart, om inte något annat anges i beslutet. Detta motsvarar vad som gäller för andra återkallelser enligt </w:t>
      </w:r>
      <w:r>
        <w:rPr>
          <w:bCs/>
        </w:rPr>
        <w:t>LSE</w:t>
      </w:r>
      <w:r w:rsidRPr="00BC2ACC">
        <w:rPr>
          <w:bCs/>
        </w:rPr>
        <w:t xml:space="preserve">, </w:t>
      </w:r>
      <w:proofErr w:type="gramStart"/>
      <w:r w:rsidRPr="00BC2ACC">
        <w:rPr>
          <w:bCs/>
        </w:rPr>
        <w:t>t.ex.</w:t>
      </w:r>
      <w:proofErr w:type="gramEnd"/>
      <w:r w:rsidRPr="00BC2ACC">
        <w:rPr>
          <w:bCs/>
        </w:rPr>
        <w:t xml:space="preserve"> återkallelse av godkännande som upplagshavare eller skattebefriad förbrukare</w:t>
      </w:r>
      <w:r>
        <w:rPr>
          <w:bCs/>
        </w:rPr>
        <w:t xml:space="preserve">. Genom en sådan bestämmelse säkerställs att godkännandet inte fortsätter att användas för flyttningar i skatteundandragande syfte. </w:t>
      </w:r>
    </w:p>
    <w:p w14:paraId="3D085993" w14:textId="77777777" w:rsidR="00213A20" w:rsidRPr="0066522C" w:rsidRDefault="005673A1" w:rsidP="004A7ABB">
      <w:pPr>
        <w:pStyle w:val="Brdtextmedindrag"/>
        <w:rPr>
          <w:bCs/>
        </w:rPr>
      </w:pPr>
      <w:r>
        <w:rPr>
          <w:bCs/>
        </w:rPr>
        <w:t xml:space="preserve">Bestämmelser om överklagande av beslut enligt LSE finns i 12 kap. LSE. </w:t>
      </w:r>
      <w:r w:rsidRPr="00A70ED8">
        <w:rPr>
          <w:bCs/>
        </w:rPr>
        <w:t xml:space="preserve">Skatteverkets beslut i ärenden om </w:t>
      </w:r>
      <w:r>
        <w:rPr>
          <w:bCs/>
        </w:rPr>
        <w:t>godkännande</w:t>
      </w:r>
      <w:r w:rsidRPr="00A70ED8">
        <w:rPr>
          <w:bCs/>
        </w:rPr>
        <w:t xml:space="preserve"> och återkallelse av </w:t>
      </w:r>
      <w:r>
        <w:rPr>
          <w:bCs/>
        </w:rPr>
        <w:t>godkännande</w:t>
      </w:r>
      <w:r w:rsidRPr="00A70ED8">
        <w:rPr>
          <w:bCs/>
        </w:rPr>
        <w:t xml:space="preserve"> </w:t>
      </w:r>
      <w:r>
        <w:rPr>
          <w:bCs/>
        </w:rPr>
        <w:t xml:space="preserve">kommer att </w:t>
      </w:r>
      <w:r w:rsidRPr="00A70ED8">
        <w:rPr>
          <w:bCs/>
        </w:rPr>
        <w:t xml:space="preserve">omfattas av bestämmelserna om överklagande </w:t>
      </w:r>
      <w:r>
        <w:rPr>
          <w:bCs/>
        </w:rPr>
        <w:t xml:space="preserve">i </w:t>
      </w:r>
      <w:r w:rsidRPr="00A70ED8">
        <w:rPr>
          <w:bCs/>
        </w:rPr>
        <w:t>12</w:t>
      </w:r>
      <w:r>
        <w:rPr>
          <w:bCs/>
        </w:rPr>
        <w:t> </w:t>
      </w:r>
      <w:r w:rsidRPr="00A70ED8">
        <w:rPr>
          <w:bCs/>
        </w:rPr>
        <w:t>kap. 9</w:t>
      </w:r>
      <w:r>
        <w:rPr>
          <w:bCs/>
        </w:rPr>
        <w:t> </w:t>
      </w:r>
      <w:r w:rsidRPr="00A70ED8">
        <w:rPr>
          <w:bCs/>
        </w:rPr>
        <w:t xml:space="preserve">§ första stycket LSE (i lydelsen enligt </w:t>
      </w:r>
      <w:r>
        <w:rPr>
          <w:bCs/>
        </w:rPr>
        <w:t>SFS 2022:166</w:t>
      </w:r>
      <w:r w:rsidRPr="00A70ED8">
        <w:rPr>
          <w:bCs/>
        </w:rPr>
        <w:t>).</w:t>
      </w:r>
      <w:r>
        <w:rPr>
          <w:bCs/>
        </w:rPr>
        <w:t xml:space="preserve"> Något behov av ytterligare reglering i detta avseende bedöms inte föreligga. </w:t>
      </w:r>
    </w:p>
    <w:p w14:paraId="04612D1B" w14:textId="77777777" w:rsidR="00213A20" w:rsidRDefault="005673A1" w:rsidP="00213A20">
      <w:pPr>
        <w:pStyle w:val="Brdtextmedindrag"/>
        <w:rPr>
          <w:bCs/>
        </w:rPr>
      </w:pPr>
      <w:r w:rsidRPr="0066522C">
        <w:rPr>
          <w:bCs/>
        </w:rPr>
        <w:t xml:space="preserve">En flyttning av beskattat bränsle till ett annat EU-land som sker inom ramen för </w:t>
      </w:r>
      <w:r>
        <w:rPr>
          <w:bCs/>
        </w:rPr>
        <w:t>godkännandet</w:t>
      </w:r>
      <w:r w:rsidRPr="0066522C">
        <w:rPr>
          <w:bCs/>
        </w:rPr>
        <w:t xml:space="preserve"> föreslås inte behöva </w:t>
      </w:r>
      <w:r>
        <w:rPr>
          <w:bCs/>
        </w:rPr>
        <w:t>ske genom</w:t>
      </w:r>
      <w:r w:rsidRPr="0066522C">
        <w:rPr>
          <w:bCs/>
        </w:rPr>
        <w:t xml:space="preserve"> det nya förfarandet för beskattade varor som fr.o</w:t>
      </w:r>
      <w:r>
        <w:rPr>
          <w:bCs/>
        </w:rPr>
        <w:t>.</w:t>
      </w:r>
      <w:r w:rsidRPr="0066522C">
        <w:rPr>
          <w:bCs/>
        </w:rPr>
        <w:t>m. den 13</w:t>
      </w:r>
      <w:r>
        <w:rPr>
          <w:bCs/>
        </w:rPr>
        <w:t> </w:t>
      </w:r>
      <w:r w:rsidRPr="0066522C">
        <w:rPr>
          <w:bCs/>
        </w:rPr>
        <w:t>februari 2023 ska tillämpas vid flyttningar av beskattade varor till, från eller via andra EU-länder enligt nya 4</w:t>
      </w:r>
      <w:r>
        <w:rPr>
          <w:bCs/>
        </w:rPr>
        <w:t> </w:t>
      </w:r>
      <w:r w:rsidRPr="0066522C">
        <w:rPr>
          <w:bCs/>
        </w:rPr>
        <w:t>d kap. LSE (jfr prop. 2021/22:61</w:t>
      </w:r>
      <w:r w:rsidRPr="00BF0699">
        <w:t>)</w:t>
      </w:r>
      <w:r w:rsidRPr="00EE672A">
        <w:rPr>
          <w:bCs/>
        </w:rPr>
        <w:t>.</w:t>
      </w:r>
      <w:r w:rsidRPr="0066522C">
        <w:rPr>
          <w:bCs/>
        </w:rPr>
        <w:t xml:space="preserve"> I stället </w:t>
      </w:r>
      <w:r>
        <w:rPr>
          <w:bCs/>
        </w:rPr>
        <w:t>föreslås att det införs ett krav på att den som är godkänd</w:t>
      </w:r>
      <w:r w:rsidRPr="0066522C">
        <w:rPr>
          <w:bCs/>
        </w:rPr>
        <w:t xml:space="preserve"> löpande </w:t>
      </w:r>
      <w:r>
        <w:rPr>
          <w:bCs/>
        </w:rPr>
        <w:t xml:space="preserve">ska </w:t>
      </w:r>
      <w:r w:rsidRPr="0066522C">
        <w:rPr>
          <w:bCs/>
        </w:rPr>
        <w:t xml:space="preserve">bokföra flyttningar som omfattas av </w:t>
      </w:r>
      <w:r>
        <w:rPr>
          <w:bCs/>
        </w:rPr>
        <w:t>godkännandet</w:t>
      </w:r>
      <w:r w:rsidRPr="0066522C">
        <w:rPr>
          <w:bCs/>
        </w:rPr>
        <w:t xml:space="preserve"> och för vilka undantaget från kravet på att använda förfarandet för beskattade varor tillämpas. </w:t>
      </w:r>
      <w:r>
        <w:rPr>
          <w:bCs/>
        </w:rPr>
        <w:t xml:space="preserve">För att en sådan bokföring ska anses utgöra en bokföring över flyttningarna bör den innehålla uppgifter om </w:t>
      </w:r>
      <w:proofErr w:type="gramStart"/>
      <w:r>
        <w:rPr>
          <w:bCs/>
        </w:rPr>
        <w:t>bl.a.</w:t>
      </w:r>
      <w:proofErr w:type="gramEnd"/>
      <w:r>
        <w:rPr>
          <w:bCs/>
        </w:rPr>
        <w:t xml:space="preserve"> avsändandet och mottagandet, volymer och med vilket fartyg som bränslet flyttats. Närmare bestämmelser om utformningen av den löpande bokföringen kan lämnas av regeringen eller den myndighet regeringen bestämmer i form av verkställighetsföreskrifter med stöd av 8 kap. 7 § regeringsformen. </w:t>
      </w:r>
    </w:p>
    <w:p w14:paraId="1F0C09FA" w14:textId="77777777" w:rsidR="00213A20" w:rsidRPr="0066522C" w:rsidRDefault="005673A1" w:rsidP="00213A20">
      <w:pPr>
        <w:pStyle w:val="Brdtextmedindrag"/>
        <w:rPr>
          <w:bCs/>
        </w:rPr>
      </w:pPr>
      <w:r w:rsidRPr="0066522C">
        <w:rPr>
          <w:bCs/>
        </w:rPr>
        <w:t xml:space="preserve">För </w:t>
      </w:r>
      <w:r>
        <w:rPr>
          <w:bCs/>
        </w:rPr>
        <w:t xml:space="preserve">att undantaget från kravet på att använda förfarandet för beskattade varor </w:t>
      </w:r>
      <w:r w:rsidRPr="0066522C">
        <w:rPr>
          <w:bCs/>
        </w:rPr>
        <w:t>ska få tillämpas ska det vara fråga om en flyttning där beskattat bränsle (av det slag som angetts ovan) flyttas från en plats i Sverige till ett annat EU-land ombord på ett fartyg för att i det andra EU-landet tas emot för förbrukning i skepp. För att möjliggöra att ev</w:t>
      </w:r>
      <w:r>
        <w:rPr>
          <w:bCs/>
        </w:rPr>
        <w:t>entuellt</w:t>
      </w:r>
      <w:r w:rsidRPr="0066522C">
        <w:rPr>
          <w:bCs/>
        </w:rPr>
        <w:t xml:space="preserve"> resterande bränsle i bunkringsfartyget flyttas tillbaka in i Sverige får undantaget även utnyttjas när bränsle för vilket flyttningen påbörjats enligt bestämmelsen ovan därefter åter förs in i Sverige. </w:t>
      </w:r>
    </w:p>
    <w:p w14:paraId="2BE772E5" w14:textId="19252FB2" w:rsidR="00213A20" w:rsidRDefault="005673A1" w:rsidP="004A7ABB">
      <w:pPr>
        <w:pStyle w:val="Brdtextmedindrag"/>
        <w:rPr>
          <w:bCs/>
        </w:rPr>
      </w:pPr>
      <w:r>
        <w:rPr>
          <w:bCs/>
        </w:rPr>
        <w:t xml:space="preserve">I lagen (1998:506) om punktskattekontroll av transporter </w:t>
      </w:r>
      <w:proofErr w:type="gramStart"/>
      <w:r>
        <w:rPr>
          <w:bCs/>
        </w:rPr>
        <w:t>m.m.</w:t>
      </w:r>
      <w:proofErr w:type="gramEnd"/>
      <w:r>
        <w:rPr>
          <w:bCs/>
        </w:rPr>
        <w:t xml:space="preserve"> av alkoholvaror, tobaksvaror och energiprodukter, förkortad LPK, finns vissa bestämmelser om kontroll av flyttningar av energiprodukter. Enligt 1 kap. 6 § LPK (i lydelsen enligt SFS 2022:167) får ett beskattat bränsle flyttas till eller från ett annat EU-land endast om de krav i fråga om förenklad administrativ referenskod och registrering som följer av LSE är uppfyllda. Eftersom en flyttning som sker inom ramen för ett sådant godkännande som föreslås ovan inte behöver ske genom det nya förfarandet för beskattade varor, kan den omständigheten att en sådan flyttning sker utan förenklad administrativ referenskod och utan registrering av avsändaren och mottagaren inte anses innebära att flyttningen sker i strid med 1 kap. 6 § LPK. Något behov av ytterligare reglering bedöms inte föreligga. För att flyttningen inte ska anses vara i strid med 1 kap. 6 § LPK är det givetvis en förutsättning att det finns ett gällande godkännande och att flyttningen uppfyller de krav som uppställs i de nya bestämmelserna (</w:t>
      </w:r>
      <w:proofErr w:type="gramStart"/>
      <w:r>
        <w:rPr>
          <w:bCs/>
        </w:rPr>
        <w:t>t.ex.</w:t>
      </w:r>
      <w:proofErr w:type="gramEnd"/>
      <w:r>
        <w:rPr>
          <w:bCs/>
        </w:rPr>
        <w:t xml:space="preserve"> i fråga om bränsleslag). </w:t>
      </w:r>
    </w:p>
    <w:p w14:paraId="692F8212" w14:textId="36F603CE" w:rsidR="00213A20" w:rsidRDefault="005673A1" w:rsidP="004A7ABB">
      <w:pPr>
        <w:pStyle w:val="Brdtextmedindrag"/>
        <w:rPr>
          <w:bCs/>
        </w:rPr>
      </w:pPr>
      <w:r>
        <w:rPr>
          <w:bCs/>
        </w:rPr>
        <w:t>I de fall</w:t>
      </w:r>
      <w:r w:rsidRPr="0066522C">
        <w:rPr>
          <w:bCs/>
        </w:rPr>
        <w:t xml:space="preserve"> bränsle har flyttats till ett annat EU-land inom ramen för </w:t>
      </w:r>
      <w:r>
        <w:rPr>
          <w:bCs/>
        </w:rPr>
        <w:t>godkännandet</w:t>
      </w:r>
      <w:r w:rsidRPr="0066522C">
        <w:rPr>
          <w:bCs/>
        </w:rPr>
        <w:t xml:space="preserve"> och möjligheten att inte använda förfarandet för beskattade varor har tillämpats föreslås att den nuvarande möjligheten att ansöka om återbetalning av skatten på bränslet ska kvarstå. De bestämmelser om återbetalning som finns i nuvarande 9</w:t>
      </w:r>
      <w:r>
        <w:rPr>
          <w:bCs/>
        </w:rPr>
        <w:t> </w:t>
      </w:r>
      <w:r w:rsidRPr="0066522C">
        <w:rPr>
          <w:bCs/>
        </w:rPr>
        <w:t>kap. 10</w:t>
      </w:r>
      <w:r>
        <w:rPr>
          <w:bCs/>
        </w:rPr>
        <w:t> </w:t>
      </w:r>
      <w:r w:rsidRPr="0066522C">
        <w:rPr>
          <w:bCs/>
        </w:rPr>
        <w:t>§ LSE kommer genom ändringarna som f</w:t>
      </w:r>
      <w:r>
        <w:rPr>
          <w:bCs/>
        </w:rPr>
        <w:t xml:space="preserve">öljer av propositionen Nytt punktskattedirektiv och vissa andra </w:t>
      </w:r>
      <w:r w:rsidRPr="009A7F4A">
        <w:rPr>
          <w:bCs/>
        </w:rPr>
        <w:t>ändringar (</w:t>
      </w:r>
      <w:r w:rsidRPr="00443DF9">
        <w:rPr>
          <w:bCs/>
        </w:rPr>
        <w:t>prop.</w:t>
      </w:r>
      <w:r w:rsidRPr="005131C5">
        <w:rPr>
          <w:bCs/>
        </w:rPr>
        <w:t> 2021/22:61)</w:t>
      </w:r>
      <w:r w:rsidRPr="00C55458">
        <w:rPr>
          <w:bCs/>
        </w:rPr>
        <w:t xml:space="preserve"> att</w:t>
      </w:r>
      <w:r w:rsidRPr="0066522C">
        <w:rPr>
          <w:bCs/>
        </w:rPr>
        <w:t xml:space="preserve"> </w:t>
      </w:r>
      <w:r>
        <w:rPr>
          <w:bCs/>
        </w:rPr>
        <w:t xml:space="preserve">delas upp så att bestämmelser om bränslen som avses i 1 kap. 3 a § LSE kvarstår i 9 kap. 10 § LSE och bestämmelserna om andra bränslen </w:t>
      </w:r>
      <w:r w:rsidRPr="0066522C">
        <w:rPr>
          <w:bCs/>
        </w:rPr>
        <w:t>flyttas till nya 9</w:t>
      </w:r>
      <w:r>
        <w:rPr>
          <w:bCs/>
        </w:rPr>
        <w:t> </w:t>
      </w:r>
      <w:r w:rsidRPr="0066522C">
        <w:rPr>
          <w:bCs/>
        </w:rPr>
        <w:t>kap. 10</w:t>
      </w:r>
      <w:r>
        <w:rPr>
          <w:bCs/>
        </w:rPr>
        <w:t> </w:t>
      </w:r>
      <w:r w:rsidRPr="0066522C">
        <w:rPr>
          <w:bCs/>
        </w:rPr>
        <w:t>c</w:t>
      </w:r>
      <w:r>
        <w:rPr>
          <w:bCs/>
        </w:rPr>
        <w:t> </w:t>
      </w:r>
      <w:r w:rsidRPr="0066522C">
        <w:rPr>
          <w:bCs/>
        </w:rPr>
        <w:t xml:space="preserve">§. </w:t>
      </w:r>
      <w:r>
        <w:rPr>
          <w:bCs/>
        </w:rPr>
        <w:t>För att möjligheten att ansöka om återbetalning i de fall som avses i denna proposition ska kvarstå föreslås att det</w:t>
      </w:r>
      <w:r w:rsidRPr="0066522C">
        <w:rPr>
          <w:bCs/>
        </w:rPr>
        <w:t xml:space="preserve"> i den nya 9</w:t>
      </w:r>
      <w:r>
        <w:rPr>
          <w:bCs/>
        </w:rPr>
        <w:t> </w:t>
      </w:r>
      <w:r w:rsidRPr="0066522C">
        <w:rPr>
          <w:bCs/>
        </w:rPr>
        <w:t>kap. 10</w:t>
      </w:r>
      <w:r>
        <w:rPr>
          <w:bCs/>
        </w:rPr>
        <w:t> </w:t>
      </w:r>
      <w:r w:rsidRPr="0066522C">
        <w:rPr>
          <w:bCs/>
        </w:rPr>
        <w:t>c</w:t>
      </w:r>
      <w:r>
        <w:rPr>
          <w:bCs/>
        </w:rPr>
        <w:t> </w:t>
      </w:r>
      <w:r w:rsidRPr="0066522C">
        <w:rPr>
          <w:bCs/>
        </w:rPr>
        <w:t xml:space="preserve">§ </w:t>
      </w:r>
      <w:r>
        <w:rPr>
          <w:bCs/>
        </w:rPr>
        <w:t xml:space="preserve">införs en bestämmelse som anger att bestämmelserna i paragrafen </w:t>
      </w:r>
      <w:r w:rsidRPr="0066522C">
        <w:rPr>
          <w:bCs/>
        </w:rPr>
        <w:t xml:space="preserve">även fortsättningsvis ska få tillämpas </w:t>
      </w:r>
      <w:r>
        <w:rPr>
          <w:bCs/>
        </w:rPr>
        <w:t xml:space="preserve">även </w:t>
      </w:r>
      <w:r w:rsidRPr="0066522C">
        <w:rPr>
          <w:bCs/>
        </w:rPr>
        <w:t xml:space="preserve">för bränsle som flyttats enligt de särskilda bestämmelserna som föreslagits ovan. </w:t>
      </w:r>
      <w:r w:rsidRPr="008F52DC">
        <w:rPr>
          <w:bCs/>
          <w:i/>
          <w:iCs/>
        </w:rPr>
        <w:t>Lagrådet</w:t>
      </w:r>
      <w:r>
        <w:rPr>
          <w:bCs/>
        </w:rPr>
        <w:t xml:space="preserve"> har anfört </w:t>
      </w:r>
      <w:proofErr w:type="gramStart"/>
      <w:r>
        <w:rPr>
          <w:bCs/>
        </w:rPr>
        <w:t>bl.a.</w:t>
      </w:r>
      <w:proofErr w:type="gramEnd"/>
      <w:r>
        <w:rPr>
          <w:bCs/>
        </w:rPr>
        <w:t xml:space="preserve"> att det av den i promemorian föreslagna lagtexten inte framgår</w:t>
      </w:r>
      <w:r>
        <w:t>, annat än möjligen indirekt, att p</w:t>
      </w:r>
      <w:r w:rsidRPr="0033393F">
        <w:rPr>
          <w:bCs/>
        </w:rPr>
        <w:t xml:space="preserve">aragrafen utvidgas till att avse andra typer av bränslen än hittills. </w:t>
      </w:r>
      <w:r>
        <w:rPr>
          <w:bCs/>
        </w:rPr>
        <w:t xml:space="preserve">Regeringen förtydligar lagtexten och författningskommentaren i enlighet med vad Lagrådet har anfört. </w:t>
      </w:r>
    </w:p>
    <w:p w14:paraId="5E9DE64C" w14:textId="77777777" w:rsidR="00213A20" w:rsidRPr="0066522C" w:rsidRDefault="005673A1" w:rsidP="00213A20">
      <w:pPr>
        <w:pStyle w:val="Brdtextmedindrag"/>
        <w:rPr>
          <w:bCs/>
        </w:rPr>
      </w:pPr>
      <w:r w:rsidRPr="0066522C">
        <w:rPr>
          <w:bCs/>
        </w:rPr>
        <w:t xml:space="preserve">Enligt nuvarande bestämmelser </w:t>
      </w:r>
      <w:r>
        <w:rPr>
          <w:bCs/>
        </w:rPr>
        <w:t xml:space="preserve">(i 9 kap. 10 och 10 b §§ LSE) </w:t>
      </w:r>
      <w:r w:rsidRPr="0066522C">
        <w:rPr>
          <w:bCs/>
        </w:rPr>
        <w:t>ska den som ansöker om återbetalning</w:t>
      </w:r>
      <w:r>
        <w:rPr>
          <w:bCs/>
        </w:rPr>
        <w:t>, utöver vissa andra krav, även</w:t>
      </w:r>
      <w:r w:rsidRPr="0066522C">
        <w:rPr>
          <w:bCs/>
        </w:rPr>
        <w:t xml:space="preserve"> visa att </w:t>
      </w:r>
      <w:r>
        <w:rPr>
          <w:bCs/>
        </w:rPr>
        <w:t xml:space="preserve">skatt betalats i mottagarlandet eller att </w:t>
      </w:r>
      <w:r w:rsidRPr="0066522C">
        <w:rPr>
          <w:bCs/>
        </w:rPr>
        <w:t xml:space="preserve">bränslet </w:t>
      </w:r>
      <w:r>
        <w:rPr>
          <w:bCs/>
        </w:rPr>
        <w:t xml:space="preserve">är avsett att användas i mottagarlandet för ett där </w:t>
      </w:r>
      <w:r w:rsidRPr="0066522C">
        <w:rPr>
          <w:bCs/>
        </w:rPr>
        <w:t>skattebefriat ändamål. De</w:t>
      </w:r>
      <w:r>
        <w:rPr>
          <w:bCs/>
        </w:rPr>
        <w:t>tta krav</w:t>
      </w:r>
      <w:r w:rsidRPr="0066522C">
        <w:rPr>
          <w:bCs/>
        </w:rPr>
        <w:t xml:space="preserve"> finns inte kvar i nya 9</w:t>
      </w:r>
      <w:r>
        <w:rPr>
          <w:bCs/>
        </w:rPr>
        <w:t> </w:t>
      </w:r>
      <w:r w:rsidRPr="0066522C">
        <w:rPr>
          <w:bCs/>
        </w:rPr>
        <w:t>kap. 10</w:t>
      </w:r>
      <w:r>
        <w:rPr>
          <w:bCs/>
        </w:rPr>
        <w:t> </w:t>
      </w:r>
      <w:r w:rsidRPr="0066522C">
        <w:rPr>
          <w:bCs/>
        </w:rPr>
        <w:t>c</w:t>
      </w:r>
      <w:r>
        <w:rPr>
          <w:bCs/>
        </w:rPr>
        <w:t> </w:t>
      </w:r>
      <w:r w:rsidRPr="0066522C">
        <w:rPr>
          <w:bCs/>
        </w:rPr>
        <w:t xml:space="preserve">§ LSE. Det föreslås dock att vid en ansökan om återbetalning i det fall som här är aktuellt ska, utöver de krav som annars gäller enligt bestämmelsen, </w:t>
      </w:r>
      <w:r>
        <w:rPr>
          <w:bCs/>
        </w:rPr>
        <w:t xml:space="preserve">alltjämt krävas att det visas att bränslet är avsett att användas för ett i det andra EU-landet skattebefriat ändamål eller att skatt har betalats i det andra EU-landet. Ett skäl till detta är att energiskattedirektivet ger utrymme för medlemsstaterna att begränsa skattefriheten för fartyg till </w:t>
      </w:r>
      <w:proofErr w:type="gramStart"/>
      <w:r>
        <w:rPr>
          <w:bCs/>
        </w:rPr>
        <w:t>t.ex.</w:t>
      </w:r>
      <w:proofErr w:type="gramEnd"/>
      <w:r>
        <w:rPr>
          <w:bCs/>
        </w:rPr>
        <w:t xml:space="preserve"> endast fartyg i internationell trafik o</w:t>
      </w:r>
      <w:r w:rsidRPr="004C2B2C">
        <w:rPr>
          <w:bCs/>
        </w:rPr>
        <w:t xml:space="preserve">ch transporter mellan </w:t>
      </w:r>
      <w:r>
        <w:rPr>
          <w:bCs/>
        </w:rPr>
        <w:t>EU-</w:t>
      </w:r>
      <w:r w:rsidRPr="004C2B2C">
        <w:rPr>
          <w:bCs/>
        </w:rPr>
        <w:t>medlemsstater</w:t>
      </w:r>
      <w:r>
        <w:rPr>
          <w:bCs/>
        </w:rPr>
        <w:t>. Skattefriheten förutsätter även att det inte är fråga om förbrukning för privat bruk. Även om de leveranser till skepp som här är i fråga normalt får antas uppfylla samtliga dessa aspekter kan det inte uteslutas att det i något fall skulle kunna förekomma att bränslet levereras i en sådan situation att det inte utgör ett skattebefriat ändamål i det andra EU-landet. Om en sådan situation skulle förekomma bör i stället, liksom i dag, krävas att det visas att skatt har betalats i det andra EU-landet innan återbetalning medges.</w:t>
      </w:r>
      <w:r w:rsidRPr="005B23AC">
        <w:rPr>
          <w:bCs/>
        </w:rPr>
        <w:t xml:space="preserve"> </w:t>
      </w:r>
    </w:p>
    <w:p w14:paraId="6A98D1D1" w14:textId="75368ECE" w:rsidR="00213A20" w:rsidRDefault="005673A1" w:rsidP="00213A20">
      <w:pPr>
        <w:pStyle w:val="Brdtextmedindrag"/>
      </w:pPr>
      <w:r w:rsidRPr="0066522C">
        <w:t xml:space="preserve">Ett exempel kan illustrera hur bestämmelserna är tänkta att tillämpas. En aktör bedriver verksamhet med bunkerfartyg. Aktören har medgetts ett </w:t>
      </w:r>
      <w:r>
        <w:t>godkännande</w:t>
      </w:r>
      <w:r w:rsidRPr="0066522C">
        <w:t xml:space="preserve"> enligt de nya bestämmelserna. Bränsle tas ut från ett skatteupplag och skattskyldighet inträder d</w:t>
      </w:r>
      <w:r>
        <w:t>å</w:t>
      </w:r>
      <w:r w:rsidRPr="0066522C">
        <w:t xml:space="preserve"> för upplagshavaren. Bränslet levereras sedan som beskattat bränsle till ett </w:t>
      </w:r>
      <w:r>
        <w:t xml:space="preserve">av aktörens </w:t>
      </w:r>
      <w:r w:rsidRPr="0066522C">
        <w:t xml:space="preserve">bunkringsfartyg. </w:t>
      </w:r>
      <w:r>
        <w:t>Från b</w:t>
      </w:r>
      <w:r w:rsidRPr="0066522C">
        <w:t>unkringsfartyget leverera</w:t>
      </w:r>
      <w:r>
        <w:t>s</w:t>
      </w:r>
      <w:r w:rsidRPr="0066522C">
        <w:t xml:space="preserve"> en del av bränslet ombord på skepp på svenskt vatten. Därefter flyttar sig bunkringsfartyget utanför svenskt vatten för att leverera bränsle till ett passerande skepp som befinner sig på danskt vatten. Undantaget från förfarandet för beskattade varor innebär att aktören inte behöver anmäla flyttningen från Sverige i EMCS innan flyttningen påbörjas. I stället tas flyttningen upp i aktörens löpande bokföring. För det bränsle som levererades utanför Sverige kan återbetalning </w:t>
      </w:r>
      <w:r>
        <w:t xml:space="preserve">efter de föreslagna ändringarna </w:t>
      </w:r>
      <w:r w:rsidRPr="0066522C">
        <w:t>sökas enligt nya 9</w:t>
      </w:r>
      <w:r>
        <w:t> </w:t>
      </w:r>
      <w:r w:rsidRPr="0066522C">
        <w:t>kap. 10</w:t>
      </w:r>
      <w:r>
        <w:t> </w:t>
      </w:r>
      <w:r w:rsidRPr="0066522C">
        <w:t>c</w:t>
      </w:r>
      <w:r>
        <w:t> </w:t>
      </w:r>
      <w:r w:rsidRPr="0066522C">
        <w:t>§ LSE. När leveransen har skett till det passerande skeppet återstår en mindre mängd bränsle i bunk</w:t>
      </w:r>
      <w:r>
        <w:t>rings</w:t>
      </w:r>
      <w:r w:rsidRPr="0066522C">
        <w:t>fartygets tank. Bunk</w:t>
      </w:r>
      <w:r>
        <w:t>rings</w:t>
      </w:r>
      <w:r w:rsidRPr="0066522C">
        <w:t xml:space="preserve">fartyget återvänder till svenskt vatten med detta bränsle. Även denna flyttning omfattas av undantaget från förfarandet av beskattade varor. Det resterande bränslet levereras till skepp eller båtar inom Sverige. För det bränsle som levereras i Sverige före eller efter flyttningen utanför Sverige </w:t>
      </w:r>
      <w:r>
        <w:t>föreslås</w:t>
      </w:r>
      <w:r w:rsidRPr="0066522C">
        <w:t xml:space="preserve"> ingen ändring</w:t>
      </w:r>
      <w:r>
        <w:t xml:space="preserve"> i denna proposition,</w:t>
      </w:r>
      <w:r w:rsidRPr="0066522C">
        <w:t xml:space="preserve"> utan på samma sätt som i dag kan avdrag göras av upplagshavaren enligt bestämmelserna i 7</w:t>
      </w:r>
      <w:r>
        <w:t> </w:t>
      </w:r>
      <w:r w:rsidRPr="0066522C">
        <w:t>kap. 1</w:t>
      </w:r>
      <w:r>
        <w:t> </w:t>
      </w:r>
      <w:r w:rsidRPr="0066522C">
        <w:t>§</w:t>
      </w:r>
      <w:r>
        <w:t> </w:t>
      </w:r>
      <w:r w:rsidRPr="0066522C">
        <w:t>4 och 5 LSE om kraven för detta är uppfyllda. Annars finns på samma sätt som i dag en möjlighet för den som förbrukar bränslet (om denne inte är skattebefriad förbrukare) att ansöka om återbetalning enligt 9</w:t>
      </w:r>
      <w:r>
        <w:t> </w:t>
      </w:r>
      <w:r w:rsidRPr="0066522C">
        <w:t>kap. 2</w:t>
      </w:r>
      <w:r>
        <w:t> </w:t>
      </w:r>
      <w:r w:rsidRPr="0066522C">
        <w:t>§ LSE.</w:t>
      </w:r>
    </w:p>
    <w:p w14:paraId="03B62176" w14:textId="77777777" w:rsidR="00213A20" w:rsidRDefault="005673A1" w:rsidP="00213A20">
      <w:pPr>
        <w:pStyle w:val="Brdtextmedindrag"/>
      </w:pPr>
      <w:r>
        <w:rPr>
          <w:i/>
          <w:iCs/>
        </w:rPr>
        <w:t xml:space="preserve">Föreningen </w:t>
      </w:r>
      <w:r w:rsidRPr="00FE6965">
        <w:rPr>
          <w:i/>
          <w:iCs/>
        </w:rPr>
        <w:t xml:space="preserve">Svensk </w:t>
      </w:r>
      <w:r>
        <w:rPr>
          <w:i/>
          <w:iCs/>
        </w:rPr>
        <w:t>S</w:t>
      </w:r>
      <w:r w:rsidRPr="00FE6965">
        <w:rPr>
          <w:i/>
          <w:iCs/>
        </w:rPr>
        <w:t>jöfart</w:t>
      </w:r>
      <w:r>
        <w:t xml:space="preserve"> har anfört att lagen om skatt på energi </w:t>
      </w:r>
      <w:r w:rsidRPr="00D26389">
        <w:t>bör ses över så att framtidens bränslen (eller el) inte missgynnas.</w:t>
      </w:r>
      <w:r>
        <w:t xml:space="preserve"> De aspekter som Föreningen Svensk Sjöfart tar upp bedöms inte påverka förslagen i detta lagstiftningsärende. </w:t>
      </w:r>
    </w:p>
    <w:p w14:paraId="7D2E59DF" w14:textId="77777777" w:rsidR="00213A20" w:rsidRDefault="005673A1" w:rsidP="00213A20">
      <w:pPr>
        <w:pStyle w:val="Brdtextmedindrag"/>
      </w:pPr>
      <w:r>
        <w:t xml:space="preserve">De lagändringar som följer av propositionen Nytt punktskattedirektiv och vissa andra ändringar (prop. 2021/22:61) träder huvudsakligen i kraft den 13 februari 2023. Ikraftträdandet av de lagändringar som föreslås ovan har ett sådant nära samband med dessa att de bör träda i kraft vid samma tidpunkt. Det föreslås därför att lagändringarna ska träda i kraft den 13 februari 2023. </w:t>
      </w:r>
    </w:p>
    <w:p w14:paraId="763AAE14" w14:textId="77777777" w:rsidR="00213A20" w:rsidRDefault="005673A1" w:rsidP="00213A20">
      <w:pPr>
        <w:pStyle w:val="Brdtextmedindrag"/>
      </w:pPr>
      <w:r>
        <w:t>För att underlätta för aktörerna och för Skatteverket föreslås dock att bestämmelsen om godkännande ska träda i kraft redan den 1 januari 2023. Detta möjliggör för Skatteverket att i god tid före ikraftträdandet av de nya reglerna pröva ansökningar om godkännande.</w:t>
      </w:r>
    </w:p>
    <w:p w14:paraId="44352F06" w14:textId="77777777" w:rsidR="00213A20" w:rsidRDefault="005673A1" w:rsidP="00213A20">
      <w:pPr>
        <w:pStyle w:val="Rubrik5utannumrering"/>
      </w:pPr>
      <w:r>
        <w:t>Lagförslag</w:t>
      </w:r>
    </w:p>
    <w:p w14:paraId="4759D976" w14:textId="77777777" w:rsidR="00213A20" w:rsidRPr="00DB1110" w:rsidRDefault="005673A1" w:rsidP="00213A20">
      <w:pPr>
        <w:pStyle w:val="Brdtextmedindrag"/>
        <w:ind w:firstLine="0"/>
      </w:pPr>
      <w:r>
        <w:t>Förslaget innebär införandet av nya 8 kap. 4–7 §§ LSE samt ändringar i 4 d kap. 1 § och 9 kap. 10 c § LSE i lydelsen enligt SFS 2022:166 och i 41 kap. 3 § skatteförfarandelagen i lydelsen enligt SFS 2022:</w:t>
      </w:r>
      <w:r w:rsidRPr="0074497C">
        <w:t>174</w:t>
      </w:r>
      <w:r>
        <w:t>.</w:t>
      </w:r>
      <w:r w:rsidRPr="00712D5A">
        <w:t xml:space="preserve"> </w:t>
      </w:r>
    </w:p>
    <w:p w14:paraId="5CF86D5D" w14:textId="77777777" w:rsidR="00213A20" w:rsidRDefault="005673A1" w:rsidP="00213A20">
      <w:pPr>
        <w:pStyle w:val="Rubrik1"/>
      </w:pPr>
      <w:bookmarkStart w:id="25" w:name="_Toc93987775"/>
      <w:bookmarkStart w:id="26" w:name="_Toc101784836"/>
      <w:bookmarkStart w:id="27" w:name="_Toc104903677"/>
      <w:r>
        <w:t>Personuppgiftsbehandling</w:t>
      </w:r>
      <w:bookmarkEnd w:id="25"/>
      <w:bookmarkEnd w:id="26"/>
      <w:bookmarkEnd w:id="27"/>
      <w:r>
        <w:t xml:space="preserve"> </w:t>
      </w:r>
    </w:p>
    <w:p w14:paraId="41887F66" w14:textId="77777777" w:rsidR="00213A20" w:rsidRDefault="005673A1" w:rsidP="00213A20">
      <w:pPr>
        <w:pStyle w:val="Brdtextmedindragram"/>
        <w:ind w:firstLine="0"/>
      </w:pPr>
      <w:r>
        <w:rPr>
          <w:b/>
        </w:rPr>
        <w:t>Regeringens f</w:t>
      </w:r>
      <w:r w:rsidRPr="00420062">
        <w:rPr>
          <w:b/>
        </w:rPr>
        <w:t>örslag:</w:t>
      </w:r>
      <w:r>
        <w:t xml:space="preserve"> U</w:t>
      </w:r>
      <w:r w:rsidRPr="001634E2">
        <w:t xml:space="preserve">ppgifter och handlingar hos Skatteverket rörande </w:t>
      </w:r>
      <w:r>
        <w:t>godkännande att tillämpa de s</w:t>
      </w:r>
      <w:r w:rsidRPr="00E25E5B">
        <w:t>ärskilda bestämmelser</w:t>
      </w:r>
      <w:r>
        <w:t>na</w:t>
      </w:r>
      <w:r w:rsidRPr="00E25E5B">
        <w:t xml:space="preserve"> vid flyttning av beskattat bränsle för proviantering i vissa fall </w:t>
      </w:r>
      <w:r w:rsidRPr="001634E2">
        <w:t xml:space="preserve">ska gallras sju år efter utgången av det kalenderår då </w:t>
      </w:r>
      <w:r>
        <w:t xml:space="preserve">godkännandet blev återkallat. </w:t>
      </w:r>
    </w:p>
    <w:p w14:paraId="2C8C3423" w14:textId="1156B570" w:rsidR="00213A20" w:rsidRPr="00A76360" w:rsidRDefault="005673A1" w:rsidP="00213A20">
      <w:pPr>
        <w:pStyle w:val="Brdtextmedindragram"/>
      </w:pPr>
      <w:r>
        <w:rPr>
          <w:b/>
          <w:bCs/>
        </w:rPr>
        <w:t>Regeringens b</w:t>
      </w:r>
      <w:r w:rsidRPr="001634E2">
        <w:rPr>
          <w:b/>
          <w:bCs/>
        </w:rPr>
        <w:t>edömning:</w:t>
      </w:r>
      <w:r w:rsidRPr="001634E2">
        <w:t xml:space="preserve"> </w:t>
      </w:r>
      <w:r w:rsidRPr="00E442DC">
        <w:t xml:space="preserve">Den personuppgiftsbehandling som </w:t>
      </w:r>
      <w:r>
        <w:t xml:space="preserve">förslagen i denna proposition </w:t>
      </w:r>
      <w:r w:rsidRPr="00E442DC">
        <w:t xml:space="preserve">ger upphov till är förenlig med EU:s dataskyddsförordning. </w:t>
      </w:r>
      <w:r>
        <w:t>Bortsett från den gallringsbestämmelse som föreslås är d</w:t>
      </w:r>
      <w:r w:rsidRPr="00E442DC">
        <w:t>en befintliga reglering</w:t>
      </w:r>
      <w:r>
        <w:t>en</w:t>
      </w:r>
      <w:r w:rsidRPr="00E442DC">
        <w:t xml:space="preserve"> tillräcklig för den person</w:t>
      </w:r>
      <w:r>
        <w:softHyphen/>
      </w:r>
      <w:r w:rsidRPr="00E442DC">
        <w:t xml:space="preserve">uppgiftsbehandling som kan komma att ske vid Skatteverket. </w:t>
      </w:r>
    </w:p>
    <w:p w14:paraId="19B8F284" w14:textId="77777777" w:rsidR="00213A20" w:rsidRPr="00A76360" w:rsidRDefault="00DF7B57" w:rsidP="00213A20">
      <w:pPr>
        <w:pStyle w:val="Brdtextmedindrag"/>
        <w:rPr>
          <w:sz w:val="8"/>
          <w:szCs w:val="8"/>
        </w:rPr>
      </w:pPr>
    </w:p>
    <w:p w14:paraId="673C7696" w14:textId="77777777" w:rsidR="00213A20" w:rsidRDefault="005673A1" w:rsidP="00213A20">
      <w:pPr>
        <w:pStyle w:val="Brdtextmedindrag"/>
        <w:rPr>
          <w:b/>
        </w:rPr>
      </w:pPr>
      <w:r>
        <w:rPr>
          <w:b/>
        </w:rPr>
        <w:t xml:space="preserve">Promemorians förslag och bedömning </w:t>
      </w:r>
      <w:r w:rsidRPr="007348DE">
        <w:rPr>
          <w:bCs/>
        </w:rPr>
        <w:t>överensstämmer med regeringens</w:t>
      </w:r>
      <w:r>
        <w:rPr>
          <w:b/>
        </w:rPr>
        <w:t xml:space="preserve">. </w:t>
      </w:r>
    </w:p>
    <w:p w14:paraId="159E4105" w14:textId="77777777" w:rsidR="00213A20" w:rsidRDefault="005673A1" w:rsidP="00213A20">
      <w:pPr>
        <w:pStyle w:val="Brdtextmedindrag"/>
        <w:rPr>
          <w:b/>
        </w:rPr>
      </w:pPr>
      <w:r>
        <w:rPr>
          <w:b/>
        </w:rPr>
        <w:t xml:space="preserve">Remissinstanserna: </w:t>
      </w:r>
      <w:r w:rsidRPr="00515379">
        <w:rPr>
          <w:bCs/>
          <w:i/>
          <w:iCs/>
        </w:rPr>
        <w:t>Integritetsskyddsmyndigheten</w:t>
      </w:r>
      <w:r w:rsidRPr="00341F80">
        <w:rPr>
          <w:bCs/>
        </w:rPr>
        <w:t xml:space="preserve"> </w:t>
      </w:r>
      <w:r>
        <w:rPr>
          <w:bCs/>
        </w:rPr>
        <w:t>har inga synpunkter på förslaget. Övriga remissinstanser har inte yttrat sig särskilt i denna del.</w:t>
      </w:r>
    </w:p>
    <w:p w14:paraId="73311F33" w14:textId="77777777" w:rsidR="00213A20" w:rsidRDefault="005673A1" w:rsidP="00213A20">
      <w:pPr>
        <w:pStyle w:val="Brdtextmedindrag"/>
      </w:pPr>
      <w:r>
        <w:rPr>
          <w:b/>
        </w:rPr>
        <w:t>Skälen för regeringens f</w:t>
      </w:r>
      <w:r w:rsidRPr="0006285B">
        <w:rPr>
          <w:b/>
        </w:rPr>
        <w:t>örslag</w:t>
      </w:r>
      <w:r>
        <w:rPr>
          <w:b/>
        </w:rPr>
        <w:t xml:space="preserve"> och bedömning</w:t>
      </w:r>
      <w:r w:rsidRPr="0006285B">
        <w:rPr>
          <w:b/>
        </w:rPr>
        <w:t>:</w:t>
      </w:r>
      <w:r>
        <w:t xml:space="preserve"> Förslaget i avsnitt 5 innebär att den aktör som avser att flytta beskattat bränsle till fartyg utanför Sverige kan ansöka om ett godkännande hos Skatteverket om aktören vill ha möjlighet att tillämpa den särskilda hanteringen vid proviantering till havs som föreslås. En sådan ansökan kommer som utgångspunkt att avse juridiska personer. Det kan dock inte uteslutas att det i något fall skulle kunna avse en fysisk person som agerar i yrkesmässig verksamhet. Skatteverket kan för en sådan person komma att behöva behandla namn, personnummer, adress- och kontaktuppgifter, uppgifter om verksamheten samt uppgiven grund för ansökan. </w:t>
      </w:r>
    </w:p>
    <w:p w14:paraId="3E86E52F" w14:textId="77777777" w:rsidR="00213A20" w:rsidRDefault="005673A1" w:rsidP="00213A20">
      <w:pPr>
        <w:pStyle w:val="Brdtextmedindrag"/>
      </w:pPr>
      <w:r>
        <w:t>Det står därför klart att förslaget kan ge upphov till en sådan personuppgiftsbehandling som omfattas av Europaparlamentets och rådets förordning (EU) 2016/679 av den 27 april 2016 om skydd för fysiska personer med avseende på behandling av personuppgifter och om det fria flödet av sådana uppgifter och om upphävande av direktiv 95/46/EG (allmän dataskyddsförordning), kallad EU:s dataskyddsförordning. EU:s dataskyddsförordning är i alla delar bindande och direkt tillämplig i samtliga EU:s medlemsländer. Dataskyddsförordningen utgör den generella regleringen av personuppgiftsbehandling inom EU. För Skatteverkets personuppgiftsbehandling i beskattningsverksamheten finns lagen (2001:181) om behandling av uppgifter i Skatteverkets beskattnings</w:t>
      </w:r>
      <w:r>
        <w:softHyphen/>
        <w:t xml:space="preserve">verksamhet som innehåller bestämmelser som kompletterar EU:s dataskyddsförordning. Förutom vid behandling av personuppgifter om enskilda personer gäller vissa bestämmelser i lagen även vid behandling av uppgifter om juridiska personer (se 1 kap. 1 § andra stycket). </w:t>
      </w:r>
    </w:p>
    <w:p w14:paraId="58130714" w14:textId="77777777" w:rsidR="00213A20" w:rsidRDefault="005673A1" w:rsidP="00213A20">
      <w:pPr>
        <w:pStyle w:val="Brdtextmedindrag"/>
      </w:pPr>
      <w:r>
        <w:t xml:space="preserve">Möjligheten att ansöka om godkännande innebär en möjlighet att få undantag från det krav som annars skulle ha gällt för den som vill flytta beskattat bränsle mellan EU-länder att registreras som certifierad avsändare och certifierad mottagare. Godkännandet innebär en möjlighet att tillämpa vissa särskilda bestämmelser. För att denna förmån inte ska missbrukas krävs att Skatteverket har möjlighet till kontroll. Den behandling av personuppgifter som sker hos Skatteverket till följd av ansökan om godkännande är nödvändig för att systemet ska fungera. Den rättsliga grunden för personuppgiftsbehandlingen är att den är nödvändig för att utföra en uppgift av allmänt intresse eller som ett led i myndighetsutövning (artikel 6.1 e i EU:s dataskyddsförordning). Den aktuella grunden för behandlingen är vidare fastställd i den nationella rätten på det sätt som krävs enligt artikel 6.3 i EU:s dataskyddsförordning. Den rättsliga grunden är fastställd i förordningen (2017:154) med instruktion för Skatteverket och i LSE. </w:t>
      </w:r>
    </w:p>
    <w:p w14:paraId="6D035D49" w14:textId="77777777" w:rsidR="00213A20" w:rsidRDefault="005673A1" w:rsidP="00213A20">
      <w:pPr>
        <w:pStyle w:val="Brdtextmedindrag"/>
      </w:pPr>
      <w:r>
        <w:t xml:space="preserve">De uppgifter som kommer att behandlas är inte sådana känsliga personuppgifter som avses i artikel 9.1 i EU:s dataskyddsförordning. Uppgifterna är antingen sådana som relaterar till verksamheten eller nödvändiga identifikations- och kontaktuppgifter. Vid en avvägning mellan den registrerades personliga integritet och behovet av att personuppgiften behandlas anses behandlingen vara proportionerlig. </w:t>
      </w:r>
    </w:p>
    <w:p w14:paraId="351E9D40" w14:textId="2D571477" w:rsidR="00213A20" w:rsidRDefault="005673A1" w:rsidP="00213A20">
      <w:pPr>
        <w:pStyle w:val="Brdtextmedindrag"/>
      </w:pPr>
      <w:r w:rsidRPr="008E4466">
        <w:t>Av 1</w:t>
      </w:r>
      <w:r>
        <w:t> </w:t>
      </w:r>
      <w:r w:rsidRPr="008E4466">
        <w:t>kap. 4</w:t>
      </w:r>
      <w:r>
        <w:t> </w:t>
      </w:r>
      <w:r w:rsidRPr="008E4466">
        <w:t xml:space="preserve">§ lagen om behandling av uppgifter i Skatteverkets beskattningsverksamhet framgår att uppgifter </w:t>
      </w:r>
      <w:proofErr w:type="gramStart"/>
      <w:r w:rsidRPr="008E4466">
        <w:t>bl.a.</w:t>
      </w:r>
      <w:proofErr w:type="gramEnd"/>
      <w:r w:rsidRPr="008E4466">
        <w:t xml:space="preserve"> får behandlas för att tillhandahålla information som behövs hos Skatteverket för fastställande av underlag för samt bestämmande, redovisning, betalning och återbetalning av skatter och avgifter (punkt 1), revision (punkt 4) och tillsyn samt lämplighets- och tillståndsprövning och annan liknande prövning (punkt 5). Av 2</w:t>
      </w:r>
      <w:r>
        <w:t> </w:t>
      </w:r>
      <w:r w:rsidRPr="008E4466">
        <w:t>kap. 2</w:t>
      </w:r>
      <w:r>
        <w:t> </w:t>
      </w:r>
      <w:r w:rsidRPr="008E4466">
        <w:t>§ framgår vidare att i beskattnings</w:t>
      </w:r>
      <w:r>
        <w:softHyphen/>
      </w:r>
      <w:r w:rsidRPr="008E4466">
        <w:t>databasen får uppgifter behandlas om personer som omfattas av verk</w:t>
      </w:r>
      <w:r>
        <w:softHyphen/>
      </w:r>
      <w:r w:rsidRPr="008E4466">
        <w:t>samhet enligt 1</w:t>
      </w:r>
      <w:r>
        <w:t> </w:t>
      </w:r>
      <w:r w:rsidRPr="008E4466">
        <w:t>kap. 4</w:t>
      </w:r>
      <w:r>
        <w:t> </w:t>
      </w:r>
      <w:r w:rsidRPr="008E4466">
        <w:t>§ 1–9. I 2</w:t>
      </w:r>
      <w:r>
        <w:t> </w:t>
      </w:r>
      <w:r w:rsidRPr="008E4466">
        <w:t>kap. 3</w:t>
      </w:r>
      <w:r>
        <w:t> </w:t>
      </w:r>
      <w:r w:rsidRPr="008E4466">
        <w:t>§ och i förordningen (2001:588) om behandling av uppgifter i Skatteverkets beskattningsverksamhet finns bestämmelser om vilka uppgifter som får behandlas i beskattningsdata</w:t>
      </w:r>
      <w:r>
        <w:softHyphen/>
      </w:r>
      <w:r w:rsidRPr="008E4466">
        <w:t xml:space="preserve">basen. Den behandling av uppgifter som förslagen i denna </w:t>
      </w:r>
      <w:r>
        <w:t>proposition</w:t>
      </w:r>
      <w:r w:rsidRPr="008E4466">
        <w:t xml:space="preserve"> ger upphov till hos Skatteverket i beskattningsdatabasen är tillåten enligt de angivna bestämmelserna.</w:t>
      </w:r>
      <w:r>
        <w:t xml:space="preserve"> </w:t>
      </w:r>
    </w:p>
    <w:p w14:paraId="72837118" w14:textId="77777777" w:rsidR="00213A20" w:rsidRDefault="005673A1" w:rsidP="00213A20">
      <w:pPr>
        <w:pStyle w:val="Brdtextmedindrag"/>
      </w:pPr>
      <w:r>
        <w:t>Förslaget medför dock att det behöver göras en följdändring i lagen om behandling av uppgifter i Skatteverkets beskattningsverksamhet. Enligt huvudregeln i 2 kap. 11 § ska uppgifter och handlingar i beskattnings</w:t>
      </w:r>
      <w:r>
        <w:softHyphen/>
        <w:t xml:space="preserve">databasen, om inget annat anges i 12 §, gallras senast sju år efter utgången av det kalenderår då den beskattningsperiod som uppgifterna och handlingarna kan hänföras till gick ut. Ändringen innebär att uppgifter och handlingar hos Skatteverket med anledning av en ansökan om godkännande enligt ovan i stället ska gallras från beskattningsdatabasen sju år efter utgången av det kalenderår då godkännandet blev återkallat. Det är motsvarande tid som gäller enligt 2 kap. 12 § andra stycket samma lag för motsvarande uppgifter om </w:t>
      </w:r>
      <w:proofErr w:type="gramStart"/>
      <w:r>
        <w:t>bl.a.</w:t>
      </w:r>
      <w:proofErr w:type="gramEnd"/>
      <w:r>
        <w:t xml:space="preserve"> godkända upplagshavare och registrerade varumottagare enligt LSE. Anledningen till att det är nödvändigt att lagra uppgifterna under denna tid är att det i efterhand, särskilt vid omprövning, ska vara möjligt att kontrollera vilka uppgifter som legat till grund för ett beslut. Omprövning kan bli aktuellt upp till sex år från utgången av det kalenderår då beskattningsåret har gått ut. Eftersom det därefter kan bli fråga om rättslig prövning i domstol bedöms det finnas behov av att lagra uppgifterna ytterligare en tid efter detta. Uppgifterna kan därför inte gallras tidigare än sju år efter utgången av det kalenderår då återkallelse av godkännande skett. En sådan bestämmelse bedöms därmed vara förenlig med principen om lagringsminimering i artikel 5.1 e i EU:s dataskyddsförordning.</w:t>
      </w:r>
    </w:p>
    <w:p w14:paraId="3796A58C" w14:textId="241E556E" w:rsidR="00213A20" w:rsidRDefault="005673A1" w:rsidP="00213A20">
      <w:pPr>
        <w:pStyle w:val="Brdtextmedindrag"/>
      </w:pPr>
      <w:r>
        <w:t>Sammanfattningsvis gör regeringen bedömningen att den person</w:t>
      </w:r>
      <w:r>
        <w:softHyphen/>
        <w:t>uppgiftsbehandling som förslagen i denna proposition ger upphov till är förenlig med EU:s dataskyddsförordning. Bortsett från de ändringar som föreslås i lagen om behandling av uppgifter i Skatteverkets beskattningsverksamhet bedöms den befintliga regleringen på personuppgiftsområdet vara tillräcklig för den personuppgiftsbehandling som kan komma att ske vid Skatteverket med anledning av förslagen. Det behöver således inte införas någon ytterligare reglering om denna behandling.</w:t>
      </w:r>
    </w:p>
    <w:p w14:paraId="2959C134" w14:textId="77777777" w:rsidR="00213A20" w:rsidRDefault="005673A1" w:rsidP="00213A20">
      <w:pPr>
        <w:pStyle w:val="Brdtextmedindrag"/>
      </w:pPr>
      <w:r>
        <w:t xml:space="preserve">De lagändringar som föreslås i avsnitt 5 föreslås träda i kraft den 13 februari 2023. Den föreslagna ändringen i 2 kap. 12 § </w:t>
      </w:r>
      <w:r w:rsidRPr="00997ABB">
        <w:t xml:space="preserve">lagen om behandling av uppgifter i Skatteverkets beskattningsverksamhet </w:t>
      </w:r>
      <w:r>
        <w:t>föreslås dock a</w:t>
      </w:r>
      <w:r w:rsidRPr="00997ABB">
        <w:t>v författningstekniska skäl träda i kraft den 1 mars 2023.</w:t>
      </w:r>
    </w:p>
    <w:p w14:paraId="7355BD75" w14:textId="77777777" w:rsidR="00213A20" w:rsidRDefault="005673A1" w:rsidP="00213A20">
      <w:pPr>
        <w:pStyle w:val="Rubrik5utannumrering"/>
      </w:pPr>
      <w:r>
        <w:t>Lagförslag</w:t>
      </w:r>
    </w:p>
    <w:p w14:paraId="7187DD07" w14:textId="3DD13462" w:rsidR="005749D4" w:rsidRDefault="005673A1" w:rsidP="005749D4">
      <w:pPr>
        <w:pStyle w:val="Brdtext"/>
      </w:pPr>
      <w:r>
        <w:t xml:space="preserve">Förslaget medför ändring i 2 kap. 12 § lagen om behandling av uppgifter i Skatteverkets beskattningsverksamhet. </w:t>
      </w:r>
    </w:p>
    <w:p w14:paraId="13344EC2" w14:textId="77777777" w:rsidR="005749D4" w:rsidRDefault="005673A1" w:rsidP="004A7ABB">
      <w:pPr>
        <w:pStyle w:val="Rubrik1"/>
      </w:pPr>
      <w:bookmarkStart w:id="28" w:name="_Toc104903678"/>
      <w:r>
        <w:t>Vissa ändringar med anledning av förslagen i propositionen Nytt punktskattedirektiv och vissa andra ändringar</w:t>
      </w:r>
      <w:bookmarkEnd w:id="28"/>
    </w:p>
    <w:p w14:paraId="58BE373A" w14:textId="77777777" w:rsidR="005749D4" w:rsidRDefault="00DF7B57" w:rsidP="005749D4">
      <w:pPr>
        <w:pStyle w:val="Brdtextmedindrag"/>
        <w:ind w:firstLine="0"/>
      </w:pPr>
    </w:p>
    <w:p w14:paraId="1459823E" w14:textId="77777777" w:rsidR="005749D4" w:rsidRDefault="005673A1" w:rsidP="005749D4">
      <w:pPr>
        <w:pStyle w:val="Brdtextram"/>
      </w:pPr>
      <w:r w:rsidRPr="00420062">
        <w:rPr>
          <w:b/>
        </w:rPr>
        <w:t>Regeringens förslag:</w:t>
      </w:r>
      <w:r>
        <w:t xml:space="preserve"> Följdändringar i lagen om straff för smuggling görs med anledning av vissa ändringar i skatteförfarandelagens bestämmelser om skyldighet att lämna deklaration. En mindre ändring görs i den nya lagen om alkoholskatt.</w:t>
      </w:r>
    </w:p>
    <w:p w14:paraId="48E633A7" w14:textId="77777777" w:rsidR="005749D4" w:rsidRPr="000F6CDC" w:rsidRDefault="005673A1" w:rsidP="005749D4">
      <w:pPr>
        <w:pStyle w:val="Brdtextmedindragram"/>
      </w:pPr>
      <w:r w:rsidRPr="000F6CDC">
        <w:t xml:space="preserve">Lagändringarna ska träda i kraft den 13 </w:t>
      </w:r>
      <w:r w:rsidRPr="0035511F">
        <w:t>februari</w:t>
      </w:r>
      <w:r w:rsidRPr="000F6CDC">
        <w:t xml:space="preserve"> 2023.</w:t>
      </w:r>
    </w:p>
    <w:p w14:paraId="4258712C" w14:textId="77777777" w:rsidR="005749D4" w:rsidRPr="00A76360" w:rsidRDefault="00DF7B57" w:rsidP="005749D4">
      <w:pPr>
        <w:pStyle w:val="Brdtextmedindrag"/>
        <w:rPr>
          <w:sz w:val="8"/>
          <w:szCs w:val="8"/>
        </w:rPr>
      </w:pPr>
    </w:p>
    <w:p w14:paraId="55FA8737" w14:textId="77777777" w:rsidR="005749D4" w:rsidRDefault="005673A1" w:rsidP="004A7ABB">
      <w:pPr>
        <w:pStyle w:val="Brdtextmedindrag"/>
      </w:pPr>
      <w:r>
        <w:rPr>
          <w:b/>
        </w:rPr>
        <w:t>Promemorians</w:t>
      </w:r>
      <w:r w:rsidRPr="0006285B">
        <w:rPr>
          <w:b/>
        </w:rPr>
        <w:t xml:space="preserve"> förslag:</w:t>
      </w:r>
      <w:r>
        <w:t xml:space="preserve"> Förslagen ingick inte i promemorian.</w:t>
      </w:r>
    </w:p>
    <w:p w14:paraId="072227D8" w14:textId="3374C00B" w:rsidR="005749D4" w:rsidRDefault="005673A1" w:rsidP="004A7ABB">
      <w:pPr>
        <w:pStyle w:val="Brdtextmedindrag"/>
      </w:pPr>
      <w:r w:rsidRPr="009A4AA4">
        <w:rPr>
          <w:b/>
          <w:bCs/>
        </w:rPr>
        <w:t>Skälen för regeringens förslag:</w:t>
      </w:r>
      <w:r>
        <w:t xml:space="preserve"> I propositionen Nytt punktskattedirektiv och vissa andra ändringar (prop. 2021/22:61) föreslås vissa ändringar av förfarandereglerna vid flyttningar av beskattade varor. Dessa ändringar medför även vissa följdändringar i skatteförfarandelagen (2011:1244), förkortad SFL. Bland annat tas bestämmelsen i nuvarande 26 kap. 8 § 2 SFL om lämnande av deklaration för distansförsäljare som inte har en godkänd skatterepresentant bort. I ett nytt andra stycke till 26 kap. 37 § SFL införs vidare vissa nya bestämmelser för mottagare vid distansförsäljning vilka har anmält flyttningen till Skatteverket. Bestämmelserna i 26 kap. 37 § första stycket SFL anpassas till vissa ändringar i lagarna om skatt på energi, alkoholskatt och tobaksskatt men avser även fortsättningsvis de situationer där skyldighet finns att lämna deklarationen vid den skattepliktiga händelsen. </w:t>
      </w:r>
    </w:p>
    <w:p w14:paraId="445F3B4C" w14:textId="77777777" w:rsidR="005749D4" w:rsidRDefault="005673A1" w:rsidP="004A7ABB">
      <w:pPr>
        <w:pStyle w:val="Brdtextmedindrag"/>
      </w:pPr>
      <w:r>
        <w:t xml:space="preserve">I 1 § fjärde stycket lagen (2000:1225) om straff för smuggling ges Tullverket möjlighet att tillämpa vissa bestämmelser i lagen i fråga om skattebrott </w:t>
      </w:r>
      <w:r w:rsidRPr="00F8606C">
        <w:t>om brottet rör underlåtenhet att lämna deklaration enligt 26</w:t>
      </w:r>
      <w:r>
        <w:t> </w:t>
      </w:r>
      <w:r w:rsidRPr="00F8606C">
        <w:t>kap. 8</w:t>
      </w:r>
      <w:r>
        <w:t> </w:t>
      </w:r>
      <w:r w:rsidRPr="00F8606C">
        <w:t>§</w:t>
      </w:r>
      <w:r>
        <w:t> </w:t>
      </w:r>
      <w:r w:rsidRPr="00F8606C">
        <w:t>2 eller 37</w:t>
      </w:r>
      <w:r>
        <w:t> </w:t>
      </w:r>
      <w:r w:rsidRPr="00F8606C">
        <w:t xml:space="preserve">§ </w:t>
      </w:r>
      <w:r>
        <w:t xml:space="preserve">SFL. Med anledning av ändringarna i de nämnda bestämmelserna i SFL behöver hänvisningarna i 1 § fjärde stycket lagen om straff för smuggling till SFL uppdateras. </w:t>
      </w:r>
    </w:p>
    <w:p w14:paraId="1472A46F" w14:textId="046B47FC" w:rsidR="005749D4" w:rsidRDefault="005673A1" w:rsidP="004A7ABB">
      <w:pPr>
        <w:pStyle w:val="Brdtextmedindrag"/>
      </w:pPr>
      <w:r>
        <w:t>Regeringen föreslår mot denna bakgrund att bestämmelsen i 1 § fjärde stycket lagen om straff för smuggling anpassas till de ändringar som har gjorts i SFL genom att hänvisningen till nuvarande 26 kap. 8 § 2 SFL tas bort. Eftersom den bestämmelsen inte ersatts av någon ny bestämmelse av samma innebörd bör hänvisningen inte ersättas. Regeringen föreslår vidare att hänvisningen till 26 kap. 37 § SFL begränsas till det första stycket (i bestämmelsens lydelse enligt SFS 2022:174). Därigenom undviks att Tullverkets befogenheter utvidgas utöver vad som avsågs vid införandet av den nuvarande bestämmelsen i 1 § lagen om straff för smuggling (dvs. utvidgas till andra situationer än sådana där skyldighet finns att lämna deklaration vid den skattepliktiga händelsen). Tullverket och Skatteverket har vid beredning under hand inte haft några invändningar mot förslagen.</w:t>
      </w:r>
    </w:p>
    <w:p w14:paraId="0D1AF74A" w14:textId="77777777" w:rsidR="005749D4" w:rsidRDefault="005673A1" w:rsidP="004A7ABB">
      <w:pPr>
        <w:pStyle w:val="Brdtextmedindrag"/>
      </w:pPr>
      <w:r>
        <w:t>Ändringen föreslås träda i kraft den 13 februari 2023, dvs. samtidigt som ändringarna i SFL.</w:t>
      </w:r>
    </w:p>
    <w:p w14:paraId="5E8D97DD" w14:textId="77777777" w:rsidR="005749D4" w:rsidRDefault="005673A1" w:rsidP="004A7ABB">
      <w:pPr>
        <w:pStyle w:val="Brdtextmedindrag"/>
      </w:pPr>
      <w:r>
        <w:t>En mindre ändring föreslås vidare i 13 kap. 10 § lagen (2022:156) om alkoholskatt vilken kommer att träda i kraft den 13 februari 2023 för att korrigera en hänvisning till rådets direktiv 92/83/EEG av den 19 oktober 1992 om harmonisering av strukturerna om harmonisering av strukturerna för punktskatter på alkohol och alkoholdrycker. En motsvarande korrigering görs i nuvarande 36 § lagen (1994:1564) om alkoholskatt genom SFS 2022:164 vilken träder i kraft den 1 juli 2022.</w:t>
      </w:r>
    </w:p>
    <w:p w14:paraId="7907EC26" w14:textId="77777777" w:rsidR="005749D4" w:rsidRDefault="005673A1" w:rsidP="004A7ABB">
      <w:pPr>
        <w:pStyle w:val="Rubrik5utannumrering"/>
      </w:pPr>
      <w:r>
        <w:t>Lagförslag</w:t>
      </w:r>
    </w:p>
    <w:p w14:paraId="33B21A68" w14:textId="2F828912" w:rsidR="005749D4" w:rsidRPr="005749D4" w:rsidRDefault="005673A1" w:rsidP="004A7ABB">
      <w:pPr>
        <w:pStyle w:val="Brdtextmedindrag"/>
        <w:ind w:firstLine="0"/>
      </w:pPr>
      <w:r>
        <w:t>Förslaget innebär ändringar i 1 § lagen om straff för smuggling och 13 kap. 10 § lagen (2022:156) om alkoholskatt.</w:t>
      </w:r>
    </w:p>
    <w:p w14:paraId="58082401" w14:textId="164481FD" w:rsidR="00213A20" w:rsidRDefault="005673A1" w:rsidP="00213A20">
      <w:pPr>
        <w:pStyle w:val="Rubrik1"/>
      </w:pPr>
      <w:bookmarkStart w:id="29" w:name="_Toc93987776"/>
      <w:bookmarkStart w:id="30" w:name="_Toc101784837"/>
      <w:bookmarkStart w:id="31" w:name="_Toc104903679"/>
      <w:r>
        <w:t>Konsekvenser</w:t>
      </w:r>
      <w:bookmarkEnd w:id="29"/>
      <w:bookmarkEnd w:id="30"/>
      <w:bookmarkEnd w:id="31"/>
    </w:p>
    <w:p w14:paraId="4B5A2091" w14:textId="77777777" w:rsidR="00213A20" w:rsidRDefault="005673A1" w:rsidP="00213A20">
      <w:pPr>
        <w:pStyle w:val="Brdtext"/>
      </w:pPr>
      <w:r w:rsidRPr="004D73E8">
        <w:t>I detta avsnitt redogörs för förslage</w:t>
      </w:r>
      <w:r>
        <w:t>n</w:t>
      </w:r>
      <w:r w:rsidRPr="004D73E8">
        <w:t>s effekter i den omfattning som bedöms lämpligt i det aktuella lagstiftningsärendet och med beaktande av förordningen (2007:1244) om konsekvensutredning vid regelgivning.</w:t>
      </w:r>
    </w:p>
    <w:p w14:paraId="5BA02B39" w14:textId="401AF7B6" w:rsidR="00213A20" w:rsidRPr="00C64B83" w:rsidRDefault="005673A1" w:rsidP="00213A20">
      <w:pPr>
        <w:pStyle w:val="Brdtextmedindrag"/>
      </w:pPr>
      <w:r w:rsidRPr="004D73E8">
        <w:t xml:space="preserve">De offentligfinansiella effekterna till följd av </w:t>
      </w:r>
      <w:r>
        <w:t xml:space="preserve">de </w:t>
      </w:r>
      <w:r w:rsidRPr="004D73E8">
        <w:t>ändrade skatte</w:t>
      </w:r>
      <w:r>
        <w:t xml:space="preserve">reglerna har </w:t>
      </w:r>
      <w:r w:rsidRPr="004D73E8">
        <w:t>beräkna</w:t>
      </w:r>
      <w:r>
        <w:t>t</w:t>
      </w:r>
      <w:r w:rsidRPr="004D73E8">
        <w:t xml:space="preserve">s i enlighet med Finansdepartementets beräkningskonventioner. Beräkningarna </w:t>
      </w:r>
      <w:r>
        <w:t>har gjorts</w:t>
      </w:r>
      <w:r w:rsidRPr="004D73E8">
        <w:t xml:space="preserve"> i ikraftträdandeåre</w:t>
      </w:r>
      <w:r>
        <w:t>n</w:t>
      </w:r>
      <w:r w:rsidRPr="004D73E8">
        <w:t>s priser och volymer.</w:t>
      </w:r>
    </w:p>
    <w:p w14:paraId="2AA70DAA" w14:textId="77777777" w:rsidR="00213A20" w:rsidRDefault="005673A1" w:rsidP="00213A20">
      <w:pPr>
        <w:pStyle w:val="Rubrik4utannumrering"/>
      </w:pPr>
      <w:r>
        <w:t>Syfte och alternativa lösningar</w:t>
      </w:r>
    </w:p>
    <w:p w14:paraId="65C3F212" w14:textId="77777777" w:rsidR="00213A20" w:rsidRDefault="005673A1" w:rsidP="00213A20">
      <w:pPr>
        <w:pStyle w:val="Brdtext"/>
      </w:pPr>
      <w:r>
        <w:t xml:space="preserve">Förslaget syftar till att säkerställa att den skattefrihet för fartygsbränsle som följer av energiskattedirektivet i praktiken går att uppfylla efter den 13 februari 2023. I avsnitt </w:t>
      </w:r>
      <w:r w:rsidRPr="00963B14">
        <w:t>5</w:t>
      </w:r>
      <w:r>
        <w:t xml:space="preserve"> beskrivs en alternativ lösning som består av att utvidga nuvarande bestämmelser i lagen (1999:446) om proviantering av fartyg och luftfartyg och varför den lösningen inte har valts. Alternativet att inte genomföra ändringen skulle medföra betydande svårigheter för berörda aktörer. </w:t>
      </w:r>
    </w:p>
    <w:p w14:paraId="292A8909" w14:textId="2EB51287" w:rsidR="00213A20" w:rsidRDefault="005673A1" w:rsidP="00213A20">
      <w:pPr>
        <w:pStyle w:val="Brdtextmedindrag"/>
      </w:pPr>
      <w:r>
        <w:t>Förslaget bedöms vara förenligt med EU-rätten då det bedöms omfattas av de möjligheter till nationella undantag som följer av artikel 49 i nya punktskattedirektivet.</w:t>
      </w:r>
    </w:p>
    <w:p w14:paraId="73949FB4" w14:textId="6376E360" w:rsidR="005948A9" w:rsidRDefault="005673A1" w:rsidP="004A7ABB">
      <w:pPr>
        <w:pStyle w:val="Brdtextmedindrag"/>
      </w:pPr>
      <w:r w:rsidRPr="008E5915">
        <w:t xml:space="preserve">Förslagen i avsnitt 7 utgör följdändringar som syftar till att bibehålla nuvarande rättsläge. Alternativet att inte göra ändringen skulle medföra att tillämpningsområdet för vissa bestämmelser utvidgas. Någon alternativ lösning bedöms inte föreligga. </w:t>
      </w:r>
    </w:p>
    <w:p w14:paraId="5FD7F8B5" w14:textId="77777777" w:rsidR="00213A20" w:rsidRDefault="005673A1" w:rsidP="00213A20">
      <w:pPr>
        <w:pStyle w:val="Rubrik4utannumrering"/>
      </w:pPr>
      <w:r>
        <w:t>Offentligfinansiella effekter</w:t>
      </w:r>
    </w:p>
    <w:p w14:paraId="7B6D1ACE" w14:textId="0F587307" w:rsidR="00213A20" w:rsidRPr="004D125C" w:rsidRDefault="005673A1" w:rsidP="004A7ABB">
      <w:pPr>
        <w:pStyle w:val="Brdtext"/>
      </w:pPr>
      <w:r w:rsidRPr="00BD20A7">
        <w:t>Förslaget säkerställer att den skattefrihet för fartygsbränsle som i</w:t>
      </w:r>
      <w:r>
        <w:t xml:space="preserve"> </w:t>
      </w:r>
      <w:r w:rsidRPr="00BD20A7">
        <w:t>dag följer av energiskattedirektivet i praktiken ska gå att upp</w:t>
      </w:r>
      <w:r>
        <w:t>nå</w:t>
      </w:r>
      <w:r w:rsidRPr="00BD20A7">
        <w:t xml:space="preserve"> även efter den 13</w:t>
      </w:r>
      <w:r>
        <w:t> </w:t>
      </w:r>
      <w:r w:rsidRPr="00BD20A7">
        <w:t>februari 2023. Förslaget bedöms därmed inte få några offentligfinansiella effekter.</w:t>
      </w:r>
      <w:r>
        <w:t xml:space="preserve"> </w:t>
      </w:r>
      <w:r w:rsidRPr="008E5915">
        <w:t xml:space="preserve">Övriga förslag bedöms inte heller få någon offentligfinansiell effekt. </w:t>
      </w:r>
    </w:p>
    <w:p w14:paraId="23AA55FC" w14:textId="77777777" w:rsidR="00213A20" w:rsidRDefault="005673A1" w:rsidP="00213A20">
      <w:pPr>
        <w:pStyle w:val="Rubrik4utannumrering"/>
      </w:pPr>
      <w:r>
        <w:t>Effekter för företag och enskilda</w:t>
      </w:r>
    </w:p>
    <w:p w14:paraId="58B175D8" w14:textId="31C0E047" w:rsidR="00213A20" w:rsidRPr="004D125C" w:rsidRDefault="005673A1" w:rsidP="004A7ABB">
      <w:pPr>
        <w:pStyle w:val="Brdtext"/>
      </w:pPr>
      <w:r>
        <w:t>Endast ett fåtal företag bedöms beröras av förslaget. Förslaget innebär att den som i dag bedriver sådan verksamhet som avses i de nya bestämmelserna och som vill utnyttja de förenklingar som de nya bestämmelserna möjliggör behöver ansöka om ett godkännande av Skatteverket. Godkännandet</w:t>
      </w:r>
      <w:r w:rsidRPr="00D427EA">
        <w:t xml:space="preserve"> kan dock medges tills vidare vilket innebär att företag som regelbundet genomför flyttningar inte behöver inkomma med en ny ansökan för varje flyttning.</w:t>
      </w:r>
      <w:r>
        <w:t xml:space="preserve"> Den som innehar ett godkännande behöver löpande bokföra flyttningar som sker enligt de nya bestämmelserna. Detta får dock anses utgöra en förenkling i förhållande till det krav på att anmäla varje flyttning i EMCS vilket annars skulle gälla. </w:t>
      </w:r>
      <w:r w:rsidRPr="008E5915">
        <w:t xml:space="preserve">Förslaget i avsnitt 7 utgör endast en följdändring som bibehåller nuvarande rättsläge. </w:t>
      </w:r>
    </w:p>
    <w:p w14:paraId="2B02BC62" w14:textId="77777777" w:rsidR="00213A20" w:rsidRDefault="005673A1" w:rsidP="00213A20">
      <w:pPr>
        <w:pStyle w:val="Rubrik4utannumrering"/>
      </w:pPr>
      <w:r>
        <w:t>Effekter för myndigheter och domstolar</w:t>
      </w:r>
    </w:p>
    <w:p w14:paraId="2301B812" w14:textId="5FA6A254" w:rsidR="00213A20" w:rsidRPr="00BD20A7" w:rsidRDefault="005673A1" w:rsidP="004A7ABB">
      <w:pPr>
        <w:pStyle w:val="Brdtext"/>
      </w:pPr>
      <w:r w:rsidRPr="00E0595C">
        <w:t xml:space="preserve">Förslaget </w:t>
      </w:r>
      <w:r>
        <w:t xml:space="preserve">innebär att </w:t>
      </w:r>
      <w:r w:rsidRPr="00E0595C">
        <w:t>Skatteverket</w:t>
      </w:r>
      <w:r>
        <w:t xml:space="preserve"> behöver hantera ansökningar om godkännande enligt de nya bestämmelserna och kontroll av efterlevnaden. Det bedöms dock endast vara fråga om ett fåtal aktörer vilka kan antas i de flesta fall redan vara godkända som upplagshavare. Förslaget medför även behov av anpassning av blanketter och </w:t>
      </w:r>
      <w:proofErr w:type="spellStart"/>
      <w:r>
        <w:t>it-stöd</w:t>
      </w:r>
      <w:proofErr w:type="spellEnd"/>
      <w:r>
        <w:t xml:space="preserve">. </w:t>
      </w:r>
      <w:r w:rsidRPr="00E0595C">
        <w:t xml:space="preserve">Det </w:t>
      </w:r>
      <w:r>
        <w:t xml:space="preserve">finns ett visst </w:t>
      </w:r>
      <w:r w:rsidRPr="00E0595C">
        <w:t>behov av särskilda informationsinsatser med anledning av försl</w:t>
      </w:r>
      <w:r>
        <w:t>aget men då förändringarna bedöms beröra endast ett fåtal aktörer blir insatserna begränsade. Ändringarna sammanfaller vidare med de mer omfattande ändringar på samma område som sker med anledning av propositionen Nytt punktskattedirektiv och vissa andra ändringar (prop. 2021/22:61). Informationsinsatserna bör därför kunna samordnas. T</w:t>
      </w:r>
      <w:r w:rsidRPr="00E0595C">
        <w:t>illkommande kostnader för Skatteverket ska hanteras inom befintliga ekonomiska ramar. Förslaget bedöms inte påverka antalet mål eller på annat sätt påverka arbetsbelastningen i förvaltningsdomstolarna och inte heller medföra några ökade kostnader för andra myndigheter.</w:t>
      </w:r>
      <w:r>
        <w:t xml:space="preserve"> </w:t>
      </w:r>
      <w:r w:rsidRPr="008E5915">
        <w:t xml:space="preserve">Förslaget i </w:t>
      </w:r>
      <w:r w:rsidR="009F3E17" w:rsidRPr="008E5915">
        <w:t>avsnitt</w:t>
      </w:r>
      <w:r w:rsidR="009F3E17">
        <w:t> </w:t>
      </w:r>
      <w:r w:rsidRPr="008E5915">
        <w:t>7 bedöms inte medföra några effekter för myndigheter eller domstolar.</w:t>
      </w:r>
    </w:p>
    <w:p w14:paraId="13FF546C" w14:textId="77777777" w:rsidR="00213A20" w:rsidRDefault="005673A1" w:rsidP="00213A20">
      <w:pPr>
        <w:pStyle w:val="Rubrik4utannumrering"/>
      </w:pPr>
      <w:r>
        <w:t>Övriga effekter</w:t>
      </w:r>
    </w:p>
    <w:p w14:paraId="45566A75" w14:textId="09F90DBC" w:rsidR="00213A20" w:rsidRPr="00F740A0" w:rsidRDefault="005673A1" w:rsidP="004A7ABB">
      <w:pPr>
        <w:pStyle w:val="Brdtext"/>
      </w:pPr>
      <w:r>
        <w:t>Förslage</w:t>
      </w:r>
      <w:r w:rsidRPr="008E5915">
        <w:t>n</w:t>
      </w:r>
      <w:r>
        <w:t xml:space="preserve"> bedöms inte få påverkan på den ekonomiska jämställdheten, sysselsättningen, miljön, integrationen, brottsligheten eller den kommunala självstyrelsen.</w:t>
      </w:r>
    </w:p>
    <w:p w14:paraId="1F3EDF53" w14:textId="77777777" w:rsidR="00213A20" w:rsidRDefault="005673A1" w:rsidP="00213A20">
      <w:pPr>
        <w:pStyle w:val="Rubrik1"/>
      </w:pPr>
      <w:bookmarkStart w:id="32" w:name="_Toc93987777"/>
      <w:bookmarkStart w:id="33" w:name="_Toc101784838"/>
      <w:bookmarkStart w:id="34" w:name="_Toc104903680"/>
      <w:r>
        <w:t>Författningskommentar</w:t>
      </w:r>
      <w:bookmarkEnd w:id="32"/>
      <w:bookmarkEnd w:id="33"/>
      <w:bookmarkEnd w:id="34"/>
    </w:p>
    <w:p w14:paraId="4A0A3E4E" w14:textId="77777777" w:rsidR="00213A20" w:rsidRDefault="005673A1" w:rsidP="00213A20">
      <w:pPr>
        <w:pStyle w:val="Rubrik2"/>
        <w:spacing w:before="0"/>
      </w:pPr>
      <w:bookmarkStart w:id="35" w:name="_Toc93987778"/>
      <w:bookmarkStart w:id="36" w:name="_Toc101784839"/>
      <w:bookmarkStart w:id="37" w:name="_Toc104903681"/>
      <w:r>
        <w:t>Förslaget till lag om ändring i lagen (1994:1776) om skatt på energi</w:t>
      </w:r>
      <w:bookmarkEnd w:id="35"/>
      <w:bookmarkEnd w:id="36"/>
      <w:bookmarkEnd w:id="37"/>
    </w:p>
    <w:p w14:paraId="0605174C" w14:textId="77777777" w:rsidR="00213A20" w:rsidRPr="00184ECF" w:rsidRDefault="005673A1" w:rsidP="00213A20">
      <w:pPr>
        <w:pStyle w:val="Brdtext"/>
        <w:rPr>
          <w:b/>
        </w:rPr>
      </w:pPr>
      <w:r w:rsidRPr="00184ECF">
        <w:rPr>
          <w:b/>
        </w:rPr>
        <w:t xml:space="preserve">8 kap. </w:t>
      </w:r>
    </w:p>
    <w:p w14:paraId="0C5B73BD" w14:textId="77777777" w:rsidR="00213A20" w:rsidRPr="00184ECF" w:rsidRDefault="005673A1" w:rsidP="00213A20">
      <w:pPr>
        <w:pStyle w:val="Rubrik4utannumrering"/>
        <w:spacing w:before="120"/>
        <w:rPr>
          <w:i/>
          <w:iCs/>
        </w:rPr>
      </w:pPr>
      <w:r>
        <w:rPr>
          <w:i/>
          <w:iCs/>
        </w:rPr>
        <w:t>Godkännande för särskild hantering av proviantering till havs</w:t>
      </w:r>
    </w:p>
    <w:p w14:paraId="2B73C4D2" w14:textId="77777777" w:rsidR="00213A20" w:rsidRPr="00184ECF" w:rsidRDefault="005673A1" w:rsidP="00213A20">
      <w:pPr>
        <w:pStyle w:val="Brdtextmedindrag"/>
        <w:ind w:firstLine="0"/>
        <w:rPr>
          <w:i/>
          <w:sz w:val="18"/>
          <w:szCs w:val="18"/>
        </w:rPr>
      </w:pPr>
      <w:r w:rsidRPr="00184ECF">
        <w:rPr>
          <w:b/>
          <w:bCs/>
          <w:i/>
          <w:iCs/>
          <w:sz w:val="18"/>
          <w:szCs w:val="18"/>
        </w:rPr>
        <w:t>4 §</w:t>
      </w:r>
      <w:r w:rsidRPr="00184ECF">
        <w:rPr>
          <w:i/>
        </w:rPr>
        <w:t xml:space="preserve"> </w:t>
      </w:r>
      <w:r w:rsidRPr="00184ECF">
        <w:rPr>
          <w:i/>
          <w:sz w:val="18"/>
          <w:szCs w:val="18"/>
        </w:rPr>
        <w:t>Godkännande för särskild hantering av proviantering till havs får ges en sökande som</w:t>
      </w:r>
    </w:p>
    <w:p w14:paraId="135277BF" w14:textId="77777777" w:rsidR="00213A20" w:rsidRPr="00184ECF" w:rsidRDefault="005673A1" w:rsidP="00213A20">
      <w:pPr>
        <w:pStyle w:val="Brdtextmedindrag"/>
        <w:rPr>
          <w:i/>
          <w:sz w:val="18"/>
          <w:szCs w:val="18"/>
        </w:rPr>
      </w:pPr>
      <w:r w:rsidRPr="00184ECF">
        <w:rPr>
          <w:i/>
          <w:sz w:val="18"/>
          <w:szCs w:val="18"/>
        </w:rPr>
        <w:t>1. i sin verksamhet är avsändare för sådan flyttning som avses i 5 §, och</w:t>
      </w:r>
    </w:p>
    <w:p w14:paraId="5DC88A7D" w14:textId="77777777" w:rsidR="00213A20" w:rsidRPr="00184ECF" w:rsidRDefault="005673A1" w:rsidP="00213A20">
      <w:pPr>
        <w:pStyle w:val="Brdtextmedindrag"/>
        <w:rPr>
          <w:i/>
          <w:sz w:val="18"/>
          <w:szCs w:val="18"/>
        </w:rPr>
      </w:pPr>
      <w:r w:rsidRPr="00184ECF">
        <w:rPr>
          <w:i/>
          <w:sz w:val="18"/>
          <w:szCs w:val="18"/>
        </w:rPr>
        <w:t>2. med hänsyn till sina ekonomiska förhållanden och omständigheterna i övrigt är lämplig att ges ett sådant godkännande.</w:t>
      </w:r>
    </w:p>
    <w:p w14:paraId="7175CEC6" w14:textId="3DA8942D" w:rsidR="00213A20" w:rsidRDefault="005673A1" w:rsidP="00213A20">
      <w:pPr>
        <w:pStyle w:val="Brdtextmedindrag"/>
        <w:rPr>
          <w:b/>
          <w:bCs/>
          <w:sz w:val="18"/>
          <w:szCs w:val="18"/>
        </w:rPr>
      </w:pPr>
      <w:r w:rsidRPr="007B7BB5">
        <w:rPr>
          <w:i/>
          <w:sz w:val="18"/>
          <w:szCs w:val="18"/>
        </w:rPr>
        <w:t>Skatteverket beslutar om godkännande efter särskild</w:t>
      </w:r>
      <w:r>
        <w:rPr>
          <w:i/>
          <w:sz w:val="18"/>
          <w:szCs w:val="18"/>
        </w:rPr>
        <w:t xml:space="preserve"> a</w:t>
      </w:r>
      <w:r w:rsidRPr="007B7BB5">
        <w:rPr>
          <w:i/>
          <w:sz w:val="18"/>
          <w:szCs w:val="18"/>
        </w:rPr>
        <w:t>nsökan. Ett godkännande får gälla för en viss tid eller tills vidare.</w:t>
      </w:r>
    </w:p>
    <w:p w14:paraId="4F8A7B50" w14:textId="77777777" w:rsidR="00213A20" w:rsidRPr="00AE0DF8" w:rsidRDefault="00DF7B57" w:rsidP="00213A20">
      <w:pPr>
        <w:pStyle w:val="Brdtextmedindrag"/>
        <w:ind w:firstLine="0"/>
        <w:rPr>
          <w:b/>
          <w:bCs/>
        </w:rPr>
      </w:pPr>
    </w:p>
    <w:p w14:paraId="0EA98FCC" w14:textId="77777777" w:rsidR="00213A20" w:rsidRDefault="005673A1" w:rsidP="00213A20">
      <w:pPr>
        <w:pStyle w:val="Brdtextmedindrag"/>
        <w:ind w:firstLine="0"/>
      </w:pPr>
      <w:r>
        <w:t>I paragrafen, som är ny, finns bestämmelser om godkännande för särskild hantering av proviantering till havs.</w:t>
      </w:r>
    </w:p>
    <w:p w14:paraId="19FE2F85" w14:textId="77777777" w:rsidR="00213A20" w:rsidRDefault="005673A1" w:rsidP="00213A20">
      <w:pPr>
        <w:pStyle w:val="Brdtextmedindrag"/>
        <w:tabs>
          <w:tab w:val="left" w:pos="5103"/>
        </w:tabs>
      </w:pPr>
      <w:r>
        <w:t xml:space="preserve">I </w:t>
      </w:r>
      <w:r w:rsidRPr="0062122B">
        <w:rPr>
          <w:i/>
          <w:iCs/>
        </w:rPr>
        <w:t>första stycket</w:t>
      </w:r>
      <w:r>
        <w:t xml:space="preserve"> anges förutsättningarna för godkännande. Enligt </w:t>
      </w:r>
      <w:r w:rsidRPr="00856ACF">
        <w:rPr>
          <w:i/>
          <w:iCs/>
        </w:rPr>
        <w:t>första punkten</w:t>
      </w:r>
      <w:r>
        <w:t xml:space="preserve"> ska sökanden i sin verksamhet vara avsändare för sådan flyttning av bränsle som avses i 5 §. Dessutom krävs enligt </w:t>
      </w:r>
      <w:r w:rsidRPr="00515379">
        <w:rPr>
          <w:i/>
          <w:iCs/>
        </w:rPr>
        <w:t>andra punkten</w:t>
      </w:r>
      <w:r>
        <w:t xml:space="preserve"> att sökanden är lämplig med hänsyn till sina ekonomiska förhållanden och omständigheterna i övrigt.</w:t>
      </w:r>
    </w:p>
    <w:p w14:paraId="4771D3D0" w14:textId="77777777" w:rsidR="00213A20" w:rsidRDefault="005673A1" w:rsidP="00213A20">
      <w:pPr>
        <w:pStyle w:val="Brdtextmedindrag"/>
      </w:pPr>
      <w:r>
        <w:t xml:space="preserve">Av </w:t>
      </w:r>
      <w:r w:rsidRPr="00AC2FBE">
        <w:rPr>
          <w:i/>
          <w:iCs/>
        </w:rPr>
        <w:t>andra stycket</w:t>
      </w:r>
      <w:r>
        <w:t xml:space="preserve"> följer att Skatteverket beslutar om godkännande efter särskild ansökan. Ett godkännande får gälla</w:t>
      </w:r>
      <w:r w:rsidRPr="00AC2FBE">
        <w:t xml:space="preserve"> </w:t>
      </w:r>
      <w:r>
        <w:t>för</w:t>
      </w:r>
      <w:r w:rsidRPr="00AC2FBE">
        <w:t xml:space="preserve"> </w:t>
      </w:r>
      <w:r>
        <w:t xml:space="preserve">en </w:t>
      </w:r>
      <w:r w:rsidRPr="00AC2FBE">
        <w:t xml:space="preserve">viss tid eller tills vidare. </w:t>
      </w:r>
    </w:p>
    <w:p w14:paraId="74D7ABE0" w14:textId="77777777" w:rsidR="00213A20" w:rsidRDefault="005673A1" w:rsidP="00213A20">
      <w:pPr>
        <w:pStyle w:val="Brdtextmedindrag"/>
      </w:pPr>
      <w:r>
        <w:t>Övervägandena finns i avsnitt 5.</w:t>
      </w:r>
    </w:p>
    <w:p w14:paraId="10E99E00" w14:textId="77777777" w:rsidR="00213A20" w:rsidRDefault="00DF7B57" w:rsidP="00213A20">
      <w:pPr>
        <w:pStyle w:val="Brdtextmedindrag"/>
      </w:pPr>
    </w:p>
    <w:p w14:paraId="6D5F0F95" w14:textId="77777777" w:rsidR="00213A20" w:rsidRPr="00184ECF" w:rsidRDefault="005673A1" w:rsidP="00213A20">
      <w:pPr>
        <w:pStyle w:val="Brdtextmedindrag"/>
        <w:ind w:firstLine="0"/>
        <w:rPr>
          <w:i/>
          <w:iCs/>
          <w:sz w:val="18"/>
          <w:szCs w:val="18"/>
        </w:rPr>
      </w:pPr>
      <w:r w:rsidRPr="00184ECF">
        <w:rPr>
          <w:b/>
          <w:i/>
          <w:iCs/>
          <w:sz w:val="18"/>
          <w:szCs w:val="18"/>
        </w:rPr>
        <w:t>5 §</w:t>
      </w:r>
      <w:r w:rsidRPr="00184ECF">
        <w:t xml:space="preserve"> </w:t>
      </w:r>
      <w:r w:rsidRPr="00184ECF">
        <w:rPr>
          <w:i/>
          <w:iCs/>
          <w:sz w:val="18"/>
          <w:szCs w:val="18"/>
        </w:rPr>
        <w:t>Den som har ett godkännande enligt 4 § behöver inte använda förfarandet för beskattade varor när beskattat bränsle flyttas från en plats i Sverige till ett annat EU-land ombord på ett fartyg för att i det andra EU-landet tas emot för förbrukning i skepp.</w:t>
      </w:r>
    </w:p>
    <w:p w14:paraId="72E5C00F" w14:textId="77777777" w:rsidR="00213A20" w:rsidRPr="00184ECF" w:rsidRDefault="005673A1" w:rsidP="00213A20">
      <w:pPr>
        <w:pStyle w:val="Brdtextmedindrag"/>
        <w:rPr>
          <w:i/>
          <w:iCs/>
          <w:sz w:val="18"/>
          <w:szCs w:val="18"/>
        </w:rPr>
      </w:pPr>
      <w:r w:rsidRPr="00184ECF">
        <w:rPr>
          <w:i/>
          <w:iCs/>
          <w:sz w:val="18"/>
          <w:szCs w:val="18"/>
        </w:rPr>
        <w:t>Första stycket gäller endast för</w:t>
      </w:r>
      <w:r>
        <w:rPr>
          <w:i/>
          <w:iCs/>
          <w:sz w:val="18"/>
          <w:szCs w:val="18"/>
        </w:rPr>
        <w:t xml:space="preserve"> sådant</w:t>
      </w:r>
      <w:r w:rsidRPr="00184ECF">
        <w:rPr>
          <w:i/>
          <w:iCs/>
          <w:sz w:val="18"/>
          <w:szCs w:val="18"/>
        </w:rPr>
        <w:t xml:space="preserve"> bränsle som avses i 2 kap. 1 § första stycket 3 a</w:t>
      </w:r>
      <w:r>
        <w:rPr>
          <w:i/>
          <w:iCs/>
          <w:sz w:val="18"/>
          <w:szCs w:val="18"/>
        </w:rPr>
        <w:t>.</w:t>
      </w:r>
    </w:p>
    <w:p w14:paraId="7306063E" w14:textId="77777777" w:rsidR="00213A20" w:rsidRDefault="005673A1" w:rsidP="00213A20">
      <w:pPr>
        <w:pStyle w:val="Brdtextmedindrag"/>
        <w:rPr>
          <w:b/>
        </w:rPr>
      </w:pPr>
      <w:r w:rsidRPr="00184ECF">
        <w:rPr>
          <w:i/>
          <w:iCs/>
          <w:sz w:val="18"/>
          <w:szCs w:val="18"/>
        </w:rPr>
        <w:t>Om bränsle som omfattas av en flyttning som påbörjats med stöd av första stycket flyttas via det andra EU-landet till en plats i Sverige</w:t>
      </w:r>
      <w:r>
        <w:rPr>
          <w:i/>
          <w:iCs/>
          <w:sz w:val="18"/>
          <w:szCs w:val="18"/>
        </w:rPr>
        <w:t>,</w:t>
      </w:r>
      <w:r w:rsidRPr="00184ECF">
        <w:rPr>
          <w:i/>
          <w:iCs/>
          <w:sz w:val="18"/>
          <w:szCs w:val="18"/>
        </w:rPr>
        <w:t xml:space="preserve"> omfattar undantaget hela flyttningen av bränslet.</w:t>
      </w:r>
    </w:p>
    <w:p w14:paraId="492A7009" w14:textId="77777777" w:rsidR="00213A20" w:rsidRPr="00390C6E" w:rsidRDefault="00DF7B57" w:rsidP="00213A20">
      <w:pPr>
        <w:pStyle w:val="Brdtextmedindrag"/>
        <w:ind w:firstLine="0"/>
        <w:rPr>
          <w:b/>
        </w:rPr>
      </w:pPr>
    </w:p>
    <w:p w14:paraId="7C18D851" w14:textId="77777777" w:rsidR="00213A20" w:rsidRDefault="005673A1" w:rsidP="00213A20">
      <w:pPr>
        <w:pStyle w:val="Brdtextmedindrag"/>
        <w:ind w:firstLine="0"/>
      </w:pPr>
      <w:r>
        <w:t xml:space="preserve">I paragrafen, som är ny, finns vissa särskilda bestämmelser om hantering av flyttningar av beskattat bränsle för den som omfattas av godkännande enligt 4 §. </w:t>
      </w:r>
    </w:p>
    <w:p w14:paraId="602F8D77" w14:textId="48C6D464" w:rsidR="00213A20" w:rsidRDefault="005673A1" w:rsidP="004A7ABB">
      <w:pPr>
        <w:pStyle w:val="Brdtextmedindrag"/>
        <w:tabs>
          <w:tab w:val="left" w:pos="4820"/>
        </w:tabs>
      </w:pPr>
      <w:r>
        <w:t xml:space="preserve">Av </w:t>
      </w:r>
      <w:r w:rsidRPr="00CC3631">
        <w:rPr>
          <w:i/>
          <w:iCs/>
        </w:rPr>
        <w:t>första stycket</w:t>
      </w:r>
      <w:r>
        <w:t xml:space="preserve"> följer en möjlighet för den som har ett godkännande för särskild hantering av proviantering till havs att i vissa fall inte använda det förfarande för beskattade varor som följer av 4 d kap. Möjligheten att inte använda förfarandet för beskattade varor förutsätter att det är fråga om att bränsle flyttas från en plats i Sverige till ett annat EU-land ombord på ett fartyg för att i det andra EU-landet tas emot för förbrukning i skepp. Att bränslet ”tas emot för </w:t>
      </w:r>
      <w:r w:rsidRPr="00352A18">
        <w:t xml:space="preserve">förbrukning i skepp” </w:t>
      </w:r>
      <w:r>
        <w:t xml:space="preserve">innebär </w:t>
      </w:r>
      <w:proofErr w:type="gramStart"/>
      <w:r>
        <w:t>bl.a.</w:t>
      </w:r>
      <w:proofErr w:type="gramEnd"/>
      <w:r>
        <w:t xml:space="preserve"> att möjligheten till undantag förutsätter att bränslet faktiskt levereras till det skepp där förbrukningen ska ske. Om bränslet skulle tas i land i ett annat EU-land, eller levereras till någon annan än det skepp där bränslet ska förbrukas, </w:t>
      </w:r>
      <w:proofErr w:type="gramStart"/>
      <w:r>
        <w:t>t.ex.</w:t>
      </w:r>
      <w:proofErr w:type="gramEnd"/>
      <w:r>
        <w:t xml:space="preserve"> till ett annat bunkerfartyg, är bestämmelsen inte längre tillämplig. Flyttningen är då inte längre en flyttning som omfattas av undantaget och förutsättningarna för återbetalning av skatten i nya 9 kap. 10 c § tredje stycket (se lagförslag 2.5) föreligger inte längre. Ledning vad avser uttrycket ”tas emot för förbrukning i skepp” kan även hämtas från tillämpningen av avdragsbestämmelsen i </w:t>
      </w:r>
      <w:r w:rsidRPr="00352A18">
        <w:t>7 </w:t>
      </w:r>
      <w:r w:rsidRPr="000136E8">
        <w:t>kap. 1</w:t>
      </w:r>
      <w:r w:rsidRPr="00352A18">
        <w:t> §</w:t>
      </w:r>
      <w:r>
        <w:t xml:space="preserve"> första stycket </w:t>
      </w:r>
      <w:r w:rsidRPr="00352A18">
        <w:t>4</w:t>
      </w:r>
      <w:r>
        <w:t xml:space="preserve"> </w:t>
      </w:r>
      <w:r w:rsidRPr="00352A18">
        <w:t>(</w:t>
      </w:r>
      <w:r>
        <w:t xml:space="preserve">se </w:t>
      </w:r>
      <w:proofErr w:type="gramStart"/>
      <w:r>
        <w:t>t.ex.</w:t>
      </w:r>
      <w:proofErr w:type="gramEnd"/>
      <w:r>
        <w:t xml:space="preserve"> </w:t>
      </w:r>
      <w:r w:rsidRPr="00352A18">
        <w:t>prop. 2000/01:118</w:t>
      </w:r>
      <w:r>
        <w:t xml:space="preserve"> s. 100–101). En definition av skepp finns i 1 kap. 6 §.</w:t>
      </w:r>
    </w:p>
    <w:p w14:paraId="1B52F9C1" w14:textId="3DA6FD8C" w:rsidR="00213A20" w:rsidRDefault="005673A1" w:rsidP="004A7ABB">
      <w:pPr>
        <w:pStyle w:val="Brdtextmedindrag"/>
        <w:tabs>
          <w:tab w:val="left" w:pos="4820"/>
        </w:tabs>
      </w:pPr>
      <w:r>
        <w:t xml:space="preserve">I </w:t>
      </w:r>
      <w:r w:rsidRPr="00CD2CC0">
        <w:rPr>
          <w:i/>
          <w:iCs/>
        </w:rPr>
        <w:t>andra stycket</w:t>
      </w:r>
      <w:r>
        <w:t xml:space="preserve"> finns ytterligare ett villkor som ska vara uppfyllt för att förfarandet för beskattade varor inte ska behöva användas för en viss flyttning. Det ska vara fråga om sådant bränsle som avses i 2 kap. 1 § första stycket 3 a, dvs. </w:t>
      </w:r>
      <w:r w:rsidRPr="00CD2CC0">
        <w:t>eldningsolja, dieselbrännolja</w:t>
      </w:r>
      <w:r>
        <w:t>,</w:t>
      </w:r>
      <w:r w:rsidRPr="00CD2CC0">
        <w:t xml:space="preserve"> fotogen </w:t>
      </w:r>
      <w:proofErr w:type="gramStart"/>
      <w:r w:rsidRPr="00CD2CC0">
        <w:t>m.m.</w:t>
      </w:r>
      <w:proofErr w:type="gramEnd"/>
      <w:r w:rsidRPr="00CD2CC0">
        <w:t xml:space="preserve"> som har försetts med märk- och färgämnen eller ger mindre än 85 volymprocent destillat vid 350</w:t>
      </w:r>
      <w:r>
        <w:t>°</w:t>
      </w:r>
      <w:r w:rsidRPr="00CD2CC0">
        <w:t>C</w:t>
      </w:r>
      <w:r>
        <w:t xml:space="preserve">. </w:t>
      </w:r>
    </w:p>
    <w:p w14:paraId="59442DB0" w14:textId="77777777" w:rsidR="00213A20" w:rsidRDefault="005673A1" w:rsidP="004A7ABB">
      <w:pPr>
        <w:pStyle w:val="Brdtextmedindrag"/>
      </w:pPr>
      <w:r>
        <w:t xml:space="preserve">Enligt 4 d kap. 1 § andra stycket ska även flyttningar via ett annat EU-land till en plats i Sverige omfattas av förfarandet för beskattade varor. Bestämmelsen i </w:t>
      </w:r>
      <w:r w:rsidRPr="00CB0BD9">
        <w:rPr>
          <w:i/>
          <w:iCs/>
        </w:rPr>
        <w:t>tredje stycket</w:t>
      </w:r>
      <w:r>
        <w:t xml:space="preserve"> innebär dock ett undantag för bränsle som ingår i en sådan flyttning som påbörjats med stöd av första stycket, och som därefter via det andra EU-landet flyttas till en plats i Sverige. Undantag från kravet att använda förfarandet för beskattade varor omfattar i ett sådant fall hela flyttningen. Detta kan </w:t>
      </w:r>
      <w:proofErr w:type="gramStart"/>
      <w:r>
        <w:t>t.ex.</w:t>
      </w:r>
      <w:proofErr w:type="gramEnd"/>
      <w:r>
        <w:t xml:space="preserve"> bli aktuellt om det fartyg som används för flyttningen endast levererar en del av det bränsle som finns ombord utanför Sverige och därefter återvänder till Sverige för att på svenskt vatten leverera resterande bränsle. </w:t>
      </w:r>
    </w:p>
    <w:p w14:paraId="2799AB34" w14:textId="77777777" w:rsidR="00213A20" w:rsidRDefault="005673A1" w:rsidP="00213A20">
      <w:pPr>
        <w:pStyle w:val="Brdtextmedindrag"/>
      </w:pPr>
      <w:r>
        <w:t>Övervägandena finns i avsnitt 5.</w:t>
      </w:r>
    </w:p>
    <w:p w14:paraId="4D49C3CE" w14:textId="77777777" w:rsidR="00213A20" w:rsidRDefault="00DF7B57" w:rsidP="00213A20">
      <w:pPr>
        <w:pStyle w:val="Brdtextmedindrag"/>
        <w:ind w:firstLine="0"/>
        <w:rPr>
          <w:b/>
          <w:bCs/>
          <w:i/>
          <w:iCs/>
          <w:sz w:val="18"/>
          <w:szCs w:val="18"/>
        </w:rPr>
      </w:pPr>
    </w:p>
    <w:p w14:paraId="21E98E7A" w14:textId="77777777" w:rsidR="00213A20" w:rsidRDefault="005673A1" w:rsidP="00213A20">
      <w:pPr>
        <w:pStyle w:val="Brdtextmedindrag"/>
        <w:ind w:firstLine="0"/>
        <w:rPr>
          <w:b/>
          <w:bCs/>
        </w:rPr>
      </w:pPr>
      <w:r w:rsidRPr="00184ECF">
        <w:rPr>
          <w:b/>
          <w:bCs/>
          <w:i/>
          <w:iCs/>
          <w:sz w:val="18"/>
          <w:szCs w:val="18"/>
        </w:rPr>
        <w:t>6 §</w:t>
      </w:r>
      <w:r w:rsidRPr="00184ECF">
        <w:rPr>
          <w:i/>
        </w:rPr>
        <w:t xml:space="preserve"> </w:t>
      </w:r>
      <w:r w:rsidRPr="00184ECF">
        <w:rPr>
          <w:i/>
          <w:sz w:val="18"/>
          <w:szCs w:val="18"/>
        </w:rPr>
        <w:t>Den som har fått ett godkännande enligt 4 § ska löpande bokföra flyttningar för vilka undantaget i 5 § tillämpas.</w:t>
      </w:r>
    </w:p>
    <w:p w14:paraId="180BB397" w14:textId="77777777" w:rsidR="00213A20" w:rsidRPr="0061370A" w:rsidRDefault="00DF7B57" w:rsidP="00213A20">
      <w:pPr>
        <w:pStyle w:val="Brdtextmedindrag"/>
        <w:ind w:firstLine="0"/>
        <w:rPr>
          <w:b/>
          <w:bCs/>
        </w:rPr>
      </w:pPr>
    </w:p>
    <w:p w14:paraId="13F57675" w14:textId="77777777" w:rsidR="00213A20" w:rsidRDefault="005673A1" w:rsidP="00213A20">
      <w:pPr>
        <w:pStyle w:val="Brdtextmedindrag"/>
        <w:ind w:firstLine="0"/>
      </w:pPr>
      <w:r>
        <w:rPr>
          <w:iCs/>
        </w:rPr>
        <w:t>P</w:t>
      </w:r>
      <w:r w:rsidRPr="0061370A">
        <w:rPr>
          <w:iCs/>
        </w:rPr>
        <w:t>aragrafen, som är ny,</w:t>
      </w:r>
      <w:r>
        <w:t xml:space="preserve"> innehåller bestämmelser om bokföring av flyttningar. </w:t>
      </w:r>
    </w:p>
    <w:p w14:paraId="4ACE2EBC" w14:textId="77777777" w:rsidR="00213A20" w:rsidRDefault="005673A1" w:rsidP="00213A20">
      <w:pPr>
        <w:pStyle w:val="Brdtextmedindrag"/>
      </w:pPr>
      <w:r>
        <w:t xml:space="preserve">Av paragrafen följer att den som </w:t>
      </w:r>
      <w:r w:rsidRPr="00912855">
        <w:t xml:space="preserve">har </w:t>
      </w:r>
      <w:r>
        <w:t>fått ett godkännande</w:t>
      </w:r>
      <w:r w:rsidRPr="00912855">
        <w:t xml:space="preserve"> löpande ska bokföra flyttningar för vilka undantaget i </w:t>
      </w:r>
      <w:r>
        <w:t>5 </w:t>
      </w:r>
      <w:r w:rsidRPr="00912855">
        <w:t>§ tillämpas.</w:t>
      </w:r>
      <w:r>
        <w:t xml:space="preserve"> Om aktören även avsänder flyttningar för vilka förfarandet för beskattade varor tillämpas behöver dessa flyttningar inte tas upp i denna bokföring.</w:t>
      </w:r>
      <w:r w:rsidRPr="00611F97">
        <w:t xml:space="preserve"> </w:t>
      </w:r>
      <w:r>
        <w:t xml:space="preserve">Eftersom det är fråga om flyttningar bör det </w:t>
      </w:r>
      <w:r w:rsidRPr="00611F97">
        <w:t xml:space="preserve">framgå </w:t>
      </w:r>
      <w:r>
        <w:t>bl.a. när och var flyttningarna börjat, med vilket fartyg bränslet har flyttats, vilket sorts bränsle som har flyttats och till</w:t>
      </w:r>
      <w:r w:rsidDel="002979B8">
        <w:t xml:space="preserve"> </w:t>
      </w:r>
      <w:r>
        <w:t xml:space="preserve">vilket </w:t>
      </w:r>
      <w:proofErr w:type="gramStart"/>
      <w:r>
        <w:t>skepp bränslet</w:t>
      </w:r>
      <w:proofErr w:type="gramEnd"/>
      <w:r>
        <w:t xml:space="preserve"> har levererats. </w:t>
      </w:r>
    </w:p>
    <w:p w14:paraId="62E3C008" w14:textId="6CADA2B3" w:rsidR="00213A20" w:rsidRPr="008210D0" w:rsidRDefault="005673A1" w:rsidP="004A7ABB">
      <w:pPr>
        <w:pStyle w:val="Brdtextmedindrag"/>
      </w:pPr>
      <w:r>
        <w:t>Övervägandena finns i avsnitt 5.</w:t>
      </w:r>
    </w:p>
    <w:p w14:paraId="564AD5A9" w14:textId="77777777" w:rsidR="00213A20" w:rsidRDefault="00DF7B57" w:rsidP="00213A20">
      <w:pPr>
        <w:pStyle w:val="Brdtextmedindrag"/>
      </w:pPr>
    </w:p>
    <w:p w14:paraId="0FF39DAC" w14:textId="77777777" w:rsidR="00213A20" w:rsidRPr="00184ECF" w:rsidRDefault="005673A1" w:rsidP="00213A20">
      <w:pPr>
        <w:pStyle w:val="Brdtextmedindrag"/>
        <w:ind w:firstLine="0"/>
        <w:rPr>
          <w:i/>
          <w:iCs/>
          <w:sz w:val="18"/>
          <w:szCs w:val="18"/>
        </w:rPr>
      </w:pPr>
      <w:r w:rsidRPr="00184ECF">
        <w:rPr>
          <w:b/>
          <w:bCs/>
          <w:i/>
          <w:iCs/>
          <w:sz w:val="18"/>
          <w:szCs w:val="18"/>
        </w:rPr>
        <w:t>7 §</w:t>
      </w:r>
      <w:r w:rsidRPr="00184ECF">
        <w:rPr>
          <w:i/>
          <w:iCs/>
        </w:rPr>
        <w:t xml:space="preserve"> </w:t>
      </w:r>
      <w:r w:rsidRPr="00184ECF">
        <w:rPr>
          <w:i/>
          <w:iCs/>
          <w:sz w:val="18"/>
          <w:szCs w:val="18"/>
        </w:rPr>
        <w:t xml:space="preserve">Godkännande enligt 4 § får återkallas om </w:t>
      </w:r>
    </w:p>
    <w:p w14:paraId="0FF48AD5" w14:textId="77777777" w:rsidR="00213A20" w:rsidRPr="00184ECF" w:rsidRDefault="005673A1" w:rsidP="004A7ABB">
      <w:pPr>
        <w:pStyle w:val="Brdtextmedindrag"/>
        <w:rPr>
          <w:i/>
          <w:iCs/>
          <w:sz w:val="18"/>
          <w:szCs w:val="18"/>
        </w:rPr>
      </w:pPr>
      <w:r w:rsidRPr="00184ECF">
        <w:rPr>
          <w:i/>
          <w:iCs/>
          <w:sz w:val="18"/>
          <w:szCs w:val="18"/>
        </w:rPr>
        <w:t xml:space="preserve">1. förutsättningarna för godkännande inte längre finns, </w:t>
      </w:r>
    </w:p>
    <w:p w14:paraId="337EBB76" w14:textId="09DBBD3A" w:rsidR="00213A20" w:rsidRPr="00184ECF" w:rsidRDefault="005673A1" w:rsidP="004A7ABB">
      <w:pPr>
        <w:pStyle w:val="Brdtextmedindrag"/>
        <w:rPr>
          <w:i/>
          <w:iCs/>
          <w:sz w:val="18"/>
          <w:szCs w:val="18"/>
        </w:rPr>
      </w:pPr>
      <w:r w:rsidRPr="00184ECF">
        <w:rPr>
          <w:i/>
          <w:iCs/>
          <w:sz w:val="18"/>
          <w:szCs w:val="18"/>
        </w:rPr>
        <w:t xml:space="preserve">2. bränsle för vilket undantag enligt 5 § har tillämpats används för annat ändamål utanför Sverige än som följer av 5 § första stycket eller flyttningen av bränslet på annat sätt inte sker i enlighet med </w:t>
      </w:r>
      <w:r>
        <w:rPr>
          <w:i/>
          <w:iCs/>
          <w:sz w:val="18"/>
          <w:szCs w:val="18"/>
        </w:rPr>
        <w:t>5 §</w:t>
      </w:r>
      <w:r w:rsidRPr="00184ECF">
        <w:rPr>
          <w:i/>
          <w:iCs/>
          <w:sz w:val="18"/>
          <w:szCs w:val="18"/>
        </w:rPr>
        <w:t>,</w:t>
      </w:r>
    </w:p>
    <w:p w14:paraId="1FEA6C8B" w14:textId="77777777" w:rsidR="00213A20" w:rsidRPr="00184ECF" w:rsidRDefault="005673A1" w:rsidP="00213A20">
      <w:pPr>
        <w:pStyle w:val="Brdtextmedindrag"/>
        <w:rPr>
          <w:i/>
          <w:iCs/>
          <w:sz w:val="18"/>
          <w:szCs w:val="18"/>
        </w:rPr>
      </w:pPr>
      <w:r w:rsidRPr="00184ECF">
        <w:rPr>
          <w:i/>
          <w:iCs/>
          <w:sz w:val="18"/>
          <w:szCs w:val="18"/>
        </w:rPr>
        <w:t>3. den som har godkänts inte fullgör sina skyldigheter enligt 6 §,</w:t>
      </w:r>
    </w:p>
    <w:p w14:paraId="7F52DFB1" w14:textId="77777777" w:rsidR="00213A20" w:rsidRPr="00184ECF" w:rsidRDefault="005673A1" w:rsidP="00213A20">
      <w:pPr>
        <w:pStyle w:val="Brdtextmedindrag"/>
        <w:rPr>
          <w:i/>
          <w:iCs/>
          <w:sz w:val="18"/>
          <w:szCs w:val="18"/>
        </w:rPr>
      </w:pPr>
      <w:r w:rsidRPr="00184ECF">
        <w:rPr>
          <w:i/>
          <w:iCs/>
          <w:sz w:val="18"/>
          <w:szCs w:val="18"/>
        </w:rPr>
        <w:t xml:space="preserve">4. den som har godkänts inte medverkar vid revision enligt skatteförfarandelagen (2011:1244), </w:t>
      </w:r>
      <w:r>
        <w:rPr>
          <w:i/>
          <w:iCs/>
          <w:sz w:val="18"/>
          <w:szCs w:val="18"/>
        </w:rPr>
        <w:t>eller</w:t>
      </w:r>
    </w:p>
    <w:p w14:paraId="295C8948" w14:textId="77777777" w:rsidR="00213A20" w:rsidRPr="00184ECF" w:rsidRDefault="005673A1" w:rsidP="00213A20">
      <w:pPr>
        <w:pStyle w:val="Brdtextmedindrag"/>
        <w:rPr>
          <w:i/>
          <w:iCs/>
          <w:sz w:val="18"/>
          <w:szCs w:val="18"/>
        </w:rPr>
      </w:pPr>
      <w:r w:rsidRPr="00184ECF">
        <w:rPr>
          <w:i/>
          <w:iCs/>
          <w:sz w:val="18"/>
          <w:szCs w:val="18"/>
        </w:rPr>
        <w:t>5. den som har godkänts begär det.</w:t>
      </w:r>
    </w:p>
    <w:p w14:paraId="5E0B4BEC" w14:textId="77777777" w:rsidR="00213A20" w:rsidRPr="00DB6131" w:rsidRDefault="005673A1" w:rsidP="00213A20">
      <w:pPr>
        <w:pStyle w:val="Brdtextmedindrag"/>
        <w:rPr>
          <w:b/>
          <w:bCs/>
          <w:i/>
          <w:iCs/>
          <w:sz w:val="18"/>
          <w:szCs w:val="18"/>
        </w:rPr>
      </w:pPr>
      <w:r w:rsidRPr="00DB6131">
        <w:rPr>
          <w:i/>
          <w:iCs/>
          <w:sz w:val="18"/>
          <w:szCs w:val="18"/>
        </w:rPr>
        <w:t>Beslut om återkallelse gäller omedelbart, om inte något annat anges i beslutet.</w:t>
      </w:r>
    </w:p>
    <w:p w14:paraId="726C827C" w14:textId="77777777" w:rsidR="00213A20" w:rsidRPr="00AE0DF8" w:rsidRDefault="00DF7B57" w:rsidP="00213A20">
      <w:pPr>
        <w:pStyle w:val="Brdtextmedindrag"/>
        <w:ind w:firstLine="0"/>
        <w:rPr>
          <w:b/>
          <w:bCs/>
        </w:rPr>
      </w:pPr>
    </w:p>
    <w:p w14:paraId="47D6C283" w14:textId="77777777" w:rsidR="00213A20" w:rsidRPr="008210D0" w:rsidRDefault="005673A1" w:rsidP="00213A20">
      <w:pPr>
        <w:pStyle w:val="Brdtextmedindrag"/>
        <w:ind w:firstLine="0"/>
      </w:pPr>
      <w:r>
        <w:t xml:space="preserve">I paragrafen, som är ny, finns bestämmelser om återkallelse av godkännande. </w:t>
      </w:r>
    </w:p>
    <w:p w14:paraId="14F0F1FC" w14:textId="77777777" w:rsidR="00213A20" w:rsidRDefault="005673A1" w:rsidP="00213A20">
      <w:pPr>
        <w:pStyle w:val="Brdtextmedindrag"/>
      </w:pPr>
      <w:r>
        <w:t xml:space="preserve">I </w:t>
      </w:r>
      <w:r>
        <w:rPr>
          <w:i/>
          <w:iCs/>
        </w:rPr>
        <w:t>första</w:t>
      </w:r>
      <w:r w:rsidRPr="001E3007">
        <w:rPr>
          <w:i/>
          <w:iCs/>
        </w:rPr>
        <w:t xml:space="preserve"> stycket</w:t>
      </w:r>
      <w:r>
        <w:t xml:space="preserve"> anges på vilka grunder ett godkännande får återkallas. </w:t>
      </w:r>
    </w:p>
    <w:p w14:paraId="7A801494" w14:textId="77777777" w:rsidR="00213A20" w:rsidRDefault="005673A1" w:rsidP="004A7ABB">
      <w:pPr>
        <w:pStyle w:val="Brdtextmedindrag"/>
      </w:pPr>
      <w:r>
        <w:t xml:space="preserve">Enligt </w:t>
      </w:r>
      <w:r w:rsidRPr="00200F4F">
        <w:rPr>
          <w:i/>
          <w:iCs/>
        </w:rPr>
        <w:t>första punkten</w:t>
      </w:r>
      <w:r>
        <w:t xml:space="preserve"> får godkännandet återkallas om förutsättningarna för godkännande inte längre finns, </w:t>
      </w:r>
      <w:proofErr w:type="gramStart"/>
      <w:r>
        <w:t>t.ex.</w:t>
      </w:r>
      <w:proofErr w:type="gramEnd"/>
      <w:r>
        <w:t xml:space="preserve"> därför att den som är godkänd inte längre bedriver sådan verksamhet som godkännandet avser. </w:t>
      </w:r>
    </w:p>
    <w:p w14:paraId="1EA26F46" w14:textId="71377A1C" w:rsidR="00213A20" w:rsidRDefault="005673A1" w:rsidP="004A7ABB">
      <w:pPr>
        <w:pStyle w:val="Brdtextmedindrag"/>
      </w:pPr>
      <w:r>
        <w:t xml:space="preserve">Av </w:t>
      </w:r>
      <w:r w:rsidRPr="00200F4F">
        <w:rPr>
          <w:i/>
          <w:iCs/>
        </w:rPr>
        <w:t>andra punkten</w:t>
      </w:r>
      <w:r>
        <w:t xml:space="preserve"> följer att godkännandet får återkallas om </w:t>
      </w:r>
      <w:r w:rsidRPr="001E3007">
        <w:t xml:space="preserve">bränsle för vilket undantag enligt </w:t>
      </w:r>
      <w:r>
        <w:t>5 </w:t>
      </w:r>
      <w:r w:rsidRPr="001E3007">
        <w:t xml:space="preserve">§ har tillämpats används för annat ändamål utanför Sverige än som följer av </w:t>
      </w:r>
      <w:r>
        <w:t>5 </w:t>
      </w:r>
      <w:r w:rsidRPr="001E3007">
        <w:t xml:space="preserve">§ första stycket eller flyttningen av bränslet på annat sätt inte sker i enlighet med </w:t>
      </w:r>
      <w:r>
        <w:t>5 §. Exempel på en situation som avses med detta är att bränsle, trots att flyttningen med tillämpning av 5 § har påbörjats utan att anmälas i EMCS</w:t>
      </w:r>
      <w:r w:rsidDel="003A1E53">
        <w:t xml:space="preserve"> </w:t>
      </w:r>
      <w:r>
        <w:t xml:space="preserve">levereras till annat fartyg än skepp. </w:t>
      </w:r>
    </w:p>
    <w:p w14:paraId="58938D7F" w14:textId="77777777" w:rsidR="00213A20" w:rsidRDefault="005673A1" w:rsidP="00213A20">
      <w:pPr>
        <w:pStyle w:val="Brdtextmedindrag"/>
      </w:pPr>
      <w:r>
        <w:t xml:space="preserve">Den </w:t>
      </w:r>
      <w:r w:rsidRPr="00200F4F">
        <w:rPr>
          <w:i/>
          <w:iCs/>
        </w:rPr>
        <w:t>tredje punkten</w:t>
      </w:r>
      <w:r>
        <w:t xml:space="preserve"> innebär att godkännandet kan återkallas om den som är godkänd</w:t>
      </w:r>
      <w:r w:rsidRPr="00216A24">
        <w:t xml:space="preserve"> inte fullgör sina skyldigheter enligt </w:t>
      </w:r>
      <w:r>
        <w:t xml:space="preserve">6 § att löpande bokföra flyttningar för vilka undantaget tillämpas. </w:t>
      </w:r>
    </w:p>
    <w:p w14:paraId="2FA81C67" w14:textId="77777777" w:rsidR="00213A20" w:rsidRDefault="005673A1" w:rsidP="00213A20">
      <w:pPr>
        <w:pStyle w:val="Brdtextmedindrag"/>
      </w:pPr>
      <w:r>
        <w:t xml:space="preserve">Enligt </w:t>
      </w:r>
      <w:r w:rsidRPr="00200F4F">
        <w:rPr>
          <w:i/>
          <w:iCs/>
        </w:rPr>
        <w:t>fjärde punkten</w:t>
      </w:r>
      <w:r>
        <w:t xml:space="preserve"> får godkännandet återkallas om den som har godkänts inte medverkar vid revision enligt skatteförfarandelagen. </w:t>
      </w:r>
    </w:p>
    <w:p w14:paraId="5F565809" w14:textId="77777777" w:rsidR="00213A20" w:rsidRPr="008210D0" w:rsidRDefault="005673A1" w:rsidP="00213A20">
      <w:pPr>
        <w:pStyle w:val="Brdtextmedindrag"/>
      </w:pPr>
      <w:r>
        <w:t xml:space="preserve">Slutligen får godkännandet enligt </w:t>
      </w:r>
      <w:r w:rsidRPr="00B427F6">
        <w:rPr>
          <w:i/>
          <w:iCs/>
        </w:rPr>
        <w:t>femte punkten</w:t>
      </w:r>
      <w:r>
        <w:t xml:space="preserve"> återkallas om den som har godkänts begär det. </w:t>
      </w:r>
    </w:p>
    <w:p w14:paraId="0E7C2917" w14:textId="77777777" w:rsidR="00213A20" w:rsidRDefault="005673A1" w:rsidP="00213A20">
      <w:pPr>
        <w:pStyle w:val="Brdtextmedindrag"/>
      </w:pPr>
      <w:r>
        <w:t xml:space="preserve">Av </w:t>
      </w:r>
      <w:r>
        <w:rPr>
          <w:i/>
        </w:rPr>
        <w:t>andra</w:t>
      </w:r>
      <w:r w:rsidRPr="00FB5058">
        <w:rPr>
          <w:i/>
        </w:rPr>
        <w:t xml:space="preserve"> stycket</w:t>
      </w:r>
      <w:r>
        <w:t xml:space="preserve"> följer att ett b</w:t>
      </w:r>
      <w:r w:rsidRPr="00A9627C">
        <w:t>eslut om återkallelse gäller omedelbart, om inte något annat anges i beslutet.</w:t>
      </w:r>
      <w:r>
        <w:t xml:space="preserve"> Detta motsvarar vad som gäller för andra återkallelser enligt lagen, </w:t>
      </w:r>
      <w:proofErr w:type="gramStart"/>
      <w:r>
        <w:t>t.ex.</w:t>
      </w:r>
      <w:proofErr w:type="gramEnd"/>
      <w:r>
        <w:t xml:space="preserve"> återkallelse av godkännande som upplagshavare eller skattebefriad förbrukare. </w:t>
      </w:r>
    </w:p>
    <w:p w14:paraId="4C410656" w14:textId="59F397B3" w:rsidR="00213A20" w:rsidRDefault="005673A1" w:rsidP="004A7ABB">
      <w:pPr>
        <w:pStyle w:val="Brdtextmedindrag"/>
      </w:pPr>
      <w:r w:rsidRPr="000F32D4">
        <w:t xml:space="preserve">Skatteverkets beslut i ärenden om </w:t>
      </w:r>
      <w:r>
        <w:t>godkännande</w:t>
      </w:r>
      <w:r w:rsidRPr="000F32D4">
        <w:t xml:space="preserve"> </w:t>
      </w:r>
      <w:r>
        <w:t xml:space="preserve">enligt 4 § och återkallelse av godkännande enligt 7 § </w:t>
      </w:r>
      <w:r w:rsidRPr="000F32D4">
        <w:t xml:space="preserve">omfattas av bestämmelserna om överklagande </w:t>
      </w:r>
      <w:r>
        <w:t>i 1</w:t>
      </w:r>
      <w:r w:rsidRPr="000F32D4">
        <w:t>2</w:t>
      </w:r>
      <w:r>
        <w:t> </w:t>
      </w:r>
      <w:r w:rsidRPr="000F32D4">
        <w:t>kap. 9</w:t>
      </w:r>
      <w:r>
        <w:t> </w:t>
      </w:r>
      <w:r w:rsidRPr="000F32D4">
        <w:t xml:space="preserve">§ första stycket </w:t>
      </w:r>
      <w:r>
        <w:t>(</w:t>
      </w:r>
      <w:r w:rsidRPr="000F32D4">
        <w:t>i lydelsen enlig</w:t>
      </w:r>
      <w:r>
        <w:t>t SFS 2022:</w:t>
      </w:r>
      <w:r w:rsidRPr="0074497C">
        <w:t>166)</w:t>
      </w:r>
      <w:r w:rsidRPr="000F32D4">
        <w:t>.</w:t>
      </w:r>
    </w:p>
    <w:p w14:paraId="710F8EAF" w14:textId="2F3287E7" w:rsidR="00930FDA" w:rsidRDefault="005673A1" w:rsidP="004A7ABB">
      <w:pPr>
        <w:pStyle w:val="Brdtextmedindrag"/>
      </w:pPr>
      <w:r>
        <w:t xml:space="preserve">Paragrafen utformas enligt </w:t>
      </w:r>
      <w:r w:rsidRPr="00E93687">
        <w:rPr>
          <w:i/>
          <w:iCs/>
        </w:rPr>
        <w:t>Lagrådets</w:t>
      </w:r>
      <w:r>
        <w:t xml:space="preserve"> förslag.</w:t>
      </w:r>
    </w:p>
    <w:p w14:paraId="759CE6CF" w14:textId="77777777" w:rsidR="00213A20" w:rsidRDefault="005673A1" w:rsidP="00213A20">
      <w:pPr>
        <w:pStyle w:val="Brdtextmedindrag"/>
      </w:pPr>
      <w:r>
        <w:t>Övervägandena finns i avsnitt 5.</w:t>
      </w:r>
    </w:p>
    <w:p w14:paraId="014FB239" w14:textId="4FEA5D10" w:rsidR="00FC2EB6" w:rsidRDefault="005673A1" w:rsidP="00FC2EB6">
      <w:pPr>
        <w:pStyle w:val="Rubrik2"/>
      </w:pPr>
      <w:bookmarkStart w:id="38" w:name="_Toc104903682"/>
      <w:bookmarkStart w:id="39" w:name="_Toc93987779"/>
      <w:bookmarkStart w:id="40" w:name="_Toc101784840"/>
      <w:r>
        <w:t xml:space="preserve">Förslaget till lag om ändring i </w:t>
      </w:r>
      <w:r w:rsidRPr="00264A80">
        <w:t>lagen (2000:1225) om straff för smuggling</w:t>
      </w:r>
      <w:bookmarkEnd w:id="38"/>
    </w:p>
    <w:p w14:paraId="1B8FAA18" w14:textId="45B69286" w:rsidR="00CD6565" w:rsidRPr="00CD6565" w:rsidRDefault="005673A1" w:rsidP="004A7ABB">
      <w:pPr>
        <w:pStyle w:val="Brdtextmedindrag"/>
        <w:ind w:firstLine="0"/>
        <w:rPr>
          <w:i/>
          <w:iCs/>
        </w:rPr>
      </w:pPr>
      <w:r w:rsidRPr="00CD6565">
        <w:rPr>
          <w:b/>
          <w:bCs/>
        </w:rPr>
        <w:t>1 §</w:t>
      </w:r>
      <w:r>
        <w:rPr>
          <w:i/>
          <w:iCs/>
        </w:rPr>
        <w:t xml:space="preserve"> </w:t>
      </w:r>
      <w:r w:rsidRPr="00CD6565">
        <w:rPr>
          <w:iCs/>
          <w:sz w:val="18"/>
          <w:szCs w:val="18"/>
        </w:rPr>
        <w:t xml:space="preserve">Denna lag innehåller bestämmelser om ansvar </w:t>
      </w:r>
      <w:proofErr w:type="gramStart"/>
      <w:r w:rsidRPr="00CD6565">
        <w:rPr>
          <w:iCs/>
          <w:sz w:val="18"/>
          <w:szCs w:val="18"/>
        </w:rPr>
        <w:t>m.m.</w:t>
      </w:r>
      <w:proofErr w:type="gramEnd"/>
      <w:r w:rsidRPr="00CD6565">
        <w:rPr>
          <w:iCs/>
          <w:sz w:val="18"/>
          <w:szCs w:val="18"/>
        </w:rPr>
        <w:t xml:space="preserve"> för gärningar som rör införsel till eller utförsel från landet av varor. Har det i lag eller annan författning föreskrivits straff för den som bryter mot ett förbud mot eller villkor för att föra in eller ut en vara, gäller i stället bestämmelserna i den författningen om inget annat är föreskrivet.</w:t>
      </w:r>
    </w:p>
    <w:p w14:paraId="2316B35A" w14:textId="38EB4110" w:rsidR="00CD6565" w:rsidRPr="00CD6565" w:rsidRDefault="005673A1" w:rsidP="004A7ABB">
      <w:pPr>
        <w:pStyle w:val="Brdtextmedindrag"/>
        <w:rPr>
          <w:iCs/>
          <w:sz w:val="18"/>
          <w:szCs w:val="18"/>
        </w:rPr>
      </w:pPr>
      <w:r w:rsidRPr="00CD6565">
        <w:rPr>
          <w:iCs/>
          <w:sz w:val="18"/>
          <w:szCs w:val="18"/>
        </w:rPr>
        <w:t>I 19–22, 25 a–27, 29 a och 32 §§ finns särskilda bestämmelser om befogenheter för att förhindra, utreda och beivra brott enligt denna lag eller brott, som rör införsel till eller utförsel från landet av varor, enligt någon av de författningar som nämns i tredje stycket. Befogenheterna gäller även vid sådana brott enligt narkotikastrafflagen (1968:64), vapenlagen (1996:67) och lagen (2010:1011) om brandfarliga och explosiva varor som avses i 12 § tredje stycket samt vid sådana terroristbrott som avses i 3 § 21 jämförd med 2 § lagen (2003:148) om straff för terroristbrott. Befogenheten enligt 32 § att väcka åtal eller besluta om förverkande gäller dock inte vid brott enligt narkotikastrafflagen, vapenlagen, lagen om brandfarliga och explosiva varor eller lagen om straff för terroristbrott.</w:t>
      </w:r>
    </w:p>
    <w:p w14:paraId="454F80FF" w14:textId="1060F3FE" w:rsidR="00FC2EB6" w:rsidRPr="00CD6565" w:rsidRDefault="005673A1" w:rsidP="004A7ABB">
      <w:pPr>
        <w:pStyle w:val="Brdtextmedindrag"/>
        <w:rPr>
          <w:iCs/>
          <w:sz w:val="18"/>
          <w:szCs w:val="18"/>
        </w:rPr>
      </w:pPr>
      <w:r w:rsidRPr="00CD6565">
        <w:rPr>
          <w:iCs/>
          <w:sz w:val="18"/>
          <w:szCs w:val="18"/>
        </w:rPr>
        <w:t xml:space="preserve">De författningar som avses i andra stycket är lagen (1996:701) om Tullverkets befogenheter vid Sveriges gräns mot ett annat land inom Europeiska unionen, lagen (1998:506) om punktskattekontroll av transporter </w:t>
      </w:r>
      <w:proofErr w:type="gramStart"/>
      <w:r w:rsidRPr="00CD6565">
        <w:rPr>
          <w:iCs/>
          <w:sz w:val="18"/>
          <w:szCs w:val="18"/>
        </w:rPr>
        <w:t>m.m.</w:t>
      </w:r>
      <w:proofErr w:type="gramEnd"/>
      <w:r w:rsidRPr="00CD6565">
        <w:rPr>
          <w:iCs/>
          <w:sz w:val="18"/>
          <w:szCs w:val="18"/>
        </w:rPr>
        <w:t xml:space="preserve"> av alkoholvaror, tobaksvaror och energiprodukter, lagen (2000:1064) om kontroll av produkter med dubbla användningsområden och av tekniskt bistånd, tullagen (2016:253) samt lagen (2006:1329) om handel med vissa varor som kan användas till dödsstraff eller tortyr, m.m.</w:t>
      </w:r>
    </w:p>
    <w:p w14:paraId="727D0A39" w14:textId="1FFCF5C3" w:rsidR="00CD6565" w:rsidRPr="00CD6565" w:rsidRDefault="005673A1" w:rsidP="004A7ABB">
      <w:pPr>
        <w:pStyle w:val="Brdtextmedindrag"/>
        <w:rPr>
          <w:iCs/>
          <w:sz w:val="18"/>
          <w:szCs w:val="18"/>
        </w:rPr>
      </w:pPr>
      <w:r w:rsidRPr="00CD6565">
        <w:rPr>
          <w:iCs/>
          <w:sz w:val="18"/>
          <w:szCs w:val="18"/>
        </w:rPr>
        <w:t xml:space="preserve">Bestämmelserna i 19–22, 25 a–26 a §§ samt 27 § första och tredje styckena, när det gäller kropps-visitation, och bestämmelserna i 32 § gäller också vid brott som avses i 2–4 §§ skattebrottslagen (1971:69), om brottet rör underlåtenhet att lämna deklaration enligt 26 kap. 37 § </w:t>
      </w:r>
      <w:r w:rsidRPr="009F43D9">
        <w:rPr>
          <w:i/>
          <w:sz w:val="18"/>
          <w:szCs w:val="18"/>
        </w:rPr>
        <w:t>första stycket</w:t>
      </w:r>
      <w:r w:rsidRPr="00CD6565">
        <w:rPr>
          <w:iCs/>
          <w:sz w:val="18"/>
          <w:szCs w:val="18"/>
        </w:rPr>
        <w:t xml:space="preserve"> skatteförfarandelagen (2011:1244).</w:t>
      </w:r>
    </w:p>
    <w:p w14:paraId="16149713" w14:textId="77777777" w:rsidR="00FC2EB6" w:rsidRDefault="00DF7B57" w:rsidP="00FC2EB6">
      <w:pPr>
        <w:pStyle w:val="Brdtextmedindrag"/>
      </w:pPr>
    </w:p>
    <w:p w14:paraId="2EF45E9D" w14:textId="77777777" w:rsidR="00FC2EB6" w:rsidRDefault="005673A1" w:rsidP="004A7ABB">
      <w:pPr>
        <w:pStyle w:val="Brdtextmedindrag"/>
        <w:ind w:firstLine="0"/>
      </w:pPr>
      <w:r>
        <w:t xml:space="preserve">Paragrafen anger </w:t>
      </w:r>
      <w:proofErr w:type="gramStart"/>
      <w:r>
        <w:t>bl.a.</w:t>
      </w:r>
      <w:proofErr w:type="gramEnd"/>
      <w:r>
        <w:t xml:space="preserve"> lagens tillämpningsområde. </w:t>
      </w:r>
    </w:p>
    <w:p w14:paraId="27A1B2A9" w14:textId="430B6EC1" w:rsidR="00FC2EB6" w:rsidRPr="00FC2EB6" w:rsidRDefault="005673A1" w:rsidP="004A7ABB">
      <w:pPr>
        <w:pStyle w:val="Brdtextmedindrag"/>
      </w:pPr>
      <w:r>
        <w:t xml:space="preserve">I </w:t>
      </w:r>
      <w:r w:rsidRPr="009320FD">
        <w:rPr>
          <w:i/>
          <w:iCs/>
        </w:rPr>
        <w:t>fjärde stycket</w:t>
      </w:r>
      <w:r>
        <w:t xml:space="preserve"> ändras hänvisningarna till 26 kap. skatteförfarandelagen. Ändringarna utgör följdändringar med anledning av de ändringar i skatteförfarandelagen som träder i kraft den 13 </w:t>
      </w:r>
      <w:r w:rsidRPr="009320FD">
        <w:t>februari</w:t>
      </w:r>
      <w:r>
        <w:t> </w:t>
      </w:r>
      <w:r w:rsidRPr="009320FD">
        <w:t>2023</w:t>
      </w:r>
      <w:r>
        <w:t xml:space="preserve"> genom SFS 2022:174 (se prop. 2021/22:61). Hänvisningen till 26 kap. 8 § 2 utgår. Hänvisningen avsåg 26 kap. 8 § 2 i sin lydelse före SFS 2022:174. Någon bestämmelse med motsvarande innebörd finns inte i den nya lydelsen. Vidare begränsas hänvisningen till 26 kap. 37 § skatteförfarandelagen till att avse första stycket i den paragrafen. Detta innebär att den inte omfattar den nya bestämmelse som genom SFS 2022:174 införs i 26 kap. 37 § andra stycket. </w:t>
      </w:r>
    </w:p>
    <w:p w14:paraId="1F4F7DAD" w14:textId="4E79D5FB" w:rsidR="00213A20" w:rsidRDefault="005673A1" w:rsidP="00213A20">
      <w:pPr>
        <w:pStyle w:val="Rubrik2"/>
      </w:pPr>
      <w:bookmarkStart w:id="41" w:name="_Toc104903683"/>
      <w:r>
        <w:t>Förslaget till lag om ändring i lagen (2001:181) om behandling av uppgifter i Skatteverkets beskattningsverksamhet</w:t>
      </w:r>
      <w:bookmarkEnd w:id="39"/>
      <w:bookmarkEnd w:id="40"/>
      <w:bookmarkEnd w:id="41"/>
    </w:p>
    <w:p w14:paraId="47950DAB" w14:textId="77777777" w:rsidR="00213A20" w:rsidRPr="00184ECF" w:rsidRDefault="005673A1" w:rsidP="00213A20">
      <w:pPr>
        <w:pStyle w:val="Brdtext"/>
        <w:rPr>
          <w:b/>
          <w:bCs/>
        </w:rPr>
      </w:pPr>
      <w:r w:rsidRPr="00184ECF">
        <w:rPr>
          <w:b/>
          <w:bCs/>
        </w:rPr>
        <w:t xml:space="preserve">2 kap. </w:t>
      </w:r>
    </w:p>
    <w:p w14:paraId="3C3A3F53" w14:textId="77777777" w:rsidR="00213A20" w:rsidRPr="00184ECF" w:rsidRDefault="005673A1" w:rsidP="00213A20">
      <w:pPr>
        <w:tabs>
          <w:tab w:val="left" w:pos="2268"/>
        </w:tabs>
        <w:overflowPunct w:val="0"/>
        <w:autoSpaceDE w:val="0"/>
        <w:autoSpaceDN w:val="0"/>
        <w:adjustRightInd w:val="0"/>
        <w:spacing w:after="0" w:line="240" w:lineRule="auto"/>
        <w:jc w:val="both"/>
        <w:textAlignment w:val="baseline"/>
        <w:rPr>
          <w:rFonts w:ascii="Times New Roman" w:hAnsi="Times New Roman"/>
          <w:sz w:val="18"/>
          <w:szCs w:val="18"/>
        </w:rPr>
      </w:pPr>
      <w:r w:rsidRPr="00DB6131">
        <w:rPr>
          <w:rStyle w:val="BrdtextmedindragChar"/>
          <w:b/>
          <w:bCs/>
          <w:sz w:val="18"/>
          <w:szCs w:val="18"/>
        </w:rPr>
        <w:t>12 §</w:t>
      </w:r>
      <w:r w:rsidRPr="00184ECF">
        <w:rPr>
          <w:rFonts w:ascii="Times New Roman" w:hAnsi="Times New Roman"/>
          <w:sz w:val="20"/>
        </w:rPr>
        <w:t xml:space="preserve"> </w:t>
      </w:r>
      <w:r w:rsidRPr="00184ECF">
        <w:rPr>
          <w:rFonts w:ascii="Times New Roman" w:hAnsi="Times New Roman"/>
          <w:sz w:val="18"/>
          <w:szCs w:val="18"/>
        </w:rPr>
        <w:t>Uppgifter och handlingar som avser</w:t>
      </w:r>
    </w:p>
    <w:p w14:paraId="219C23B4" w14:textId="77777777" w:rsidR="00213A20" w:rsidRPr="00184ECF" w:rsidRDefault="005673A1" w:rsidP="00213A20">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18"/>
          <w:szCs w:val="18"/>
        </w:rPr>
      </w:pPr>
      <w:r w:rsidRPr="00184ECF">
        <w:rPr>
          <w:rFonts w:ascii="Times New Roman" w:hAnsi="Times New Roman"/>
          <w:sz w:val="18"/>
          <w:szCs w:val="18"/>
        </w:rPr>
        <w:t>1. revision ska gallras tio år efter utgången av det kalenderår då revisionen avslutades, och</w:t>
      </w:r>
    </w:p>
    <w:p w14:paraId="7E126DFA" w14:textId="77777777" w:rsidR="00213A20" w:rsidRPr="00184ECF" w:rsidRDefault="005673A1" w:rsidP="00213A20">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18"/>
          <w:szCs w:val="18"/>
        </w:rPr>
      </w:pPr>
      <w:r w:rsidRPr="00184ECF">
        <w:rPr>
          <w:rFonts w:ascii="Times New Roman" w:hAnsi="Times New Roman"/>
          <w:sz w:val="18"/>
          <w:szCs w:val="18"/>
        </w:rPr>
        <w:t>2. fastighetstaxering ska gallras tolv år efter utgången av det taxeringsår som uppgifterna eller handlingarna kan hänföras till.</w:t>
      </w:r>
    </w:p>
    <w:p w14:paraId="24121BDD" w14:textId="77777777" w:rsidR="00213A20" w:rsidRPr="00184ECF" w:rsidRDefault="005673A1" w:rsidP="00213A20">
      <w:pPr>
        <w:pStyle w:val="Brdtextmedindrag"/>
        <w:rPr>
          <w:sz w:val="18"/>
          <w:szCs w:val="18"/>
        </w:rPr>
      </w:pPr>
      <w:r w:rsidRPr="00184ECF">
        <w:rPr>
          <w:sz w:val="18"/>
          <w:szCs w:val="18"/>
        </w:rPr>
        <w:t>Uppgifter och handlingar om godkända upplagshavare, registrerade varumottagare, tillfälligt registrerade varumottagare, registrerade avsändare, godkända skatteupplag, certifierade mottagare, tillfälligt certifierade mottagare, certifierade avsändare, tillfälligt certifierade avsändare, registrerade distansförsäljare och tillfälligt registrerade distansförsäljare enligt lagen (1994:1776) om skatt på energi, lagen (2022:155) om tobaksskatt samt lagen (2022:156) om alkoholskatt ska gallras sju år efter utgången av det kalenderår då aktören avregistrerades.</w:t>
      </w:r>
    </w:p>
    <w:p w14:paraId="65C3B37E" w14:textId="77777777" w:rsidR="00213A20" w:rsidRPr="00184ECF" w:rsidRDefault="005673A1" w:rsidP="00213A20">
      <w:pPr>
        <w:pStyle w:val="Brdtextmedindrag"/>
        <w:rPr>
          <w:i/>
          <w:iCs/>
          <w:sz w:val="18"/>
          <w:szCs w:val="18"/>
        </w:rPr>
      </w:pPr>
      <w:r w:rsidRPr="00184ECF">
        <w:rPr>
          <w:sz w:val="18"/>
          <w:szCs w:val="18"/>
        </w:rPr>
        <w:t xml:space="preserve">Uppgifter och handlingar ska gallras </w:t>
      </w:r>
      <w:r w:rsidRPr="00DB6131">
        <w:rPr>
          <w:i/>
          <w:iCs/>
          <w:sz w:val="18"/>
          <w:szCs w:val="18"/>
        </w:rPr>
        <w:t>sju år efter utgången av det kalenderår då godkännandet blev återkallat</w:t>
      </w:r>
      <w:r w:rsidRPr="00184ECF">
        <w:rPr>
          <w:i/>
          <w:iCs/>
          <w:sz w:val="18"/>
          <w:szCs w:val="18"/>
        </w:rPr>
        <w:t xml:space="preserve"> om de avser</w:t>
      </w:r>
    </w:p>
    <w:p w14:paraId="1FC9CA2F" w14:textId="77777777" w:rsidR="00213A20" w:rsidRPr="00184ECF" w:rsidRDefault="005673A1" w:rsidP="00213A20">
      <w:pPr>
        <w:pStyle w:val="Brdtextmedindrag"/>
        <w:rPr>
          <w:i/>
          <w:iCs/>
          <w:sz w:val="18"/>
          <w:szCs w:val="18"/>
        </w:rPr>
      </w:pPr>
      <w:r w:rsidRPr="00184ECF">
        <w:rPr>
          <w:i/>
          <w:iCs/>
          <w:sz w:val="18"/>
          <w:szCs w:val="18"/>
        </w:rPr>
        <w:t>1. </w:t>
      </w:r>
      <w:r w:rsidRPr="00184ECF">
        <w:rPr>
          <w:sz w:val="18"/>
          <w:szCs w:val="18"/>
        </w:rPr>
        <w:t xml:space="preserve">godkända lagerhållare enligt lagen om skatt på energi, lagen (2016:1067) om skatt på kemikalier i viss elektronik, lagen (2018:696) om skatt på vissa nikotinhaltiga produkter, lagen (2020:32) om skatt på plastbärkassar </w:t>
      </w:r>
      <w:r w:rsidRPr="00184ECF">
        <w:rPr>
          <w:i/>
          <w:iCs/>
          <w:sz w:val="18"/>
          <w:szCs w:val="18"/>
        </w:rPr>
        <w:t>eller</w:t>
      </w:r>
      <w:r w:rsidRPr="00184ECF">
        <w:rPr>
          <w:sz w:val="18"/>
          <w:szCs w:val="18"/>
        </w:rPr>
        <w:t xml:space="preserve"> lagen om tobaksskatt</w:t>
      </w:r>
      <w:r w:rsidRPr="00184ECF">
        <w:rPr>
          <w:i/>
          <w:iCs/>
          <w:sz w:val="18"/>
          <w:szCs w:val="18"/>
        </w:rPr>
        <w:t>,</w:t>
      </w:r>
    </w:p>
    <w:p w14:paraId="1B5E25A6" w14:textId="77777777" w:rsidR="00213A20" w:rsidRPr="00184ECF" w:rsidRDefault="005673A1" w:rsidP="00213A20">
      <w:pPr>
        <w:pStyle w:val="Brdtextmedindrag"/>
        <w:rPr>
          <w:i/>
          <w:iCs/>
          <w:sz w:val="18"/>
          <w:szCs w:val="18"/>
        </w:rPr>
      </w:pPr>
      <w:r w:rsidRPr="00184ECF">
        <w:rPr>
          <w:i/>
          <w:iCs/>
          <w:sz w:val="18"/>
          <w:szCs w:val="18"/>
        </w:rPr>
        <w:t>2. </w:t>
      </w:r>
      <w:r w:rsidRPr="00184ECF">
        <w:rPr>
          <w:sz w:val="18"/>
          <w:szCs w:val="18"/>
        </w:rPr>
        <w:t>registrerade mottagare och registrerade EU-handlare enligt lagen om skatt på kemikalier i viss elektronik</w:t>
      </w:r>
      <w:r w:rsidRPr="00184ECF">
        <w:rPr>
          <w:i/>
          <w:iCs/>
          <w:sz w:val="18"/>
          <w:szCs w:val="18"/>
        </w:rPr>
        <w:t>,</w:t>
      </w:r>
    </w:p>
    <w:p w14:paraId="05D70A1B" w14:textId="77777777" w:rsidR="00213A20" w:rsidRPr="00184ECF" w:rsidRDefault="005673A1" w:rsidP="00213A20">
      <w:pPr>
        <w:pStyle w:val="Brdtextmedindrag"/>
        <w:rPr>
          <w:i/>
          <w:iCs/>
          <w:sz w:val="18"/>
          <w:szCs w:val="18"/>
        </w:rPr>
      </w:pPr>
      <w:r w:rsidRPr="00184ECF">
        <w:rPr>
          <w:i/>
          <w:iCs/>
          <w:sz w:val="18"/>
          <w:szCs w:val="18"/>
        </w:rPr>
        <w:t>3. </w:t>
      </w:r>
      <w:r w:rsidRPr="00184ECF">
        <w:rPr>
          <w:sz w:val="18"/>
          <w:szCs w:val="18"/>
        </w:rPr>
        <w:t>registrerade distansförsäljare av tuggtobak och övrig tobak enligt lagen om tobaksskatt</w:t>
      </w:r>
      <w:r w:rsidRPr="00184ECF">
        <w:rPr>
          <w:i/>
          <w:iCs/>
          <w:sz w:val="18"/>
          <w:szCs w:val="18"/>
        </w:rPr>
        <w:t>, eller</w:t>
      </w:r>
    </w:p>
    <w:p w14:paraId="25AB5526" w14:textId="77777777" w:rsidR="00213A20" w:rsidRPr="00184ECF" w:rsidRDefault="005673A1" w:rsidP="00213A20">
      <w:pPr>
        <w:pStyle w:val="Brdtextmedindrag"/>
        <w:rPr>
          <w:sz w:val="18"/>
          <w:szCs w:val="18"/>
        </w:rPr>
      </w:pPr>
      <w:r w:rsidRPr="00184ECF">
        <w:rPr>
          <w:i/>
          <w:iCs/>
          <w:sz w:val="18"/>
          <w:szCs w:val="18"/>
        </w:rPr>
        <w:t xml:space="preserve">4. den som är godkänd </w:t>
      </w:r>
      <w:r>
        <w:rPr>
          <w:i/>
          <w:iCs/>
          <w:sz w:val="18"/>
          <w:szCs w:val="18"/>
        </w:rPr>
        <w:t xml:space="preserve">för särskild hantering av proviantering till havs </w:t>
      </w:r>
      <w:r w:rsidRPr="00184ECF">
        <w:rPr>
          <w:i/>
          <w:iCs/>
          <w:sz w:val="18"/>
          <w:szCs w:val="18"/>
        </w:rPr>
        <w:t>enligt 8</w:t>
      </w:r>
      <w:r>
        <w:rPr>
          <w:i/>
          <w:iCs/>
          <w:sz w:val="18"/>
          <w:szCs w:val="18"/>
        </w:rPr>
        <w:t> </w:t>
      </w:r>
      <w:r w:rsidRPr="00184ECF">
        <w:rPr>
          <w:i/>
          <w:iCs/>
          <w:sz w:val="18"/>
          <w:szCs w:val="18"/>
        </w:rPr>
        <w:t>kap. 4 § lagen om skatt på energi</w:t>
      </w:r>
      <w:r w:rsidRPr="00184ECF">
        <w:rPr>
          <w:sz w:val="18"/>
          <w:szCs w:val="18"/>
        </w:rPr>
        <w:t>.</w:t>
      </w:r>
    </w:p>
    <w:p w14:paraId="38EE5425" w14:textId="77777777" w:rsidR="00213A20" w:rsidRPr="0061370A" w:rsidRDefault="005673A1" w:rsidP="00213A20">
      <w:pPr>
        <w:pStyle w:val="Brdtextmedindrag"/>
        <w:rPr>
          <w:b/>
          <w:bCs/>
          <w:sz w:val="18"/>
          <w:szCs w:val="18"/>
        </w:rPr>
      </w:pPr>
      <w:r w:rsidRPr="00184ECF">
        <w:rPr>
          <w:sz w:val="18"/>
          <w:szCs w:val="18"/>
        </w:rPr>
        <w:t>Uppgifter och handlingar som avses i 4 a § ska gallras tio år efter utgången av det kalenderår då de meddelanden som är kopplade till den administrativa referenskoden enligt 4 b kap. 4 § tredje stycket lagen om skatt på energi, 5 kap. 4</w:t>
      </w:r>
      <w:r>
        <w:rPr>
          <w:sz w:val="18"/>
          <w:szCs w:val="18"/>
        </w:rPr>
        <w:t> </w:t>
      </w:r>
      <w:r w:rsidRPr="00184ECF">
        <w:rPr>
          <w:sz w:val="18"/>
          <w:szCs w:val="18"/>
        </w:rPr>
        <w:t>§ tredje stycket lagen om tobaksskatt eller 5 kap. 4 § tredje stycket lagen om alkoholskatt, den förenklade administrativa referenskoden enligt 4 e kap. 3 § tredje stycket lagen om skatt på energi, 8 kap. 4 § tredje stycket lagen om tobaksskatt eller 8 kap. 4 § tredje stycket lagen om alkoholskatt eller annan sammanhållande identifikationsuppgift senast ändrades.</w:t>
      </w:r>
    </w:p>
    <w:p w14:paraId="2A1ED1E8" w14:textId="77777777" w:rsidR="00213A20" w:rsidRPr="00C664B1" w:rsidRDefault="00DF7B57" w:rsidP="00213A20">
      <w:pPr>
        <w:pStyle w:val="Brdtextmedindrag"/>
        <w:ind w:firstLine="0"/>
        <w:rPr>
          <w:b/>
          <w:bCs/>
        </w:rPr>
      </w:pPr>
    </w:p>
    <w:p w14:paraId="7B67692D" w14:textId="77777777" w:rsidR="00213A20" w:rsidRDefault="005673A1" w:rsidP="00213A20">
      <w:pPr>
        <w:pStyle w:val="Brdtextmedindrag"/>
        <w:ind w:firstLine="0"/>
      </w:pPr>
      <w:r>
        <w:t xml:space="preserve">I paragrafen regleras vissa undantag från huvudregeln i 2 kap. 11 § om när Skatteverket ska gallra uppgifter och handlingar som behandlas i beskattningsdatabasen. </w:t>
      </w:r>
    </w:p>
    <w:p w14:paraId="493AD085" w14:textId="77777777" w:rsidR="00213A20" w:rsidRDefault="005673A1" w:rsidP="00213A20">
      <w:pPr>
        <w:pStyle w:val="Brdtextmedindrag"/>
      </w:pPr>
      <w:r>
        <w:rPr>
          <w:i/>
          <w:iCs/>
        </w:rPr>
        <w:t>I t</w:t>
      </w:r>
      <w:r w:rsidRPr="00C664B1">
        <w:rPr>
          <w:i/>
          <w:iCs/>
        </w:rPr>
        <w:t>redje stycket</w:t>
      </w:r>
      <w:r>
        <w:t xml:space="preserve"> </w:t>
      </w:r>
      <w:r w:rsidRPr="00233248">
        <w:rPr>
          <w:i/>
          <w:iCs/>
        </w:rPr>
        <w:t>fjärde punkten</w:t>
      </w:r>
      <w:r>
        <w:t xml:space="preserve"> införs en bestämmelse om att även uppgifter och handlingar om godkännande enligt nya 8 kap. 4 § LSE ska gallras sju år efter utgången av det kalenderår då godkännandet blev återkallat. </w:t>
      </w:r>
      <w:r w:rsidRPr="00233248">
        <w:t>Övriga ändringar är endast språkliga och redaktionella.</w:t>
      </w:r>
    </w:p>
    <w:p w14:paraId="705E4AD1" w14:textId="1DDA6889" w:rsidR="00213A20" w:rsidRDefault="005673A1" w:rsidP="00213A20">
      <w:pPr>
        <w:pStyle w:val="Brdtextmedindrag"/>
      </w:pPr>
      <w:bookmarkStart w:id="42" w:name="_Toc93987780"/>
      <w:r>
        <w:t>Övervägandena finns i avsnitt 7.</w:t>
      </w:r>
    </w:p>
    <w:p w14:paraId="5EE91EF8" w14:textId="77777777" w:rsidR="007C3AF2" w:rsidRDefault="007C3AF2" w:rsidP="00213A20">
      <w:pPr>
        <w:pStyle w:val="Brdtextmedindrag"/>
      </w:pPr>
    </w:p>
    <w:p w14:paraId="37385C3B" w14:textId="5FD895D2" w:rsidR="00FC2EB6" w:rsidRDefault="005673A1" w:rsidP="00FC2EB6">
      <w:pPr>
        <w:pStyle w:val="Rubrik2"/>
      </w:pPr>
      <w:bookmarkStart w:id="43" w:name="_Toc104903684"/>
      <w:bookmarkStart w:id="44" w:name="_Toc101784841"/>
      <w:r>
        <w:t>Förslaget till lag om ändring i lagen (2022:156) om alkoholskatt</w:t>
      </w:r>
      <w:bookmarkEnd w:id="43"/>
    </w:p>
    <w:p w14:paraId="083705C0" w14:textId="77777777" w:rsidR="00FC2EB6" w:rsidRPr="009F42C9" w:rsidRDefault="005673A1" w:rsidP="004A7ABB">
      <w:pPr>
        <w:pStyle w:val="Brdtextmedindrag"/>
        <w:ind w:firstLine="0"/>
        <w:rPr>
          <w:b/>
          <w:bCs/>
        </w:rPr>
      </w:pPr>
      <w:r w:rsidRPr="009F42C9">
        <w:rPr>
          <w:b/>
          <w:bCs/>
        </w:rPr>
        <w:t xml:space="preserve">13 kap. </w:t>
      </w:r>
    </w:p>
    <w:p w14:paraId="6C93552A" w14:textId="7CD9ECAA" w:rsidR="00FC2EB6" w:rsidRPr="00F84664" w:rsidRDefault="005673A1" w:rsidP="004A7ABB">
      <w:pPr>
        <w:pStyle w:val="Brdtextmedindrag"/>
        <w:ind w:firstLine="0"/>
        <w:rPr>
          <w:sz w:val="18"/>
          <w:szCs w:val="18"/>
        </w:rPr>
      </w:pPr>
      <w:r w:rsidRPr="00F84664">
        <w:rPr>
          <w:b/>
          <w:bCs/>
          <w:sz w:val="18"/>
          <w:szCs w:val="18"/>
        </w:rPr>
        <w:t>10 §</w:t>
      </w:r>
      <w:r w:rsidRPr="00F84664">
        <w:rPr>
          <w:sz w:val="18"/>
          <w:szCs w:val="18"/>
        </w:rPr>
        <w:t xml:space="preserve"> Skatteverket utfärdar sådana intyg som avses i artikel </w:t>
      </w:r>
      <w:r w:rsidRPr="00F84664">
        <w:rPr>
          <w:i/>
          <w:iCs/>
          <w:sz w:val="18"/>
          <w:szCs w:val="18"/>
        </w:rPr>
        <w:t>23a</w:t>
      </w:r>
      <w:r w:rsidRPr="00F84664">
        <w:rPr>
          <w:sz w:val="18"/>
          <w:szCs w:val="18"/>
        </w:rPr>
        <w:t xml:space="preserve"> i rådets direktiv 92/83/EEG av den 19 oktober 1992 om harmonisering av strukturerna för punktskatter på alkohol och alkoholdrycker, i lydelsen enligt rådets direktiv (EU) 2020/1151.</w:t>
      </w:r>
    </w:p>
    <w:p w14:paraId="5D44C80E" w14:textId="77777777" w:rsidR="00F84664" w:rsidRPr="00F84664" w:rsidRDefault="005673A1" w:rsidP="004A7ABB">
      <w:pPr>
        <w:pStyle w:val="Brdtextmedindrag"/>
        <w:rPr>
          <w:sz w:val="18"/>
          <w:szCs w:val="18"/>
        </w:rPr>
      </w:pPr>
      <w:r w:rsidRPr="00F84664">
        <w:rPr>
          <w:sz w:val="18"/>
          <w:szCs w:val="18"/>
        </w:rPr>
        <w:t xml:space="preserve">Regeringen eller den myndighet som regeringen bestämmer får meddela föreskrifter om avgifter som tas ut </w:t>
      </w:r>
      <w:r w:rsidRPr="00286C47">
        <w:rPr>
          <w:i/>
          <w:iCs/>
          <w:sz w:val="18"/>
          <w:szCs w:val="18"/>
        </w:rPr>
        <w:t>om</w:t>
      </w:r>
      <w:r w:rsidRPr="00F84664">
        <w:rPr>
          <w:sz w:val="18"/>
          <w:szCs w:val="18"/>
        </w:rPr>
        <w:t xml:space="preserve"> en producent om denne till Skatteverket har lämnat felaktiga uppgifter till grund för utfärdandet av intyg eller inte till Skatteverket i rätt tid har anmält att förhållandena som ligger till grund för ett utfärdat intyg har ändrats. </w:t>
      </w:r>
    </w:p>
    <w:p w14:paraId="32BBA69D" w14:textId="24BFB843" w:rsidR="00F84664" w:rsidRPr="00F84664" w:rsidRDefault="005673A1" w:rsidP="004A7ABB">
      <w:pPr>
        <w:pStyle w:val="Brdtextmedindrag"/>
        <w:rPr>
          <w:sz w:val="18"/>
          <w:szCs w:val="18"/>
        </w:rPr>
      </w:pPr>
      <w:r w:rsidRPr="00F84664">
        <w:rPr>
          <w:sz w:val="18"/>
          <w:szCs w:val="18"/>
        </w:rPr>
        <w:t>Regeringen eller den myndighet som regeringen bestämmer kan med stöd av 8</w:t>
      </w:r>
      <w:r>
        <w:rPr>
          <w:sz w:val="18"/>
          <w:szCs w:val="18"/>
        </w:rPr>
        <w:t> </w:t>
      </w:r>
      <w:r w:rsidRPr="00F84664">
        <w:rPr>
          <w:sz w:val="18"/>
          <w:szCs w:val="18"/>
        </w:rPr>
        <w:t>kap. 7 § regeringsformen meddela föreskrifter om</w:t>
      </w:r>
    </w:p>
    <w:p w14:paraId="63F3B398" w14:textId="37485AE1" w:rsidR="00F84664" w:rsidRPr="00F84664" w:rsidRDefault="005673A1" w:rsidP="004A7ABB">
      <w:pPr>
        <w:pStyle w:val="Brdtextmedindrag"/>
        <w:rPr>
          <w:sz w:val="18"/>
          <w:szCs w:val="18"/>
        </w:rPr>
      </w:pPr>
      <w:r w:rsidRPr="00F84664">
        <w:rPr>
          <w:sz w:val="18"/>
          <w:szCs w:val="18"/>
        </w:rPr>
        <w:t>1.</w:t>
      </w:r>
      <w:r>
        <w:rPr>
          <w:sz w:val="18"/>
          <w:szCs w:val="18"/>
        </w:rPr>
        <w:t> </w:t>
      </w:r>
      <w:r w:rsidRPr="00F84664">
        <w:rPr>
          <w:sz w:val="18"/>
          <w:szCs w:val="18"/>
        </w:rPr>
        <w:t>intygens innehåll, och</w:t>
      </w:r>
    </w:p>
    <w:p w14:paraId="42B23639" w14:textId="1B24FB47" w:rsidR="00F84664" w:rsidRPr="00F84664" w:rsidRDefault="005673A1" w:rsidP="004A7ABB">
      <w:pPr>
        <w:pStyle w:val="Brdtextmedindrag"/>
        <w:rPr>
          <w:i/>
          <w:iCs/>
          <w:highlight w:val="yellow"/>
        </w:rPr>
      </w:pPr>
      <w:r w:rsidRPr="00F84664">
        <w:rPr>
          <w:sz w:val="18"/>
          <w:szCs w:val="18"/>
        </w:rPr>
        <w:t>2.</w:t>
      </w:r>
      <w:r>
        <w:t> </w:t>
      </w:r>
      <w:r w:rsidRPr="00F84664">
        <w:rPr>
          <w:sz w:val="18"/>
          <w:szCs w:val="18"/>
        </w:rPr>
        <w:t>förfarandet vid utfärdande av intygen.</w:t>
      </w:r>
    </w:p>
    <w:p w14:paraId="6B371E4C" w14:textId="77777777" w:rsidR="00FC2EB6" w:rsidRDefault="00DF7B57" w:rsidP="004A7ABB">
      <w:pPr>
        <w:pStyle w:val="Brdtextmedindrag"/>
      </w:pPr>
    </w:p>
    <w:p w14:paraId="3C923522" w14:textId="77777777" w:rsidR="00FC2EB6" w:rsidRDefault="005673A1" w:rsidP="004A7ABB">
      <w:pPr>
        <w:pStyle w:val="Brdtextmedindrag"/>
        <w:ind w:firstLine="0"/>
      </w:pPr>
      <w:r>
        <w:t>I paragrafen finns bestämmelser om utfärdande av intyg till små, oberoende producenter av alkoholdrycker.</w:t>
      </w:r>
    </w:p>
    <w:p w14:paraId="55A8BAEF" w14:textId="7297D8DF" w:rsidR="00FC2EB6" w:rsidRDefault="005673A1" w:rsidP="004A7ABB">
      <w:pPr>
        <w:pStyle w:val="Brdtextmedindrag"/>
      </w:pPr>
      <w:r>
        <w:t xml:space="preserve">I </w:t>
      </w:r>
      <w:r w:rsidRPr="00BB51CD">
        <w:rPr>
          <w:i/>
          <w:iCs/>
        </w:rPr>
        <w:t>första stycket</w:t>
      </w:r>
      <w:r>
        <w:t xml:space="preserve"> görs en korrigering av hänvisningen till artikel 23a i direktiv 92/83/EEG. Korrigeringen motsvarar den som görs i nuvarande 36 § lagen (1994:1564) om alkoholskatt genom SFS 2022:164 vilken träder i kraft den 1 juli 2022.</w:t>
      </w:r>
    </w:p>
    <w:p w14:paraId="4667E038" w14:textId="74F705EB" w:rsidR="00286C47" w:rsidRDefault="005673A1" w:rsidP="004A7ABB">
      <w:pPr>
        <w:pStyle w:val="Brdtextmedindrag"/>
      </w:pPr>
      <w:r>
        <w:t xml:space="preserve">I </w:t>
      </w:r>
      <w:r w:rsidRPr="00286C47">
        <w:rPr>
          <w:i/>
          <w:iCs/>
        </w:rPr>
        <w:t>andra stycket</w:t>
      </w:r>
      <w:r>
        <w:t xml:space="preserve"> görs en mindre språklig ändring. </w:t>
      </w:r>
    </w:p>
    <w:p w14:paraId="0F37303F" w14:textId="7B1B618C" w:rsidR="00FC118A" w:rsidRPr="00FC2EB6" w:rsidRDefault="005673A1" w:rsidP="004A7ABB">
      <w:pPr>
        <w:pStyle w:val="Brdtextmedindrag"/>
      </w:pPr>
      <w:r>
        <w:t>Övervägandena finns i avsnitt 7.</w:t>
      </w:r>
    </w:p>
    <w:p w14:paraId="6C691F39" w14:textId="6194687E" w:rsidR="00213A20" w:rsidRDefault="005673A1" w:rsidP="00213A20">
      <w:pPr>
        <w:pStyle w:val="Rubrik2"/>
      </w:pPr>
      <w:bookmarkStart w:id="45" w:name="_Toc104903685"/>
      <w:r>
        <w:t>Förslaget till lag om ändring i lagen (2022:166) om ändring i lagen (1994:1776) om skatt på energi</w:t>
      </w:r>
      <w:bookmarkEnd w:id="42"/>
      <w:bookmarkEnd w:id="44"/>
      <w:bookmarkEnd w:id="45"/>
    </w:p>
    <w:p w14:paraId="17DFABBF" w14:textId="77777777" w:rsidR="00213A20" w:rsidRPr="00184ECF" w:rsidRDefault="005673A1" w:rsidP="00213A20">
      <w:pPr>
        <w:pStyle w:val="Brdtextmedindrag"/>
        <w:ind w:firstLine="0"/>
        <w:rPr>
          <w:b/>
          <w:bCs/>
        </w:rPr>
      </w:pPr>
      <w:r w:rsidRPr="00184ECF">
        <w:rPr>
          <w:b/>
          <w:bCs/>
        </w:rPr>
        <w:t xml:space="preserve">4 d kap. </w:t>
      </w:r>
    </w:p>
    <w:p w14:paraId="7ACC705C" w14:textId="77777777" w:rsidR="00213A20" w:rsidRPr="00184ECF" w:rsidRDefault="005673A1" w:rsidP="00213A20">
      <w:pPr>
        <w:pStyle w:val="Brdtextmedindrag"/>
        <w:ind w:firstLine="0"/>
        <w:rPr>
          <w:sz w:val="18"/>
          <w:szCs w:val="18"/>
        </w:rPr>
      </w:pPr>
      <w:r w:rsidRPr="00184ECF">
        <w:rPr>
          <w:b/>
          <w:bCs/>
          <w:sz w:val="18"/>
          <w:szCs w:val="18"/>
        </w:rPr>
        <w:t>1 §</w:t>
      </w:r>
      <w:r w:rsidRPr="00184ECF">
        <w:t xml:space="preserve"> </w:t>
      </w:r>
      <w:r w:rsidRPr="00184ECF">
        <w:rPr>
          <w:sz w:val="18"/>
          <w:szCs w:val="18"/>
        </w:rPr>
        <w:t>Förfarandet för beskattade varor ska användas när beskattat bränsle flyttas till eller förs in från ett annat EU-land om inte flyttningen</w:t>
      </w:r>
    </w:p>
    <w:p w14:paraId="0FFF7F8C" w14:textId="77777777" w:rsidR="00213A20" w:rsidRPr="00184ECF" w:rsidRDefault="005673A1" w:rsidP="00213A20">
      <w:pPr>
        <w:pStyle w:val="Brdtextmedindrag"/>
        <w:rPr>
          <w:sz w:val="18"/>
          <w:szCs w:val="18"/>
        </w:rPr>
      </w:pPr>
      <w:r w:rsidRPr="00184ECF">
        <w:rPr>
          <w:sz w:val="18"/>
          <w:szCs w:val="18"/>
        </w:rPr>
        <w:t xml:space="preserve">1. omfattas av undantag från skatt enligt 2 kap. 12 § eller motsvarande bestämmelser i destinationsmedlemsstatens lagstiftning, </w:t>
      </w:r>
    </w:p>
    <w:p w14:paraId="57CCD6BB" w14:textId="77777777" w:rsidR="00213A20" w:rsidRPr="00184ECF" w:rsidRDefault="005673A1" w:rsidP="00213A20">
      <w:pPr>
        <w:pStyle w:val="Brdtextmedindrag"/>
        <w:rPr>
          <w:sz w:val="18"/>
          <w:szCs w:val="18"/>
        </w:rPr>
      </w:pPr>
      <w:r w:rsidRPr="00184ECF">
        <w:rPr>
          <w:sz w:val="18"/>
          <w:szCs w:val="18"/>
        </w:rPr>
        <w:t>2. omfattas av 2 kap. 12 § andra stycket eller motsvarande bestämmelser i destinationsmedlemsstatens lagstiftning, eller</w:t>
      </w:r>
    </w:p>
    <w:p w14:paraId="6856989A" w14:textId="77777777" w:rsidR="00213A20" w:rsidRPr="00184ECF" w:rsidRDefault="005673A1" w:rsidP="00213A20">
      <w:pPr>
        <w:pStyle w:val="Brdtextmedindrag"/>
        <w:rPr>
          <w:sz w:val="18"/>
          <w:szCs w:val="18"/>
        </w:rPr>
      </w:pPr>
      <w:r w:rsidRPr="00184ECF">
        <w:rPr>
          <w:sz w:val="18"/>
          <w:szCs w:val="18"/>
        </w:rPr>
        <w:t>3. utgör distansförsäljning enligt 4 c kap. 1 § eller motsvarande bestämmelser i destinationsmedlemsstatens lagstiftning.</w:t>
      </w:r>
    </w:p>
    <w:p w14:paraId="5D292F86" w14:textId="77777777" w:rsidR="00213A20" w:rsidRPr="00184ECF" w:rsidRDefault="005673A1" w:rsidP="00213A20">
      <w:pPr>
        <w:pStyle w:val="Brdtextmedindrag"/>
        <w:rPr>
          <w:sz w:val="18"/>
          <w:szCs w:val="18"/>
        </w:rPr>
      </w:pPr>
      <w:r w:rsidRPr="00184ECF">
        <w:rPr>
          <w:sz w:val="18"/>
          <w:szCs w:val="18"/>
        </w:rPr>
        <w:t>Förfarandet för beskattade varor ska även användas när beskattat bränsle ska flyttas till en plats i Sverige via ett annat EU-land.</w:t>
      </w:r>
    </w:p>
    <w:p w14:paraId="101110E2" w14:textId="77777777" w:rsidR="00213A20" w:rsidRPr="00184ECF" w:rsidRDefault="005673A1" w:rsidP="004A7ABB">
      <w:pPr>
        <w:pStyle w:val="Brdtextmedindrag"/>
        <w:rPr>
          <w:b/>
          <w:bCs/>
          <w:i/>
          <w:iCs/>
          <w:sz w:val="18"/>
          <w:szCs w:val="18"/>
        </w:rPr>
      </w:pPr>
      <w:r w:rsidRPr="00184ECF">
        <w:rPr>
          <w:i/>
          <w:iCs/>
          <w:sz w:val="18"/>
          <w:szCs w:val="18"/>
        </w:rPr>
        <w:t>Bestämmelser om undantag från första och andra styckena finns i 8 kap. 5 §.</w:t>
      </w:r>
    </w:p>
    <w:p w14:paraId="79C16279" w14:textId="77777777" w:rsidR="00213A20" w:rsidRPr="00184ECF" w:rsidRDefault="00DF7B57" w:rsidP="00213A20">
      <w:pPr>
        <w:pStyle w:val="Brdtextmedindrag"/>
        <w:ind w:firstLine="0"/>
        <w:rPr>
          <w:b/>
          <w:bCs/>
        </w:rPr>
      </w:pPr>
    </w:p>
    <w:p w14:paraId="0AEBBAE4" w14:textId="77777777" w:rsidR="00213A20" w:rsidRPr="00184ECF" w:rsidRDefault="005673A1" w:rsidP="00213A20">
      <w:pPr>
        <w:pStyle w:val="Brdtextmedindrag"/>
        <w:ind w:firstLine="0"/>
      </w:pPr>
      <w:r w:rsidRPr="00184ECF">
        <w:t xml:space="preserve">I paragrafen anges de grundläggande bestämmelserna om när förfarandet för beskattade varor ska användas. </w:t>
      </w:r>
    </w:p>
    <w:p w14:paraId="106D64EB" w14:textId="77777777" w:rsidR="00213A20" w:rsidRPr="00184ECF" w:rsidRDefault="005673A1" w:rsidP="00213A20">
      <w:pPr>
        <w:pStyle w:val="Brdtextmedindrag"/>
      </w:pPr>
      <w:r w:rsidRPr="00184ECF">
        <w:t xml:space="preserve">I </w:t>
      </w:r>
      <w:r w:rsidRPr="00184ECF">
        <w:rPr>
          <w:i/>
          <w:iCs/>
        </w:rPr>
        <w:t>tredje stycket</w:t>
      </w:r>
      <w:r w:rsidRPr="00184ECF">
        <w:t>, som är nytt, införs en upplysning om att det finns bestämmelser om undantag från första och andra stycket i 8 kap. 5 §.</w:t>
      </w:r>
    </w:p>
    <w:p w14:paraId="4FC545AA" w14:textId="677D1654" w:rsidR="00213A20" w:rsidRDefault="005673A1" w:rsidP="00213A20">
      <w:pPr>
        <w:pStyle w:val="Brdtextmedindrag"/>
      </w:pPr>
      <w:r w:rsidRPr="00184ECF">
        <w:t xml:space="preserve">Övervägandena finns i avsnitt </w:t>
      </w:r>
      <w:r>
        <w:t>5</w:t>
      </w:r>
      <w:r w:rsidRPr="00184ECF">
        <w:t>.</w:t>
      </w:r>
    </w:p>
    <w:p w14:paraId="44CE7087" w14:textId="77777777" w:rsidR="007C3AF2" w:rsidRPr="00184ECF" w:rsidRDefault="007C3AF2" w:rsidP="00213A20">
      <w:pPr>
        <w:pStyle w:val="Brdtextmedindrag"/>
      </w:pPr>
    </w:p>
    <w:p w14:paraId="5E0E70BC" w14:textId="77777777" w:rsidR="00213A20" w:rsidRPr="00184ECF" w:rsidRDefault="00DF7B57" w:rsidP="00213A20">
      <w:pPr>
        <w:pStyle w:val="Brdtextmedindrag"/>
        <w:ind w:firstLine="0"/>
      </w:pPr>
    </w:p>
    <w:p w14:paraId="6B07BE4D" w14:textId="77777777" w:rsidR="00213A20" w:rsidRPr="00184ECF" w:rsidRDefault="005673A1" w:rsidP="00213A20">
      <w:pPr>
        <w:pStyle w:val="Brdtextmedindrag"/>
        <w:ind w:firstLine="0"/>
        <w:rPr>
          <w:b/>
          <w:bCs/>
        </w:rPr>
      </w:pPr>
      <w:r w:rsidRPr="00184ECF">
        <w:rPr>
          <w:b/>
          <w:bCs/>
        </w:rPr>
        <w:t xml:space="preserve">9 kap. </w:t>
      </w:r>
    </w:p>
    <w:p w14:paraId="231C804B" w14:textId="77777777" w:rsidR="00213A20" w:rsidRPr="00184ECF" w:rsidRDefault="005673A1" w:rsidP="00213A20">
      <w:pPr>
        <w:pStyle w:val="Brdtextmedindrag"/>
        <w:ind w:firstLine="0"/>
        <w:rPr>
          <w:sz w:val="18"/>
          <w:szCs w:val="18"/>
        </w:rPr>
      </w:pPr>
      <w:r w:rsidRPr="00184ECF">
        <w:rPr>
          <w:b/>
          <w:bCs/>
          <w:sz w:val="18"/>
          <w:szCs w:val="18"/>
        </w:rPr>
        <w:t>10 c §</w:t>
      </w:r>
      <w:r w:rsidRPr="00184ECF">
        <w:t xml:space="preserve"> </w:t>
      </w:r>
      <w:r w:rsidRPr="00184ECF">
        <w:rPr>
          <w:sz w:val="18"/>
          <w:szCs w:val="18"/>
        </w:rPr>
        <w:t>Om skatt har betalats i Sverige för annat bränsle än som omfattas av 1 kap. 3 a § och bränslet därefter flyttats till ett annat EU-land för att användas där, ska Skatteverket efter ansökan besluta om återbetalning av skatten.</w:t>
      </w:r>
    </w:p>
    <w:p w14:paraId="17727B84" w14:textId="77777777" w:rsidR="00213A20" w:rsidRPr="00184ECF" w:rsidRDefault="005673A1" w:rsidP="00213A20">
      <w:pPr>
        <w:pStyle w:val="Brdtextmedindrag"/>
        <w:rPr>
          <w:sz w:val="18"/>
          <w:szCs w:val="18"/>
        </w:rPr>
      </w:pPr>
      <w:r w:rsidRPr="00184ECF">
        <w:rPr>
          <w:sz w:val="18"/>
          <w:szCs w:val="18"/>
        </w:rPr>
        <w:t>Den som begär återbetalning ska visa att den skatt som ansökan avser har betalats i Sverige och att bränslet har förts ut ur landet.</w:t>
      </w:r>
    </w:p>
    <w:p w14:paraId="1DF92842" w14:textId="51D07B50" w:rsidR="00213A20" w:rsidRPr="0061370A" w:rsidRDefault="005673A1" w:rsidP="004A7ABB">
      <w:pPr>
        <w:pStyle w:val="Brdtextmedindrag"/>
        <w:rPr>
          <w:b/>
          <w:bCs/>
          <w:i/>
          <w:iCs/>
          <w:sz w:val="18"/>
          <w:szCs w:val="18"/>
        </w:rPr>
      </w:pPr>
      <w:r w:rsidRPr="00947DF7">
        <w:rPr>
          <w:i/>
          <w:iCs/>
          <w:sz w:val="18"/>
          <w:szCs w:val="18"/>
        </w:rPr>
        <w:t>För den som har godkänts för särskild hantering av proviantering till havs enligt 8</w:t>
      </w:r>
      <w:r>
        <w:rPr>
          <w:i/>
          <w:iCs/>
          <w:sz w:val="18"/>
          <w:szCs w:val="18"/>
        </w:rPr>
        <w:t> </w:t>
      </w:r>
      <w:r w:rsidRPr="00947DF7">
        <w:rPr>
          <w:i/>
          <w:iCs/>
          <w:sz w:val="18"/>
          <w:szCs w:val="18"/>
        </w:rPr>
        <w:t>kap. 4</w:t>
      </w:r>
      <w:r>
        <w:rPr>
          <w:i/>
          <w:iCs/>
          <w:sz w:val="18"/>
          <w:szCs w:val="18"/>
        </w:rPr>
        <w:t> </w:t>
      </w:r>
      <w:r w:rsidRPr="00947DF7">
        <w:rPr>
          <w:i/>
          <w:iCs/>
          <w:sz w:val="18"/>
          <w:szCs w:val="18"/>
        </w:rPr>
        <w:t>§ gäller första och andra styckena även i fråga om skatt på bränsle som avses i 2</w:t>
      </w:r>
      <w:r>
        <w:rPr>
          <w:i/>
          <w:iCs/>
          <w:sz w:val="18"/>
          <w:szCs w:val="18"/>
        </w:rPr>
        <w:t> </w:t>
      </w:r>
      <w:r w:rsidRPr="00947DF7">
        <w:rPr>
          <w:i/>
          <w:iCs/>
          <w:sz w:val="18"/>
          <w:szCs w:val="18"/>
        </w:rPr>
        <w:t>kap. 1</w:t>
      </w:r>
      <w:r>
        <w:rPr>
          <w:i/>
          <w:iCs/>
          <w:sz w:val="18"/>
          <w:szCs w:val="18"/>
        </w:rPr>
        <w:t> </w:t>
      </w:r>
      <w:r w:rsidRPr="00947DF7">
        <w:rPr>
          <w:i/>
          <w:iCs/>
          <w:sz w:val="18"/>
          <w:szCs w:val="18"/>
        </w:rPr>
        <w:t>§ första stycket 3</w:t>
      </w:r>
      <w:r>
        <w:rPr>
          <w:i/>
          <w:iCs/>
          <w:sz w:val="18"/>
          <w:szCs w:val="18"/>
        </w:rPr>
        <w:t> </w:t>
      </w:r>
      <w:r w:rsidRPr="00947DF7">
        <w:rPr>
          <w:i/>
          <w:iCs/>
          <w:sz w:val="18"/>
          <w:szCs w:val="18"/>
        </w:rPr>
        <w:t>a. Detta gäller dock endast om undantag enligt 8</w:t>
      </w:r>
      <w:r>
        <w:rPr>
          <w:i/>
          <w:iCs/>
          <w:sz w:val="18"/>
          <w:szCs w:val="18"/>
        </w:rPr>
        <w:t> </w:t>
      </w:r>
      <w:r w:rsidRPr="00947DF7">
        <w:rPr>
          <w:i/>
          <w:iCs/>
          <w:sz w:val="18"/>
          <w:szCs w:val="18"/>
        </w:rPr>
        <w:t>kap. 5</w:t>
      </w:r>
      <w:r>
        <w:rPr>
          <w:i/>
          <w:iCs/>
          <w:sz w:val="18"/>
          <w:szCs w:val="18"/>
        </w:rPr>
        <w:t> </w:t>
      </w:r>
      <w:r w:rsidRPr="00947DF7">
        <w:rPr>
          <w:i/>
          <w:iCs/>
          <w:sz w:val="18"/>
          <w:szCs w:val="18"/>
        </w:rPr>
        <w:t>§ har tillämpats för bränslet. Den som begär återbetalning ska då även visa att bränslet är avsett att användas för ett i det andra EU-landet skattebefriat ändamål eller att skatt har betalats i det andra EU-landet.</w:t>
      </w:r>
    </w:p>
    <w:p w14:paraId="7A8A3361" w14:textId="77777777" w:rsidR="00213A20" w:rsidRPr="00390C6E" w:rsidRDefault="00DF7B57" w:rsidP="00213A20">
      <w:pPr>
        <w:pStyle w:val="Brdtextmedindrag"/>
        <w:ind w:firstLine="0"/>
        <w:rPr>
          <w:b/>
          <w:bCs/>
        </w:rPr>
      </w:pPr>
    </w:p>
    <w:p w14:paraId="22E2146A" w14:textId="2FB026FA" w:rsidR="00213A20" w:rsidRDefault="005673A1" w:rsidP="004A7ABB">
      <w:pPr>
        <w:pStyle w:val="Brdtextmedindrag"/>
        <w:ind w:firstLine="0"/>
      </w:pPr>
      <w:r>
        <w:t xml:space="preserve">I paragrafen finns bestämmelser om återbetalning av skatt när vissa bränslen flyttas till ett annat EU-land. Bestämmelserna motsvarar delvis nuvarande 9 kap. 10 och 10 b §§. </w:t>
      </w:r>
    </w:p>
    <w:p w14:paraId="5635E9DE" w14:textId="5DEDF214" w:rsidR="00213A20" w:rsidRDefault="005673A1" w:rsidP="004A7ABB">
      <w:pPr>
        <w:pStyle w:val="Brdtextmedindrag"/>
      </w:pPr>
      <w:r>
        <w:t xml:space="preserve">Av </w:t>
      </w:r>
      <w:r w:rsidRPr="00390C6E">
        <w:rPr>
          <w:i/>
          <w:iCs/>
        </w:rPr>
        <w:t>tredje stycket</w:t>
      </w:r>
      <w:r w:rsidRPr="0061370A">
        <w:t>, som är nytt,</w:t>
      </w:r>
      <w:r w:rsidRPr="00210ADB">
        <w:t xml:space="preserve"> följer</w:t>
      </w:r>
      <w:r>
        <w:t xml:space="preserve"> att f</w:t>
      </w:r>
      <w:r w:rsidRPr="007517DC">
        <w:t xml:space="preserve">ör den som har godkänts för särskild hantering av proviantering till havs enligt 8 kap. 4 § gäller första och andra styckena även i fråga om skatt på bränsle som avses i 2 kap. 1 § första stycket 3 a. </w:t>
      </w:r>
      <w:r>
        <w:t xml:space="preserve">I detta fall utvidgas således tillämpningsområdet för bestämmelserna i första och andra styckena, vilka annars endast avser bränslen som inte omfattas av 1 kap. 3 a §, till vissa angivna bränslen som omfattas av 1 kap. 3 a §. </w:t>
      </w:r>
      <w:r w:rsidRPr="007517DC">
        <w:t xml:space="preserve">Detta gäller dock endast om undantag enligt 8 kap. 5 § </w:t>
      </w:r>
      <w:r>
        <w:t xml:space="preserve">från förfarandet för beskattade varor </w:t>
      </w:r>
      <w:r w:rsidRPr="007517DC">
        <w:t>har tillämpats för bränslet.</w:t>
      </w:r>
      <w:r>
        <w:t xml:space="preserve"> Den som begär återbetalning ska då vidare, u</w:t>
      </w:r>
      <w:r w:rsidRPr="00732E1B">
        <w:t>töver vad som följer av andra stycket</w:t>
      </w:r>
      <w:r>
        <w:t xml:space="preserve">, även </w:t>
      </w:r>
      <w:r w:rsidRPr="00732E1B">
        <w:t xml:space="preserve">visa att </w:t>
      </w:r>
      <w:r w:rsidRPr="00970503">
        <w:t xml:space="preserve">bränslet är avsett att användas för ett i det andra EU-landet skattebefriat ändamål eller att skatt har betalats i det andra EU-landet. </w:t>
      </w:r>
      <w:r>
        <w:t xml:space="preserve">Leveranser till skepp utgör normalt leveranser som är avsedda för ett i det andra EU-landet skattebefriat ändamål. Om det i något fall skulle vara fråga om att leveransen inte avser ett skattebefriat ändamål, </w:t>
      </w:r>
      <w:proofErr w:type="gramStart"/>
      <w:r>
        <w:t>t.ex.</w:t>
      </w:r>
      <w:proofErr w:type="gramEnd"/>
      <w:r>
        <w:t xml:space="preserve"> därför att den sker i ett skepp som används för privat bruk eller för att det andra EU-landet har någon inskränkning i tillämpningsområdet för undantaget för fartygsbränsle, gäller dock kravet på att visa att skatt har betalats i det andra EU-landet.</w:t>
      </w:r>
    </w:p>
    <w:p w14:paraId="6D59CECD" w14:textId="2E6C40D8" w:rsidR="00213A20" w:rsidRDefault="005673A1" w:rsidP="00213A20">
      <w:pPr>
        <w:pStyle w:val="Brdtextmedindrag"/>
      </w:pPr>
      <w:r>
        <w:t xml:space="preserve">Av 41 kap. 2 § första stycket 4 skatteförfarandelagen (2011:1244) följer att Skatteverket har möjlighet att besluta om revision för att kontrollera att den som har ansökt om återbetalning av punktskatt har lämnat riktiga och fullständiga uppgifter. I de fall återbetalning söks med stöd av den nu aktuella bestämmelsen kan den löpande bokföring som enligt 8 kap. 6 § ska föras av den som innehar ett godkännande enligt 8 kap. 4 § komma att utgöra en del av det underlag som granskas vid en sådan revision. </w:t>
      </w:r>
    </w:p>
    <w:p w14:paraId="0A0069DA" w14:textId="382B9E54" w:rsidR="00071756" w:rsidRDefault="005673A1" w:rsidP="004A7ABB">
      <w:pPr>
        <w:pStyle w:val="Brdtextmedindrag"/>
      </w:pPr>
      <w:r>
        <w:t xml:space="preserve">Paragrafen utformas enligt </w:t>
      </w:r>
      <w:r w:rsidRPr="00E47F40">
        <w:rPr>
          <w:i/>
          <w:iCs/>
        </w:rPr>
        <w:t>Lagrådets</w:t>
      </w:r>
      <w:r>
        <w:t xml:space="preserve"> förslag.</w:t>
      </w:r>
    </w:p>
    <w:p w14:paraId="295F708E" w14:textId="77777777" w:rsidR="00213A20" w:rsidRDefault="005673A1" w:rsidP="00213A20">
      <w:pPr>
        <w:pStyle w:val="Brdtextmedindrag"/>
      </w:pPr>
      <w:r>
        <w:t>Övervägandena finns i avsnitt 5.</w:t>
      </w:r>
    </w:p>
    <w:p w14:paraId="4D6DC895" w14:textId="77777777" w:rsidR="00213A20" w:rsidRDefault="005673A1" w:rsidP="00213A20">
      <w:pPr>
        <w:pStyle w:val="Rubrik2"/>
      </w:pPr>
      <w:bookmarkStart w:id="46" w:name="_Toc93987781"/>
      <w:bookmarkStart w:id="47" w:name="_Toc101784842"/>
      <w:bookmarkStart w:id="48" w:name="_Toc104903686"/>
      <w:r>
        <w:t>Förslaget till lag om ändring i lagen (2022:174) om ändring i skatteförfarandelagen (2011:1244)</w:t>
      </w:r>
      <w:bookmarkEnd w:id="46"/>
      <w:bookmarkEnd w:id="47"/>
      <w:bookmarkEnd w:id="48"/>
    </w:p>
    <w:p w14:paraId="07B4E389" w14:textId="77777777" w:rsidR="00213A20" w:rsidRPr="00C04D96" w:rsidRDefault="005673A1" w:rsidP="00213A20">
      <w:pPr>
        <w:pStyle w:val="Brdtextmedindrag"/>
        <w:ind w:firstLine="0"/>
        <w:rPr>
          <w:b/>
          <w:bCs/>
        </w:rPr>
      </w:pPr>
      <w:r w:rsidRPr="00C04D96">
        <w:rPr>
          <w:b/>
          <w:bCs/>
        </w:rPr>
        <w:t xml:space="preserve">41 kap. </w:t>
      </w:r>
    </w:p>
    <w:p w14:paraId="4189A55C" w14:textId="77777777" w:rsidR="00213A20" w:rsidRPr="00C04D96" w:rsidRDefault="005673A1" w:rsidP="00213A20">
      <w:pPr>
        <w:pStyle w:val="Brdtextmedindrag"/>
        <w:ind w:firstLine="0"/>
        <w:rPr>
          <w:sz w:val="18"/>
          <w:szCs w:val="18"/>
        </w:rPr>
      </w:pPr>
      <w:r w:rsidRPr="00C04D96">
        <w:rPr>
          <w:b/>
          <w:bCs/>
          <w:sz w:val="18"/>
          <w:szCs w:val="18"/>
        </w:rPr>
        <w:t>3 §</w:t>
      </w:r>
      <w:r w:rsidRPr="00C04D96">
        <w:rPr>
          <w:b/>
          <w:bCs/>
        </w:rPr>
        <w:t xml:space="preserve"> </w:t>
      </w:r>
      <w:r w:rsidRPr="00C04D96">
        <w:rPr>
          <w:sz w:val="18"/>
          <w:szCs w:val="18"/>
        </w:rPr>
        <w:t>Revision får göras hos</w:t>
      </w:r>
    </w:p>
    <w:p w14:paraId="589982CD" w14:textId="77777777" w:rsidR="00213A20" w:rsidRPr="00C04D96" w:rsidRDefault="005673A1" w:rsidP="00213A20">
      <w:pPr>
        <w:pStyle w:val="Brdtextmedindrag"/>
        <w:rPr>
          <w:sz w:val="18"/>
          <w:szCs w:val="18"/>
        </w:rPr>
      </w:pPr>
      <w:r w:rsidRPr="00C04D96">
        <w:rPr>
          <w:sz w:val="18"/>
          <w:szCs w:val="18"/>
        </w:rPr>
        <w:t>1. den som är eller kan antas vara bokföringsskyldig enligt bokföringslagen (1999:1078),</w:t>
      </w:r>
    </w:p>
    <w:p w14:paraId="143BDE26" w14:textId="77777777" w:rsidR="00213A20" w:rsidRPr="00C04D96" w:rsidRDefault="005673A1" w:rsidP="00213A20">
      <w:pPr>
        <w:pStyle w:val="Brdtextmedindrag"/>
        <w:rPr>
          <w:sz w:val="18"/>
          <w:szCs w:val="18"/>
        </w:rPr>
      </w:pPr>
      <w:r w:rsidRPr="00C04D96">
        <w:rPr>
          <w:sz w:val="18"/>
          <w:szCs w:val="18"/>
        </w:rPr>
        <w:t>2. någon annan juridisk person än ett dödsbo,</w:t>
      </w:r>
    </w:p>
    <w:p w14:paraId="57C60BF4" w14:textId="77777777" w:rsidR="00213A20" w:rsidRPr="00C04D96" w:rsidRDefault="005673A1" w:rsidP="00213A20">
      <w:pPr>
        <w:pStyle w:val="Brdtextmedindrag"/>
        <w:rPr>
          <w:sz w:val="18"/>
          <w:szCs w:val="18"/>
        </w:rPr>
      </w:pPr>
      <w:r w:rsidRPr="00C04D96">
        <w:rPr>
          <w:sz w:val="18"/>
          <w:szCs w:val="18"/>
        </w:rPr>
        <w:t>3. den som har anmält sig för registrering,</w:t>
      </w:r>
    </w:p>
    <w:p w14:paraId="63C579AA" w14:textId="77777777" w:rsidR="00213A20" w:rsidRPr="00C04D96" w:rsidRDefault="005673A1" w:rsidP="00213A20">
      <w:pPr>
        <w:pStyle w:val="Brdtextmedindrag"/>
        <w:rPr>
          <w:sz w:val="18"/>
          <w:szCs w:val="18"/>
        </w:rPr>
      </w:pPr>
      <w:r w:rsidRPr="00C04D96">
        <w:rPr>
          <w:sz w:val="18"/>
          <w:szCs w:val="18"/>
        </w:rPr>
        <w:t>4. den som har ansökt om eller är godkänd för F-skatt,</w:t>
      </w:r>
    </w:p>
    <w:p w14:paraId="29D9496C" w14:textId="77777777" w:rsidR="00213A20" w:rsidRPr="00C04D96" w:rsidRDefault="005673A1" w:rsidP="00213A20">
      <w:pPr>
        <w:pStyle w:val="Brdtextmedindrag"/>
        <w:rPr>
          <w:sz w:val="18"/>
          <w:szCs w:val="18"/>
        </w:rPr>
      </w:pPr>
      <w:r w:rsidRPr="00C04D96">
        <w:rPr>
          <w:sz w:val="18"/>
          <w:szCs w:val="18"/>
        </w:rPr>
        <w:t>5. sådant ombud för en utländsk beskattningsbar person som avses i 6 kap. 2 §,</w:t>
      </w:r>
    </w:p>
    <w:p w14:paraId="0FE285D6" w14:textId="77777777" w:rsidR="00213A20" w:rsidRPr="00C04D96" w:rsidRDefault="005673A1" w:rsidP="00213A20">
      <w:pPr>
        <w:pStyle w:val="Brdtextmedindrag"/>
        <w:rPr>
          <w:sz w:val="18"/>
          <w:szCs w:val="18"/>
        </w:rPr>
      </w:pPr>
      <w:r w:rsidRPr="00C04D96">
        <w:rPr>
          <w:sz w:val="18"/>
          <w:szCs w:val="18"/>
        </w:rPr>
        <w:t>6. den som har ansökt om godkännande som upplagshavare enligt lagen (1994:1776) om skatt på energi, lagen (2022:155) om tobaksskatt eller lagen (2022:156) om alkoholskatt,</w:t>
      </w:r>
    </w:p>
    <w:p w14:paraId="00350ECE" w14:textId="77777777" w:rsidR="00213A20" w:rsidRPr="00C04D96" w:rsidRDefault="005673A1" w:rsidP="00213A20">
      <w:pPr>
        <w:pStyle w:val="Brdtextmedindrag"/>
        <w:rPr>
          <w:sz w:val="18"/>
          <w:szCs w:val="18"/>
        </w:rPr>
      </w:pPr>
      <w:r w:rsidRPr="00C04D96">
        <w:rPr>
          <w:sz w:val="18"/>
          <w:szCs w:val="18"/>
        </w:rPr>
        <w:t>7. den som har ansökt om godkännande som registrerad varumottagare enligt lagen om skatt på energi, lagen om tobaksskatt eller lagen om alkoholskatt,</w:t>
      </w:r>
    </w:p>
    <w:p w14:paraId="0E85A0D2" w14:textId="77777777" w:rsidR="00213A20" w:rsidRPr="00C04D96" w:rsidRDefault="005673A1" w:rsidP="00213A20">
      <w:pPr>
        <w:pStyle w:val="Brdtextmedindrag"/>
        <w:rPr>
          <w:sz w:val="18"/>
          <w:szCs w:val="18"/>
        </w:rPr>
      </w:pPr>
      <w:r w:rsidRPr="00C04D96">
        <w:rPr>
          <w:sz w:val="18"/>
          <w:szCs w:val="18"/>
        </w:rPr>
        <w:t>8. den som har ansökt om godkännande som skattebefriad förbrukare enligt lagen om skatt på energi eller lagen om alkoholskatt,</w:t>
      </w:r>
    </w:p>
    <w:p w14:paraId="377763AB" w14:textId="77777777" w:rsidR="00213A20" w:rsidRPr="00C04D96" w:rsidRDefault="005673A1" w:rsidP="00213A20">
      <w:pPr>
        <w:pStyle w:val="Brdtextmedindrag"/>
        <w:rPr>
          <w:sz w:val="18"/>
          <w:szCs w:val="18"/>
        </w:rPr>
      </w:pPr>
      <w:r w:rsidRPr="00C04D96">
        <w:rPr>
          <w:sz w:val="18"/>
          <w:szCs w:val="18"/>
        </w:rPr>
        <w:t>9. den som har ansökt om godkännande som registrerad avsändare enligt lagen om skatt på energi, lagen om tobaksskatt eller lagen om alkoholskatt,</w:t>
      </w:r>
    </w:p>
    <w:p w14:paraId="7A3774FC" w14:textId="77777777" w:rsidR="00213A20" w:rsidRPr="00C04D96" w:rsidRDefault="005673A1" w:rsidP="00213A20">
      <w:pPr>
        <w:pStyle w:val="Brdtextmedindrag"/>
        <w:rPr>
          <w:sz w:val="18"/>
          <w:szCs w:val="18"/>
        </w:rPr>
      </w:pPr>
      <w:r w:rsidRPr="00C04D96">
        <w:rPr>
          <w:sz w:val="18"/>
          <w:szCs w:val="18"/>
        </w:rPr>
        <w:t>10. den som har ansökt om godkännande som lagerhållare enligt lagen om skatt på energi, lagen (2016:1067) om skatt på kemikalier i viss elektronik, lagen (2018:696) om skatt på vissa nikotinhaltiga produkter, lagen (2020:32) om skatt på plastbärkassar eller lagen om tobaksskatt,</w:t>
      </w:r>
    </w:p>
    <w:p w14:paraId="3C8FE01B" w14:textId="77777777" w:rsidR="00213A20" w:rsidRPr="00C04D96" w:rsidRDefault="005673A1" w:rsidP="00213A20">
      <w:pPr>
        <w:pStyle w:val="Brdtextmedindrag"/>
        <w:rPr>
          <w:sz w:val="18"/>
          <w:szCs w:val="18"/>
        </w:rPr>
      </w:pPr>
      <w:r w:rsidRPr="00C04D96">
        <w:rPr>
          <w:sz w:val="18"/>
          <w:szCs w:val="18"/>
        </w:rPr>
        <w:t xml:space="preserve">11. den som har ansökt om godkännande som registrerad mottagare eller registrerad EU-handlare enligt lagen om skatt på kemikalier i viss elektronik, </w:t>
      </w:r>
    </w:p>
    <w:p w14:paraId="76954FAF" w14:textId="77777777" w:rsidR="00213A20" w:rsidRPr="00C04D96" w:rsidRDefault="005673A1" w:rsidP="00213A20">
      <w:pPr>
        <w:pStyle w:val="Brdtextmedindrag"/>
        <w:rPr>
          <w:b/>
          <w:bCs/>
          <w:sz w:val="18"/>
          <w:szCs w:val="18"/>
        </w:rPr>
      </w:pPr>
      <w:r w:rsidRPr="00C04D96">
        <w:rPr>
          <w:sz w:val="18"/>
          <w:szCs w:val="18"/>
        </w:rPr>
        <w:t>12. den som har ansökt om godkännande som registrerad distansförsäljare av tuggtobak och övrig tobak enligt lagen om tobaksskatt</w:t>
      </w:r>
      <w:r w:rsidRPr="00C04D96">
        <w:rPr>
          <w:i/>
          <w:iCs/>
          <w:sz w:val="18"/>
          <w:szCs w:val="18"/>
        </w:rPr>
        <w:t>,</w:t>
      </w:r>
      <w:r>
        <w:rPr>
          <w:i/>
          <w:iCs/>
          <w:sz w:val="18"/>
          <w:szCs w:val="18"/>
        </w:rPr>
        <w:t xml:space="preserve"> och</w:t>
      </w:r>
    </w:p>
    <w:p w14:paraId="591EF1A5" w14:textId="77777777" w:rsidR="00213A20" w:rsidRPr="00C04D96" w:rsidRDefault="005673A1" w:rsidP="00213A20">
      <w:pPr>
        <w:pStyle w:val="Brdtextmedindrag"/>
        <w:rPr>
          <w:b/>
          <w:bCs/>
          <w:i/>
          <w:iCs/>
          <w:sz w:val="18"/>
          <w:szCs w:val="18"/>
        </w:rPr>
      </w:pPr>
      <w:r w:rsidRPr="00C04D96">
        <w:rPr>
          <w:i/>
          <w:iCs/>
          <w:sz w:val="18"/>
          <w:szCs w:val="18"/>
        </w:rPr>
        <w:t xml:space="preserve">13. den som har ansökt om godkännande </w:t>
      </w:r>
      <w:r>
        <w:rPr>
          <w:i/>
          <w:iCs/>
          <w:sz w:val="18"/>
          <w:szCs w:val="18"/>
        </w:rPr>
        <w:t xml:space="preserve">för särskild hantering av proviantering till havs </w:t>
      </w:r>
      <w:r w:rsidRPr="00C04D96">
        <w:rPr>
          <w:i/>
          <w:iCs/>
          <w:sz w:val="18"/>
          <w:szCs w:val="18"/>
        </w:rPr>
        <w:t>enligt 8 kap. 4 § lagen om skatt på energi.</w:t>
      </w:r>
    </w:p>
    <w:p w14:paraId="13293790" w14:textId="77777777" w:rsidR="00213A20" w:rsidRPr="00C04D96" w:rsidRDefault="00DF7B57" w:rsidP="00213A20">
      <w:pPr>
        <w:pStyle w:val="Brdtextmedindrag"/>
        <w:ind w:firstLine="0"/>
        <w:rPr>
          <w:b/>
          <w:bCs/>
        </w:rPr>
      </w:pPr>
    </w:p>
    <w:p w14:paraId="2F454304" w14:textId="77777777" w:rsidR="00213A20" w:rsidRDefault="005673A1" w:rsidP="00213A20">
      <w:pPr>
        <w:pStyle w:val="Brdtextmedindrag"/>
        <w:ind w:firstLine="0"/>
      </w:pPr>
      <w:r w:rsidRPr="00C04D96">
        <w:t>I paragrafen finns bestämmelser om</w:t>
      </w:r>
      <w:r>
        <w:t xml:space="preserve"> hos vem revision får göras. </w:t>
      </w:r>
    </w:p>
    <w:p w14:paraId="0F28B0AC" w14:textId="77777777" w:rsidR="00213A20" w:rsidRDefault="005673A1" w:rsidP="00213A20">
      <w:pPr>
        <w:pStyle w:val="Brdtextmedindrag"/>
      </w:pPr>
      <w:r>
        <w:t xml:space="preserve">I </w:t>
      </w:r>
      <w:r w:rsidRPr="0061370A">
        <w:rPr>
          <w:i/>
          <w:iCs/>
        </w:rPr>
        <w:t>punkt 13</w:t>
      </w:r>
      <w:r>
        <w:t xml:space="preserve">, som är ny, införs en möjlighet att göra revision hos den som ansökt om godkännande enligt nya 8 kap. 4 § lagen om skatt på energi. </w:t>
      </w:r>
      <w:r w:rsidRPr="00823535">
        <w:t>Övriga ändringar är endast språkliga och redaktionella.</w:t>
      </w:r>
    </w:p>
    <w:p w14:paraId="5ABEAA1C" w14:textId="16F6D888" w:rsidR="00011316" w:rsidRPr="00152749" w:rsidRDefault="005673A1" w:rsidP="00213A20">
      <w:pPr>
        <w:pStyle w:val="Brdtextmedindrag"/>
        <w:sectPr w:rsidR="00011316" w:rsidRPr="00152749" w:rsidSect="00011316">
          <w:headerReference w:type="even" r:id="rId53"/>
          <w:headerReference w:type="default" r:id="rId54"/>
          <w:footerReference w:type="even" r:id="rId55"/>
          <w:footerReference w:type="default" r:id="rId56"/>
          <w:footerReference w:type="first" r:id="rId57"/>
          <w:pgSz w:w="9356" w:h="13721" w:code="9"/>
          <w:pgMar w:top="794" w:right="2438" w:bottom="1191" w:left="1021" w:header="0" w:footer="709" w:gutter="0"/>
          <w:cols w:space="708"/>
          <w:docGrid w:linePitch="360"/>
        </w:sectPr>
      </w:pPr>
      <w:r>
        <w:t>Övervägandena finns i avsnitt 5.</w:t>
      </w:r>
    </w:p>
    <w:p w14:paraId="62BF0A7B" w14:textId="77777777" w:rsidR="00DE4E3B" w:rsidRDefault="005673A1" w:rsidP="00DE4E3B">
      <w:pPr>
        <w:pStyle w:val="Bilagarubrik"/>
      </w:pPr>
      <w:bookmarkStart w:id="49" w:name="_Toc104903687"/>
      <w:r>
        <w:t>Promemorians lagförslag</w:t>
      </w:r>
      <w:bookmarkEnd w:id="49"/>
    </w:p>
    <w:p w14:paraId="5601F0BE" w14:textId="77777777" w:rsidR="00DE4E3B" w:rsidRPr="00A01DD8" w:rsidRDefault="005673A1" w:rsidP="00DE4E3B">
      <w:pPr>
        <w:pStyle w:val="Rubrik2utannumrering"/>
        <w:spacing w:before="0"/>
      </w:pPr>
      <w:bookmarkStart w:id="50" w:name="_Toc93987769"/>
      <w:r w:rsidRPr="00A01DD8">
        <w:t xml:space="preserve">Förslag till lag om </w:t>
      </w:r>
      <w:r w:rsidRPr="00F23318">
        <w:t>ändring</w:t>
      </w:r>
      <w:r w:rsidRPr="00A01DD8">
        <w:t xml:space="preserve"> i lagen (1994:1776) om skatt på energi</w:t>
      </w:r>
      <w:bookmarkEnd w:id="50"/>
    </w:p>
    <w:p w14:paraId="237D7D9F" w14:textId="77777777" w:rsidR="00DE4E3B" w:rsidRDefault="005673A1" w:rsidP="00DE4E3B">
      <w:pPr>
        <w:pStyle w:val="Brdtext"/>
      </w:pPr>
      <w:r w:rsidRPr="00A01DD8">
        <w:t>Härigenom föreskrivs</w:t>
      </w:r>
      <w:r>
        <w:t xml:space="preserve"> att det i lagen (1994:1776) om skatt på energi ska införas fyra nya paragrafer, 8 kap. 4–7 §§ och närmast före 8 kap. 4 § en ny rubrik av följande lydelse. </w:t>
      </w:r>
    </w:p>
    <w:p w14:paraId="2048F303" w14:textId="77777777" w:rsidR="00DE4E3B" w:rsidRDefault="00DF7B57" w:rsidP="00DE4E3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4F5666" w14:paraId="6EACD137" w14:textId="77777777">
        <w:tc>
          <w:tcPr>
            <w:tcW w:w="2500" w:type="pct"/>
            <w:shd w:val="clear" w:color="auto" w:fill="auto"/>
            <w:tcMar>
              <w:left w:w="0" w:type="dxa"/>
            </w:tcMar>
          </w:tcPr>
          <w:p w14:paraId="299F810C" w14:textId="77777777" w:rsidR="00DE4E3B" w:rsidRPr="005B0E77" w:rsidRDefault="005673A1" w:rsidP="006A5EC0">
            <w:pPr>
              <w:pStyle w:val="Brdtext"/>
              <w:rPr>
                <w:i/>
              </w:rPr>
            </w:pPr>
            <w:r w:rsidRPr="005B0E77">
              <w:rPr>
                <w:i/>
              </w:rPr>
              <w:t>Nuvarande lydelse</w:t>
            </w:r>
          </w:p>
        </w:tc>
        <w:tc>
          <w:tcPr>
            <w:tcW w:w="2500" w:type="pct"/>
            <w:shd w:val="clear" w:color="auto" w:fill="auto"/>
            <w:tcMar>
              <w:right w:w="0" w:type="dxa"/>
            </w:tcMar>
          </w:tcPr>
          <w:p w14:paraId="672683B9" w14:textId="77777777" w:rsidR="00DE4E3B" w:rsidRPr="005B0E77" w:rsidRDefault="005673A1" w:rsidP="006A5EC0">
            <w:pPr>
              <w:pStyle w:val="Brdtext"/>
              <w:rPr>
                <w:i/>
              </w:rPr>
            </w:pPr>
            <w:r w:rsidRPr="005B0E77">
              <w:rPr>
                <w:i/>
              </w:rPr>
              <w:t>Föreslagen lydelse</w:t>
            </w:r>
          </w:p>
        </w:tc>
      </w:tr>
    </w:tbl>
    <w:p w14:paraId="27E81C27" w14:textId="77777777" w:rsidR="00DE4E3B" w:rsidRDefault="005673A1" w:rsidP="00DE4E3B">
      <w:pPr>
        <w:pStyle w:val="Brdtext"/>
        <w:spacing w:before="230"/>
        <w:jc w:val="center"/>
        <w:rPr>
          <w:b/>
        </w:rPr>
      </w:pPr>
      <w:r>
        <w:rPr>
          <w:b/>
        </w:rPr>
        <w:t>8 kap.</w:t>
      </w:r>
    </w:p>
    <w:tbl>
      <w:tblPr>
        <w:tblW w:w="5000" w:type="pct"/>
        <w:tblCellMar>
          <w:left w:w="125" w:type="dxa"/>
          <w:right w:w="125" w:type="dxa"/>
        </w:tblCellMar>
        <w:tblLook w:val="0600" w:firstRow="0" w:lastRow="0" w:firstColumn="0" w:lastColumn="0" w:noHBand="1" w:noVBand="1"/>
      </w:tblPr>
      <w:tblGrid>
        <w:gridCol w:w="2948"/>
        <w:gridCol w:w="2949"/>
      </w:tblGrid>
      <w:tr w:rsidR="004F5666" w14:paraId="76E31BD2" w14:textId="77777777">
        <w:tc>
          <w:tcPr>
            <w:tcW w:w="2500" w:type="pct"/>
            <w:shd w:val="clear" w:color="auto" w:fill="auto"/>
            <w:tcMar>
              <w:left w:w="0" w:type="dxa"/>
            </w:tcMar>
          </w:tcPr>
          <w:p w14:paraId="0E8CD505" w14:textId="77777777" w:rsidR="00DE4E3B" w:rsidRDefault="00DF7B57" w:rsidP="006A5EC0">
            <w:pPr>
              <w:pStyle w:val="Brdtextmedindrag"/>
            </w:pPr>
          </w:p>
        </w:tc>
        <w:tc>
          <w:tcPr>
            <w:tcW w:w="2500" w:type="pct"/>
            <w:shd w:val="clear" w:color="auto" w:fill="auto"/>
            <w:tcMar>
              <w:right w:w="0" w:type="dxa"/>
            </w:tcMar>
          </w:tcPr>
          <w:p w14:paraId="4BD4D3EB" w14:textId="77777777" w:rsidR="00DE4E3B" w:rsidRPr="0061370A" w:rsidRDefault="005673A1" w:rsidP="006A5EC0">
            <w:pPr>
              <w:pStyle w:val="Rubrik4utannumrering"/>
              <w:rPr>
                <w:i/>
                <w:iCs/>
              </w:rPr>
            </w:pPr>
            <w:bookmarkStart w:id="51" w:name="_Hlk90360262"/>
            <w:r w:rsidRPr="0061370A">
              <w:rPr>
                <w:i/>
                <w:iCs/>
              </w:rPr>
              <w:t>Särskilda bestämmelser vid flyttning av beskattat bränsle för proviantering i vissa fall</w:t>
            </w:r>
            <w:bookmarkEnd w:id="51"/>
          </w:p>
        </w:tc>
      </w:tr>
    </w:tbl>
    <w:p w14:paraId="343F894F" w14:textId="77777777" w:rsidR="00DE4E3B" w:rsidRDefault="00DF7B57" w:rsidP="00DE4E3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4F5666" w14:paraId="39C71C02" w14:textId="77777777">
        <w:tc>
          <w:tcPr>
            <w:tcW w:w="2500" w:type="pct"/>
            <w:shd w:val="clear" w:color="auto" w:fill="auto"/>
            <w:tcMar>
              <w:left w:w="0" w:type="dxa"/>
            </w:tcMar>
          </w:tcPr>
          <w:p w14:paraId="0483680E" w14:textId="77777777" w:rsidR="00DE4E3B" w:rsidRDefault="00DF7B57" w:rsidP="006A5EC0">
            <w:pPr>
              <w:pStyle w:val="Brdtextmedindrag"/>
            </w:pPr>
          </w:p>
        </w:tc>
        <w:tc>
          <w:tcPr>
            <w:tcW w:w="2500" w:type="pct"/>
            <w:shd w:val="clear" w:color="auto" w:fill="auto"/>
            <w:tcMar>
              <w:right w:w="0" w:type="dxa"/>
            </w:tcMar>
          </w:tcPr>
          <w:p w14:paraId="403B9815" w14:textId="77777777" w:rsidR="00DE4E3B" w:rsidRDefault="005673A1" w:rsidP="006A5EC0">
            <w:pPr>
              <w:pStyle w:val="Brdtext"/>
              <w:rPr>
                <w:i/>
              </w:rPr>
            </w:pPr>
            <w:r>
              <w:rPr>
                <w:i/>
              </w:rPr>
              <w:t xml:space="preserve">4 </w:t>
            </w:r>
            <w:r w:rsidRPr="00574282">
              <w:rPr>
                <w:i/>
              </w:rPr>
              <w:t>§</w:t>
            </w:r>
            <w:r w:rsidRPr="0061370A">
              <w:rPr>
                <w:rStyle w:val="Fotnotsreferens"/>
                <w:iCs/>
              </w:rPr>
              <w:footnoteReference w:id="6"/>
            </w:r>
          </w:p>
          <w:p w14:paraId="494643E8" w14:textId="77777777" w:rsidR="00DE4E3B" w:rsidRDefault="005673A1" w:rsidP="006A5EC0">
            <w:pPr>
              <w:pStyle w:val="Brdtextmedindrag"/>
              <w:rPr>
                <w:i/>
              </w:rPr>
            </w:pPr>
            <w:bookmarkStart w:id="52" w:name="_Hlk93401323"/>
            <w:r>
              <w:rPr>
                <w:i/>
              </w:rPr>
              <w:t>Godkännande för särskild hantering av proviantering till havs får ges en sökande som</w:t>
            </w:r>
          </w:p>
          <w:p w14:paraId="27A7F2CD" w14:textId="77777777" w:rsidR="00DE4E3B" w:rsidRDefault="005673A1" w:rsidP="006A5EC0">
            <w:pPr>
              <w:pStyle w:val="Brdtextmedindrag"/>
              <w:rPr>
                <w:i/>
              </w:rPr>
            </w:pPr>
            <w:r>
              <w:rPr>
                <w:i/>
              </w:rPr>
              <w:t xml:space="preserve">1. i </w:t>
            </w:r>
            <w:proofErr w:type="gramStart"/>
            <w:r>
              <w:rPr>
                <w:i/>
              </w:rPr>
              <w:t>sin  verksamhet</w:t>
            </w:r>
            <w:proofErr w:type="gramEnd"/>
            <w:r>
              <w:rPr>
                <w:i/>
              </w:rPr>
              <w:t xml:space="preserve"> är avsändare för sådan flyttning som avses i 5 §, och</w:t>
            </w:r>
          </w:p>
          <w:p w14:paraId="711A5BF1" w14:textId="77777777" w:rsidR="00DE4E3B" w:rsidRDefault="005673A1" w:rsidP="006A5EC0">
            <w:pPr>
              <w:pStyle w:val="Brdtextmedindrag"/>
              <w:rPr>
                <w:i/>
              </w:rPr>
            </w:pPr>
            <w:r>
              <w:rPr>
                <w:i/>
              </w:rPr>
              <w:t>2. </w:t>
            </w:r>
            <w:r w:rsidRPr="00E551D7">
              <w:rPr>
                <w:i/>
              </w:rPr>
              <w:t xml:space="preserve">med hänsyn till sina ekonomiska förhållanden och omständigheterna i övrigt </w:t>
            </w:r>
            <w:r>
              <w:rPr>
                <w:i/>
              </w:rPr>
              <w:t>är lämplig att</w:t>
            </w:r>
            <w:r w:rsidRPr="00E551D7">
              <w:rPr>
                <w:i/>
              </w:rPr>
              <w:t xml:space="preserve"> </w:t>
            </w:r>
            <w:r>
              <w:rPr>
                <w:i/>
              </w:rPr>
              <w:t>ges</w:t>
            </w:r>
            <w:r w:rsidRPr="00E551D7">
              <w:rPr>
                <w:i/>
              </w:rPr>
              <w:t xml:space="preserve"> ett sådant </w:t>
            </w:r>
            <w:r>
              <w:rPr>
                <w:i/>
              </w:rPr>
              <w:t>godkännande</w:t>
            </w:r>
            <w:r w:rsidRPr="00E551D7">
              <w:rPr>
                <w:i/>
              </w:rPr>
              <w:t>.</w:t>
            </w:r>
          </w:p>
          <w:p w14:paraId="1B46129B" w14:textId="77777777" w:rsidR="00DE4E3B" w:rsidRDefault="005673A1" w:rsidP="006A5EC0">
            <w:pPr>
              <w:pStyle w:val="Brdtextmedindrag"/>
              <w:rPr>
                <w:i/>
              </w:rPr>
            </w:pPr>
            <w:r>
              <w:rPr>
                <w:i/>
              </w:rPr>
              <w:t>Ett godkännande enligt första stycket får gälla för en viss tid eller tills vidare. Godkännandet ska avse verksamhet på ett eller flera angivna fartyg.</w:t>
            </w:r>
          </w:p>
          <w:p w14:paraId="6A448711" w14:textId="77777777" w:rsidR="00DE4E3B" w:rsidRPr="00574282" w:rsidRDefault="005673A1" w:rsidP="006A5EC0">
            <w:pPr>
              <w:pStyle w:val="Brdtextmedindrag"/>
              <w:rPr>
                <w:i/>
              </w:rPr>
            </w:pPr>
            <w:r>
              <w:rPr>
                <w:i/>
              </w:rPr>
              <w:t>Skatteverket beslutar i fråga om godkännande enligt första stycket efter särskild ansökan.</w:t>
            </w:r>
            <w:bookmarkEnd w:id="52"/>
          </w:p>
        </w:tc>
      </w:tr>
    </w:tbl>
    <w:p w14:paraId="7E196062" w14:textId="77777777" w:rsidR="00DE4E3B" w:rsidRDefault="00DF7B57" w:rsidP="00DE4E3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4F5666" w14:paraId="219D23BA" w14:textId="77777777">
        <w:tc>
          <w:tcPr>
            <w:tcW w:w="2500" w:type="pct"/>
            <w:shd w:val="clear" w:color="auto" w:fill="auto"/>
            <w:tcMar>
              <w:left w:w="0" w:type="dxa"/>
            </w:tcMar>
          </w:tcPr>
          <w:p w14:paraId="2E9383E4" w14:textId="77777777" w:rsidR="00DE4E3B" w:rsidRDefault="00DF7B57" w:rsidP="006A5EC0">
            <w:pPr>
              <w:pStyle w:val="Brdtextmedindrag"/>
            </w:pPr>
          </w:p>
        </w:tc>
        <w:tc>
          <w:tcPr>
            <w:tcW w:w="2500" w:type="pct"/>
            <w:shd w:val="clear" w:color="auto" w:fill="auto"/>
            <w:tcMar>
              <w:right w:w="0" w:type="dxa"/>
            </w:tcMar>
          </w:tcPr>
          <w:p w14:paraId="6C379811" w14:textId="77777777" w:rsidR="00DE4E3B" w:rsidRDefault="005673A1" w:rsidP="006A5EC0">
            <w:pPr>
              <w:pStyle w:val="Brdtext"/>
              <w:rPr>
                <w:i/>
              </w:rPr>
            </w:pPr>
            <w:r>
              <w:rPr>
                <w:i/>
              </w:rPr>
              <w:t xml:space="preserve">5 </w:t>
            </w:r>
            <w:r w:rsidRPr="00574282">
              <w:rPr>
                <w:i/>
              </w:rPr>
              <w:t>§</w:t>
            </w:r>
            <w:r w:rsidRPr="0061370A">
              <w:rPr>
                <w:rStyle w:val="Fotnotsreferens"/>
                <w:iCs/>
              </w:rPr>
              <w:footnoteReference w:id="7"/>
            </w:r>
          </w:p>
          <w:p w14:paraId="2BD1C701" w14:textId="77777777" w:rsidR="00DE4E3B" w:rsidRDefault="005673A1" w:rsidP="006A5EC0">
            <w:pPr>
              <w:pStyle w:val="Brdtextmedindrag"/>
              <w:rPr>
                <w:i/>
                <w:iCs/>
              </w:rPr>
            </w:pPr>
            <w:bookmarkStart w:id="53" w:name="_Hlk93313046"/>
            <w:bookmarkStart w:id="54" w:name="_Hlk93401154"/>
            <w:r>
              <w:rPr>
                <w:i/>
                <w:iCs/>
              </w:rPr>
              <w:t xml:space="preserve">Den som har ett godkännande enligt 4 § behöver inte använda </w:t>
            </w:r>
            <w:bookmarkEnd w:id="53"/>
            <w:r>
              <w:rPr>
                <w:i/>
                <w:iCs/>
              </w:rPr>
              <w:t>f</w:t>
            </w:r>
            <w:r w:rsidRPr="00285E4E">
              <w:rPr>
                <w:i/>
                <w:iCs/>
              </w:rPr>
              <w:t xml:space="preserve">örfarandet för beskattade varor </w:t>
            </w:r>
            <w:r>
              <w:rPr>
                <w:i/>
                <w:iCs/>
              </w:rPr>
              <w:t xml:space="preserve">när </w:t>
            </w:r>
            <w:r w:rsidRPr="00285E4E">
              <w:rPr>
                <w:i/>
                <w:iCs/>
              </w:rPr>
              <w:t xml:space="preserve">beskattat bränsle flyttas </w:t>
            </w:r>
            <w:r>
              <w:rPr>
                <w:i/>
                <w:iCs/>
              </w:rPr>
              <w:t xml:space="preserve">från en plats i Sverige till ett annat EU-land </w:t>
            </w:r>
            <w:r w:rsidRPr="00285E4E">
              <w:rPr>
                <w:i/>
                <w:iCs/>
              </w:rPr>
              <w:t>ombord på ett fartyg</w:t>
            </w:r>
            <w:r>
              <w:rPr>
                <w:i/>
                <w:iCs/>
              </w:rPr>
              <w:t xml:space="preserve"> för att i det andra EU-landet tas emot för förbrukning i </w:t>
            </w:r>
            <w:r w:rsidRPr="00285E4E">
              <w:rPr>
                <w:i/>
                <w:iCs/>
              </w:rPr>
              <w:t>skepp</w:t>
            </w:r>
            <w:r>
              <w:rPr>
                <w:i/>
                <w:iCs/>
              </w:rPr>
              <w:t>.</w:t>
            </w:r>
          </w:p>
          <w:p w14:paraId="29CC2A89" w14:textId="77777777" w:rsidR="00DE4E3B" w:rsidRDefault="005673A1" w:rsidP="006A5EC0">
            <w:pPr>
              <w:pStyle w:val="Brdtextmedindrag"/>
              <w:rPr>
                <w:i/>
                <w:iCs/>
              </w:rPr>
            </w:pPr>
            <w:r>
              <w:rPr>
                <w:i/>
                <w:iCs/>
              </w:rPr>
              <w:t xml:space="preserve">Första stycket gäller endast för bränsle som avses i 2 kap. 1 § första stycket 3 a och endast om godkännandet </w:t>
            </w:r>
            <w:r w:rsidRPr="00285E4E">
              <w:rPr>
                <w:i/>
                <w:iCs/>
              </w:rPr>
              <w:t xml:space="preserve">enligt </w:t>
            </w:r>
            <w:r>
              <w:rPr>
                <w:i/>
                <w:iCs/>
              </w:rPr>
              <w:t>4 </w:t>
            </w:r>
            <w:r w:rsidRPr="00285E4E">
              <w:rPr>
                <w:i/>
                <w:iCs/>
              </w:rPr>
              <w:t>§</w:t>
            </w:r>
            <w:r>
              <w:rPr>
                <w:i/>
                <w:iCs/>
              </w:rPr>
              <w:t xml:space="preserve"> omfattar det fartyg som används för flyttningen</w:t>
            </w:r>
            <w:r w:rsidRPr="00285E4E">
              <w:rPr>
                <w:i/>
                <w:iCs/>
              </w:rPr>
              <w:t>.</w:t>
            </w:r>
          </w:p>
          <w:p w14:paraId="188893F4" w14:textId="77777777" w:rsidR="00DE4E3B" w:rsidRPr="00574282" w:rsidRDefault="005673A1" w:rsidP="006A5EC0">
            <w:pPr>
              <w:pStyle w:val="Brdtextmedindrag"/>
              <w:rPr>
                <w:i/>
              </w:rPr>
            </w:pPr>
            <w:r>
              <w:rPr>
                <w:i/>
              </w:rPr>
              <w:t xml:space="preserve">Om bränsle som omfattas av en flyttning som påbörjats med stöd av första stycket flyttas via det andra EU-landet till en plats i Sverige omfattar undantaget hela flyttningen av bränslet. </w:t>
            </w:r>
            <w:bookmarkEnd w:id="54"/>
          </w:p>
        </w:tc>
      </w:tr>
    </w:tbl>
    <w:p w14:paraId="0FCEBB36" w14:textId="77777777" w:rsidR="00DE4E3B" w:rsidRDefault="00DF7B57" w:rsidP="00DE4E3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4F5666" w14:paraId="247056F0" w14:textId="77777777">
        <w:tc>
          <w:tcPr>
            <w:tcW w:w="2500" w:type="pct"/>
            <w:shd w:val="clear" w:color="auto" w:fill="auto"/>
            <w:tcMar>
              <w:left w:w="0" w:type="dxa"/>
            </w:tcMar>
          </w:tcPr>
          <w:p w14:paraId="08F0D346" w14:textId="77777777" w:rsidR="00DE4E3B" w:rsidRDefault="00DF7B57" w:rsidP="006A5EC0">
            <w:pPr>
              <w:pStyle w:val="Brdtextmedindrag"/>
            </w:pPr>
          </w:p>
        </w:tc>
        <w:tc>
          <w:tcPr>
            <w:tcW w:w="2500" w:type="pct"/>
            <w:shd w:val="clear" w:color="auto" w:fill="auto"/>
            <w:tcMar>
              <w:right w:w="0" w:type="dxa"/>
            </w:tcMar>
          </w:tcPr>
          <w:p w14:paraId="19E5D0F1" w14:textId="77777777" w:rsidR="00DE4E3B" w:rsidRDefault="005673A1" w:rsidP="006A5EC0">
            <w:pPr>
              <w:pStyle w:val="Brdtext"/>
              <w:rPr>
                <w:i/>
              </w:rPr>
            </w:pPr>
            <w:r>
              <w:rPr>
                <w:i/>
              </w:rPr>
              <w:t xml:space="preserve">6 </w:t>
            </w:r>
            <w:r w:rsidRPr="00574282">
              <w:rPr>
                <w:i/>
              </w:rPr>
              <w:t>§</w:t>
            </w:r>
          </w:p>
          <w:p w14:paraId="208D5CFC" w14:textId="77777777" w:rsidR="00DE4E3B" w:rsidRPr="00574282" w:rsidRDefault="005673A1" w:rsidP="006A5EC0">
            <w:pPr>
              <w:pStyle w:val="Brdtextmedindrag"/>
              <w:rPr>
                <w:i/>
              </w:rPr>
            </w:pPr>
            <w:bookmarkStart w:id="55" w:name="_Hlk93401428"/>
            <w:r w:rsidRPr="004641A7">
              <w:rPr>
                <w:i/>
              </w:rPr>
              <w:t xml:space="preserve">Den som har </w:t>
            </w:r>
            <w:r>
              <w:rPr>
                <w:i/>
              </w:rPr>
              <w:t xml:space="preserve">fått ett godkännande enligt 4 § </w:t>
            </w:r>
            <w:r w:rsidRPr="004641A7">
              <w:rPr>
                <w:i/>
              </w:rPr>
              <w:t xml:space="preserve">ska löpande bokföra flyttningar för vilka undantaget i </w:t>
            </w:r>
            <w:r>
              <w:rPr>
                <w:i/>
              </w:rPr>
              <w:t>5 </w:t>
            </w:r>
            <w:r w:rsidRPr="004641A7">
              <w:rPr>
                <w:i/>
              </w:rPr>
              <w:t>§ tillämpas.</w:t>
            </w:r>
            <w:bookmarkEnd w:id="55"/>
          </w:p>
        </w:tc>
      </w:tr>
    </w:tbl>
    <w:p w14:paraId="09D69047" w14:textId="77777777" w:rsidR="00DE4E3B" w:rsidRDefault="00DF7B57" w:rsidP="00DE4E3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4F5666" w14:paraId="04C3E9CB" w14:textId="77777777">
        <w:tc>
          <w:tcPr>
            <w:tcW w:w="2500" w:type="pct"/>
            <w:shd w:val="clear" w:color="auto" w:fill="auto"/>
            <w:tcMar>
              <w:left w:w="0" w:type="dxa"/>
            </w:tcMar>
          </w:tcPr>
          <w:p w14:paraId="0769ADCB" w14:textId="77777777" w:rsidR="00DE4E3B" w:rsidRDefault="00DF7B57" w:rsidP="006A5EC0">
            <w:pPr>
              <w:pStyle w:val="Brdtextmedindrag"/>
            </w:pPr>
          </w:p>
        </w:tc>
        <w:tc>
          <w:tcPr>
            <w:tcW w:w="2500" w:type="pct"/>
            <w:shd w:val="clear" w:color="auto" w:fill="auto"/>
            <w:tcMar>
              <w:right w:w="0" w:type="dxa"/>
            </w:tcMar>
          </w:tcPr>
          <w:p w14:paraId="7C3CE87C" w14:textId="77777777" w:rsidR="00DE4E3B" w:rsidRDefault="005673A1" w:rsidP="006A5EC0">
            <w:pPr>
              <w:pStyle w:val="Brdtext"/>
              <w:rPr>
                <w:i/>
              </w:rPr>
            </w:pPr>
            <w:r>
              <w:rPr>
                <w:i/>
              </w:rPr>
              <w:t xml:space="preserve">7 </w:t>
            </w:r>
            <w:r w:rsidRPr="00574282">
              <w:rPr>
                <w:i/>
              </w:rPr>
              <w:t>§</w:t>
            </w:r>
          </w:p>
          <w:p w14:paraId="47AFCF8A" w14:textId="77777777" w:rsidR="00DE4E3B" w:rsidRPr="00FA3C08" w:rsidRDefault="005673A1" w:rsidP="006A5EC0">
            <w:pPr>
              <w:pStyle w:val="Brdtextmedindrag"/>
              <w:rPr>
                <w:i/>
                <w:iCs/>
              </w:rPr>
            </w:pPr>
            <w:bookmarkStart w:id="56" w:name="_Hlk93401499"/>
            <w:r>
              <w:rPr>
                <w:i/>
                <w:iCs/>
              </w:rPr>
              <w:t>Godkännande enligt 4 §</w:t>
            </w:r>
            <w:r w:rsidRPr="00FA3C08">
              <w:rPr>
                <w:i/>
                <w:iCs/>
              </w:rPr>
              <w:t xml:space="preserve"> får återkallas om </w:t>
            </w:r>
          </w:p>
          <w:p w14:paraId="3EB9A997" w14:textId="77777777" w:rsidR="00DE4E3B" w:rsidRPr="00FA3C08" w:rsidRDefault="005673A1" w:rsidP="006A5EC0">
            <w:pPr>
              <w:pStyle w:val="Brdtextmedindrag"/>
              <w:rPr>
                <w:i/>
                <w:iCs/>
              </w:rPr>
            </w:pPr>
            <w:r w:rsidRPr="00FA3C08">
              <w:rPr>
                <w:i/>
                <w:iCs/>
              </w:rPr>
              <w:t xml:space="preserve">1. förutsättningarna för </w:t>
            </w:r>
            <w:r>
              <w:rPr>
                <w:i/>
                <w:iCs/>
              </w:rPr>
              <w:t>godkännandet</w:t>
            </w:r>
            <w:r w:rsidRPr="00FA3C08">
              <w:rPr>
                <w:i/>
                <w:iCs/>
              </w:rPr>
              <w:t xml:space="preserve"> inte längre finns, </w:t>
            </w:r>
          </w:p>
          <w:p w14:paraId="73ABD221" w14:textId="77777777" w:rsidR="00DE4E3B" w:rsidRPr="00BA1ECF" w:rsidRDefault="005673A1" w:rsidP="006A5EC0">
            <w:pPr>
              <w:pStyle w:val="Brdtextmedindrag"/>
              <w:rPr>
                <w:i/>
                <w:iCs/>
              </w:rPr>
            </w:pPr>
            <w:r w:rsidRPr="00BA1ECF">
              <w:rPr>
                <w:i/>
                <w:iCs/>
              </w:rPr>
              <w:t>2. </w:t>
            </w:r>
            <w:r>
              <w:rPr>
                <w:i/>
                <w:iCs/>
              </w:rPr>
              <w:t>bränsle för vilket undantag enligt 5 § har tillämpats används för annat ändamål utanför Sverige än som följer av 5 § första stycket eller flyttningen av bränslet på annat sätt inte sker i enlighet med godkännandet,</w:t>
            </w:r>
          </w:p>
          <w:p w14:paraId="21A938BF" w14:textId="77777777" w:rsidR="00DE4E3B" w:rsidRDefault="005673A1" w:rsidP="006A5EC0">
            <w:pPr>
              <w:pStyle w:val="Brdtextmedindrag"/>
              <w:rPr>
                <w:i/>
                <w:iCs/>
              </w:rPr>
            </w:pPr>
            <w:r w:rsidRPr="00FA3C08">
              <w:rPr>
                <w:i/>
                <w:iCs/>
              </w:rPr>
              <w:t>3. </w:t>
            </w:r>
            <w:r>
              <w:rPr>
                <w:i/>
                <w:iCs/>
              </w:rPr>
              <w:t>den som har godkänts</w:t>
            </w:r>
            <w:r w:rsidRPr="00FA3C08">
              <w:rPr>
                <w:i/>
                <w:iCs/>
              </w:rPr>
              <w:t xml:space="preserve"> inte fullgör sina skyldigheter enligt </w:t>
            </w:r>
            <w:r>
              <w:rPr>
                <w:i/>
                <w:iCs/>
              </w:rPr>
              <w:t xml:space="preserve">6 § tredje </w:t>
            </w:r>
            <w:r w:rsidRPr="00FA3C08">
              <w:rPr>
                <w:i/>
                <w:iCs/>
              </w:rPr>
              <w:t>stycket,</w:t>
            </w:r>
          </w:p>
          <w:p w14:paraId="73F2BB7E" w14:textId="77777777" w:rsidR="00DE4E3B" w:rsidRPr="00FA3C08" w:rsidRDefault="005673A1" w:rsidP="006A5EC0">
            <w:pPr>
              <w:pStyle w:val="Brdtextmedindrag"/>
              <w:rPr>
                <w:i/>
                <w:iCs/>
              </w:rPr>
            </w:pPr>
            <w:r>
              <w:rPr>
                <w:i/>
                <w:iCs/>
              </w:rPr>
              <w:t xml:space="preserve">4. den som har godkänts inte medverkar vid revision enligt skatteförfarandelagen (2011:1244), </w:t>
            </w:r>
          </w:p>
          <w:p w14:paraId="420FD53F" w14:textId="77777777" w:rsidR="00DE4E3B" w:rsidRDefault="005673A1" w:rsidP="006A5EC0">
            <w:pPr>
              <w:pStyle w:val="Brdtextmedindrag"/>
              <w:rPr>
                <w:i/>
                <w:iCs/>
              </w:rPr>
            </w:pPr>
            <w:r>
              <w:rPr>
                <w:i/>
                <w:iCs/>
              </w:rPr>
              <w:t>5</w:t>
            </w:r>
            <w:r w:rsidRPr="00FA3C08">
              <w:rPr>
                <w:i/>
                <w:iCs/>
              </w:rPr>
              <w:t>. </w:t>
            </w:r>
            <w:r>
              <w:rPr>
                <w:i/>
                <w:iCs/>
              </w:rPr>
              <w:t>den som har godkänts</w:t>
            </w:r>
            <w:r w:rsidRPr="00FA3C08">
              <w:rPr>
                <w:i/>
                <w:iCs/>
              </w:rPr>
              <w:t xml:space="preserve"> begär det.</w:t>
            </w:r>
          </w:p>
          <w:p w14:paraId="7474B11E" w14:textId="77777777" w:rsidR="00DE4E3B" w:rsidRPr="00574282" w:rsidRDefault="005673A1" w:rsidP="006A5EC0">
            <w:pPr>
              <w:pStyle w:val="Brdtextmedindrag"/>
              <w:rPr>
                <w:i/>
              </w:rPr>
            </w:pPr>
            <w:r w:rsidRPr="004641A7">
              <w:rPr>
                <w:i/>
              </w:rPr>
              <w:t>Beslut om återkallelse gäller omedelbart, om inte något annat anges i beslutet</w:t>
            </w:r>
            <w:r>
              <w:rPr>
                <w:i/>
              </w:rPr>
              <w:t>.</w:t>
            </w:r>
            <w:bookmarkEnd w:id="56"/>
          </w:p>
        </w:tc>
      </w:tr>
    </w:tbl>
    <w:p w14:paraId="2DCB7C31" w14:textId="77777777" w:rsidR="00DE4E3B" w:rsidRPr="00811E52" w:rsidRDefault="005673A1" w:rsidP="00DE4E3B">
      <w:pPr>
        <w:pStyle w:val="Slutstreck"/>
      </w:pPr>
      <w:r w:rsidRPr="00811E52">
        <w:t>                      </w:t>
      </w:r>
    </w:p>
    <w:p w14:paraId="553A6992" w14:textId="77777777" w:rsidR="00DE4E3B" w:rsidRDefault="005673A1" w:rsidP="00DE4E3B">
      <w:pPr>
        <w:pStyle w:val="Brdtextmedindrag"/>
        <w:sectPr w:rsidR="00DE4E3B" w:rsidSect="00155500">
          <w:headerReference w:type="even" r:id="rId58"/>
          <w:headerReference w:type="default" r:id="rId59"/>
          <w:footerReference w:type="even" r:id="rId60"/>
          <w:footerReference w:type="default" r:id="rId61"/>
          <w:headerReference w:type="first" r:id="rId62"/>
          <w:footerReference w:type="first" r:id="rId63"/>
          <w:footnotePr>
            <w:numRestart w:val="eachSect"/>
          </w:footnotePr>
          <w:pgSz w:w="9356" w:h="13721" w:code="9"/>
          <w:pgMar w:top="794" w:right="2438" w:bottom="1191" w:left="1021" w:header="0" w:footer="709" w:gutter="0"/>
          <w:cols w:space="708"/>
          <w:docGrid w:linePitch="360"/>
        </w:sectPr>
      </w:pPr>
      <w:r>
        <w:t xml:space="preserve">Denna lag träder i kraft </w:t>
      </w:r>
      <w:r w:rsidRPr="00474DAC">
        <w:t>den 1</w:t>
      </w:r>
      <w:r>
        <w:t> </w:t>
      </w:r>
      <w:r w:rsidRPr="00474DAC">
        <w:t>januari</w:t>
      </w:r>
      <w:r>
        <w:t> </w:t>
      </w:r>
      <w:r w:rsidRPr="00474DAC">
        <w:t xml:space="preserve">2023 i fråga om </w:t>
      </w:r>
      <w:r>
        <w:t>8 </w:t>
      </w:r>
      <w:r w:rsidRPr="00474DAC">
        <w:t xml:space="preserve">kap. </w:t>
      </w:r>
      <w:r>
        <w:t>4 </w:t>
      </w:r>
      <w:r w:rsidRPr="00474DAC">
        <w:t>§ och i övrigt den 13</w:t>
      </w:r>
      <w:r>
        <w:t> </w:t>
      </w:r>
      <w:r w:rsidRPr="00474DAC">
        <w:t>februari</w:t>
      </w:r>
      <w:r>
        <w:t> </w:t>
      </w:r>
      <w:r w:rsidRPr="00474DAC">
        <w:t>2023</w:t>
      </w:r>
      <w:r>
        <w:t>.</w:t>
      </w:r>
    </w:p>
    <w:p w14:paraId="177E4A8A" w14:textId="77777777" w:rsidR="00DE4E3B" w:rsidRDefault="005673A1" w:rsidP="00DE4E3B">
      <w:pPr>
        <w:pStyle w:val="Rubrik2utannumrering"/>
        <w:spacing w:before="0"/>
      </w:pPr>
      <w:bookmarkStart w:id="57" w:name="_Toc93987770"/>
      <w:r>
        <w:t xml:space="preserve">Förslag till lag om ändring i lagen </w:t>
      </w:r>
      <w:r w:rsidRPr="00AC2F42">
        <w:t>(2001:181) om behandling av uppgifter i Skatteverkets beskattningsverksamhet</w:t>
      </w:r>
      <w:bookmarkEnd w:id="57"/>
      <w:r w:rsidRPr="00AC2F42">
        <w:t xml:space="preserve">  </w:t>
      </w:r>
    </w:p>
    <w:p w14:paraId="62FE57C3" w14:textId="77777777" w:rsidR="00DE4E3B" w:rsidRDefault="005673A1" w:rsidP="00DE4E3B">
      <w:pPr>
        <w:pStyle w:val="Brdtext"/>
      </w:pPr>
      <w:r w:rsidRPr="00AC2F42">
        <w:t xml:space="preserve">Härigenom föreskrivs att 2 kap. 12 § lagen </w:t>
      </w:r>
      <w:bookmarkStart w:id="58" w:name="_Hlk90368066"/>
      <w:r w:rsidRPr="00AC2F42">
        <w:t xml:space="preserve">(2001:181) om behandling av uppgifter i Skatteverkets beskattningsverksamhet </w:t>
      </w:r>
      <w:bookmarkEnd w:id="58"/>
      <w:r w:rsidRPr="00AC2F42">
        <w:t>ska ha följande lydelse.</w:t>
      </w:r>
    </w:p>
    <w:p w14:paraId="5279C68E" w14:textId="77777777" w:rsidR="00DE4E3B" w:rsidRDefault="00DF7B57" w:rsidP="00DE4E3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4F5666" w14:paraId="58545308" w14:textId="77777777">
        <w:tc>
          <w:tcPr>
            <w:tcW w:w="2500" w:type="pct"/>
            <w:shd w:val="clear" w:color="auto" w:fill="auto"/>
            <w:tcMar>
              <w:left w:w="0" w:type="dxa"/>
            </w:tcMar>
          </w:tcPr>
          <w:p w14:paraId="24C312F3" w14:textId="77777777" w:rsidR="00DE4E3B" w:rsidRPr="005B0E77" w:rsidRDefault="005673A1" w:rsidP="006A5EC0">
            <w:pPr>
              <w:pStyle w:val="Brdtext"/>
              <w:rPr>
                <w:i/>
              </w:rPr>
            </w:pPr>
            <w:r>
              <w:rPr>
                <w:i/>
              </w:rPr>
              <w:t>L</w:t>
            </w:r>
            <w:r w:rsidRPr="005B0E77">
              <w:rPr>
                <w:i/>
              </w:rPr>
              <w:t>ydelse</w:t>
            </w:r>
            <w:r>
              <w:rPr>
                <w:i/>
              </w:rPr>
              <w:t xml:space="preserve"> enligt prop. 2021/22:61</w:t>
            </w:r>
          </w:p>
        </w:tc>
        <w:tc>
          <w:tcPr>
            <w:tcW w:w="2500" w:type="pct"/>
            <w:shd w:val="clear" w:color="auto" w:fill="auto"/>
            <w:tcMar>
              <w:right w:w="0" w:type="dxa"/>
            </w:tcMar>
          </w:tcPr>
          <w:p w14:paraId="6ABAB430" w14:textId="77777777" w:rsidR="00DE4E3B" w:rsidRPr="005B0E77" w:rsidRDefault="005673A1" w:rsidP="006A5EC0">
            <w:pPr>
              <w:pStyle w:val="Brdtext"/>
              <w:rPr>
                <w:i/>
              </w:rPr>
            </w:pPr>
            <w:r w:rsidRPr="005B0E77">
              <w:rPr>
                <w:i/>
              </w:rPr>
              <w:t>Föreslagen lydelse</w:t>
            </w:r>
          </w:p>
        </w:tc>
      </w:tr>
    </w:tbl>
    <w:p w14:paraId="5FE36A42" w14:textId="77777777" w:rsidR="00DE4E3B" w:rsidRDefault="005673A1" w:rsidP="00DE4E3B">
      <w:pPr>
        <w:pStyle w:val="Brdtext"/>
        <w:spacing w:before="230"/>
        <w:jc w:val="center"/>
        <w:rPr>
          <w:b/>
        </w:rPr>
      </w:pPr>
      <w:r>
        <w:rPr>
          <w:b/>
        </w:rPr>
        <w:t>2 kap.</w:t>
      </w:r>
    </w:p>
    <w:p w14:paraId="32704C08" w14:textId="77777777" w:rsidR="00DE4E3B" w:rsidRDefault="005673A1" w:rsidP="00DE4E3B">
      <w:pPr>
        <w:pStyle w:val="Brdtext"/>
        <w:jc w:val="center"/>
      </w:pPr>
      <w:r>
        <w:t>12 §</w:t>
      </w:r>
    </w:p>
    <w:p w14:paraId="19219185" w14:textId="77777777" w:rsidR="00DE4E3B" w:rsidRPr="0013148A" w:rsidRDefault="005673A1" w:rsidP="00DE4E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59" w:name="_Hlk93401558"/>
      <w:r w:rsidRPr="0013148A">
        <w:rPr>
          <w:rFonts w:ascii="Times New Roman" w:hAnsi="Times New Roman"/>
          <w:sz w:val="20"/>
        </w:rPr>
        <w:t>Uppgifter och handlingar som avser</w:t>
      </w:r>
    </w:p>
    <w:p w14:paraId="37D86127" w14:textId="77777777" w:rsidR="00DE4E3B" w:rsidRPr="0013148A" w:rsidRDefault="005673A1" w:rsidP="00DE4E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3148A">
        <w:rPr>
          <w:rFonts w:ascii="Times New Roman" w:hAnsi="Times New Roman"/>
          <w:sz w:val="20"/>
        </w:rPr>
        <w:t>1. revision ska gallras tio år efter utgången av det kalenderår då revisionen avslutades, och</w:t>
      </w:r>
    </w:p>
    <w:p w14:paraId="0313D3BD" w14:textId="77777777" w:rsidR="00DE4E3B" w:rsidRPr="0013148A" w:rsidRDefault="005673A1" w:rsidP="00DE4E3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3148A">
        <w:rPr>
          <w:rFonts w:ascii="Times New Roman" w:hAnsi="Times New Roman"/>
          <w:sz w:val="20"/>
        </w:rPr>
        <w:t>2. fastighetstaxering ska gallras tolv år efter utgången av det taxeringsår som uppgifterna eller handlingarna kan hänföras till.</w:t>
      </w:r>
    </w:p>
    <w:p w14:paraId="2AAEA07A" w14:textId="77777777" w:rsidR="00DE4E3B" w:rsidRPr="00AC2F42" w:rsidRDefault="005673A1" w:rsidP="00DE4E3B">
      <w:pPr>
        <w:pStyle w:val="Brdtextmedindrag"/>
      </w:pPr>
      <w:r w:rsidRPr="00106BD2">
        <w:t>Uppgifter och handlingar om godkända upplagshavare, registrerade varumottagare, tillfälligt registrerade varumottagare, registrerade avsändare, godkända skatteupplag, certifierade mottagare, tillfälligt certifierade mottagare, certifierade avsändare, tillfälligt certifierade avsändare, registrerade distansförsäljare och tillfälligt registrerade distansförsäljare enligt lagen (1994:1776) om skatt på energi, lagen (202</w:t>
      </w:r>
      <w:r>
        <w:t>2</w:t>
      </w:r>
      <w:r w:rsidRPr="00106BD2">
        <w:t>:000) om tobaksskatt samt lagen (202</w:t>
      </w:r>
      <w:r>
        <w:t>2</w:t>
      </w:r>
      <w:r w:rsidRPr="00106BD2">
        <w:t>:000) om alkoholskatt ska gallras sju år efter utgången av det kalenderår då aktören avregistrerades.</w:t>
      </w:r>
      <w:bookmarkEnd w:id="59"/>
    </w:p>
    <w:tbl>
      <w:tblPr>
        <w:tblW w:w="5000" w:type="pct"/>
        <w:tblCellMar>
          <w:left w:w="125" w:type="dxa"/>
          <w:right w:w="125" w:type="dxa"/>
        </w:tblCellMar>
        <w:tblLook w:val="0000" w:firstRow="0" w:lastRow="0" w:firstColumn="0" w:lastColumn="0" w:noHBand="0" w:noVBand="0"/>
      </w:tblPr>
      <w:tblGrid>
        <w:gridCol w:w="2948"/>
        <w:gridCol w:w="2949"/>
      </w:tblGrid>
      <w:tr w:rsidR="004F5666" w14:paraId="360243A2" w14:textId="77777777">
        <w:tc>
          <w:tcPr>
            <w:tcW w:w="2500" w:type="pct"/>
            <w:shd w:val="clear" w:color="auto" w:fill="auto"/>
            <w:tcMar>
              <w:left w:w="0" w:type="dxa"/>
            </w:tcMar>
          </w:tcPr>
          <w:p w14:paraId="084F1F40" w14:textId="77777777" w:rsidR="00DE4E3B" w:rsidRDefault="005673A1" w:rsidP="006A5EC0">
            <w:pPr>
              <w:pStyle w:val="Brdtextmedindrag"/>
            </w:pPr>
            <w:r w:rsidRPr="00106BD2">
              <w:t xml:space="preserve">Uppgifter och handlingar </w:t>
            </w:r>
            <w:r w:rsidRPr="00AA7E82">
              <w:rPr>
                <w:i/>
                <w:iCs/>
              </w:rPr>
              <w:t xml:space="preserve">om </w:t>
            </w:r>
            <w:r w:rsidRPr="0061370A">
              <w:t>godkända lagerhållare enligt lagen om skatt på energi, lagen (2016:1067) om skatt på kemikalier i viss elektronik, lagen (2018:696) om skatt på vissa nikotinhaltiga produkter, lagen (2020:32) om skatt på plastbärkassar</w:t>
            </w:r>
            <w:r w:rsidRPr="00EB6085">
              <w:rPr>
                <w:i/>
                <w:iCs/>
              </w:rPr>
              <w:t xml:space="preserve"> och </w:t>
            </w:r>
            <w:r w:rsidRPr="0061370A">
              <w:t>lagen om tobaksskatt</w:t>
            </w:r>
            <w:r w:rsidRPr="00EB6085">
              <w:rPr>
                <w:i/>
                <w:iCs/>
              </w:rPr>
              <w:t xml:space="preserve"> samt uppgifter och handlingar om </w:t>
            </w:r>
            <w:r w:rsidRPr="0061370A">
              <w:t>registrerade mottagare och registrerade EU-handlare enligt lagen om skatt på kemikalier i viss elektronik</w:t>
            </w:r>
            <w:r w:rsidRPr="00EB6085">
              <w:rPr>
                <w:i/>
                <w:iCs/>
              </w:rPr>
              <w:t xml:space="preserve"> och </w:t>
            </w:r>
            <w:r w:rsidRPr="0061370A">
              <w:t>registrerade distansförsäljare av tuggtobak och övrig tobak enligt lagen om tobaksskatt ska gallras sju år efter utgången av det kalenderår då godkännandet blev återkallat.</w:t>
            </w:r>
          </w:p>
        </w:tc>
        <w:tc>
          <w:tcPr>
            <w:tcW w:w="2500" w:type="pct"/>
            <w:shd w:val="clear" w:color="auto" w:fill="auto"/>
            <w:tcMar>
              <w:right w:w="0" w:type="dxa"/>
            </w:tcMar>
          </w:tcPr>
          <w:p w14:paraId="5E6E83D5" w14:textId="77777777" w:rsidR="00DE4E3B" w:rsidRPr="00EB6085" w:rsidRDefault="005673A1" w:rsidP="006A5EC0">
            <w:pPr>
              <w:pStyle w:val="Brdtextmedindrag"/>
              <w:rPr>
                <w:i/>
                <w:iCs/>
              </w:rPr>
            </w:pPr>
            <w:bookmarkStart w:id="60" w:name="_Hlk93401622"/>
            <w:r w:rsidRPr="00EB6085">
              <w:t xml:space="preserve">Uppgifter och handlingar </w:t>
            </w:r>
            <w:r w:rsidRPr="0061370A">
              <w:t>ska gallras sju år efter utgången av det kalenderår då godkännandet</w:t>
            </w:r>
            <w:r w:rsidRPr="00EB6085">
              <w:rPr>
                <w:i/>
                <w:iCs/>
              </w:rPr>
              <w:t xml:space="preserve"> </w:t>
            </w:r>
            <w:r w:rsidRPr="0061370A">
              <w:t>blev återkallat</w:t>
            </w:r>
            <w:r w:rsidRPr="00EB6085">
              <w:rPr>
                <w:i/>
                <w:iCs/>
              </w:rPr>
              <w:t xml:space="preserve"> om de avser</w:t>
            </w:r>
          </w:p>
          <w:p w14:paraId="50C47B50" w14:textId="77777777" w:rsidR="00DE4E3B" w:rsidRPr="00EB6085" w:rsidRDefault="005673A1" w:rsidP="006A5EC0">
            <w:pPr>
              <w:pStyle w:val="Brdtextmedindrag"/>
              <w:rPr>
                <w:i/>
                <w:iCs/>
              </w:rPr>
            </w:pPr>
            <w:r w:rsidRPr="00EB6085">
              <w:rPr>
                <w:i/>
                <w:iCs/>
              </w:rPr>
              <w:t>1. </w:t>
            </w:r>
            <w:r w:rsidRPr="0061370A">
              <w:t xml:space="preserve">godkända lagerhållare enligt lagen om skatt på energi, lagen (2016:1067) om skatt på kemikalier i viss elektronik, lagen (2018:696) om skatt på vissa nikotinhaltiga produkter, lagen (2020:32) om skatt på plastbärkassar </w:t>
            </w:r>
            <w:r w:rsidRPr="0061370A">
              <w:rPr>
                <w:i/>
                <w:iCs/>
              </w:rPr>
              <w:t>eller</w:t>
            </w:r>
            <w:r w:rsidRPr="0061370A">
              <w:t xml:space="preserve"> lagen om tobaksskatt</w:t>
            </w:r>
            <w:r w:rsidRPr="00EB6085">
              <w:rPr>
                <w:i/>
                <w:iCs/>
              </w:rPr>
              <w:t>,</w:t>
            </w:r>
          </w:p>
          <w:p w14:paraId="1CBB8C59" w14:textId="77777777" w:rsidR="00DE4E3B" w:rsidRPr="00EB6085" w:rsidRDefault="005673A1" w:rsidP="006A5EC0">
            <w:pPr>
              <w:pStyle w:val="Brdtextmedindrag"/>
              <w:rPr>
                <w:i/>
                <w:iCs/>
              </w:rPr>
            </w:pPr>
            <w:r w:rsidRPr="00EB6085">
              <w:rPr>
                <w:i/>
                <w:iCs/>
              </w:rPr>
              <w:t>2. </w:t>
            </w:r>
            <w:r w:rsidRPr="0061370A">
              <w:t>registrerade mottagare och registrerade EU-handlare enligt lagen om skatt på kemikalier i viss elektronik</w:t>
            </w:r>
            <w:r w:rsidRPr="00EB6085">
              <w:rPr>
                <w:i/>
                <w:iCs/>
              </w:rPr>
              <w:t>,</w:t>
            </w:r>
          </w:p>
          <w:p w14:paraId="6203F577" w14:textId="77777777" w:rsidR="00DE4E3B" w:rsidRPr="00EB6085" w:rsidRDefault="005673A1" w:rsidP="006A5EC0">
            <w:pPr>
              <w:pStyle w:val="Brdtextmedindrag"/>
              <w:rPr>
                <w:i/>
                <w:iCs/>
              </w:rPr>
            </w:pPr>
            <w:r w:rsidRPr="00EB6085">
              <w:rPr>
                <w:i/>
                <w:iCs/>
              </w:rPr>
              <w:t>3. </w:t>
            </w:r>
            <w:r w:rsidRPr="0061370A">
              <w:t>registrerade distansförsäljare av tuggtobak och övrig tobak enligt lagen om tobaksskatt</w:t>
            </w:r>
            <w:r w:rsidRPr="00EB6085">
              <w:rPr>
                <w:i/>
                <w:iCs/>
              </w:rPr>
              <w:t>, eller</w:t>
            </w:r>
          </w:p>
          <w:p w14:paraId="4CECCCD7" w14:textId="77777777" w:rsidR="00DE4E3B" w:rsidRDefault="005673A1" w:rsidP="006A5EC0">
            <w:pPr>
              <w:pStyle w:val="Brdtextmedindrag"/>
            </w:pPr>
            <w:r w:rsidRPr="00EB6085">
              <w:rPr>
                <w:i/>
                <w:iCs/>
              </w:rPr>
              <w:t xml:space="preserve">4.  </w:t>
            </w:r>
            <w:r>
              <w:rPr>
                <w:i/>
                <w:iCs/>
              </w:rPr>
              <w:t xml:space="preserve">den som är godkänd </w:t>
            </w:r>
            <w:r w:rsidRPr="00EB6085">
              <w:rPr>
                <w:i/>
                <w:iCs/>
              </w:rPr>
              <w:t>enligt 8</w:t>
            </w:r>
            <w:r>
              <w:rPr>
                <w:i/>
                <w:iCs/>
              </w:rPr>
              <w:t> </w:t>
            </w:r>
            <w:r w:rsidRPr="00EB6085">
              <w:rPr>
                <w:i/>
                <w:iCs/>
              </w:rPr>
              <w:t xml:space="preserve">kap. </w:t>
            </w:r>
            <w:r>
              <w:rPr>
                <w:i/>
                <w:iCs/>
              </w:rPr>
              <w:t>4 </w:t>
            </w:r>
            <w:r w:rsidRPr="00EB6085">
              <w:rPr>
                <w:i/>
                <w:iCs/>
              </w:rPr>
              <w:t>§ lagen om skatt på energi</w:t>
            </w:r>
            <w:r w:rsidRPr="0061370A">
              <w:t>.</w:t>
            </w:r>
            <w:r w:rsidRPr="00EB6085">
              <w:t xml:space="preserve"> </w:t>
            </w:r>
            <w:bookmarkEnd w:id="60"/>
          </w:p>
        </w:tc>
      </w:tr>
    </w:tbl>
    <w:p w14:paraId="1AB4EB06" w14:textId="77777777" w:rsidR="00DE4E3B" w:rsidRPr="00AC2F42" w:rsidRDefault="005673A1" w:rsidP="00DE4E3B">
      <w:pPr>
        <w:pStyle w:val="Brdtextmedindrag"/>
      </w:pPr>
      <w:bookmarkStart w:id="61" w:name="_Hlk93401663"/>
      <w:r w:rsidRPr="00106BD2">
        <w:t>Uppgifter och handlingar som avses i 4 a § ska gallras tio år efter utgången av det kalenderår då de meddelanden som är kopplade till den administrativa referenskoden enligt 4 b kap. 4 § tredje stycket lagen om skatt på energi, 5 kap. 4 § tredje stycket lagen om tobaksskatt eller 5 kap. 4 § tredje stycket lagen om alkoholskatt, den förenklade administrativa referenskoden enligt 4 e kap. 3 § tredje stycket lagen om skatt på energi, 8</w:t>
      </w:r>
      <w:r>
        <w:t> </w:t>
      </w:r>
      <w:r w:rsidRPr="00106BD2">
        <w:t>kap. 4</w:t>
      </w:r>
      <w:r>
        <w:t> </w:t>
      </w:r>
      <w:r w:rsidRPr="00106BD2">
        <w:t>§ tredje stycket lagen om tobaksskatt eller 8</w:t>
      </w:r>
      <w:r>
        <w:t> </w:t>
      </w:r>
      <w:r w:rsidRPr="00106BD2">
        <w:t>kap. 4</w:t>
      </w:r>
      <w:r>
        <w:t> </w:t>
      </w:r>
      <w:r w:rsidRPr="00106BD2">
        <w:t>§ tredje stycket lagen om alkoholskatt eller annan sammanhållande identifikationsuppgift senast ändrades.</w:t>
      </w:r>
      <w:bookmarkEnd w:id="61"/>
    </w:p>
    <w:p w14:paraId="29A909D1" w14:textId="77777777" w:rsidR="00DE4E3B" w:rsidRPr="00811E52" w:rsidRDefault="005673A1" w:rsidP="00DE4E3B">
      <w:pPr>
        <w:pStyle w:val="Slutstreck"/>
      </w:pPr>
      <w:r w:rsidRPr="00811E52">
        <w:t>                      </w:t>
      </w:r>
    </w:p>
    <w:p w14:paraId="36338F5B" w14:textId="77777777" w:rsidR="00DE4E3B" w:rsidRDefault="005673A1" w:rsidP="00DE4E3B">
      <w:pPr>
        <w:pStyle w:val="Brdtextmedindrag"/>
        <w:sectPr w:rsidR="00DE4E3B" w:rsidSect="00DE4E3B">
          <w:headerReference w:type="even" r:id="rId64"/>
          <w:headerReference w:type="default" r:id="rId65"/>
          <w:footerReference w:type="even" r:id="rId66"/>
          <w:footerReference w:type="default" r:id="rId67"/>
          <w:footerReference w:type="first" r:id="rId68"/>
          <w:pgSz w:w="9356" w:h="13721" w:code="9"/>
          <w:pgMar w:top="794" w:right="2438" w:bottom="1191" w:left="1021" w:header="0" w:footer="709" w:gutter="0"/>
          <w:cols w:space="708"/>
          <w:docGrid w:linePitch="360"/>
        </w:sectPr>
      </w:pPr>
      <w:r>
        <w:t xml:space="preserve">Denna lag träder i kraft </w:t>
      </w:r>
      <w:r w:rsidRPr="00981611">
        <w:t>den 1 mars</w:t>
      </w:r>
      <w:r>
        <w:t xml:space="preserve"> 2023.</w:t>
      </w:r>
    </w:p>
    <w:p w14:paraId="4151328A" w14:textId="77777777" w:rsidR="00DE4E3B" w:rsidRDefault="005673A1" w:rsidP="00DE4E3B">
      <w:pPr>
        <w:pStyle w:val="Rubrik2utannumrering"/>
        <w:spacing w:before="0"/>
      </w:pPr>
      <w:bookmarkStart w:id="62" w:name="_Toc93987771"/>
      <w:r>
        <w:t>Förslag till lag om ändring i lagen (2022:000) om ändring i lagen (1994:1776) om skatt på energi</w:t>
      </w:r>
      <w:bookmarkEnd w:id="62"/>
    </w:p>
    <w:p w14:paraId="630CA8C1" w14:textId="77777777" w:rsidR="00DE4E3B" w:rsidRDefault="005673A1" w:rsidP="00DE4E3B">
      <w:pPr>
        <w:pStyle w:val="Brdtextmedindrag"/>
        <w:ind w:firstLine="0"/>
      </w:pPr>
      <w:r w:rsidRPr="005561F5">
        <w:t>Härigenom för</w:t>
      </w:r>
      <w:r>
        <w:t>e</w:t>
      </w:r>
      <w:r w:rsidRPr="005561F5">
        <w:t xml:space="preserve">skrivs </w:t>
      </w:r>
      <w:r>
        <w:t xml:space="preserve">att 4 d kap. 1 § och 9 kap. 10 c § </w:t>
      </w:r>
      <w:r w:rsidRPr="00D40F34">
        <w:t>lagen (1994:1776) om skatt på energi</w:t>
      </w:r>
      <w:r>
        <w:t xml:space="preserve"> </w:t>
      </w:r>
      <w:r w:rsidRPr="00D40F34">
        <w:t>i stället för lydelsen enligt lagen (2022:000) om ändring i den lagen ska ha följande lydelse</w:t>
      </w:r>
      <w:r>
        <w:t>.</w:t>
      </w:r>
    </w:p>
    <w:p w14:paraId="77B2DF08" w14:textId="77777777" w:rsidR="00DE4E3B" w:rsidRDefault="00DF7B57" w:rsidP="00DE4E3B">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4F5666" w14:paraId="76E068EB" w14:textId="77777777">
        <w:tc>
          <w:tcPr>
            <w:tcW w:w="2500" w:type="pct"/>
            <w:shd w:val="clear" w:color="auto" w:fill="auto"/>
            <w:tcMar>
              <w:left w:w="0" w:type="dxa"/>
            </w:tcMar>
          </w:tcPr>
          <w:p w14:paraId="24233DD4" w14:textId="77777777" w:rsidR="00DE4E3B" w:rsidRPr="005B0E77" w:rsidRDefault="005673A1" w:rsidP="006A5EC0">
            <w:pPr>
              <w:pStyle w:val="Brdtext"/>
              <w:rPr>
                <w:i/>
              </w:rPr>
            </w:pPr>
            <w:r>
              <w:rPr>
                <w:i/>
              </w:rPr>
              <w:t>Lydelse enligt prop. 2021/22:61</w:t>
            </w:r>
          </w:p>
        </w:tc>
        <w:tc>
          <w:tcPr>
            <w:tcW w:w="2500" w:type="pct"/>
            <w:shd w:val="clear" w:color="auto" w:fill="auto"/>
            <w:tcMar>
              <w:right w:w="0" w:type="dxa"/>
            </w:tcMar>
          </w:tcPr>
          <w:p w14:paraId="7707B4AC" w14:textId="77777777" w:rsidR="00DE4E3B" w:rsidRPr="005B0E77" w:rsidRDefault="005673A1" w:rsidP="006A5EC0">
            <w:pPr>
              <w:pStyle w:val="Brdtext"/>
              <w:rPr>
                <w:i/>
              </w:rPr>
            </w:pPr>
            <w:r w:rsidRPr="005B0E77">
              <w:rPr>
                <w:i/>
              </w:rPr>
              <w:t>Föreslagen lydelse</w:t>
            </w:r>
          </w:p>
        </w:tc>
      </w:tr>
    </w:tbl>
    <w:p w14:paraId="267842F7" w14:textId="77777777" w:rsidR="00DE4E3B" w:rsidRDefault="005673A1" w:rsidP="00DE4E3B">
      <w:pPr>
        <w:pStyle w:val="Brdtext"/>
        <w:spacing w:before="230"/>
        <w:jc w:val="center"/>
        <w:rPr>
          <w:b/>
        </w:rPr>
      </w:pPr>
      <w:r>
        <w:rPr>
          <w:b/>
        </w:rPr>
        <w:t>4 d kap.</w:t>
      </w:r>
    </w:p>
    <w:p w14:paraId="6EADC6C8" w14:textId="77777777" w:rsidR="00DE4E3B" w:rsidRDefault="005673A1" w:rsidP="00DE4E3B">
      <w:pPr>
        <w:pStyle w:val="Brdtext"/>
        <w:jc w:val="center"/>
      </w:pPr>
      <w:r>
        <w:t>1 §</w:t>
      </w:r>
    </w:p>
    <w:p w14:paraId="1BAFEAAF" w14:textId="77777777" w:rsidR="00DE4E3B" w:rsidRDefault="005673A1" w:rsidP="00DE4E3B">
      <w:pPr>
        <w:pStyle w:val="Brdtextmedindrag"/>
      </w:pPr>
      <w:r>
        <w:t>Förfarandet för beskattade varor ska användas när beskattat bränsle flyttas till eller förs in från ett annat EU-land om inte flyttningen</w:t>
      </w:r>
    </w:p>
    <w:p w14:paraId="46CAF126" w14:textId="77777777" w:rsidR="00DE4E3B" w:rsidRDefault="005673A1" w:rsidP="00DE4E3B">
      <w:pPr>
        <w:pStyle w:val="Brdtextmedindrag"/>
      </w:pPr>
      <w:r>
        <w:t xml:space="preserve">1. omfattas av undantag från skatt enligt 2 kap. 12 § eller motsvarande bestämmelser i destinationsmedlemsstatens lagstiftning, </w:t>
      </w:r>
    </w:p>
    <w:p w14:paraId="729213C5" w14:textId="77777777" w:rsidR="00DE4E3B" w:rsidRDefault="005673A1" w:rsidP="00DE4E3B">
      <w:pPr>
        <w:pStyle w:val="Brdtextmedindrag"/>
      </w:pPr>
      <w:r>
        <w:t xml:space="preserve">2. omfattas av 2 kap. 12 § andra stycket eller motsvarande bestämmelser i destinationsmedlemsstatens </w:t>
      </w:r>
      <w:r w:rsidRPr="0086210B">
        <w:t>lagstiftning, eller</w:t>
      </w:r>
    </w:p>
    <w:p w14:paraId="690D6C04" w14:textId="77777777" w:rsidR="00DE4E3B" w:rsidRPr="0086210B" w:rsidRDefault="005673A1" w:rsidP="00DE4E3B">
      <w:pPr>
        <w:pStyle w:val="Brdtextmedindrag"/>
      </w:pPr>
      <w:r>
        <w:t>3. utgör distansförsäljning enligt 4 c kap. 1 § eller motsvarande bestämmelser i destinationsmedlemsstatens lagstiftning</w:t>
      </w:r>
      <w:r w:rsidRPr="0086210B">
        <w:t>.</w:t>
      </w:r>
    </w:p>
    <w:p w14:paraId="42F5D49B" w14:textId="77777777" w:rsidR="00DE4E3B" w:rsidRDefault="005673A1" w:rsidP="00DE4E3B">
      <w:pPr>
        <w:pStyle w:val="Brdtextmedindrag"/>
      </w:pPr>
      <w:r>
        <w:t>Förfarandet för beskattade varor ska även användas när beskattat bränsle ska flyttas till en plats i Sverige via ett annat EU-land.</w:t>
      </w:r>
    </w:p>
    <w:tbl>
      <w:tblPr>
        <w:tblW w:w="5000" w:type="pct"/>
        <w:tblCellMar>
          <w:left w:w="125" w:type="dxa"/>
          <w:right w:w="125" w:type="dxa"/>
        </w:tblCellMar>
        <w:tblLook w:val="0600" w:firstRow="0" w:lastRow="0" w:firstColumn="0" w:lastColumn="0" w:noHBand="1" w:noVBand="1"/>
      </w:tblPr>
      <w:tblGrid>
        <w:gridCol w:w="2948"/>
        <w:gridCol w:w="2949"/>
      </w:tblGrid>
      <w:tr w:rsidR="004F5666" w14:paraId="1A260652" w14:textId="77777777">
        <w:tc>
          <w:tcPr>
            <w:tcW w:w="2500" w:type="pct"/>
            <w:shd w:val="clear" w:color="auto" w:fill="auto"/>
            <w:tcMar>
              <w:left w:w="0" w:type="dxa"/>
            </w:tcMar>
          </w:tcPr>
          <w:p w14:paraId="6BEA2183" w14:textId="77777777" w:rsidR="00DE4E3B" w:rsidRDefault="00DF7B57" w:rsidP="006A5EC0">
            <w:pPr>
              <w:pStyle w:val="Brdtextmedindrag"/>
            </w:pPr>
          </w:p>
        </w:tc>
        <w:tc>
          <w:tcPr>
            <w:tcW w:w="2500" w:type="pct"/>
            <w:shd w:val="clear" w:color="auto" w:fill="auto"/>
            <w:tcMar>
              <w:right w:w="0" w:type="dxa"/>
            </w:tcMar>
          </w:tcPr>
          <w:p w14:paraId="10148B50" w14:textId="77777777" w:rsidR="00DE4E3B" w:rsidRPr="0086210B" w:rsidRDefault="005673A1" w:rsidP="006A5EC0">
            <w:pPr>
              <w:pStyle w:val="Brdtextmedindrag"/>
              <w:rPr>
                <w:i/>
                <w:iCs/>
              </w:rPr>
            </w:pPr>
            <w:bookmarkStart w:id="63" w:name="_Hlk93401808"/>
            <w:r>
              <w:rPr>
                <w:i/>
                <w:iCs/>
              </w:rPr>
              <w:t>B</w:t>
            </w:r>
            <w:r w:rsidRPr="0086210B">
              <w:rPr>
                <w:i/>
                <w:iCs/>
              </w:rPr>
              <w:t>estämmelse</w:t>
            </w:r>
            <w:r>
              <w:rPr>
                <w:i/>
                <w:iCs/>
              </w:rPr>
              <w:t>r</w:t>
            </w:r>
            <w:r w:rsidRPr="0086210B">
              <w:rPr>
                <w:i/>
                <w:iCs/>
              </w:rPr>
              <w:t xml:space="preserve"> om</w:t>
            </w:r>
            <w:r>
              <w:rPr>
                <w:i/>
                <w:iCs/>
              </w:rPr>
              <w:t xml:space="preserve"> vissa</w:t>
            </w:r>
            <w:r w:rsidRPr="0086210B">
              <w:rPr>
                <w:i/>
                <w:iCs/>
              </w:rPr>
              <w:t xml:space="preserve"> undantag från första och andra stycke</w:t>
            </w:r>
            <w:r>
              <w:rPr>
                <w:i/>
                <w:iCs/>
              </w:rPr>
              <w:t>na</w:t>
            </w:r>
            <w:r w:rsidRPr="0086210B">
              <w:rPr>
                <w:i/>
                <w:iCs/>
              </w:rPr>
              <w:t xml:space="preserve"> finns i 8</w:t>
            </w:r>
            <w:r>
              <w:rPr>
                <w:i/>
                <w:iCs/>
              </w:rPr>
              <w:t> </w:t>
            </w:r>
            <w:r w:rsidRPr="0086210B">
              <w:rPr>
                <w:i/>
                <w:iCs/>
              </w:rPr>
              <w:t xml:space="preserve">kap. </w:t>
            </w:r>
            <w:r>
              <w:rPr>
                <w:i/>
                <w:iCs/>
              </w:rPr>
              <w:t>5 </w:t>
            </w:r>
            <w:r w:rsidRPr="0086210B">
              <w:rPr>
                <w:i/>
                <w:iCs/>
              </w:rPr>
              <w:t xml:space="preserve">§. </w:t>
            </w:r>
            <w:bookmarkEnd w:id="63"/>
          </w:p>
        </w:tc>
      </w:tr>
    </w:tbl>
    <w:p w14:paraId="20356D90" w14:textId="77777777" w:rsidR="00DE4E3B" w:rsidRDefault="005673A1" w:rsidP="00DE4E3B">
      <w:pPr>
        <w:pStyle w:val="Brdtext"/>
        <w:spacing w:before="230"/>
        <w:jc w:val="center"/>
        <w:rPr>
          <w:b/>
        </w:rPr>
      </w:pPr>
      <w:r>
        <w:rPr>
          <w:b/>
        </w:rPr>
        <w:t>9 kap.</w:t>
      </w:r>
    </w:p>
    <w:p w14:paraId="3CB8E2E3" w14:textId="77777777" w:rsidR="00DE4E3B" w:rsidRDefault="005673A1" w:rsidP="00DE4E3B">
      <w:pPr>
        <w:pStyle w:val="Brdtext"/>
        <w:jc w:val="center"/>
      </w:pPr>
      <w:r>
        <w:t>10 c §</w:t>
      </w:r>
    </w:p>
    <w:p w14:paraId="1BE4F370" w14:textId="77777777" w:rsidR="00DE4E3B" w:rsidRDefault="005673A1" w:rsidP="00DE4E3B">
      <w:pPr>
        <w:pStyle w:val="Brdtextmedindrag"/>
      </w:pPr>
      <w:r>
        <w:t>Om skatt har betalats i Sverige för annat bränsle än som omfattas av 1 kap. 3 a § och bränslet därefter flyttats till ett annat EU-land för att användas där, ska Skatteverket efter ansökan besluta om återbetalning av skatten.</w:t>
      </w:r>
    </w:p>
    <w:p w14:paraId="395BC26A" w14:textId="77777777" w:rsidR="00DE4E3B" w:rsidRPr="0029253F" w:rsidRDefault="005673A1" w:rsidP="00DE4E3B">
      <w:pPr>
        <w:pStyle w:val="Brdtextmedindrag"/>
      </w:pPr>
      <w:r>
        <w:t>Den som begär återbetalning ska visa att den skatt som ansökan avser har betalats i Sverige och att bränslet har förts ut ur landet.</w:t>
      </w:r>
    </w:p>
    <w:tbl>
      <w:tblPr>
        <w:tblW w:w="5000" w:type="pct"/>
        <w:tblCellMar>
          <w:left w:w="125" w:type="dxa"/>
          <w:right w:w="125" w:type="dxa"/>
        </w:tblCellMar>
        <w:tblLook w:val="0000" w:firstRow="0" w:lastRow="0" w:firstColumn="0" w:lastColumn="0" w:noHBand="0" w:noVBand="0"/>
      </w:tblPr>
      <w:tblGrid>
        <w:gridCol w:w="2948"/>
        <w:gridCol w:w="2949"/>
      </w:tblGrid>
      <w:tr w:rsidR="004F5666" w14:paraId="3FCD3083" w14:textId="77777777">
        <w:tc>
          <w:tcPr>
            <w:tcW w:w="2500" w:type="pct"/>
            <w:shd w:val="clear" w:color="auto" w:fill="auto"/>
            <w:tcMar>
              <w:left w:w="0" w:type="dxa"/>
            </w:tcMar>
          </w:tcPr>
          <w:p w14:paraId="103E353A" w14:textId="77777777" w:rsidR="00DE4E3B" w:rsidRDefault="00DF7B57" w:rsidP="006A5EC0">
            <w:pPr>
              <w:pStyle w:val="Brdtextmedindrag"/>
            </w:pPr>
          </w:p>
        </w:tc>
        <w:tc>
          <w:tcPr>
            <w:tcW w:w="2500" w:type="pct"/>
            <w:shd w:val="clear" w:color="auto" w:fill="auto"/>
            <w:tcMar>
              <w:right w:w="0" w:type="dxa"/>
            </w:tcMar>
          </w:tcPr>
          <w:p w14:paraId="3D8CA7F2" w14:textId="77777777" w:rsidR="00DE4E3B" w:rsidRPr="00F6415F" w:rsidRDefault="005673A1" w:rsidP="006A5EC0">
            <w:pPr>
              <w:pStyle w:val="Brdtextmedindrag"/>
              <w:rPr>
                <w:i/>
                <w:iCs/>
              </w:rPr>
            </w:pPr>
            <w:bookmarkStart w:id="64" w:name="_Hlk93402095"/>
            <w:r w:rsidRPr="00F6415F">
              <w:rPr>
                <w:i/>
                <w:iCs/>
              </w:rPr>
              <w:t xml:space="preserve">Första och andra styckena får även tillämpas </w:t>
            </w:r>
            <w:r>
              <w:rPr>
                <w:i/>
                <w:iCs/>
              </w:rPr>
              <w:t xml:space="preserve">av den som godkänts enligt 8 kap. 4 § i fråga om skatt på bränsle som avses i 2 kap. 1 § första stycket 3 a för vilket undantag enligt 8 kap. 5 § har tillämpats. Den som begär återbetalning ska då även </w:t>
            </w:r>
            <w:proofErr w:type="gramStart"/>
            <w:r>
              <w:rPr>
                <w:i/>
                <w:iCs/>
              </w:rPr>
              <w:t>visa  att</w:t>
            </w:r>
            <w:proofErr w:type="gramEnd"/>
            <w:r>
              <w:rPr>
                <w:i/>
                <w:iCs/>
              </w:rPr>
              <w:t xml:space="preserve"> bränslet är avsett att användas för ett i det andra EU-landet skattebefriat ändamål eller att skatt har betalats i det andra EU-landet</w:t>
            </w:r>
            <w:bookmarkEnd w:id="64"/>
            <w:r>
              <w:rPr>
                <w:i/>
                <w:iCs/>
              </w:rPr>
              <w:t xml:space="preserve">. </w:t>
            </w:r>
          </w:p>
        </w:tc>
      </w:tr>
    </w:tbl>
    <w:p w14:paraId="09C98EBE" w14:textId="77777777" w:rsidR="00DE4E3B" w:rsidRDefault="00DF7B57" w:rsidP="00DE4E3B">
      <w:pPr>
        <w:pStyle w:val="Brdtextmedindrag"/>
        <w:sectPr w:rsidR="00DE4E3B" w:rsidSect="00DE4E3B">
          <w:headerReference w:type="even" r:id="rId69"/>
          <w:headerReference w:type="default" r:id="rId70"/>
          <w:footerReference w:type="even" r:id="rId71"/>
          <w:footerReference w:type="default" r:id="rId72"/>
          <w:footerReference w:type="first" r:id="rId73"/>
          <w:pgSz w:w="9356" w:h="13721" w:code="9"/>
          <w:pgMar w:top="794" w:right="2438" w:bottom="1191" w:left="1021" w:header="0" w:footer="709" w:gutter="0"/>
          <w:cols w:space="708"/>
          <w:docGrid w:linePitch="360"/>
        </w:sectPr>
      </w:pPr>
    </w:p>
    <w:p w14:paraId="2A83B26C" w14:textId="77777777" w:rsidR="00DE4E3B" w:rsidRDefault="005673A1" w:rsidP="00DE4E3B">
      <w:pPr>
        <w:pStyle w:val="Rubrik2utannumrering"/>
        <w:spacing w:before="0"/>
      </w:pPr>
      <w:bookmarkStart w:id="65" w:name="_Toc93987772"/>
      <w:r>
        <w:t>Förslag till lag om ändring i lagen (2022:000) om ändring i skatteförfarandelagen (2011:1244)</w:t>
      </w:r>
      <w:bookmarkEnd w:id="65"/>
    </w:p>
    <w:p w14:paraId="1960B5C6" w14:textId="77777777" w:rsidR="00DE4E3B" w:rsidRDefault="005673A1" w:rsidP="00DE4E3B">
      <w:pPr>
        <w:pStyle w:val="Brdtext"/>
      </w:pPr>
      <w:r w:rsidRPr="00FC0093">
        <w:t>Härigenom föreskrivs att 4</w:t>
      </w:r>
      <w:r>
        <w:t>1 kap. 3 §</w:t>
      </w:r>
      <w:r w:rsidRPr="00FC0093">
        <w:t xml:space="preserve"> </w:t>
      </w:r>
      <w:r>
        <w:t>skatteförfarande</w:t>
      </w:r>
      <w:r w:rsidRPr="00FC0093">
        <w:t>lagen (</w:t>
      </w:r>
      <w:r>
        <w:t>2011:1244</w:t>
      </w:r>
      <w:r w:rsidRPr="00FC0093">
        <w:t xml:space="preserve">) </w:t>
      </w:r>
      <w:r>
        <w:t>i</w:t>
      </w:r>
      <w:r w:rsidRPr="00FC0093">
        <w:t xml:space="preserve"> stället för lydelsen enligt lagen (2022:000) om ändring i den lagen ska ha följande lydelse.</w:t>
      </w:r>
    </w:p>
    <w:p w14:paraId="2E2A2CEB" w14:textId="77777777" w:rsidR="00DE4E3B" w:rsidRDefault="00DF7B57" w:rsidP="00DE4E3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4F5666" w14:paraId="40C89638" w14:textId="77777777">
        <w:tc>
          <w:tcPr>
            <w:tcW w:w="2500" w:type="pct"/>
            <w:shd w:val="clear" w:color="auto" w:fill="auto"/>
            <w:tcMar>
              <w:left w:w="0" w:type="dxa"/>
            </w:tcMar>
          </w:tcPr>
          <w:p w14:paraId="230A11DC" w14:textId="77777777" w:rsidR="00DE4E3B" w:rsidRPr="005B0E77" w:rsidRDefault="005673A1" w:rsidP="006A5EC0">
            <w:pPr>
              <w:pStyle w:val="Brdtext"/>
              <w:rPr>
                <w:i/>
              </w:rPr>
            </w:pPr>
            <w:r>
              <w:rPr>
                <w:i/>
              </w:rPr>
              <w:t>L</w:t>
            </w:r>
            <w:r w:rsidRPr="005B0E77">
              <w:rPr>
                <w:i/>
              </w:rPr>
              <w:t>ydelse</w:t>
            </w:r>
            <w:r>
              <w:rPr>
                <w:i/>
              </w:rPr>
              <w:t xml:space="preserve"> enligt prop. 2021/22:61</w:t>
            </w:r>
          </w:p>
        </w:tc>
        <w:tc>
          <w:tcPr>
            <w:tcW w:w="2500" w:type="pct"/>
            <w:shd w:val="clear" w:color="auto" w:fill="auto"/>
            <w:tcMar>
              <w:right w:w="0" w:type="dxa"/>
            </w:tcMar>
          </w:tcPr>
          <w:p w14:paraId="545BDA45" w14:textId="77777777" w:rsidR="00DE4E3B" w:rsidRPr="005B0E77" w:rsidRDefault="005673A1" w:rsidP="006A5EC0">
            <w:pPr>
              <w:pStyle w:val="Brdtext"/>
              <w:rPr>
                <w:i/>
              </w:rPr>
            </w:pPr>
            <w:r w:rsidRPr="005B0E77">
              <w:rPr>
                <w:i/>
              </w:rPr>
              <w:t>Föreslagen lydelse</w:t>
            </w:r>
          </w:p>
        </w:tc>
      </w:tr>
    </w:tbl>
    <w:p w14:paraId="17AF1A3B" w14:textId="77777777" w:rsidR="00DE4E3B" w:rsidRDefault="005673A1" w:rsidP="00DE4E3B">
      <w:pPr>
        <w:pStyle w:val="Brdtext"/>
        <w:spacing w:before="230"/>
        <w:jc w:val="center"/>
        <w:rPr>
          <w:b/>
        </w:rPr>
      </w:pPr>
      <w:r>
        <w:rPr>
          <w:b/>
        </w:rPr>
        <w:t>41 kap.</w:t>
      </w:r>
    </w:p>
    <w:p w14:paraId="338DFAAA" w14:textId="77777777" w:rsidR="00DE4E3B" w:rsidRDefault="005673A1" w:rsidP="00DE4E3B">
      <w:pPr>
        <w:pStyle w:val="Brdtext"/>
        <w:jc w:val="center"/>
      </w:pPr>
      <w:r>
        <w:t>3 §</w:t>
      </w:r>
    </w:p>
    <w:p w14:paraId="68D60C32" w14:textId="77777777" w:rsidR="00DE4E3B" w:rsidRDefault="005673A1" w:rsidP="00DE4E3B">
      <w:pPr>
        <w:pStyle w:val="Brdtextmedindrag"/>
      </w:pPr>
      <w:bookmarkStart w:id="66" w:name="_Hlk93402166"/>
      <w:r>
        <w:t>Revision får göras hos</w:t>
      </w:r>
    </w:p>
    <w:p w14:paraId="769EBC18" w14:textId="77777777" w:rsidR="00DE4E3B" w:rsidRDefault="005673A1" w:rsidP="00DE4E3B">
      <w:pPr>
        <w:pStyle w:val="Brdtextmedindrag"/>
      </w:pPr>
      <w:r>
        <w:t>1. den som är eller kan antas vara bokföringsskyldig enligt bokföringslagen (1999:1078),</w:t>
      </w:r>
    </w:p>
    <w:p w14:paraId="42A2CE11" w14:textId="77777777" w:rsidR="00DE4E3B" w:rsidRDefault="005673A1" w:rsidP="00DE4E3B">
      <w:pPr>
        <w:pStyle w:val="Brdtextmedindrag"/>
      </w:pPr>
      <w:r>
        <w:t>2. någon annan juridisk person än ett dödsbo,</w:t>
      </w:r>
    </w:p>
    <w:p w14:paraId="7AC84AFF" w14:textId="77777777" w:rsidR="00DE4E3B" w:rsidRDefault="005673A1" w:rsidP="00DE4E3B">
      <w:pPr>
        <w:pStyle w:val="Brdtextmedindrag"/>
      </w:pPr>
      <w:r>
        <w:t>3. den som har anmält sig för registrering,</w:t>
      </w:r>
    </w:p>
    <w:p w14:paraId="70F21D42" w14:textId="77777777" w:rsidR="00DE4E3B" w:rsidRDefault="005673A1" w:rsidP="00DE4E3B">
      <w:pPr>
        <w:pStyle w:val="Brdtextmedindrag"/>
      </w:pPr>
      <w:r>
        <w:t>4. den som har ansökt om eller är godkänd för F-skatt,</w:t>
      </w:r>
    </w:p>
    <w:p w14:paraId="13595A4D" w14:textId="77777777" w:rsidR="00DE4E3B" w:rsidRDefault="005673A1" w:rsidP="00DE4E3B">
      <w:pPr>
        <w:pStyle w:val="Brdtextmedindrag"/>
      </w:pPr>
      <w:r>
        <w:t>5. sådant ombud för en utländsk beskattningsbar person som avses i 6 kap. 2 §,</w:t>
      </w:r>
    </w:p>
    <w:p w14:paraId="65E9F00C" w14:textId="77777777" w:rsidR="00DE4E3B" w:rsidRDefault="005673A1" w:rsidP="00DE4E3B">
      <w:pPr>
        <w:pStyle w:val="Brdtextmedindrag"/>
      </w:pPr>
      <w:r w:rsidRPr="0090048D">
        <w:t>6.</w:t>
      </w:r>
      <w:r>
        <w:t> </w:t>
      </w:r>
      <w:r w:rsidRPr="0090048D">
        <w:t>den som har ansökt om godkännande som upplagshavare enligt lagen (1994:1776) om skatt på energi, lagen (2022:000) om tobaksskatt, eller lagen (2022:000) om alkoholskatt,</w:t>
      </w:r>
    </w:p>
    <w:p w14:paraId="5AAADF6A" w14:textId="77777777" w:rsidR="00DE4E3B" w:rsidRDefault="005673A1" w:rsidP="00DE4E3B">
      <w:pPr>
        <w:pStyle w:val="Brdtextmedindrag"/>
      </w:pPr>
      <w:r w:rsidRPr="0090048D">
        <w:t>7.</w:t>
      </w:r>
      <w:r>
        <w:t> </w:t>
      </w:r>
      <w:r w:rsidRPr="0090048D">
        <w:t>den som har ansökt om godkännande som registrerad varumottagare enligt lagen om skatt på energi, lagen om tobaksskatt eller lagen om alkoholskatt,</w:t>
      </w:r>
    </w:p>
    <w:p w14:paraId="6849C44A" w14:textId="77777777" w:rsidR="00DE4E3B" w:rsidRDefault="005673A1" w:rsidP="00DE4E3B">
      <w:pPr>
        <w:pStyle w:val="Brdtextmedindrag"/>
      </w:pPr>
      <w:r w:rsidRPr="0090048D">
        <w:t>8.</w:t>
      </w:r>
      <w:r>
        <w:t> </w:t>
      </w:r>
      <w:r w:rsidRPr="0090048D">
        <w:t>den som har ansökt om godkännande som skattebefriad förbrukare enligt lagen om skatt på energi eller lagen om alkoholskatt,</w:t>
      </w:r>
    </w:p>
    <w:p w14:paraId="70FC4277" w14:textId="77777777" w:rsidR="00DE4E3B" w:rsidRDefault="005673A1" w:rsidP="00DE4E3B">
      <w:pPr>
        <w:pStyle w:val="Brdtextmedindrag"/>
      </w:pPr>
      <w:r w:rsidRPr="0090048D">
        <w:t>9.</w:t>
      </w:r>
      <w:r>
        <w:t> </w:t>
      </w:r>
      <w:r w:rsidRPr="0090048D">
        <w:t>den som har ansökt om godkännande som registrerad avsändare enligt lagen om skatt på energi, lagen om tobaksskatt eller lagen om alkoholskatt,</w:t>
      </w:r>
    </w:p>
    <w:p w14:paraId="188ECB8A" w14:textId="77777777" w:rsidR="00DE4E3B" w:rsidRDefault="005673A1" w:rsidP="00DE4E3B">
      <w:pPr>
        <w:pStyle w:val="Brdtextmedindrag"/>
      </w:pPr>
      <w:r w:rsidRPr="0090048D">
        <w:t>10.</w:t>
      </w:r>
      <w:r>
        <w:t> </w:t>
      </w:r>
      <w:r w:rsidRPr="0090048D">
        <w:t>den som har ansökt om godkännande som lagerhållare enligt lagen om skatt på energi, lagen (2016:1067) om skatt på kemikalier i viss elektronik, lagen (2018:696) om skatt på vissa nikotinhaltiga produkter, lagen (2020:32) om skatt på plastbärkassar eller lagen om tobaksskatt,</w:t>
      </w:r>
    </w:p>
    <w:p w14:paraId="39232DCC" w14:textId="77777777" w:rsidR="00DE4E3B" w:rsidRPr="0090048D" w:rsidRDefault="005673A1" w:rsidP="00DE4E3B">
      <w:pPr>
        <w:pStyle w:val="Brdtextmedindrag"/>
      </w:pPr>
      <w:r w:rsidRPr="0090048D">
        <w:t>11.</w:t>
      </w:r>
      <w:r>
        <w:t> </w:t>
      </w:r>
      <w:r w:rsidRPr="0090048D">
        <w:t>den som har ansökt om godkännande som registrerad mottagare eller registrerad EU-handlare enligt lagen om skatt på kemikalier i viss elektronik, och</w:t>
      </w:r>
      <w:bookmarkEnd w:id="66"/>
    </w:p>
    <w:tbl>
      <w:tblPr>
        <w:tblW w:w="5000" w:type="pct"/>
        <w:tblCellMar>
          <w:left w:w="125" w:type="dxa"/>
          <w:right w:w="125" w:type="dxa"/>
        </w:tblCellMar>
        <w:tblLook w:val="0000" w:firstRow="0" w:lastRow="0" w:firstColumn="0" w:lastColumn="0" w:noHBand="0" w:noVBand="0"/>
      </w:tblPr>
      <w:tblGrid>
        <w:gridCol w:w="2948"/>
        <w:gridCol w:w="2949"/>
      </w:tblGrid>
      <w:tr w:rsidR="004F5666" w14:paraId="6A37B570" w14:textId="77777777">
        <w:tc>
          <w:tcPr>
            <w:tcW w:w="2500" w:type="pct"/>
            <w:shd w:val="clear" w:color="auto" w:fill="auto"/>
            <w:tcMar>
              <w:left w:w="0" w:type="dxa"/>
            </w:tcMar>
          </w:tcPr>
          <w:p w14:paraId="15A0BB96" w14:textId="77777777" w:rsidR="00DE4E3B" w:rsidRDefault="005673A1" w:rsidP="006A5EC0">
            <w:pPr>
              <w:pStyle w:val="Brdtextmedindrag"/>
            </w:pPr>
            <w:r w:rsidRPr="0090048D">
              <w:t>12.</w:t>
            </w:r>
            <w:r>
              <w:t> </w:t>
            </w:r>
            <w:r w:rsidRPr="0090048D">
              <w:t>den som har ansökt om godkännande som registrerad distansförsäljare av tuggtobak och övrig tobak enligt lagen om tobaksskatt</w:t>
            </w:r>
            <w:r w:rsidRPr="0090048D">
              <w:rPr>
                <w:i/>
                <w:iCs/>
              </w:rPr>
              <w:t>.</w:t>
            </w:r>
          </w:p>
        </w:tc>
        <w:tc>
          <w:tcPr>
            <w:tcW w:w="2500" w:type="pct"/>
            <w:shd w:val="clear" w:color="auto" w:fill="auto"/>
            <w:tcMar>
              <w:right w:w="0" w:type="dxa"/>
            </w:tcMar>
          </w:tcPr>
          <w:p w14:paraId="5249201D" w14:textId="77777777" w:rsidR="00DE4E3B" w:rsidRDefault="005673A1" w:rsidP="006A5EC0">
            <w:pPr>
              <w:pStyle w:val="Brdtextmedindrag"/>
            </w:pPr>
            <w:bookmarkStart w:id="67" w:name="_Hlk93402199"/>
            <w:r w:rsidRPr="0090048D">
              <w:t>12.</w:t>
            </w:r>
            <w:r>
              <w:t> </w:t>
            </w:r>
            <w:r w:rsidRPr="0090048D">
              <w:t>den som har ansökt om godkännande som registrerad distansförsäljare av tuggtobak och övrig tobak enligt lagen om tobaksskatt</w:t>
            </w:r>
            <w:bookmarkEnd w:id="67"/>
            <w:r w:rsidRPr="0090048D">
              <w:rPr>
                <w:i/>
                <w:iCs/>
              </w:rPr>
              <w:t>,</w:t>
            </w:r>
          </w:p>
        </w:tc>
      </w:tr>
      <w:tr w:rsidR="004F5666" w14:paraId="76387462" w14:textId="77777777">
        <w:tblPrEx>
          <w:tblLook w:val="0600" w:firstRow="0" w:lastRow="0" w:firstColumn="0" w:lastColumn="0" w:noHBand="1" w:noVBand="1"/>
        </w:tblPrEx>
        <w:tc>
          <w:tcPr>
            <w:tcW w:w="2500" w:type="pct"/>
            <w:shd w:val="clear" w:color="auto" w:fill="auto"/>
            <w:tcMar>
              <w:left w:w="0" w:type="dxa"/>
            </w:tcMar>
          </w:tcPr>
          <w:p w14:paraId="7834C2FF" w14:textId="77777777" w:rsidR="00DE4E3B" w:rsidRDefault="00DF7B57" w:rsidP="006A5EC0">
            <w:pPr>
              <w:pStyle w:val="Brdtextmedindrag"/>
            </w:pPr>
          </w:p>
        </w:tc>
        <w:tc>
          <w:tcPr>
            <w:tcW w:w="2500" w:type="pct"/>
            <w:shd w:val="clear" w:color="auto" w:fill="auto"/>
            <w:tcMar>
              <w:right w:w="0" w:type="dxa"/>
            </w:tcMar>
          </w:tcPr>
          <w:p w14:paraId="1B29B4F6" w14:textId="77777777" w:rsidR="00DE4E3B" w:rsidRPr="00E84289" w:rsidRDefault="005673A1" w:rsidP="006A5EC0">
            <w:pPr>
              <w:pStyle w:val="Brdtextmedindrag"/>
              <w:rPr>
                <w:i/>
                <w:iCs/>
              </w:rPr>
            </w:pPr>
            <w:bookmarkStart w:id="68" w:name="_Hlk93402243"/>
            <w:r w:rsidRPr="00E84289">
              <w:rPr>
                <w:i/>
                <w:iCs/>
              </w:rPr>
              <w:t xml:space="preserve">13. den som har ansökt om </w:t>
            </w:r>
            <w:r>
              <w:rPr>
                <w:i/>
                <w:iCs/>
              </w:rPr>
              <w:t xml:space="preserve">godkännande </w:t>
            </w:r>
            <w:r w:rsidRPr="00E84289">
              <w:rPr>
                <w:i/>
                <w:iCs/>
              </w:rPr>
              <w:t>enligt 8</w:t>
            </w:r>
            <w:r>
              <w:rPr>
                <w:i/>
                <w:iCs/>
              </w:rPr>
              <w:t> </w:t>
            </w:r>
            <w:r w:rsidRPr="00E84289">
              <w:rPr>
                <w:i/>
                <w:iCs/>
              </w:rPr>
              <w:t xml:space="preserve">kap. </w:t>
            </w:r>
            <w:r>
              <w:rPr>
                <w:i/>
                <w:iCs/>
              </w:rPr>
              <w:t>4 </w:t>
            </w:r>
            <w:r w:rsidRPr="00E84289">
              <w:rPr>
                <w:i/>
                <w:iCs/>
              </w:rPr>
              <w:t>§ lagen om skatt på energi</w:t>
            </w:r>
            <w:bookmarkEnd w:id="68"/>
            <w:r w:rsidRPr="00E84289">
              <w:rPr>
                <w:i/>
                <w:iCs/>
              </w:rPr>
              <w:t>.</w:t>
            </w:r>
          </w:p>
        </w:tc>
      </w:tr>
    </w:tbl>
    <w:p w14:paraId="6161BD05" w14:textId="62023574" w:rsidR="00DB62B9" w:rsidRPr="00152749" w:rsidRDefault="00DB62B9" w:rsidP="00DE4E3B">
      <w:pPr>
        <w:pStyle w:val="Brdtextmedindrag"/>
        <w:sectPr w:rsidR="00DB62B9" w:rsidRPr="00152749" w:rsidSect="00DE4E3B">
          <w:headerReference w:type="even" r:id="rId74"/>
          <w:headerReference w:type="default" r:id="rId75"/>
          <w:footerReference w:type="even" r:id="rId76"/>
          <w:footerReference w:type="default" r:id="rId77"/>
          <w:footerReference w:type="first" r:id="rId78"/>
          <w:pgSz w:w="9356" w:h="13721" w:code="9"/>
          <w:pgMar w:top="794" w:right="2438" w:bottom="1191" w:left="1021" w:header="0" w:footer="709" w:gutter="0"/>
          <w:cols w:space="708"/>
          <w:docGrid w:linePitch="360"/>
        </w:sectPr>
      </w:pPr>
    </w:p>
    <w:p w14:paraId="3529C00E" w14:textId="77777777" w:rsidR="00076CE0" w:rsidRDefault="005673A1" w:rsidP="00076CE0">
      <w:pPr>
        <w:pStyle w:val="Bilagarubrik"/>
      </w:pPr>
      <w:bookmarkStart w:id="69" w:name="_Toc104903688"/>
      <w:r>
        <w:t>Förteckning över remissinstanserna</w:t>
      </w:r>
      <w:bookmarkEnd w:id="69"/>
    </w:p>
    <w:p w14:paraId="74C205EB" w14:textId="12146846" w:rsidR="00076CE0" w:rsidRDefault="005673A1" w:rsidP="00076CE0">
      <w:pPr>
        <w:pStyle w:val="Brdtextmedindrag"/>
      </w:pPr>
      <w:r>
        <w:t>Efter remiss har yttranden över promemorian Leveranser av bränsle till havs i vissa fall lämnats av</w:t>
      </w:r>
      <w:r w:rsidRPr="00C06867">
        <w:t xml:space="preserve"> </w:t>
      </w:r>
      <w:r w:rsidRPr="003E2F12">
        <w:t>Drivkraft Sverige, Föreningen Svensk Sjöfart</w:t>
      </w:r>
      <w:r>
        <w:t>,</w:t>
      </w:r>
      <w:r w:rsidRPr="003E2F12">
        <w:t xml:space="preserve"> Förvaltningsrätten i Falun, Integritetsskyddsmyndigheten, Regelrådet, Skatteverket, Svenskt Näringsliv och Tullverket.</w:t>
      </w:r>
    </w:p>
    <w:p w14:paraId="46FD7690" w14:textId="33F0FB01" w:rsidR="00076CE0" w:rsidRDefault="005673A1" w:rsidP="00076CE0">
      <w:pPr>
        <w:pStyle w:val="Brdtextmedindrag"/>
      </w:pPr>
      <w:r>
        <w:t xml:space="preserve">Följande remissinstanser har inte svarat eller angett att de avstår från att yttra sig: </w:t>
      </w:r>
      <w:proofErr w:type="spellStart"/>
      <w:r w:rsidRPr="003E2F12">
        <w:t>Energigas</w:t>
      </w:r>
      <w:proofErr w:type="spellEnd"/>
      <w:r w:rsidRPr="003E2F12">
        <w:t xml:space="preserve"> Sverige.</w:t>
      </w:r>
    </w:p>
    <w:p w14:paraId="04BA4F14" w14:textId="77777777" w:rsidR="00076CE0" w:rsidRDefault="005673A1" w:rsidP="00076CE0">
      <w:pPr>
        <w:pStyle w:val="Brdtextmedindrag"/>
      </w:pPr>
      <w:r>
        <w:t xml:space="preserve">Därutöver har yttrande inkommit från Sveriges </w:t>
      </w:r>
      <w:proofErr w:type="spellStart"/>
      <w:r>
        <w:t>Skeppsmäklareförening</w:t>
      </w:r>
      <w:proofErr w:type="spellEnd"/>
      <w:r>
        <w:t>.</w:t>
      </w:r>
    </w:p>
    <w:p w14:paraId="4263C9CE" w14:textId="77777777" w:rsidR="00DB62B9" w:rsidRPr="00152749" w:rsidRDefault="00DB62B9" w:rsidP="00152749">
      <w:pPr>
        <w:pStyle w:val="Brdtextmedindrag"/>
        <w:sectPr w:rsidR="00DB62B9" w:rsidRPr="00152749" w:rsidSect="00155500">
          <w:headerReference w:type="even" r:id="rId79"/>
          <w:headerReference w:type="default" r:id="rId80"/>
          <w:footerReference w:type="even" r:id="rId81"/>
          <w:footerReference w:type="default" r:id="rId82"/>
          <w:headerReference w:type="first" r:id="rId83"/>
          <w:footerReference w:type="first" r:id="rId84"/>
          <w:pgSz w:w="9356" w:h="13721" w:code="9"/>
          <w:pgMar w:top="794" w:right="2438" w:bottom="1191" w:left="1021" w:header="0" w:footer="709" w:gutter="0"/>
          <w:cols w:space="708"/>
          <w:docGrid w:linePitch="360"/>
        </w:sectPr>
      </w:pPr>
    </w:p>
    <w:p w14:paraId="005537E1" w14:textId="7D972667" w:rsidR="00DB62B9" w:rsidRDefault="005673A1" w:rsidP="00817F1E">
      <w:pPr>
        <w:pStyle w:val="Bilagarubrik"/>
      </w:pPr>
      <w:bookmarkStart w:id="70" w:name="_Toc104903689"/>
      <w:r>
        <w:t>Lagrådsremissens lagförslag</w:t>
      </w:r>
      <w:bookmarkEnd w:id="70"/>
    </w:p>
    <w:p w14:paraId="3AAD122A" w14:textId="77777777" w:rsidR="00817F1E" w:rsidRPr="00A01DD8" w:rsidRDefault="005673A1" w:rsidP="00817F1E">
      <w:pPr>
        <w:pStyle w:val="Rubrik2utannumrering"/>
        <w:spacing w:before="0"/>
      </w:pPr>
      <w:bookmarkStart w:id="71" w:name="_Toc101784829"/>
      <w:r w:rsidRPr="00A01DD8">
        <w:t xml:space="preserve">Förslag till lag om </w:t>
      </w:r>
      <w:r w:rsidRPr="00F23318">
        <w:t>ändring</w:t>
      </w:r>
      <w:r w:rsidRPr="00A01DD8">
        <w:t xml:space="preserve"> i lagen (1994:1776) om skatt på energi</w:t>
      </w:r>
      <w:bookmarkEnd w:id="71"/>
    </w:p>
    <w:p w14:paraId="1C9EAA3B" w14:textId="77777777" w:rsidR="00817F1E" w:rsidRDefault="005673A1" w:rsidP="00817F1E">
      <w:pPr>
        <w:pStyle w:val="Brdtext"/>
      </w:pPr>
      <w:r w:rsidRPr="00A01DD8">
        <w:t>Härigenom föreskrivs</w:t>
      </w:r>
      <w:r>
        <w:t xml:space="preserve"> i fråga om lagen (1994:1776) om skatt på energi </w:t>
      </w:r>
    </w:p>
    <w:p w14:paraId="0DF54C2A" w14:textId="77777777" w:rsidR="00817F1E" w:rsidRDefault="005673A1" w:rsidP="00817F1E">
      <w:pPr>
        <w:pStyle w:val="Brdtextmedindrag"/>
      </w:pPr>
      <w:r w:rsidRPr="0083030C">
        <w:rPr>
          <w:i/>
          <w:iCs/>
        </w:rPr>
        <w:t>dels</w:t>
      </w:r>
      <w:r>
        <w:t xml:space="preserve"> att det ska införas fyra nya paragrafer, 8 kap. 4–7 §§, och närmast före 8 kap. 4 § en ny rubrik av följande lydelse, </w:t>
      </w:r>
    </w:p>
    <w:p w14:paraId="1677999D" w14:textId="77777777" w:rsidR="00817F1E" w:rsidRDefault="005673A1" w:rsidP="00817F1E">
      <w:pPr>
        <w:pStyle w:val="Brdtextmedindrag"/>
      </w:pPr>
      <w:r w:rsidRPr="0083030C">
        <w:rPr>
          <w:i/>
          <w:iCs/>
        </w:rPr>
        <w:t>dels</w:t>
      </w:r>
      <w:r>
        <w:t xml:space="preserve"> att det närmast före 8 kap. 1 § ska införas en ny rubrik som ska lyda ”Godkännande som skattebefriad förbrukare”.</w:t>
      </w:r>
    </w:p>
    <w:p w14:paraId="054CD1EA" w14:textId="77777777" w:rsidR="00817F1E" w:rsidRDefault="00DF7B57" w:rsidP="00817F1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4F5666" w14:paraId="11FE8994" w14:textId="77777777">
        <w:tc>
          <w:tcPr>
            <w:tcW w:w="2500" w:type="pct"/>
            <w:shd w:val="clear" w:color="auto" w:fill="auto"/>
            <w:tcMar>
              <w:left w:w="0" w:type="dxa"/>
            </w:tcMar>
          </w:tcPr>
          <w:p w14:paraId="6F1DA21F" w14:textId="77777777" w:rsidR="00817F1E" w:rsidRPr="005B0E77" w:rsidRDefault="005673A1" w:rsidP="006A5EC0">
            <w:pPr>
              <w:pStyle w:val="Brdtext"/>
              <w:rPr>
                <w:i/>
              </w:rPr>
            </w:pPr>
            <w:r w:rsidRPr="005B0E77">
              <w:rPr>
                <w:i/>
              </w:rPr>
              <w:t>Nuvarande lydelse</w:t>
            </w:r>
          </w:p>
        </w:tc>
        <w:tc>
          <w:tcPr>
            <w:tcW w:w="2500" w:type="pct"/>
            <w:shd w:val="clear" w:color="auto" w:fill="auto"/>
            <w:tcMar>
              <w:right w:w="0" w:type="dxa"/>
            </w:tcMar>
          </w:tcPr>
          <w:p w14:paraId="5EE16E3B" w14:textId="77777777" w:rsidR="00817F1E" w:rsidRPr="005B0E77" w:rsidRDefault="005673A1" w:rsidP="006A5EC0">
            <w:pPr>
              <w:pStyle w:val="Brdtext"/>
              <w:rPr>
                <w:i/>
              </w:rPr>
            </w:pPr>
            <w:r w:rsidRPr="005B0E77">
              <w:rPr>
                <w:i/>
              </w:rPr>
              <w:t>Föreslagen lydelse</w:t>
            </w:r>
          </w:p>
        </w:tc>
      </w:tr>
    </w:tbl>
    <w:p w14:paraId="29853954" w14:textId="77777777" w:rsidR="00817F1E" w:rsidRDefault="005673A1" w:rsidP="00817F1E">
      <w:pPr>
        <w:pStyle w:val="Brdtext"/>
        <w:spacing w:before="230"/>
        <w:jc w:val="center"/>
        <w:rPr>
          <w:b/>
        </w:rPr>
      </w:pPr>
      <w:r>
        <w:rPr>
          <w:b/>
        </w:rPr>
        <w:t>8 kap.</w:t>
      </w:r>
    </w:p>
    <w:tbl>
      <w:tblPr>
        <w:tblW w:w="5000" w:type="pct"/>
        <w:tblCellMar>
          <w:left w:w="125" w:type="dxa"/>
          <w:right w:w="125" w:type="dxa"/>
        </w:tblCellMar>
        <w:tblLook w:val="0600" w:firstRow="0" w:lastRow="0" w:firstColumn="0" w:lastColumn="0" w:noHBand="1" w:noVBand="1"/>
      </w:tblPr>
      <w:tblGrid>
        <w:gridCol w:w="2948"/>
        <w:gridCol w:w="2949"/>
      </w:tblGrid>
      <w:tr w:rsidR="004F5666" w14:paraId="6CF09F1F" w14:textId="77777777">
        <w:tc>
          <w:tcPr>
            <w:tcW w:w="2500" w:type="pct"/>
            <w:shd w:val="clear" w:color="auto" w:fill="auto"/>
            <w:tcMar>
              <w:left w:w="0" w:type="dxa"/>
            </w:tcMar>
          </w:tcPr>
          <w:p w14:paraId="76F50C2D" w14:textId="77777777" w:rsidR="00817F1E" w:rsidRDefault="00DF7B57" w:rsidP="006A5EC0">
            <w:pPr>
              <w:pStyle w:val="Brdtextmedindrag"/>
            </w:pPr>
          </w:p>
        </w:tc>
        <w:tc>
          <w:tcPr>
            <w:tcW w:w="2500" w:type="pct"/>
            <w:shd w:val="clear" w:color="auto" w:fill="auto"/>
            <w:tcMar>
              <w:right w:w="0" w:type="dxa"/>
            </w:tcMar>
          </w:tcPr>
          <w:p w14:paraId="31E1112F" w14:textId="77777777" w:rsidR="00817F1E" w:rsidRPr="0061370A" w:rsidRDefault="005673A1" w:rsidP="006A5EC0">
            <w:pPr>
              <w:pStyle w:val="Rubrik4utannumrering"/>
              <w:rPr>
                <w:i/>
                <w:iCs/>
              </w:rPr>
            </w:pPr>
            <w:r>
              <w:rPr>
                <w:i/>
                <w:iCs/>
              </w:rPr>
              <w:t>Godkännande för särskild hantering av proviantering till havs</w:t>
            </w:r>
          </w:p>
        </w:tc>
      </w:tr>
    </w:tbl>
    <w:p w14:paraId="680389FD" w14:textId="77777777" w:rsidR="00817F1E" w:rsidRDefault="00DF7B57" w:rsidP="00817F1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4F5666" w14:paraId="5BA38E04" w14:textId="77777777">
        <w:tc>
          <w:tcPr>
            <w:tcW w:w="2500" w:type="pct"/>
            <w:shd w:val="clear" w:color="auto" w:fill="auto"/>
            <w:tcMar>
              <w:left w:w="0" w:type="dxa"/>
            </w:tcMar>
          </w:tcPr>
          <w:p w14:paraId="6AD192CA" w14:textId="77777777" w:rsidR="00817F1E" w:rsidRDefault="00DF7B57" w:rsidP="006A5EC0">
            <w:pPr>
              <w:pStyle w:val="Brdtextmedindrag"/>
            </w:pPr>
          </w:p>
        </w:tc>
        <w:tc>
          <w:tcPr>
            <w:tcW w:w="2500" w:type="pct"/>
            <w:shd w:val="clear" w:color="auto" w:fill="auto"/>
            <w:tcMar>
              <w:right w:w="0" w:type="dxa"/>
            </w:tcMar>
          </w:tcPr>
          <w:p w14:paraId="04F92E19" w14:textId="77777777" w:rsidR="00817F1E" w:rsidRDefault="005673A1" w:rsidP="006A5EC0">
            <w:pPr>
              <w:pStyle w:val="Brdtext"/>
              <w:rPr>
                <w:i/>
              </w:rPr>
            </w:pPr>
            <w:r>
              <w:rPr>
                <w:i/>
              </w:rPr>
              <w:t xml:space="preserve">4 </w:t>
            </w:r>
            <w:r w:rsidRPr="00574282">
              <w:rPr>
                <w:i/>
              </w:rPr>
              <w:t>§</w:t>
            </w:r>
            <w:r w:rsidRPr="0061370A">
              <w:rPr>
                <w:rStyle w:val="Fotnotsreferens"/>
                <w:iCs/>
              </w:rPr>
              <w:footnoteReference w:id="8"/>
            </w:r>
          </w:p>
          <w:p w14:paraId="666A18F8" w14:textId="77777777" w:rsidR="00817F1E" w:rsidRDefault="005673A1" w:rsidP="006A5EC0">
            <w:pPr>
              <w:pStyle w:val="Brdtextmedindrag"/>
              <w:rPr>
                <w:i/>
              </w:rPr>
            </w:pPr>
            <w:r>
              <w:rPr>
                <w:i/>
              </w:rPr>
              <w:t>Godkännande för särskild hantering av proviantering till havs får ges en sökande som</w:t>
            </w:r>
          </w:p>
          <w:p w14:paraId="0F4CE286" w14:textId="77777777" w:rsidR="00817F1E" w:rsidRDefault="005673A1" w:rsidP="006A5EC0">
            <w:pPr>
              <w:pStyle w:val="Brdtextmedindrag"/>
              <w:rPr>
                <w:i/>
              </w:rPr>
            </w:pPr>
            <w:r>
              <w:rPr>
                <w:i/>
              </w:rPr>
              <w:t>1. i sin verksamhet är avsändare för sådan flyttning som avses i 5 §, och</w:t>
            </w:r>
          </w:p>
          <w:p w14:paraId="139AEEE5" w14:textId="77777777" w:rsidR="00817F1E" w:rsidRDefault="005673A1" w:rsidP="006A5EC0">
            <w:pPr>
              <w:pStyle w:val="Brdtextmedindrag"/>
              <w:rPr>
                <w:i/>
              </w:rPr>
            </w:pPr>
            <w:r>
              <w:rPr>
                <w:i/>
              </w:rPr>
              <w:t>2. </w:t>
            </w:r>
            <w:r w:rsidRPr="00E551D7">
              <w:rPr>
                <w:i/>
              </w:rPr>
              <w:t>med hänsyn till sina ekonom</w:t>
            </w:r>
            <w:r>
              <w:rPr>
                <w:i/>
              </w:rPr>
              <w:softHyphen/>
            </w:r>
            <w:r w:rsidRPr="00E551D7">
              <w:rPr>
                <w:i/>
              </w:rPr>
              <w:t xml:space="preserve">iska förhållanden och </w:t>
            </w:r>
            <w:r>
              <w:rPr>
                <w:i/>
              </w:rPr>
              <w:t>omständig</w:t>
            </w:r>
            <w:r>
              <w:rPr>
                <w:i/>
              </w:rPr>
              <w:softHyphen/>
            </w:r>
            <w:r w:rsidRPr="00E551D7">
              <w:rPr>
                <w:i/>
              </w:rPr>
              <w:t xml:space="preserve">heterna i övrigt </w:t>
            </w:r>
            <w:r>
              <w:rPr>
                <w:i/>
              </w:rPr>
              <w:t>är lämplig att</w:t>
            </w:r>
            <w:r w:rsidRPr="00E551D7">
              <w:rPr>
                <w:i/>
              </w:rPr>
              <w:t xml:space="preserve"> </w:t>
            </w:r>
            <w:r>
              <w:rPr>
                <w:i/>
              </w:rPr>
              <w:t>ges</w:t>
            </w:r>
            <w:r w:rsidRPr="00E551D7">
              <w:rPr>
                <w:i/>
              </w:rPr>
              <w:t xml:space="preserve"> ett sådant </w:t>
            </w:r>
            <w:r>
              <w:rPr>
                <w:i/>
              </w:rPr>
              <w:t>godkännande</w:t>
            </w:r>
            <w:r w:rsidRPr="00E551D7">
              <w:rPr>
                <w:i/>
              </w:rPr>
              <w:t>.</w:t>
            </w:r>
          </w:p>
          <w:p w14:paraId="39CB9438" w14:textId="77777777" w:rsidR="00817F1E" w:rsidRDefault="005673A1" w:rsidP="006A5EC0">
            <w:pPr>
              <w:pStyle w:val="Brdtextmedindrag"/>
              <w:rPr>
                <w:i/>
              </w:rPr>
            </w:pPr>
            <w:r>
              <w:rPr>
                <w:i/>
              </w:rPr>
              <w:t>Skatteverket beslutar om god</w:t>
            </w:r>
            <w:r>
              <w:rPr>
                <w:i/>
              </w:rPr>
              <w:softHyphen/>
              <w:t xml:space="preserve">kännande efter särskild ansökan. Ett godkännande får gälla för en viss tid eller tills vidare. </w:t>
            </w:r>
          </w:p>
        </w:tc>
      </w:tr>
    </w:tbl>
    <w:p w14:paraId="308828DA" w14:textId="77777777" w:rsidR="00817F1E" w:rsidRDefault="00DF7B57" w:rsidP="00817F1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4F5666" w14:paraId="13057727" w14:textId="77777777">
        <w:tc>
          <w:tcPr>
            <w:tcW w:w="2500" w:type="pct"/>
            <w:shd w:val="clear" w:color="auto" w:fill="auto"/>
            <w:tcMar>
              <w:left w:w="0" w:type="dxa"/>
            </w:tcMar>
          </w:tcPr>
          <w:p w14:paraId="72940E15" w14:textId="77777777" w:rsidR="00817F1E" w:rsidRDefault="00DF7B57" w:rsidP="006A5EC0">
            <w:pPr>
              <w:pStyle w:val="Brdtextmedindrag"/>
            </w:pPr>
          </w:p>
        </w:tc>
        <w:tc>
          <w:tcPr>
            <w:tcW w:w="2500" w:type="pct"/>
            <w:shd w:val="clear" w:color="auto" w:fill="auto"/>
            <w:tcMar>
              <w:right w:w="0" w:type="dxa"/>
            </w:tcMar>
          </w:tcPr>
          <w:p w14:paraId="34ED2222" w14:textId="77777777" w:rsidR="00817F1E" w:rsidRDefault="005673A1" w:rsidP="006A5EC0">
            <w:pPr>
              <w:pStyle w:val="Brdtext"/>
              <w:rPr>
                <w:i/>
              </w:rPr>
            </w:pPr>
            <w:r>
              <w:rPr>
                <w:i/>
              </w:rPr>
              <w:t xml:space="preserve">5 </w:t>
            </w:r>
            <w:r w:rsidRPr="00574282">
              <w:rPr>
                <w:i/>
              </w:rPr>
              <w:t>§</w:t>
            </w:r>
            <w:r w:rsidRPr="0061370A">
              <w:rPr>
                <w:rStyle w:val="Fotnotsreferens"/>
                <w:iCs/>
              </w:rPr>
              <w:footnoteReference w:id="9"/>
            </w:r>
          </w:p>
          <w:p w14:paraId="0843386A" w14:textId="77777777" w:rsidR="00817F1E" w:rsidRDefault="005673A1" w:rsidP="006A5EC0">
            <w:pPr>
              <w:pStyle w:val="Brdtextmedindrag"/>
              <w:rPr>
                <w:i/>
                <w:iCs/>
              </w:rPr>
            </w:pPr>
            <w:r>
              <w:rPr>
                <w:i/>
                <w:iCs/>
              </w:rPr>
              <w:t>Den som har ett godkännande enligt 4 § behöver inte använda f</w:t>
            </w:r>
            <w:r w:rsidRPr="00285E4E">
              <w:rPr>
                <w:i/>
                <w:iCs/>
              </w:rPr>
              <w:t xml:space="preserve">örfarandet för beskattade varor </w:t>
            </w:r>
            <w:r>
              <w:rPr>
                <w:i/>
                <w:iCs/>
              </w:rPr>
              <w:t xml:space="preserve">när </w:t>
            </w:r>
            <w:r w:rsidRPr="00285E4E">
              <w:rPr>
                <w:i/>
                <w:iCs/>
              </w:rPr>
              <w:t xml:space="preserve">beskattat bränsle flyttas </w:t>
            </w:r>
            <w:r>
              <w:rPr>
                <w:i/>
                <w:iCs/>
              </w:rPr>
              <w:t xml:space="preserve">från en plats i Sverige till ett annat EU-land </w:t>
            </w:r>
            <w:r w:rsidRPr="00285E4E">
              <w:rPr>
                <w:i/>
                <w:iCs/>
              </w:rPr>
              <w:t>ombord på ett fartyg</w:t>
            </w:r>
            <w:r>
              <w:rPr>
                <w:i/>
                <w:iCs/>
              </w:rPr>
              <w:t xml:space="preserve"> för att i det andra EU-landet tas emot för förbrukning i </w:t>
            </w:r>
            <w:r w:rsidRPr="00285E4E">
              <w:rPr>
                <w:i/>
                <w:iCs/>
              </w:rPr>
              <w:t>skepp</w:t>
            </w:r>
            <w:r>
              <w:rPr>
                <w:i/>
                <w:iCs/>
              </w:rPr>
              <w:t>.</w:t>
            </w:r>
          </w:p>
          <w:p w14:paraId="15D7E79E" w14:textId="77777777" w:rsidR="00817F1E" w:rsidRDefault="005673A1" w:rsidP="006A5EC0">
            <w:pPr>
              <w:pStyle w:val="Brdtextmedindrag"/>
              <w:rPr>
                <w:i/>
                <w:iCs/>
              </w:rPr>
            </w:pPr>
            <w:r>
              <w:rPr>
                <w:i/>
                <w:iCs/>
              </w:rPr>
              <w:t xml:space="preserve">Första stycket gäller endast för sådant bränsle som avses i 2 kap. 1 § första stycket 3 a. </w:t>
            </w:r>
          </w:p>
          <w:p w14:paraId="16DD5937" w14:textId="77777777" w:rsidR="00817F1E" w:rsidRPr="00574282" w:rsidRDefault="005673A1" w:rsidP="006A5EC0">
            <w:pPr>
              <w:pStyle w:val="Brdtextmedindrag"/>
              <w:rPr>
                <w:i/>
              </w:rPr>
            </w:pPr>
            <w:r>
              <w:rPr>
                <w:i/>
              </w:rPr>
              <w:t>Om bränsle som omfattas av en flyttning som påbörjats med stöd av första stycket flyttas via det andra EU-landet till en plats i Sverige, omfattar undantaget hela flyttning</w:t>
            </w:r>
            <w:r>
              <w:rPr>
                <w:i/>
              </w:rPr>
              <w:softHyphen/>
              <w:t xml:space="preserve">en av bränslet. </w:t>
            </w:r>
          </w:p>
        </w:tc>
      </w:tr>
    </w:tbl>
    <w:p w14:paraId="53AF2049" w14:textId="77777777" w:rsidR="00817F1E" w:rsidRDefault="00DF7B57" w:rsidP="00817F1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4F5666" w14:paraId="53B8E07E" w14:textId="77777777">
        <w:tc>
          <w:tcPr>
            <w:tcW w:w="2500" w:type="pct"/>
            <w:shd w:val="clear" w:color="auto" w:fill="auto"/>
            <w:tcMar>
              <w:left w:w="0" w:type="dxa"/>
            </w:tcMar>
          </w:tcPr>
          <w:p w14:paraId="00767B12" w14:textId="77777777" w:rsidR="00817F1E" w:rsidRDefault="00DF7B57" w:rsidP="006A5EC0">
            <w:pPr>
              <w:pStyle w:val="Brdtextmedindrag"/>
            </w:pPr>
          </w:p>
        </w:tc>
        <w:tc>
          <w:tcPr>
            <w:tcW w:w="2500" w:type="pct"/>
            <w:shd w:val="clear" w:color="auto" w:fill="auto"/>
            <w:tcMar>
              <w:right w:w="0" w:type="dxa"/>
            </w:tcMar>
          </w:tcPr>
          <w:p w14:paraId="5C5C2041" w14:textId="77777777" w:rsidR="00817F1E" w:rsidRDefault="005673A1" w:rsidP="006A5EC0">
            <w:pPr>
              <w:pStyle w:val="Brdtext"/>
              <w:rPr>
                <w:i/>
              </w:rPr>
            </w:pPr>
            <w:r>
              <w:rPr>
                <w:i/>
              </w:rPr>
              <w:t xml:space="preserve">6 </w:t>
            </w:r>
            <w:r w:rsidRPr="00574282">
              <w:rPr>
                <w:i/>
              </w:rPr>
              <w:t>§</w:t>
            </w:r>
          </w:p>
          <w:p w14:paraId="554E38BA" w14:textId="77777777" w:rsidR="00817F1E" w:rsidRPr="00574282" w:rsidRDefault="005673A1" w:rsidP="006A5EC0">
            <w:pPr>
              <w:pStyle w:val="Brdtextmedindrag"/>
              <w:rPr>
                <w:i/>
              </w:rPr>
            </w:pPr>
            <w:r w:rsidRPr="004641A7">
              <w:rPr>
                <w:i/>
              </w:rPr>
              <w:t xml:space="preserve">Den som har </w:t>
            </w:r>
            <w:r>
              <w:rPr>
                <w:i/>
              </w:rPr>
              <w:t>fått ett godkänn</w:t>
            </w:r>
            <w:r>
              <w:rPr>
                <w:i/>
              </w:rPr>
              <w:softHyphen/>
              <w:t xml:space="preserve">ande enligt 4 § </w:t>
            </w:r>
            <w:r w:rsidRPr="004641A7">
              <w:rPr>
                <w:i/>
              </w:rPr>
              <w:t xml:space="preserve">ska löpande bokföra flyttningar för vilka undantaget i </w:t>
            </w:r>
            <w:r>
              <w:rPr>
                <w:i/>
              </w:rPr>
              <w:t>5 </w:t>
            </w:r>
            <w:r w:rsidRPr="004641A7">
              <w:rPr>
                <w:i/>
              </w:rPr>
              <w:t>§ tillämpas.</w:t>
            </w:r>
          </w:p>
        </w:tc>
      </w:tr>
    </w:tbl>
    <w:p w14:paraId="071F8F4F" w14:textId="77777777" w:rsidR="00817F1E" w:rsidRDefault="00DF7B57" w:rsidP="00817F1E">
      <w:pPr>
        <w:pStyle w:val="Brdtextmedindrag"/>
      </w:pPr>
    </w:p>
    <w:tbl>
      <w:tblPr>
        <w:tblW w:w="5000" w:type="pct"/>
        <w:tblCellMar>
          <w:left w:w="125" w:type="dxa"/>
          <w:right w:w="125" w:type="dxa"/>
        </w:tblCellMar>
        <w:tblLook w:val="0000" w:firstRow="0" w:lastRow="0" w:firstColumn="0" w:lastColumn="0" w:noHBand="0" w:noVBand="0"/>
      </w:tblPr>
      <w:tblGrid>
        <w:gridCol w:w="2905"/>
        <w:gridCol w:w="2992"/>
      </w:tblGrid>
      <w:tr w:rsidR="004F5666" w14:paraId="76892CFE" w14:textId="77777777">
        <w:tc>
          <w:tcPr>
            <w:tcW w:w="2500" w:type="pct"/>
            <w:shd w:val="clear" w:color="auto" w:fill="auto"/>
            <w:tcMar>
              <w:left w:w="0" w:type="dxa"/>
            </w:tcMar>
          </w:tcPr>
          <w:p w14:paraId="60C98D95" w14:textId="77777777" w:rsidR="00817F1E" w:rsidRDefault="00DF7B57" w:rsidP="006A5EC0">
            <w:pPr>
              <w:pStyle w:val="Brdtextmedindrag"/>
            </w:pPr>
          </w:p>
        </w:tc>
        <w:tc>
          <w:tcPr>
            <w:tcW w:w="2500" w:type="pct"/>
            <w:shd w:val="clear" w:color="auto" w:fill="auto"/>
            <w:tcMar>
              <w:right w:w="0" w:type="dxa"/>
            </w:tcMar>
          </w:tcPr>
          <w:p w14:paraId="2F497CB3" w14:textId="77777777" w:rsidR="00817F1E" w:rsidRDefault="005673A1" w:rsidP="006A5EC0">
            <w:pPr>
              <w:pStyle w:val="Brdtext"/>
              <w:rPr>
                <w:i/>
              </w:rPr>
            </w:pPr>
            <w:r>
              <w:rPr>
                <w:i/>
              </w:rPr>
              <w:t xml:space="preserve">7 </w:t>
            </w:r>
            <w:r w:rsidRPr="00574282">
              <w:rPr>
                <w:i/>
              </w:rPr>
              <w:t>§</w:t>
            </w:r>
          </w:p>
          <w:p w14:paraId="3141A443" w14:textId="77777777" w:rsidR="00817F1E" w:rsidRPr="00FA3C08" w:rsidRDefault="005673A1" w:rsidP="006A5EC0">
            <w:pPr>
              <w:pStyle w:val="Brdtextmedindrag"/>
              <w:rPr>
                <w:i/>
                <w:iCs/>
              </w:rPr>
            </w:pPr>
            <w:r>
              <w:rPr>
                <w:i/>
                <w:iCs/>
              </w:rPr>
              <w:t>Godkännande enligt 4 §</w:t>
            </w:r>
            <w:r w:rsidRPr="00FA3C08">
              <w:rPr>
                <w:i/>
                <w:iCs/>
              </w:rPr>
              <w:t xml:space="preserve"> får återkallas om </w:t>
            </w:r>
          </w:p>
          <w:p w14:paraId="3E4771E3" w14:textId="77777777" w:rsidR="00817F1E" w:rsidRPr="00FA3C08" w:rsidRDefault="005673A1" w:rsidP="006A5EC0">
            <w:pPr>
              <w:pStyle w:val="Brdtextmedindrag"/>
              <w:rPr>
                <w:i/>
                <w:iCs/>
              </w:rPr>
            </w:pPr>
            <w:r w:rsidRPr="00FA3C08">
              <w:rPr>
                <w:i/>
                <w:iCs/>
              </w:rPr>
              <w:t xml:space="preserve">1. förutsättningarna för </w:t>
            </w:r>
            <w:r>
              <w:rPr>
                <w:i/>
                <w:iCs/>
              </w:rPr>
              <w:t>godkänn</w:t>
            </w:r>
            <w:r>
              <w:rPr>
                <w:i/>
                <w:iCs/>
              </w:rPr>
              <w:softHyphen/>
              <w:t>andet</w:t>
            </w:r>
            <w:r w:rsidRPr="00FA3C08">
              <w:rPr>
                <w:i/>
                <w:iCs/>
              </w:rPr>
              <w:t xml:space="preserve"> inte längre finns, </w:t>
            </w:r>
          </w:p>
          <w:p w14:paraId="55E8D93F" w14:textId="77777777" w:rsidR="00817F1E" w:rsidRPr="00BA1ECF" w:rsidRDefault="005673A1" w:rsidP="006A5EC0">
            <w:pPr>
              <w:pStyle w:val="Brdtextmedindrag"/>
              <w:rPr>
                <w:i/>
                <w:iCs/>
              </w:rPr>
            </w:pPr>
            <w:r w:rsidRPr="00BA1ECF">
              <w:rPr>
                <w:i/>
                <w:iCs/>
              </w:rPr>
              <w:t>2. </w:t>
            </w:r>
            <w:r>
              <w:rPr>
                <w:i/>
                <w:iCs/>
              </w:rPr>
              <w:t>bränsle för vilket undantag enligt 5 § har tillämpats används för annat ändamål utanför Sverige än som följer av 5 § första stycket eller flyttningen av bränslet på annat sätt inte sker i enlighet med godkännandet,</w:t>
            </w:r>
          </w:p>
          <w:p w14:paraId="60E3202C" w14:textId="77777777" w:rsidR="00817F1E" w:rsidRDefault="005673A1" w:rsidP="006A5EC0">
            <w:pPr>
              <w:pStyle w:val="Brdtextmedindrag"/>
              <w:rPr>
                <w:i/>
                <w:iCs/>
              </w:rPr>
            </w:pPr>
            <w:r w:rsidRPr="00FA3C08">
              <w:rPr>
                <w:i/>
                <w:iCs/>
              </w:rPr>
              <w:t>3. </w:t>
            </w:r>
            <w:r>
              <w:rPr>
                <w:i/>
                <w:iCs/>
              </w:rPr>
              <w:t>den som har godkänts</w:t>
            </w:r>
            <w:r w:rsidRPr="00FA3C08">
              <w:rPr>
                <w:i/>
                <w:iCs/>
              </w:rPr>
              <w:t xml:space="preserve"> inte fullgör sina skyldigheter enligt </w:t>
            </w:r>
            <w:r>
              <w:rPr>
                <w:i/>
                <w:iCs/>
              </w:rPr>
              <w:t>6 §</w:t>
            </w:r>
            <w:r w:rsidRPr="00FA3C08">
              <w:rPr>
                <w:i/>
                <w:iCs/>
              </w:rPr>
              <w:t>,</w:t>
            </w:r>
          </w:p>
          <w:p w14:paraId="04563378" w14:textId="77777777" w:rsidR="00817F1E" w:rsidRPr="00FA3C08" w:rsidRDefault="005673A1" w:rsidP="006A5EC0">
            <w:pPr>
              <w:pStyle w:val="Brdtextmedindrag"/>
              <w:rPr>
                <w:i/>
                <w:iCs/>
              </w:rPr>
            </w:pPr>
            <w:r>
              <w:rPr>
                <w:i/>
                <w:iCs/>
              </w:rPr>
              <w:t>4. den som har godkänts inte medverkar vid revision enligt skatteförfarandelagen (2011:1244), eller</w:t>
            </w:r>
          </w:p>
          <w:p w14:paraId="7A014341" w14:textId="77777777" w:rsidR="00817F1E" w:rsidRDefault="005673A1" w:rsidP="006A5EC0">
            <w:pPr>
              <w:pStyle w:val="Brdtextmedindrag"/>
              <w:rPr>
                <w:i/>
                <w:iCs/>
              </w:rPr>
            </w:pPr>
            <w:r>
              <w:rPr>
                <w:i/>
                <w:iCs/>
              </w:rPr>
              <w:t>5</w:t>
            </w:r>
            <w:r w:rsidRPr="00FA3C08">
              <w:rPr>
                <w:i/>
                <w:iCs/>
              </w:rPr>
              <w:t>. </w:t>
            </w:r>
            <w:r>
              <w:rPr>
                <w:i/>
                <w:iCs/>
              </w:rPr>
              <w:t>den som har godkänts</w:t>
            </w:r>
            <w:r w:rsidRPr="00FA3C08">
              <w:rPr>
                <w:i/>
                <w:iCs/>
              </w:rPr>
              <w:t xml:space="preserve"> begär det.</w:t>
            </w:r>
          </w:p>
          <w:p w14:paraId="1D7E0B74" w14:textId="77777777" w:rsidR="00817F1E" w:rsidRPr="00574282" w:rsidRDefault="005673A1" w:rsidP="006A5EC0">
            <w:pPr>
              <w:pStyle w:val="Brdtextmedindrag"/>
              <w:rPr>
                <w:i/>
              </w:rPr>
            </w:pPr>
            <w:r w:rsidRPr="004641A7">
              <w:rPr>
                <w:i/>
              </w:rPr>
              <w:t>Beslut om återkallelse gäller omedelbart, om inte något annat anges i beslutet</w:t>
            </w:r>
            <w:r>
              <w:rPr>
                <w:i/>
              </w:rPr>
              <w:t>.</w:t>
            </w:r>
          </w:p>
        </w:tc>
      </w:tr>
    </w:tbl>
    <w:p w14:paraId="57C43D61" w14:textId="77777777" w:rsidR="00817F1E" w:rsidRPr="00811E52" w:rsidRDefault="005673A1" w:rsidP="00817F1E">
      <w:pPr>
        <w:pStyle w:val="Slutstreck"/>
      </w:pPr>
      <w:r w:rsidRPr="00811E52">
        <w:t>                      </w:t>
      </w:r>
    </w:p>
    <w:p w14:paraId="120BEE76" w14:textId="77777777" w:rsidR="00817F1E" w:rsidRDefault="005673A1" w:rsidP="00817F1E">
      <w:pPr>
        <w:pStyle w:val="Brdtext"/>
        <w:sectPr w:rsidR="00817F1E" w:rsidSect="00155500">
          <w:headerReference w:type="even" r:id="rId85"/>
          <w:headerReference w:type="default" r:id="rId86"/>
          <w:footerReference w:type="even" r:id="rId87"/>
          <w:footerReference w:type="default" r:id="rId88"/>
          <w:headerReference w:type="first" r:id="rId89"/>
          <w:footerReference w:type="first" r:id="rId90"/>
          <w:footnotePr>
            <w:numRestart w:val="eachSect"/>
          </w:footnotePr>
          <w:pgSz w:w="9356" w:h="13721" w:code="9"/>
          <w:pgMar w:top="794" w:right="2438" w:bottom="1191" w:left="1021" w:header="0" w:footer="709" w:gutter="0"/>
          <w:cols w:space="708"/>
          <w:docGrid w:linePitch="360"/>
        </w:sectPr>
      </w:pPr>
      <w:r>
        <w:t xml:space="preserve">Denna lag träder i kraft </w:t>
      </w:r>
      <w:r w:rsidRPr="00474DAC">
        <w:t>den 1</w:t>
      </w:r>
      <w:r>
        <w:t> </w:t>
      </w:r>
      <w:r w:rsidRPr="00474DAC">
        <w:t>januari</w:t>
      </w:r>
      <w:r>
        <w:t> </w:t>
      </w:r>
      <w:r w:rsidRPr="00474DAC">
        <w:t xml:space="preserve">2023 i fråga om </w:t>
      </w:r>
      <w:r>
        <w:t>8 </w:t>
      </w:r>
      <w:r w:rsidRPr="00474DAC">
        <w:t xml:space="preserve">kap. </w:t>
      </w:r>
      <w:r>
        <w:t>4 </w:t>
      </w:r>
      <w:r w:rsidRPr="00474DAC">
        <w:t>§ och i övrigt den 13</w:t>
      </w:r>
      <w:r>
        <w:t> </w:t>
      </w:r>
      <w:r w:rsidRPr="00474DAC">
        <w:t>februari</w:t>
      </w:r>
      <w:r>
        <w:t> </w:t>
      </w:r>
      <w:r w:rsidRPr="00474DAC">
        <w:t>2023</w:t>
      </w:r>
      <w:r>
        <w:t>.</w:t>
      </w:r>
    </w:p>
    <w:p w14:paraId="10EF7F2C" w14:textId="77777777" w:rsidR="00817F1E" w:rsidRDefault="005673A1" w:rsidP="00817F1E">
      <w:pPr>
        <w:pStyle w:val="Rubrik2utannumrering"/>
        <w:spacing w:before="0"/>
      </w:pPr>
      <w:bookmarkStart w:id="72" w:name="_Toc101784830"/>
      <w:r>
        <w:t xml:space="preserve">Förslag till lag om ändring i lagen </w:t>
      </w:r>
      <w:r w:rsidRPr="00AC2F42">
        <w:t>(2001:181) om behandling av uppgifter i Skatteverkets beskattningsverksamhet</w:t>
      </w:r>
      <w:bookmarkEnd w:id="72"/>
      <w:r w:rsidRPr="00AC2F42">
        <w:t xml:space="preserve">  </w:t>
      </w:r>
    </w:p>
    <w:p w14:paraId="4EEE75E1" w14:textId="77777777" w:rsidR="00817F1E" w:rsidRDefault="005673A1" w:rsidP="00817F1E">
      <w:pPr>
        <w:pStyle w:val="Brdtext"/>
      </w:pPr>
      <w:r w:rsidRPr="00AC2F42">
        <w:t>Härigenom föreskrivs att 2 kap. 12 § lagen (2001:181) om behandling av uppgifter i Skatteverkets beskattningsverksamhet</w:t>
      </w:r>
      <w:r>
        <w:rPr>
          <w:rStyle w:val="Fotnotsreferens"/>
        </w:rPr>
        <w:footnoteReference w:id="10"/>
      </w:r>
      <w:r w:rsidRPr="00AC2F42">
        <w:t xml:space="preserve"> ska ha följande lydelse.</w:t>
      </w:r>
    </w:p>
    <w:p w14:paraId="2D2D09BD" w14:textId="77777777" w:rsidR="00817F1E" w:rsidRDefault="00DF7B57" w:rsidP="00817F1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4F5666" w14:paraId="29838DE7" w14:textId="77777777">
        <w:tc>
          <w:tcPr>
            <w:tcW w:w="2500" w:type="pct"/>
            <w:shd w:val="clear" w:color="auto" w:fill="auto"/>
            <w:tcMar>
              <w:left w:w="0" w:type="dxa"/>
            </w:tcMar>
          </w:tcPr>
          <w:p w14:paraId="33DB58B3" w14:textId="77777777" w:rsidR="00817F1E" w:rsidRPr="005B0E77" w:rsidRDefault="005673A1" w:rsidP="006A5EC0">
            <w:pPr>
              <w:pStyle w:val="Brdtext"/>
              <w:rPr>
                <w:i/>
              </w:rPr>
            </w:pPr>
            <w:r>
              <w:rPr>
                <w:i/>
              </w:rPr>
              <w:t>L</w:t>
            </w:r>
            <w:r w:rsidRPr="00C21C9F">
              <w:rPr>
                <w:i/>
              </w:rPr>
              <w:t>ydelse</w:t>
            </w:r>
            <w:r>
              <w:rPr>
                <w:i/>
              </w:rPr>
              <w:t xml:space="preserve"> enligt SFS 2022:169</w:t>
            </w:r>
          </w:p>
        </w:tc>
        <w:tc>
          <w:tcPr>
            <w:tcW w:w="2500" w:type="pct"/>
            <w:shd w:val="clear" w:color="auto" w:fill="auto"/>
            <w:tcMar>
              <w:right w:w="0" w:type="dxa"/>
            </w:tcMar>
          </w:tcPr>
          <w:p w14:paraId="00E697FC" w14:textId="77777777" w:rsidR="00817F1E" w:rsidRPr="005B0E77" w:rsidRDefault="005673A1" w:rsidP="006A5EC0">
            <w:pPr>
              <w:pStyle w:val="Brdtext"/>
              <w:rPr>
                <w:i/>
              </w:rPr>
            </w:pPr>
            <w:r w:rsidRPr="005B0E77">
              <w:rPr>
                <w:i/>
              </w:rPr>
              <w:t>Föreslagen lydelse</w:t>
            </w:r>
          </w:p>
        </w:tc>
      </w:tr>
    </w:tbl>
    <w:p w14:paraId="12F6BFFD" w14:textId="77777777" w:rsidR="00817F1E" w:rsidRDefault="005673A1" w:rsidP="00817F1E">
      <w:pPr>
        <w:pStyle w:val="Brdtext"/>
        <w:spacing w:before="230"/>
        <w:jc w:val="center"/>
        <w:rPr>
          <w:b/>
        </w:rPr>
      </w:pPr>
      <w:r>
        <w:rPr>
          <w:b/>
        </w:rPr>
        <w:t>2 kap.</w:t>
      </w:r>
    </w:p>
    <w:p w14:paraId="1F300C90" w14:textId="77777777" w:rsidR="00817F1E" w:rsidRDefault="005673A1" w:rsidP="00817F1E">
      <w:pPr>
        <w:pStyle w:val="Brdtext"/>
        <w:jc w:val="center"/>
      </w:pPr>
      <w:r>
        <w:t>12 §</w:t>
      </w:r>
    </w:p>
    <w:p w14:paraId="115EC2A0" w14:textId="77777777" w:rsidR="00817F1E" w:rsidRPr="0013148A" w:rsidRDefault="005673A1" w:rsidP="00817F1E">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3148A">
        <w:rPr>
          <w:rFonts w:ascii="Times New Roman" w:hAnsi="Times New Roman"/>
          <w:sz w:val="20"/>
        </w:rPr>
        <w:t>Uppgifter och handlingar som avser</w:t>
      </w:r>
    </w:p>
    <w:p w14:paraId="7B5D28D5" w14:textId="77777777" w:rsidR="00817F1E" w:rsidRPr="0013148A" w:rsidRDefault="005673A1" w:rsidP="00817F1E">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3148A">
        <w:rPr>
          <w:rFonts w:ascii="Times New Roman" w:hAnsi="Times New Roman"/>
          <w:sz w:val="20"/>
        </w:rPr>
        <w:t>1. revision ska gallras tio år efter utgången av det kalenderår då revisionen avslutades, och</w:t>
      </w:r>
    </w:p>
    <w:p w14:paraId="3FF47E7C" w14:textId="77777777" w:rsidR="00817F1E" w:rsidRPr="0013148A" w:rsidRDefault="005673A1" w:rsidP="00817F1E">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3148A">
        <w:rPr>
          <w:rFonts w:ascii="Times New Roman" w:hAnsi="Times New Roman"/>
          <w:sz w:val="20"/>
        </w:rPr>
        <w:t>2. fastighetstaxering ska gallras tolv år efter utgången av det taxeringsår som uppgifterna eller handlingarna kan hänföras till.</w:t>
      </w:r>
    </w:p>
    <w:p w14:paraId="21A52A19" w14:textId="77777777" w:rsidR="00817F1E" w:rsidRPr="00AC2F42" w:rsidRDefault="005673A1" w:rsidP="00817F1E">
      <w:pPr>
        <w:pStyle w:val="Brdtextmedindrag"/>
      </w:pPr>
      <w:r w:rsidRPr="00106BD2">
        <w:t>Uppgifter och handlingar om godkända upplagshavare, registrerade varumottagare, tillfälligt registrerade varumottagare, registrerade avsändare, godkända skatteupplag, certifierade mottagare, tillfälligt certifierade mottagare, certifierade avsändare, tillfälligt certifierade avsändare, registrerade distansförsäljare och tillfälligt registrerade distans</w:t>
      </w:r>
      <w:r>
        <w:softHyphen/>
      </w:r>
      <w:r w:rsidRPr="00106BD2">
        <w:t>försäljare enligt lagen (1994:1776) om skatt på energi, lagen (202</w:t>
      </w:r>
      <w:r>
        <w:t>2</w:t>
      </w:r>
      <w:r w:rsidRPr="00106BD2">
        <w:t>:</w:t>
      </w:r>
      <w:r>
        <w:t>155</w:t>
      </w:r>
      <w:r w:rsidRPr="00106BD2">
        <w:t>) om tobaksskatt samt lagen (202</w:t>
      </w:r>
      <w:r>
        <w:t>2</w:t>
      </w:r>
      <w:r w:rsidRPr="00106BD2">
        <w:t>:</w:t>
      </w:r>
      <w:r>
        <w:t>156</w:t>
      </w:r>
      <w:r w:rsidRPr="00106BD2">
        <w:t>) om alkoholskatt ska gallras sju år efter utgången av det kalenderår då aktören avregistrerades.</w:t>
      </w:r>
    </w:p>
    <w:tbl>
      <w:tblPr>
        <w:tblW w:w="5000" w:type="pct"/>
        <w:tblCellMar>
          <w:left w:w="125" w:type="dxa"/>
          <w:right w:w="125" w:type="dxa"/>
        </w:tblCellMar>
        <w:tblLook w:val="0000" w:firstRow="0" w:lastRow="0" w:firstColumn="0" w:lastColumn="0" w:noHBand="0" w:noVBand="0"/>
      </w:tblPr>
      <w:tblGrid>
        <w:gridCol w:w="2948"/>
        <w:gridCol w:w="2949"/>
      </w:tblGrid>
      <w:tr w:rsidR="004F5666" w14:paraId="36E78D51" w14:textId="77777777">
        <w:tc>
          <w:tcPr>
            <w:tcW w:w="2500" w:type="pct"/>
            <w:shd w:val="clear" w:color="auto" w:fill="auto"/>
            <w:tcMar>
              <w:left w:w="0" w:type="dxa"/>
            </w:tcMar>
          </w:tcPr>
          <w:p w14:paraId="584CCCC2" w14:textId="77777777" w:rsidR="00817F1E" w:rsidRDefault="005673A1" w:rsidP="006A5EC0">
            <w:pPr>
              <w:pStyle w:val="Brdtextmedindrag"/>
            </w:pPr>
            <w:r w:rsidRPr="00106BD2">
              <w:t xml:space="preserve">Uppgifter och handlingar </w:t>
            </w:r>
            <w:r w:rsidRPr="00AA7E82">
              <w:rPr>
                <w:i/>
                <w:iCs/>
              </w:rPr>
              <w:t xml:space="preserve">om </w:t>
            </w:r>
            <w:r w:rsidRPr="0061370A">
              <w:t>godkända lagerhållare enligt lagen om skatt på energi, lagen (2016:1067) om skatt på kemikalier i viss elektronik, lagen (2018:696) om skatt på vissa nikotinhaltiga produkter, lagen (2020:32) om skatt på plastbärkassar</w:t>
            </w:r>
            <w:r w:rsidRPr="00EB6085">
              <w:rPr>
                <w:i/>
                <w:iCs/>
              </w:rPr>
              <w:t xml:space="preserve"> och </w:t>
            </w:r>
            <w:r w:rsidRPr="0061370A">
              <w:t>lagen om tobaksskatt</w:t>
            </w:r>
            <w:r w:rsidRPr="00EB6085">
              <w:rPr>
                <w:i/>
                <w:iCs/>
              </w:rPr>
              <w:t xml:space="preserve"> samt uppgifter och handlingar om </w:t>
            </w:r>
            <w:r w:rsidRPr="0061370A">
              <w:t>registrerade mottagare och registrerade EU-handlare enligt lagen om skatt på kemikalier i viss elektronik</w:t>
            </w:r>
            <w:r w:rsidRPr="00EB6085">
              <w:rPr>
                <w:i/>
                <w:iCs/>
              </w:rPr>
              <w:t xml:space="preserve"> och </w:t>
            </w:r>
            <w:r w:rsidRPr="0061370A">
              <w:t xml:space="preserve">registrerade distansförsäljare av tuggtobak och övrig tobak enligt lagen om tobaksskatt </w:t>
            </w:r>
            <w:r w:rsidRPr="0001580F">
              <w:rPr>
                <w:i/>
                <w:iCs/>
              </w:rPr>
              <w:t>ska gallras sju år efter utgången av det kalenderår då godkännandet blev återkallat</w:t>
            </w:r>
            <w:r w:rsidRPr="0061370A">
              <w:t>.</w:t>
            </w:r>
          </w:p>
        </w:tc>
        <w:tc>
          <w:tcPr>
            <w:tcW w:w="2500" w:type="pct"/>
            <w:shd w:val="clear" w:color="auto" w:fill="auto"/>
            <w:tcMar>
              <w:right w:w="0" w:type="dxa"/>
            </w:tcMar>
          </w:tcPr>
          <w:p w14:paraId="155819DA" w14:textId="77777777" w:rsidR="00817F1E" w:rsidRPr="00EB6085" w:rsidRDefault="005673A1" w:rsidP="006A5EC0">
            <w:pPr>
              <w:pStyle w:val="Brdtextmedindrag"/>
              <w:rPr>
                <w:i/>
                <w:iCs/>
              </w:rPr>
            </w:pPr>
            <w:r w:rsidRPr="00EB6085">
              <w:t xml:space="preserve">Uppgifter och handlingar </w:t>
            </w:r>
            <w:r w:rsidRPr="0001580F">
              <w:rPr>
                <w:i/>
                <w:iCs/>
              </w:rPr>
              <w:t>ska gallras sju år efter utgången av det kalenderår då godkännandet blev återkallat</w:t>
            </w:r>
            <w:r w:rsidRPr="00EB6085">
              <w:rPr>
                <w:i/>
                <w:iCs/>
              </w:rPr>
              <w:t xml:space="preserve"> om de avser</w:t>
            </w:r>
          </w:p>
          <w:p w14:paraId="6FE47ED5" w14:textId="77777777" w:rsidR="00817F1E" w:rsidRPr="00EB6085" w:rsidRDefault="005673A1" w:rsidP="006A5EC0">
            <w:pPr>
              <w:pStyle w:val="Brdtextmedindrag"/>
              <w:rPr>
                <w:i/>
                <w:iCs/>
              </w:rPr>
            </w:pPr>
            <w:r w:rsidRPr="00EB6085">
              <w:rPr>
                <w:i/>
                <w:iCs/>
              </w:rPr>
              <w:t>1. </w:t>
            </w:r>
            <w:r w:rsidRPr="0061370A">
              <w:t xml:space="preserve">godkända lagerhållare enligt lagen om skatt på energi, lagen (2016:1067) om skatt på kemikalier i viss elektronik, lagen (2018:696) om skatt på vissa nikotinhaltiga produkter, lagen (2020:32) om skatt på plastbärkassar </w:t>
            </w:r>
            <w:r w:rsidRPr="0061370A">
              <w:rPr>
                <w:i/>
                <w:iCs/>
              </w:rPr>
              <w:t>eller</w:t>
            </w:r>
            <w:r w:rsidRPr="0061370A">
              <w:t xml:space="preserve"> lagen om tobaksskatt</w:t>
            </w:r>
            <w:r w:rsidRPr="00EB6085">
              <w:rPr>
                <w:i/>
                <w:iCs/>
              </w:rPr>
              <w:t>,</w:t>
            </w:r>
          </w:p>
          <w:p w14:paraId="2BE2ABE3" w14:textId="77777777" w:rsidR="00817F1E" w:rsidRPr="00EB6085" w:rsidRDefault="005673A1" w:rsidP="006A5EC0">
            <w:pPr>
              <w:pStyle w:val="Brdtextmedindrag"/>
              <w:rPr>
                <w:i/>
                <w:iCs/>
              </w:rPr>
            </w:pPr>
            <w:r w:rsidRPr="00EB6085">
              <w:rPr>
                <w:i/>
                <w:iCs/>
              </w:rPr>
              <w:t>2. </w:t>
            </w:r>
            <w:r w:rsidRPr="0061370A">
              <w:t>registrerade mottagare och registrerade EU-handlare enligt lagen om skatt på kemikalier i viss elektronik</w:t>
            </w:r>
            <w:r w:rsidRPr="00EB6085">
              <w:rPr>
                <w:i/>
                <w:iCs/>
              </w:rPr>
              <w:t>,</w:t>
            </w:r>
          </w:p>
          <w:p w14:paraId="31E8FCB5" w14:textId="77777777" w:rsidR="00817F1E" w:rsidRPr="00EB6085" w:rsidRDefault="005673A1" w:rsidP="006A5EC0">
            <w:pPr>
              <w:pStyle w:val="Brdtextmedindrag"/>
              <w:rPr>
                <w:i/>
                <w:iCs/>
              </w:rPr>
            </w:pPr>
            <w:r w:rsidRPr="00EB6085">
              <w:rPr>
                <w:i/>
                <w:iCs/>
              </w:rPr>
              <w:t>3. </w:t>
            </w:r>
            <w:r w:rsidRPr="0061370A">
              <w:t>registrerade distansförsäljare av tuggtobak och övrig tobak enligt lagen om tobaksskatt</w:t>
            </w:r>
            <w:r w:rsidRPr="00EB6085">
              <w:rPr>
                <w:i/>
                <w:iCs/>
              </w:rPr>
              <w:t>, eller</w:t>
            </w:r>
          </w:p>
          <w:p w14:paraId="52336C0B" w14:textId="77777777" w:rsidR="00817F1E" w:rsidRDefault="005673A1" w:rsidP="006A5EC0">
            <w:pPr>
              <w:pStyle w:val="Brdtextmedindrag"/>
            </w:pPr>
            <w:r w:rsidRPr="00EB6085">
              <w:rPr>
                <w:i/>
                <w:iCs/>
              </w:rPr>
              <w:t>4. </w:t>
            </w:r>
            <w:r>
              <w:rPr>
                <w:i/>
                <w:iCs/>
              </w:rPr>
              <w:t>den som är godkänd för sär</w:t>
            </w:r>
            <w:r>
              <w:rPr>
                <w:i/>
                <w:iCs/>
              </w:rPr>
              <w:softHyphen/>
              <w:t xml:space="preserve">skild hantering av proviantering till havs </w:t>
            </w:r>
            <w:r w:rsidRPr="00EB6085">
              <w:rPr>
                <w:i/>
                <w:iCs/>
              </w:rPr>
              <w:t>enligt 8</w:t>
            </w:r>
            <w:r>
              <w:rPr>
                <w:i/>
                <w:iCs/>
              </w:rPr>
              <w:t> </w:t>
            </w:r>
            <w:r w:rsidRPr="00EB6085">
              <w:rPr>
                <w:i/>
                <w:iCs/>
              </w:rPr>
              <w:t xml:space="preserve">kap. </w:t>
            </w:r>
            <w:r>
              <w:rPr>
                <w:i/>
                <w:iCs/>
              </w:rPr>
              <w:t>4 </w:t>
            </w:r>
            <w:r w:rsidRPr="00EB6085">
              <w:rPr>
                <w:i/>
                <w:iCs/>
              </w:rPr>
              <w:t>§ lagen om skatt på energi</w:t>
            </w:r>
            <w:r w:rsidRPr="0061370A">
              <w:t>.</w:t>
            </w:r>
            <w:r w:rsidRPr="00EB6085">
              <w:t xml:space="preserve"> </w:t>
            </w:r>
          </w:p>
        </w:tc>
      </w:tr>
    </w:tbl>
    <w:p w14:paraId="2A869C81" w14:textId="77777777" w:rsidR="00817F1E" w:rsidRPr="00AC2F42" w:rsidRDefault="005673A1" w:rsidP="00817F1E">
      <w:pPr>
        <w:pStyle w:val="Brdtextmedindrag"/>
      </w:pPr>
      <w:r w:rsidRPr="00106BD2">
        <w:t>Uppgifter och handlingar som avses i 4 a § ska gallras tio år efter utgången av det kalenderår då de meddelanden som är kopplade till den administrativa referenskoden enligt 4 b kap. 4 § tredje stycket lagen om skatt på energi, 5 kap. 4 § tredje stycket lagen om tobaksskatt eller 5 kap. 4 § tredje stycket lagen om alkoholskatt, den förenklade administrativa referenskoden enligt 4 e kap. 3 § tredje stycket lagen om skatt på energi, 8</w:t>
      </w:r>
      <w:r>
        <w:t> </w:t>
      </w:r>
      <w:r w:rsidRPr="00106BD2">
        <w:t>kap. 4</w:t>
      </w:r>
      <w:r>
        <w:t> </w:t>
      </w:r>
      <w:r w:rsidRPr="00106BD2">
        <w:t>§ tredje stycket lagen om tobaksskatt eller 8</w:t>
      </w:r>
      <w:r>
        <w:t> </w:t>
      </w:r>
      <w:r w:rsidRPr="00106BD2">
        <w:t>kap. 4</w:t>
      </w:r>
      <w:r>
        <w:t> </w:t>
      </w:r>
      <w:r w:rsidRPr="00106BD2">
        <w:t>§ tredje stycket lagen om alkoholskatt eller annan sammanhållande identifikationsuppgift senast ändrades.</w:t>
      </w:r>
    </w:p>
    <w:p w14:paraId="092EC26E" w14:textId="77777777" w:rsidR="00817F1E" w:rsidRPr="00811E52" w:rsidRDefault="005673A1" w:rsidP="00817F1E">
      <w:pPr>
        <w:pStyle w:val="Slutstreck"/>
      </w:pPr>
      <w:r w:rsidRPr="00811E52">
        <w:t>                      </w:t>
      </w:r>
    </w:p>
    <w:p w14:paraId="7F43EFF4" w14:textId="77777777" w:rsidR="00817F1E" w:rsidRDefault="005673A1" w:rsidP="00817F1E">
      <w:pPr>
        <w:pStyle w:val="Brdtext"/>
        <w:sectPr w:rsidR="00817F1E" w:rsidSect="00817F1E">
          <w:headerReference w:type="even" r:id="rId91"/>
          <w:headerReference w:type="default" r:id="rId92"/>
          <w:footerReference w:type="even" r:id="rId93"/>
          <w:footerReference w:type="default" r:id="rId94"/>
          <w:footerReference w:type="first" r:id="rId95"/>
          <w:footnotePr>
            <w:numRestart w:val="eachSect"/>
          </w:footnotePr>
          <w:pgSz w:w="9356" w:h="13721" w:code="9"/>
          <w:pgMar w:top="794" w:right="2438" w:bottom="1191" w:left="1021" w:header="0" w:footer="709" w:gutter="0"/>
          <w:cols w:space="708"/>
          <w:docGrid w:linePitch="360"/>
        </w:sectPr>
      </w:pPr>
      <w:r>
        <w:t xml:space="preserve">Denna lag träder i kraft </w:t>
      </w:r>
      <w:r w:rsidRPr="00981611">
        <w:t>den 1 mars</w:t>
      </w:r>
      <w:r>
        <w:t xml:space="preserve"> 2023.</w:t>
      </w:r>
    </w:p>
    <w:p w14:paraId="7EC962AC" w14:textId="77777777" w:rsidR="00817F1E" w:rsidRDefault="005673A1" w:rsidP="00817F1E">
      <w:pPr>
        <w:pStyle w:val="Rubrik2utannumrering"/>
        <w:spacing w:before="0"/>
      </w:pPr>
      <w:bookmarkStart w:id="73" w:name="_Toc101784831"/>
      <w:r>
        <w:t>Förslag till lag om ändring i lagen (2022:166) om ändring i lagen (1994:1776) om skatt på energi</w:t>
      </w:r>
      <w:bookmarkEnd w:id="73"/>
    </w:p>
    <w:p w14:paraId="0EDB4B69" w14:textId="77777777" w:rsidR="00817F1E" w:rsidRDefault="005673A1" w:rsidP="00817F1E">
      <w:pPr>
        <w:pStyle w:val="Brdtextmedindrag"/>
        <w:ind w:firstLine="0"/>
      </w:pPr>
      <w:r w:rsidRPr="005561F5">
        <w:t>Härigenom för</w:t>
      </w:r>
      <w:r>
        <w:t>e</w:t>
      </w:r>
      <w:r w:rsidRPr="005561F5">
        <w:t xml:space="preserve">skrivs </w:t>
      </w:r>
      <w:r>
        <w:t xml:space="preserve">att 4 d kap. 1 § och 9 kap. 10 c § </w:t>
      </w:r>
      <w:r w:rsidRPr="00D40F34">
        <w:t>lagen (1994:1776) om skatt på energi</w:t>
      </w:r>
      <w:r>
        <w:t xml:space="preserve"> </w:t>
      </w:r>
      <w:r w:rsidRPr="00D40F34">
        <w:t>i stället för lydelsen enligt lagen (2022:</w:t>
      </w:r>
      <w:r>
        <w:t>166</w:t>
      </w:r>
      <w:r w:rsidRPr="00D40F34">
        <w:t>) om ändring i den lagen ska ha följande lydelse</w:t>
      </w:r>
      <w:r>
        <w:t>.</w:t>
      </w:r>
    </w:p>
    <w:p w14:paraId="0DE8B66B" w14:textId="77777777" w:rsidR="00817F1E" w:rsidRDefault="00DF7B57" w:rsidP="00817F1E">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4F5666" w14:paraId="2E74A6E9" w14:textId="77777777">
        <w:tc>
          <w:tcPr>
            <w:tcW w:w="2500" w:type="pct"/>
            <w:shd w:val="clear" w:color="auto" w:fill="auto"/>
            <w:tcMar>
              <w:left w:w="0" w:type="dxa"/>
            </w:tcMar>
          </w:tcPr>
          <w:p w14:paraId="33AACDFC" w14:textId="77777777" w:rsidR="00817F1E" w:rsidRPr="005B0E77" w:rsidRDefault="005673A1" w:rsidP="006A5EC0">
            <w:pPr>
              <w:pStyle w:val="Brdtext"/>
              <w:rPr>
                <w:i/>
              </w:rPr>
            </w:pPr>
            <w:r>
              <w:rPr>
                <w:i/>
              </w:rPr>
              <w:t>Lydelse enligt SFS 2022:166</w:t>
            </w:r>
          </w:p>
        </w:tc>
        <w:tc>
          <w:tcPr>
            <w:tcW w:w="2500" w:type="pct"/>
            <w:shd w:val="clear" w:color="auto" w:fill="auto"/>
            <w:tcMar>
              <w:right w:w="0" w:type="dxa"/>
            </w:tcMar>
          </w:tcPr>
          <w:p w14:paraId="3AAD0F58" w14:textId="77777777" w:rsidR="00817F1E" w:rsidRPr="005B0E77" w:rsidRDefault="005673A1" w:rsidP="006A5EC0">
            <w:pPr>
              <w:pStyle w:val="Brdtext"/>
              <w:rPr>
                <w:i/>
              </w:rPr>
            </w:pPr>
            <w:r w:rsidRPr="005B0E77">
              <w:rPr>
                <w:i/>
              </w:rPr>
              <w:t>Föreslagen lydelse</w:t>
            </w:r>
          </w:p>
        </w:tc>
      </w:tr>
    </w:tbl>
    <w:p w14:paraId="564455E2" w14:textId="77777777" w:rsidR="00817F1E" w:rsidRDefault="005673A1" w:rsidP="00817F1E">
      <w:pPr>
        <w:pStyle w:val="Brdtext"/>
        <w:spacing w:before="230"/>
        <w:jc w:val="center"/>
        <w:rPr>
          <w:b/>
        </w:rPr>
      </w:pPr>
      <w:r>
        <w:rPr>
          <w:b/>
        </w:rPr>
        <w:t>4 d kap.</w:t>
      </w:r>
    </w:p>
    <w:p w14:paraId="169F907A" w14:textId="77777777" w:rsidR="00817F1E" w:rsidRDefault="005673A1" w:rsidP="00817F1E">
      <w:pPr>
        <w:pStyle w:val="Brdtext"/>
        <w:jc w:val="center"/>
      </w:pPr>
      <w:r>
        <w:t>1 §</w:t>
      </w:r>
    </w:p>
    <w:p w14:paraId="027655D7" w14:textId="77777777" w:rsidR="00817F1E" w:rsidRDefault="005673A1" w:rsidP="00817F1E">
      <w:pPr>
        <w:pStyle w:val="Brdtextmedindrag"/>
      </w:pPr>
      <w:r>
        <w:t>Förfarandet för beskattade varor ska användas när beskattat bränsle flyttas till eller förs in från ett annat EU-land om inte flyttningen</w:t>
      </w:r>
    </w:p>
    <w:p w14:paraId="10C7D174" w14:textId="77777777" w:rsidR="00817F1E" w:rsidRDefault="005673A1" w:rsidP="00817F1E">
      <w:pPr>
        <w:pStyle w:val="Brdtextmedindrag"/>
      </w:pPr>
      <w:r>
        <w:t xml:space="preserve">1. omfattas av undantag från skatt enligt 2 kap. 12 § eller motsvarande bestämmelser i destinationsmedlemsstatens lagstiftning, </w:t>
      </w:r>
    </w:p>
    <w:p w14:paraId="5CBB1965" w14:textId="77777777" w:rsidR="00817F1E" w:rsidRDefault="005673A1" w:rsidP="00817F1E">
      <w:pPr>
        <w:pStyle w:val="Brdtextmedindrag"/>
      </w:pPr>
      <w:r>
        <w:t xml:space="preserve">2. omfattas av 2 kap. 12 § andra stycket eller motsvarande bestämmelser i destinationsmedlemsstatens </w:t>
      </w:r>
      <w:r w:rsidRPr="0086210B">
        <w:t>lagstiftning, eller</w:t>
      </w:r>
    </w:p>
    <w:p w14:paraId="10CA28C3" w14:textId="77777777" w:rsidR="00817F1E" w:rsidRPr="0086210B" w:rsidRDefault="005673A1" w:rsidP="00817F1E">
      <w:pPr>
        <w:pStyle w:val="Brdtextmedindrag"/>
      </w:pPr>
      <w:r>
        <w:t>3. utgör distansförsäljning enligt 4 c kap. 1 § eller motsvarande bestämmelser i destinationsmedlemsstatens lagstiftning</w:t>
      </w:r>
      <w:r w:rsidRPr="0086210B">
        <w:t>.</w:t>
      </w:r>
    </w:p>
    <w:p w14:paraId="368A77FD" w14:textId="77777777" w:rsidR="00817F1E" w:rsidRDefault="005673A1" w:rsidP="00817F1E">
      <w:pPr>
        <w:pStyle w:val="Brdtextmedindrag"/>
      </w:pPr>
      <w:r>
        <w:t>Förfarandet för beskattade varor ska även användas när beskattat bränsle ska flyttas till en plats i Sverige via ett annat EU-land.</w:t>
      </w:r>
    </w:p>
    <w:tbl>
      <w:tblPr>
        <w:tblW w:w="5000" w:type="pct"/>
        <w:tblCellMar>
          <w:left w:w="125" w:type="dxa"/>
          <w:right w:w="125" w:type="dxa"/>
        </w:tblCellMar>
        <w:tblLook w:val="0600" w:firstRow="0" w:lastRow="0" w:firstColumn="0" w:lastColumn="0" w:noHBand="1" w:noVBand="1"/>
      </w:tblPr>
      <w:tblGrid>
        <w:gridCol w:w="2948"/>
        <w:gridCol w:w="2949"/>
      </w:tblGrid>
      <w:tr w:rsidR="004F5666" w14:paraId="4C33F2CA" w14:textId="77777777">
        <w:tc>
          <w:tcPr>
            <w:tcW w:w="2500" w:type="pct"/>
            <w:shd w:val="clear" w:color="auto" w:fill="auto"/>
            <w:tcMar>
              <w:left w:w="0" w:type="dxa"/>
            </w:tcMar>
          </w:tcPr>
          <w:p w14:paraId="7929F2C2" w14:textId="77777777" w:rsidR="00817F1E" w:rsidRDefault="00DF7B57" w:rsidP="006A5EC0">
            <w:pPr>
              <w:pStyle w:val="Brdtextmedindrag"/>
            </w:pPr>
          </w:p>
        </w:tc>
        <w:tc>
          <w:tcPr>
            <w:tcW w:w="2500" w:type="pct"/>
            <w:shd w:val="clear" w:color="auto" w:fill="auto"/>
            <w:tcMar>
              <w:right w:w="0" w:type="dxa"/>
            </w:tcMar>
          </w:tcPr>
          <w:p w14:paraId="5952F21D" w14:textId="77777777" w:rsidR="00817F1E" w:rsidRPr="0086210B" w:rsidRDefault="005673A1" w:rsidP="006A5EC0">
            <w:pPr>
              <w:pStyle w:val="Brdtextmedindrag"/>
              <w:rPr>
                <w:i/>
                <w:iCs/>
              </w:rPr>
            </w:pPr>
            <w:r>
              <w:rPr>
                <w:i/>
                <w:iCs/>
              </w:rPr>
              <w:t>B</w:t>
            </w:r>
            <w:r w:rsidRPr="0086210B">
              <w:rPr>
                <w:i/>
                <w:iCs/>
              </w:rPr>
              <w:t>estämmelse</w:t>
            </w:r>
            <w:r>
              <w:rPr>
                <w:i/>
                <w:iCs/>
              </w:rPr>
              <w:t>r</w:t>
            </w:r>
            <w:r w:rsidRPr="0086210B">
              <w:rPr>
                <w:i/>
                <w:iCs/>
              </w:rPr>
              <w:t xml:space="preserve"> om</w:t>
            </w:r>
            <w:r>
              <w:rPr>
                <w:i/>
                <w:iCs/>
              </w:rPr>
              <w:t xml:space="preserve"> vissa</w:t>
            </w:r>
            <w:r w:rsidRPr="0086210B">
              <w:rPr>
                <w:i/>
                <w:iCs/>
              </w:rPr>
              <w:t xml:space="preserve"> undantag från första och andra stycke</w:t>
            </w:r>
            <w:r>
              <w:rPr>
                <w:i/>
                <w:iCs/>
              </w:rPr>
              <w:t>na</w:t>
            </w:r>
            <w:r w:rsidRPr="0086210B">
              <w:rPr>
                <w:i/>
                <w:iCs/>
              </w:rPr>
              <w:t xml:space="preserve"> finns i 8</w:t>
            </w:r>
            <w:r>
              <w:rPr>
                <w:i/>
                <w:iCs/>
              </w:rPr>
              <w:t> </w:t>
            </w:r>
            <w:r w:rsidRPr="0086210B">
              <w:rPr>
                <w:i/>
                <w:iCs/>
              </w:rPr>
              <w:t xml:space="preserve">kap. </w:t>
            </w:r>
            <w:r>
              <w:rPr>
                <w:i/>
                <w:iCs/>
              </w:rPr>
              <w:t>5 </w:t>
            </w:r>
            <w:r w:rsidRPr="0086210B">
              <w:rPr>
                <w:i/>
                <w:iCs/>
              </w:rPr>
              <w:t xml:space="preserve">§. </w:t>
            </w:r>
          </w:p>
        </w:tc>
      </w:tr>
    </w:tbl>
    <w:p w14:paraId="6B98D4A6" w14:textId="77777777" w:rsidR="00817F1E" w:rsidRDefault="005673A1" w:rsidP="00817F1E">
      <w:pPr>
        <w:pStyle w:val="Brdtext"/>
        <w:spacing w:before="230"/>
        <w:jc w:val="center"/>
        <w:rPr>
          <w:b/>
        </w:rPr>
      </w:pPr>
      <w:r>
        <w:rPr>
          <w:b/>
        </w:rPr>
        <w:t>9 kap.</w:t>
      </w:r>
    </w:p>
    <w:p w14:paraId="6122C230" w14:textId="77777777" w:rsidR="00817F1E" w:rsidRDefault="005673A1" w:rsidP="00817F1E">
      <w:pPr>
        <w:pStyle w:val="Brdtext"/>
        <w:jc w:val="center"/>
      </w:pPr>
      <w:r>
        <w:t>10 c §</w:t>
      </w:r>
    </w:p>
    <w:p w14:paraId="0D809C35" w14:textId="77777777" w:rsidR="00817F1E" w:rsidRDefault="005673A1" w:rsidP="00817F1E">
      <w:pPr>
        <w:pStyle w:val="Brdtextmedindrag"/>
      </w:pPr>
      <w:r>
        <w:t>Om skatt har betalats i Sverige för annat bränsle än som omfattas av 1 kap. 3 a § och bränslet därefter flyttats till ett annat EU-land för att användas där, ska Skatteverket efter ansökan besluta om återbetalning av skatten.</w:t>
      </w:r>
    </w:p>
    <w:p w14:paraId="19F55EE5" w14:textId="77777777" w:rsidR="00817F1E" w:rsidRPr="0029253F" w:rsidRDefault="005673A1" w:rsidP="00817F1E">
      <w:pPr>
        <w:pStyle w:val="Brdtextmedindrag"/>
      </w:pPr>
      <w:r>
        <w:t>Den som begär återbetalning ska visa att den skatt som ansökan avser har betalats i Sverige och att bränslet har förts ut ur landet.</w:t>
      </w:r>
    </w:p>
    <w:tbl>
      <w:tblPr>
        <w:tblW w:w="5000" w:type="pct"/>
        <w:tblCellMar>
          <w:left w:w="125" w:type="dxa"/>
          <w:right w:w="125" w:type="dxa"/>
        </w:tblCellMar>
        <w:tblLook w:val="0000" w:firstRow="0" w:lastRow="0" w:firstColumn="0" w:lastColumn="0" w:noHBand="0" w:noVBand="0"/>
      </w:tblPr>
      <w:tblGrid>
        <w:gridCol w:w="2948"/>
        <w:gridCol w:w="2949"/>
      </w:tblGrid>
      <w:tr w:rsidR="004F5666" w14:paraId="7FF6076C" w14:textId="77777777">
        <w:tc>
          <w:tcPr>
            <w:tcW w:w="2500" w:type="pct"/>
            <w:shd w:val="clear" w:color="auto" w:fill="auto"/>
            <w:tcMar>
              <w:left w:w="0" w:type="dxa"/>
            </w:tcMar>
          </w:tcPr>
          <w:p w14:paraId="75462F29" w14:textId="77777777" w:rsidR="00817F1E" w:rsidRDefault="00DF7B57" w:rsidP="006A5EC0">
            <w:pPr>
              <w:pStyle w:val="Brdtextmedindrag"/>
            </w:pPr>
          </w:p>
        </w:tc>
        <w:tc>
          <w:tcPr>
            <w:tcW w:w="2500" w:type="pct"/>
            <w:shd w:val="clear" w:color="auto" w:fill="auto"/>
            <w:tcMar>
              <w:right w:w="0" w:type="dxa"/>
            </w:tcMar>
          </w:tcPr>
          <w:p w14:paraId="208C2C09" w14:textId="77777777" w:rsidR="00817F1E" w:rsidRPr="00F6415F" w:rsidRDefault="005673A1" w:rsidP="006A5EC0">
            <w:pPr>
              <w:pStyle w:val="Brdtextmedindrag"/>
              <w:rPr>
                <w:i/>
                <w:iCs/>
              </w:rPr>
            </w:pPr>
            <w:r w:rsidRPr="00F6415F">
              <w:rPr>
                <w:i/>
                <w:iCs/>
              </w:rPr>
              <w:t xml:space="preserve">Första och andra styckena </w:t>
            </w:r>
            <w:r>
              <w:rPr>
                <w:i/>
                <w:iCs/>
              </w:rPr>
              <w:t>gäller även för den som godkänts för särskild hantering av proviantering till havs enligt 8 kap. 4 §. Detta gäller dock endast i fråga om skatt på bränsle som avses i 2 kap. 1 § första stycket 3 a för vilket undan</w:t>
            </w:r>
            <w:r>
              <w:rPr>
                <w:i/>
                <w:iCs/>
              </w:rPr>
              <w:softHyphen/>
              <w:t xml:space="preserve">tag enligt 8 kap. 5 § har tillämpats. Den som begär återbetalning ska då även visa att bränslet är avsett att användas för ett i det andra EU-landet skattebefriat ändamål eller att skatt har betalats i det andra EU-landet. </w:t>
            </w:r>
          </w:p>
        </w:tc>
      </w:tr>
    </w:tbl>
    <w:p w14:paraId="774DDAF2" w14:textId="77777777" w:rsidR="00817F1E" w:rsidRDefault="00DF7B57" w:rsidP="00817F1E">
      <w:pPr>
        <w:pStyle w:val="Brdtext"/>
        <w:sectPr w:rsidR="00817F1E" w:rsidSect="00817F1E">
          <w:headerReference w:type="even" r:id="rId96"/>
          <w:headerReference w:type="default" r:id="rId97"/>
          <w:footerReference w:type="even" r:id="rId98"/>
          <w:footerReference w:type="default" r:id="rId99"/>
          <w:footerReference w:type="first" r:id="rId100"/>
          <w:pgSz w:w="9356" w:h="13721" w:code="9"/>
          <w:pgMar w:top="794" w:right="2438" w:bottom="1191" w:left="1021" w:header="0" w:footer="709" w:gutter="0"/>
          <w:cols w:space="708"/>
          <w:docGrid w:linePitch="360"/>
        </w:sectPr>
      </w:pPr>
    </w:p>
    <w:p w14:paraId="67C4E76E" w14:textId="77777777" w:rsidR="00817F1E" w:rsidRDefault="005673A1" w:rsidP="00817F1E">
      <w:pPr>
        <w:pStyle w:val="Rubrik2utannumrering"/>
        <w:spacing w:before="0"/>
      </w:pPr>
      <w:bookmarkStart w:id="74" w:name="_Toc101784832"/>
      <w:r>
        <w:t>Förslag till lag om ändring i lagen (2022:174) om ändring i skatteförfarandelagen (2011:1244)</w:t>
      </w:r>
      <w:bookmarkEnd w:id="74"/>
    </w:p>
    <w:p w14:paraId="07EF5123" w14:textId="77777777" w:rsidR="00817F1E" w:rsidRDefault="005673A1" w:rsidP="00817F1E">
      <w:pPr>
        <w:pStyle w:val="Brdtext"/>
      </w:pPr>
      <w:r w:rsidRPr="00FC0093">
        <w:t>Härigenom föreskrivs att 4</w:t>
      </w:r>
      <w:r>
        <w:t>1 kap. 3 §</w:t>
      </w:r>
      <w:r w:rsidRPr="00FC0093">
        <w:t xml:space="preserve"> </w:t>
      </w:r>
      <w:r>
        <w:t>skatteförfarande</w:t>
      </w:r>
      <w:r w:rsidRPr="00FC0093">
        <w:t>lagen (</w:t>
      </w:r>
      <w:r>
        <w:t>2011:1244</w:t>
      </w:r>
      <w:r w:rsidRPr="00FC0093">
        <w:t xml:space="preserve">) </w:t>
      </w:r>
      <w:r>
        <w:t>i</w:t>
      </w:r>
      <w:r w:rsidRPr="00FC0093">
        <w:t xml:space="preserve"> stället för lydelsen enligt lagen (2022:</w:t>
      </w:r>
      <w:r>
        <w:t>174</w:t>
      </w:r>
      <w:r w:rsidRPr="00FC0093">
        <w:t>) om ändring i den lagen ska ha följande lydelse.</w:t>
      </w:r>
    </w:p>
    <w:p w14:paraId="03086DF5" w14:textId="77777777" w:rsidR="00817F1E" w:rsidRDefault="00DF7B57" w:rsidP="00817F1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4F5666" w14:paraId="00C09795" w14:textId="77777777">
        <w:tc>
          <w:tcPr>
            <w:tcW w:w="2500" w:type="pct"/>
            <w:shd w:val="clear" w:color="auto" w:fill="auto"/>
            <w:tcMar>
              <w:left w:w="0" w:type="dxa"/>
            </w:tcMar>
          </w:tcPr>
          <w:p w14:paraId="756EF2FE" w14:textId="77777777" w:rsidR="00817F1E" w:rsidRPr="005B0E77" w:rsidRDefault="005673A1" w:rsidP="006A5EC0">
            <w:pPr>
              <w:pStyle w:val="Brdtext"/>
              <w:rPr>
                <w:i/>
              </w:rPr>
            </w:pPr>
            <w:r>
              <w:rPr>
                <w:i/>
              </w:rPr>
              <w:t>L</w:t>
            </w:r>
            <w:r w:rsidRPr="005B0E77">
              <w:rPr>
                <w:i/>
              </w:rPr>
              <w:t>ydelse</w:t>
            </w:r>
            <w:r>
              <w:rPr>
                <w:i/>
              </w:rPr>
              <w:t xml:space="preserve"> enligt SFS 2022:174</w:t>
            </w:r>
          </w:p>
        </w:tc>
        <w:tc>
          <w:tcPr>
            <w:tcW w:w="2500" w:type="pct"/>
            <w:shd w:val="clear" w:color="auto" w:fill="auto"/>
            <w:tcMar>
              <w:right w:w="0" w:type="dxa"/>
            </w:tcMar>
          </w:tcPr>
          <w:p w14:paraId="3C6CF3CF" w14:textId="77777777" w:rsidR="00817F1E" w:rsidRPr="005B0E77" w:rsidRDefault="005673A1" w:rsidP="006A5EC0">
            <w:pPr>
              <w:pStyle w:val="Brdtext"/>
              <w:rPr>
                <w:i/>
              </w:rPr>
            </w:pPr>
            <w:r w:rsidRPr="005B0E77">
              <w:rPr>
                <w:i/>
              </w:rPr>
              <w:t>Föreslagen lydelse</w:t>
            </w:r>
          </w:p>
        </w:tc>
      </w:tr>
    </w:tbl>
    <w:p w14:paraId="2C51D090" w14:textId="77777777" w:rsidR="00817F1E" w:rsidRDefault="005673A1" w:rsidP="00817F1E">
      <w:pPr>
        <w:pStyle w:val="Brdtext"/>
        <w:spacing w:before="230"/>
        <w:jc w:val="center"/>
        <w:rPr>
          <w:b/>
        </w:rPr>
      </w:pPr>
      <w:r>
        <w:rPr>
          <w:b/>
        </w:rPr>
        <w:t>41 kap.</w:t>
      </w:r>
    </w:p>
    <w:p w14:paraId="59BAF442" w14:textId="77777777" w:rsidR="00817F1E" w:rsidRDefault="005673A1" w:rsidP="00817F1E">
      <w:pPr>
        <w:pStyle w:val="Brdtext"/>
        <w:jc w:val="center"/>
      </w:pPr>
      <w:r>
        <w:t>3 §</w:t>
      </w:r>
    </w:p>
    <w:p w14:paraId="743980E8" w14:textId="77777777" w:rsidR="00817F1E" w:rsidRDefault="005673A1" w:rsidP="00817F1E">
      <w:pPr>
        <w:pStyle w:val="Brdtextmedindrag"/>
      </w:pPr>
      <w:r>
        <w:t>Revision får göras hos</w:t>
      </w:r>
    </w:p>
    <w:p w14:paraId="5D134AED" w14:textId="77777777" w:rsidR="00817F1E" w:rsidRDefault="005673A1" w:rsidP="00817F1E">
      <w:pPr>
        <w:pStyle w:val="Brdtextmedindrag"/>
      </w:pPr>
      <w:r>
        <w:t>1. den som är eller kan antas vara bokföringsskyldig enligt bokföringslagen (1999:1078),</w:t>
      </w:r>
    </w:p>
    <w:p w14:paraId="482E4FAC" w14:textId="77777777" w:rsidR="00817F1E" w:rsidRDefault="005673A1" w:rsidP="00817F1E">
      <w:pPr>
        <w:pStyle w:val="Brdtextmedindrag"/>
      </w:pPr>
      <w:r>
        <w:t>2. någon annan juridisk person än ett dödsbo,</w:t>
      </w:r>
    </w:p>
    <w:p w14:paraId="33B350B4" w14:textId="77777777" w:rsidR="00817F1E" w:rsidRDefault="005673A1" w:rsidP="00817F1E">
      <w:pPr>
        <w:pStyle w:val="Brdtextmedindrag"/>
      </w:pPr>
      <w:r>
        <w:t>3. den som har anmält sig för registrering,</w:t>
      </w:r>
    </w:p>
    <w:p w14:paraId="012BCD5B" w14:textId="77777777" w:rsidR="00817F1E" w:rsidRDefault="005673A1" w:rsidP="00817F1E">
      <w:pPr>
        <w:pStyle w:val="Brdtextmedindrag"/>
      </w:pPr>
      <w:r>
        <w:t>4. den som har ansökt om eller är godkänd för F-skatt,</w:t>
      </w:r>
    </w:p>
    <w:p w14:paraId="0871C5DF" w14:textId="77777777" w:rsidR="00817F1E" w:rsidRDefault="005673A1" w:rsidP="00817F1E">
      <w:pPr>
        <w:pStyle w:val="Brdtextmedindrag"/>
      </w:pPr>
      <w:r>
        <w:t>5. sådant ombud för en utländsk beskattningsbar person som avses i 6 kap. 2 §,</w:t>
      </w:r>
    </w:p>
    <w:tbl>
      <w:tblPr>
        <w:tblW w:w="5000" w:type="pct"/>
        <w:tblCellMar>
          <w:left w:w="125" w:type="dxa"/>
          <w:right w:w="125" w:type="dxa"/>
        </w:tblCellMar>
        <w:tblLook w:val="0600" w:firstRow="0" w:lastRow="0" w:firstColumn="0" w:lastColumn="0" w:noHBand="1" w:noVBand="1"/>
      </w:tblPr>
      <w:tblGrid>
        <w:gridCol w:w="2948"/>
        <w:gridCol w:w="2949"/>
      </w:tblGrid>
      <w:tr w:rsidR="004F5666" w14:paraId="7783E11A" w14:textId="77777777">
        <w:tc>
          <w:tcPr>
            <w:tcW w:w="2500" w:type="pct"/>
            <w:shd w:val="clear" w:color="auto" w:fill="auto"/>
            <w:tcMar>
              <w:left w:w="0" w:type="dxa"/>
            </w:tcMar>
          </w:tcPr>
          <w:p w14:paraId="0FC0BD21" w14:textId="77777777" w:rsidR="00817F1E" w:rsidRDefault="005673A1" w:rsidP="006A5EC0">
            <w:pPr>
              <w:pStyle w:val="Brdtextmedindrag"/>
            </w:pPr>
            <w:r w:rsidRPr="0090048D">
              <w:t>6.</w:t>
            </w:r>
            <w:r>
              <w:t> </w:t>
            </w:r>
            <w:r w:rsidRPr="0090048D">
              <w:t>den som har ansökt om godkännande som upplagshavare enligt lagen (1994:1776) om skatt på energi, lagen (2022:</w:t>
            </w:r>
            <w:r>
              <w:t>155</w:t>
            </w:r>
            <w:r w:rsidRPr="0090048D">
              <w:t>) om tobaksskatt</w:t>
            </w:r>
            <w:r w:rsidRPr="003F4966">
              <w:rPr>
                <w:i/>
                <w:iCs/>
              </w:rPr>
              <w:t xml:space="preserve">, </w:t>
            </w:r>
            <w:r w:rsidRPr="0090048D">
              <w:t>eller lagen (2022:</w:t>
            </w:r>
            <w:r>
              <w:t>156</w:t>
            </w:r>
            <w:r w:rsidRPr="0090048D">
              <w:t>) om alkoholskatt,</w:t>
            </w:r>
          </w:p>
        </w:tc>
        <w:tc>
          <w:tcPr>
            <w:tcW w:w="2500" w:type="pct"/>
            <w:shd w:val="clear" w:color="auto" w:fill="auto"/>
            <w:tcMar>
              <w:right w:w="0" w:type="dxa"/>
            </w:tcMar>
          </w:tcPr>
          <w:p w14:paraId="7024540B" w14:textId="77777777" w:rsidR="00817F1E" w:rsidRDefault="005673A1" w:rsidP="006A5EC0">
            <w:pPr>
              <w:pStyle w:val="Brdtextmedindrag"/>
            </w:pPr>
            <w:r w:rsidRPr="003F4966">
              <w:t>6.</w:t>
            </w:r>
            <w:r>
              <w:t> </w:t>
            </w:r>
            <w:r w:rsidRPr="003F4966">
              <w:t>den som har ansökt om godkännande som upplagshavare enligt lagen (1994:1776) om skatt på energi, lagen (2022:155) om tobaksskatt eller lagen (2022:156) om alkoholskatt,</w:t>
            </w:r>
          </w:p>
        </w:tc>
      </w:tr>
    </w:tbl>
    <w:p w14:paraId="258AD447" w14:textId="77777777" w:rsidR="00817F1E" w:rsidRDefault="005673A1" w:rsidP="00817F1E">
      <w:pPr>
        <w:pStyle w:val="Brdtextmedindrag"/>
      </w:pPr>
      <w:r w:rsidRPr="0090048D">
        <w:t>7.</w:t>
      </w:r>
      <w:r>
        <w:t> </w:t>
      </w:r>
      <w:r w:rsidRPr="0090048D">
        <w:t>den som har ansökt om godkännande som registrerad varumottagare enligt lagen om skatt på energi, lagen om tobaksskatt eller lagen om alkoholskatt,</w:t>
      </w:r>
    </w:p>
    <w:p w14:paraId="59FE62D6" w14:textId="77777777" w:rsidR="00817F1E" w:rsidRDefault="005673A1" w:rsidP="00817F1E">
      <w:pPr>
        <w:pStyle w:val="Brdtextmedindrag"/>
      </w:pPr>
      <w:r w:rsidRPr="0090048D">
        <w:t>8.</w:t>
      </w:r>
      <w:r>
        <w:t> </w:t>
      </w:r>
      <w:r w:rsidRPr="0090048D">
        <w:t>den som har ansökt om godkännande som skattebefriad förbrukare enligt lagen om skatt på energi eller lagen om alkoholskatt,</w:t>
      </w:r>
    </w:p>
    <w:p w14:paraId="0F228AAE" w14:textId="77777777" w:rsidR="00817F1E" w:rsidRDefault="005673A1" w:rsidP="00817F1E">
      <w:pPr>
        <w:pStyle w:val="Brdtextmedindrag"/>
      </w:pPr>
      <w:r w:rsidRPr="0090048D">
        <w:t>9.</w:t>
      </w:r>
      <w:r>
        <w:t> </w:t>
      </w:r>
      <w:r w:rsidRPr="0090048D">
        <w:t>den som har ansökt om godkännande som registrerad avsändare enligt lagen om skatt på energi, lagen om tobaksskatt eller lagen om alkoholskatt,</w:t>
      </w:r>
    </w:p>
    <w:p w14:paraId="3B2EEE02" w14:textId="77777777" w:rsidR="00817F1E" w:rsidRDefault="005673A1" w:rsidP="00817F1E">
      <w:pPr>
        <w:pStyle w:val="Brdtextmedindrag"/>
      </w:pPr>
      <w:r w:rsidRPr="0090048D">
        <w:t>10.</w:t>
      </w:r>
      <w:r>
        <w:t> </w:t>
      </w:r>
      <w:r w:rsidRPr="0090048D">
        <w:t>den som har ansökt om godkännande som lagerhållare enligt lagen om skatt på energi, lagen (2016:1067) om skatt på kemikalier i viss elektronik, lagen (2018:696) om skatt på vissa nikotinhaltiga produkter, lagen (2020:32) om skatt på plastbärkassar eller lagen om tobaksskatt,</w:t>
      </w:r>
    </w:p>
    <w:tbl>
      <w:tblPr>
        <w:tblW w:w="5000" w:type="pct"/>
        <w:tblCellMar>
          <w:left w:w="125" w:type="dxa"/>
          <w:right w:w="125" w:type="dxa"/>
        </w:tblCellMar>
        <w:tblLook w:val="0600" w:firstRow="0" w:lastRow="0" w:firstColumn="0" w:lastColumn="0" w:noHBand="1" w:noVBand="1"/>
      </w:tblPr>
      <w:tblGrid>
        <w:gridCol w:w="2948"/>
        <w:gridCol w:w="2949"/>
      </w:tblGrid>
      <w:tr w:rsidR="004F5666" w14:paraId="195FA892" w14:textId="77777777">
        <w:tc>
          <w:tcPr>
            <w:tcW w:w="2500" w:type="pct"/>
            <w:shd w:val="clear" w:color="auto" w:fill="auto"/>
            <w:tcMar>
              <w:left w:w="0" w:type="dxa"/>
            </w:tcMar>
          </w:tcPr>
          <w:p w14:paraId="126D906E" w14:textId="77777777" w:rsidR="00817F1E" w:rsidRDefault="005673A1" w:rsidP="006A5EC0">
            <w:pPr>
              <w:pStyle w:val="Brdtextmedindrag"/>
            </w:pPr>
            <w:r w:rsidRPr="0090048D">
              <w:t>11.</w:t>
            </w:r>
            <w:r>
              <w:t> </w:t>
            </w:r>
            <w:r w:rsidRPr="0090048D">
              <w:t xml:space="preserve">den som har ansökt om godkännande som registrerad mottagare eller registrerad EU-handlare enligt lagen om skatt på kemikalier i viss elektronik, </w:t>
            </w:r>
            <w:r w:rsidRPr="003F4966">
              <w:rPr>
                <w:i/>
                <w:iCs/>
              </w:rPr>
              <w:t>och</w:t>
            </w:r>
          </w:p>
        </w:tc>
        <w:tc>
          <w:tcPr>
            <w:tcW w:w="2500" w:type="pct"/>
            <w:shd w:val="clear" w:color="auto" w:fill="auto"/>
            <w:tcMar>
              <w:right w:w="0" w:type="dxa"/>
            </w:tcMar>
          </w:tcPr>
          <w:p w14:paraId="104A8D4D" w14:textId="77777777" w:rsidR="00817F1E" w:rsidRDefault="005673A1" w:rsidP="006A5EC0">
            <w:pPr>
              <w:pStyle w:val="Brdtextmedindrag"/>
            </w:pPr>
            <w:r w:rsidRPr="003F4966">
              <w:t>11.</w:t>
            </w:r>
            <w:r>
              <w:t> </w:t>
            </w:r>
            <w:r w:rsidRPr="003F4966">
              <w:t xml:space="preserve">den som har ansökt om godkännande som registrerad mottagare eller registrerad EU-handlare enligt lagen om skatt på kemikalier i viss elektronik, </w:t>
            </w:r>
          </w:p>
        </w:tc>
      </w:tr>
      <w:tr w:rsidR="004F5666" w14:paraId="05D2AD4D" w14:textId="77777777">
        <w:tblPrEx>
          <w:tblLook w:val="0000" w:firstRow="0" w:lastRow="0" w:firstColumn="0" w:lastColumn="0" w:noHBand="0" w:noVBand="0"/>
        </w:tblPrEx>
        <w:tc>
          <w:tcPr>
            <w:tcW w:w="2500" w:type="pct"/>
            <w:shd w:val="clear" w:color="auto" w:fill="auto"/>
            <w:tcMar>
              <w:left w:w="0" w:type="dxa"/>
            </w:tcMar>
          </w:tcPr>
          <w:p w14:paraId="15DAD196" w14:textId="77777777" w:rsidR="00817F1E" w:rsidRDefault="005673A1" w:rsidP="006A5EC0">
            <w:pPr>
              <w:pStyle w:val="Brdtextmedindrag"/>
            </w:pPr>
            <w:r w:rsidRPr="0090048D">
              <w:t>12.</w:t>
            </w:r>
            <w:r>
              <w:t> </w:t>
            </w:r>
            <w:r w:rsidRPr="0090048D">
              <w:t>den som har ansökt om god</w:t>
            </w:r>
            <w:r>
              <w:softHyphen/>
            </w:r>
            <w:r w:rsidRPr="0090048D">
              <w:t>kännande som registrerad distans</w:t>
            </w:r>
            <w:r>
              <w:softHyphen/>
            </w:r>
            <w:r w:rsidRPr="0090048D">
              <w:t>försäljare av tuggtobak och övrig tobak enligt lagen om tobaksskatt</w:t>
            </w:r>
            <w:r w:rsidRPr="0090048D">
              <w:rPr>
                <w:i/>
                <w:iCs/>
              </w:rPr>
              <w:t>.</w:t>
            </w:r>
          </w:p>
        </w:tc>
        <w:tc>
          <w:tcPr>
            <w:tcW w:w="2500" w:type="pct"/>
            <w:shd w:val="clear" w:color="auto" w:fill="auto"/>
            <w:tcMar>
              <w:right w:w="0" w:type="dxa"/>
            </w:tcMar>
          </w:tcPr>
          <w:p w14:paraId="06A72E4E" w14:textId="77777777" w:rsidR="00817F1E" w:rsidRDefault="005673A1" w:rsidP="006A5EC0">
            <w:pPr>
              <w:pStyle w:val="Brdtextmedindrag"/>
            </w:pPr>
            <w:r w:rsidRPr="0090048D">
              <w:t>12.</w:t>
            </w:r>
            <w:r>
              <w:t> </w:t>
            </w:r>
            <w:r w:rsidRPr="0090048D">
              <w:t>den som har ansökt om god</w:t>
            </w:r>
            <w:r>
              <w:softHyphen/>
            </w:r>
            <w:r w:rsidRPr="0090048D">
              <w:t>kännande som registrerad distans</w:t>
            </w:r>
            <w:r>
              <w:softHyphen/>
            </w:r>
            <w:r w:rsidRPr="0090048D">
              <w:t>försäljare av tuggtobak och övrig tobak enligt lagen om tobaksskatt</w:t>
            </w:r>
            <w:r w:rsidRPr="0090048D">
              <w:rPr>
                <w:i/>
                <w:iCs/>
              </w:rPr>
              <w:t>,</w:t>
            </w:r>
            <w:r>
              <w:rPr>
                <w:i/>
                <w:iCs/>
              </w:rPr>
              <w:t xml:space="preserve"> och</w:t>
            </w:r>
          </w:p>
        </w:tc>
      </w:tr>
      <w:tr w:rsidR="004F5666" w14:paraId="7E4F28A7" w14:textId="77777777">
        <w:tc>
          <w:tcPr>
            <w:tcW w:w="2500" w:type="pct"/>
            <w:shd w:val="clear" w:color="auto" w:fill="auto"/>
            <w:tcMar>
              <w:left w:w="0" w:type="dxa"/>
            </w:tcMar>
          </w:tcPr>
          <w:p w14:paraId="07F08963" w14:textId="77777777" w:rsidR="00817F1E" w:rsidRDefault="00DF7B57" w:rsidP="006A5EC0">
            <w:pPr>
              <w:pStyle w:val="Brdtextmedindrag"/>
            </w:pPr>
          </w:p>
        </w:tc>
        <w:tc>
          <w:tcPr>
            <w:tcW w:w="2500" w:type="pct"/>
            <w:shd w:val="clear" w:color="auto" w:fill="auto"/>
            <w:tcMar>
              <w:right w:w="0" w:type="dxa"/>
            </w:tcMar>
          </w:tcPr>
          <w:p w14:paraId="31D356C2" w14:textId="77777777" w:rsidR="00817F1E" w:rsidRPr="00E84289" w:rsidRDefault="005673A1" w:rsidP="006A5EC0">
            <w:pPr>
              <w:pStyle w:val="Brdtextmedindrag"/>
              <w:rPr>
                <w:i/>
                <w:iCs/>
              </w:rPr>
            </w:pPr>
            <w:r w:rsidRPr="00E84289">
              <w:rPr>
                <w:i/>
                <w:iCs/>
              </w:rPr>
              <w:t xml:space="preserve">13. den som har ansökt om </w:t>
            </w:r>
            <w:r>
              <w:rPr>
                <w:i/>
                <w:iCs/>
              </w:rPr>
              <w:t>godkännande för särskild han</w:t>
            </w:r>
            <w:r>
              <w:rPr>
                <w:i/>
                <w:iCs/>
              </w:rPr>
              <w:softHyphen/>
              <w:t xml:space="preserve">tering av proviantering till havs </w:t>
            </w:r>
            <w:r w:rsidRPr="00E84289">
              <w:rPr>
                <w:i/>
                <w:iCs/>
              </w:rPr>
              <w:t>enligt 8</w:t>
            </w:r>
            <w:r>
              <w:rPr>
                <w:i/>
                <w:iCs/>
              </w:rPr>
              <w:t> </w:t>
            </w:r>
            <w:r w:rsidRPr="00E84289">
              <w:rPr>
                <w:i/>
                <w:iCs/>
              </w:rPr>
              <w:t xml:space="preserve">kap. </w:t>
            </w:r>
            <w:r>
              <w:rPr>
                <w:i/>
                <w:iCs/>
              </w:rPr>
              <w:t>4 </w:t>
            </w:r>
            <w:r w:rsidRPr="00E84289">
              <w:rPr>
                <w:i/>
                <w:iCs/>
              </w:rPr>
              <w:t>§ lagen om skatt på energi.</w:t>
            </w:r>
          </w:p>
        </w:tc>
      </w:tr>
    </w:tbl>
    <w:p w14:paraId="2AA925F2" w14:textId="6071581B" w:rsidR="00817F1E" w:rsidRPr="00817F1E" w:rsidRDefault="00DF7B57" w:rsidP="00817F1E">
      <w:pPr>
        <w:pStyle w:val="Brdtext"/>
        <w:sectPr w:rsidR="00817F1E" w:rsidRPr="00817F1E" w:rsidSect="00817F1E">
          <w:headerReference w:type="even" r:id="rId101"/>
          <w:headerReference w:type="default" r:id="rId102"/>
          <w:footerReference w:type="even" r:id="rId103"/>
          <w:footerReference w:type="default" r:id="rId104"/>
          <w:footerReference w:type="first" r:id="rId105"/>
          <w:pgSz w:w="9356" w:h="13721" w:code="9"/>
          <w:pgMar w:top="794" w:right="2438" w:bottom="1191" w:left="1021" w:header="0" w:footer="709" w:gutter="0"/>
          <w:cols w:space="708"/>
          <w:docGrid w:linePitch="360"/>
        </w:sectPr>
      </w:pPr>
    </w:p>
    <w:p w14:paraId="0B116BEB" w14:textId="2CDD9943" w:rsidR="00DB62B9" w:rsidRDefault="005673A1" w:rsidP="00130222">
      <w:pPr>
        <w:pStyle w:val="Bilagarubrik"/>
      </w:pPr>
      <w:bookmarkStart w:id="75" w:name="_Toc104903690"/>
      <w:r>
        <w:t>Lagrådets yttrande</w:t>
      </w:r>
      <w:bookmarkEnd w:id="75"/>
    </w:p>
    <w:p w14:paraId="4A0D6954" w14:textId="739B9545" w:rsidR="00EA2D93" w:rsidRDefault="005673A1" w:rsidP="00EA2D93">
      <w:pPr>
        <w:pStyle w:val="Brdtextmedindrag"/>
        <w:ind w:firstLine="0"/>
      </w:pPr>
      <w:r>
        <w:t>Utdrag ur protokoll vid sammanträde 2022-05-17</w:t>
      </w:r>
    </w:p>
    <w:p w14:paraId="32BA6B6A" w14:textId="77777777" w:rsidR="00EA2D93" w:rsidRDefault="00DF7B57" w:rsidP="00EA2D93">
      <w:pPr>
        <w:pStyle w:val="Brdtextmedindrag"/>
      </w:pPr>
    </w:p>
    <w:p w14:paraId="7F8EA3F6" w14:textId="3A45723E" w:rsidR="00EA2D93" w:rsidRDefault="005673A1" w:rsidP="00EA2D93">
      <w:pPr>
        <w:pStyle w:val="Brdtextmedindrag"/>
        <w:ind w:firstLine="0"/>
      </w:pPr>
      <w:r w:rsidRPr="00EA2D93">
        <w:rPr>
          <w:b/>
          <w:bCs/>
        </w:rPr>
        <w:t>Närvarande:</w:t>
      </w:r>
      <w:r>
        <w:t xml:space="preserve"> Justitieråden </w:t>
      </w:r>
      <w:proofErr w:type="spellStart"/>
      <w:r>
        <w:t>Mahmut</w:t>
      </w:r>
      <w:proofErr w:type="spellEnd"/>
      <w:r>
        <w:t xml:space="preserve"> </w:t>
      </w:r>
      <w:proofErr w:type="spellStart"/>
      <w:r>
        <w:t>Baran</w:t>
      </w:r>
      <w:proofErr w:type="spellEnd"/>
      <w:r>
        <w:t xml:space="preserve">, Leif Gäverth och Malin </w:t>
      </w:r>
      <w:proofErr w:type="spellStart"/>
      <w:r>
        <w:t>Bonthron</w:t>
      </w:r>
      <w:proofErr w:type="spellEnd"/>
    </w:p>
    <w:p w14:paraId="7C4427DC" w14:textId="77777777" w:rsidR="00EA2D93" w:rsidRDefault="00DF7B57" w:rsidP="00EA2D93">
      <w:pPr>
        <w:pStyle w:val="Brdtextmedindrag"/>
      </w:pPr>
    </w:p>
    <w:p w14:paraId="1E351C84" w14:textId="5DBA2F56" w:rsidR="00EA2D93" w:rsidRPr="00EA2D93" w:rsidRDefault="005673A1" w:rsidP="00EA2D93">
      <w:pPr>
        <w:pStyle w:val="Brdtextmedindrag"/>
        <w:ind w:firstLine="0"/>
        <w:rPr>
          <w:b/>
          <w:bCs/>
        </w:rPr>
      </w:pPr>
      <w:r w:rsidRPr="00EA2D93">
        <w:rPr>
          <w:b/>
          <w:bCs/>
        </w:rPr>
        <w:t>Leveranser av fartygsbränsle till havs i vissa fall</w:t>
      </w:r>
    </w:p>
    <w:p w14:paraId="4AB6DF5E" w14:textId="77777777" w:rsidR="00EA2D93" w:rsidRDefault="00DF7B57" w:rsidP="00EA2D93">
      <w:pPr>
        <w:pStyle w:val="Brdtextmedindrag"/>
      </w:pPr>
    </w:p>
    <w:p w14:paraId="7693A913" w14:textId="5E455D66" w:rsidR="00EA2D93" w:rsidRDefault="005673A1" w:rsidP="00EA2D93">
      <w:pPr>
        <w:pStyle w:val="Brdtextmedindrag"/>
        <w:ind w:firstLine="0"/>
      </w:pPr>
      <w:r>
        <w:t xml:space="preserve">Enligt en lagrådsremiss den 5 maj 2022 har regeringen (Finansdepartementet) beslutat inhämta Lagrådets yttrande över förslag till </w:t>
      </w:r>
    </w:p>
    <w:p w14:paraId="19CA35CA" w14:textId="3B387F32" w:rsidR="00EA2D93" w:rsidRDefault="005673A1" w:rsidP="00EA2D93">
      <w:pPr>
        <w:pStyle w:val="Brdtextmedindrag"/>
        <w:ind w:firstLine="0"/>
      </w:pPr>
      <w:r>
        <w:t xml:space="preserve">1. lag om ändring i lagen (1994:1776) om skatt på energi, </w:t>
      </w:r>
    </w:p>
    <w:p w14:paraId="7D7E51D5" w14:textId="6D3AE00D" w:rsidR="00EA2D93" w:rsidRDefault="005673A1" w:rsidP="00EA2D93">
      <w:pPr>
        <w:pStyle w:val="Brdtextmedindrag"/>
        <w:ind w:firstLine="0"/>
      </w:pPr>
      <w:r>
        <w:t xml:space="preserve">2. lag om ändring i lagen (2001:181) om behandling av uppgifter i Skatteverkets beskattningsverksamhet, </w:t>
      </w:r>
    </w:p>
    <w:p w14:paraId="72165535" w14:textId="7D78612E" w:rsidR="00EA2D93" w:rsidRDefault="005673A1" w:rsidP="00EA2D93">
      <w:pPr>
        <w:pStyle w:val="Brdtextmedindrag"/>
        <w:ind w:firstLine="0"/>
      </w:pPr>
      <w:r>
        <w:t xml:space="preserve">3. lag om ändring i lagen (2022:166) om ändring i lagen (1994:1776) om skatt på energi, </w:t>
      </w:r>
    </w:p>
    <w:p w14:paraId="5DCFC3C5" w14:textId="2668CAEF" w:rsidR="00EA2D93" w:rsidRDefault="005673A1" w:rsidP="00EA2D93">
      <w:pPr>
        <w:pStyle w:val="Brdtextmedindrag"/>
        <w:ind w:firstLine="0"/>
      </w:pPr>
      <w:r>
        <w:t xml:space="preserve">4. lag om ändring i lagen (2022:174) om ändring i skatteförfarandelagen (2011:1244). </w:t>
      </w:r>
    </w:p>
    <w:p w14:paraId="06963D9A" w14:textId="77777777" w:rsidR="00EA2D93" w:rsidRDefault="00DF7B57" w:rsidP="00EA2D93">
      <w:pPr>
        <w:pStyle w:val="Brdtextmedindrag"/>
      </w:pPr>
    </w:p>
    <w:p w14:paraId="4CC5F90A" w14:textId="48E7EC49" w:rsidR="00EA2D93" w:rsidRDefault="005673A1" w:rsidP="00EA2D93">
      <w:pPr>
        <w:pStyle w:val="Brdtextmedindrag"/>
        <w:ind w:firstLine="0"/>
      </w:pPr>
      <w:r>
        <w:t xml:space="preserve">Förslagen har inför Lagrådet föredragits av ämnesrådet Ann-Christine Ålander. </w:t>
      </w:r>
    </w:p>
    <w:p w14:paraId="04609858" w14:textId="77777777" w:rsidR="00EA2D93" w:rsidRDefault="00DF7B57" w:rsidP="00EA2D93">
      <w:pPr>
        <w:pStyle w:val="Brdtextmedindrag"/>
      </w:pPr>
    </w:p>
    <w:p w14:paraId="61EFC208" w14:textId="08C12A0F" w:rsidR="00EA2D93" w:rsidRDefault="005673A1" w:rsidP="00EA2D93">
      <w:pPr>
        <w:pStyle w:val="Brdtextmedindrag"/>
        <w:ind w:firstLine="0"/>
      </w:pPr>
      <w:r>
        <w:t xml:space="preserve">Förslagen föranleder följande yttrande. </w:t>
      </w:r>
    </w:p>
    <w:p w14:paraId="75773CDD" w14:textId="77777777" w:rsidR="00EA2D93" w:rsidRDefault="00DF7B57" w:rsidP="00EA2D93">
      <w:pPr>
        <w:pStyle w:val="Brdtextmedindrag"/>
      </w:pPr>
    </w:p>
    <w:p w14:paraId="45F39F19" w14:textId="77777777" w:rsidR="00EA2D93" w:rsidRPr="00EA2D93" w:rsidRDefault="005673A1" w:rsidP="00EA2D93">
      <w:pPr>
        <w:pStyle w:val="Brdtextmedindrag"/>
        <w:ind w:firstLine="0"/>
        <w:rPr>
          <w:u w:val="single"/>
        </w:rPr>
      </w:pPr>
      <w:r w:rsidRPr="00EA2D93">
        <w:rPr>
          <w:u w:val="single"/>
        </w:rPr>
        <w:t>Förslaget till lag om ändring i lagen om skatt på energi</w:t>
      </w:r>
    </w:p>
    <w:p w14:paraId="2E2B5507" w14:textId="77777777" w:rsidR="00EA2D93" w:rsidRDefault="005673A1" w:rsidP="00B50245">
      <w:pPr>
        <w:pStyle w:val="Brdtextmedindrag"/>
        <w:ind w:firstLine="0"/>
      </w:pPr>
      <w:r>
        <w:t>8 kap. 7 §</w:t>
      </w:r>
    </w:p>
    <w:p w14:paraId="4F69CA4E" w14:textId="77777777" w:rsidR="00EA2D93" w:rsidRDefault="005673A1" w:rsidP="00B50245">
      <w:pPr>
        <w:pStyle w:val="Brdtextmedindrag"/>
        <w:ind w:firstLine="0"/>
      </w:pPr>
      <w:r>
        <w:t>I paragrafen, som är ny, finns bestämmelser om återkallelse av godkännande för särskild hantering av proviantering till havs. I första stycket 2 anges att godkännande får återkallas om bränsle för vilket undantag enligt 5 § har tillämpats används för annat ändamål utanför Sverige än som följer av 5 § första stycket eller flyttningen av bränslet på annat sätt inte sker i enlighet med godkännandet.</w:t>
      </w:r>
    </w:p>
    <w:p w14:paraId="2882E73B" w14:textId="44C520BD" w:rsidR="00EA2D93" w:rsidRDefault="005673A1" w:rsidP="00EA2D93">
      <w:pPr>
        <w:pStyle w:val="Brdtextmedindrag"/>
      </w:pPr>
      <w:r>
        <w:t xml:space="preserve">Att ett godkännande får återkallas om flyttningen av bränslet på annat sätt inte sker ”i enlighet med godkännandet” ger intryck av att ett godkännande får förenas med villkor. </w:t>
      </w:r>
    </w:p>
    <w:p w14:paraId="40ED948E" w14:textId="27A68449" w:rsidR="00EA2D93" w:rsidRDefault="005673A1" w:rsidP="00EA2D93">
      <w:pPr>
        <w:pStyle w:val="Brdtextmedindrag"/>
      </w:pPr>
      <w:r>
        <w:t>Bestämmelser om förutsättningarna för godkännande för särskild hantering av proviantering till havs i det remitterade förslaget finns i 4 §. Till skillnad från bestämmelserna om godkännande för skattebefriad förbrukare i 1 § kan det inte utläsas av 4 § att ett godkännande för särskild hantering av proviantering till havs får förenas med villkor. Det har vidare bekräftats vid föredragningen att avsikten inte är att ett sådant godkännande ska förenas med några särskilda villkor.</w:t>
      </w:r>
    </w:p>
    <w:p w14:paraId="7568E86B" w14:textId="77777777" w:rsidR="00EA2D93" w:rsidRDefault="005673A1" w:rsidP="00EA2D93">
      <w:pPr>
        <w:pStyle w:val="Brdtextmedindrag"/>
      </w:pPr>
      <w:r>
        <w:t>Lagrådet föreslår att ordet ”godkännandet” ersätts med ”5 §”, dvs. punkten 2 ges följande lydelse.</w:t>
      </w:r>
    </w:p>
    <w:p w14:paraId="54A95318" w14:textId="77777777" w:rsidR="00EA2D93" w:rsidRDefault="005673A1" w:rsidP="00B50245">
      <w:pPr>
        <w:pStyle w:val="Citat"/>
      </w:pPr>
      <w:r>
        <w:t>2. bränsle för vilket undantag enligt 5 § har tillämpats används för annat ändamål utanför Sverige än som följer av 5 § första stycket eller flyttningen av bränslet på annat sätt inte sker i enlighet med 5 §.</w:t>
      </w:r>
    </w:p>
    <w:p w14:paraId="1EBD22F0" w14:textId="77777777" w:rsidR="00B50245" w:rsidRDefault="00DF7B57" w:rsidP="00B50245">
      <w:pPr>
        <w:pStyle w:val="Brdtextmedindrag"/>
        <w:ind w:firstLine="0"/>
        <w:rPr>
          <w:u w:val="single"/>
        </w:rPr>
      </w:pPr>
    </w:p>
    <w:p w14:paraId="7EE5B43B" w14:textId="274BB721" w:rsidR="00EA2D93" w:rsidRPr="00B50245" w:rsidRDefault="005673A1" w:rsidP="00B50245">
      <w:pPr>
        <w:pStyle w:val="Brdtextmedindrag"/>
        <w:ind w:firstLine="0"/>
        <w:rPr>
          <w:u w:val="single"/>
        </w:rPr>
      </w:pPr>
      <w:r w:rsidRPr="00B50245">
        <w:rPr>
          <w:u w:val="single"/>
        </w:rPr>
        <w:t>Förslag till lag om ändring i lagen om ändring i lagen om skatt på energi</w:t>
      </w:r>
    </w:p>
    <w:p w14:paraId="4D402695" w14:textId="77777777" w:rsidR="00EA2D93" w:rsidRDefault="005673A1" w:rsidP="00B50245">
      <w:pPr>
        <w:pStyle w:val="Brdtextmedindrag"/>
        <w:ind w:firstLine="0"/>
      </w:pPr>
      <w:r>
        <w:t>9 kap. 10 c §</w:t>
      </w:r>
    </w:p>
    <w:p w14:paraId="3114F261" w14:textId="77777777" w:rsidR="00EA2D93" w:rsidRDefault="005673A1" w:rsidP="00B50245">
      <w:pPr>
        <w:pStyle w:val="Brdtextmedindrag"/>
        <w:ind w:firstLine="0"/>
      </w:pPr>
      <w:r>
        <w:t xml:space="preserve">Paragrafen innehåller bestämmelser om återbetalning av skatt för bränslen i vissa fall. I lagrådsremissen föreslås ett nytt tredje stycke som ska gälla för den som har godkänts för särskild hantering av proviantering till havs enligt 8 kap. 4 §. </w:t>
      </w:r>
    </w:p>
    <w:p w14:paraId="0BA33B53" w14:textId="662BA8F6" w:rsidR="00EA2D93" w:rsidRDefault="005673A1" w:rsidP="00EA2D93">
      <w:pPr>
        <w:pStyle w:val="Brdtextmedindrag"/>
      </w:pPr>
      <w:r>
        <w:t xml:space="preserve">Enligt författningskommentarens inledande mening innehåller paragrafen bestämmelser om återbetalning för bränslen som inte avses i 1 kap. 3 a § när dessa flyttas till ett annat EU-land. Av en senare mening i kommentarstexten kan emellertid utläsas att avsikten är att tredje stycket ska gälla även om bränslet är ett sådant bränsle som avses i 1 kap. 3 a §. Paragrafen utvidgas således till att avse andra typer av bränslen än hittills. Detta framgår emellertid inte, annat än möjligen indirekt, av lagtexten. Som redovisats ger kommentarstexten motstridiga besked i frågan. </w:t>
      </w:r>
    </w:p>
    <w:p w14:paraId="10278897" w14:textId="77777777" w:rsidR="00EA2D93" w:rsidRDefault="005673A1" w:rsidP="00EA2D93">
      <w:pPr>
        <w:pStyle w:val="Brdtextmedindrag"/>
      </w:pPr>
      <w:r>
        <w:t>Lagrådet föreslår att lagtexten förtydligas och att inledningen på författningskommentaren justeras så att den korrekt beskriver paragrafens innehåll efter ändringarna i den. Lagtexten kan förslagsvis ges följande lydelse.</w:t>
      </w:r>
    </w:p>
    <w:p w14:paraId="57AFCD7D" w14:textId="77777777" w:rsidR="00EA2D93" w:rsidRDefault="005673A1" w:rsidP="00B50245">
      <w:pPr>
        <w:pStyle w:val="Citat"/>
      </w:pPr>
      <w:r>
        <w:t>För den som har godkänts för särskild hantering av proviantering till havs enligt 8 kap. 4 § gäller första och andra styckena även i fråga om skatt på bränsle som avses i 2 kap. 1 § första stycket 3 a. Detta gäller dock endast om undantag enligt 8 kap. 5 § har tillämpats för bränslet. Den som begär återbetalning ska då även visa att bränslet är avsett att användas för ett i det andra EU-landet skattebefriat ändamål eller att skatt har betalats i det andra EU-landet.</w:t>
      </w:r>
    </w:p>
    <w:p w14:paraId="0E6B1CF0" w14:textId="77777777" w:rsidR="00EA2D93" w:rsidRPr="00B50245" w:rsidRDefault="005673A1" w:rsidP="00B50245">
      <w:pPr>
        <w:pStyle w:val="Brdtextmedindrag"/>
        <w:ind w:firstLine="0"/>
        <w:rPr>
          <w:u w:val="single"/>
        </w:rPr>
      </w:pPr>
      <w:r w:rsidRPr="00B50245">
        <w:rPr>
          <w:u w:val="single"/>
        </w:rPr>
        <w:t>Övriga lagförslag</w:t>
      </w:r>
    </w:p>
    <w:p w14:paraId="4C4D71E9" w14:textId="3E41E593" w:rsidR="000D6109" w:rsidRPr="00152749" w:rsidRDefault="005673A1" w:rsidP="00B50245">
      <w:pPr>
        <w:pStyle w:val="Brdtextmedindrag"/>
        <w:ind w:firstLine="0"/>
        <w:sectPr w:rsidR="000D6109" w:rsidRPr="00152749" w:rsidSect="00155500">
          <w:headerReference w:type="even" r:id="rId106"/>
          <w:headerReference w:type="default" r:id="rId107"/>
          <w:footerReference w:type="even" r:id="rId108"/>
          <w:footerReference w:type="default" r:id="rId109"/>
          <w:headerReference w:type="first" r:id="rId110"/>
          <w:footerReference w:type="first" r:id="rId111"/>
          <w:pgSz w:w="9356" w:h="13721" w:code="9"/>
          <w:pgMar w:top="794" w:right="2438" w:bottom="1191" w:left="1021" w:header="0" w:footer="709" w:gutter="0"/>
          <w:cols w:space="708"/>
          <w:docGrid w:linePitch="360"/>
        </w:sectPr>
      </w:pPr>
      <w:r>
        <w:t>Lagrådet lämnar förslagen utan erinran.</w:t>
      </w:r>
    </w:p>
    <w:sdt>
      <w:sdtPr>
        <w:alias w:val="Departementsnamn"/>
        <w:tag w:val="Departementsnamn"/>
        <w:id w:val="-137580982"/>
        <w:lock w:val="sdtLocked"/>
        <w:dataBinding w:prefixMappings="xmlns:ns0='http://rkdhs/mallar/lagstiftning/Prop/Prop.xsd'" w:xpath="/ns0:dokumentvärden[1]/ns0:departementsnamn[1]" w:storeItemID="{068625C3-B546-44A5-B525-B7CC092E5AD6}"/>
        <w:text/>
      </w:sdtPr>
      <w:sdtEndPr/>
      <w:sdtContent>
        <w:p w14:paraId="53671731" w14:textId="2D976229" w:rsidR="00AF2970" w:rsidRDefault="00301209" w:rsidP="00601D40">
          <w:pPr>
            <w:pStyle w:val="Proprubrik"/>
            <w:spacing w:before="720" w:after="190"/>
          </w:pPr>
          <w:r>
            <w:t>Finansdepartementet</w:t>
          </w:r>
        </w:p>
      </w:sdtContent>
    </w:sdt>
    <w:p w14:paraId="34F18586" w14:textId="3A75C57D" w:rsidR="00AF2970" w:rsidRDefault="005673A1" w:rsidP="00F85486">
      <w:pPr>
        <w:pStyle w:val="Proputdrag"/>
      </w:pPr>
      <w:bookmarkStart w:id="76" w:name="_Toc104903691"/>
      <w:r>
        <w:t xml:space="preserve">Utdrag ur protokoll vid regeringssammanträde </w:t>
      </w:r>
      <w:sdt>
        <w:sdtPr>
          <w:alias w:val="Datum"/>
          <w:tag w:val="Datum"/>
          <w:id w:val="679708000"/>
          <w:date w:fullDate="2022-06-07T00:00:00Z">
            <w:dateFormat w:val="'den' d MMMM yyyy"/>
            <w:lid w:val="sv-SE"/>
            <w:storeMappedDataAs w:val="dateTime"/>
            <w:calendar w:val="gregorian"/>
          </w:date>
        </w:sdtPr>
        <w:sdtEndPr/>
        <w:sdtContent>
          <w:r w:rsidR="007C3AF2">
            <w:t>den 7 juni 2022</w:t>
          </w:r>
        </w:sdtContent>
      </w:sdt>
      <w:bookmarkEnd w:id="76"/>
    </w:p>
    <w:p w14:paraId="309C2D8A" w14:textId="77777777" w:rsidR="00AF2970" w:rsidRDefault="00DF7B57" w:rsidP="00F85486">
      <w:pPr>
        <w:pStyle w:val="Brdtext"/>
        <w:jc w:val="left"/>
      </w:pPr>
    </w:p>
    <w:p w14:paraId="728BC206" w14:textId="1CBD3FF8" w:rsidR="00AF2970" w:rsidRDefault="005673A1" w:rsidP="00F85486">
      <w:pPr>
        <w:pStyle w:val="Brdtext"/>
        <w:jc w:val="left"/>
      </w:pPr>
      <w:r>
        <w:t xml:space="preserve">Närvarande: </w:t>
      </w:r>
      <w:sdt>
        <w:sdtPr>
          <w:alias w:val="Narvarande"/>
          <w:tag w:val="Narvarande"/>
          <w:id w:val="2036694613"/>
          <w:lock w:val="sdtLocked"/>
          <w:dataBinding w:prefixMappings="xmlns:ns0='http://rkdhs/mallar/lagstiftning/Prop/Prop.xsd'" w:xpath="/ns0:dokumentvärden[1]/ns0:närvarande[1]" w:storeItemID="{068625C3-B546-44A5-B525-B7CC092E5AD6}"/>
          <w:text w:multiLine="1"/>
        </w:sdtPr>
        <w:sdtEndPr/>
        <w:sdtContent>
          <w:r w:rsidR="00301209">
            <w:t xml:space="preserve">statsminister Andersson, ordförande, och statsråden Johansson, Hallengren, Hultqvist, Damberg, Shekarabi, </w:t>
          </w:r>
          <w:proofErr w:type="spellStart"/>
          <w:r w:rsidR="00301209">
            <w:t>Ygeman</w:t>
          </w:r>
          <w:proofErr w:type="spellEnd"/>
          <w:r w:rsidR="00301209">
            <w:t xml:space="preserve">, Linde, Ekström, Strandhäll, Eneroth, Dahlgren, </w:t>
          </w:r>
          <w:proofErr w:type="spellStart"/>
          <w:r w:rsidR="00301209">
            <w:t>Ernkrans</w:t>
          </w:r>
          <w:proofErr w:type="spellEnd"/>
          <w:r w:rsidR="00301209">
            <w:t xml:space="preserve">, Hallberg, Nordmark, </w:t>
          </w:r>
          <w:proofErr w:type="spellStart"/>
          <w:r w:rsidR="00301209">
            <w:t>Sätherberg</w:t>
          </w:r>
          <w:proofErr w:type="spellEnd"/>
          <w:r w:rsidR="00301209">
            <w:t xml:space="preserve">, Thorwaldsson, Gustafsdotter, Axelsson Kihlblom, </w:t>
          </w:r>
          <w:proofErr w:type="spellStart"/>
          <w:r w:rsidR="00301209">
            <w:t>Elger</w:t>
          </w:r>
          <w:proofErr w:type="spellEnd"/>
          <w:r w:rsidR="00301209">
            <w:t xml:space="preserve">, Farmanbar, Danielsson, </w:t>
          </w:r>
          <w:proofErr w:type="spellStart"/>
          <w:r w:rsidR="00301209">
            <w:t>Karkiainen</w:t>
          </w:r>
          <w:proofErr w:type="spellEnd"/>
          <w:r w:rsidR="00301209">
            <w:t xml:space="preserve"> </w:t>
          </w:r>
        </w:sdtContent>
      </w:sdt>
    </w:p>
    <w:p w14:paraId="769F578A" w14:textId="77777777" w:rsidR="00AF2970" w:rsidRDefault="00DF7B57" w:rsidP="00F85486">
      <w:pPr>
        <w:pStyle w:val="Brdtext"/>
        <w:jc w:val="left"/>
      </w:pPr>
    </w:p>
    <w:p w14:paraId="59EE309C" w14:textId="308C6982" w:rsidR="00AF2970" w:rsidRDefault="005673A1" w:rsidP="00F85486">
      <w:pPr>
        <w:pStyle w:val="Brdtext"/>
        <w:jc w:val="left"/>
      </w:pPr>
      <w:r>
        <w:t xml:space="preserve">Föredragande: statsrådet </w:t>
      </w:r>
      <w:sdt>
        <w:sdtPr>
          <w:alias w:val="Foredragande"/>
          <w:tag w:val="Foredragande"/>
          <w:id w:val="1160741249"/>
          <w:text w:multiLine="1"/>
        </w:sdtPr>
        <w:sdtEndPr/>
        <w:sdtContent>
          <w:r w:rsidR="007C3AF2">
            <w:t>Mikael Damberg</w:t>
          </w:r>
        </w:sdtContent>
      </w:sdt>
    </w:p>
    <w:p w14:paraId="21CBA4AB" w14:textId="77777777" w:rsidR="00AF2970" w:rsidRPr="00827386" w:rsidRDefault="00DF7B57" w:rsidP="00F85486">
      <w:pPr>
        <w:pStyle w:val="Brdtext"/>
        <w:jc w:val="left"/>
        <w:rPr>
          <w:szCs w:val="21"/>
        </w:rPr>
      </w:pPr>
    </w:p>
    <w:p w14:paraId="1C78FF5A" w14:textId="77777777" w:rsidR="00AF2970" w:rsidRPr="00915BF3" w:rsidRDefault="005673A1" w:rsidP="00F85486">
      <w:pPr>
        <w:pStyle w:val="Slutstreck"/>
      </w:pPr>
      <w:r w:rsidRPr="008B7E85">
        <w:t>                    </w:t>
      </w:r>
    </w:p>
    <w:p w14:paraId="68E8E141" w14:textId="77777777" w:rsidR="00AF2970" w:rsidRPr="006E102E" w:rsidRDefault="00DF7B57" w:rsidP="00F85486">
      <w:pPr>
        <w:pStyle w:val="Brdtext"/>
        <w:jc w:val="left"/>
        <w:rPr>
          <w:sz w:val="18"/>
          <w:szCs w:val="18"/>
        </w:rPr>
      </w:pPr>
    </w:p>
    <w:p w14:paraId="49167858" w14:textId="77777777" w:rsidR="00AF2970" w:rsidRDefault="00DF7B57" w:rsidP="00F85486">
      <w:pPr>
        <w:pStyle w:val="Brdtext"/>
        <w:jc w:val="left"/>
      </w:pPr>
    </w:p>
    <w:p w14:paraId="7E1399DD" w14:textId="67997C97" w:rsidR="00AF2970" w:rsidRDefault="005673A1" w:rsidP="00F85486">
      <w:pPr>
        <w:pStyle w:val="Brdtext"/>
        <w:jc w:val="left"/>
      </w:pPr>
      <w:r>
        <w:t xml:space="preserve">Regeringen beslutar proposition </w:t>
      </w:r>
      <w:sdt>
        <w:sdtPr>
          <w:alias w:val="Rubrik"/>
          <w:tag w:val="Rubrik"/>
          <w:id w:val="1055821273"/>
          <w:lock w:val="sdtContentLocked"/>
          <w:dataBinding w:prefixMappings="xmlns:ns0='http://rkdhs/mallar/lagstiftning/Prop/Prop.xsd'" w:xpath="/ns0:dokumentvärden[1]/ns0:titel[1]" w:storeItemID="{068625C3-B546-44A5-B525-B7CC092E5AD6}"/>
          <w:text w:multiLine="1"/>
        </w:sdtPr>
        <w:sdtEndPr/>
        <w:sdtContent>
          <w:r w:rsidR="00301209">
            <w:t>Leveranser av fartygsbränsle till havs i vissa fall</w:t>
          </w:r>
        </w:sdtContent>
      </w:sdt>
    </w:p>
    <w:p w14:paraId="4FE622D5" w14:textId="77777777" w:rsidR="00DB62B9" w:rsidRPr="00152749" w:rsidRDefault="00DB62B9" w:rsidP="00152749">
      <w:pPr>
        <w:pStyle w:val="Brdtextmedindrag"/>
      </w:pPr>
    </w:p>
    <w:sectPr w:rsidR="00DB62B9" w:rsidRPr="00152749" w:rsidSect="00155500">
      <w:headerReference w:type="even" r:id="rId112"/>
      <w:headerReference w:type="default" r:id="rId113"/>
      <w:footerReference w:type="even" r:id="rId114"/>
      <w:footerReference w:type="default" r:id="rId115"/>
      <w:headerReference w:type="first" r:id="rId116"/>
      <w:footerReference w:type="first" r:id="rId117"/>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1737EA33" w14:textId="77777777" w:rsidR="00511CA3" w:rsidRDefault="00511CA3" w:rsidP="00F8009C">
      <w:r>
        <w:separator/>
      </w:r>
    </w:p>
  </w:endnote>
  <w:endnote w:type="continuationSeparator" w:id="0">
    <w:p w14:paraId="0DE1F8C8" w14:textId="77777777" w:rsidR="00511CA3" w:rsidRDefault="00511CA3" w:rsidP="00F8009C">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CBB977" w14:textId="77777777" w:rsidR="00244011" w:rsidRDefault="00244011" w:rsidP="009C2B67">
    <w:pPr>
      <w:pStyle w:val="Brdtext"/>
    </w:pPr>
    <w:r>
      <w:rPr>
        <w:noProof/>
        <w:lang w:eastAsia="sv-SE"/>
      </w:rPr>
      <mc:AlternateContent>
        <mc:Choice Requires="wps">
          <w:drawing>
            <wp:anchor distT="0" distB="0" distL="0" distR="0" simplePos="0" relativeHeight="25168742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4A3709"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874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mviNjwIAAJE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xy&#10;ypkVNb3Rk2rRb6iASaSncWFKqEdHOGw/Q0vPPJwHOoxVt9rX8U/1MLIT0bs9uRSMSTo8O89PJ2SR&#10;ZMrH+cU4kZ8dnJ0P+EVBzeKi4J7eLlEqtrcB6SIEHSAxVwBTlTeVMWkT9aKujGdbQS9tMF2RPP5A&#10;Gcuagp+fno1SYAvRvYtsbAyjkmL6dLHwrsC0wp1REWPsN6WJsVTnK7mFlMru8yd0RGlK9RbHHn+4&#10;1VucuzrII2UGi3vnurLgU/WpxQ6UlT8GynSHJ8KP6o5LbJdtksp4eP8llDuShYeur4KTNxU93q0I&#10;+CA8NRK9Nw0HvKePNkDkQ7/ibA3+12vnEU/6JitnDTVmwcPPjfCKM/PVkvIv8kmUEabN5Owj6Yj5&#10;Y8vy2GI39RWQInIaQ06mZcSjGZbaQ/1MM2QRs5JJWEm5C47D8gq7cUEzSKrFIoGod53AW/voZAwd&#10;WY7SfGqfhXe9fpGEfwdDC4vpCxl32OgZ3GKDJMWk8chzx2rPP/V9kn4/o+JgOd4n1GGSzn8D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Cia+I2PAgAAkQ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724A3709"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1029E2" w14:textId="77777777" w:rsidR="00244011" w:rsidRDefault="00244011" w:rsidP="00EE1584">
    <w:pPr>
      <w:pStyle w:val="Brdtext"/>
    </w:pPr>
    <w:r>
      <w:rPr>
        <w:noProof/>
        <w:lang w:eastAsia="sv-SE"/>
      </w:rPr>
      <mc:AlternateContent>
        <mc:Choice Requires="wps">
          <w:drawing>
            <wp:anchor distT="0" distB="0" distL="0" distR="0" simplePos="0" relativeHeight="2516096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49D98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096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SObSjwIAAJE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wy&#10;4cyKmt7oSbXoN1RAHulpXJgS6tERDtvP0NIzD+eBDmPVrfZ1/FM9jOxE9G5PLgVjkg7PzvPTCVkk&#10;mfJxfjFO5GcHZ+cDflFQs7gouKe3S5SK7W1AughBB0jMFcBU5U1lTNpEvagr49lW0EsbTFckjz9Q&#10;xrKm4OenZ6MU2EJ07yIbG8OopJg+XSy8KzCtcGdUxBj7TWliLNX5Sm4hpbL7/AkdUZpSvcWxxx9u&#10;9Rbnrg7ySJnB4t65riz4VH1qsQNl5Y+BMt3hifCjuuMS22WbpHI6vP8Syh3JwkPXV8HJm4oe71YE&#10;fBCeGonem4YD3tNHGyDyoV9xtgb/67XziCd9k5Wzhhqz4OHnRnjFmflqSfkX+STKCNNmcvaRdMT8&#10;sWV5bLGb+gpIETmNISfTMuLRDEvtoX6mGbKIWckkrKTcBcdheYXduKAZJNVikUDUu07grX10MoaO&#10;LEdpPrXPwrtev0jCv4OhhcX0hYw7bPQMbrFBkmLSeOS5Y7Xnn/o+Sb+fUXGwHO8T6jBJ578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hkjm0o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6949D98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E4C54C" w14:textId="77777777" w:rsidR="00244011" w:rsidRDefault="00244011" w:rsidP="00EE1584">
    <w:pPr>
      <w:pStyle w:val="Brdtext"/>
    </w:pPr>
    <w:r>
      <w:rPr>
        <w:noProof/>
        <w:lang w:eastAsia="sv-SE"/>
      </w:rPr>
      <mc:AlternateContent>
        <mc:Choice Requires="wps">
          <w:drawing>
            <wp:anchor distT="0" distB="0" distL="0" distR="0" simplePos="0" relativeHeight="25161062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DC56F1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106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eLa9jgIAAJE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wy&#10;5syKmt7oSbXoN1RAHulpXJgS6tERDtvP0NIzD+eBDmPVrfZ1/FM9jOxE9G5PLgVjkg7PzvPTCVkk&#10;mfJxfjFO5GcHZ+cDflFQs7gouKe3S5SK7W1AughBB0jMFcBU5U1lTNpEvagr49lW0EsbTFckjz9Q&#10;xrKm4OenZ6MU2EJ07yIbG8OopJg+XSy8KzCtcGdUxBj7TWliLNX5Sm4hpbL7/AkdUZpSvcWxxx9u&#10;9Rbnrg7ySJnB4t65riz4VH1qsQNl5Y+BMt3hifCjuuMS22XbSWV4/yWUO5KFh66vgpM3FT3erQj4&#10;IDw1Er03DQe8p482QORDv+JsDf7Xa+cRT/omK2cNNWbBw8+N8Ioz89WS8i/ySZQRps3k7CPpiPlj&#10;y/LYYjf1FZAichpDTqZlxKMZltpD/UwzZBGzkklYSbkLjsPyCrtxQTNIqsUigah3ncBb++hkDB1Z&#10;jtJ8ap+Fd71+kYR/B0MLi+kLGXfY6BncYoMkxaTxyHPHas8/9X2Sfj+j4mA53ifUYZLOfwM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AgeLa9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7DC56F1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6E7C9CC" w14:textId="77777777" w:rsidR="00244011" w:rsidRDefault="00244011" w:rsidP="009C2B67">
    <w:pPr>
      <w:pStyle w:val="Brdtext"/>
    </w:pPr>
    <w:r>
      <w:rPr>
        <w:noProof/>
        <w:lang w:eastAsia="sv-SE"/>
      </w:rPr>
      <mc:AlternateContent>
        <mc:Choice Requires="wps">
          <w:drawing>
            <wp:anchor distT="0" distB="0" distL="0" distR="0" simplePos="0" relativeHeight="25168844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BABC36F"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884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WlCHjwIAAJE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CT&#10;KWdW1PRGj6pFv6YCJpGexoUZoR4c4bD9Ai0983Ae6DBW3Wpfxz/Vw8hORG935FIwJunwZJofT8gi&#10;yZSP87NxIj/bOzsf8KuCmsVFwT29XaJUbG4C0kUIOkBirgCmKq8rY9Im6kVdGs82gl7aYLoiefyB&#10;MpY1BZ8en4xSYAvRvYtsbAyjkmL6dLHwrsC0wq1REWPsd6WJsVTnG7mFlMru8id0RGlK9R7HHr+/&#10;1XucuzrII2UGizvnurLgU/WpxfaUlT8HynSHJ8IP6o5LbJdtksrp8P5LKLckCw9dXwUnryt6vBsR&#10;8F54aiR6bxoOeEcfbYDIh37F2Qr877fOI570TVbOGmrMgodfa+EVZ+abJeWf5ZMoI0ybyckp6Yj5&#10;Q8vy0GLX9SWQInIaQ06mZcSjGZbaQ/1EM2QRs5JJWEm5C47D8hK7cUEzSKrFIoGod53AG/vgZAwd&#10;WY7SfGyfhHe9fpGEfwtDC4vZKxl32OgZ3GKNJMWk8chzx2rPP/V9kn4/o+JgOdwn1H6Szl8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L1aUIePAgAAkQ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5BABC36F"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E543DC8" w14:textId="77777777" w:rsidR="00244011" w:rsidRDefault="00244011" w:rsidP="00EE1584">
    <w:pPr>
      <w:pStyle w:val="Brdtext"/>
    </w:pPr>
    <w:r>
      <w:rPr>
        <w:noProof/>
        <w:lang w:eastAsia="sv-SE"/>
      </w:rPr>
      <mc:AlternateContent>
        <mc:Choice Requires="wps">
          <w:drawing>
            <wp:anchor distT="0" distB="0" distL="0" distR="0" simplePos="0" relativeHeight="2516116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92B47D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116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3hpl+jwIAAJEFAAAOAAAAZHJzL2Uyb0RvYy54bWysVE1v2zAMvQ/YfxB0Xx2n6VdQp8hadBhQ&#10;tMXSoWdFlhpjsqhJTOzs14+S7STreumwiy2Jj6T49MjLq7Y2bKN8qMAWPD8acaashLKyLwX//nT7&#10;6ZyzgMKWwoBVBd+qwK9mHz9cNm6qxrACUyrPKIgN08YVfIXoplkW5ErVIhyBU5aMGnwtkLb+JSu9&#10;aCh6bbLxaHSaNeBL50GqEOj0pjPyWYqvtZL4oHVQyEzB6W6Yvj59l/GbzS7F9MULt6pkfw3xD7eo&#10;RWUp6S7UjUDB1r76K1RdSQ8BNB5JqDPQupIq1UDV5KNX1SxWwqlUC5ET3I6m8P/CyvvNo2dVWfDJ&#10;GWdW1PRGT6pFv6YC8khP48KUUAtHOGw/Q0vPPJwHOoxVt9rX8U/1MLIT0dsduRSMSTo8Oc2PJ2SR&#10;ZMrH+cU4kZ/tnZ0P+EVBzeKi4J7eLlEqNncB6SIEHSAxVwBTlbeVMWkT9aKujWcbQS9tMF2RPP5A&#10;Gcuagp8en4xSYAvRvYtsbAyjkmL6dLHwrsC0wq1REWPsN6WJsVTnG7mFlMru8id0RGlK9R7HHr+/&#10;1XucuzrII2UGizvnurLgU/WpxfaUlT8GynSHJ8IP6o5LbJdtksr58P5LKLckCw9dXwUnbyt6vDsR&#10;8FF4aiR6bxoO+EAfbYDIh37F2Qr8r7fOI570TVbOGmrMgoefa+EVZ+arJeVf5JMoI0ybyckZ6Yj5&#10;Q8vy0GLX9TWQInIaQ06mZcSjGZbaQ/1MM2Qes5JJWEm5C47D8hq7cUEzSKr5PIGod53AO7twMoaO&#10;LEdpPrXPwrtev0jCv4ehhcX0lYw7bPQMbr5GkmLSeOS5Y7Xnn/o+Sb+fUXGwHO4Taj9JZ78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d4aZfo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92B47D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AC96147" w14:textId="77777777" w:rsidR="00244011" w:rsidRDefault="00244011" w:rsidP="00EE1584">
    <w:pPr>
      <w:pStyle w:val="Brdtext"/>
    </w:pPr>
    <w:r>
      <w:rPr>
        <w:noProof/>
        <w:lang w:eastAsia="sv-SE"/>
      </w:rPr>
      <mc:AlternateContent>
        <mc:Choice Requires="wps">
          <w:drawing>
            <wp:anchor distT="0" distB="0" distL="0" distR="0" simplePos="0" relativeHeight="2516126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6403E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126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1R0FjwIAAJEFAAAOAAAAZHJzL2Uyb0RvYy54bWysVMFu2zAMvQ/YPwi6r47TpFuCOkXWosOA&#10;oi3WDj0rstQYk0VNYmJnXz9KtpOs66XDLrYkPpLi0yPPL9rasK3yoQJb8PxkxJmyEsrKPhf8++P1&#10;h0+cBRS2FAasKvhOBX6xeP/uvHFzNYY1mFJ5RkFsmDeu4GtEN8+yINeqFuEEnLJk1OBrgbT1z1np&#10;RUPRa5ONR6OzrAFfOg9ShUCnV52RL1J8rZXEO62DQmYKTnfD9PXpu4rfbHEu5s9euHUl+2uIf7hF&#10;LSpLSfehrgQKtvHVX6HqSnoIoPFEQp2B1pVUqQaqJh+9qOZhLZxKtRA5we1pCv8vrLzd3ntWlQWf&#10;TDmzoqY3elQt+g0VkEd6GhfmhHpwhMP2M7T0zMN5oMNYdat9Hf9UDyM7Eb3bk0vBmKTD6Vl+OiGL&#10;JFM+zmfjRH52cHY+4BcFNYuLgnt6u0Sp2N4EpIsQdIDEXAFMVV5XxqRN1Iu6NJ5tBb20wXRF8vgD&#10;ZSxrCn52Oh2lwBaiexfZ2BhGJcX06WLhXYFphTujIsbYb0oTY6nOV3ILKZXd50/oiNKU6i2OPf5w&#10;q7c4d3WQR8oMFvfOdWXBp+pTix0oK38MlOkOT4Qf1R2X2K7aJJXZ8P4rKHckCw9dXwUnryt6vBsR&#10;8F54aiR6bxoOeEcfbYDIh37F2Rr8r9fOI570TVbOGmrMgoefG+EVZ+arJeXP8kmUEabNZPqRdMT8&#10;sWV1bLGb+hJIETmNISfTMuLRDEvtoX6iGbKMWckkrKTcBcdheYnduKAZJNVymUDUu07gjX1wMoaO&#10;LEdpPrZPwrtev0jCv4WhhcX8hYw7bPQMbrlBkmLSeOS5Y7Xnn/o+Sb+fUXGwHO8T6jBJF78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P9UdBY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0B6403E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8CDB8D3" w14:textId="77777777" w:rsidR="00244011" w:rsidRDefault="00244011" w:rsidP="009C2B67">
    <w:pPr>
      <w:pStyle w:val="Brdtext"/>
    </w:pPr>
    <w:r>
      <w:rPr>
        <w:noProof/>
        <w:lang w:eastAsia="sv-SE"/>
      </w:rPr>
      <mc:AlternateContent>
        <mc:Choice Requires="wps">
          <w:drawing>
            <wp:anchor distT="0" distB="0" distL="0" distR="0" simplePos="0" relativeHeight="25168947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85B0E4"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894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jyXJkAIAAJIFAAAOAAAAZHJzL2Uyb0RvYy54bWysVMFu2zAMvQ/YPwi6r47TtF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J&#10;BWdW1PRGS9Wi31ABk0hP48KUUI+OcNh+hpaeeTgPdBirbrWv45/qYWQnond7cikYk3R4dp6fTsgi&#10;yZSP84txIj87ODsf8IuCmsVFwT29XaJUbG8D0kUIOkBirgCmKm8qY9Im6kVdGc+2gl7aYLoiefyB&#10;MpY1BT8/PRulwBaiexfZ2BhGJcX06WLhXYFphTujIsbYb0oTY6nOV3ILKZXd50/oiNKU6i2OPf5w&#10;q7c4d3WQR8oMFvfOdWXBp+pTix0oK38MlOkOT4Qf1R2X2K7aJJV8PAhgBeWOdOGha6zg5E1Fr3cr&#10;Aj4IT51ED07TAe/pow0Q+9CvOFuD//XaecSTwMnKWUOdWfDwcyO84sx8tST9i3wSdYRpMzn7SEJi&#10;/tiyOrbYTX0FJImc5pCTaRnxaIal9lA/0RBZxKxkElZS7oLjsLzCbl7QEJJqsUggal4n8NY+OhlD&#10;R5qjNpftk/CuFzCS8u9g6GExfaHjDhs9g1tskLSYRB6J7ljtH4AaP2m/H1JxshzvE+owSue/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3jyXJ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4685B0E4"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9BC9EA4" w14:textId="77777777" w:rsidR="00244011" w:rsidRDefault="00244011" w:rsidP="00EE1584">
    <w:pPr>
      <w:pStyle w:val="Brdtext"/>
    </w:pPr>
    <w:r>
      <w:rPr>
        <w:noProof/>
        <w:lang w:eastAsia="sv-SE"/>
      </w:rPr>
      <mc:AlternateContent>
        <mc:Choice Requires="wps">
          <w:drawing>
            <wp:anchor distT="0" distB="0" distL="0" distR="0" simplePos="0" relativeHeight="2516136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8F2725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136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Z5O9jwIAAJIFAAAOAAAAZHJzL2Uyb0RvYy54bWysVFFv2yAQfp+0/4B4Xx0nbbdGdaqsVadJ&#10;VVstnfpMMCTWMDAgsbNfvw9sJ1nXl057sYH77o77+O4ur9paka1wvjK6oPnJiBKhuSkrvSro96fb&#10;D58o8YHpkimjRUF3wtOr2ft3l42dirFZG1UKRxBE+2ljC7oOwU6zzPO1qJk/MVZoGKVxNQvYulVW&#10;OtYgeq2y8Wh0njXGldYZLrzH6U1npLMUX0rBw4OUXgSiCoq7hfR16buM32x2yaYrx+y64v012D/c&#10;omaVRtJ9qBsWGNm46q9QdcWd8UaGE27qzEhZcZFqQDX56EU1izWzItUCcrzd0+T/X1h+v310pCoL&#10;egZ6NKvxRk+iDW6DAvJIT2P9FKiFBS60n02LZx7OPQ5j1a10dfyjHgI7Iu325CIY4Tg8O88np7Bw&#10;mPJxfjFO5GcHZ+t8+CJMTeKioA5vlyhl2zsfcBFAB0jM5Y2qyttKqbSJehHXypEtw0urkK4Ijz9Q&#10;SpOmoOcTlBqdtInuXWSl44lIiunTxcK7AtMq7JSIGKW/CQnGUp2v5GacC73Pn9ARJZHqLY49/nCr&#10;tzh3dcAjZTY67J3rShuXqk8tdqCs/DFQJjs8CD+qOy5Du2yTVPLJIIClKXfQhTNdY3nLbyu83h3z&#10;4ZE5dBIeHNMhPOAjlQH7pl9Rsjbu12vnEQ+Bw0pJg84sqP+5YU5Qor5qSP8iP406CmlzevYRQiLu&#10;2LI8tuhNfW0giRxzyPK0jPighqV0pn7GEJnHrDAxzZG7oGFYXoduXmAIcTGfJxCa17JwpxeWx9CR&#10;5qjNp/aZOdsLOED592boYTZ9oeMOGz29nW8CtJhEHonuWO0fAI2ftN8PqThZjvcJdRils9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SmeTvY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68F2725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C47A672" w14:textId="77777777" w:rsidR="00244011" w:rsidRDefault="00244011" w:rsidP="00EE1584">
    <w:pPr>
      <w:pStyle w:val="Brdtext"/>
    </w:pPr>
    <w:r>
      <w:rPr>
        <w:noProof/>
        <w:lang w:eastAsia="sv-SE"/>
      </w:rPr>
      <mc:AlternateContent>
        <mc:Choice Requires="wps">
          <w:drawing>
            <wp:anchor distT="0" distB="0" distL="0" distR="0" simplePos="0" relativeHeight="2516147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6942EB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147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Lg25jwIAAJI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TtApzWr06Em0wW1QQB7paayfAvVogQvtZ9OizcO5x2GsupWujn/UQ2AH0bs9uQhGOA7PzvPTCSwc&#10;pnycX4wT+dnB2TofvghTk7goqEPvEqVse+sDLgLoAIm5vFFVeVMplTZRL+JKObJl6LQK6Yrw+AOl&#10;NGkKen56NkqBtYnuXWSlYxiRFNOni4V3BaZV2CkRMUp/ExKMpTpfyc04F3qfP6EjSiLVWxx7/OFW&#10;b3Hu6oBHymx02DvXlTYuVZ+e2IGy8sdAmezwIPyo7rgM7bJNUskngwCWptxBF850D8tbflOhe7fM&#10;hwfm8JLQcEyHcI+PVAbsm35Fydq4X6+dRzwEDislDV5mQf3PDXOCEvVVQ/oX+STqKKTN5OwjhETc&#10;sWV5bNGb+spAEjnmkOVpGfFBDUvpTP2MIbKIWWFimiN3QcOwvArdvMAQ4mKxSCA8XsvCrX60PIaO&#10;NEdtPrXPzNlewAHKvzPDG2bTFzrusNHT28UmQItJ5JHojtW+AXj4Sfv9kIqT5XifUIdROv8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py4NuY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6942EB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D4BB73F" w14:textId="77777777" w:rsidR="00244011" w:rsidRDefault="00244011" w:rsidP="009C2B67">
    <w:pPr>
      <w:pStyle w:val="Brdtext"/>
    </w:pPr>
    <w:r>
      <w:rPr>
        <w:noProof/>
        <w:lang w:eastAsia="sv-SE"/>
      </w:rPr>
      <mc:AlternateContent>
        <mc:Choice Requires="wps">
          <w:drawing>
            <wp:anchor distT="0" distB="0" distL="0" distR="0" simplePos="0" relativeHeight="25169049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5A7CA7D"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904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8fU9YkAIAAJI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Gn&#10;Y86sqOmNHlWLfk0FTCI9jQszQj04wmH7BVp65uE80GGsutW+jn+qh5GdiN7uyKVgTNLh9CQ/npBF&#10;kikf52fjRH62d3Y+4FcFNYuLgnt6u0Sp2NwEpIsQdIDEXAFMVV5XxqRN1Iu6NJ5tBL20wXRF8vgD&#10;ZSxrCn5yPB2lwBaiexfZ2BhGJcX06WLhXYFphVujIsbY70oTY6nON3ILKZXd5U/oiNKU6j2OPX5/&#10;q/c4d3WQR8oMFnfOdWXBp+pTi+0pK38OlOkOT4Qf1B2X2C7bJJX8dBDAEsot6cJD11jByeuKXu9G&#10;BLwXnjqJHpymA97RRxsg9qFfcbYC//ut84gngZOVs4Y6s+Dh11p4xZn5Zkn6Z/kk6gjTZjI9JSEx&#10;f2hZHlrsur4EkkROc8jJtIx4NMNSe6ifaIgsYlYyCSspd8FxWF5iNy9oCEm1WCQQNa8TeGMfnIyh&#10;I81Rm4/tk/CuFzCS8m9h6GExe6XjDhs9g1uskbSYRB6J7ljtH4AaP2m/H1JxshzuE2o/Sucv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8fU9Y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25A7CA7D"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96E07E0" w14:textId="77777777" w:rsidR="00244011" w:rsidRDefault="00244011" w:rsidP="00EE1584">
    <w:pPr>
      <w:pStyle w:val="Brdtext"/>
    </w:pPr>
    <w:r>
      <w:rPr>
        <w:noProof/>
        <w:lang w:eastAsia="sv-SE"/>
      </w:rPr>
      <mc:AlternateContent>
        <mc:Choice Requires="wps">
          <w:drawing>
            <wp:anchor distT="0" distB="0" distL="0" distR="0" simplePos="0" relativeHeight="2516157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2E095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157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4uDhkAIAAJIFAAAOAAAAZHJzL2Uyb0RvYy54bWysVFFP2zAQfp+0/2D5faQplE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DJ&#10;MWdW1PRGj6pFv6YC8khP48KUUAtHOGy/QEvPPJwHOoxVt9rX8U/1MLIT0dsduRSMSTqcnObHJ2SR&#10;ZMrH+fk4kZ/tnZ0P+FVBzeKi4J7eLlEqNrcB6SIEHSAxVwBTlTeVMWkT9aKujGcbQS9tMF2RPP5A&#10;Gcuagp8eT0YpsIXo3kU2NoZRSTF9ulh4V2Ba4daoiDH2u9LEWKrzjdxCSmV3+RM6ojSleo9jj9/f&#10;6j3OXR3kkTKDxZ1zXVnwqfrUYnvKyp8DZbrDE+EHdccltss2SSU/GwSwhHJLuvDQNVZw8qai17sV&#10;AR+Ep06iB6fpgPf00QaIfehXnK3A/37rPOJJ4GTlrKHOLHj4tRZecWa+WZL+eX4SdYRpczL5TEJi&#10;/tCyPLTYdX0FJImc5pCTaRnxaIal9lA/0RCZx6xkElZS7oLjsLzCbl7QEJJqPk8gal4n8NYunIyh&#10;I81Rm4/tk/CuFzCS8u9g6GExfaXjDhs9g5uvkbSYRB6J7ljtH4AaP2m/H1JxshzuE2o/Sm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K7i4OG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02E095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B0CE4FE" w14:textId="77777777" w:rsidR="00244011" w:rsidRDefault="00244011" w:rsidP="00EE1584">
    <w:pPr>
      <w:pStyle w:val="Brdtext"/>
    </w:pPr>
    <w:r>
      <w:rPr>
        <w:noProof/>
        <w:lang w:eastAsia="sv-SE"/>
      </w:rPr>
      <mc:AlternateContent>
        <mc:Choice Requires="wps">
          <w:drawing>
            <wp:anchor distT="0" distB="0" distL="0" distR="0" simplePos="0" relativeHeight="2516167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4E146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167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ryMjgIAAJIFAAAOAAAAZHJzL2Uyb0RvYy54bWysVF1v2yAUfZ+0/4B4Xx2nTbdGcaqsVadJ&#10;VVutmfpMMDTWMDAgsbNfvwO2k6zrS6e92MA99+vcA7PLtlZkK5yvjC5ofjKiRGhuyko/F/T78ubD&#10;J0p8YLpkymhR0J3w9HL+/t2ssVMxNmujSuEIgmg/bWxB1yHYaZZ5vhY18yfGCg2jNK5mAVv3nJWO&#10;NYheq2w8Gp1njXGldYYL73F63RnpPMWXUvBwL6UXgaiCoraQvi59V/GbzWds+uyYXVe8L4P9QxU1&#10;qzSS7kNds8DIxlV/haor7ow3MpxwU2dGyoqL1AO6yUcvunlcMytSLyDH2z1N/v+F5XfbB0eqsqCT&#10;nBLNasxoKdrgNmggj/Q01k+BerTAhfazaTHm4dzjMHbdSlfHP/ohsIPo3Z5cBCMch5Pz/PQMFg5T&#10;Ps4vxon87OBsnQ9fhKlJXBTUYXaJUra99QGFADpAYi5vVFXeVEqlTdSLuFKObBkmrUIqER5/oJQm&#10;TUHPTyejFFib6N5FVjqGEUkxfbrYeNdgWoWdEhGj9DchwVjq85XcjHOh9/kTOqIkUr3FsccfqnqL&#10;c9cHPFJmo8Peua60can7dMUOlJU/BspkhwfhR33HZWhXbZJKfjEIYGXKHXThTHexvOU3FaZ3y3x4&#10;YA43CQPH6xDu8ZHKgH3TryhZG/frtfOIh8BhpaTBzSyo/7lhTlCivmpI/yI/izoKaXM2+QghEXds&#10;WR1b9Ka+MpAE1I3q0jLigxqW0pn6CY/IImaFiWmO3AUNw/IqdO8FHiEuFosEwuW1LNzqR8tj6Ehz&#10;1OayfWLO9gIOUP6dGe4wm77QcYeNnt4uNgFaTCKPRHes9gPAxU/a7x+p+LIc7xPq8JTOfwM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A/PryM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174E146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40C8771" w14:textId="77777777" w:rsidR="00244011" w:rsidRDefault="00244011" w:rsidP="009C2B67">
    <w:pPr>
      <w:pStyle w:val="Brdtext"/>
    </w:pPr>
    <w:r>
      <w:rPr>
        <w:noProof/>
        <w:lang w:eastAsia="sv-SE"/>
      </w:rPr>
      <mc:AlternateContent>
        <mc:Choice Requires="wps">
          <w:drawing>
            <wp:anchor distT="0" distB="0" distL="0" distR="0" simplePos="0" relativeHeight="25169152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D13DC6"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915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a1G6kAIAAJI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p5xZUdMbPaoW/YYKmER6GhdmhFo6wmH7GVp65uE80GGsutW+jn+qh5GdiN7tyaVgTNLh9Cw/nZBF&#10;kikf5+fjRH52cHY+4BcFNYuLgnt6u0Sp2N4GpIsQdIDEXAFMVd5UxqRN1Iu6Mp5tBb20wXRF8vgD&#10;ZSxrCn52Oh2lwBaiexfZ2BhGJcX06WLhXYFphTujIsbYb0oTY6nOV3ILKZXd50/oiNKU6i2OPf5w&#10;q7c4d3WQR8oMFvfOdWXBp+pTix0oK38MlOkOT4Qf1R2X2K7aJJXxeBDACsod6cJD11jByZuKXu9W&#10;BHwQnjqJHpymA97TRxsg9qFfcbYG/+u184gngZOVs4Y6s+Dh50Z4xZn5akn65/kk6gjTZjL9SEJi&#10;/tiyOrbYTX0FJImc5pCTaRnxaIal9lA/0RBZxKxkElZS7oLjsLzCbl7QEJJqsUggal4n8NYunYyh&#10;I81Rm4/tk/CuFzCS8u9g6GExe6HjDhs9g1tskLSYRB6J7ljtH4AaP2m/H1JxshzvE+owSue/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Za1G6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3FD13DC6"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0B5585C" w14:textId="77777777" w:rsidR="00244011" w:rsidRDefault="00244011" w:rsidP="00EE1584">
    <w:pPr>
      <w:pStyle w:val="Brdtext"/>
    </w:pPr>
    <w:r>
      <w:rPr>
        <w:noProof/>
        <w:lang w:eastAsia="sv-SE"/>
      </w:rPr>
      <mc:AlternateContent>
        <mc:Choice Requires="wps">
          <w:drawing>
            <wp:anchor distT="0" distB="0" distL="0" distR="0" simplePos="0" relativeHeight="2516177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676E6C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177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sRc1kAIAAJIFAAAOAAAAZHJzL2Uyb0RvYy54bWysVMFu2zAMvQ/YPwi6r47TJluDOkXWosOA&#10;oi2WDj0rstQYk0VNYmJnXz9KtpOs66XDLrYkPpLi0yMvLtvasK3yoQJb8PxkxJmyEsrKPhf8++PN&#10;h0+cBRS2FAasKvhOBX45f//uonEzNYY1mFJ5RkFsmDWu4GtEN8uyINeqFuEEnLJk1OBrgbT1z1np&#10;RUPRa5ONR6Np1oAvnQepQqDT687I5ym+1krivdZBITMFp7th+vr0XcVvNr8Qs2cv3LqS/TXEP9yi&#10;FpWlpPtQ1wIF2/jqr1B1JT0E0Hgioc5A60qqVANVk49eVLNcC6dSLUROcHuawv8LK++2D55VZcEn&#10;U86sqOmNHlWLfkMF5JGexoUZoZaOcNh+hpaeeTgPdBirbrWv45/qYWQnond7cikYk3Q4meanZ2SR&#10;ZMrH+fk4kZ8dnJ0P+EVBzeKi4J7eLlEqtrcB6SIEHSAxVwBTlTeVMWkT9aKujGdbQS9tMF2RPP5A&#10;Gcuagk9PJ6MU2EJ07yIbG8OopJg+XSy8KzCtcGdUxBj7TWliLNX5Sm4hpbL7/AkdUZpSvcWxxx9u&#10;9Rbnrg7ySJnB4t65riz4VH1qsQNl5Y+BMt3hifCjuuMS21WbpDI+HQSwgnJHuvDQNVZw8qai17sV&#10;AR+Ep06iB6fpgPf00QaIfehXnK3B/3rtPOJJ4GTlrKHOLHj4uRFecWa+WpL+eX4WdYRpczb5SEJi&#10;/tiyOrbYTX0FJImc5pCTaRnxaIal9lA/0RBZxKxkElZS7oLjsLzCbl7QEJJqsUggal4n8NYunYyh&#10;I81Rm4/tk/CuFzCS8u9g6GExe6HjDhs9g1tskLSYRB6J7ljtH4AaP2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mxFzW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676E6C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951AD31" w14:textId="77777777" w:rsidR="00244011" w:rsidRDefault="00244011" w:rsidP="00EE1584">
    <w:pPr>
      <w:pStyle w:val="Brdtext"/>
    </w:pPr>
    <w:r>
      <w:rPr>
        <w:noProof/>
        <w:lang w:eastAsia="sv-SE"/>
      </w:rPr>
      <mc:AlternateContent>
        <mc:Choice Requires="wps">
          <w:drawing>
            <wp:anchor distT="0" distB="0" distL="0" distR="0" simplePos="0" relativeHeight="25161881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F2D35E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188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ynnKkAIAAJI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J5xZUdMbPaoW/YYKyCM9jQszQi0d4bD9DC0983Ae6DBW3Wpfxz/Vw8hORO/25FIwJulwepafTsgi&#10;yZSP8/NxIj87ODsf8IuCmsVFwT29XaJUbG8D0kUIOkBirgCmKm8qY9Im6kVdGc+2gl7aYLoiefyB&#10;MpY1BT87nY5SYAvRvYtsbAyjkmL6dLHwrsC0wp1REWPsN6WJsVTnK7mFlMru8yd0RGlK9RbHHn+4&#10;1VucuzrII2UGi3vnurLgU/WpxQ6UlT8GynSHJ8KP6o5LbFdtksp4MghgBeWOdOGha6zg5E1Fr3cr&#10;Aj4IT51ED07TAe/pow0Q+9CvOFuD//XaecSTwMnKWUOdWfDwcyO84sx8tST983wSdYRpM5l+JCEx&#10;f2xZHVvspr4CkkROc8jJtIx4NMNSe6ifaIgsYlYyCSspd8FxWF5hNy9oCEm1WCQQNa8TeGuXTsbQ&#10;keaozcf2SXjXCxhJ+Xcw9LCYvdBxh42ewS02SFpMIo9Ed6z2D0CNn7TfD6k4WY73CXU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AnKecq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F2D35E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BA987D8" w14:textId="77777777" w:rsidR="00244011" w:rsidRDefault="00244011" w:rsidP="009C2B67">
    <w:pPr>
      <w:pStyle w:val="Brdtext"/>
    </w:pPr>
    <w:r>
      <w:rPr>
        <w:noProof/>
        <w:lang w:eastAsia="sv-SE"/>
      </w:rPr>
      <mc:AlternateContent>
        <mc:Choice Requires="wps">
          <w:drawing>
            <wp:anchor distT="0" distB="0" distL="0" distR="0" simplePos="0" relativeHeight="25169254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4FF0D3"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4" type="#_x0000_t202" style="position:absolute;left:0;text-align:left;margin-left:5.4pt;margin-top:610.95pt;width:44.2pt;height:9.6pt;z-index:2516925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wUL2kAIAAJIFAAAOAAAAZHJzL2Uyb0RvYy54bWysVFFP2zAQfp+0/2D5faQpLYyKFHUgpkkI&#10;0GDi2XVsGs2xPdtt0v16PjtJ2zFemPaS2L7v7nzffb7zi7ZWZCOcr4wuaH40okRobspKPxf0x+P1&#10;p8+U+MB0yZTRoqBb4enF/OOH88bOxNisjCqFIwii/ayxBV2FYGdZ5vlK1MwfGSs0jNK4mgVs3XNW&#10;OtYgeq2y8Wh0kjXGldYZLrzH6VVnpPMUX0rBw52UXgSiCoq7hfR16buM32x+zmbPjtlVxftrsH+4&#10;Rc0qjaS7UFcsMLJ21V+h6oo7440MR9zUmZGy4iLVgGry0atqHlbMilQLyPF2R5P/f2H57ebekaos&#10;6BSd0qxGjx5FG9waBUwiPY31M6AeLHCh/WJatHk49ziMVbfS1fGPegjsIHq7IxfBCMfh9CQ/nsDC&#10;YcrH+dk4kZ/tna3z4aswNYmLgjr0LlHKNjc+4CKADpCYyxtVldeVUmkT9SIulSMbhk6rkK4Ijz9Q&#10;SpOmoCfH01EKrE107yIrHcOIpJg+XSy8KzCtwlaJiFH6u5BgLNX5Rm7GudC7/AkdURKp3uPY4/e3&#10;eo9zVwc8Umajw865rrRxqfr0xPaUlT8HymSHB+EHdcdlaJdtksr4dBDA0pRb6MKZ7mF5y68rdO+G&#10;+XDPHF4SGo7pEO7wkcqAfdOvKFkZ9/ut84iHwGGlpMHLLKj/tWZOUKK+aUj/LJ9EHYW0mUxPISTi&#10;Di3LQ4te15cGksgxhyxPy4gPalhKZ+onDJFFzAoT0xy5CxqG5WXo5gWGEBeLRQLh8VoWbvSD5TF0&#10;pDlq87F9Ys72Ag5Q/q0Z3jCbvdJxh42e3i7WAVpMIo9Ed6z2DcDDT9rvh1ScLIf7hNqP0vkL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JwUL2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654FF0D3"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8E76373" w14:textId="77777777" w:rsidR="00244011" w:rsidRDefault="00244011" w:rsidP="00EE1584">
    <w:pPr>
      <w:pStyle w:val="Brdtext"/>
    </w:pPr>
    <w:r>
      <w:rPr>
        <w:noProof/>
        <w:lang w:eastAsia="sv-SE"/>
      </w:rPr>
      <mc:AlternateContent>
        <mc:Choice Requires="wps">
          <w:drawing>
            <wp:anchor distT="0" distB="0" distL="0" distR="0" simplePos="0" relativeHeight="2516198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2AD65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5" type="#_x0000_t202" style="position:absolute;left:0;text-align:left;margin-left:393pt;margin-top:611.25pt;width:44.2pt;height:9.6pt;z-index:2516198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Xu1PkAIAAJIFAAAOAAAAZHJzL2Uyb0RvYy54bWysVFFP2zAQfp+0/2D5faQplNGKFHUgpkkI&#10;0GDi2XVsGs3xefa1SffrOTtJ2zFemPaS2L7v7nyfv7vzi7Y2bKN8qMAWPD8acaashLKyzwX/8Xj9&#10;6YyzgMKWwoBVBd+qwC/mHz+cN26mxrACUyrPKIgNs8YVfIXoZlkW5ErVIhyBU5aMGnwtkLb+OSu9&#10;aCh6bbLxaHSaNeBL50GqEOj0qjPyeYqvtZJ4p3VQyEzB6W6Yvj59l/Gbzc/F7NkLt6pkfw3xD7eo&#10;RWUp6S7UlUDB1r76K1RdSQ8BNB5JqDPQupIq1UDV5KNX1TyshFOpFiInuB1N4f+Flbebe8+qsuCT&#10;KWdW1PRGj6pFv6YC8khP48KMUA+OcNh+gZaeeTgPdBirbrWv45/qYWQnorc7cikYk3Q4Oc2PT8gi&#10;yZSP8+k4kZ/tnZ0P+FVBzeKi4J7eLlEqNjcB6SIEHSAxVwBTldeVMWkT9aIujWcbQS9tMF2RPP5A&#10;Gcuagp8eT0YpsIXo3kU2NoZRSTF9ulh4V2Ba4daoiDH2u9LEWKrzjdxCSmV3+RM6ojSleo9jj9/f&#10;6j3OXR3kkTKDxZ1zXVnwqfrUYnvKyp8DZbrDE+EHdccltss2SWV8NghgCeWWdOGha6zg5HVFr3cj&#10;At4LT51ED07TAe/oow0Q+9CvOFuB//3WecSTwMnKWUOdWfDway284sx8syT9aX4SdYRpczL5TE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te7U+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82AD65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87344A7" w14:textId="77777777" w:rsidR="00244011" w:rsidRDefault="00244011" w:rsidP="00EE1584">
    <w:pPr>
      <w:pStyle w:val="Brdtext"/>
    </w:pPr>
    <w:r>
      <w:rPr>
        <w:noProof/>
        <w:lang w:eastAsia="sv-SE"/>
      </w:rPr>
      <mc:AlternateContent>
        <mc:Choice Requires="wps">
          <w:drawing>
            <wp:anchor distT="0" distB="0" distL="0" distR="0" simplePos="0" relativeHeight="2516208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0F08AF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6208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6DgEkAIAAJIFAAAOAAAAZHJzL2Uyb0RvYy54bWysVFFP2zAQfp+0/2D5faQpFN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En&#10;Z5xZUdMbPaoW/ZoKyCM9jQszQj04wmH7BVp65uE80GGsutW+jn+qh5GdiN7uyKVgTNLh5DQ/PiGL&#10;JFM+zqfjRH62d3Y+4FcFNYuLgnt6u0Sp2NwEpIsQdIDEXAFMVV5XxqRN1Iu6NJ5tBL20wXRF8vgD&#10;ZSxrCn56PBmlwBaiexfZ2BhGJcX06WLhXYFphVujIsbY70oTY6nON3ILKZXd5U/oiNKU6j2OPX5/&#10;q/c4d3WQR8oMFnfOdWXBp+pTi+0pK38OlOkOT4Qf1B2X2C7bJJXxdBDAEsot6cJD11jByeuKXu9G&#10;BLwXnjqJHpymA97RRxsg9qFfcbYC//ut84gngZOVs4Y6s+Dh11p4xZn5Zkn60/wk6gjT5mRyRk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CzoOAS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0F08AF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275E221" w14:textId="77777777" w:rsidR="00244011" w:rsidRDefault="00244011" w:rsidP="009C2B67">
    <w:pPr>
      <w:pStyle w:val="Brdtext"/>
    </w:pPr>
    <w:r>
      <w:rPr>
        <w:noProof/>
        <w:lang w:eastAsia="sv-SE"/>
      </w:rPr>
      <mc:AlternateContent>
        <mc:Choice Requires="wps">
          <w:drawing>
            <wp:anchor distT="0" distB="0" distL="0" distR="0" simplePos="0" relativeHeight="25169356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338DCC5"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9" type="#_x0000_t202" style="position:absolute;left:0;text-align:left;margin-left:5.4pt;margin-top:610.95pt;width:44.2pt;height:9.6pt;z-index:2516935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ol5YjgIAAJIFAAAOAAAAZHJzL2Uyb0RvYy54bWysVF1v2yAUfZ+0/4B4Xx2nabdGcaqsVadJ&#10;VVutnfpMMCTWMDAgsbNfvwO2k6zrS6e92MA99+vcA7PLtlZkK5yvjC5ofjKiRGhuykqvCvr96ebD&#10;J0p8YLpkymhR0J3w9HL+/t2ssVMxNmujSuEIgmg/bWxB1yHYaZZ5vhY18yfGCg2jNK5mAVu3ykrH&#10;GkSvVTYejc6zxrjSOsOF9zi97ox0nuJLKXi4l9KLQFRBUVtIX5e+y/jN5jM2XTlm1xXvy2D/UEXN&#10;Ko2k+1DXLDCycdVfoeqKO+ONDCfc1JmRsuIi9YBu8tGLbh7XzIrUC8jxdk+T/39h+d32wZGqLOh5&#10;TolmNWb0JNrgNmhgEulprJ8C9WiBC+1n02LMw7nHYey6la6Of/RDYAfRuz25CEY4Ds/O89MJLBym&#10;fJxfjBP52cHZOh++CFOTuCiow+wSpWx76wMKAXSAxFzeqKq8qZRKm6gXcaUc2TJMWoVUIjz+QClN&#10;GjR6ejZKgbWJ7l1kpWMYkRTTp4uNdw2mVdgpETFKfxMSjKU+X8nNOBd6nz+hI0oi1Vsce/yhqrc4&#10;d33AI2U2Ouyd60obl7pPV+xAWfljoEx2eBB+1HdchnbZJqmcjgcBLE25gy6c6S6Wt/ymwvRumQ8P&#10;zOEmYeB4HcI9PlIZsG/6FSVr4369dh7xEDislDS4mQX1PzfMCUrUVw3pX+STqKOQNpOzjxAScceW&#10;5bFFb+orA0lA3aguLSM+qGEpnamf8YgsYlaYmObIXdAwLK9C917gEeJisUggXF7Lwq1+tDyGjjRH&#10;bT61z8zZXsAByr8zwx1m0xc67rDR09vFJkCLSeSR6I7VfgC4+En7/SMVX5bjfUIdntL5bwA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IqJeWI4CAACS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0338DCC5"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1F4DF4D" w14:textId="77777777" w:rsidR="00244011" w:rsidRDefault="00244011" w:rsidP="00EE1584">
    <w:pPr>
      <w:pStyle w:val="Brdtext"/>
    </w:pPr>
    <w:r>
      <w:rPr>
        <w:noProof/>
        <w:lang w:eastAsia="sv-SE"/>
      </w:rPr>
      <mc:AlternateContent>
        <mc:Choice Requires="wps">
          <w:drawing>
            <wp:anchor distT="0" distB="0" distL="0" distR="0" simplePos="0" relativeHeight="2516218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51BC8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0" type="#_x0000_t202" style="position:absolute;left:0;text-align:left;margin-left:393pt;margin-top:611.25pt;width:44.2pt;height:9.6pt;z-index:2516218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eBjXjwIAAJIFAAAOAAAAZHJzL2Uyb0RvYy54bWysVFFv2yAQfp+0/4B4Xx0nb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no8p0azGGz2JNrgNCsgjPY31U6AeLXCh/WxaPPNw7nEYq26lq+Mf9RDYQfRuTy6CEY7Ds/N8cgoL&#10;hykf5xfjRH52cLbOhy/C1CQuCurwdolStr31ARcBdIDEXN6oqryplEqbqBdxpRzZMry0CumK8PgD&#10;pTRpUOjkbJQCaxPdu8hKxzAiKaZPFwvvCkyrsFMiYpT+JiQYS3W+kptxLvQ+f0JHlESqtzj2+MOt&#10;3uLc1QGPlNnosHeuK21cqj612IGy8sdAmezwIPyo7rgM7bJNUplMBgEsTbmDLpzpGstbflPh9W6Z&#10;Dw/MoZPw4JgO4R4fqQzYN/2KkrVxv147j3gIHFZKGnRmQf3PDXOCEvVVQ/oX+WnUUUib07OPEBJx&#10;x5blsUVv6isDSeSYQ5anZcQHNSylM/UzhsgiZoWJaY7cBQ3D8ip08wJDiIvFIoHQvJaFW/1oeQwd&#10;aY7afGqfmbO9gAOUf2eGHmbTFzrusNHT28UmQItJ5JHojtX+AdD4Sfv9kIqT5XifUIdROv8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4ngY1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7551BC8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D88373" w14:textId="77777777" w:rsidR="00244011" w:rsidRDefault="00244011" w:rsidP="00EE1584">
    <w:pPr>
      <w:pStyle w:val="Brdtext"/>
    </w:pPr>
    <w:r>
      <w:rPr>
        <w:noProof/>
        <w:lang w:eastAsia="sv-SE"/>
      </w:rPr>
      <mc:AlternateContent>
        <mc:Choice Requires="wps">
          <w:drawing>
            <wp:anchor distT="0" distB="0" distL="0" distR="0" simplePos="0" relativeHeight="25162291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4648D8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1" type="#_x0000_t202" style="position:absolute;left:0;text-align:left;margin-left:393pt;margin-top:611.25pt;width:44.2pt;height:9.6pt;z-index:2516229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A3YojwIAAJI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noMezWq80ZNog9uggDzS01g/BerRAhfaz6bFMw/nHoex6la6Ov5RD4EdkXZ7chGMcByeneenE1g4&#10;TPk4vxgn8rODs3U+fBGmJnFRUIe3S5Sy7a0PuAigAyTm8kZV5U2lVNpEvYgr5ciW4aVVSFeExx8o&#10;pUmDQk/PRimwNtG9i6x0DCOSYvp0sfCuwLQKOyUiRulvQoKxVOcruRnnQu/zJ3RESaR6i2OPP9zq&#10;Lc5dHfBImY0Oe+e60sal6lOLHSgrfwyUyQ4Pwo/qjsvQLtskldPJIIClKXfQhTNdY3nLbyq83i3z&#10;4YE5dBIeHNMh3OMjlQH7pl9Rsjbu12vnEQ+Bw0pJg84sqP+5YU5Qor5qSP8in0QdhbSZnH2EkIg7&#10;tiyPLXpTXxlIIsccsjwtIz6oYSmdqZ8xRBYxK0xMc+QuaBiWV6GbFxhCXCwWCYTmtSzc6kfLY+hI&#10;c9TmU/vMnO0FHKD8OzP0MJu+0HGHjZ7eLjYBWkwij0R3rPYPgMZP2u+HVJwsx/uEOozS+W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sgN2K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4648D8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0267BA9" w14:textId="77777777" w:rsidR="00244011" w:rsidRDefault="00244011" w:rsidP="009C2B67">
    <w:pPr>
      <w:pStyle w:val="Brdtext"/>
    </w:pPr>
    <w:r>
      <w:rPr>
        <w:noProof/>
        <w:lang w:eastAsia="sv-SE"/>
      </w:rPr>
      <mc:AlternateContent>
        <mc:Choice Requires="wps">
          <w:drawing>
            <wp:anchor distT="0" distB="0" distL="0" distR="0" simplePos="0" relativeHeight="25169459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281B632"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4" type="#_x0000_t202" style="position:absolute;left:0;text-align:left;margin-left:5.4pt;margin-top:610.95pt;width:44.2pt;height:9.6pt;z-index:2516945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uZOZjwIAAJI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UW&#10;9HRCiWY13uhRtMGtUcAk0tNYPwVqYYEL7RfT4pmHc4/DWHUrXR3/qIfADqK3O3IRjHAcnpzmxxNY&#10;OEz5OD8fJ/KzvbN1PnwVpiZxUVCHt0uUss2tD7gIoAMk5vJGVeVNpVTaRL2IK+XIhuGlVUhXhMcf&#10;KKVJg0KPT0YpsDbRvYusdAwjkmL6dLHwrsC0ClslIkbp70KCsVTnG7kZ50Lv8id0REmkeo9jj9/f&#10;6j3OXR3wSJmNDjvnutLGpepTi+0pK38OlMkOD8IP6o7L0C7bJJXjs0EAS1NuoQtnusbylt9UeL1b&#10;5sMDc+gkPDimQ7jHRyoD9k2/omRl3O+3ziMeAoeVkgadWVD/a82coER905D+eT6JOgppMzk5g5CI&#10;O7QsDy16XV8ZSCLHHLI8LSM+qGEpnamfMETmMStMTHPkLmgYllehmxcYQlzM5wmE5rUs3OqF5TF0&#10;pDlq87F9Ys72Ag5Q/p0ZephNX+m4w0ZPb+frAC0mkUeiO1b7B0DjJ+33QypOlsN9Qu1H6ewF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Mm5k5m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2281B632"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6E5AD85" w14:textId="77777777" w:rsidR="00244011" w:rsidRDefault="00244011" w:rsidP="00EE1584">
    <w:pPr>
      <w:pStyle w:val="Brdtext"/>
    </w:pPr>
    <w:r>
      <w:rPr>
        <w:noProof/>
        <w:lang w:eastAsia="sv-SE"/>
      </w:rPr>
      <mc:AlternateContent>
        <mc:Choice Requires="wps">
          <w:drawing>
            <wp:anchor distT="0" distB="0" distL="0" distR="0" simplePos="0" relativeHeight="25162393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2D233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5" type="#_x0000_t202" style="position:absolute;left:0;text-align:left;margin-left:393pt;margin-top:611.25pt;width:44.2pt;height:9.6pt;z-index:2516239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JjwgjwIAAJIFAAAOAAAAZHJzL2Uyb0RvYy54bWysVFFP2zAQfp+0/2D5faQplEFFijoQ0yQE&#10;aGXi2XVsGs2xPdtt0v16PjtJ2zFemPaS2L7v7nyfv7uLy7ZWZCOcr4wuaH40okRobspKPxf0x+PN&#10;pzNKfGC6ZMpoUdCt8PRy9vHDRWOnYmxWRpXCEQTRftrYgq5CsNMs83wlauaPjBUaRmlczQK27jkr&#10;HWsQvVbZeDQ6zRrjSusMF97j9Loz0lmKL6Xg4V5KLwJRBcXdQvq69F3Gbza7YNNnx+yq4v012D/c&#10;omaVRtJdqGsWGFm76q9QdcWd8UaGI27qzEhZcZFqQDX56FU1ixWzItUCcrzd0eT/X1h+t3lwpCoL&#10;ejqhRLMab/Qo2uDWKCCP9DTWT4FaWOBC+8W0eObh3OMwVt1KV8c/6iGwg+jtjlwEIxyHk9P8+AQW&#10;DlM+zs/Hifxs72ydD1+FqUlcFNTh7RKlbHPrAy4C6ACJubxRVXlTKZU2US/iSjmyYXhpFdIV4fEH&#10;SmnSoNDjySgF1ia6d5GVjmFEUkyfLhbeFZhWYatExCj9XUgwlup8IzfjXOhd/oSOKIlU73Hs8ftb&#10;vce5qwMeKbPRYedcV9q4VH1qsT1l5c+BMtnhQfhB3XEZ2mWbpHJ8NghgacotdOFM11je8psKr3fL&#10;fHhgDp2EB8d0CPf4SGXAvulXlKyM+/3WecRD4LBS0qAzC+p/rZkTlKhvGtI/z0+ijkLanEw+Q0jE&#10;HVqWhxa9rq8MJJFjDlmelhEf1LCUztRPGCLzmBUmpjlyFzQMy6vQzQsMIS7m8wRC81oWbvXC8hg6&#10;0hy1+dg+MWd7AQco/84MPcymr3TcYaOnt/N1gBaTyCPRHav9A6Dxk/b7IRUny+E+ofajdPYC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myY8I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02D233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F046523" w14:textId="77777777" w:rsidR="00244011" w:rsidRDefault="00244011" w:rsidP="00EE1584">
    <w:pPr>
      <w:pStyle w:val="Brdtext"/>
    </w:pPr>
    <w:r>
      <w:rPr>
        <w:noProof/>
        <w:lang w:eastAsia="sv-SE"/>
      </w:rPr>
      <mc:AlternateContent>
        <mc:Choice Requires="wps">
          <w:drawing>
            <wp:anchor distT="0" distB="0" distL="0" distR="0" simplePos="0" relativeHeight="2516249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A0D89C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6" type="#_x0000_t202" style="position:absolute;left:0;text-align:left;margin-left:393pt;margin-top:611.25pt;width:44.2pt;height:9.6pt;z-index:2516249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ITfmjwIAAJIFAAAOAAAAZHJzL2Uyb0RvYy54bWysVE1v2zAMvQ/YfxB0Xx2nH1uCOEXWosOA&#10;oi3WDj0rspQYk0VNYmJnv36UbCdZ10uHXWxJfCTFp0fOLtvasK3yoQJb8PxkxJmyEsrKrgr+/enm&#10;wyfOAgpbCgNWFXynAr+cv383a9xUjWENplSeURAbpo0r+BrRTbMsyLWqRTgBpywZNfhaIG39Kiu9&#10;aCh6bbLxaHSRNeBL50GqEOj0ujPyeYqvtZJ4r3VQyEzB6W6Yvj59l/GbzWdiuvLCrSvZX0P8wy1q&#10;UVlKug91LVCwja/+ClVX0kMAjScS6gy0rqRKNVA1+ehFNY9r4VSqhcgJbk9T+H9h5d32wbOqLPjF&#10;KWdW1PRGT6pFv6EC8khP48KUUI+OcNh+hpaeeTgPdBirbrWv45/qYWQnond7cikYk3R4fpGfnpFF&#10;kikf55NxIj87ODsf8IuCmsVFwT29XaJUbG8D0kUIOkBirgCmKm8qY9Im6kVdGc+2gl7aYLoiefyB&#10;MpY1sdDzUQpsIbp3kY2NYVRSTJ8uFt4VmFa4MypijP2mNDGW6nwlt5BS2X3+hI4oTane4tjjD7d6&#10;i3NXB3mkzGBx71xXFnyqPrXYgbLyx0CZ7vBE+FHdcYntsk1SOZ0MAlhCuSNdeOgaKzh5U9Hr3YqA&#10;D8JTJ9GD03TAe/poA8Q+9CvO1uB/vXYe8SRwsnLWUGcWPPzcCK84M18tSX+Sn0UdYdqcnX8kITF/&#10;bFkeW+ymvgKSRE5zyMm0jHg0w1J7qJ9piCxiVjIJKyl3wXFYXmE3L2gISbVYJBA1rxN4ax+djKEj&#10;zVGbT+2z8K4XMJLy72DoYTF9oeMOGz2DW2yQtJhEHonuWO0fgBo/ab8fUnGyHO8T6jBK578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lyE35o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7A0D89C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661352F" w14:textId="77777777" w:rsidR="00244011" w:rsidRDefault="00244011" w:rsidP="009C2B67">
    <w:pPr>
      <w:pStyle w:val="Brdtext"/>
    </w:pPr>
    <w:r>
      <w:rPr>
        <w:noProof/>
        <w:lang w:eastAsia="sv-SE"/>
      </w:rPr>
      <mc:AlternateContent>
        <mc:Choice Requires="wps">
          <w:drawing>
            <wp:anchor distT="0" distB="0" distL="0" distR="0" simplePos="0" relativeHeight="25169561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EB56C33" w14:textId="77777777" w:rsidR="00244011" w:rsidRPr="00756E21" w:rsidRDefault="00244011" w:rsidP="009C2B67">
                          <w:pPr>
                            <w:pStyle w:val="Brdtext"/>
                            <w:jc w:val="right"/>
                          </w:pPr>
                          <w:r>
                            <w:fldChar w:fldCharType="begin"/>
                          </w:r>
                          <w:r>
                            <w:instrText xml:space="preserve"> PAGE   \* MERGEFORMAT </w:instrText>
                          </w:r>
                          <w:r>
                            <w:fldChar w:fldCharType="separate"/>
                          </w:r>
                          <w:r w:rsidR="005673A1">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9" type="#_x0000_t202" style="position:absolute;left:0;text-align:left;margin-left:5.4pt;margin-top:610.95pt;width:44.2pt;height:9.6pt;z-index:2516956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9IRnjwIAAJI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UW&#10;9PSMEs1qvNGjaINbo4BJpKexfgrUwgIX2i+mxTMP5x6HsepWujr+UQ+BHURvd+QiGOE4PDnNjyew&#10;cJjycX4+TuRne2frfPgqTE3ioqAOb5coZZtbH3ARQAdIzOWNqsqbSqm0iXoRV8qRDcNLq5CuCI8/&#10;UEqTBoUen4xSYG2iexdZ6RhGJMX06WLhXYFpFbZKRIzS34UEY6nON3IzzoXe5U/oiJJI9R7HHr+/&#10;1XucuzrgkTIbHXbOdaWNS9WnFttTVv4cKJMdHoQf1B2XoV22SSqT8SCApSm30IUzXWN5y28qvN4t&#10;8+GBOXQSHhzTIdzjI5UB+6ZfUbIy7vdb5xEPgcNKSYPOLKj/tWZOUKK+aUj/PJ9EHYW0mZycQUjE&#10;HVqWhxa9rq8MJJFjDlmelhEf1LCUztRPGCLzmBUmpjlyFzQMy6vQzQsMIS7m8wRC81oWbvXC8hg6&#10;0hy1+dg+MWd7AQco/84MPcymr3TcYaOnt/N1gBaTyCPRHav9A6Dxk/b7IRUny+E+ofajdPYC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M/0hGe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5EB56C33" w14:textId="77777777" w:rsidR="00244011" w:rsidRPr="00756E21" w:rsidRDefault="00244011" w:rsidP="009C2B67">
                    <w:pPr>
                      <w:pStyle w:val="Brdtext"/>
                      <w:jc w:val="right"/>
                    </w:pPr>
                    <w:r>
                      <w:fldChar w:fldCharType="begin"/>
                    </w:r>
                    <w:r>
                      <w:instrText xml:space="preserve"> PAGE   \* MERGEFORMAT </w:instrText>
                    </w:r>
                    <w:r>
                      <w:fldChar w:fldCharType="separate"/>
                    </w:r>
                    <w:r w:rsidR="005673A1">
                      <w:rPr>
                        <w:noProof/>
                      </w:rPr>
                      <w:t>2</w:t>
                    </w:r>
                    <w:r>
                      <w:fldChar w:fldCharType="end"/>
                    </w:r>
                  </w:p>
                </w:txbxContent>
              </v:textbox>
              <w10:wrap type="square" anchorx="page" anchory="page"/>
            </v:shape>
          </w:pict>
        </mc:Fallback>
      </mc:AlternateContent>
    </w:r>
    <w:r>
      <w:t xml:space="preserve"> </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EA7CBB9" w14:textId="77777777" w:rsidR="00244011" w:rsidRDefault="00244011" w:rsidP="00EE1584">
    <w:pPr>
      <w:pStyle w:val="Brdtext"/>
    </w:pPr>
    <w:r>
      <w:rPr>
        <w:noProof/>
        <w:lang w:eastAsia="sv-SE"/>
      </w:rPr>
      <mc:AlternateContent>
        <mc:Choice Requires="wps">
          <w:drawing>
            <wp:anchor distT="0" distB="0" distL="0" distR="0" simplePos="0" relativeHeight="2516259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AE648D" w14:textId="77777777" w:rsidR="00244011" w:rsidRPr="00756E21" w:rsidRDefault="00244011" w:rsidP="00A118D8">
                          <w:pPr>
                            <w:pStyle w:val="Brdtext"/>
                            <w:jc w:val="right"/>
                          </w:pPr>
                          <w:r>
                            <w:fldChar w:fldCharType="begin"/>
                          </w:r>
                          <w:r>
                            <w:instrText xml:space="preserve"> PAGE   \* MERGEFORMAT </w:instrText>
                          </w:r>
                          <w:r>
                            <w:fldChar w:fldCharType="separate"/>
                          </w:r>
                          <w:r w:rsidR="005673A1">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0" type="#_x0000_t202" style="position:absolute;left:0;text-align:left;margin-left:393pt;margin-top:611.25pt;width:44.2pt;height:9.6pt;z-index:2516259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REvOjwIAAJI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nqNTmtXo0ZNog9uggDzS01g/BerRAhfaz6ZFm4dzj8NYdStdHf+oh8AOond7chGMcByeneenE1g4&#10;TPk4vxgn8rODs3U+fBGmJnFRUIfeJUrZ9tYHXATQARJzeaOq8qZSKm2iXsSVcmTL0GkV0hXh8QdK&#10;adKg0NOzUQqsTXTvIisdw4ikmD5dLLwrMK3CTomIUfqbkGAs1flKbsa50Pv8CR1REqne4tjjD7d6&#10;i3NXBzxSZqPD3rmutHGp+vTEDpSVPwbKZIcH4Ud1x2Vol22SyuR0EMDSlDvowpnuYXnLbyp075b5&#10;8MAcXhIajukQ7vGRyoB9068oWRv367XziIfAYaWkwcssqP+5YU5Qor5qSP8in0QdhbSZnH2EkIg7&#10;tiyPLXpTXxlIIsccsjwtIz6oYSmdqZ8xRBYxK0xMc+QuaBiWV6GbFxhCXCwWCYTHa1m41Y+Wx9CR&#10;5qjNp/aZOdsLOED5d2Z4w2z6QscdNnp6u9gEaDGJPBLdsdo3AA8/ab8fUnGyHO8T6jBK578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6URLzo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7AE648D" w14:textId="77777777" w:rsidR="00244011" w:rsidRPr="00756E21" w:rsidRDefault="00244011" w:rsidP="00A118D8">
                    <w:pPr>
                      <w:pStyle w:val="Brdtext"/>
                      <w:jc w:val="right"/>
                    </w:pPr>
                    <w:r>
                      <w:fldChar w:fldCharType="begin"/>
                    </w:r>
                    <w:r>
                      <w:instrText xml:space="preserve"> PAGE   \* MERGEFORMAT </w:instrText>
                    </w:r>
                    <w:r>
                      <w:fldChar w:fldCharType="separate"/>
                    </w:r>
                    <w:r w:rsidR="005673A1">
                      <w:rPr>
                        <w:noProof/>
                      </w:rPr>
                      <w:t>1</w:t>
                    </w:r>
                    <w:r>
                      <w:fldChar w:fldCharType="end"/>
                    </w:r>
                  </w:p>
                </w:txbxContent>
              </v:textbox>
              <w10:wrap type="square" anchorx="page" anchory="page"/>
            </v:shape>
          </w:pict>
        </mc:Fallback>
      </mc:AlternateContent>
    </w:r>
    <w:r>
      <w:t xml:space="preserve"> </w: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7546652" w14:textId="77777777" w:rsidR="00244011" w:rsidRDefault="00244011" w:rsidP="00EE1584">
    <w:pPr>
      <w:pStyle w:val="Brdtext"/>
    </w:pPr>
    <w:r>
      <w:rPr>
        <w:noProof/>
        <w:lang w:eastAsia="sv-SE"/>
      </w:rPr>
      <mc:AlternateContent>
        <mc:Choice Requires="wps">
          <w:drawing>
            <wp:anchor distT="0" distB="0" distL="0" distR="0" simplePos="0" relativeHeight="25162700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568FCB" w14:textId="77777777" w:rsidR="00244011" w:rsidRPr="00756E21" w:rsidRDefault="00244011" w:rsidP="00A118D8">
                          <w:pPr>
                            <w:pStyle w:val="Brdtext"/>
                            <w:jc w:val="right"/>
                          </w:pPr>
                          <w:r>
                            <w:fldChar w:fldCharType="begin"/>
                          </w:r>
                          <w:r>
                            <w:instrText xml:space="preserve"> PAGE   \* MERGEFORMAT </w:instrText>
                          </w:r>
                          <w:r>
                            <w:fldChar w:fldCharType="separate"/>
                          </w:r>
                          <w:r w:rsidR="005673A1">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1" type="#_x0000_t202" style="position:absolute;left:0;text-align:left;margin-left:393pt;margin-top:611.25pt;width:44.2pt;height:9.6pt;z-index:2516270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VawXjwIAAJIFAAAOAAAAZHJzL2Uyb0RvYy54bWysVFFv2yAQfp+0/4B4Xx2nabZGdaqsVadJ&#10;VVstnfpMMDTWMDAgsbNfvw9sJ1nXl057sYH77o77+O4uLttaka1wvjK6oPnJiBKhuSkr/VzQ7483&#10;Hz5R4gPTJVNGi4LuhKeX8/fvLho7E2OzNqoUjiCI9rPGFnQdgp1lmedrUTN/YqzQMErjahawdc9Z&#10;6ViD6LXKxqPRNGuMK60zXHiP0+vOSOcpvpSCh3spvQhEFRR3C+nr0ncVv9n8gs2eHbPrivfXYP9w&#10;i5pVGkn3oa5ZYGTjqr9C1RV3xhsZTripMyNlxUWqAdXkoxfVLNfMilQLyPF2T5P/f2H53fbBkaos&#10;6HRKiWY13uhRtMFtUEAe6WmsnwG1tMCF9rNp8czDucdhrLqVro5/1ENgB9G7PbkIRjgOz6b56QQW&#10;DlM+zs/Hifzs4GydD1+EqUlcFNTh7RKlbHvrAy4C6ACJubxRVXlTKZU2US/iSjmyZXhpFdIV4fEH&#10;SmnSoNDTs1EKrE107yIrHcOIpJg+XSy8KzCtwk6JiFH6m5BgLNX5Sm7GudD7/AkdURKp3uLY4w+3&#10;eotzVwc8Umajw965rrRxqfrUYgfKyh8DZbLDg/CjuuMytKs2SWUyGQSwMuUOunCmayxv+U2F17tl&#10;Pjwwh07Cg2M6hHt8pDJg3/QrStbG/XrtPOIhcFgpadCZBfU/N8wJStRXDemf55Ooo5A2k7OPEBJx&#10;x5bVsUVv6isDSeSYQ5anZcQHNSylM/UThsgiZoWJaY7cBQ3D8ip08wJDiIvFIoHQvJaFW720PIaO&#10;NEdtPrZPzNlewAHKvzNDD7PZCx132Ojp7WIToMUk8kh0x2r/AGj8pP1+SMXJcrxPqMMonf8G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X1WsF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08568FCB" w14:textId="77777777" w:rsidR="00244011" w:rsidRPr="00756E21" w:rsidRDefault="00244011" w:rsidP="00A118D8">
                    <w:pPr>
                      <w:pStyle w:val="Brdtext"/>
                      <w:jc w:val="right"/>
                    </w:pPr>
                    <w:r>
                      <w:fldChar w:fldCharType="begin"/>
                    </w:r>
                    <w:r>
                      <w:instrText xml:space="preserve"> PAGE   \* MERGEFORMAT </w:instrText>
                    </w:r>
                    <w:r>
                      <w:fldChar w:fldCharType="separate"/>
                    </w:r>
                    <w:r w:rsidR="005673A1">
                      <w:rPr>
                        <w:noProof/>
                      </w:rPr>
                      <w:t>1</w:t>
                    </w:r>
                    <w:r>
                      <w:fldChar w:fldCharType="end"/>
                    </w:r>
                  </w:p>
                </w:txbxContent>
              </v:textbox>
              <w10:wrap type="square" anchorx="page" anchory="page"/>
            </v:shape>
          </w:pict>
        </mc:Fallback>
      </mc:AlternateContent>
    </w:r>
    <w:r>
      <w:t xml:space="preserve"> </w: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7D302CB" w14:textId="77777777" w:rsidR="00244011" w:rsidRDefault="00244011" w:rsidP="009C2B67">
    <w:pPr>
      <w:pStyle w:val="Brdtext"/>
    </w:pPr>
    <w:r>
      <w:rPr>
        <w:noProof/>
        <w:lang w:eastAsia="sv-SE"/>
      </w:rPr>
      <mc:AlternateContent>
        <mc:Choice Requires="wps">
          <w:drawing>
            <wp:anchor distT="0" distB="0" distL="0" distR="0" simplePos="0" relativeHeight="25169664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7D5B420" w14:textId="77777777" w:rsidR="00244011" w:rsidRPr="00756E21" w:rsidRDefault="00244011" w:rsidP="009C2B67">
                          <w:pPr>
                            <w:pStyle w:val="Brdtext"/>
                            <w:jc w:val="right"/>
                          </w:pPr>
                          <w:r>
                            <w:fldChar w:fldCharType="begin"/>
                          </w:r>
                          <w:r>
                            <w:instrText xml:space="preserve"> PAGE   \* MERGEFORMAT </w:instrText>
                          </w:r>
                          <w:r>
                            <w:fldChar w:fldCharType="separate"/>
                          </w:r>
                          <w:r w:rsidR="005673A1">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4" type="#_x0000_t202" style="position:absolute;left:0;text-align:left;margin-left:5.4pt;margin-top:610.95pt;width:44.2pt;height:9.6pt;z-index:2516966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bGfQjwIAAJI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UW&#10;9Az0aFbjjR5FG9waBUwiPY31U6AWFrjQfjEtnnk49ziMVbfS1fGPegjsiLTdkYtghOPw5DQ/nsDC&#10;YcrH+fk4kZ/tna3z4aswNYmLgjq8XaKUbW59wEUAHSAxlzeqKm8qpdIm6kVcKUc2DC+tQroiPP5A&#10;KU2agp4en4xSYG2iexdZ6RhGJMX06WLhXYFpFbZKRIzS34UEY6nON3IzzoXe5U/oiJJI9R7HHr+/&#10;1XucuzrgkTIbHXbOdaWNS9WnFttTVv4cKJMdHoQf1B2XoV22SSqTs0EAS1NuoQtnusbylt9UeL1b&#10;5sMDc+gkPDimQ7jHRyoD9k2/omRl3O+3ziMeAoeVkgadWVD/a82coER905D+eT6JOgppMzk5g5CI&#10;O7QsDy16XV8ZSCLHHLI8LSM+qGEpnamfMETmMStMTHPkLmgYllehmxcYQlzM5wmE5rUs3OqF5TF0&#10;pDlq87F9Ys72Ag5Q/p0ZephNX+m4w0ZPb+frAC0mkUeiO1b7B0DjJ+33QypOlsN9Qu1H6ewF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OJsZ9C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27D5B420" w14:textId="77777777" w:rsidR="00244011" w:rsidRPr="00756E21" w:rsidRDefault="00244011" w:rsidP="009C2B67">
                    <w:pPr>
                      <w:pStyle w:val="Brdtext"/>
                      <w:jc w:val="right"/>
                    </w:pPr>
                    <w:r>
                      <w:fldChar w:fldCharType="begin"/>
                    </w:r>
                    <w:r>
                      <w:instrText xml:space="preserve"> PAGE   \* MERGEFORMAT </w:instrText>
                    </w:r>
                    <w:r>
                      <w:fldChar w:fldCharType="separate"/>
                    </w:r>
                    <w:r w:rsidR="005673A1">
                      <w:rPr>
                        <w:noProof/>
                      </w:rPr>
                      <w:t>2</w:t>
                    </w:r>
                    <w:r>
                      <w:fldChar w:fldCharType="end"/>
                    </w:r>
                  </w:p>
                </w:txbxContent>
              </v:textbox>
              <w10:wrap type="square" anchorx="page" anchory="page"/>
            </v:shape>
          </w:pict>
        </mc:Fallback>
      </mc:AlternateContent>
    </w:r>
    <w:r>
      <w:t xml:space="preserve"> </w: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26FC88E" w14:textId="77777777" w:rsidR="00244011" w:rsidRDefault="00244011" w:rsidP="00EE1584">
    <w:pPr>
      <w:pStyle w:val="Brdtext"/>
    </w:pPr>
    <w:r>
      <w:rPr>
        <w:noProof/>
        <w:lang w:eastAsia="sv-SE"/>
      </w:rPr>
      <mc:AlternateContent>
        <mc:Choice Requires="wps">
          <w:drawing>
            <wp:anchor distT="0" distB="0" distL="0" distR="0" simplePos="0" relativeHeight="25162803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A0C59DD" w14:textId="77777777" w:rsidR="00244011" w:rsidRPr="00756E21" w:rsidRDefault="00244011" w:rsidP="00A118D8">
                          <w:pPr>
                            <w:pStyle w:val="Brdtext"/>
                            <w:jc w:val="right"/>
                          </w:pPr>
                          <w:r>
                            <w:fldChar w:fldCharType="begin"/>
                          </w:r>
                          <w:r>
                            <w:instrText xml:space="preserve"> PAGE   \* MERGEFORMAT </w:instrText>
                          </w:r>
                          <w:r>
                            <w:fldChar w:fldCharType="separate"/>
                          </w:r>
                          <w:r w:rsidR="005673A1">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5" type="#_x0000_t202" style="position:absolute;left:0;text-align:left;margin-left:393pt;margin-top:611.25pt;width:44.2pt;height:9.6pt;z-index:2516280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88hpjgIAAJIFAAAOAAAAZHJzL2Uyb0RvYy54bWysVF1v2yAUfZ+0/4B4Xx2n6VdUp8padZpU&#10;tdXSqc8EQ2MNAwMSO/v1O2A7ybq+dNqLDdxzv849cHnV1opshPOV0QXNj0aUCM1NWemXgn5/uv10&#10;TokPTJdMGS0KuhWeXs0+frhs7FSMzcqoUjiCINpPG1vQVQh2mmWer0TN/JGxQsMojatZwNa9ZKVj&#10;DaLXKhuPRqdZY1xpneHCe5zedEY6S/GlFDw8SOlFIKqgqC2kr0vfZfxms0s2fXHMrirel8H+oYqa&#10;VRpJd6FuWGBk7aq/QtUVd8YbGY64qTMjZcVF6gHd5KNX3SxWzIrUC8jxdkeT/39h+f3m0ZGqLOhZ&#10;TolmNWb0JNrg1mggj/Q01k+BWljgQvvZtBjzcO5xGLtupavjH/0Q2EH0dkcughGOw5PT/HgCC4cp&#10;H+cX40R+tne2zocvwtQkLgrqMLtEKdvc+YBCAB0gMZc3qipvK6XSJupFXCtHNgyTViGVCI8/UEqT&#10;pqCnxyejFFib6N5FVjqGEUkxfbrYeNdgWoWtEhGj9DchwVjq843cjHOhd/kTOqIkUr3Hscfvq3qP&#10;c9cHPFJmo8POua60can7dMX2lJU/BspkhwfhB33HZWiXbZLK5HwQwNKUW+jCme5iectvK0zvjvnw&#10;yBxuEgaO1yE84COVAfumX1GyMu7XW+cRD4HDSkmDm1lQ/3PNnKBEfdWQ/kU+iToKaTM5OYOQiDu0&#10;LA8tel1fG0gC6kZ1aRnxQQ1L6Uz9jEdkHrPCxDRH7oKGYXkduvcCjxAX83kC4fJaFu70wvIYOtIc&#10;tfnUPjNnewEHKP/eDHeYTV/puMNGT2/n6wAtJpFHojtW+wHg4ift949UfFkO9wm1f0pnvwE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Cw88hp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6A0C59DD" w14:textId="77777777" w:rsidR="00244011" w:rsidRPr="00756E21" w:rsidRDefault="00244011" w:rsidP="00A118D8">
                    <w:pPr>
                      <w:pStyle w:val="Brdtext"/>
                      <w:jc w:val="right"/>
                    </w:pPr>
                    <w:r>
                      <w:fldChar w:fldCharType="begin"/>
                    </w:r>
                    <w:r>
                      <w:instrText xml:space="preserve"> PAGE   \* MERGEFORMAT </w:instrText>
                    </w:r>
                    <w:r>
                      <w:fldChar w:fldCharType="separate"/>
                    </w:r>
                    <w:r w:rsidR="005673A1">
                      <w:rPr>
                        <w:noProof/>
                      </w:rPr>
                      <w:t>1</w:t>
                    </w:r>
                    <w:r>
                      <w:fldChar w:fldCharType="end"/>
                    </w:r>
                  </w:p>
                </w:txbxContent>
              </v:textbox>
              <w10:wrap type="square" anchorx="page" anchory="page"/>
            </v:shape>
          </w:pict>
        </mc:Fallback>
      </mc:AlternateContent>
    </w:r>
    <w:r>
      <w:t xml:space="preserve"> </w:t>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794DC7" w14:textId="77777777" w:rsidR="00244011" w:rsidRDefault="00244011" w:rsidP="00EE1584">
    <w:pPr>
      <w:pStyle w:val="Brdtext"/>
    </w:pPr>
    <w:r>
      <w:rPr>
        <w:noProof/>
        <w:lang w:eastAsia="sv-SE"/>
      </w:rPr>
      <mc:AlternateContent>
        <mc:Choice Requires="wps">
          <w:drawing>
            <wp:anchor distT="0" distB="0" distL="0" distR="0" simplePos="0" relativeHeight="2516290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577E40" w14:textId="77777777" w:rsidR="00244011" w:rsidRPr="00756E21" w:rsidRDefault="00244011" w:rsidP="00A118D8">
                          <w:pPr>
                            <w:pStyle w:val="Brdtext"/>
                            <w:jc w:val="right"/>
                          </w:pPr>
                          <w:r>
                            <w:fldChar w:fldCharType="begin"/>
                          </w:r>
                          <w:r>
                            <w:instrText xml:space="preserve"> PAGE   \* MERGEFORMAT </w:instrText>
                          </w:r>
                          <w:r>
                            <w:fldChar w:fldCharType="separate"/>
                          </w:r>
                          <w:r w:rsidR="005673A1">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6" type="#_x0000_t202" style="position:absolute;left:0;text-align:left;margin-left:393pt;margin-top:611.25pt;width:44.2pt;height:9.6pt;z-index:2516290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HWT/jwIAAJIFAAAOAAAAZHJzL2Uyb0RvYy54bWysVFFv2yAQfp+0/4B4Xx2nabdEdaqsVadJ&#10;VVstnfpMMDTWMDAgsbNfvw9sJ1nXl057sYH77o77+O4uLttaka1wvjK6oPnJiBKhuSkr/VzQ7483&#10;Hz5R4gPTJVNGi4LuhKeX8/fvLho7E2OzNqoUjiCI9rPGFnQdgp1lmedrUTN/YqzQMErjahawdc9Z&#10;6ViD6LXKxqPRedYYV1pnuPAep9edkc5TfCkFD/dSehGIKijuFtLXpe8qfrP5BZs9O2bXFe+vwf7h&#10;FjWrNJLuQ12zwMjGVX+FqivujDcynHBTZ0bKiotUA6rJRy+qWa6ZFakWkOPtnib//8Lyu+2DI1VZ&#10;0PMpJZrVeKNH0Qa3QQF5pKexfgbU0gIX2s+mxTMP5x6HsepWujr+UQ+BHUTv9uQiGOE4PDvPTyew&#10;cJjycT4dJ/Kzg7N1PnwRpiZxUVCHt0uUsu2tD7gIoAMk5vJGVeVNpVTaRL2IK+XIluGlVUhXhMcf&#10;KKVJg0JPz0YpsDbRvYusdAwjkmL6dLHwrsC0CjslIkbpb0KCsVTnK7kZ50Lv8yd0REmkeotjjz/c&#10;6i3OXR3wSJmNDnvnutLGpepTix0oK38MlMkOD8KP6o7L0K7aJJXJdBDAypQ76MKZrrG85TcVXu+W&#10;+fDAHDoJD47pEO7xkcqAfdOvKFkb9+u184iHwGGlpEFnFtT/3DAnKFFfNaQ/zSdRRyFtJmcfISTi&#10;ji2rY4ve1FcGksgxhyxPy4gPalhKZ+onDJFFzAoT0xy5CxqG5VXo5gWGEBeLRQKheS0Lt3ppeQwd&#10;aY7afGyfmLO9gAOUf2eGHmazFzrusNHT28UmQItJ5JHojtX+AdD4Sfv9kIqT5XifUIdROv8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nB1k/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08577E40" w14:textId="77777777" w:rsidR="00244011" w:rsidRPr="00756E21" w:rsidRDefault="00244011" w:rsidP="00A118D8">
                    <w:pPr>
                      <w:pStyle w:val="Brdtext"/>
                      <w:jc w:val="right"/>
                    </w:pPr>
                    <w:r>
                      <w:fldChar w:fldCharType="begin"/>
                    </w:r>
                    <w:r>
                      <w:instrText xml:space="preserve"> PAGE   \* MERGEFORMAT </w:instrText>
                    </w:r>
                    <w:r>
                      <w:fldChar w:fldCharType="separate"/>
                    </w:r>
                    <w:r w:rsidR="005673A1">
                      <w:rPr>
                        <w:noProof/>
                      </w:rPr>
                      <w:t>1</w:t>
                    </w:r>
                    <w:r>
                      <w:fldChar w:fldCharType="end"/>
                    </w:r>
                  </w:p>
                </w:txbxContent>
              </v:textbox>
              <w10:wrap type="square" anchorx="page" anchory="page"/>
            </v:shape>
          </w:pict>
        </mc:Fallback>
      </mc:AlternateContent>
    </w:r>
    <w:r>
      <w:t xml:space="preserve"> </w:t>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85A83C1" w14:textId="77777777" w:rsidR="00244011" w:rsidRDefault="00244011" w:rsidP="009C2B67">
    <w:pPr>
      <w:pStyle w:val="Brdtext"/>
    </w:pPr>
    <w:r>
      <w:rPr>
        <w:noProof/>
        <w:lang w:eastAsia="sv-SE"/>
      </w:rPr>
      <mc:AlternateContent>
        <mc:Choice Requires="wps">
          <w:drawing>
            <wp:anchor distT="0" distB="0" distL="0" distR="0" simplePos="0" relativeHeight="25169766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C71ADAE" w14:textId="77777777" w:rsidR="00244011" w:rsidRPr="00756E21" w:rsidRDefault="00244011" w:rsidP="009C2B67">
                          <w:pPr>
                            <w:pStyle w:val="Brdtext"/>
                            <w:jc w:val="right"/>
                          </w:pPr>
                          <w:r>
                            <w:fldChar w:fldCharType="begin"/>
                          </w:r>
                          <w:r>
                            <w:instrText xml:space="preserve"> PAGE   \* MERGEFORMAT </w:instrText>
                          </w:r>
                          <w:r>
                            <w:fldChar w:fldCharType="separate"/>
                          </w:r>
                          <w:r w:rsidR="005673A1">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9" type="#_x0000_t202" style="position:absolute;left:0;text-align:left;margin-left:5.4pt;margin-top:610.95pt;width:44.2pt;height:9.6pt;z-index:2516976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4YHCkAIAAJI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FP&#10;jzmzoqY3elQt+jUVMIn0NC7MCPXgCIftF2jpmYfzQIex6lb7Ov6pHkZ2Inq7I5eCMUmH05P8eEIW&#10;SaZ8nJ+NE/nZ3tn5gF8V1CwuCu7p7RKlYnMTkC5C0AEScwUwVXldGZM2US/q0ni2EfTSBtMVyeMP&#10;lLGsKfjJ8XSUAluI7l1kY2MYlRTTp4uFdwWmFW6NihhjvytNjKU638gtpFR2lz+hI0pTqvc49vj9&#10;rd7j3NVBHikzWNw515UFn6pPLbanrPw5UKY7PBF+UHdcYrtsk1Sm40EASyi3pAsPXWMFJ68rer0b&#10;EfBeeOokenCaDnhHH22A2Id+xdkK/O+3ziOeBE5WzhrqzIKHX2vhFWfmmyXpn+WTqCNMm8n0lITE&#10;/KFleWix6/oSSBI5zSEn0zLi0QxL7aF+oiGyiFnJJKyk3AXHYXmJ3bygISTVYpFA1LxO4I19cDKG&#10;jjRHbT62T8K7XsBIyr+FoYfF7JWOO2z0DG6xRtJiEnkkumO1fwBq/KT9fkjFyXK4T6j9KJ2/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l4YHC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2C71ADAE" w14:textId="77777777" w:rsidR="00244011" w:rsidRPr="00756E21" w:rsidRDefault="00244011" w:rsidP="009C2B67">
                    <w:pPr>
                      <w:pStyle w:val="Brdtext"/>
                      <w:jc w:val="right"/>
                    </w:pPr>
                    <w:r>
                      <w:fldChar w:fldCharType="begin"/>
                    </w:r>
                    <w:r>
                      <w:instrText xml:space="preserve"> PAGE   \* MERGEFORMAT </w:instrText>
                    </w:r>
                    <w:r>
                      <w:fldChar w:fldCharType="separate"/>
                    </w:r>
                    <w:r w:rsidR="005673A1">
                      <w:rPr>
                        <w:noProof/>
                      </w:rPr>
                      <w:t>2</w:t>
                    </w:r>
                    <w:r>
                      <w:fldChar w:fldCharType="end"/>
                    </w:r>
                  </w:p>
                </w:txbxContent>
              </v:textbox>
              <w10:wrap type="square" anchorx="page" anchory="page"/>
            </v:shape>
          </w:pict>
        </mc:Fallback>
      </mc:AlternateContent>
    </w:r>
    <w:r>
      <w:t xml:space="preserve"> </w: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021E306" w14:textId="77777777" w:rsidR="00244011" w:rsidRDefault="00244011" w:rsidP="00EE1584">
    <w:pPr>
      <w:pStyle w:val="Brdtext"/>
    </w:pPr>
    <w:r>
      <w:rPr>
        <w:noProof/>
        <w:lang w:eastAsia="sv-SE"/>
      </w:rPr>
      <mc:AlternateContent>
        <mc:Choice Requires="wps">
          <w:drawing>
            <wp:anchor distT="0" distB="0" distL="0" distR="0" simplePos="0" relativeHeight="2516300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A8E791" w14:textId="77777777" w:rsidR="00244011" w:rsidRPr="00756E21" w:rsidRDefault="00244011" w:rsidP="00A118D8">
                          <w:pPr>
                            <w:pStyle w:val="Brdtext"/>
                            <w:jc w:val="right"/>
                          </w:pPr>
                          <w:r>
                            <w:fldChar w:fldCharType="begin"/>
                          </w:r>
                          <w:r>
                            <w:instrText xml:space="preserve"> PAGE   \* MERGEFORMAT </w:instrText>
                          </w:r>
                          <w:r>
                            <w:fldChar w:fldCharType="separate"/>
                          </w:r>
                          <w:r w:rsidR="005673A1">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0" type="#_x0000_t202" style="position:absolute;left:0;text-align:left;margin-left:393pt;margin-top:611.25pt;width:44.2pt;height:9.6pt;z-index:2516300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44JDmkAIAAJI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FP&#10;J5xZUdMbPaoW/ZoKyCM9jQszQj04wmH7BVp65uE80GGsutW+jn+qh5GdiN7uyKVgTNLh9CQ/npBF&#10;kikf52fjRH62d3Y+4FcFNYuLgnt6u0Sp2NwEpIsQdIDEXAFMVV5XxqRN1Iu6NJ5tBL20wXRF8vgD&#10;ZSxrCn5yPB2lwBaiexfZ2BhGJcX06WLhXYFphVujIsbY70oTY6nON3ILKZXd5U/oiNKU6j2OPX5/&#10;q/c4d3WQR8oMFnfOdWXBp+pTi+0pK38OlOkOT4Qf1B2X2C7bJJXp8SCAJZRb0oWHrrGCk9cVvd6N&#10;CHgvPHUSPThNB7yjjzZA7EO/4mwF/vdb5xFPAicrZw11ZsHDr7XwijPzzZL0z/JJ1BGmzWR6Sk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DjgkOa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EA8E791" w14:textId="77777777" w:rsidR="00244011" w:rsidRPr="00756E21" w:rsidRDefault="00244011" w:rsidP="00A118D8">
                    <w:pPr>
                      <w:pStyle w:val="Brdtext"/>
                      <w:jc w:val="right"/>
                    </w:pPr>
                    <w:r>
                      <w:fldChar w:fldCharType="begin"/>
                    </w:r>
                    <w:r>
                      <w:instrText xml:space="preserve"> PAGE   \* MERGEFORMAT </w:instrText>
                    </w:r>
                    <w:r>
                      <w:fldChar w:fldCharType="separate"/>
                    </w:r>
                    <w:r w:rsidR="005673A1">
                      <w:rPr>
                        <w:noProof/>
                      </w:rPr>
                      <w:t>1</w:t>
                    </w:r>
                    <w:r>
                      <w:fldChar w:fldCharType="end"/>
                    </w:r>
                  </w:p>
                </w:txbxContent>
              </v:textbox>
              <w10:wrap type="square" anchorx="page" anchory="page"/>
            </v:shape>
          </w:pict>
        </mc:Fallback>
      </mc:AlternateContent>
    </w:r>
    <w:r>
      <w:t xml:space="preserve"> </w:t>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56BFA7" w14:textId="77777777" w:rsidR="00244011" w:rsidRDefault="00244011" w:rsidP="00EE1584">
    <w:pPr>
      <w:pStyle w:val="Brdtext"/>
    </w:pPr>
    <w:r>
      <w:rPr>
        <w:noProof/>
        <w:lang w:eastAsia="sv-SE"/>
      </w:rPr>
      <mc:AlternateContent>
        <mc:Choice Requires="wps">
          <w:drawing>
            <wp:anchor distT="0" distB="0" distL="0" distR="0" simplePos="0" relativeHeight="25163110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352AF0" w14:textId="77777777" w:rsidR="00244011" w:rsidRPr="00756E21" w:rsidRDefault="00244011" w:rsidP="00A118D8">
                          <w:pPr>
                            <w:pStyle w:val="Brdtext"/>
                            <w:jc w:val="right"/>
                          </w:pPr>
                          <w:r>
                            <w:fldChar w:fldCharType="begin"/>
                          </w:r>
                          <w:r>
                            <w:instrText xml:space="preserve"> PAGE   \* MERGEFORMAT </w:instrText>
                          </w:r>
                          <w:r>
                            <w:fldChar w:fldCharType="separate"/>
                          </w:r>
                          <w:r w:rsidR="005673A1">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1" type="#_x0000_t202" style="position:absolute;left:0;text-align:left;margin-left:393pt;margin-top:611.25pt;width:44.2pt;height:9.6pt;z-index:2516311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1QKmykAIAAJI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FP&#10;x5xZUdMbPaoW/ZoKyCM9jQszQj04wmH7BVp65uE80GGsutW+jn+qh5GdiN7uyKVgTNLh9CQ/npBF&#10;kikf52fjRH62d3Y+4FcFNYuLgnt6u0Sp2NwEpIsQdIDEXAFMVV5XxqRN1Iu6NJ5tBL20wXRF8vgD&#10;ZSxrCn5yPB2lwBaiexfZ2BhGJcX06WLhXYFphVujIsbY70oTY6nON3ILKZXd5U/oiNKU6j2OPX5/&#10;q/c4d3WQR8oMFnfOdWXBp+pTi+0pK38OlOkOT4Qf1B2X2C7bJJXpZBDAEsot6cJD11jByeuKXu9G&#10;BLwXnjqJHpymA97RRxsg9qFfcbYC//ut84gngZOVs4Y6s+Dh11p4xZn5Zkn6Z/kk6gjTZjI9JSEx&#10;f2hZHlrsur4EkkROc8jJtIx4NMNSe6ifaIgsYlYyCSspd8FxWF5iNy9oCEm1WCQQNa8TeGMfnIyh&#10;I81Rm4/tk/CuFzCS8m9h6GExe6XjDhs9g1uskbSYRB6J7ljtH4AaP2m/H1JxshzuE2o/Su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PVAqbK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6352AF0" w14:textId="77777777" w:rsidR="00244011" w:rsidRPr="00756E21" w:rsidRDefault="00244011" w:rsidP="00A118D8">
                    <w:pPr>
                      <w:pStyle w:val="Brdtext"/>
                      <w:jc w:val="right"/>
                    </w:pPr>
                    <w:r>
                      <w:fldChar w:fldCharType="begin"/>
                    </w:r>
                    <w:r>
                      <w:instrText xml:space="preserve"> PAGE   \* MERGEFORMAT </w:instrText>
                    </w:r>
                    <w:r>
                      <w:fldChar w:fldCharType="separate"/>
                    </w:r>
                    <w:r w:rsidR="005673A1">
                      <w:rPr>
                        <w:noProof/>
                      </w:rPr>
                      <w:t>1</w:t>
                    </w:r>
                    <w:r>
                      <w:fldChar w:fldCharType="end"/>
                    </w:r>
                  </w:p>
                </w:txbxContent>
              </v:textbox>
              <w10:wrap type="square" anchorx="page" anchory="page"/>
            </v:shape>
          </w:pict>
        </mc:Fallback>
      </mc:AlternateContent>
    </w:r>
    <w:r>
      <w:t xml:space="preserve"> </w:t>
    </w: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142E96" w14:textId="77777777" w:rsidR="00244011" w:rsidRDefault="00244011" w:rsidP="009C2B67">
    <w:pPr>
      <w:pStyle w:val="Brdtext"/>
    </w:pPr>
    <w:r>
      <w:rPr>
        <w:noProof/>
        <w:lang w:eastAsia="sv-SE"/>
      </w:rPr>
      <mc:AlternateContent>
        <mc:Choice Requires="wps">
          <w:drawing>
            <wp:anchor distT="0" distB="0" distL="0" distR="0" simplePos="0" relativeHeight="25169868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F1C1F0" w14:textId="77777777" w:rsidR="00244011" w:rsidRPr="00756E21" w:rsidRDefault="00244011" w:rsidP="009C2B67">
                          <w:pPr>
                            <w:pStyle w:val="Brdtext"/>
                            <w:jc w:val="right"/>
                          </w:pPr>
                          <w:r>
                            <w:fldChar w:fldCharType="begin"/>
                          </w:r>
                          <w:r>
                            <w:instrText xml:space="preserve"> PAGE   \* MERGEFORMAT </w:instrText>
                          </w:r>
                          <w:r>
                            <w:fldChar w:fldCharType="separate"/>
                          </w:r>
                          <w:r w:rsidR="005673A1">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4" type="#_x0000_t202" style="position:absolute;left:0;text-align:left;margin-left:5.4pt;margin-top:610.95pt;width:44.2pt;height:9.6pt;z-index:2516986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kwDkAIAAJIFAAAOAAAAZHJzL2Uyb0RvYy54bWysVMFu2zAMvQ/YPwi6r47TJF2DOkXWosOA&#10;Yi3WDj0rstQYk0VNYmJnXz9KtpOs66XDLrYkPpLi0yMvLtvasK3yoQJb8PxkxJmyEsrKPhf8++PN&#10;h4+cBRS2FAasKvhOBX65eP/uonFzNYY1mFJ5RkFsmDeu4GtEN8+yINeqFuEEnLJk1OBrgbT1z1np&#10;RUPRa5ONR6NZ1oAvnQepQqDT687IFym+1krindZBITMFp7th+vr0XcVvtrgQ82cv3LqS/TXEP9yi&#10;FpWlpPtQ1wIF2/jqr1B1JT0E0Hgioc5A60qqVANVk49eVPOwFk6lWoic4PY0hf8XVn7d3ntWlQU/&#10;m3FmRU1v9Kha9BsqYBLpaVyYE+rBEQ7bT9DSMw/ngQ5j1a32dfxTPYzsRPRuTy4FY5IOp7P8dEIW&#10;SaZ8nJ+PE/nZwdn5gJ8V1CwuCu7p7RKlYnsbkC5C0AEScwUwVXlTGZM2US/qyni2FfTSBtMVyeMP&#10;lLGsKfjsdDpKgS1E9y6ysTGMSorp08XCuwLTCndGRYyx35QmxlKdr+QWUiq7z5/QEaUp1Vsce/zh&#10;Vm9x7uogj5QZLO6d68qCT9WnFjtQVv4YKNMdngg/qjsusV21SSrTs0EAKyh3pAsPXWMFJ28qer1b&#10;EfBeeOokenCaDnhHH22A2Id+xdka/K/XziOeBE5WzhrqzIKHnxvhFWfmiyXpn+eTqCNMm8n0jITE&#10;/LFldWyxm/oKSBI5zSEn0zLi0QxL7aF+oiGyjFnJJKyk3AXHYXmF3bygISTVcplA1LxO4K19cDKG&#10;jjRHbT62T8K7XsBIyv8KQw+L+Qsdd9joGdxyg6TFJPJIdMdq/wDU+En7/ZCKk+V4n1CHUbr4D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O+kwD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7F1C1F0" w14:textId="77777777" w:rsidR="00244011" w:rsidRPr="00756E21" w:rsidRDefault="00244011" w:rsidP="009C2B67">
                    <w:pPr>
                      <w:pStyle w:val="Brdtext"/>
                      <w:jc w:val="right"/>
                    </w:pPr>
                    <w:r>
                      <w:fldChar w:fldCharType="begin"/>
                    </w:r>
                    <w:r>
                      <w:instrText xml:space="preserve"> PAGE   \* MERGEFORMAT </w:instrText>
                    </w:r>
                    <w:r>
                      <w:fldChar w:fldCharType="separate"/>
                    </w:r>
                    <w:r w:rsidR="005673A1">
                      <w:rPr>
                        <w:noProof/>
                      </w:rPr>
                      <w:t>2</w:t>
                    </w:r>
                    <w:r>
                      <w:fldChar w:fldCharType="end"/>
                    </w:r>
                  </w:p>
                </w:txbxContent>
              </v:textbox>
              <w10:wrap type="square" anchorx="page" anchory="page"/>
            </v:shape>
          </w:pict>
        </mc:Fallback>
      </mc:AlternateContent>
    </w:r>
    <w:r>
      <w:t xml:space="preserve"> </w:t>
    </w: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2CE423" w14:textId="77777777" w:rsidR="00244011" w:rsidRDefault="00244011" w:rsidP="00EE1584">
    <w:pPr>
      <w:pStyle w:val="Brdtext"/>
    </w:pPr>
    <w:r>
      <w:rPr>
        <w:noProof/>
        <w:lang w:eastAsia="sv-SE"/>
      </w:rPr>
      <mc:AlternateContent>
        <mc:Choice Requires="wps">
          <w:drawing>
            <wp:anchor distT="0" distB="0" distL="0" distR="0" simplePos="0" relativeHeight="25163212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5EF693F" w14:textId="77777777" w:rsidR="00244011" w:rsidRPr="00756E21" w:rsidRDefault="00244011" w:rsidP="00A118D8">
                          <w:pPr>
                            <w:pStyle w:val="Brdtext"/>
                            <w:jc w:val="right"/>
                          </w:pPr>
                          <w:r>
                            <w:fldChar w:fldCharType="begin"/>
                          </w:r>
                          <w:r>
                            <w:instrText xml:space="preserve"> PAGE   \* MERGEFORMAT </w:instrText>
                          </w:r>
                          <w:r>
                            <w:fldChar w:fldCharType="separate"/>
                          </w:r>
                          <w:r w:rsidR="005673A1">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5" type="#_x0000_t202" style="position:absolute;left:0;text-align:left;margin-left:393pt;margin-top:611.25pt;width:44.2pt;height:9.6pt;z-index:2516321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ZeO6kAIAAJIFAAAOAAAAZHJzL2Uyb0RvYy54bWysVE1v2zAMvQ/YfxB0Xx2nTT+COkXWosOA&#10;oi2WDj0rstQYk0VNYmJnv36UbCdZ10uHXWxJfCTFp0deXrW1YRvlQwW24PnRiDNlJZSVfSn496fb&#10;T+ecBRS2FAasKvhWBX41+/jhsnFTNYYVmFJ5RkFsmDau4CtEN82yIFeqFuEInLJk1OBrgbT1L1np&#10;RUPRa5ONR6PTrAFfOg9ShUCnN52Rz1J8rZXEB62DQmYKTnfD9PXpu4zfbHYppi9euFUl+2uIf7hF&#10;LSpLSXehbgQKtvbVX6HqSnoIoPFIQp2B1pVUqQaqJh+9qmaxEk6lWoic4HY0hf8XVt5vHj2ryoKf&#10;nXFmRU1v9KRa9GsqII/0NC5MCbVwhMP2M7T0zMN5oMNYdat9Hf9UDyM7Eb3dkUvBmKTDyWl+fEIW&#10;SaZ8nF+ME/nZ3tn5gF8U1CwuCu7p7RKlYnMXkC5C0AEScwUwVXlbGZM2US/q2ni2EfTSBtMVyeMP&#10;lLGsKfjp8WSUAluI7l1kY2MYlRTTp4uFdwWmFW6NihhjvylNjKU638gtpFR2lz+hI0pTqvc49vj9&#10;rd7j3NVBHikzWNw515UFn6pPLbanrPwxUKY7PBF+UHdcYrtsk1Qm54MAllBuSRceusYKTt5W9Hp3&#10;IuCj8NRJ9OA0HfCBPtoAsQ/9irMV+F9vnUc8CZysnDXUmQUPP9fCK87MV0vSv8hPoo4wbU4mZyQk&#10;5g8ty0OLXdfXQJLIaQ45mZYRj2ZYag/1Mw2RecxKJmEl5S44Dstr7OYFDSGp5vMEouZ1Au/swskY&#10;OtIctfnUPgvvegEjKf8ehh4W01c67rDRM7j5GkmLSeSR6I7V/gGo8ZP2+yEVJ8vhPqH2o3T2G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xl47q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5EF693F" w14:textId="77777777" w:rsidR="00244011" w:rsidRPr="00756E21" w:rsidRDefault="00244011" w:rsidP="00A118D8">
                    <w:pPr>
                      <w:pStyle w:val="Brdtext"/>
                      <w:jc w:val="right"/>
                    </w:pPr>
                    <w:r>
                      <w:fldChar w:fldCharType="begin"/>
                    </w:r>
                    <w:r>
                      <w:instrText xml:space="preserve"> PAGE   \* MERGEFORMAT </w:instrText>
                    </w:r>
                    <w:r>
                      <w:fldChar w:fldCharType="separate"/>
                    </w:r>
                    <w:r w:rsidR="005673A1">
                      <w:rPr>
                        <w:noProof/>
                      </w:rPr>
                      <w:t>1</w:t>
                    </w:r>
                    <w:r>
                      <w:fldChar w:fldCharType="end"/>
                    </w:r>
                  </w:p>
                </w:txbxContent>
              </v:textbox>
              <w10:wrap type="square" anchorx="page" anchory="page"/>
            </v:shape>
          </w:pict>
        </mc:Fallback>
      </mc:AlternateContent>
    </w:r>
    <w:r>
      <w:t xml:space="preserve"> </w:t>
    </w: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836C5C" w14:textId="77777777" w:rsidR="00244011" w:rsidRDefault="00244011" w:rsidP="00EE1584">
    <w:pPr>
      <w:pStyle w:val="Brdtext"/>
    </w:pPr>
    <w:r>
      <w:rPr>
        <w:noProof/>
        <w:lang w:eastAsia="sv-SE"/>
      </w:rPr>
      <mc:AlternateContent>
        <mc:Choice Requires="wps">
          <w:drawing>
            <wp:anchor distT="0" distB="0" distL="0" distR="0" simplePos="0" relativeHeight="2516331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F151C8C" w14:textId="77777777" w:rsidR="00244011" w:rsidRPr="00756E21" w:rsidRDefault="00244011" w:rsidP="00A118D8">
                          <w:pPr>
                            <w:pStyle w:val="Brdtext"/>
                            <w:jc w:val="right"/>
                          </w:pPr>
                          <w:r>
                            <w:fldChar w:fldCharType="begin"/>
                          </w:r>
                          <w:r>
                            <w:instrText xml:space="preserve"> PAGE   \* MERGEFORMAT </w:instrText>
                          </w:r>
                          <w:r>
                            <w:fldChar w:fldCharType="separate"/>
                          </w:r>
                          <w:r w:rsidR="005673A1">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6" type="#_x0000_t202" style="position:absolute;left:0;text-align:left;margin-left:393pt;margin-top:611.25pt;width:44.2pt;height:9.6pt;z-index:2516331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ub/XkAIAAJIFAAAOAAAAZHJzL2Uyb0RvYy54bWysVFFP2zAQfp+0/2D5faQpFN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HP&#10;JpxZUdMbPaoW/ZoKyCM9jQszQj04wmH7BVp65uE80GGsutW+jn+qh5GdiN7uyKVgTNLh5DQ/PiGL&#10;JFM+zqfjRH62d3Y+4FcFNYuLgnt6u0Sp2NwEpIsQdIDEXAFMVV5XxqRN1Iu6NJ5tBL20wXRF8vgD&#10;ZSxrCn56PBmlwBaiexfZ2BhGJcX06WLhXYFphVujIsbY70oTY6nON3ILKZXd5U/oiNKU6j2OPX5/&#10;q/c4d3WQR8oMFnfOdWXBp+pTi+0pK38OlOkOT4Qf1B2X2C7bJJXJdBDAEsot6cJD11jByeuKXu9G&#10;BLwXnjqJHpymA97RRxsg9qFfcbYC//ut84gngZOVs4Y6s+Dh11p4xZn5Zkn60/wk6gjT5mRyRk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E25v9e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F151C8C" w14:textId="77777777" w:rsidR="00244011" w:rsidRPr="00756E21" w:rsidRDefault="00244011" w:rsidP="00A118D8">
                    <w:pPr>
                      <w:pStyle w:val="Brdtext"/>
                      <w:jc w:val="right"/>
                    </w:pPr>
                    <w:r>
                      <w:fldChar w:fldCharType="begin"/>
                    </w:r>
                    <w:r>
                      <w:instrText xml:space="preserve"> PAGE   \* MERGEFORMAT </w:instrText>
                    </w:r>
                    <w:r>
                      <w:fldChar w:fldCharType="separate"/>
                    </w:r>
                    <w:r w:rsidR="005673A1">
                      <w:rPr>
                        <w:noProof/>
                      </w:rPr>
                      <w:t>1</w:t>
                    </w:r>
                    <w:r>
                      <w:fldChar w:fldCharType="end"/>
                    </w:r>
                  </w:p>
                </w:txbxContent>
              </v:textbox>
              <w10:wrap type="square" anchorx="page" anchory="page"/>
            </v:shape>
          </w:pict>
        </mc:Fallback>
      </mc:AlternateContent>
    </w:r>
    <w:r>
      <w:t xml:space="preserve"> </w:t>
    </w:r>
  </w:p>
</w:ftr>
</file>

<file path=word/footer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CEFC6E6" w14:textId="77777777" w:rsidR="00244011" w:rsidRDefault="00244011" w:rsidP="009C2B67">
    <w:pPr>
      <w:pStyle w:val="Brdtext"/>
    </w:pPr>
    <w:r>
      <w:rPr>
        <w:noProof/>
        <w:lang w:eastAsia="sv-SE"/>
      </w:rPr>
      <mc:AlternateContent>
        <mc:Choice Requires="wps">
          <w:drawing>
            <wp:anchor distT="0" distB="0" distL="0" distR="0" simplePos="0" relativeHeight="25169971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08EFE2" w14:textId="77777777" w:rsidR="00244011" w:rsidRPr="00756E21" w:rsidRDefault="00244011" w:rsidP="009C2B67">
                          <w:pPr>
                            <w:pStyle w:val="Brdtext"/>
                            <w:jc w:val="right"/>
                          </w:pPr>
                          <w:r>
                            <w:fldChar w:fldCharType="begin"/>
                          </w:r>
                          <w:r>
                            <w:instrText xml:space="preserve"> PAGE   \* MERGEFORMAT </w:instrText>
                          </w:r>
                          <w:r>
                            <w:fldChar w:fldCharType="separate"/>
                          </w:r>
                          <w:r w:rsidR="005673A1">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9" type="#_x0000_t202" style="position:absolute;left:0;text-align:left;margin-left:5.4pt;margin-top:610.95pt;width:44.2pt;height:9.6pt;z-index:2516997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XYxskAIAAJI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Cn&#10;Z5xZUdMbPaoW/ZoKmER6GhdmhHpwhMP2C7T0zMN5oMNYdat9Hf9UDyM7Eb3dkUvBmKTDk2l+PCGL&#10;JFM+zs/Gifxs7+x8wK8KahYXBff0dolSsbkJSBch6ACJuQKYqryujEmbqBd1aTzbCHppg+mK5PEH&#10;yljWFHx6fDJKgS1E9y6ysTGMSorp08XCuwLTCrdGRYyx35UmxlKdb+QWUiq7y5/QEaUp1Xsce/z+&#10;Vu9x7uogj5QZLO6c68qCT9WnFttTVv4cKNMdngg/qDsusV22SSrT8SCAJZRb0oWHrrGCk9cVvd6N&#10;CHgvPHUSPThNB7yjjzZA7EO/4mwF/vdb5xFPAicrZw11ZsHDr7XwijPzzZL0z/JJ1BGmzeTklITE&#10;/KFleWix6/oSSBI5zSEn0zLi0QxL7aF+oiGyiFnJJKyk3AXHYXmJ3bygISTVYpFA1LxO4I19cDKG&#10;jjRHbT62T8K7XsBIyr+FoYfF7JWOO2z0DG6xRtJiEnkkumO1fwBq/KT9fkjFyXK4T6j9KJ2/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QXYxs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2A08EFE2" w14:textId="77777777" w:rsidR="00244011" w:rsidRPr="00756E21" w:rsidRDefault="00244011" w:rsidP="009C2B67">
                    <w:pPr>
                      <w:pStyle w:val="Brdtext"/>
                      <w:jc w:val="right"/>
                    </w:pPr>
                    <w:r>
                      <w:fldChar w:fldCharType="begin"/>
                    </w:r>
                    <w:r>
                      <w:instrText xml:space="preserve"> PAGE   \* MERGEFORMAT </w:instrText>
                    </w:r>
                    <w:r>
                      <w:fldChar w:fldCharType="separate"/>
                    </w:r>
                    <w:r w:rsidR="005673A1">
                      <w:rPr>
                        <w:noProof/>
                      </w:rPr>
                      <w:t>2</w:t>
                    </w:r>
                    <w:r>
                      <w:fldChar w:fldCharType="end"/>
                    </w:r>
                  </w:p>
                </w:txbxContent>
              </v:textbox>
              <w10:wrap type="square" anchorx="page" anchory="page"/>
            </v:shape>
          </w:pict>
        </mc:Fallback>
      </mc:AlternateContent>
    </w:r>
    <w:r>
      <w:t xml:space="preserve"> </w:t>
    </w:r>
  </w:p>
</w:ftr>
</file>

<file path=word/footer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03BA25" w14:textId="77777777" w:rsidR="00244011" w:rsidRDefault="00244011" w:rsidP="00EE1584">
    <w:pPr>
      <w:pStyle w:val="Brdtext"/>
    </w:pPr>
    <w:r>
      <w:rPr>
        <w:noProof/>
        <w:lang w:eastAsia="sv-SE"/>
      </w:rPr>
      <mc:AlternateContent>
        <mc:Choice Requires="wps">
          <w:drawing>
            <wp:anchor distT="0" distB="0" distL="0" distR="0" simplePos="0" relativeHeight="2516341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89A7FE" w14:textId="77777777" w:rsidR="00244011" w:rsidRPr="00756E21" w:rsidRDefault="00244011" w:rsidP="00A118D8">
                          <w:pPr>
                            <w:pStyle w:val="Brdtext"/>
                            <w:jc w:val="right"/>
                          </w:pPr>
                          <w:r>
                            <w:fldChar w:fldCharType="begin"/>
                          </w:r>
                          <w:r>
                            <w:instrText xml:space="preserve"> PAGE   \* MERGEFORMAT </w:instrText>
                          </w:r>
                          <w:r>
                            <w:fldChar w:fldCharType="separate"/>
                          </w:r>
                          <w:r w:rsidR="005673A1">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0" type="#_x0000_t202" style="position:absolute;left:0;text-align:left;margin-left:393pt;margin-top:611.25pt;width:44.2pt;height:9.6pt;z-index:2516341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p38WjwIAAJIFAAAOAAAAZHJzL2Uyb0RvYy54bWysVFFP2zAQfp+0/2D5faQp0EFFijoQ0yQE&#10;aGXi2XVsGs2xPdtt0v16PjtJ2zFemPaS2L7v7nyfv7uLy7ZWZCOcr4wuaH40okRobspKPxf0x+PN&#10;pzNKfGC6ZMpoUdCt8PRy9vHDRWOnYmxWRpXCEQTRftrYgq5CsNMs83wlauaPjBUaRmlczQK27jkr&#10;HWsQvVbZeDSaZI1xpXWGC+9xet0Z6SzFl1LwcC+lF4GoguJuIX1d+i7jN5tdsOmzY3ZV8f4a7B9u&#10;UbNKI+ku1DULjKxd9VeouuLOeCPDETd1ZqSsuEg1oJp89KqaxYpZkWoBOd7uaPL/Lyy/2zw4UpUF&#10;PQM9mtV4o0fRBrdGAXmkp7F+CtTCAhfaL6bFMw/nHoex6la6Ov5RD4EdkbY7chGMcByeTvLjE1g4&#10;TPk4Px8n8rO9s3U+fBWmJnFRUIe3S5Syza0PuAigAyTm8kZV5U2lVNpEvYgr5ciG4aVVSFeExx8o&#10;pUlT0Mnx6SgF1ia6d5GVjmFEUkyfLhbeFZhWYatExCj9XUgwlup8IzfjXOhd/oSOKIlU73Hs8ftb&#10;vce5qwMeKbPRYedcV9q4VH1qsT1l5c+BMtnhQfhB3XEZ2mWbpDI5HgSwNOUWunCmayxv+U2F17tl&#10;Pjwwh07Cg2M6hHt8pDJg3/QrSlbG/X7rPOIhcFgpadCZBfW/1swJStQ3Demf5ydRRyFtTk4/Q0jE&#10;HVqWhxa9rq8MJJFjDlmelhEf1LCUztRPGCLzmBUmpjlyFzQMy6vQzQsMIS7m8wRC81oWbvXC8hg6&#10;0hy1+dg+MWd7AQco/84MPcymr3TcYaOnt/N1gBaTyCPRHav9A6Dxk/b7IRUny+E+ofajdPYC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26d/Fo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4E89A7FE" w14:textId="77777777" w:rsidR="00244011" w:rsidRPr="00756E21" w:rsidRDefault="00244011" w:rsidP="00A118D8">
                    <w:pPr>
                      <w:pStyle w:val="Brdtext"/>
                      <w:jc w:val="right"/>
                    </w:pPr>
                    <w:r>
                      <w:fldChar w:fldCharType="begin"/>
                    </w:r>
                    <w:r>
                      <w:instrText xml:space="preserve"> PAGE   \* MERGEFORMAT </w:instrText>
                    </w:r>
                    <w:r>
                      <w:fldChar w:fldCharType="separate"/>
                    </w:r>
                    <w:r w:rsidR="005673A1">
                      <w:rPr>
                        <w:noProof/>
                      </w:rPr>
                      <w:t>1</w:t>
                    </w:r>
                    <w:r>
                      <w:fldChar w:fldCharType="end"/>
                    </w:r>
                  </w:p>
                </w:txbxContent>
              </v:textbox>
              <w10:wrap type="square" anchorx="page" anchory="page"/>
            </v:shape>
          </w:pict>
        </mc:Fallback>
      </mc:AlternateContent>
    </w:r>
    <w:r>
      <w:t xml:space="preserve"> </w:t>
    </w:r>
  </w:p>
</w:ftr>
</file>

<file path=word/footer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504012D" w14:textId="77777777" w:rsidR="00244011" w:rsidRDefault="00244011" w:rsidP="00EE1584">
    <w:pPr>
      <w:pStyle w:val="Brdtext"/>
    </w:pPr>
    <w:r>
      <w:rPr>
        <w:noProof/>
        <w:lang w:eastAsia="sv-SE"/>
      </w:rPr>
      <mc:AlternateContent>
        <mc:Choice Requires="wps">
          <w:drawing>
            <wp:anchor distT="0" distB="0" distL="0" distR="0" simplePos="0" relativeHeight="2516352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785B7C" w14:textId="77777777" w:rsidR="00244011" w:rsidRPr="00756E21" w:rsidRDefault="00244011" w:rsidP="00A118D8">
                          <w:pPr>
                            <w:pStyle w:val="Brdtext"/>
                            <w:jc w:val="right"/>
                          </w:pPr>
                          <w:r>
                            <w:fldChar w:fldCharType="begin"/>
                          </w:r>
                          <w:r>
                            <w:instrText xml:space="preserve"> PAGE   \* MERGEFORMAT </w:instrText>
                          </w:r>
                          <w:r>
                            <w:fldChar w:fldCharType="separate"/>
                          </w:r>
                          <w:r w:rsidR="005673A1">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1" type="#_x0000_t202" style="position:absolute;left:0;text-align:left;margin-left:393pt;margin-top:611.25pt;width:44.2pt;height:9.6pt;z-index:2516352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KQcjwIAAJIFAAAOAAAAZHJzL2Uyb0RvYy54bWysVFFP2zAQfp+0/2D5faQppYyKFHUgpkkI&#10;0GDi2XVsGs2xPdtt0v16PjtJ2zFemPaS2L7v7nzffb7zi7ZWZCOcr4wuaH40okRobspKPxf0x+P1&#10;p8+U+MB0yZTRoqBb4enF/OOH88bOxNisjCqFIwii/ayxBV2FYGdZ5vlK1MwfGSs0jNK4mgVs3XNW&#10;OtYgeq2y8Wg0zRrjSusMF97j9Koz0nmKL6Xg4U5KLwJRBcXdQvq69F3GbzY/Z7Nnx+yq4v012D/c&#10;omaVRtJdqCsWGFm76q9QdcWd8UaGI27qzEhZcZFqQDX56FU1DytmRaoF5Hi7o8n/v7D8dnPvSFUW&#10;9BSd0qxGjx5FG9waBeSRnsb6GVAPFrjQfjEt2jycexzGqlvp6vhHPQR2EL3dkYtghOPwZJofT2Dh&#10;MOXj/GycyM/2ztb58FWYmsRFQR16lyhlmxsfcBFAB0jM5Y2qyutKqbSJehGXypENQ6dVSFeExx8o&#10;pUlT0OnxySgF1ia6d5GVjmFEUkyfLhbeFZhWYatExCj9XUgwlup8IzfjXOhd/oSOKIlU73Hs8ftb&#10;vce5qwMeKbPRYedcV9q4VH16YnvKyp8DZbLDg/CDuuMytMs2SWU6GQSwNOUWunCme1je8usK3bth&#10;Ptwzh5eEhmM6hDt8pDJg3/QrSlbG/X7rPOIhcFgpafAyC+p/rZkTlKhvGtI/yydRRyFtJienEBJx&#10;h5bloUWv60sDSeSYQ5anZcQHNSylM/UThsgiZoWJaY7cBQ3D8jJ08wJDiIvFIoHweC0LN/rB8hg6&#10;0hy1+dg+MWd7AQco/9YMb5jNXum4w0ZPbxfrAC0mkUeiO1b7BuDhJ+33QypOlsN9Qu1H6fwF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APykH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7785B7C" w14:textId="77777777" w:rsidR="00244011" w:rsidRPr="00756E21" w:rsidRDefault="00244011" w:rsidP="00A118D8">
                    <w:pPr>
                      <w:pStyle w:val="Brdtext"/>
                      <w:jc w:val="right"/>
                    </w:pPr>
                    <w:r>
                      <w:fldChar w:fldCharType="begin"/>
                    </w:r>
                    <w:r>
                      <w:instrText xml:space="preserve"> PAGE   \* MERGEFORMAT </w:instrText>
                    </w:r>
                    <w:r>
                      <w:fldChar w:fldCharType="separate"/>
                    </w:r>
                    <w:r w:rsidR="005673A1">
                      <w:rPr>
                        <w:noProof/>
                      </w:rPr>
                      <w:t>1</w:t>
                    </w:r>
                    <w:r>
                      <w:fldChar w:fldCharType="end"/>
                    </w:r>
                  </w:p>
                </w:txbxContent>
              </v:textbox>
              <w10:wrap type="square" anchorx="page" anchory="page"/>
            </v:shape>
          </w:pict>
        </mc:Fallback>
      </mc:AlternateContent>
    </w:r>
    <w:r>
      <w:t xml:space="preserve"> </w:t>
    </w:r>
  </w:p>
</w:ftr>
</file>

<file path=word/footer4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90282BD" w14:textId="77777777" w:rsidR="00244011" w:rsidRDefault="00244011" w:rsidP="009C2B67">
    <w:pPr>
      <w:pStyle w:val="Brdtext"/>
    </w:pPr>
    <w:r>
      <w:rPr>
        <w:noProof/>
        <w:lang w:eastAsia="sv-SE"/>
      </w:rPr>
      <mc:AlternateContent>
        <mc:Choice Requires="wps">
          <w:drawing>
            <wp:anchor distT="0" distB="0" distL="0" distR="0" simplePos="0" relativeHeight="25170073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75E987" w14:textId="77777777" w:rsidR="00244011" w:rsidRPr="00756E21" w:rsidRDefault="00244011" w:rsidP="009C2B67">
                          <w:pPr>
                            <w:pStyle w:val="Brdtext"/>
                            <w:jc w:val="right"/>
                          </w:pPr>
                          <w:r>
                            <w:fldChar w:fldCharType="begin"/>
                          </w:r>
                          <w:r>
                            <w:instrText xml:space="preserve"> PAGE   \* MERGEFORMAT </w:instrText>
                          </w:r>
                          <w:r>
                            <w:fldChar w:fldCharType="separate"/>
                          </w:r>
                          <w:r w:rsidR="005673A1">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4" type="#_x0000_t202" style="position:absolute;left:0;text-align:left;margin-left:5.4pt;margin-top:610.95pt;width:44.2pt;height:9.6pt;z-index:2517007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vaPzkAIAAJIFAAAOAAAAZHJzL2Uyb0RvYy54bWysVFFP2zAQfp+0/2D5faQppUBFijoQ0yQE&#10;aDDx7Do2jeb4PPvapPv1OztJ2zFemPaS2L7v7nyfv7uLy7Y2bKN8qMAWPD8acaashLKyLwX//nTz&#10;6YyzgMKWwoBVBd+qwC/nHz9cNG6mxrACUyrPKIgNs8YVfIXoZlkW5ErVIhyBU5aMGnwtkLb+JSu9&#10;aCh6bbLxaDTNGvCl8yBVCHR63Rn5PMXXWkm81zooZKbgdDdMX5++y/jN5hdi9uKFW1Wyv4b4h1vU&#10;orKUdBfqWqBga1/9FaqupIcAGo8k1BloXUmVaqBq8tGrah5XwqlUC5ET3I6m8P/CyrvNg2dVWfCz&#10;MWdW1PRGT6pFv6YCJpGexoUZoR4d4bD9DC0983Ae6DBW3Wpfxz/Vw8hORG935FIwJunwZJofT8gi&#10;yZSP8/NxIj/bOzsf8IuCmsVFwT29XaJUbG4D0kUIOkBirgCmKm8qY9Im6kVdGc82gl7aYLoiefyB&#10;MpY1BZ8en4xSYAvRvYtsbAyjkmL6dLHwrsC0wq1REWPsN6WJsVTnG7mFlMru8id0RGlK9R7HHr+/&#10;1XucuzrII2UGizvnurLgU/WpxfaUlT8GynSHJ8IP6o5LbJdtksr0dBDAEsot6cJD11jByZuKXu9W&#10;BHwQnjqJHpymA97TRxsg9qFfcbYC/+ut84gngZOVs4Y6s+Dh51p4xZn5akn65/kk6gjTZnJySkJi&#10;/tCyPLTYdX0FJImc5pCTaRnxaIal9lA/0xBZxKxkElZS7oLjsLzCbl7QEJJqsUggal4n8NY+OhlD&#10;R5qjNp/aZ+FdL2Ak5d/B0MNi9krHHTZ6BrdYI2kxiTwS3bHaPwA1ftJ+P6TiZDncJ9R+lM5/Aw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tvaPz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2A75E987" w14:textId="77777777" w:rsidR="00244011" w:rsidRPr="00756E21" w:rsidRDefault="00244011" w:rsidP="009C2B67">
                    <w:pPr>
                      <w:pStyle w:val="Brdtext"/>
                      <w:jc w:val="right"/>
                    </w:pPr>
                    <w:r>
                      <w:fldChar w:fldCharType="begin"/>
                    </w:r>
                    <w:r>
                      <w:instrText xml:space="preserve"> PAGE   \* MERGEFORMAT </w:instrText>
                    </w:r>
                    <w:r>
                      <w:fldChar w:fldCharType="separate"/>
                    </w:r>
                    <w:r w:rsidR="005673A1">
                      <w:rPr>
                        <w:noProof/>
                      </w:rPr>
                      <w:t>2</w:t>
                    </w:r>
                    <w:r>
                      <w:fldChar w:fldCharType="end"/>
                    </w:r>
                  </w:p>
                </w:txbxContent>
              </v:textbox>
              <w10:wrap type="square" anchorx="page" anchory="page"/>
            </v:shape>
          </w:pict>
        </mc:Fallback>
      </mc:AlternateContent>
    </w:r>
    <w:r>
      <w:t xml:space="preserve"> </w:t>
    </w:r>
  </w:p>
</w:ftr>
</file>

<file path=word/footer4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5700B6" w14:textId="77777777" w:rsidR="00244011" w:rsidRDefault="00244011" w:rsidP="00EE1584">
    <w:pPr>
      <w:pStyle w:val="Brdtext"/>
    </w:pPr>
    <w:r>
      <w:rPr>
        <w:noProof/>
        <w:lang w:eastAsia="sv-SE"/>
      </w:rPr>
      <mc:AlternateContent>
        <mc:Choice Requires="wps">
          <w:drawing>
            <wp:anchor distT="0" distB="0" distL="0" distR="0" simplePos="0" relativeHeight="25163622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F8C4680" w14:textId="77777777" w:rsidR="00244011" w:rsidRPr="00756E21" w:rsidRDefault="00244011" w:rsidP="00A118D8">
                          <w:pPr>
                            <w:pStyle w:val="Brdtext"/>
                            <w:jc w:val="right"/>
                          </w:pPr>
                          <w:r>
                            <w:fldChar w:fldCharType="begin"/>
                          </w:r>
                          <w:r>
                            <w:instrText xml:space="preserve"> PAGE   \* MERGEFORMAT </w:instrText>
                          </w:r>
                          <w:r>
                            <w:fldChar w:fldCharType="separate"/>
                          </w:r>
                          <w:r w:rsidR="005673A1">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5" type="#_x0000_t202" style="position:absolute;left:0;text-align:left;margin-left:393pt;margin-top:611.25pt;width:44.2pt;height:9.6pt;z-index:2516362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gxKkAIAAJIFAAAOAAAAZHJzL2Uyb0RvYy54bWysVFFP2zAQfp+0/2D5faQp0JWKFHUgpkkI&#10;0GDi2XVsGs3xefa1SffrOTtJ2zFemPaS2L7v7nyfv7vzi7Y2bKN8qMAWPD8acaashLKyzwX/8Xj9&#10;acpZQGFLYcCqgm9V4Bfzjx/OGzdTY1iBKZVnFMSGWeMKvkJ0sywLcqVqEY7AKUtGDb4WSFv/nJVe&#10;NBS9Ntl4NJpkDfjSeZAqBDq96ox8nuJrrSTeaR0UMlNwuhumr0/fZfxm83Mxe/bCrSrZX0P8wy1q&#10;UVlKugt1JVCwta/+ClVX0kMAjUcS6gy0rqRKNVA1+ehVNQ8r4VSqhcgJbkdT+H9h5e3m3rOqLPj0&#10;mDMranqjR9WiX1MBeaSncWFGqAdHOGy/QEvPPJwHOoxVt9rX8U/1MLIT0dsduRSMSTo8neTHJ2SR&#10;ZMrH+dk4kZ/tnZ0P+FVBzeKi4J7eLlEqNjcB6SIEHSAxVwBTldeVMWkT9aIujWcbQS9tMF2RPP5A&#10;Gcuagk+OT0cpsIXo3kU2NoZRSTF9ulh4V2Ba4daoiDH2u9LEWKrzjdxCSmV3+RM6ojSleo9jj9/f&#10;6j3OXR3kkTKDxZ1zXVnwqfrUYnvKyp8DZbrDE+EHdccltss2SWUyHQSwhHJLuvDQNVZw8rqi17sR&#10;Ae+Fp06iB6fpgHf00QaIfehXnK3A/37rPOJJ4GTlrKHOLHj4tRZecWa+WZL+WX4SdYRpc3L6mYTE&#10;/KFleWix6/oSSBI5zSEn0zLi0QxL7aF+oiGyiFnJJKyk3AXHYXmJ3bygISTVYpFA1LxO4I19cDKG&#10;jjRHbT62T8K7XsBIyr+FoYfF7JWOO2z0DG6xRtJiEnkkumO1fwBq/KT9fkjFyXK4T6j9KJ2/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D8iDEq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F8C4680" w14:textId="77777777" w:rsidR="00244011" w:rsidRPr="00756E21" w:rsidRDefault="00244011" w:rsidP="00A118D8">
                    <w:pPr>
                      <w:pStyle w:val="Brdtext"/>
                      <w:jc w:val="right"/>
                    </w:pPr>
                    <w:r>
                      <w:fldChar w:fldCharType="begin"/>
                    </w:r>
                    <w:r>
                      <w:instrText xml:space="preserve"> PAGE   \* MERGEFORMAT </w:instrText>
                    </w:r>
                    <w:r>
                      <w:fldChar w:fldCharType="separate"/>
                    </w:r>
                    <w:r w:rsidR="005673A1">
                      <w:rPr>
                        <w:noProof/>
                      </w:rPr>
                      <w:t>1</w:t>
                    </w:r>
                    <w:r>
                      <w:fldChar w:fldCharType="end"/>
                    </w:r>
                  </w:p>
                </w:txbxContent>
              </v:textbox>
              <w10:wrap type="square" anchorx="page" anchory="page"/>
            </v:shape>
          </w:pict>
        </mc:Fallback>
      </mc:AlternateContent>
    </w:r>
    <w:r>
      <w:t xml:space="preserve"> </w:t>
    </w:r>
  </w:p>
</w:ftr>
</file>

<file path=word/footer4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236DCDE" w14:textId="77777777" w:rsidR="00244011" w:rsidRDefault="00244011" w:rsidP="00EE1584">
    <w:pPr>
      <w:pStyle w:val="Brdtext"/>
    </w:pPr>
    <w:r>
      <w:rPr>
        <w:noProof/>
        <w:lang w:eastAsia="sv-SE"/>
      </w:rPr>
      <mc:AlternateContent>
        <mc:Choice Requires="wps">
          <w:drawing>
            <wp:anchor distT="0" distB="0" distL="0" distR="0" simplePos="0" relativeHeight="2516372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66D7747" w14:textId="77777777" w:rsidR="00244011" w:rsidRPr="00756E21" w:rsidRDefault="00244011" w:rsidP="00A118D8">
                          <w:pPr>
                            <w:pStyle w:val="Brdtext"/>
                            <w:jc w:val="right"/>
                          </w:pPr>
                          <w:r>
                            <w:fldChar w:fldCharType="begin"/>
                          </w:r>
                          <w:r>
                            <w:instrText xml:space="preserve"> PAGE   \* MERGEFORMAT </w:instrText>
                          </w:r>
                          <w:r>
                            <w:fldChar w:fldCharType="separate"/>
                          </w:r>
                          <w:r w:rsidR="005673A1">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6" type="#_x0000_t202" style="position:absolute;left:0;text-align:left;margin-left:393pt;margin-top:611.25pt;width:44.2pt;height:9.6pt;z-index:251637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lAnjgIAAJIFAAAOAAAAZHJzL2Uyb0RvYy54bWysVF1P2zAUfZ+0/2D5faQp0NGKFHUgpkkI&#10;0GDi2XVsGs2xPdtt0v16jp2k7RgvTHtJbN9zv8499vlFWyuyEc5XRhc0PxpRIjQ3ZaWfC/rj8frT&#10;GSU+MF0yZbQo6FZ4ejH/+OG8sTMxNiujSuEIgmg/a2xBVyHYWZZ5vhI180fGCg2jNK5mAVv3nJWO&#10;NYheq2w8Gk2yxrjSOsOF9zi96ox0nuJLKXi4k9KLQFRBUVtIX5e+y/jN5uds9uyYXVW8L4P9QxU1&#10;qzSS7kJdscDI2lV/haor7ow3MhxxU2dGyoqL1AO6yUevunlYMStSLyDH2x1N/v+F5bebe0eqsqBn&#10;OSWa1ZjRo2iDW6OBPNLTWD8D6sECF9ovpsWYh3OPw9h1K10d/+iHwA6itztyEYxwHJ5O8uMTWDhM&#10;+TifjhP52d7ZOh++ClOTuCiow+wSpWxz4wMKAXSAxFzeqKq8rpRKm6gXcakc2TBMWoVUIjz+QClN&#10;moJOjk9HKbA20b2LrHQMI5Ji+nSx8a7BtApbJSJG6e9CgrHU5xu5GedC7/IndERJpHqPY4/fV/Ue&#10;564PeKTMRoedc11p41L36YrtKSt/DpTJDg/CD/qOy9Au2ySVyXQQwNKUW+jCme5iecuvK0zvhvlw&#10;zxxuEgaO1yHc4SOVAfumX1GyMu73W+cRD4HDSkmDm1lQ/2vNnKBEfdOQ/jQ/iToKaXNy+hlCIu7Q&#10;sjy06HV9aSAJqBvVpWXEBzUspTP1Ex6RRcwKE9McuQsahuVl6N4LPEJcLBYJhMtrWbjRD5bH0JHm&#10;qM3H9ok52ws4QPm3ZrjDbPZKxx02enq7WAdoMYk8Et2x2g8AFz9pv3+k4styuE+o/VM6fwE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Cu/lAn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666D7747" w14:textId="77777777" w:rsidR="00244011" w:rsidRPr="00756E21" w:rsidRDefault="00244011" w:rsidP="00A118D8">
                    <w:pPr>
                      <w:pStyle w:val="Brdtext"/>
                      <w:jc w:val="right"/>
                    </w:pPr>
                    <w:r>
                      <w:fldChar w:fldCharType="begin"/>
                    </w:r>
                    <w:r>
                      <w:instrText xml:space="preserve"> PAGE   \* MERGEFORMAT </w:instrText>
                    </w:r>
                    <w:r>
                      <w:fldChar w:fldCharType="separate"/>
                    </w:r>
                    <w:r w:rsidR="005673A1">
                      <w:rPr>
                        <w:noProof/>
                      </w:rPr>
                      <w:t>1</w:t>
                    </w:r>
                    <w:r>
                      <w:fldChar w:fldCharType="end"/>
                    </w:r>
                  </w:p>
                </w:txbxContent>
              </v:textbox>
              <w10:wrap type="square" anchorx="page" anchory="page"/>
            </v:shape>
          </w:pict>
        </mc:Fallback>
      </mc:AlternateContent>
    </w:r>
    <w:r>
      <w:t xml:space="preserve"> </w:t>
    </w:r>
  </w:p>
</w:ftr>
</file>

<file path=word/footer4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77A565" w14:textId="77777777" w:rsidR="00244011" w:rsidRDefault="00244011" w:rsidP="009C2B67">
    <w:pPr>
      <w:pStyle w:val="Brdtext"/>
    </w:pPr>
    <w:r>
      <w:rPr>
        <w:noProof/>
        <w:lang w:eastAsia="sv-SE"/>
      </w:rPr>
      <mc:AlternateContent>
        <mc:Choice Requires="wps">
          <w:drawing>
            <wp:anchor distT="0" distB="0" distL="0" distR="0" simplePos="0" relativeHeight="25170176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F0165E" w14:textId="77777777" w:rsidR="00244011" w:rsidRPr="00756E21" w:rsidRDefault="00244011" w:rsidP="009C2B67">
                          <w:pPr>
                            <w:pStyle w:val="Brdtext"/>
                            <w:jc w:val="right"/>
                          </w:pPr>
                          <w:r>
                            <w:fldChar w:fldCharType="begin"/>
                          </w:r>
                          <w:r>
                            <w:instrText xml:space="preserve"> PAGE   \* MERGEFORMAT </w:instrText>
                          </w:r>
                          <w:r>
                            <w:fldChar w:fldCharType="separate"/>
                          </w:r>
                          <w:r w:rsidR="005673A1">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9" type="#_x0000_t202" style="position:absolute;left:0;text-align:left;margin-left:5.4pt;margin-top:610.95pt;width:44.2pt;height:9.6pt;z-index:2517017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36xJKkAIAAJIFAAAOAAAAZHJzL2Uyb0RvYy54bWysVE1v2zAMvQ/YfxB0Xx2nST+COkXWosOA&#10;oi3WDj0rstQYk0VNYmJnv36UbCdZ10uHXWxJfCTFp0deXLa1YRvlQwW24PnRiDNlJZSVfSn496eb&#10;T2ecBRS2FAasKvhWBX45//jhonEzNYYVmFJ5RkFsmDWu4CtEN8uyIFeqFuEInLJk1OBrgbT1L1np&#10;RUPRa5ONR6OTrAFfOg9ShUCn152Rz1N8rZXEe62DQmYKTnfD9PXpu4zfbH4hZi9euFUl+2uIf7hF&#10;LSpLSXehrgUKtvbVX6HqSnoIoPFIQp2B1pVUqQaqJh+9quZxJZxKtRA5we1oCv8vrLzbPHhWlQU/&#10;m3JmRU1v9KRa9GsqYBLpaVyYEerREQ7bz9DSMw/ngQ5j1a32dfxTPYzsRPR2Ry4FY5IOpyf58YQs&#10;kkz5OD8fJ/KzvbPzAb8oqFlcFNzT2yVKxeY2IF2EoAMk5gpgqvKmMiZtol7UlfFsI+ilDaYrkscf&#10;KGNZU/CT4+koBbYQ3bvIxsYwKimmTxcL7wpMK9waFTHGflOaGEt1vpFbSKnsLn9CR5SmVO9x7PH7&#10;W73HuauDPFJmsLhzrisLPlWfWmxPWfljoEx3eCL8oO64xHbZJqmcjgcBLKHcki48dI0VnLyp6PVu&#10;RcAH4amT6MFpOuA9fbQBYh/6FWcr8L/eOo94EjhZOWuoMwsefq6FV5yZr5akf55Poo4wbSbTUxIS&#10;84eW5aHFrusrIEnkNIecTMuIRzMstYf6mYbIImYlk7CSchcch+UVdvOChpBUi0UCUfM6gbf20ckY&#10;OtIctfnUPgvvegEjKf8Ohh4Ws1c67rDRM7jFGkmLSeSR6I7V/gGo8ZP2+yEVJ8vhPqH2o3T+Gw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36xJK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CF0165E" w14:textId="77777777" w:rsidR="00244011" w:rsidRPr="00756E21" w:rsidRDefault="00244011" w:rsidP="009C2B67">
                    <w:pPr>
                      <w:pStyle w:val="Brdtext"/>
                      <w:jc w:val="right"/>
                    </w:pPr>
                    <w:r>
                      <w:fldChar w:fldCharType="begin"/>
                    </w:r>
                    <w:r>
                      <w:instrText xml:space="preserve"> PAGE   \* MERGEFORMAT </w:instrText>
                    </w:r>
                    <w:r>
                      <w:fldChar w:fldCharType="separate"/>
                    </w:r>
                    <w:r w:rsidR="005673A1">
                      <w:rPr>
                        <w:noProof/>
                      </w:rPr>
                      <w:t>2</w:t>
                    </w:r>
                    <w:r>
                      <w:fldChar w:fldCharType="end"/>
                    </w:r>
                  </w:p>
                </w:txbxContent>
              </v:textbox>
              <w10:wrap type="square" anchorx="page" anchory="page"/>
            </v:shape>
          </w:pict>
        </mc:Fallback>
      </mc:AlternateContent>
    </w:r>
    <w:r>
      <w:t xml:space="preserve"> </w:t>
    </w:r>
  </w:p>
</w:ftr>
</file>

<file path=word/footer4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554CB5" w14:textId="77777777" w:rsidR="00244011" w:rsidRDefault="00244011" w:rsidP="00EE1584">
    <w:pPr>
      <w:pStyle w:val="Brdtext"/>
    </w:pPr>
    <w:r>
      <w:rPr>
        <w:noProof/>
        <w:lang w:eastAsia="sv-SE"/>
      </w:rPr>
      <mc:AlternateContent>
        <mc:Choice Requires="wps">
          <w:drawing>
            <wp:anchor distT="0" distB="0" distL="0" distR="0" simplePos="0" relativeHeight="2516382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FC0471B" w14:textId="77777777" w:rsidR="00244011" w:rsidRPr="00756E21" w:rsidRDefault="00244011" w:rsidP="00A118D8">
                          <w:pPr>
                            <w:pStyle w:val="Brdtext"/>
                            <w:jc w:val="right"/>
                          </w:pPr>
                          <w:r>
                            <w:fldChar w:fldCharType="begin"/>
                          </w:r>
                          <w:r>
                            <w:instrText xml:space="preserve"> PAGE   \* MERGEFORMAT </w:instrText>
                          </w:r>
                          <w:r>
                            <w:fldChar w:fldCharType="separate"/>
                          </w:r>
                          <w:r w:rsidR="005673A1">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0" type="#_x0000_t202" style="position:absolute;left:0;text-align:left;margin-left:393pt;margin-top:611.25pt;width:44.2pt;height:9.6pt;z-index:251638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MVTFkAIAAJIFAAAOAAAAZHJzL2Uyb0RvYy54bWysVFFP2zAQfp+0/2D5faQpUKAiRR2IaRIC&#10;tDLx7Do2jeb4PPvapPv1OztJ2zFemPaS2L7v7nyfv7vLq7Y2bKN8qMAWPD8acaashLKyLwX//nT7&#10;6ZyzgMKWwoBVBd+qwK9mHz9cNm6qxrACUyrPKIgN08YVfIXoplkW5ErVIhyBU5aMGnwtkLb+JSu9&#10;aCh6bbLxaDTJGvCl8yBVCHR60xn5LMXXWkl80DooZKbgdDdMX5++y/jNZpdi+uKFW1Wyv4b4h1vU&#10;orKUdBfqRqBga1/9FaqupIcAGo8k1BloXUmVaqBq8tGrahYr4VSqhcgJbkdT+H9h5f3m0bOqLPj5&#10;hDMranqjJ9WiX1MBeaSncWFKqIUjHLafoaVnHs4DHcaqW+3r+Kd6GNmJ6O2OXArGJB2eTvLjE7JI&#10;MuXj/GKcyM/2zs4H/KKgZnFRcE9vlygVm7uAdBGCDpCYK4CpytvKmLSJelHXxrONoJc2mK5IHn+g&#10;jGVNwSfHp6MU2EJ07yIbG8OopJg+XSy8KzCtcGtUxBj7TWliLNX5Rm4hpbK7/AkdUZpSvcexx+9v&#10;9R7nrg7ySJnB4s65riz4VH1qsT1l5Y+BMt3hifCDuuMS22WbpHJ2PAhgCeWWdOGha6zg5G1Fr3cn&#10;Aj4KT51ED07TAR/oow0Q+9CvOFuB//XWecSTwMnKWUOdWfDwcy284sx8tST9i/wk6gjT5uT0jITE&#10;/KFleWix6/oaSBI5zSEn0zLi0QxL7aF+piEyj1nJJKyk3AXHYXmN3bygISTVfJ5A1LxO4J1dOBlD&#10;R5qjNp/aZ+FdL2Ak5d/D0MNi+krHHTZ6BjdfI2kxiTwS3bHaPwA1ftJ+P6TiZDncJ9R+l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LcxVMW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FC0471B" w14:textId="77777777" w:rsidR="00244011" w:rsidRPr="00756E21" w:rsidRDefault="00244011" w:rsidP="00A118D8">
                    <w:pPr>
                      <w:pStyle w:val="Brdtext"/>
                      <w:jc w:val="right"/>
                    </w:pPr>
                    <w:r>
                      <w:fldChar w:fldCharType="begin"/>
                    </w:r>
                    <w:r>
                      <w:instrText xml:space="preserve"> PAGE   \* MERGEFORMAT </w:instrText>
                    </w:r>
                    <w:r>
                      <w:fldChar w:fldCharType="separate"/>
                    </w:r>
                    <w:r w:rsidR="005673A1">
                      <w:rPr>
                        <w:noProof/>
                      </w:rPr>
                      <w:t>1</w:t>
                    </w:r>
                    <w:r>
                      <w:fldChar w:fldCharType="end"/>
                    </w:r>
                  </w:p>
                </w:txbxContent>
              </v:textbox>
              <w10:wrap type="square" anchorx="page" anchory="page"/>
            </v:shape>
          </w:pict>
        </mc:Fallback>
      </mc:AlternateContent>
    </w:r>
    <w:r>
      <w:t xml:space="preserve"> </w:t>
    </w:r>
  </w:p>
</w:ftr>
</file>

<file path=word/footer4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8A7EB0C" w14:textId="77777777" w:rsidR="00244011" w:rsidRDefault="00244011" w:rsidP="00EE1584">
    <w:pPr>
      <w:pStyle w:val="Brdtext"/>
    </w:pPr>
    <w:r>
      <w:rPr>
        <w:noProof/>
        <w:lang w:eastAsia="sv-SE"/>
      </w:rPr>
      <mc:AlternateContent>
        <mc:Choice Requires="wps">
          <w:drawing>
            <wp:anchor distT="0" distB="0" distL="0" distR="0" simplePos="0" relativeHeight="2516392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A6B2F45" w14:textId="77777777" w:rsidR="00244011" w:rsidRPr="00756E21" w:rsidRDefault="00244011" w:rsidP="00A118D8">
                          <w:pPr>
                            <w:pStyle w:val="Brdtext"/>
                            <w:jc w:val="right"/>
                          </w:pPr>
                          <w:r>
                            <w:fldChar w:fldCharType="begin"/>
                          </w:r>
                          <w:r>
                            <w:instrText xml:space="preserve"> PAGE   \* MERGEFORMAT </w:instrText>
                          </w:r>
                          <w:r>
                            <w:fldChar w:fldCharType="separate"/>
                          </w:r>
                          <w:r w:rsidR="005673A1">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1" type="#_x0000_t202" style="position:absolute;left:0;text-align:left;margin-left:393pt;margin-top:611.25pt;width:44.2pt;height:9.6pt;z-index:2516392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Sjo6kAIAAJIFAAAOAAAAZHJzL2Uyb0RvYy54bWysVE1v2zAMvQ/YfxB0Xx2n6VdQp8hadBhQ&#10;tMXSoWdFlhpjsqhJTOzs14+S7STreumwiy2Jj6T49MjLq7Y2bKN8qMAWPD8acaashLKyLwX//nT7&#10;6ZyzgMKWwoBVBd+qwK9mHz9cNm6qxrACUyrPKIgN08YVfIXoplkW5ErVIhyBU5aMGnwtkLb+JSu9&#10;aCh6bbLxaHSaNeBL50GqEOj0pjPyWYqvtZL4oHVQyEzB6W6Yvj59l/GbzS7F9MULt6pkfw3xD7eo&#10;RWUp6S7UjUDB1r76K1RdSQ8BNB5JqDPQupIq1UDV5KNX1SxWwqlUC5ET3I6m8P/CyvvNo2dVWfDz&#10;CWdW1PRGT6pFv6YC8khP48KUUAtHOGw/Q0vPPJwHOoxVt9rX8U/1MLIT0dsduRSMSTo8Oc2PJ2SR&#10;ZMrH+cU4kZ/tnZ0P+EVBzeKi4J7eLlEqNncB6SIEHSAxVwBTlbeVMWkT9aKujWcbQS9tMF2RPP5A&#10;Gcuagp8en4xSYAvRvYtsbAyjkmL6dLHwrsC0wq1REWPsN6WJsVTnG7mFlMru8id0RGlK9R7HHr+/&#10;1XucuzrII2UGizvnurLgU/WpxfaUlT8GynSHJ8IP6o5LbJdtksrZZBDAEsot6cJD11jByduKXu9O&#10;BHwUnjqJHpymAz7QRxsg9qFfcbYC/+ut84gngZOVs4Y6s+Dh51p4xZn5akn6F/kk6gjTZnJyRkJi&#10;/tCyPLTYdX0NJImc5pCTaRnxaIal9lA/0xCZx6xkElZS7oLjsLzGbl7QEJJqPk8gal4n8M4unIyh&#10;I81Rm0/ts/CuFzCS8u9h6GExfaXjDhs9g5uvkbSYRB6J7ljtH4AaP2m/H1JxshzuE2o/Sm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dKOjq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A6B2F45" w14:textId="77777777" w:rsidR="00244011" w:rsidRPr="00756E21" w:rsidRDefault="00244011" w:rsidP="00A118D8">
                    <w:pPr>
                      <w:pStyle w:val="Brdtext"/>
                      <w:jc w:val="right"/>
                    </w:pPr>
                    <w:r>
                      <w:fldChar w:fldCharType="begin"/>
                    </w:r>
                    <w:r>
                      <w:instrText xml:space="preserve"> PAGE   \* MERGEFORMAT </w:instrText>
                    </w:r>
                    <w:r>
                      <w:fldChar w:fldCharType="separate"/>
                    </w:r>
                    <w:r w:rsidR="005673A1">
                      <w:rPr>
                        <w:noProof/>
                      </w:rPr>
                      <w:t>1</w:t>
                    </w:r>
                    <w:r>
                      <w:fldChar w:fldCharType="end"/>
                    </w:r>
                  </w:p>
                </w:txbxContent>
              </v:textbox>
              <w10:wrap type="square" anchorx="page" anchory="page"/>
            </v:shape>
          </w:pict>
        </mc:Fallback>
      </mc:AlternateContent>
    </w:r>
    <w:r>
      <w:t xml:space="preserve"> </w:t>
    </w:r>
  </w:p>
</w:ftr>
</file>

<file path=word/footer4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7C48DC2" w14:textId="77777777" w:rsidR="00244011" w:rsidRDefault="00244011" w:rsidP="009C2B67">
    <w:pPr>
      <w:pStyle w:val="Brdtext"/>
    </w:pPr>
    <w:r>
      <w:rPr>
        <w:noProof/>
        <w:lang w:eastAsia="sv-SE"/>
      </w:rPr>
      <mc:AlternateContent>
        <mc:Choice Requires="wps">
          <w:drawing>
            <wp:anchor distT="0" distB="0" distL="0" distR="0" simplePos="0" relativeHeight="25170278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DE9F7D4" w14:textId="77777777" w:rsidR="00244011" w:rsidRPr="00756E21" w:rsidRDefault="00244011" w:rsidP="009C2B67">
                          <w:pPr>
                            <w:pStyle w:val="Brdtext"/>
                            <w:jc w:val="right"/>
                          </w:pPr>
                          <w:r>
                            <w:fldChar w:fldCharType="begin"/>
                          </w:r>
                          <w:r>
                            <w:instrText xml:space="preserve"> PAGE   \* MERGEFORMAT </w:instrText>
                          </w:r>
                          <w:r>
                            <w:fldChar w:fldCharType="separate"/>
                          </w:r>
                          <w:r w:rsidR="005673A1">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4" type="#_x0000_t202" style="position:absolute;left:0;text-align:left;margin-left:5.4pt;margin-top:610.95pt;width:44.2pt;height:9.6pt;z-index:2517027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QQEGkAIAAJIFAAAOAAAAZHJzL2Uyb0RvYy54bWysVF1v2yAUfZ+0/4B4Xx2n6VdUp8padZpU&#10;tdXSqc8EQ2MNAwMSO/v1O2A7ybq+dNqLDdxz7+Wee7iXV22tyEY4Xxld0PxoRInQ3JSVfino96fb&#10;T+eU+MB0yZTRoqBb4enV7OOHy8ZOxdisjCqFIwii/bSxBV2FYKdZ5vlK1MwfGSs0jNK4mgVs3UtW&#10;OtYgeq2y8Wh0mjXGldYZLrzH6U1npLMUX0rBw4OUXgSiCoq7hfR16buM32x2yaYvjtlVxftrsH+4&#10;Rc0qjaS7UDcsMLJ21V+h6oo7440MR9zUmZGy4iLVgGry0atqFitmRaoF5Hi7o8n/v7D8fvPoSFUW&#10;9Byd0qxGj55EG9waBUwiPY31U6AWFrjQfjYt2jycexzGqlvp6vhHPQR2EL3dkYtghOPw5DQ/nsDC&#10;YcrH+cU4kZ/tna3z4YswNYmLgjr0LlHKNnc+4CKADpCYyxtVlbeVUmkT9SKulSMbhk6rkK4Ijz9Q&#10;SpOmoKfHJ6MUWJvo3kVWOoYRSTF9ulh4V2Baha0SEaP0NyHBWKrzjdyMc6F3+RM6oiRSvcexx+9v&#10;9R7nrg54pMxGh51zXWnjUvXpie0pK38MlMkOD8IP6o7L0C7bJJWzs0EAS1NuoQtnuoflLb+t0L07&#10;5sMjc3hJaDimQ3jARyoD9k2/omRl3K+3ziMeAoeVkgYvs6D+55o5QYn6qiH9i3wSdRTSZnJyBiER&#10;d2hZHlr0ur42kESOOWR5WkZ8UMNSOlM/Y4jMY1aYmObIXdAwLK9DNy8whLiYzxMIj9eycKcXlsfQ&#10;keaozaf2mTnbCzhA+fdmeMNs+krHHTZ6ejtfB2gxiTwS3bHaNwAPP2m/H1JxshzuE2o/Sme/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nQQEG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7DE9F7D4" w14:textId="77777777" w:rsidR="00244011" w:rsidRPr="00756E21" w:rsidRDefault="00244011" w:rsidP="009C2B67">
                    <w:pPr>
                      <w:pStyle w:val="Brdtext"/>
                      <w:jc w:val="right"/>
                    </w:pPr>
                    <w:r>
                      <w:fldChar w:fldCharType="begin"/>
                    </w:r>
                    <w:r>
                      <w:instrText xml:space="preserve"> PAGE   \* MERGEFORMAT </w:instrText>
                    </w:r>
                    <w:r>
                      <w:fldChar w:fldCharType="separate"/>
                    </w:r>
                    <w:r w:rsidR="005673A1">
                      <w:rPr>
                        <w:noProof/>
                      </w:rPr>
                      <w:t>2</w:t>
                    </w:r>
                    <w:r>
                      <w:fldChar w:fldCharType="end"/>
                    </w:r>
                  </w:p>
                </w:txbxContent>
              </v:textbox>
              <w10:wrap type="square" anchorx="page" anchory="page"/>
            </v:shape>
          </w:pict>
        </mc:Fallback>
      </mc:AlternateContent>
    </w:r>
    <w:r>
      <w:t xml:space="preserve"> </w:t>
    </w:r>
  </w:p>
</w:ftr>
</file>

<file path=word/footer4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DD056AD" w14:textId="77777777" w:rsidR="00244011" w:rsidRDefault="00244011" w:rsidP="00EE1584">
    <w:pPr>
      <w:pStyle w:val="Brdtext"/>
    </w:pPr>
    <w:r>
      <w:rPr>
        <w:noProof/>
        <w:lang w:eastAsia="sv-SE"/>
      </w:rPr>
      <mc:AlternateContent>
        <mc:Choice Requires="wps">
          <w:drawing>
            <wp:anchor distT="0" distB="0" distL="0" distR="0" simplePos="0" relativeHeight="2516403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369360" w14:textId="77777777" w:rsidR="00244011" w:rsidRPr="00756E21" w:rsidRDefault="00244011" w:rsidP="00A118D8">
                          <w:pPr>
                            <w:pStyle w:val="Brdtext"/>
                            <w:jc w:val="right"/>
                          </w:pPr>
                          <w:r>
                            <w:fldChar w:fldCharType="begin"/>
                          </w:r>
                          <w:r>
                            <w:instrText xml:space="preserve"> PAGE   \* MERGEFORMAT </w:instrText>
                          </w:r>
                          <w:r>
                            <w:fldChar w:fldCharType="separate"/>
                          </w:r>
                          <w:r w:rsidR="005673A1">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5" type="#_x0000_t202" style="position:absolute;left:0;text-align:left;margin-left:393pt;margin-top:611.25pt;width:44.2pt;height:9.6pt;z-index:2516403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13q6/jwIAAJIFAAAOAAAAZHJzL2Uyb0RvYy54bWysVE1v2zAMvQ/YfxB0Xx2n30GcImvRYUDR&#10;FmuHnhVZSozJoiYxsbNfP0q2k6zrpcMutiQ+kuLTI6dXbW3YRvlQgS14fjTiTFkJZWWXBf/+fPvp&#10;grOAwpbCgFUF36rAr2YfP0wbN1FjWIEplWcUxIZJ4wq+QnSTLAtypWoRjsApS0YNvhZIW7/MSi8a&#10;il6bbDwanWUN+NJ5kCoEOr3pjHyW4mutJD5oHRQyU3C6G6avT99F/GazqZgsvXCrSvbXEP9wi1pU&#10;lpLuQt0IFGztq79C1ZX0EEDjkYQ6A60rqVINVE0+elXN00o4lWohcoLb0RT+X1h5v3n0rCoLfnHJ&#10;mRU1vdGzatGvqYA80tO4MCHUkyMctp+hpWcezgMdxqpb7ev4p3oY2Yno7Y5cCsYkHZ6e5ccnZJFk&#10;ysf55TiRn+2dnQ/4RUHN4qLgnt4uUSo2dwHpIgQdIDFXAFOVt5UxaRP1oq6NZxtBL20wXZE8/kAZ&#10;y5qCnx2fjlJgC9G9i2xsDKOSYvp0sfCuwLTCrVERY+w3pYmxVOcbuYWUyu7yJ3REaUr1Hscev7/V&#10;e5y7OsgjZQaLO+e6suBT9anF9pSVPwbKdIcnwg/qjktsF22SyvnFIIAFlFvShYeusYKTtxW93p0I&#10;+Cg8dRI9OE0HfKCPNkDsQ7/ibAX+11vnEU8CJytnDXVmwcPPtfCKM/PVkvQv85OoI0ybk9NzEhLz&#10;h5bFocWu62sgSeQ0h5xMy4hHMyy1h/qFhsg8ZiWTsJJyFxyH5TV284KGkFTzeQJR8zqBd/bJyRg6&#10;0hy1+dy+CO96ASMp/x6GHhaTVzrusNEzuPkaSYtJ5JHojtX+Aajxk/b7IRUny+E+ofajdPY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td6uv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8369360" w14:textId="77777777" w:rsidR="00244011" w:rsidRPr="00756E21" w:rsidRDefault="00244011" w:rsidP="00A118D8">
                    <w:pPr>
                      <w:pStyle w:val="Brdtext"/>
                      <w:jc w:val="right"/>
                    </w:pPr>
                    <w:r>
                      <w:fldChar w:fldCharType="begin"/>
                    </w:r>
                    <w:r>
                      <w:instrText xml:space="preserve"> PAGE   \* MERGEFORMAT </w:instrText>
                    </w:r>
                    <w:r>
                      <w:fldChar w:fldCharType="separate"/>
                    </w:r>
                    <w:r w:rsidR="005673A1">
                      <w:rPr>
                        <w:noProof/>
                      </w:rPr>
                      <w:t>1</w:t>
                    </w:r>
                    <w:r>
                      <w:fldChar w:fldCharType="end"/>
                    </w:r>
                  </w:p>
                </w:txbxContent>
              </v:textbox>
              <w10:wrap type="square" anchorx="page" anchory="page"/>
            </v:shape>
          </w:pict>
        </mc:Fallback>
      </mc:AlternateContent>
    </w:r>
    <w:r>
      <w:t xml:space="preserve"> </w:t>
    </w:r>
  </w:p>
</w:ftr>
</file>

<file path=word/footer4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B66C92A" w14:textId="77777777" w:rsidR="00244011" w:rsidRDefault="00244011" w:rsidP="00EE1584">
    <w:pPr>
      <w:pStyle w:val="Brdtext"/>
    </w:pPr>
    <w:r>
      <w:rPr>
        <w:noProof/>
        <w:lang w:eastAsia="sv-SE"/>
      </w:rPr>
      <mc:AlternateContent>
        <mc:Choice Requires="wps">
          <w:drawing>
            <wp:anchor distT="0" distB="0" distL="0" distR="0" simplePos="0" relativeHeight="2516413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C24EB88" w14:textId="77777777" w:rsidR="00244011" w:rsidRPr="00756E21" w:rsidRDefault="00244011" w:rsidP="00A118D8">
                          <w:pPr>
                            <w:pStyle w:val="Brdtext"/>
                            <w:jc w:val="right"/>
                          </w:pPr>
                          <w:r>
                            <w:fldChar w:fldCharType="begin"/>
                          </w:r>
                          <w:r>
                            <w:instrText xml:space="preserve"> PAGE   \* MERGEFORMAT </w:instrText>
                          </w:r>
                          <w:r>
                            <w:fldChar w:fldCharType="separate"/>
                          </w:r>
                          <w:r w:rsidR="005673A1">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6" type="#_x0000_t202" style="position:absolute;left:0;text-align:left;margin-left:393pt;margin-top:611.25pt;width:44.2pt;height:9.6pt;z-index:2516413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aHv0kAIAAJIFAAAOAAAAZHJzL2Uyb0RvYy54bWysVE1v2zAMvQ/YfxB0Xx2n6VdQp8hadBhQ&#10;tMXaoWdFlhJjsqhJTOzs14+S7STreumwiy2Jj6T49MjLq7Y2bKN8qMAWPD8acaashLKyy4J/f779&#10;dM5ZQGFLYcCqgm9V4Fezjx8uGzdVY1iBKZVnFMSGaeMKvkJ00ywLcqVqEY7AKUtGDb4WSFu/zEov&#10;Gopem2w8Gp1mDfjSeZAqBDq96Yx8luJrrSQ+aB0UMlNwuhumr0/fRfxms0sxXXrhVpXsryH+4Ra1&#10;qCwl3YW6ESjY2ld/haor6SGAxiMJdQZaV1KlGqiafPSqmqeVcCrVQuQEt6Mp/L+w8n7z6FlVFvz8&#10;jDMranqjZ9WiX1MBeaSncWFKqCdHOGw/Q0vPPJwHOoxVt9rX8U/1MLIT0dsduRSMSTo8Oc2PJ2SR&#10;ZMrH+cU4kZ/tnZ0P+EVBzeKi4J7eLlEqNncB6SIEHSAxVwBTlbeVMWkT9aKujWcbQS9tMF2RPP5A&#10;Gcuagp8en4xSYAvRvYtsbAyjkmL6dLHwrsC0wq1REWPsN6WJsVTnG7mFlMru8id0RGlK9R7HHr+/&#10;1XucuzrII2UGizvnurLgU/WpxfaUlT8GynSHJ8IP6o5LbBdtksrZxSCABZRb0oWHrrGCk7cVvd6d&#10;CPgoPHUSPThNB3ygjzZA7EO/4mwF/tdb5xFPAicrZw11ZsHDz7XwijPz1ZL0L/JJ1BGmzeTkjITE&#10;/KFlcWix6/oaSBI5zSEn0zLi0QxL7aF+oSEyj1nJJKyk3AXHYXmN3bygISTVfJ5A1LxO4J19cjKG&#10;jjRHbT63L8K7XsBIyr+HoYfF9JWOO2z0DG6+RtJiEnkkumO1fwBq/KT9fkjFyXK4T6j9KJ39Bg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Joe/S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C24EB88" w14:textId="77777777" w:rsidR="00244011" w:rsidRPr="00756E21" w:rsidRDefault="00244011" w:rsidP="00A118D8">
                    <w:pPr>
                      <w:pStyle w:val="Brdtext"/>
                      <w:jc w:val="right"/>
                    </w:pPr>
                    <w:r>
                      <w:fldChar w:fldCharType="begin"/>
                    </w:r>
                    <w:r>
                      <w:instrText xml:space="preserve"> PAGE   \* MERGEFORMAT </w:instrText>
                    </w:r>
                    <w:r>
                      <w:fldChar w:fldCharType="separate"/>
                    </w:r>
                    <w:r w:rsidR="005673A1">
                      <w:rPr>
                        <w:noProof/>
                      </w:rPr>
                      <w:t>1</w:t>
                    </w:r>
                    <w:r>
                      <w:fldChar w:fldCharType="end"/>
                    </w:r>
                  </w:p>
                </w:txbxContent>
              </v:textbox>
              <w10:wrap type="square" anchorx="page" anchory="page"/>
            </v:shape>
          </w:pict>
        </mc:Fallback>
      </mc:AlternateContent>
    </w:r>
    <w:r>
      <w:t xml:space="preserve"> </w:t>
    </w:r>
  </w:p>
</w:ftr>
</file>

<file path=word/footer4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EA96F72" w14:textId="77777777" w:rsidR="00244011" w:rsidRDefault="00244011" w:rsidP="009C2B67">
    <w:pPr>
      <w:pStyle w:val="Brdtext"/>
    </w:pPr>
    <w:r>
      <w:rPr>
        <w:noProof/>
        <w:lang w:eastAsia="sv-SE"/>
      </w:rPr>
      <mc:AlternateContent>
        <mc:Choice Requires="wps">
          <w:drawing>
            <wp:anchor distT="0" distB="0" distL="0" distR="0" simplePos="0" relativeHeight="25170380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3897A00" w14:textId="77777777" w:rsidR="00244011" w:rsidRPr="00756E21" w:rsidRDefault="00244011" w:rsidP="009C2B67">
                          <w:pPr>
                            <w:pStyle w:val="Brdtext"/>
                            <w:jc w:val="right"/>
                          </w:pPr>
                          <w:r>
                            <w:fldChar w:fldCharType="begin"/>
                          </w:r>
                          <w:r>
                            <w:instrText xml:space="preserve"> PAGE   \* MERGEFORMAT </w:instrText>
                          </w:r>
                          <w:r>
                            <w:fldChar w:fldCharType="separate"/>
                          </w:r>
                          <w:r w:rsidR="005673A1">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9" type="#_x0000_t202" style="position:absolute;left:0;text-align:left;margin-left:5.4pt;margin-top:610.95pt;width:44.2pt;height:9.6pt;z-index:2517038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OSq2jgIAAJIFAAAOAAAAZHJzL2Uyb0RvYy54bWysVF1P2zAUfZ+0/2D5faQphdGKFHUgpkkI&#10;0GDi2XVsGs2xPdtt0v16jp2k7RgvTHtJbN9zv8499vlFWyuyEc5XRhc0PxpRIjQ3ZaWfC/rj8frT&#10;GSU+MF0yZbQo6FZ4ejH/+OG8sTMxNiujSuEIgmg/a2xBVyHYWZZ5vhI180fGCg2jNK5mAVv3nJWO&#10;NYheq2w8Gp1mjXGldYYL73F61RnpPMWXUvBwJ6UXgaiCoraQvi59l/Gbzc/Z7Nkxu6p4Xwb7hypq&#10;Vmkk3YW6YoGRtav+ClVX3BlvZDjips6MlBUXqQd0k49edfOwYlakXkCOtzua/P8Ly283945UZUGn&#10;OSWa1ZjRo2iDW6OBSaSnsX4G1IMFLrRfTIsxD+ceh7HrVro6/tEPgR1Eb3fkIhjhODw5zY8nsHCY&#10;8nE+HSfys72zdT58FaYmcVFQh9klStnmxgcUAugAibm8UVV5XSmVNlEv4lI5smGYtAqpRHj8gVKa&#10;NAU9PT4ZpcDaRPcustIxjEiK6dPFxrsG0ypslYgYpb8LCcZSn2/kZpwLvcuf0BElkeo9jj1+X9V7&#10;nLs+4JEyGx12znWljUvdpyu2p6z8OVAmOzwIP+g7LkO7bJNUzsaDAJam3EIXznQXy1t+XWF6N8yH&#10;e+ZwkzBwvA7hDh+pDNg3/YqSlXG/3zqPeAgcVkoa3MyC+l9r5gQl6puG9Kf5JOoopM3k5DOERNyh&#10;ZXlo0ev60kASUDeqS8uID2pYSmfqJzwii5gVJqY5chc0DMvL0L0XeIS4WCwSCJfXsnCjHyyPoSPN&#10;UZuP7RNzthdwgPJvzXCH2eyVjjts9PR2sQ7QYhJ5JLpjtR8ALn7Sfv9IxZflcJ9Q+6d0/gI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4Tkqto4CAACS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03897A00" w14:textId="77777777" w:rsidR="00244011" w:rsidRPr="00756E21" w:rsidRDefault="00244011" w:rsidP="009C2B67">
                    <w:pPr>
                      <w:pStyle w:val="Brdtext"/>
                      <w:jc w:val="right"/>
                    </w:pPr>
                    <w:r>
                      <w:fldChar w:fldCharType="begin"/>
                    </w:r>
                    <w:r>
                      <w:instrText xml:space="preserve"> PAGE   \* MERGEFORMAT </w:instrText>
                    </w:r>
                    <w:r>
                      <w:fldChar w:fldCharType="separate"/>
                    </w:r>
                    <w:r w:rsidR="005673A1">
                      <w:rPr>
                        <w:noProof/>
                      </w:rPr>
                      <w:t>2</w:t>
                    </w:r>
                    <w:r>
                      <w:fldChar w:fldCharType="end"/>
                    </w:r>
                  </w:p>
                </w:txbxContent>
              </v:textbox>
              <w10:wrap type="square" anchorx="page" anchory="page"/>
            </v:shape>
          </w:pict>
        </mc:Fallback>
      </mc:AlternateContent>
    </w:r>
    <w:r>
      <w:t xml:space="preserve"> </w:t>
    </w:r>
  </w:p>
</w:ftr>
</file>

<file path=word/footer5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5373D8" w14:textId="77777777" w:rsidR="00244011" w:rsidRDefault="00244011" w:rsidP="00EE1584">
    <w:pPr>
      <w:pStyle w:val="Brdtext"/>
    </w:pPr>
    <w:r>
      <w:rPr>
        <w:noProof/>
        <w:lang w:eastAsia="sv-SE"/>
      </w:rPr>
      <mc:AlternateContent>
        <mc:Choice Requires="wps">
          <w:drawing>
            <wp:anchor distT="0" distB="0" distL="0" distR="0" simplePos="0" relativeHeight="2516423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7D745A" w14:textId="77777777" w:rsidR="00244011" w:rsidRPr="00756E21" w:rsidRDefault="00244011" w:rsidP="00A118D8">
                          <w:pPr>
                            <w:pStyle w:val="Brdtext"/>
                            <w:jc w:val="right"/>
                          </w:pPr>
                          <w:r>
                            <w:fldChar w:fldCharType="begin"/>
                          </w:r>
                          <w:r>
                            <w:instrText xml:space="preserve"> PAGE   \* MERGEFORMAT </w:instrText>
                          </w:r>
                          <w:r>
                            <w:fldChar w:fldCharType="separate"/>
                          </w:r>
                          <w:r w:rsidR="005673A1">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0" type="#_x0000_t202" style="position:absolute;left:0;text-align:left;margin-left:393pt;margin-top:611.25pt;width:44.2pt;height:9.6pt;z-index:2516423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42w5kAIAAJIFAAAOAAAAZHJzL2Uyb0RvYy54bWysVFFP2zAQfp+0/2D5faRpgUFFijoQ0yQE&#10;aDDx7Dp2G83xefa1SffrOTtJ2zFemPaS2L7v7nyfv7uLy7Y2bKN8qMAWPD8acaashLKyy4L/eLr5&#10;dMZZQGFLYcCqgm9V4Jezjx8uGjdVY1iBKZVnFMSGaeMKvkJ00ywLcqVqEY7AKUtGDb4WSFu/zEov&#10;Gopem2w8Gp1mDfjSeZAqBDq97ox8luJrrSTeax0UMlNwuhumr0/fRfxmswsxXXrhVpXsryH+4Ra1&#10;qCwl3YW6FijY2ld/haor6SGAxiMJdQZaV1KlGqiafPSqmseVcCrVQuQEt6Mp/L+w8m7z4FlVFvx8&#10;zJkVNb3Rk2rRr6mAPNLTuDAl1KMjHLZfoKVnHs4DHcaqW+3r+Kd6GNmJ6O2OXArGJB2enOaTY7JI&#10;MuXj/HycyM/2zs4H/KqgZnFRcE9vlygVm9uAdBGCDpCYK4CpypvKmLSJelFXxrONoJc2mK5IHn+g&#10;jGVNwU8nJ6MU2EJ07yIbG8OopJg+XSy8KzCtcGtUxBj7XWliLNX5Rm4hpbK7/AkdUZpSvcexx+9v&#10;9R7nrg7ySJnB4s65riz4VH1qsT1l5c+BMt3hifCDuuMS20WbpHI2GQSwgHJLuvDQNVZw8qai17sV&#10;AR+Ep06iB6fpgPf00QaIfehXnK3A/37rPOJJ4GTlrKHOLHj4tRZecWa+WZL+eX4cdYRpc3zymYTE&#10;/KFlcWix6/oKSBI5zSEn0zLi0QxL7aF+piEyj1nJJKyk3AXHYXmF3bygISTVfJ5A1LxO4K19dDKG&#10;jjRHbT61z8K7XsBIyr+DoYfF9JWOO2z0DG6+RtJiEnkkumO1fwBq/KT9fkjFyXK4T6j9KJ29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CHjbDm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87D745A" w14:textId="77777777" w:rsidR="00244011" w:rsidRPr="00756E21" w:rsidRDefault="00244011" w:rsidP="00A118D8">
                    <w:pPr>
                      <w:pStyle w:val="Brdtext"/>
                      <w:jc w:val="right"/>
                    </w:pPr>
                    <w:r>
                      <w:fldChar w:fldCharType="begin"/>
                    </w:r>
                    <w:r>
                      <w:instrText xml:space="preserve"> PAGE   \* MERGEFORMAT </w:instrText>
                    </w:r>
                    <w:r>
                      <w:fldChar w:fldCharType="separate"/>
                    </w:r>
                    <w:r w:rsidR="005673A1">
                      <w:rPr>
                        <w:noProof/>
                      </w:rPr>
                      <w:t>1</w:t>
                    </w:r>
                    <w:r>
                      <w:fldChar w:fldCharType="end"/>
                    </w:r>
                  </w:p>
                </w:txbxContent>
              </v:textbox>
              <w10:wrap type="square" anchorx="page" anchory="page"/>
            </v:shape>
          </w:pict>
        </mc:Fallback>
      </mc:AlternateContent>
    </w:r>
    <w:r>
      <w:t xml:space="preserve"> </w:t>
    </w:r>
  </w:p>
</w:ftr>
</file>

<file path=word/footer5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89D02AD" w14:textId="77777777" w:rsidR="00244011" w:rsidRDefault="00244011" w:rsidP="00EE1584">
    <w:pPr>
      <w:pStyle w:val="Brdtext"/>
    </w:pPr>
    <w:r>
      <w:rPr>
        <w:noProof/>
        <w:lang w:eastAsia="sv-SE"/>
      </w:rPr>
      <mc:AlternateContent>
        <mc:Choice Requires="wps">
          <w:drawing>
            <wp:anchor distT="0" distB="0" distL="0" distR="0" simplePos="0" relativeHeight="2516433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CEE13DC" w14:textId="77777777" w:rsidR="00244011" w:rsidRPr="00756E21" w:rsidRDefault="00244011" w:rsidP="00A118D8">
                          <w:pPr>
                            <w:pStyle w:val="Brdtext"/>
                            <w:jc w:val="right"/>
                          </w:pPr>
                          <w:r>
                            <w:fldChar w:fldCharType="begin"/>
                          </w:r>
                          <w:r>
                            <w:instrText xml:space="preserve"> PAGE   \* MERGEFORMAT </w:instrText>
                          </w:r>
                          <w:r>
                            <w:fldChar w:fldCharType="separate"/>
                          </w:r>
                          <w:r w:rsidR="005673A1">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1" type="#_x0000_t202" style="position:absolute;left:0;text-align:left;margin-left:393pt;margin-top:611.25pt;width:44.2pt;height:9.6pt;z-index:2516433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mALGjwIAAJIFAAAOAAAAZHJzL2Uyb0RvYy54bWysVFFP2zAQfp+0/2D5faQphdGKFHUgpkkI&#10;0GDi2XVsGs2xPdtt0v16PjtJ2zFemPaS2L7v7nyfv7vzi7ZWZCOcr4wuaH40okRobspKPxf0x+P1&#10;pzNKfGC6ZMpoUdCt8PRi/vHDeWNnYmxWRpXCEQTRftbYgq5CsLMs83wlauaPjBUaRmlczQK27jkr&#10;HWsQvVbZeDQ6zRrjSusMF97j9Koz0nmKL6Xg4U5KLwJRBcXdQvq69F3GbzY/Z7Nnx+yq4v012D/c&#10;omaVRtJdqCsWGFm76q9QdcWd8UaGI27qzEhZcZFqQDX56FU1DytmRaoF5Hi7o8n/v7D8dnPvSFUW&#10;dAp6NKvxRo+iDW6NAvJIT2P9DKgHC1xov5gWzzycexzGqlvp6vhHPQR2RNruyEUwwnF4cpofT2Dh&#10;MOXjfDpO5Gd7Z+t8+CpMTeKioA5vlyhlmxsfcBFAB0jM5Y2qyutKqbSJehGXypENw0urkK4Ijz9Q&#10;SpOmoKfHJ6MUWJvo3kVWOoYRSTF9ulh4V2Baha0SEaP0dyHBWKrzjdyMc6F3+RM6oiRSvcexx+9v&#10;9R7nrg54pMxGh51zXWnjUvWpxfaUlT8HymSHB+EHdcdlaJdtksrZZBDA0pRb6MKZrrG85dcVXu+G&#10;+XDPHDoJD47pEO7wkcqAfdOvKFkZ9/ut84iHwGGlpEFnFtT/WjMnKFHfNKQ/zSdRRyFtJiefISTi&#10;Di3LQ4te15cGksgxhyxPy4gPalhKZ+onDJFFzAoT0xy5CxqG5WXo5gWGEBeLRQKheS0LN/rB8hg6&#10;0hy1+dg+MWd7AQco/9YMPcxmr3TcYaOnt4t1gBaTyCPRHav9A6Dxk/b7IRUny+E+ofajdP4C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cZgCxo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4CEE13DC" w14:textId="77777777" w:rsidR="00244011" w:rsidRPr="00756E21" w:rsidRDefault="00244011" w:rsidP="00A118D8">
                    <w:pPr>
                      <w:pStyle w:val="Brdtext"/>
                      <w:jc w:val="right"/>
                    </w:pPr>
                    <w:r>
                      <w:fldChar w:fldCharType="begin"/>
                    </w:r>
                    <w:r>
                      <w:instrText xml:space="preserve"> PAGE   \* MERGEFORMAT </w:instrText>
                    </w:r>
                    <w:r>
                      <w:fldChar w:fldCharType="separate"/>
                    </w:r>
                    <w:r w:rsidR="005673A1">
                      <w:rPr>
                        <w:noProof/>
                      </w:rPr>
                      <w:t>1</w:t>
                    </w:r>
                    <w:r>
                      <w:fldChar w:fldCharType="end"/>
                    </w:r>
                  </w:p>
                </w:txbxContent>
              </v:textbox>
              <w10:wrap type="square" anchorx="page" anchory="page"/>
            </v:shape>
          </w:pict>
        </mc:Fallback>
      </mc:AlternateContent>
    </w:r>
    <w:r>
      <w:t xml:space="preserve"> </w:t>
    </w:r>
  </w:p>
</w:ftr>
</file>

<file path=word/footer5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7125A86" w14:textId="77777777" w:rsidR="00244011" w:rsidRDefault="00244011" w:rsidP="009C2B67">
    <w:pPr>
      <w:pStyle w:val="Brdtext"/>
    </w:pPr>
    <w:r>
      <w:rPr>
        <w:noProof/>
        <w:lang w:eastAsia="sv-SE"/>
      </w:rPr>
      <mc:AlternateContent>
        <mc:Choice Requires="wps">
          <w:drawing>
            <wp:anchor distT="0" distB="0" distL="0" distR="0" simplePos="0" relativeHeight="25170483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C7E263" w14:textId="77777777" w:rsidR="00244011" w:rsidRPr="00756E21" w:rsidRDefault="00244011" w:rsidP="009C2B67">
                          <w:pPr>
                            <w:pStyle w:val="Brdtext"/>
                            <w:jc w:val="right"/>
                          </w:pPr>
                          <w:r>
                            <w:fldChar w:fldCharType="begin"/>
                          </w:r>
                          <w:r>
                            <w:instrText xml:space="preserve"> PAGE   \* MERGEFORMAT </w:instrText>
                          </w:r>
                          <w:r>
                            <w:fldChar w:fldCharType="separate"/>
                          </w:r>
                          <w:r w:rsidR="005673A1">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14" type="#_x0000_t202" style="position:absolute;left:0;text-align:left;margin-left:5.4pt;margin-top:610.95pt;width:44.2pt;height:9.6pt;z-index:2517048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Iud3kQIAAJIFAAAOAAAAZHJzL2Uyb0RvYy54bWysVE1v2zAMvQ/YfxB0Xx2n6UeCOkXWosOA&#10;oi3WDj0rstQYk0VNYmJnv36UbCdZ10uHXWxJfCTFp0deXLa1YRvlQwW24PnRiDNlJZSVfSn496eb&#10;T+ecBRS2FAasKvhWBX45//jhonEzNYYVmFJ5RkFsmDWu4CtEN8uyIFeqFuEInLJk1OBrgbT1L1np&#10;RUPRa5ONR6PTrAFfOg9ShUCn152Rz1N8rZXEe62DQmYKTnfD9PXpu4zfbH4hZi9euFUl+2uIf7hF&#10;LSpLSXehrgUKtvbVX6HqSnoIoPFIQp2B1pVUqQaqJh+9quZxJZxKtRA5we1oCv8vrLzbPHhWlQWf&#10;TjizoqY3elIt+jUVMIn0NC7MCPXoCIftZ2jpmYfzQIex6lb7Ov6pHkZ2Inq7I5eCMUmHJ6f58YQs&#10;kkz5OJ+OE/nZ3tn5gF8U1CwuCu7p7RKlYnMbkC5C0AEScwUwVXlTGZM2US/qyni2EfTSBtMVyeMP&#10;lLGsKfjp8ckoBbYQ3bvIxsYwKimmTxcL7wpMK9waFTHGflOaGEt1vpFbSKnsLn9CR5SmVO9x7PH7&#10;W73HuauDPFJmsLhzrisLPlWfWmxPWfljoEx3eCL8oO64xHbZJqmcnw0CWEK5JV146BorOHlT0evd&#10;ioAPwlMn0YPTdMB7+mgDxD70K85W4H+9dR7xJHCyctZQZxY8/FwLrzgzXy1Jf5pPoo4wbSYnZyQk&#10;5g8ty0OLXddXQJLIaQ45mZYRj2ZYag/1Mw2RRcxKJmEl5S44Dssr7OYFDSGpFosEouZ1Am/to5Mx&#10;dKQ5avOpfRbe9QJGUv4dDD0sZq903GGjZ3CLNZIWk8gj0R2r/QNQ4yft90MqTpbDfULtR+n8N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CiLnd5ECAACS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36C7E263" w14:textId="77777777" w:rsidR="00244011" w:rsidRPr="00756E21" w:rsidRDefault="00244011" w:rsidP="009C2B67">
                    <w:pPr>
                      <w:pStyle w:val="Brdtext"/>
                      <w:jc w:val="right"/>
                    </w:pPr>
                    <w:r>
                      <w:fldChar w:fldCharType="begin"/>
                    </w:r>
                    <w:r>
                      <w:instrText xml:space="preserve"> PAGE   \* MERGEFORMAT </w:instrText>
                    </w:r>
                    <w:r>
                      <w:fldChar w:fldCharType="separate"/>
                    </w:r>
                    <w:r w:rsidR="005673A1">
                      <w:rPr>
                        <w:noProof/>
                      </w:rPr>
                      <w:t>2</w:t>
                    </w:r>
                    <w:r>
                      <w:fldChar w:fldCharType="end"/>
                    </w:r>
                  </w:p>
                </w:txbxContent>
              </v:textbox>
              <w10:wrap type="square" anchorx="page" anchory="page"/>
            </v:shape>
          </w:pict>
        </mc:Fallback>
      </mc:AlternateContent>
    </w:r>
    <w:r>
      <w:t xml:space="preserve"> </w:t>
    </w:r>
  </w:p>
</w:ftr>
</file>

<file path=word/footer5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15268C7" w14:textId="77777777" w:rsidR="00244011" w:rsidRDefault="00244011" w:rsidP="00EE1584">
    <w:pPr>
      <w:pStyle w:val="Brdtext"/>
    </w:pPr>
    <w:r>
      <w:rPr>
        <w:noProof/>
        <w:lang w:eastAsia="sv-SE"/>
      </w:rPr>
      <mc:AlternateContent>
        <mc:Choice Requires="wps">
          <w:drawing>
            <wp:anchor distT="0" distB="0" distL="0" distR="0" simplePos="0" relativeHeight="25164441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D197E5" w14:textId="77777777" w:rsidR="00244011" w:rsidRPr="00756E21" w:rsidRDefault="00244011" w:rsidP="00A118D8">
                          <w:pPr>
                            <w:pStyle w:val="Brdtext"/>
                            <w:jc w:val="right"/>
                          </w:pPr>
                          <w:r>
                            <w:fldChar w:fldCharType="begin"/>
                          </w:r>
                          <w:r>
                            <w:instrText xml:space="preserve"> PAGE   \* MERGEFORMAT </w:instrText>
                          </w:r>
                          <w:r>
                            <w:fldChar w:fldCharType="separate"/>
                          </w:r>
                          <w:r w:rsidR="005673A1">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5" type="#_x0000_t202" style="position:absolute;left:0;text-align:left;margin-left:393pt;margin-top:611.25pt;width:44.2pt;height:9.6pt;z-index:2516444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vUjOkAIAAJIFAAAOAAAAZHJzL2Uyb0RvYy54bWysVFFP2zAQfp+0/2D5faQplJWKFHUgpkkI&#10;0GDi2XVsGs3xefa1SffrOTtJ2zFemPaS2L7v7nyfv7vzi7Y2bKN8qMAWPD8acaashLKyzwX/8Xj9&#10;acpZQGFLYcCqgm9V4Bfzjx/OGzdTY1iBKZVnFMSGWeMKvkJ0sywLcqVqEY7AKUtGDb4WSFv/nJVe&#10;NBS9Ntl4NDrNGvCl8yBVCHR61Rn5PMXXWkm80zooZKbgdDdMX5++y/jN5udi9uyFW1Wyv4b4h1vU&#10;orKUdBfqSqBga1/9FaqupIcAGo8k1BloXUmVaqBq8tGrah5WwqlUC5ET3I6m8P/CytvNvWdVWfCz&#10;CWdW1PRGj6pFv6YC8khP48KMUA+OcNh+gZaeeTgPdBirbrWv45/qYWQnorc7cikYk3Q4Oc2PT8gi&#10;yZSP87NxIj/bOzsf8KuCmsVFwT29XaJUbG4C0kUIOkBirgCmKq8rY9Im6kVdGs82gl7aYLoiefyB&#10;MpY1BT89noxSYAvRvYtsbAyjkmL6dLHwrsC0wq1REWPsd6WJsVTnG7mFlMru8id0RGlK9R7HHr+/&#10;1XucuzrII2UGizvnurLgU/WpxfaUlT8HynSHJ8IP6o5LbJdtksp0OghgCeWWdOGha6zg5HVFr3cj&#10;At4LT51ED07TAe/oow0Q+9CvOFuB//3WecSTwMnKWUOdWfDway284sx8syT9s/wk6gjT5mTymYTE&#10;/KFleWix6/oSSBI5zSEn0zLi0QxL7aF+oiGyiFnJJKyk3AXHYXmJ3bygISTVYpFA1LxO4I19cDKG&#10;jjRHbT62T8K7XsBIyr+FoYfF7JWOO2z0DG6xRtJiEnkkumO1fwBq/KT9fkjFyXK4T6j9KJ2/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i9SM6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7D197E5" w14:textId="77777777" w:rsidR="00244011" w:rsidRPr="00756E21" w:rsidRDefault="00244011" w:rsidP="00A118D8">
                    <w:pPr>
                      <w:pStyle w:val="Brdtext"/>
                      <w:jc w:val="right"/>
                    </w:pPr>
                    <w:r>
                      <w:fldChar w:fldCharType="begin"/>
                    </w:r>
                    <w:r>
                      <w:instrText xml:space="preserve"> PAGE   \* MERGEFORMAT </w:instrText>
                    </w:r>
                    <w:r>
                      <w:fldChar w:fldCharType="separate"/>
                    </w:r>
                    <w:r w:rsidR="005673A1">
                      <w:rPr>
                        <w:noProof/>
                      </w:rPr>
                      <w:t>1</w:t>
                    </w:r>
                    <w:r>
                      <w:fldChar w:fldCharType="end"/>
                    </w:r>
                  </w:p>
                </w:txbxContent>
              </v:textbox>
              <w10:wrap type="square" anchorx="page" anchory="page"/>
            </v:shape>
          </w:pict>
        </mc:Fallback>
      </mc:AlternateContent>
    </w:r>
    <w:r>
      <w:t xml:space="preserve"> </w:t>
    </w:r>
  </w:p>
</w:ftr>
</file>

<file path=word/footer5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EA6A18B" w14:textId="77777777" w:rsidR="00244011" w:rsidRDefault="00244011" w:rsidP="00EE1584">
    <w:pPr>
      <w:pStyle w:val="Brdtext"/>
    </w:pPr>
    <w:r>
      <w:rPr>
        <w:noProof/>
        <w:lang w:eastAsia="sv-SE"/>
      </w:rPr>
      <mc:AlternateContent>
        <mc:Choice Requires="wps">
          <w:drawing>
            <wp:anchor distT="0" distB="0" distL="0" distR="0" simplePos="0" relativeHeight="2516454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797122" w14:textId="77777777" w:rsidR="00244011" w:rsidRPr="00756E21" w:rsidRDefault="00244011" w:rsidP="00A118D8">
                          <w:pPr>
                            <w:pStyle w:val="Brdtext"/>
                            <w:jc w:val="right"/>
                          </w:pPr>
                          <w:r>
                            <w:fldChar w:fldCharType="begin"/>
                          </w:r>
                          <w:r>
                            <w:instrText xml:space="preserve"> PAGE   \* MERGEFORMAT </w:instrText>
                          </w:r>
                          <w:r>
                            <w:fldChar w:fldCharType="separate"/>
                          </w:r>
                          <w:r w:rsidR="005673A1">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6" type="#_x0000_t202" style="position:absolute;left:0;text-align:left;margin-left:393pt;margin-top:611.25pt;width:44.2pt;height:9.6pt;z-index:2516454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ukMIkAIAAJIFAAAOAAAAZHJzL2Uyb0RvYy54bWysVE1v2zAMvQ/YfxB0Xx2nH2uCOkXWosOA&#10;oi2WDj0rstQYk0VNYmJnv76UbCdZ10uHXWxJfCTFp0deXLa1YRvlQwW24PnRiDNlJZSVfS74j8eb&#10;T+ecBRS2FAasKvhWBX45+/jhonFTNYYVmFJ5RkFsmDau4CtEN82yIFeqFuEInLJk1OBrgbT1z1np&#10;RUPRa5ONR6OzrAFfOg9ShUCn152Rz1J8rZXEe62DQmYKTnfD9PXpu4zfbHYhps9euFUl+2uIf7hF&#10;LSpLSXehrgUKtvbVX6HqSnoIoPFIQp2B1pVUqQaqJh+9qmaxEk6lWoic4HY0hf8XVt5tHjyryoJP&#10;jjmzoqY3elQt+jUVkEd6GhemhFo4wmH7BVp65uE80GGsutW+jn+qh5GdiN7uyKVgTNLh6Vl+fEIW&#10;SaZ8nE/Gifxs7+x8wK8KahYXBff0dolSsbkNSBch6ACJuQKYqrypjEmbqBd1ZTzbCHppg+mK5PEH&#10;yljWFPzs+HSUAluI7l1kY2MYlRTTp4uFdwWmFW6NihhjvytNjKU638gtpFR2lz+hI0pTqvc49vj9&#10;rd7j3NVBHikzWNw515UFn6pPLbanrPw5UKY7PBF+UHdcYrtsk1TOJ4MAllBuSRceusYKTt5U9Hq3&#10;IuCD8NRJ9OA0HfCePtoAsQ/9irMV+N9vnUc8CZysnDXUmQUPv9bCK87MN0vSn+QnUUeYNienn0lI&#10;zB9alocWu66vgCSR0xxyMi0jHs2w1B7qJxoi85iVTMJKyl1wHJZX2M0LGkJSzecJRM3rBN7ahZMx&#10;dKQ5avOxfRLe9QJGUv4dDD0spq903GGjZ3DzNZIWk8gj0R2r/QNQ4yft90MqTpbDfULtR+nsB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S6Qwi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6797122" w14:textId="77777777" w:rsidR="00244011" w:rsidRPr="00756E21" w:rsidRDefault="00244011" w:rsidP="00A118D8">
                    <w:pPr>
                      <w:pStyle w:val="Brdtext"/>
                      <w:jc w:val="right"/>
                    </w:pPr>
                    <w:r>
                      <w:fldChar w:fldCharType="begin"/>
                    </w:r>
                    <w:r>
                      <w:instrText xml:space="preserve"> PAGE   \* MERGEFORMAT </w:instrText>
                    </w:r>
                    <w:r>
                      <w:fldChar w:fldCharType="separate"/>
                    </w:r>
                    <w:r w:rsidR="005673A1">
                      <w:rPr>
                        <w:noProof/>
                      </w:rPr>
                      <w:t>1</w:t>
                    </w:r>
                    <w:r>
                      <w:fldChar w:fldCharType="end"/>
                    </w:r>
                  </w:p>
                </w:txbxContent>
              </v:textbox>
              <w10:wrap type="square" anchorx="page" anchory="page"/>
            </v:shape>
          </w:pict>
        </mc:Fallback>
      </mc:AlternateContent>
    </w:r>
    <w:r>
      <w:t xml:space="preserve"> </w:t>
    </w:r>
  </w:p>
</w:ftr>
</file>

<file path=word/footer5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4C389AC" w14:textId="77777777" w:rsidR="00244011" w:rsidRDefault="00244011" w:rsidP="009C2B67">
    <w:pPr>
      <w:pStyle w:val="Brdtext"/>
    </w:pPr>
    <w:r>
      <w:rPr>
        <w:noProof/>
        <w:lang w:eastAsia="sv-SE"/>
      </w:rPr>
      <mc:AlternateContent>
        <mc:Choice Requires="wps">
          <w:drawing>
            <wp:anchor distT="0" distB="0" distL="0" distR="0" simplePos="0" relativeHeight="25170585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13A5FD0"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19" type="#_x0000_t202" style="position:absolute;left:0;text-align:left;margin-left:5.4pt;margin-top:610.95pt;width:44.2pt;height:9.6pt;z-index:2517058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rwFljwIAAJIFAAAOAAAAZHJzL2Uyb0RvYy54bWysVFFP2zAQfp+0/2D5faQpBd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Gn&#10;Z5xZUdMbPaoW/ZoKmER6GhdmhHpwhMP2C7T0zMN5oMNYdat9Hf9UDyM7Eb3dkUvBmKTDk9P8eEIW&#10;SaZ8nE/Hifxs7+x8wK8KahYXBff0dolSsbkJSBch6ACJuQKYqryujEmbqBd1aTzbCHppg+mK5PEH&#10;yljWFPz0+GSUAluI7l1kY2MYlRTTp4uFdwWmFW6NihhjvytNjKU638gtpFR2lz+hI0pTqvc49vj9&#10;rd7j3NVBHikzWNw515UFn6pPLbanrPw5UKY7PBF+UHdcYrtsO6mMBwEsodySLjx0jRWcvK7o9W5E&#10;wHvhqZPowWk64B19tAFiH/oVZyvwv986j3gSOFk5a6gzCx5+rYVXnJlvlqQ/zSdRR5g2k5MzEhLz&#10;h5blocWu60sgSeQ0h5xMy4hHMyy1h/qJhsgiZiWTsJJyFxyH5SV284KGkFSLRQJR8zqBN/bByRg6&#10;0hy1+dg+Ce96ASMp/xaGHhazVzrusNEzuMUaSYtJ5JHojtX+Aajxk/b7IRUny+E+ofajdP4C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I2vAWW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113A5FD0"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5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CDF0D80" w14:textId="77777777" w:rsidR="00244011" w:rsidRDefault="00244011" w:rsidP="00EE1584">
    <w:pPr>
      <w:pStyle w:val="Brdtext"/>
    </w:pPr>
    <w:r>
      <w:rPr>
        <w:noProof/>
        <w:lang w:eastAsia="sv-SE"/>
      </w:rPr>
      <mc:AlternateContent>
        <mc:Choice Requires="wps">
          <w:drawing>
            <wp:anchor distT="0" distB="0" distL="0" distR="0" simplePos="0" relativeHeight="2516464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E42119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0" type="#_x0000_t202" style="position:absolute;left:0;text-align:left;margin-left:393pt;margin-top:611.25pt;width:44.2pt;height:9.6pt;z-index:2516464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H87MjwIAAJIFAAAOAAAAZHJzL2Uyb0RvYy54bWysVF1v2yAUfZ+0/4B4Xx2nH1uiOFXWqtOk&#10;qq3WTn0mGBJrGBiQ2Nmv3wHbSdb1pdNebOCeey/33MOdXba1IlvhfGV0QfOTESVCc1NWelXQ7083&#10;Hz5R4gPTJVNGi4LuhKeX8/fvZo2dirFZG1UKRxBE+2ljC7oOwU6zzPO1qJk/MVZoGKVxNQvYulVW&#10;OtYgeq2y8Wh0kTXGldYZLrzH6XVnpPMUX0rBw72UXgSiCoq7hfR16buM32w+Y9OVY3Zd8f4a7B9u&#10;UbNKI+k+1DULjGxc9VeouuLOeCPDCTd1ZqSsuEg1oJp89KKaxzWzItUCcrzd0+T/X1h+t31wpCoL&#10;OkGnNKvRoyfRBrdBAXmkp7F+CtSjBS60n02LNg/nHoex6la6Ov5RD4EdRO/25CIY4Tg8v8hPz2Dh&#10;MOXjfDJO5GcHZ+t8+CJMTeKioA69S5Sy7a0PuAigAyTm8kZV5U2lVNpEvYgr5ciWodMqpCvC4w+U&#10;0qQp6MXp+SgF1ia6d5GVjmFEUkyfLhbeFZhWYadExCj9TUgwlup8JTfjXOh9/oSOKIlUb3Hs8Ydb&#10;vcW5qwMeKbPRYe9cV9q4VH16YgfKyh8DZbLDg/CjuuMytMu2k8rpIIClKXfQhTPdw/KW31To3i3z&#10;4YE5vCQ0HNMh3OMjlQH7pl9Rsjbu12vnEQ+Bw0pJg5dZUP9zw5ygRH3VkP4kP4s6Cmlzdv4RQiLu&#10;2LI8tuhNfWUgiRxzyPK0jPighqV0pn7GEFnErDAxzZG7oGFYXoVuXmAIcbFYJBAer2XhVj9aHkNH&#10;mqM2n9pn5mwv4ADl35nhDbPpCx132Ojp7WIToMUk8kh0x2rfADz8pP1+SMXJcrxPqMMonf8G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qx/Oz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3E42119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5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7A62E98" w14:textId="77777777" w:rsidR="00244011" w:rsidRDefault="00244011" w:rsidP="00EE1584">
    <w:pPr>
      <w:pStyle w:val="Brdtext"/>
    </w:pPr>
    <w:r>
      <w:rPr>
        <w:noProof/>
        <w:lang w:eastAsia="sv-SE"/>
      </w:rPr>
      <mc:AlternateContent>
        <mc:Choice Requires="wps">
          <w:drawing>
            <wp:anchor distT="0" distB="0" distL="0" distR="0" simplePos="0" relativeHeight="2516474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A4E33B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1" type="#_x0000_t202" style="position:absolute;left:0;text-align:left;margin-left:393pt;margin-top:611.25pt;width:44.2pt;height:9.6pt;z-index:2516474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DikVjwIAAJIFAAAOAAAAZHJzL2Uyb0RvYy54bWysVMFu2zAMvQ/YPwi6r47TNFuCOkXWosOA&#10;oi3WDj0rstQYk0VNYmJnXz9KtpOs66XDLrYkPpLi0yPPL9rasK3yoQJb8PxkxJmyEsrKPhf8++P1&#10;h0+cBRS2FAasKvhOBX6xeP/uvHFzNYY1mFJ5RkFsmDeu4GtEN8+yINeqFuEEnLJk1OBrgbT1z1np&#10;RUPRa5ONR6Np1oAvnQepQqDTq87IFym+1krindZBITMFp7th+vr0XcVvtjgX82cv3LqS/TXEP9yi&#10;FpWlpPtQVwIF2/jqr1B1JT0E0Hgioc5A60qqVANVk49eVPOwFk6lWoic4PY0hf8XVt5u7z2ryoLP&#10;ppxZUdMbPaoW/YYKyCM9jQtzQj04wmH7GVp65uE80GGsutW+jn+qh5GdiN7tyaVgTNLh2TQ/nZBF&#10;kikf57NxIj87ODsf8IuCmsVFwT29XaJUbG8C0kUIOkBirgCmKq8rY9Im6kVdGs+2gl7aYLoiefyB&#10;MpY1BZ+eno1SYAvRvYtsbAyjkmL6dLHwrsC0wp1REWPsN6WJsVTnK7mFlMru8yd0RGlK9RbHHn+4&#10;1VucuzrII2UGi3vnurLgU/WpxQ6UlT8GynSHJ8KP6o5LbFdtJ5XJIIAVlDvShYeusYKT1xW93o0I&#10;eC88dRI9OE0HvKOPNkDsQ7/ibA3+12vnEU8CJytnDXVmwcPPjfCKM/PVkvRn+STqCNNmcvaRhMT8&#10;sWV1bLGb+hJIEjnNISfTMuLRDEvtoX6iIbKMWckkrKTcBcdheYndvKAhJNVymUDUvE7gjX1wMoaO&#10;NEdtPrZPwrtewEjKv4Whh8X8hY47bPQMbrlB0mISeSS6Y7V/AGr8pP1+SMXJcrxPqMMoXfwG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HQ4pFY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0A4E33B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5EE1A07C" w14:textId="77777777" w:rsidR="00511CA3" w:rsidRDefault="00511CA3" w:rsidP="006923D1">
      <w:pPr>
        <w:pStyle w:val="Sidfot"/>
      </w:pPr>
    </w:p>
  </w:footnote>
  <w:footnote w:type="continuationSeparator" w:id="0">
    <w:p w14:paraId="16815A9C" w14:textId="77777777" w:rsidR="00511CA3" w:rsidRPr="006923D1" w:rsidRDefault="00511CA3" w:rsidP="006923D1">
      <w:pPr>
        <w:pStyle w:val="Sidfot"/>
      </w:pPr>
    </w:p>
  </w:footnote>
  <w:footnote w:type="continuationNotice" w:id="1">
    <w:p w14:paraId="22445BB2" w14:textId="77777777" w:rsidR="00511CA3" w:rsidRDefault="00511CA3" w:rsidP="006923D1">
      <w:pPr>
        <w:pStyle w:val="RKbas"/>
      </w:pPr>
    </w:p>
  </w:footnote>
  <w:footnote w:id="2">
    <w:p w14:paraId="1C691379" w14:textId="77777777" w:rsidR="00011316" w:rsidRDefault="005673A1" w:rsidP="00011316">
      <w:pPr>
        <w:pStyle w:val="Fotnotstext"/>
      </w:pPr>
      <w:r>
        <w:rPr>
          <w:rStyle w:val="Fotnotsreferens"/>
        </w:rPr>
        <w:footnoteRef/>
      </w:r>
      <w:r>
        <w:t xml:space="preserve"> Tidigare 4 § upphävd genom 2001:518.</w:t>
      </w:r>
    </w:p>
  </w:footnote>
  <w:footnote w:id="3">
    <w:p w14:paraId="061CC281" w14:textId="77777777" w:rsidR="00011316" w:rsidRDefault="005673A1" w:rsidP="00011316">
      <w:pPr>
        <w:pStyle w:val="Fotnotstext"/>
      </w:pPr>
      <w:r>
        <w:rPr>
          <w:rStyle w:val="Fotnotsreferens"/>
        </w:rPr>
        <w:footnoteRef/>
      </w:r>
      <w:r>
        <w:t xml:space="preserve"> Tidigare 5 § upphävd genom 2001:518.</w:t>
      </w:r>
    </w:p>
  </w:footnote>
  <w:footnote w:id="4">
    <w:p w14:paraId="36B4722C" w14:textId="0D0C4E85" w:rsidR="00AA00BC" w:rsidRDefault="005673A1" w:rsidP="00AA00BC">
      <w:pPr>
        <w:pStyle w:val="Fotnotstext"/>
      </w:pPr>
      <w:r>
        <w:rPr>
          <w:rStyle w:val="Fotnotsreferens"/>
        </w:rPr>
        <w:footnoteRef/>
      </w:r>
      <w:r>
        <w:t xml:space="preserve"> Senaste </w:t>
      </w:r>
      <w:r w:rsidRPr="001D2422">
        <w:t>lydelse 2022:322.</w:t>
      </w:r>
    </w:p>
  </w:footnote>
  <w:footnote w:id="5">
    <w:p w14:paraId="7A33822D" w14:textId="77777777" w:rsidR="00011316" w:rsidRDefault="005673A1" w:rsidP="00011316">
      <w:pPr>
        <w:pStyle w:val="Fotnotstext"/>
      </w:pPr>
      <w:r>
        <w:rPr>
          <w:rStyle w:val="Fotnotsreferens"/>
        </w:rPr>
        <w:footnoteRef/>
      </w:r>
      <w:r>
        <w:t xml:space="preserve"> Senaste lydelse av lagens rubrik 2003:670.</w:t>
      </w:r>
    </w:p>
  </w:footnote>
  <w:footnote w:id="6">
    <w:p w14:paraId="22B5BDE7" w14:textId="77777777" w:rsidR="00DE4E3B" w:rsidRDefault="005673A1" w:rsidP="00DE4E3B">
      <w:pPr>
        <w:pStyle w:val="Fotnotstext"/>
      </w:pPr>
      <w:r>
        <w:rPr>
          <w:rStyle w:val="Fotnotsreferens"/>
        </w:rPr>
        <w:footnoteRef/>
      </w:r>
      <w:r>
        <w:t xml:space="preserve"> Tidigare 4 § upphävd genom 2001:518.</w:t>
      </w:r>
    </w:p>
  </w:footnote>
  <w:footnote w:id="7">
    <w:p w14:paraId="3142F9F2" w14:textId="77777777" w:rsidR="00DE4E3B" w:rsidRDefault="005673A1" w:rsidP="00DE4E3B">
      <w:pPr>
        <w:pStyle w:val="Fotnotstext"/>
      </w:pPr>
      <w:r>
        <w:rPr>
          <w:rStyle w:val="Fotnotsreferens"/>
        </w:rPr>
        <w:footnoteRef/>
      </w:r>
      <w:r>
        <w:t xml:space="preserve"> Tidigare 5 § upphävd genom 2001:518.</w:t>
      </w:r>
    </w:p>
  </w:footnote>
  <w:footnote w:id="8">
    <w:p w14:paraId="5352DB9B" w14:textId="77777777" w:rsidR="00817F1E" w:rsidRDefault="005673A1" w:rsidP="00817F1E">
      <w:pPr>
        <w:pStyle w:val="Fotnotstext"/>
      </w:pPr>
      <w:r>
        <w:rPr>
          <w:rStyle w:val="Fotnotsreferens"/>
        </w:rPr>
        <w:footnoteRef/>
      </w:r>
      <w:r>
        <w:t xml:space="preserve"> Tidigare 4 § upphävd genom 2001:518.</w:t>
      </w:r>
    </w:p>
  </w:footnote>
  <w:footnote w:id="9">
    <w:p w14:paraId="2CBFB9ED" w14:textId="77777777" w:rsidR="00817F1E" w:rsidRDefault="005673A1" w:rsidP="00817F1E">
      <w:pPr>
        <w:pStyle w:val="Fotnotstext"/>
      </w:pPr>
      <w:r>
        <w:rPr>
          <w:rStyle w:val="Fotnotsreferens"/>
        </w:rPr>
        <w:footnoteRef/>
      </w:r>
      <w:r>
        <w:t xml:space="preserve"> Tidigare 5 § upphävd genom 2001:518.</w:t>
      </w:r>
    </w:p>
  </w:footnote>
  <w:footnote w:id="10">
    <w:p w14:paraId="424323A1" w14:textId="77777777" w:rsidR="00817F1E" w:rsidRDefault="005673A1" w:rsidP="00817F1E">
      <w:pPr>
        <w:pStyle w:val="Fotnotstext"/>
      </w:pPr>
      <w:r>
        <w:rPr>
          <w:rStyle w:val="Fotnotsreferens"/>
        </w:rPr>
        <w:footnoteRef/>
      </w:r>
      <w:r>
        <w:t xml:space="preserve"> Senaste lydelse av lagens rubrik 2003:670.</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5236335" w14:textId="77777777" w:rsidR="00244011" w:rsidRDefault="00244011" w:rsidP="00664D04">
    <w:pPr>
      <w:pStyle w:val="Brdtext"/>
    </w:pPr>
    <w:r>
      <w:rPr>
        <w:noProof/>
        <w:lang w:eastAsia="sv-SE"/>
      </w:rPr>
      <mc:AlternateContent>
        <mc:Choice Requires="wps">
          <w:drawing>
            <wp:anchor distT="0" distB="0" distL="0" distR="0" simplePos="0" relativeHeight="25164851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AB36C2C" w14:textId="4757C795" w:rsidR="00244011" w:rsidRPr="00756E21" w:rsidRDefault="00DF7B57"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301209">
                                <w:t>Prop.</w:t>
                              </w:r>
                            </w:sdtContent>
                          </w:sdt>
                          <w:r w:rsidR="00244011">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301209">
                                <w:t>2021/22:256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485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2KocjAIAAIoFAAAOAAAAZHJzL2Uyb0RvYy54bWysVE1v2zAMvQ/YfxB0Xx1nabcGdYqsRYcB&#10;RVusHXpWZKkxJokapcTOfn0p2flY10uHXWxJfCTFp0eenXfWsLXC0ICreHk04kw5CXXjnir+4+Hq&#10;w2fOQhSuFgacqvhGBX4+e//urPVTNYYlmFohoyAuTFtf8WWMfloUQS6VFeEIvHJk1IBWRNriU1Gj&#10;aCm6NcV4NDopWsDaI0gVAp1e9kY+y/G1VjLeah1UZKbidLeYv5i/i/QtZmdi+oTCLxs5XEP8wy2s&#10;aBwl3YW6FFGwFTZ/hbKNRAig45EEW4DWjVS5BqqmHL2o5n4pvMq1EDnB72gK/y+svFnfIWvqih9z&#10;5oSlJ3pQXcQV3X+c2Gl9mBLo3hMsdl+go1fengc6TEV3Gm36UzmM7MTzZsctBWMyOZWTkh6MM0m2&#10;clyejjP5xd7bY4hfFViWFhVHertMqVhfh0g3IegWkpIFME191RiTN0kv6sIgWwt6aRPzHcnjD5Rx&#10;rK34ycfjUQ7sILn3kY1LYVRWzJAuVd5XmFdxY1TCGPddaWIsF/pKbiGlcrv8GZ1QmlK9xXHA72/1&#10;Fue+DvLImcHFnbNtHGCuPrfYnrL655Yy3eOJ8IO60zJ2i25QxALqDQkCoW+o4OVVQ692LUK8E0gd&#10;RA9NUyHe0kcbINZhWHG2BPz92nnCk7DJyllLHVnx8GslUHFmvjmS/Gk5maQWzpvJ8ScSEMNDy+LQ&#10;4lb2AkgKJc0fL/My4aPZLjWCfaThMU9ZySScpNwVj9vlReznBA0fqebzDKKm9SJeu3svU+hEb9Lk&#10;Q/co0A/CjST5G9j2rpi+0G+PTZ7Bz1eRNJjFnQjuWR2Ip4bPmh+GU5ooh/uM2o/Q2TM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KHYqhyMAgAAi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7AB36C2C" w14:textId="4757C795" w:rsidR="00244011" w:rsidRPr="00756E21" w:rsidRDefault="000A1DB6"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301209">
                          <w:t>Prop.</w:t>
                        </w:r>
                      </w:sdtContent>
                    </w:sdt>
                    <w:r w:rsidR="00244011">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301209">
                          <w:t>2021/22:256</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F86FE05" w14:textId="77777777" w:rsidR="00244011" w:rsidRDefault="00244011" w:rsidP="00EE1584">
    <w:pPr>
      <w:pStyle w:val="Brdtext"/>
    </w:pPr>
    <w:r>
      <w:rPr>
        <w:noProof/>
        <w:lang w:eastAsia="sv-SE"/>
      </w:rPr>
      <mc:AlternateContent>
        <mc:Choice Requires="wps">
          <w:drawing>
            <wp:anchor distT="0" distB="0" distL="0" distR="0" simplePos="0" relativeHeight="25166796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70A16C5" w14:textId="68B7829E" w:rsidR="00244011" w:rsidRPr="00756E21" w:rsidRDefault="00DF7B57"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301209">
                                <w:t>Prop.</w:t>
                              </w:r>
                            </w:sdtContent>
                          </w:sdt>
                          <w:r w:rsidR="0024401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301209">
                                <w:t>2021/22:256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679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IKCjgIAAJEFAAAOAAAAZHJzL2Uyb0RvYy54bWysVE1v2zAMvQ/YfxB0Xx2nabcGdYqsRYcB&#10;RVusHXpWZKkxJokapcTOfv0o2flY10uHXWxJfCTFp0eeX3TWsLXC0ICreHk04kw5CXXjniv+/fH6&#10;wyfOQhSuFgacqvhGBX4xe//uvPVTNYYlmFohoyAuTFtf8WWMfloUQS6VFeEIvHJk1IBWRNric1Gj&#10;aCm6NcV4NDotWsDaI0gVAp1e9UY+y/G1VjLeaR1UZKbidLeYv5i/i/QtZudi+ozCLxs5XEP8wy2s&#10;aBwl3YW6ElGwFTZ/hbKNRAig45EEW4DWjVS5BqqmHL2o5mEpvMq1EDnB72gK/y+svF3fI2vqik84&#10;c8LSEz2qLuKK7n+c2Gl9mBLowRMsdp+ho1fengc6TEV3Gm36UzmM7MTzZsctBWMyOZWTkh6MM0m2&#10;clyejTP5xd7bY4hfFFiWFhVHertMqVjfhEg3IegWkpIFME193RiTN0kv6tIgWwt6aRPzHcnjD5Rx&#10;rK346fHJKAd2kNz7yMalMCorZkiXKu8rzKu4MSphjPumNDGWC30lt5BSuV3+jE4oTane4jjg97d6&#10;i3NfB3nkzODiztk2DjBXn1tsT1n9Y0uZ7vFE+EHdaRm7RZelshPAAuoN6QKh76vg5XVDj3cjQrwX&#10;SI1E703DId7RRxsg8mFYcbYE/PXaecKTvsnKWUuNWfHwcyVQcWa+OlL+WTmZpE7Om8nJR9IRw0PL&#10;4tDiVvYSSBEljSEv8zLho9kuNYJ9ohkyT1nJJJyk3BWP2+Vl7McFzSCp5vMMot71It64By9T6MRy&#10;kuZj9yTQD/qNpPxb2LawmL6QcY9NnsHPV5GkmDWeeO5ZHfinvs/SH2ZUGiyH+4zaT9LZb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0goKOAgAAkQ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270A16C5" w14:textId="68B7829E" w:rsidR="00244011" w:rsidRPr="00756E21" w:rsidRDefault="000A1DB6"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301209">
                          <w:t>Prop.</w:t>
                        </w:r>
                      </w:sdtContent>
                    </w:sdt>
                    <w:r w:rsidR="0024401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301209">
                          <w:t>2021/22:256</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9A63B0C" w14:textId="77777777" w:rsidR="00244011" w:rsidRDefault="00244011"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8C33DE" w14:textId="77777777" w:rsidR="00244011" w:rsidRDefault="00244011" w:rsidP="00664D04">
    <w:pPr>
      <w:pStyle w:val="Brdtext"/>
    </w:pPr>
    <w:r>
      <w:rPr>
        <w:noProof/>
        <w:lang w:eastAsia="sv-SE"/>
      </w:rPr>
      <mc:AlternateContent>
        <mc:Choice Requires="wps">
          <w:drawing>
            <wp:anchor distT="0" distB="0" distL="0" distR="0" simplePos="0" relativeHeight="25164953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0846F09" w14:textId="1C22856D" w:rsidR="00244011" w:rsidRPr="00756E21" w:rsidRDefault="00DF7B57" w:rsidP="00664D04">
                          <w:pPr>
                            <w:pStyle w:val="Brdtext"/>
                            <w:jc w:val="left"/>
                          </w:pPr>
                          <w:sdt>
                            <w:sdtPr>
                              <w:alias w:val="NummerEtikett"/>
                              <w:tag w:val="NummerEtikett"/>
                              <w:id w:val="-2025314690"/>
                              <w:lock w:val="sdtContentLocked"/>
                              <w:dataBinding w:prefixMappings="xmlns:ns0='http://rkdhs/mallar/lagstiftning/Prop/Prop.xsd'" w:xpath="/ns0:dokumentvärden[1]/ns0:dokumentnummer[1]/@etikett" w:storeItemID="{068625C3-B546-44A5-B525-B7CC092E5AD6}"/>
                              <w:text/>
                            </w:sdtPr>
                            <w:sdtEndPr/>
                            <w:sdtContent>
                              <w:r w:rsidR="00301209">
                                <w:t>Prop.</w:t>
                              </w:r>
                            </w:sdtContent>
                          </w:sdt>
                          <w:r w:rsidR="00244011">
                            <w:t xml:space="preserve"> </w:t>
                          </w:r>
                          <w:sdt>
                            <w:sdtPr>
                              <w:alias w:val="Nummer"/>
                              <w:tag w:val="Nummer"/>
                              <w:id w:val="-295291271"/>
                              <w:lock w:val="sdtContentLocked"/>
                              <w:dataBinding w:prefixMappings="xmlns:ns0='http://rkdhs/mallar/lagstiftning/Prop/Prop.xsd'" w:xpath="/ns0:dokumentvärden[1]/ns0:dokumentnummer[1]" w:storeItemID="{068625C3-B546-44A5-B525-B7CC092E5AD6}"/>
                              <w:text/>
                            </w:sdtPr>
                            <w:sdtEndPr/>
                            <w:sdtContent>
                              <w:r w:rsidR="00301209">
                                <w:t>2021/22:256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495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mpEVjgIAAJEFAAAOAAAAZHJzL2Uyb0RvYy54bWysVFFv2yAQfp+0/4B4XxxnSbtGcaosVaZJ&#10;VVutnfpMMCTWgGNAYme/fge2k6zrS6e92MB9d8d9fHez60YrshfOV2AKmg+GlAjDoazMpqDfn1Yf&#10;PlHiAzMlU2BEQQ/C0+v5+3ez2k7FCLagSuEIBjF+WtuCbkOw0yzzfCs08wOwwqBRgtMs4NZtstKx&#10;GqNrlY2Gw4usBldaB1x4j6c3rZHOU3wpBQ/3UnoRiCoo3i2kr0vfdfxm8xmbbhyz24p312D/cAvN&#10;KoNJj6FuWGBk56q/QumKO/Agw4CDzkDKiotUA1aTD19U87hlVqRakBxvjzT5/xeW3+0fHKnKgl5S&#10;YpjGJ3oSTXA7vP8oslNbP0XQo0VYaD5Dg6/cn3s8jEU30un4x3II2pHnw5FbDEZ4dMrHOT4YJRxt&#10;+Si/GiXys5O3dT58EaBJXBTU4dslStn+1ge8CUJ7SEzmQVXlqlIqbaJexFI5smf40iqkO6LHHyhl&#10;SF3Qi4+TYQpsILq3kZWJYURSTJcuVt5WmFbhoETEKPNNSGQsFfpKbsa5MMf8CR1RElO9xbHDn271&#10;Fue2DvRImcGEo7OuDLhUfWqxE2Xlj54y2eKR8LO64zI06yZJZdILYA3lAXXhoO0rb/mqwse7ZT48&#10;MIeNhO+NwyHc40cqQPKhW1GyBffrtfOIR32jlZIaG7Og/ueOOUGJ+mpQ+Vf5eBw7OW3Gk0vUEXHn&#10;lvW5xez0ElAROY4hy9My4oPql9KBfsYZsohZ0cQMx9wFDf1yGdpxgTOIi8UigbB3LQu35tHyGDqy&#10;HKX51DwzZzv9BlT+HfQtzKYvZNxio6e3i11AKSaNR55bVjv+se+T9LsZFQfL+T6hTpN0/hs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ZqRFY4CAACR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10846F09" w14:textId="1C22856D" w:rsidR="00244011" w:rsidRPr="00756E21" w:rsidRDefault="000A1DB6" w:rsidP="00664D04">
                    <w:pPr>
                      <w:pStyle w:val="Brdtext"/>
                      <w:jc w:val="left"/>
                    </w:pPr>
                    <w:sdt>
                      <w:sdtPr>
                        <w:alias w:val="NummerEtikett"/>
                        <w:tag w:val="NummerEtikett"/>
                        <w:id w:val="-2025314690"/>
                        <w:lock w:val="sdtContentLocked"/>
                        <w:dataBinding w:prefixMappings="xmlns:ns0='http://rkdhs/mallar/lagstiftning/Prop/Prop.xsd'" w:xpath="/ns0:dokumentvärden[1]/ns0:dokumentnummer[1]/@etikett" w:storeItemID="{068625C3-B546-44A5-B525-B7CC092E5AD6}"/>
                        <w:text/>
                      </w:sdtPr>
                      <w:sdtEndPr/>
                      <w:sdtContent>
                        <w:r w:rsidR="00301209">
                          <w:t>Prop.</w:t>
                        </w:r>
                      </w:sdtContent>
                    </w:sdt>
                    <w:r w:rsidR="00244011">
                      <w:t xml:space="preserve"> </w:t>
                    </w:r>
                    <w:sdt>
                      <w:sdtPr>
                        <w:alias w:val="Nummer"/>
                        <w:tag w:val="Nummer"/>
                        <w:id w:val="-295291271"/>
                        <w:lock w:val="sdtContentLocked"/>
                        <w:dataBinding w:prefixMappings="xmlns:ns0='http://rkdhs/mallar/lagstiftning/Prop/Prop.xsd'" w:xpath="/ns0:dokumentvärden[1]/ns0:dokumentnummer[1]" w:storeItemID="{068625C3-B546-44A5-B525-B7CC092E5AD6}"/>
                        <w:text/>
                      </w:sdtPr>
                      <w:sdtEndPr/>
                      <w:sdtContent>
                        <w:r w:rsidR="00301209">
                          <w:t>2021/22:256</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EA82060" w14:textId="77777777" w:rsidR="00244011" w:rsidRDefault="00244011" w:rsidP="00EE1584">
    <w:pPr>
      <w:pStyle w:val="Brdtext"/>
    </w:pPr>
    <w:r>
      <w:rPr>
        <w:noProof/>
        <w:lang w:eastAsia="sv-SE"/>
      </w:rPr>
      <mc:AlternateContent>
        <mc:Choice Requires="wps">
          <w:drawing>
            <wp:anchor distT="0" distB="0" distL="0" distR="0" simplePos="0" relativeHeight="25166899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E99E7F5" w14:textId="01671EEF" w:rsidR="00244011" w:rsidRPr="00756E21" w:rsidRDefault="00DF7B57" w:rsidP="00A118D8">
                          <w:pPr>
                            <w:pStyle w:val="Brdtext"/>
                            <w:jc w:val="left"/>
                          </w:pPr>
                          <w:sdt>
                            <w:sdtPr>
                              <w:alias w:val="NummerEtikett"/>
                              <w:tag w:val="NummerEtikett"/>
                              <w:id w:val="2120106291"/>
                              <w:lock w:val="sdtContentLocked"/>
                              <w:dataBinding w:prefixMappings="xmlns:ns0='http://rkdhs/mallar/lagstiftning/Prop/Prop.xsd'" w:xpath="/ns0:dokumentvärden[1]/ns0:dokumentnummer[1]/@etikett" w:storeItemID="{068625C3-B546-44A5-B525-B7CC092E5AD6}"/>
                              <w:text/>
                            </w:sdtPr>
                            <w:sdtEndPr/>
                            <w:sdtContent>
                              <w:r w:rsidR="00301209">
                                <w:t>Prop.</w:t>
                              </w:r>
                            </w:sdtContent>
                          </w:sdt>
                          <w:r w:rsidR="00244011">
                            <w:t xml:space="preserve"> </w:t>
                          </w:r>
                          <w:sdt>
                            <w:sdtPr>
                              <w:alias w:val="Nummer"/>
                              <w:tag w:val="Nummer"/>
                              <w:id w:val="-1685968017"/>
                              <w:lock w:val="sdtContentLocked"/>
                              <w:dataBinding w:prefixMappings="xmlns:ns0='http://rkdhs/mallar/lagstiftning/Prop/Prop.xsd'" w:xpath="/ns0:dokumentvärden[1]/ns0:dokumentnummer[1]" w:storeItemID="{068625C3-B546-44A5-B525-B7CC092E5AD6}"/>
                              <w:text/>
                            </w:sdtPr>
                            <w:sdtEndPr/>
                            <w:sdtContent>
                              <w:r w:rsidR="00301209">
                                <w:t>2021/22:256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689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j+x9jAIAAJEFAAAOAAAAZHJzL2Uyb0RvYy54bWysVE1PGzEQvVfqf7B8L5sNgZaIDUpBVJUQ&#10;oELF2fHaZFV/1Xaym/76Pns3H6VcqHrZtT1vZjzPb+b8otOKrIUPjTUVLY9GlAjDbd2Y54p+f7z+&#10;8ImSEJmpmbJGVHQjAr2YvX933rqpGNulVbXwBEFMmLauossY3bQoAl8KzcKRdcLAKK3XLGLrn4va&#10;sxbRtSrGo9Fp0VpfO2+5CAGnV72RznJ8KQWPd1IGEYmqKO4W89fn7yJ9i9k5mz575pYNH67B/uEW&#10;mjUGSXehrlhkZOWbv0LphnsbrIxH3OrCStlwkWtANeXoRTUPS+ZErgXkBLejKfy/sPx2fe9JU1f0&#10;lBLDNJ7oUXTRr3D/48RO68IUoAcHWOw+2w6vvD0POExFd9Lr9Ec5BHbwvNlxi2CEJ6dyUuLBKOGw&#10;lePybJzJL/bezof4RVhN0qKiHm+XKWXrmxBxE0C3kJQsWNXU141SeZP0Ii6VJ2uGl1Yx3xEef6CU&#10;IS0KPT4Z5cDGJvc+sjIpjMiKGdKlyvsK8ypulEgYZb4JCcZyoa/kZpwLs8uf0QklkeotjgN+f6u3&#10;OPd1wCNntibunHVjrM/V5xbbU1b/2FImezwIP6g7LWO36AapDMJY2HoDXXjb91Vw/LrB492wEO+Z&#10;RyPhvTEc4h0+UlmQb4cVJUvrf712nvDQN6yUtGjMioafK+YFJeqrgfLPyskkdXLeTE4+QkfEH1oW&#10;hxaz0pcWiigxhhzPy4SParuU3uonzJB5ygoTMxy5Kxq3y8vYjwvMIC7m8wxC7zoWb8yD4yl0YjlJ&#10;87F7Yt4N+o1Q/q3dtjCbvpBxj02ewc1XEVLMGk8896wO/KPvs/SHGZUGy+E+o/aTdPYb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vj+x9jAIAAJE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6E99E7F5" w14:textId="01671EEF" w:rsidR="00244011" w:rsidRPr="00756E21" w:rsidRDefault="000A1DB6" w:rsidP="00A118D8">
                    <w:pPr>
                      <w:pStyle w:val="Brdtext"/>
                      <w:jc w:val="left"/>
                    </w:pPr>
                    <w:sdt>
                      <w:sdtPr>
                        <w:alias w:val="NummerEtikett"/>
                        <w:tag w:val="NummerEtikett"/>
                        <w:id w:val="2120106291"/>
                        <w:lock w:val="sdtContentLocked"/>
                        <w:dataBinding w:prefixMappings="xmlns:ns0='http://rkdhs/mallar/lagstiftning/Prop/Prop.xsd'" w:xpath="/ns0:dokumentvärden[1]/ns0:dokumentnummer[1]/@etikett" w:storeItemID="{068625C3-B546-44A5-B525-B7CC092E5AD6}"/>
                        <w:text/>
                      </w:sdtPr>
                      <w:sdtEndPr/>
                      <w:sdtContent>
                        <w:r w:rsidR="00301209">
                          <w:t>Prop.</w:t>
                        </w:r>
                      </w:sdtContent>
                    </w:sdt>
                    <w:r w:rsidR="00244011">
                      <w:t xml:space="preserve"> </w:t>
                    </w:r>
                    <w:sdt>
                      <w:sdtPr>
                        <w:alias w:val="Nummer"/>
                        <w:tag w:val="Nummer"/>
                        <w:id w:val="-1685968017"/>
                        <w:lock w:val="sdtContentLocked"/>
                        <w:dataBinding w:prefixMappings="xmlns:ns0='http://rkdhs/mallar/lagstiftning/Prop/Prop.xsd'" w:xpath="/ns0:dokumentvärden[1]/ns0:dokumentnummer[1]" w:storeItemID="{068625C3-B546-44A5-B525-B7CC092E5AD6}"/>
                        <w:text/>
                      </w:sdtPr>
                      <w:sdtEndPr/>
                      <w:sdtContent>
                        <w:r w:rsidR="00301209">
                          <w:t>2021/22:256</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3B6BFC7" w14:textId="77777777" w:rsidR="00244011" w:rsidRDefault="00244011"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0793E41" w14:textId="77777777" w:rsidR="00244011" w:rsidRDefault="00244011" w:rsidP="00664D04">
    <w:pPr>
      <w:pStyle w:val="Brdtext"/>
    </w:pPr>
    <w:r>
      <w:rPr>
        <w:noProof/>
        <w:lang w:eastAsia="sv-SE"/>
      </w:rPr>
      <mc:AlternateContent>
        <mc:Choice Requires="wps">
          <w:drawing>
            <wp:anchor distT="0" distB="0" distL="0" distR="0" simplePos="0" relativeHeight="25165056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335C95" w14:textId="68A58C83" w:rsidR="00244011" w:rsidRPr="00756E21" w:rsidRDefault="00DF7B57" w:rsidP="00664D04">
                          <w:pPr>
                            <w:pStyle w:val="Brdtext"/>
                            <w:jc w:val="left"/>
                          </w:pPr>
                          <w:sdt>
                            <w:sdtPr>
                              <w:alias w:val="NummerEtikett"/>
                              <w:tag w:val="NummerEtikett"/>
                              <w:id w:val="1759942859"/>
                              <w:lock w:val="sdtContentLocked"/>
                              <w:dataBinding w:prefixMappings="xmlns:ns0='http://rkdhs/mallar/lagstiftning/Prop/Prop.xsd'" w:xpath="/ns0:dokumentvärden[1]/ns0:dokumentnummer[1]/@etikett" w:storeItemID="{068625C3-B546-44A5-B525-B7CC092E5AD6}"/>
                              <w:text/>
                            </w:sdtPr>
                            <w:sdtEndPr/>
                            <w:sdtContent>
                              <w:r w:rsidR="00301209">
                                <w:t>Prop.</w:t>
                              </w:r>
                            </w:sdtContent>
                          </w:sdt>
                          <w:r w:rsidR="00244011">
                            <w:t xml:space="preserve"> </w:t>
                          </w:r>
                          <w:sdt>
                            <w:sdtPr>
                              <w:alias w:val="Nummer"/>
                              <w:tag w:val="Nummer"/>
                              <w:id w:val="84658206"/>
                              <w:lock w:val="sdtContentLocked"/>
                              <w:dataBinding w:prefixMappings="xmlns:ns0='http://rkdhs/mallar/lagstiftning/Prop/Prop.xsd'" w:xpath="/ns0:dokumentvärden[1]/ns0:dokumentnummer[1]" w:storeItemID="{068625C3-B546-44A5-B525-B7CC092E5AD6}"/>
                              <w:text/>
                            </w:sdtPr>
                            <w:sdtEndPr/>
                            <w:sdtContent>
                              <w:r w:rsidR="00301209">
                                <w:t>2021/22:256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505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SJFejAIAAJIFAAAOAAAAZHJzL2Uyb0RvYy54bWysVEtPGzEQvlfqf7B8L5tNAy0RG5SCqCoh&#10;QIWKs+O1yaq2x7Un2U1/PWPv5lHKhaqXXdvzzfubOTvvrGFrFWIDruLl0Ygz5STUjXuq+I+Hqw+f&#10;OYsoXC0MOFXxjYr8fPb+3Vnrp2oMSzC1CoyMuDhtfcWXiH5aFFEulRXxCLxyJNQQrEC6hqeiDqIl&#10;69YU49HopGgh1D6AVDHS62Uv5LNsX2sl8VbrqJCZilNsmL8hfxfpW8zOxPQpCL9s5BCG+IcorGgc&#10;Od2ZuhQo2Co0f5myjQwQQeORBFuA1o1UOQfKphy9yOZ+KbzKuVBxot+VKf4/s/JmfRdYU1f8lDMn&#10;LLXoQXUYVhT/OFWn9XFKoHtPMOy+QEdd3r5HekxJdzrY9Kd0GMmpzptdbckYk0mpnJTUMM4kycpx&#10;eTrOxS/22j5E/KrAsnSoeKDe5ZKK9XVEioSgW0hyFsE09VVjTL4kvqgLE9haUKcN5hhJ4w+Ucayt&#10;+MnH41E27CCp95aNS2ZUZszgLmXeZ5hPuDEqYYz7rjRVLCf6im8hpXI7/xmdUJpcvUVxwO+jeoty&#10;nwdpZM/gcKdsGwchZ59HbF+y+ue2ZLrHU8EP8k5H7BZdpkqZW5eeFlBviBgB+sGKXl411L1rEfFO&#10;BJokajhtB7yljzZA1YfhxNkSwu/X3hOeCE5SzlqazIrHXysRFGfmmyPqn5aTSRrlfJkcfyIisXAo&#10;WRxK3MpeAFGipD3kZT4mPJrtUQewj7RE5skriYST5LviuD1eYL8vaAlJNZ9nEA2vF3jt7r1MplOZ&#10;EzcfukcR/EBgJOrfwHaGxfQFj3ts0ox+vkLiYib5vqpDA2jwM/eHJZU2y+E9o/ardPYM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PdIkV6MAgAAk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13335C95" w14:textId="68A58C83" w:rsidR="00244011" w:rsidRPr="00756E21" w:rsidRDefault="000A1DB6" w:rsidP="00664D04">
                    <w:pPr>
                      <w:pStyle w:val="Brdtext"/>
                      <w:jc w:val="left"/>
                    </w:pPr>
                    <w:sdt>
                      <w:sdtPr>
                        <w:alias w:val="NummerEtikett"/>
                        <w:tag w:val="NummerEtikett"/>
                        <w:id w:val="1759942859"/>
                        <w:lock w:val="sdtContentLocked"/>
                        <w:dataBinding w:prefixMappings="xmlns:ns0='http://rkdhs/mallar/lagstiftning/Prop/Prop.xsd'" w:xpath="/ns0:dokumentvärden[1]/ns0:dokumentnummer[1]/@etikett" w:storeItemID="{068625C3-B546-44A5-B525-B7CC092E5AD6}"/>
                        <w:text/>
                      </w:sdtPr>
                      <w:sdtEndPr/>
                      <w:sdtContent>
                        <w:r w:rsidR="00301209">
                          <w:t>Prop.</w:t>
                        </w:r>
                      </w:sdtContent>
                    </w:sdt>
                    <w:r w:rsidR="00244011">
                      <w:t xml:space="preserve"> </w:t>
                    </w:r>
                    <w:sdt>
                      <w:sdtPr>
                        <w:alias w:val="Nummer"/>
                        <w:tag w:val="Nummer"/>
                        <w:id w:val="84658206"/>
                        <w:lock w:val="sdtContentLocked"/>
                        <w:dataBinding w:prefixMappings="xmlns:ns0='http://rkdhs/mallar/lagstiftning/Prop/Prop.xsd'" w:xpath="/ns0:dokumentvärden[1]/ns0:dokumentnummer[1]" w:storeItemID="{068625C3-B546-44A5-B525-B7CC092E5AD6}"/>
                        <w:text/>
                      </w:sdtPr>
                      <w:sdtEndPr/>
                      <w:sdtContent>
                        <w:r w:rsidR="00301209">
                          <w:t>2021/22:256</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CCED5E0" w14:textId="77777777" w:rsidR="00244011" w:rsidRDefault="00244011" w:rsidP="00EE1584">
    <w:pPr>
      <w:pStyle w:val="Brdtext"/>
    </w:pPr>
    <w:r>
      <w:rPr>
        <w:noProof/>
        <w:lang w:eastAsia="sv-SE"/>
      </w:rPr>
      <mc:AlternateContent>
        <mc:Choice Requires="wps">
          <w:drawing>
            <wp:anchor distT="0" distB="0" distL="0" distR="0" simplePos="0" relativeHeight="25167001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82E0CE" w14:textId="64BDFAC6" w:rsidR="00244011" w:rsidRPr="00756E21" w:rsidRDefault="00DF7B57" w:rsidP="00A118D8">
                          <w:pPr>
                            <w:pStyle w:val="Brdtext"/>
                            <w:jc w:val="left"/>
                          </w:pPr>
                          <w:sdt>
                            <w:sdtPr>
                              <w:alias w:val="NummerEtikett"/>
                              <w:tag w:val="NummerEtikett"/>
                              <w:id w:val="-1209177812"/>
                              <w:lock w:val="sdtContentLocked"/>
                              <w:dataBinding w:prefixMappings="xmlns:ns0='http://rkdhs/mallar/lagstiftning/Prop/Prop.xsd'" w:xpath="/ns0:dokumentvärden[1]/ns0:dokumentnummer[1]/@etikett" w:storeItemID="{068625C3-B546-44A5-B525-B7CC092E5AD6}"/>
                              <w:text/>
                            </w:sdtPr>
                            <w:sdtEndPr/>
                            <w:sdtContent>
                              <w:r w:rsidR="00301209">
                                <w:t>Prop.</w:t>
                              </w:r>
                            </w:sdtContent>
                          </w:sdt>
                          <w:r w:rsidR="00244011">
                            <w:t xml:space="preserve"> </w:t>
                          </w:r>
                          <w:sdt>
                            <w:sdtPr>
                              <w:alias w:val="Nummer"/>
                              <w:tag w:val="Nummer"/>
                              <w:id w:val="681861858"/>
                              <w:lock w:val="sdtContentLocked"/>
                              <w:dataBinding w:prefixMappings="xmlns:ns0='http://rkdhs/mallar/lagstiftning/Prop/Prop.xsd'" w:xpath="/ns0:dokumentvärden[1]/ns0:dokumentnummer[1]" w:storeItemID="{068625C3-B546-44A5-B525-B7CC092E5AD6}"/>
                              <w:text/>
                            </w:sdtPr>
                            <w:sdtEndPr/>
                            <w:sdtContent>
                              <w:r w:rsidR="00301209">
                                <w:t>2021/22:256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700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k8Z/jAIAAJIFAAAOAAAAZHJzL2Uyb0RvYy54bWysVFtP2zAUfp+0/2D5faQphY2KFHUgpkkI&#10;0GDi2XVsGs232W6T7tfvs5Nexnhh2kti+9y/851zftFpRdbCh8aaipZHI0qE4bZuzHNFvz9ef/hE&#10;SYjM1ExZIyq6EYFezN6/O2/dVIzt0qpaeAInJkxbV9FljG5aFIEvhWbhyDphIJTWaxZx9c9F7VkL&#10;71oV49HotGitr523XISA16teSGfZv5SCxzspg4hEVRS5xfz1+btI32J2zqbPnrllw4c02D9koVlj&#10;EHTn6opFRla++cuVbri3wcp4xK0urJQNF7kGVFOOXlTzsGRO5FoATnA7mML/c8tv1/eeNHVF0SjD&#10;NFr0KLroV8j/OKHTujCF0oODWuw+2w5d3r4HPKaiO+l1+qMcAjlw3uywhTPCk1E5KdEwSjhk5bg8&#10;G2fwi7218yF+EVaTdKioR+8ypGx9EyIygepWJQULVjX1daNUviS+iEvlyZqh0yrmHGHxh5YypK3o&#10;6fHJKDs2Npn3npVJbkRmzBAuVd5XmE9xo0TSUeabkEAsF/pKbMa5MLv4WTtpSYR6i+Ggv8/qLcZ9&#10;HbDIka2JO2PdGOtz9XnE9pDVP7aQyV4fgB/UnY6xW3SZKuWOAQtbb0AMb/vBCo5fN+jeDQvxnnlM&#10;EhqO7RDv8JHKAn07nChZWv/rtfekD4JDSkmLyaxo+LliXlCivhpQ/6ycTNIo58vk5COIRPyhZHEo&#10;MSt9aUGJEnvI8XxM+lFtj9Jb/YQlMk9RIWKGI3ZF4/Z4Gft9gSXExXyelTC8jsUb8+B4cp1gTtx8&#10;7J6YdwOBI6h/a7czzKYveNzrJsvg5qsILmaSJ6B7VIcGYPAz94cllTbL4T1r7Vfp7DcA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ck8Z/jAIAAJI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7482E0CE" w14:textId="64BDFAC6" w:rsidR="00244011" w:rsidRPr="00756E21" w:rsidRDefault="000A1DB6" w:rsidP="00A118D8">
                    <w:pPr>
                      <w:pStyle w:val="Brdtext"/>
                      <w:jc w:val="left"/>
                    </w:pPr>
                    <w:sdt>
                      <w:sdtPr>
                        <w:alias w:val="NummerEtikett"/>
                        <w:tag w:val="NummerEtikett"/>
                        <w:id w:val="-1209177812"/>
                        <w:lock w:val="sdtContentLocked"/>
                        <w:dataBinding w:prefixMappings="xmlns:ns0='http://rkdhs/mallar/lagstiftning/Prop/Prop.xsd'" w:xpath="/ns0:dokumentvärden[1]/ns0:dokumentnummer[1]/@etikett" w:storeItemID="{068625C3-B546-44A5-B525-B7CC092E5AD6}"/>
                        <w:text/>
                      </w:sdtPr>
                      <w:sdtEndPr/>
                      <w:sdtContent>
                        <w:r w:rsidR="00301209">
                          <w:t>Prop.</w:t>
                        </w:r>
                      </w:sdtContent>
                    </w:sdt>
                    <w:r w:rsidR="00244011">
                      <w:t xml:space="preserve"> </w:t>
                    </w:r>
                    <w:sdt>
                      <w:sdtPr>
                        <w:alias w:val="Nummer"/>
                        <w:tag w:val="Nummer"/>
                        <w:id w:val="681861858"/>
                        <w:lock w:val="sdtContentLocked"/>
                        <w:dataBinding w:prefixMappings="xmlns:ns0='http://rkdhs/mallar/lagstiftning/Prop/Prop.xsd'" w:xpath="/ns0:dokumentvärden[1]/ns0:dokumentnummer[1]" w:storeItemID="{068625C3-B546-44A5-B525-B7CC092E5AD6}"/>
                        <w:text/>
                      </w:sdtPr>
                      <w:sdtEndPr/>
                      <w:sdtContent>
                        <w:r w:rsidR="00301209">
                          <w:t>2021/22:256</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2002712" w14:textId="77777777" w:rsidR="00244011" w:rsidRDefault="00244011" w:rsidP="00664D04">
    <w:pPr>
      <w:pStyle w:val="Brdtext"/>
    </w:pPr>
    <w:r>
      <w:rPr>
        <w:noProof/>
        <w:lang w:eastAsia="sv-SE"/>
      </w:rPr>
      <mc:AlternateContent>
        <mc:Choice Requires="wps">
          <w:drawing>
            <wp:anchor distT="0" distB="0" distL="0" distR="0" simplePos="0" relativeHeight="25165158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E3B7563" w14:textId="481E3549" w:rsidR="00244011" w:rsidRPr="00756E21" w:rsidRDefault="00DF7B57" w:rsidP="00664D04">
                          <w:pPr>
                            <w:pStyle w:val="Brdtext"/>
                            <w:jc w:val="left"/>
                          </w:pPr>
                          <w:sdt>
                            <w:sdtPr>
                              <w:alias w:val="NummerEtikett"/>
                              <w:tag w:val="NummerEtikett"/>
                              <w:id w:val="-735710469"/>
                              <w:lock w:val="sdtContentLocked"/>
                              <w:dataBinding w:prefixMappings="xmlns:ns0='http://rkdhs/mallar/lagstiftning/Prop/Prop.xsd'" w:xpath="/ns0:dokumentvärden[1]/ns0:dokumentnummer[1]/@etikett" w:storeItemID="{068625C3-B546-44A5-B525-B7CC092E5AD6}"/>
                              <w:text/>
                            </w:sdtPr>
                            <w:sdtEndPr/>
                            <w:sdtContent>
                              <w:r w:rsidR="00301209">
                                <w:t>Prop.</w:t>
                              </w:r>
                            </w:sdtContent>
                          </w:sdt>
                          <w:r w:rsidR="00244011">
                            <w:t xml:space="preserve"> </w:t>
                          </w:r>
                          <w:sdt>
                            <w:sdtPr>
                              <w:alias w:val="Nummer"/>
                              <w:tag w:val="Nummer"/>
                              <w:id w:val="-93788004"/>
                              <w:lock w:val="sdtContentLocked"/>
                              <w:dataBinding w:prefixMappings="xmlns:ns0='http://rkdhs/mallar/lagstiftning/Prop/Prop.xsd'" w:xpath="/ns0:dokumentvärden[1]/ns0:dokumentnummer[1]" w:storeItemID="{068625C3-B546-44A5-B525-B7CC092E5AD6}"/>
                              <w:text/>
                            </w:sdtPr>
                            <w:sdtEndPr/>
                            <w:sdtContent>
                              <w:r w:rsidR="00301209">
                                <w:t>2021/22:256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5.55pt;width:89.85pt;height:9.6pt;z-index:2516515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5vUAjgIAAJMFAAAOAAAAZHJzL2Uyb0RvYy54bWysVFFv2yAQfp+0/4B4Xx1nabdGcaqsVadJ&#10;VVutnfpMMCTWMDAgsbNf3w9sJ1nXl057sYH77o777jtmF22tyFY4Xxld0PxkRInQ3JSVXhX0x+P1&#10;h8+U+MB0yZTRoqA74enF/P27WWOnYmzWRpXCEQTRftrYgq5DsNMs83wtauZPjBUaRmlczQK2bpWV&#10;jjWIXqtsPBqdZY1xpXWGC+9xetUZ6TzFl1LwcCelF4GoguJuIX1d+i7jN5vP2HTlmF1XvL8G+4db&#10;1KzSSLoPdcUCIxtX/RWqrrgz3shwwk2dGSkrLlINqCYfvajmYc2sSLWAHG/3NPn/F5bfbu8dqUr0&#10;LqdEsxo9ehRtcBsUMI70NNZPgXqwwIX2i2kBHc49DmPVrXR1/KMeAjuI3u3JRTDCo1M+ydExSjhs&#10;+Tg/Hyf2s4O3dT58FaYmcVFQh+YlTtn2xgfcBNABEpN5o6ryulIqbaJgxKVyZMvQahXSHeHxB0pp&#10;0hT07OPpKAXWJrp3kZWOYUSSTJ8uVt5VmFZhp0TEKP1dSFCWCn0lN+Nc6H3+hI4oiVRvcezxh1u9&#10;xbmrAx4ps9Fh71xX2rhUfZqxA2Xlz4Ey2eFB+FHdcRnaZdtp5XRQwNKUOwjDmW6yvOXXFbp3w3y4&#10;Zw6jhIbjeQh3+EhlwL7pV5Ssjfv92nnEQ+GwUtJgNAvqf22YE5SobxraP88nkzjLaTM5/QQhEXds&#10;WR5b9Ka+NJAE5I3bpWXEBzUspTP1E16RRcwKE9McuQsahuVl6B4MvEJcLBYJhOm1LNzoB8tj6Ehz&#10;1OZj+8Sc7QUcIP1bMwwxm77QcYeNnt4uNgFaTCKPRHes9g3A5Cft969UfFqO9wl1eEvnzwA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IOb1AI4CAACT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1E3B7563" w14:textId="481E3549" w:rsidR="00244011" w:rsidRPr="00756E21" w:rsidRDefault="000A1DB6" w:rsidP="00664D04">
                    <w:pPr>
                      <w:pStyle w:val="Brdtext"/>
                      <w:jc w:val="left"/>
                    </w:pPr>
                    <w:sdt>
                      <w:sdtPr>
                        <w:alias w:val="NummerEtikett"/>
                        <w:tag w:val="NummerEtikett"/>
                        <w:id w:val="-735710469"/>
                        <w:lock w:val="sdtContentLocked"/>
                        <w:dataBinding w:prefixMappings="xmlns:ns0='http://rkdhs/mallar/lagstiftning/Prop/Prop.xsd'" w:xpath="/ns0:dokumentvärden[1]/ns0:dokumentnummer[1]/@etikett" w:storeItemID="{068625C3-B546-44A5-B525-B7CC092E5AD6}"/>
                        <w:text/>
                      </w:sdtPr>
                      <w:sdtEndPr/>
                      <w:sdtContent>
                        <w:r w:rsidR="00301209">
                          <w:t>Prop.</w:t>
                        </w:r>
                      </w:sdtContent>
                    </w:sdt>
                    <w:r w:rsidR="00244011">
                      <w:t xml:space="preserve"> </w:t>
                    </w:r>
                    <w:sdt>
                      <w:sdtPr>
                        <w:alias w:val="Nummer"/>
                        <w:tag w:val="Nummer"/>
                        <w:id w:val="-93788004"/>
                        <w:lock w:val="sdtContentLocked"/>
                        <w:dataBinding w:prefixMappings="xmlns:ns0='http://rkdhs/mallar/lagstiftning/Prop/Prop.xsd'" w:xpath="/ns0:dokumentvärden[1]/ns0:dokumentnummer[1]" w:storeItemID="{068625C3-B546-44A5-B525-B7CC092E5AD6}"/>
                        <w:text/>
                      </w:sdtPr>
                      <w:sdtEndPr/>
                      <w:sdtContent>
                        <w:r w:rsidR="00301209">
                          <w:t>2021/22:256</w:t>
                        </w:r>
                      </w:sdtContent>
                    </w:sdt>
                  </w:p>
                </w:txbxContent>
              </v:textbox>
              <w10:wrap type="square" anchorx="page" anchory="page"/>
            </v:shape>
          </w:pict>
        </mc:Fallback>
      </mc:AlternateContent>
    </w: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22C3226" w14:textId="77777777" w:rsidR="00244011" w:rsidRDefault="00244011" w:rsidP="00EE1584">
    <w:pPr>
      <w:pStyle w:val="Brdtext"/>
    </w:pPr>
    <w:r>
      <w:rPr>
        <w:noProof/>
        <w:lang w:eastAsia="sv-SE"/>
      </w:rPr>
      <mc:AlternateContent>
        <mc:Choice Requires="wps">
          <w:drawing>
            <wp:anchor distT="0" distB="0" distL="0" distR="0" simplePos="0" relativeHeight="25167104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6C9C370" w14:textId="0F0DC932" w:rsidR="00244011" w:rsidRPr="00756E21" w:rsidRDefault="00DF7B57" w:rsidP="00A118D8">
                          <w:pPr>
                            <w:pStyle w:val="Brdtext"/>
                            <w:jc w:val="left"/>
                          </w:pPr>
                          <w:sdt>
                            <w:sdtPr>
                              <w:alias w:val="NummerEtikett"/>
                              <w:tag w:val="NummerEtikett"/>
                              <w:id w:val="1253473611"/>
                              <w:lock w:val="sdtContentLocked"/>
                              <w:dataBinding w:prefixMappings="xmlns:ns0='http://rkdhs/mallar/lagstiftning/Prop/Prop.xsd'" w:xpath="/ns0:dokumentvärden[1]/ns0:dokumentnummer[1]/@etikett" w:storeItemID="{068625C3-B546-44A5-B525-B7CC092E5AD6}"/>
                              <w:text/>
                            </w:sdtPr>
                            <w:sdtEndPr/>
                            <w:sdtContent>
                              <w:r w:rsidR="00301209">
                                <w:t>Prop.</w:t>
                              </w:r>
                            </w:sdtContent>
                          </w:sdt>
                          <w:r w:rsidR="00244011">
                            <w:t xml:space="preserve"> </w:t>
                          </w:r>
                          <w:sdt>
                            <w:sdtPr>
                              <w:alias w:val="Nummer"/>
                              <w:tag w:val="Nummer"/>
                              <w:id w:val="-112989580"/>
                              <w:lock w:val="sdtContentLocked"/>
                              <w:dataBinding w:prefixMappings="xmlns:ns0='http://rkdhs/mallar/lagstiftning/Prop/Prop.xsd'" w:xpath="/ns0:dokumentvärden[1]/ns0:dokumentnummer[1]" w:storeItemID="{068625C3-B546-44A5-B525-B7CC092E5AD6}"/>
                              <w:text/>
                            </w:sdtPr>
                            <w:sdtEndPr/>
                            <w:sdtContent>
                              <w:r w:rsidR="00301209">
                                <w:t>2021/22:256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pt;margin-top:36pt;width:89.85pt;height:9.6pt;z-index:2516710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X0xQjgIAAJM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Ur0&#10;DvRoVqNHT6INboMCTiM9jfVToB4tcKH9bFpAh3OPw1h1K10d/6iHwI5Iuz25CEZ4dMonOTpGCYct&#10;H+cX48R+dvC2zocvwtQkLgrq0LzEKdve+oCbADpAYjJvVFXeVEqlTRSMuFKObBlarUK6Izz+QClN&#10;moKen56NUmBtonsXWekYRiTJ9Oli5V2FaRV2SkSM0t+EBGWp0FdyM86F3udP6IiSSPUWxx5/uNVb&#10;nLs64JEyGx32znWljUvVpzd2oKz8MVAmOzwIP6o7LkO7bDutnA8KWJpyB2E4070sb/lNhe7dMh8e&#10;mMNTQsMxHsI9PlIZsG/6FSVr4369dh7xUDislDR4mgX1PzfMCUrUVw3tX+STCcKGtJmcfYSQiDu2&#10;LI8telNfGUgixyCyPC0jPqhhKZ2pnzFFFjErTExz5C5oGJZXoRsYmEJcLBYJhNdrWbjVj5bH0JHm&#10;qM2n9pk52ws4QPp3ZnjEbPpCxx02enq72ARoMYk8Et2x2jcALz9pv59ScbQc7xPqMEvnvwE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RfTFC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26C9C370" w14:textId="0F0DC932" w:rsidR="00244011" w:rsidRPr="00756E21" w:rsidRDefault="000A1DB6" w:rsidP="00A118D8">
                    <w:pPr>
                      <w:pStyle w:val="Brdtext"/>
                      <w:jc w:val="left"/>
                    </w:pPr>
                    <w:sdt>
                      <w:sdtPr>
                        <w:alias w:val="NummerEtikett"/>
                        <w:tag w:val="NummerEtikett"/>
                        <w:id w:val="1253473611"/>
                        <w:lock w:val="sdtContentLocked"/>
                        <w:dataBinding w:prefixMappings="xmlns:ns0='http://rkdhs/mallar/lagstiftning/Prop/Prop.xsd'" w:xpath="/ns0:dokumentvärden[1]/ns0:dokumentnummer[1]/@etikett" w:storeItemID="{068625C3-B546-44A5-B525-B7CC092E5AD6}"/>
                        <w:text/>
                      </w:sdtPr>
                      <w:sdtEndPr/>
                      <w:sdtContent>
                        <w:r w:rsidR="00301209">
                          <w:t>Prop.</w:t>
                        </w:r>
                      </w:sdtContent>
                    </w:sdt>
                    <w:r w:rsidR="00244011">
                      <w:t xml:space="preserve"> </w:t>
                    </w:r>
                    <w:sdt>
                      <w:sdtPr>
                        <w:alias w:val="Nummer"/>
                        <w:tag w:val="Nummer"/>
                        <w:id w:val="-112989580"/>
                        <w:lock w:val="sdtContentLocked"/>
                        <w:dataBinding w:prefixMappings="xmlns:ns0='http://rkdhs/mallar/lagstiftning/Prop/Prop.xsd'" w:xpath="/ns0:dokumentvärden[1]/ns0:dokumentnummer[1]" w:storeItemID="{068625C3-B546-44A5-B525-B7CC092E5AD6}"/>
                        <w:text/>
                      </w:sdtPr>
                      <w:sdtEndPr/>
                      <w:sdtContent>
                        <w:r w:rsidR="00301209">
                          <w:t>2021/22:256</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9BDA97C" w14:textId="77777777" w:rsidR="00244011" w:rsidRDefault="00244011" w:rsidP="00664D04">
    <w:pPr>
      <w:pStyle w:val="Brdtext"/>
    </w:pPr>
    <w:r>
      <w:rPr>
        <w:noProof/>
        <w:lang w:eastAsia="sv-SE"/>
      </w:rPr>
      <mc:AlternateContent>
        <mc:Choice Requires="wps">
          <w:drawing>
            <wp:anchor distT="0" distB="0" distL="0" distR="0" simplePos="0" relativeHeight="25165260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9FB6A3" w14:textId="5B99F754" w:rsidR="00244011" w:rsidRPr="00756E21" w:rsidRDefault="00DF7B57" w:rsidP="00664D04">
                          <w:pPr>
                            <w:pStyle w:val="Brdtext"/>
                            <w:jc w:val="left"/>
                          </w:pPr>
                          <w:sdt>
                            <w:sdtPr>
                              <w:alias w:val="NummerEtikett"/>
                              <w:tag w:val="NummerEtikett"/>
                              <w:id w:val="-1805853503"/>
                              <w:lock w:val="sdtContentLocked"/>
                              <w:dataBinding w:prefixMappings="xmlns:ns0='http://rkdhs/mallar/lagstiftning/Prop/Prop.xsd'" w:xpath="/ns0:dokumentvärden[1]/ns0:dokumentnummer[1]/@etikett" w:storeItemID="{068625C3-B546-44A5-B525-B7CC092E5AD6}"/>
                              <w:text/>
                            </w:sdtPr>
                            <w:sdtEndPr/>
                            <w:sdtContent>
                              <w:r w:rsidR="00301209">
                                <w:t>Prop.</w:t>
                              </w:r>
                            </w:sdtContent>
                          </w:sdt>
                          <w:r w:rsidR="00244011">
                            <w:t xml:space="preserve"> </w:t>
                          </w:r>
                          <w:sdt>
                            <w:sdtPr>
                              <w:alias w:val="Nummer"/>
                              <w:tag w:val="Nummer"/>
                              <w:id w:val="800957920"/>
                              <w:lock w:val="sdtContentLocked"/>
                              <w:dataBinding w:prefixMappings="xmlns:ns0='http://rkdhs/mallar/lagstiftning/Prop/Prop.xsd'" w:xpath="/ns0:dokumentvärden[1]/ns0:dokumentnummer[1]" w:storeItemID="{068625C3-B546-44A5-B525-B7CC092E5AD6}"/>
                              <w:text/>
                            </w:sdtPr>
                            <w:sdtEndPr/>
                            <w:sdtContent>
                              <w:r w:rsidR="00301209">
                                <w:t>2021/22:256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5.55pt;width:89.85pt;height:9.6pt;z-index:2516526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LqzqiwIAAJMFAAAOAAAAZHJzL2Uyb0RvYy54bWysVFtP2zAYfZ+0/2D5faQphY2KFHUgpkkI&#10;0GDi2XVsGs232W6T7tfv2EkvY7ww7SWx/Z3vdr7L+UWnFVkLHxprKloejSgRhtu6Mc8V/f54/eET&#10;JSEyUzNljajoRgR6MXv/7rx1UzG2S6tq4QmMmDBtXUWXMbppUQS+FJqFI+uEgVBar1nE1T8XtWct&#10;rGtVjEej06K1vnbechECXq96IZ1l+1IKHu+kDCISVVHEFvPX5+8ifYvZOZs+e+aWDR/CYP8QhWaN&#10;gdOdqSsWGVn55i9TuuHeBivjEbe6sFI2XOQckE05epHNw5I5kXMBOcHtaAr/zyy/Xd970tSo3TEl&#10;hmnU6FF00a+QwDjR07owBerBARe7z7YDdPse8Jiy7qTX6Y98COQgerMjF8YIT0rlpETFKOGQlePy&#10;bJzZL/bazof4RVhN0qGiHsXLnLL1TYiIBNAtJDkLVjX1daNUvqSGEZfKkzVDqVXMMULjD5QypK3o&#10;6fHJKBs2Nqn3lpVJZkRumcFdyrzPMJ/iRomEUeabkKAsJ/qKb8a5MDv/GZ1QEq7eojjg91G9RbnP&#10;AxrZszVxp6wbY33OPs/YnrL6x5Yy2eNB+EHe6Ri7RZd7pS9delrYeoPG8LafrOD4dYPq3bAQ75nH&#10;KKHgWA/xDh+pLNi3w4mSpfW/XntPeHQ4pJS0GM2Khp8r5gUl6qtB75+Vk0ma5XyZnHxENMQfShaH&#10;ErPSlxYtUWIROZ6PCR/V9ii91U/YIvPkFSJmOHxXNG6Pl7FfGNhCXMznGYTpdSzemAfHk+lEc+rN&#10;x+6JeTc0cETr39rtELPpiz7usUkzuPkqohdzk+9ZHQqAyc+9P2yptFoO7xm136Wz3wAAAP//AwBQ&#10;SwMEFAAGAAgAAAAhAKtNghPfAAAACAEAAA8AAABkcnMvZG93bnJldi54bWxMj8FOwzAQRO9I/Qdr&#10;K3GjTloKIWRTFQQHKlUVLRJXN17iqPE6ip02/D3mBMfRjGbeFKvRtuJMvW8cI6SzBARx5XTDNcLH&#10;4fUmA+GDYq1ax4TwTR5W5eSqULl2F36n8z7UIpawzxWCCaHLpfSVIav8zHXE0ftyvVUhyr6WuleX&#10;WG5bOU+SO2lVw3HBqI6eDVWn/WARDtsnPUg96reXarvZ0afcmNsd4vV0XD+CCDSGvzD84kd0KCPT&#10;0Q2svWgRllkkDwj3aQoi+vNFtgRxRHhIFiDLQv4/UP4AAAD//wMAUEsBAi0AFAAGAAgAAAAhALaD&#10;OJL+AAAA4QEAABMAAAAAAAAAAAAAAAAAAAAAAFtDb250ZW50X1R5cGVzXS54bWxQSwECLQAUAAYA&#10;CAAAACEAOP0h/9YAAACUAQAACwAAAAAAAAAAAAAAAAAvAQAAX3JlbHMvLnJlbHNQSwECLQAUAAYA&#10;CAAAACEAUC6s6osCAACTBQAADgAAAAAAAAAAAAAAAAAuAgAAZHJzL2Uyb0RvYy54bWxQSwECLQAU&#10;AAYACAAAACEAq02CE98AAAAIAQAADwAAAAAAAAAAAAAAAADlBAAAZHJzL2Rvd25yZXYueG1sUEsF&#10;BgAAAAAEAAQA8wAAAPEFAAAAAA==&#10;" o:allowoverlap="f" fillcolor="white [3201]" stroked="f" strokeweight=".5pt">
              <v:textbox style="mso-fit-shape-to-text:t">
                <w:txbxContent>
                  <w:p w14:paraId="409FB6A3" w14:textId="5B99F754" w:rsidR="00244011" w:rsidRPr="00756E21" w:rsidRDefault="000A1DB6" w:rsidP="00664D04">
                    <w:pPr>
                      <w:pStyle w:val="Brdtext"/>
                      <w:jc w:val="left"/>
                    </w:pPr>
                    <w:sdt>
                      <w:sdtPr>
                        <w:alias w:val="NummerEtikett"/>
                        <w:tag w:val="NummerEtikett"/>
                        <w:id w:val="-1805853503"/>
                        <w:lock w:val="sdtContentLocked"/>
                        <w:dataBinding w:prefixMappings="xmlns:ns0='http://rkdhs/mallar/lagstiftning/Prop/Prop.xsd'" w:xpath="/ns0:dokumentvärden[1]/ns0:dokumentnummer[1]/@etikett" w:storeItemID="{068625C3-B546-44A5-B525-B7CC092E5AD6}"/>
                        <w:text/>
                      </w:sdtPr>
                      <w:sdtEndPr/>
                      <w:sdtContent>
                        <w:r w:rsidR="00301209">
                          <w:t>Prop.</w:t>
                        </w:r>
                      </w:sdtContent>
                    </w:sdt>
                    <w:r w:rsidR="00244011">
                      <w:t xml:space="preserve"> </w:t>
                    </w:r>
                    <w:sdt>
                      <w:sdtPr>
                        <w:alias w:val="Nummer"/>
                        <w:tag w:val="Nummer"/>
                        <w:id w:val="800957920"/>
                        <w:lock w:val="sdtContentLocked"/>
                        <w:dataBinding w:prefixMappings="xmlns:ns0='http://rkdhs/mallar/lagstiftning/Prop/Prop.xsd'" w:xpath="/ns0:dokumentvärden[1]/ns0:dokumentnummer[1]" w:storeItemID="{068625C3-B546-44A5-B525-B7CC092E5AD6}"/>
                        <w:text/>
                      </w:sdtPr>
                      <w:sdtEndPr/>
                      <w:sdtContent>
                        <w:r w:rsidR="00301209">
                          <w:t>2021/22:256</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F25E6CD" w14:textId="77777777" w:rsidR="00244011" w:rsidRDefault="00244011" w:rsidP="00EE1584">
    <w:pPr>
      <w:pStyle w:val="Brdtext"/>
    </w:pPr>
    <w:r>
      <w:rPr>
        <w:noProof/>
        <w:lang w:eastAsia="sv-SE"/>
      </w:rPr>
      <mc:AlternateContent>
        <mc:Choice Requires="wps">
          <w:drawing>
            <wp:anchor distT="0" distB="0" distL="0" distR="0" simplePos="0" relativeHeight="25167206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EF2DD0E" w14:textId="738607EF" w:rsidR="00244011" w:rsidRPr="00756E21" w:rsidRDefault="00DF7B57" w:rsidP="00A118D8">
                          <w:pPr>
                            <w:pStyle w:val="Brdtext"/>
                            <w:jc w:val="left"/>
                          </w:pPr>
                          <w:sdt>
                            <w:sdtPr>
                              <w:alias w:val="NummerEtikett"/>
                              <w:tag w:val="NummerEtikett"/>
                              <w:id w:val="204376732"/>
                              <w:lock w:val="sdtContentLocked"/>
                              <w:dataBinding w:prefixMappings="xmlns:ns0='http://rkdhs/mallar/lagstiftning/Prop/Prop.xsd'" w:xpath="/ns0:dokumentvärden[1]/ns0:dokumentnummer[1]/@etikett" w:storeItemID="{068625C3-B546-44A5-B525-B7CC092E5AD6}"/>
                              <w:text/>
                            </w:sdtPr>
                            <w:sdtEndPr/>
                            <w:sdtContent>
                              <w:r w:rsidR="00301209">
                                <w:t>Prop.</w:t>
                              </w:r>
                            </w:sdtContent>
                          </w:sdt>
                          <w:r w:rsidR="00244011">
                            <w:t xml:space="preserve"> </w:t>
                          </w:r>
                          <w:sdt>
                            <w:sdtPr>
                              <w:alias w:val="Nummer"/>
                              <w:tag w:val="Nummer"/>
                              <w:id w:val="-580758410"/>
                              <w:lock w:val="sdtContentLocked"/>
                              <w:dataBinding w:prefixMappings="xmlns:ns0='http://rkdhs/mallar/lagstiftning/Prop/Prop.xsd'" w:xpath="/ns0:dokumentvärden[1]/ns0:dokumentnummer[1]" w:storeItemID="{068625C3-B546-44A5-B525-B7CC092E5AD6}"/>
                              <w:text/>
                            </w:sdtPr>
                            <w:sdtEndPr/>
                            <w:sdtContent>
                              <w:r w:rsidR="00301209">
                                <w:t>2021/22:256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pt;margin-top:36pt;width:89.85pt;height:9.6pt;z-index:2516720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9fvL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G1NimEaPHkUX/QoJHKfytC5MgXpwwMXus+0A3d4HXKasO+l1+iMfAj0KvdkVF84IT0blpETHKOHQ&#10;lePybJyrX+ytnQ/xi7CaJKGiHs3LNWXrmxDxEkC3kBQsWNXU141S+ZAIIy6VJ2uGVquY3wiLP1DK&#10;kLaip8cno+zY2GTee1YmuRGZMkO4lHmfYZbiRomEUeabkChZTvSV2IxzYXbxMzqhJEK9xXDA71/1&#10;FuM+D1jkyNbEnbFujPU5+zxj+5LVP7Ylkz0eBT/IO4mxW3SZK+MdAxa23oAY3vaTFRy/btC9Gxbi&#10;PfMYJTQc6yHe4SOVRfXtIFGytP7Xa/cJD4ZDS0mL0axo+LliXlCivhpw/6ycTNIs58Pk5COIRPyh&#10;ZnGoMSt9aUGJEovI8SwmfFRbUXqrn7BF5ikqVMxwxK5o3IqXsV8Y2EJczOcZhOl1LN6YB8eT61Tm&#10;xM3H7ol5NxA4gvq3djvEbPqCxz02WQY3X0VwMZM8Fbqv6tAATH7m/rCl0mo5PGfUfpfOfgM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Lv1+8u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3EF2DD0E" w14:textId="738607EF" w:rsidR="00244011" w:rsidRPr="00756E21" w:rsidRDefault="000A1DB6" w:rsidP="00A118D8">
                    <w:pPr>
                      <w:pStyle w:val="Brdtext"/>
                      <w:jc w:val="left"/>
                    </w:pPr>
                    <w:sdt>
                      <w:sdtPr>
                        <w:alias w:val="NummerEtikett"/>
                        <w:tag w:val="NummerEtikett"/>
                        <w:id w:val="204376732"/>
                        <w:lock w:val="sdtContentLocked"/>
                        <w:dataBinding w:prefixMappings="xmlns:ns0='http://rkdhs/mallar/lagstiftning/Prop/Prop.xsd'" w:xpath="/ns0:dokumentvärden[1]/ns0:dokumentnummer[1]/@etikett" w:storeItemID="{068625C3-B546-44A5-B525-B7CC092E5AD6}"/>
                        <w:text/>
                      </w:sdtPr>
                      <w:sdtEndPr/>
                      <w:sdtContent>
                        <w:r w:rsidR="00301209">
                          <w:t>Prop.</w:t>
                        </w:r>
                      </w:sdtContent>
                    </w:sdt>
                    <w:r w:rsidR="00244011">
                      <w:t xml:space="preserve"> </w:t>
                    </w:r>
                    <w:sdt>
                      <w:sdtPr>
                        <w:alias w:val="Nummer"/>
                        <w:tag w:val="Nummer"/>
                        <w:id w:val="-580758410"/>
                        <w:lock w:val="sdtContentLocked"/>
                        <w:dataBinding w:prefixMappings="xmlns:ns0='http://rkdhs/mallar/lagstiftning/Prop/Prop.xsd'" w:xpath="/ns0:dokumentvärden[1]/ns0:dokumentnummer[1]" w:storeItemID="{068625C3-B546-44A5-B525-B7CC092E5AD6}"/>
                        <w:text/>
                      </w:sdtPr>
                      <w:sdtEndPr/>
                      <w:sdtContent>
                        <w:r w:rsidR="00301209">
                          <w:t>2021/22:256</w:t>
                        </w:r>
                      </w:sdtContent>
                    </w:sdt>
                  </w:p>
                </w:txbxContent>
              </v:textbox>
              <w10:wrap type="square" anchorx="page" anchory="page"/>
            </v:shape>
          </w:pict>
        </mc:Fallback>
      </mc:AlternateContent>
    </w: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C5C1E30" w14:textId="77777777" w:rsidR="00244011" w:rsidRDefault="00244011" w:rsidP="00664D04">
    <w:pPr>
      <w:pStyle w:val="Brdtext"/>
    </w:pPr>
    <w:r>
      <w:rPr>
        <w:noProof/>
        <w:lang w:eastAsia="sv-SE"/>
      </w:rPr>
      <mc:AlternateContent>
        <mc:Choice Requires="wps">
          <w:drawing>
            <wp:anchor distT="0" distB="0" distL="0" distR="0" simplePos="0" relativeHeight="25165363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B79BC1" w14:textId="46EF315C" w:rsidR="00244011" w:rsidRPr="00756E21" w:rsidRDefault="00DF7B57" w:rsidP="00664D04">
                          <w:pPr>
                            <w:pStyle w:val="Brdtext"/>
                            <w:jc w:val="left"/>
                          </w:pPr>
                          <w:sdt>
                            <w:sdtPr>
                              <w:alias w:val="NummerEtikett"/>
                              <w:tag w:val="NummerEtikett"/>
                              <w:id w:val="-2017606767"/>
                              <w:lock w:val="sdtContentLocked"/>
                              <w:dataBinding w:prefixMappings="xmlns:ns0='http://rkdhs/mallar/lagstiftning/Prop/Prop.xsd'" w:xpath="/ns0:dokumentvärden[1]/ns0:dokumentnummer[1]/@etikett" w:storeItemID="{068625C3-B546-44A5-B525-B7CC092E5AD6}"/>
                              <w:text/>
                            </w:sdtPr>
                            <w:sdtEndPr/>
                            <w:sdtContent>
                              <w:r w:rsidR="00301209">
                                <w:t>Prop.</w:t>
                              </w:r>
                            </w:sdtContent>
                          </w:sdt>
                          <w:r w:rsidR="00244011">
                            <w:t xml:space="preserve"> </w:t>
                          </w:r>
                          <w:sdt>
                            <w:sdtPr>
                              <w:alias w:val="Nummer"/>
                              <w:tag w:val="Nummer"/>
                              <w:id w:val="-359600107"/>
                              <w:lock w:val="sdtContentLocked"/>
                              <w:dataBinding w:prefixMappings="xmlns:ns0='http://rkdhs/mallar/lagstiftning/Prop/Prop.xsd'" w:xpath="/ns0:dokumentvärden[1]/ns0:dokumentnummer[1]" w:storeItemID="{068625C3-B546-44A5-B525-B7CC092E5AD6}"/>
                              <w:text/>
                            </w:sdtPr>
                            <w:sdtEndPr/>
                            <w:sdtContent>
                              <w:r w:rsidR="00301209">
                                <w:t>2021/22:256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2" type="#_x0000_t202" style="position:absolute;left:0;text-align:left;margin-left:29.4pt;margin-top:35.55pt;width:89.85pt;height:9.6pt;z-index:2516536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PSAVjwIAAJMFAAAOAAAAZHJzL2Uyb0RvYy54bWysVMFu2zAMvQ/YPwi6r46zpFuDOkXWosOA&#10;oi2WDj0rstQYkyVNUmJnX98n2U6yrpcOu9iU+EiK5CPPL9paka1wvjK6oPnJiBKhuSkr/VTQHw/X&#10;Hz5T4gPTJVNGi4LuhKcX8/fvzhs7E2OzNqoUjsCJ9rPGFnQdgp1lmedrUTN/YqzQUErjahZwdE9Z&#10;6VgD77XKxqPRadYYV1pnuPAet1edks6TfykFD3dSehGIKijeFtLXpe8qfrP5OZs9OWbXFe+fwf7h&#10;FTWrNILuXV2xwMjGVX+5qivujDcynHBTZ0bKiouUA7LJRy+yWa6ZFSkXFMfbfZn8/3PLb7f3jlQl&#10;ejelRLMaPXoQbXAbJDCO5WmsnwG1tMCF9otpAR3uPS5j1q10dfwjHwI9Cr3bFxfOCI9G+SRHxyjh&#10;0OXj/Gycqp8drK3z4aswNYlCQR2al2rKtjc+4CWADpAYzBtVldeVUukQCSMulSNbhlarkN4Iiz9Q&#10;SpOmoKcfp6PkWJto3nlWOroRiTJ9uJh5l2GSwk6JiFH6u5AoWUr0ldiMc6H38RM6oiRCvcWwxx9e&#10;9RbjLg9YpMhGh71xXWnjUvZpxg4lK38OJZMdHgU/yjuKoV21iSvj6cCAlSl3IIYz3WR5y68rdO+G&#10;+XDPHEYJDcd6CHf4SGVQfdNLlKyN+/3afcSD4dBS0mA0C+p/bZgTlKhvGtw/yyeTOMvpMJl+ApGI&#10;O9asjjV6U18aUCLHIrI8iREf1CBKZ+pHbJFFjAoV0xyxCxoG8TJ0CwNbiIvFIoEwvZaFG720PLqO&#10;ZY7cfGgfmbM9gQOof2uGIWazFzzusNHS28UmgIuJ5LHQXVX7BmDyE/f7LRVXy/E5oQ67dP4M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GI9IBW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69B79BC1" w14:textId="46EF315C" w:rsidR="00244011" w:rsidRPr="00756E21" w:rsidRDefault="000A1DB6" w:rsidP="00664D04">
                    <w:pPr>
                      <w:pStyle w:val="Brdtext"/>
                      <w:jc w:val="left"/>
                    </w:pPr>
                    <w:sdt>
                      <w:sdtPr>
                        <w:alias w:val="NummerEtikett"/>
                        <w:tag w:val="NummerEtikett"/>
                        <w:id w:val="-2017606767"/>
                        <w:lock w:val="sdtContentLocked"/>
                        <w:dataBinding w:prefixMappings="xmlns:ns0='http://rkdhs/mallar/lagstiftning/Prop/Prop.xsd'" w:xpath="/ns0:dokumentvärden[1]/ns0:dokumentnummer[1]/@etikett" w:storeItemID="{068625C3-B546-44A5-B525-B7CC092E5AD6}"/>
                        <w:text/>
                      </w:sdtPr>
                      <w:sdtEndPr/>
                      <w:sdtContent>
                        <w:r w:rsidR="00301209">
                          <w:t>Prop.</w:t>
                        </w:r>
                      </w:sdtContent>
                    </w:sdt>
                    <w:r w:rsidR="00244011">
                      <w:t xml:space="preserve"> </w:t>
                    </w:r>
                    <w:sdt>
                      <w:sdtPr>
                        <w:alias w:val="Nummer"/>
                        <w:tag w:val="Nummer"/>
                        <w:id w:val="-359600107"/>
                        <w:lock w:val="sdtContentLocked"/>
                        <w:dataBinding w:prefixMappings="xmlns:ns0='http://rkdhs/mallar/lagstiftning/Prop/Prop.xsd'" w:xpath="/ns0:dokumentvärden[1]/ns0:dokumentnummer[1]" w:storeItemID="{068625C3-B546-44A5-B525-B7CC092E5AD6}"/>
                        <w:text/>
                      </w:sdtPr>
                      <w:sdtEndPr/>
                      <w:sdtContent>
                        <w:r w:rsidR="00301209">
                          <w:t>2021/22:256</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67F1FC" w14:textId="77777777" w:rsidR="00244011" w:rsidRDefault="00244011" w:rsidP="00EE1584">
    <w:pPr>
      <w:pStyle w:val="Brdtext"/>
    </w:pPr>
    <w:r>
      <w:rPr>
        <w:noProof/>
        <w:lang w:eastAsia="sv-SE"/>
      </w:rPr>
      <mc:AlternateContent>
        <mc:Choice Requires="wps">
          <w:drawing>
            <wp:anchor distT="0" distB="0" distL="0" distR="0" simplePos="0" relativeHeight="25167308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5D2E708" w14:textId="38BEC67F" w:rsidR="00244011" w:rsidRPr="00756E21" w:rsidRDefault="00DF7B57" w:rsidP="00A118D8">
                          <w:pPr>
                            <w:pStyle w:val="Brdtext"/>
                            <w:jc w:val="left"/>
                          </w:pPr>
                          <w:sdt>
                            <w:sdtPr>
                              <w:alias w:val="NummerEtikett"/>
                              <w:tag w:val="NummerEtikett"/>
                              <w:id w:val="1307280637"/>
                              <w:lock w:val="sdtContentLocked"/>
                              <w:dataBinding w:prefixMappings="xmlns:ns0='http://rkdhs/mallar/lagstiftning/Prop/Prop.xsd'" w:xpath="/ns0:dokumentvärden[1]/ns0:dokumentnummer[1]/@etikett" w:storeItemID="{068625C3-B546-44A5-B525-B7CC092E5AD6}"/>
                              <w:text/>
                            </w:sdtPr>
                            <w:sdtEndPr/>
                            <w:sdtContent>
                              <w:r w:rsidR="00301209">
                                <w:t>Prop.</w:t>
                              </w:r>
                            </w:sdtContent>
                          </w:sdt>
                          <w:r w:rsidR="00244011">
                            <w:t xml:space="preserve"> </w:t>
                          </w:r>
                          <w:sdt>
                            <w:sdtPr>
                              <w:alias w:val="Nummer"/>
                              <w:tag w:val="Nummer"/>
                              <w:id w:val="1195420012"/>
                              <w:lock w:val="sdtContentLocked"/>
                              <w:dataBinding w:prefixMappings="xmlns:ns0='http://rkdhs/mallar/lagstiftning/Prop/Prop.xsd'" w:xpath="/ns0:dokumentvärden[1]/ns0:dokumentnummer[1]" w:storeItemID="{068625C3-B546-44A5-B525-B7CC092E5AD6}"/>
                              <w:text/>
                            </w:sdtPr>
                            <w:sdtEndPr/>
                            <w:sdtContent>
                              <w:r w:rsidR="00301209">
                                <w:t>2021/22:256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3" type="#_x0000_t202" style="position:absolute;left:0;text-align:left;margin-left:348pt;margin-top:36pt;width:89.85pt;height:9.6pt;z-index:2516730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hJlF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uwklmtXo0ZNog9sggdNYnsb6KVCPFrjQfjYtoMO9x2XMupWujn/kQ6BHoXf74sIZ4dEon+ToGCUc&#10;unycX4xT9bODtXU+fBGmJlEoqEPzUk3Z9tYHvATQARKDeaOq8qZSKh0iYcSVcmTL0GoV0hth8QdK&#10;adIU9Pz0bJQcaxPNO89KRzciUaYPFzPvMkxS2CkRMUp/ExIlS4m+EptxLvQ+fkJHlESotxj2+MOr&#10;3mLc5QGLFNnosDeuK21cyj7N2KFk5Y+hZLLDo+BHeUcxtMs2cWV8PjBgacodiOFMN1ne8psK3btl&#10;Pjwwh1FCw7Eewj0+UhlU3/QSJWvjfr12H/FgOLSUNBjNgvqfG+YEJeqrBvcv8skkznI6TM4+gkjE&#10;HWuWxxq9qa8MKJFjEVmexIgPahClM/UztsgiRoWKaY7YBQ2DeBW6hYEtxMVikUCYXsvCrX60PLqO&#10;ZY7cfGqfmbM9gQOof2eGIWbTFzzusNHS28UmgIuJ5LHQXVX7BmDyE/f7LRVXy/E5oQ67dP4b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2hJlF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25D2E708" w14:textId="38BEC67F" w:rsidR="00244011" w:rsidRPr="00756E21" w:rsidRDefault="000A1DB6" w:rsidP="00A118D8">
                    <w:pPr>
                      <w:pStyle w:val="Brdtext"/>
                      <w:jc w:val="left"/>
                    </w:pPr>
                    <w:sdt>
                      <w:sdtPr>
                        <w:alias w:val="NummerEtikett"/>
                        <w:tag w:val="NummerEtikett"/>
                        <w:id w:val="1307280637"/>
                        <w:lock w:val="sdtContentLocked"/>
                        <w:dataBinding w:prefixMappings="xmlns:ns0='http://rkdhs/mallar/lagstiftning/Prop/Prop.xsd'" w:xpath="/ns0:dokumentvärden[1]/ns0:dokumentnummer[1]/@etikett" w:storeItemID="{068625C3-B546-44A5-B525-B7CC092E5AD6}"/>
                        <w:text/>
                      </w:sdtPr>
                      <w:sdtEndPr/>
                      <w:sdtContent>
                        <w:r w:rsidR="00301209">
                          <w:t>Prop.</w:t>
                        </w:r>
                      </w:sdtContent>
                    </w:sdt>
                    <w:r w:rsidR="00244011">
                      <w:t xml:space="preserve"> </w:t>
                    </w:r>
                    <w:sdt>
                      <w:sdtPr>
                        <w:alias w:val="Nummer"/>
                        <w:tag w:val="Nummer"/>
                        <w:id w:val="1195420012"/>
                        <w:lock w:val="sdtContentLocked"/>
                        <w:dataBinding w:prefixMappings="xmlns:ns0='http://rkdhs/mallar/lagstiftning/Prop/Prop.xsd'" w:xpath="/ns0:dokumentvärden[1]/ns0:dokumentnummer[1]" w:storeItemID="{068625C3-B546-44A5-B525-B7CC092E5AD6}"/>
                        <w:text/>
                      </w:sdtPr>
                      <w:sdtEndPr/>
                      <w:sdtContent>
                        <w:r w:rsidR="00301209">
                          <w:t>2021/22:256</w:t>
                        </w:r>
                      </w:sdtContent>
                    </w:sdt>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99699DA" w14:textId="77777777" w:rsidR="00244011" w:rsidRDefault="00244011" w:rsidP="00664D04">
    <w:pPr>
      <w:pStyle w:val="Brdtext"/>
    </w:pPr>
    <w:r>
      <w:rPr>
        <w:noProof/>
        <w:lang w:eastAsia="sv-SE"/>
      </w:rPr>
      <mc:AlternateContent>
        <mc:Choice Requires="wps">
          <w:drawing>
            <wp:anchor distT="0" distB="0" distL="0" distR="0" simplePos="0" relativeHeight="25165465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C123340" w14:textId="2A305DD8" w:rsidR="00244011" w:rsidRPr="00756E21" w:rsidRDefault="00DF7B57" w:rsidP="00664D04">
                          <w:pPr>
                            <w:pStyle w:val="Brdtext"/>
                            <w:jc w:val="left"/>
                          </w:pPr>
                          <w:sdt>
                            <w:sdtPr>
                              <w:alias w:val="NummerEtikett"/>
                              <w:tag w:val="NummerEtikett"/>
                              <w:id w:val="-1568031913"/>
                              <w:lock w:val="sdtContentLocked"/>
                              <w:dataBinding w:prefixMappings="xmlns:ns0='http://rkdhs/mallar/lagstiftning/Prop/Prop.xsd'" w:xpath="/ns0:dokumentvärden[1]/ns0:dokumentnummer[1]/@etikett" w:storeItemID="{068625C3-B546-44A5-B525-B7CC092E5AD6}"/>
                              <w:text/>
                            </w:sdtPr>
                            <w:sdtEndPr/>
                            <w:sdtContent>
                              <w:r w:rsidR="00301209">
                                <w:t>Prop.</w:t>
                              </w:r>
                            </w:sdtContent>
                          </w:sdt>
                          <w:r w:rsidR="00244011">
                            <w:t xml:space="preserve"> </w:t>
                          </w:r>
                          <w:sdt>
                            <w:sdtPr>
                              <w:alias w:val="Nummer"/>
                              <w:tag w:val="Nummer"/>
                              <w:id w:val="1743987427"/>
                              <w:lock w:val="sdtContentLocked"/>
                              <w:dataBinding w:prefixMappings="xmlns:ns0='http://rkdhs/mallar/lagstiftning/Prop/Prop.xsd'" w:xpath="/ns0:dokumentvärden[1]/ns0:dokumentnummer[1]" w:storeItemID="{068625C3-B546-44A5-B525-B7CC092E5AD6}"/>
                              <w:text/>
                            </w:sdtPr>
                            <w:sdtEndPr/>
                            <w:sdtContent>
                              <w:r w:rsidR="00301209">
                                <w:t>2021/22:256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7" type="#_x0000_t202" style="position:absolute;left:0;text-align:left;margin-left:29.4pt;margin-top:35.55pt;width:89.85pt;height:9.6pt;z-index:2516546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tdak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0iJYRo9ehRd9CskME7laV2YAvXggIvdZ9sBur0PuExZd9Lr9Ec+BHoUerMrLpwRnozKSYmOUcKh&#10;K8fl2ThXv9hbOx/iF2E1SUJFPZqXa8rWNyHiJYBuISlYsKqprxul8iERRlwqT9YMrVYxvxEWf6CU&#10;IW1FT49PRtmxscm896xMciMyZYZwKfM+wyzFjRIJo8w3IVGynOgrsRnnwuziZ3RCSYR6i+GA37/q&#10;LcZ9HrDIka2JO2PdGOtz9nnG9iWrf2xLJns8Cn6QdxJjt+gyV45z69LVwtYbEMPbfrKC49cNunfD&#10;QrxnHqOEhmM9xDt8pLKovh0kSpbW/3rtPuHBcGgpaTGaFQ0/V8wLStRXA+6flZNJmuV8mJx8BJGI&#10;P9QsDjVmpS8tKFFiETmexYSPaitKb/UTtsg8RYWKGY7YFY1b8TL2CwNbiIv5PIMwvY7FG/PgeHKd&#10;ypy4+dg9Me8GAkdQ/9Zuh5hNX/C4xybL4OarCC5mku+rOjQAk5+5P2yptFoOzxm136Wz3wA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bbXWpI4CAACT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2C123340" w14:textId="2A305DD8" w:rsidR="00244011" w:rsidRPr="00756E21" w:rsidRDefault="000A1DB6" w:rsidP="00664D04">
                    <w:pPr>
                      <w:pStyle w:val="Brdtext"/>
                      <w:jc w:val="left"/>
                    </w:pPr>
                    <w:sdt>
                      <w:sdtPr>
                        <w:alias w:val="NummerEtikett"/>
                        <w:tag w:val="NummerEtikett"/>
                        <w:id w:val="-1568031913"/>
                        <w:lock w:val="sdtContentLocked"/>
                        <w:dataBinding w:prefixMappings="xmlns:ns0='http://rkdhs/mallar/lagstiftning/Prop/Prop.xsd'" w:xpath="/ns0:dokumentvärden[1]/ns0:dokumentnummer[1]/@etikett" w:storeItemID="{068625C3-B546-44A5-B525-B7CC092E5AD6}"/>
                        <w:text/>
                      </w:sdtPr>
                      <w:sdtEndPr/>
                      <w:sdtContent>
                        <w:r w:rsidR="00301209">
                          <w:t>Prop.</w:t>
                        </w:r>
                      </w:sdtContent>
                    </w:sdt>
                    <w:r w:rsidR="00244011">
                      <w:t xml:space="preserve"> </w:t>
                    </w:r>
                    <w:sdt>
                      <w:sdtPr>
                        <w:alias w:val="Nummer"/>
                        <w:tag w:val="Nummer"/>
                        <w:id w:val="1743987427"/>
                        <w:lock w:val="sdtContentLocked"/>
                        <w:dataBinding w:prefixMappings="xmlns:ns0='http://rkdhs/mallar/lagstiftning/Prop/Prop.xsd'" w:xpath="/ns0:dokumentvärden[1]/ns0:dokumentnummer[1]" w:storeItemID="{068625C3-B546-44A5-B525-B7CC092E5AD6}"/>
                        <w:text/>
                      </w:sdtPr>
                      <w:sdtEndPr/>
                      <w:sdtContent>
                        <w:r w:rsidR="00301209">
                          <w:t>2021/22:256</w:t>
                        </w:r>
                      </w:sdtContent>
                    </w:sdt>
                  </w:p>
                </w:txbxContent>
              </v:textbox>
              <w10:wrap type="square" anchorx="page" anchory="page"/>
            </v:shape>
          </w:pict>
        </mc:Fallback>
      </mc:AlternateContent>
    </w: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ED971F1" w14:textId="77777777" w:rsidR="00244011" w:rsidRDefault="00244011" w:rsidP="00EE1584">
    <w:pPr>
      <w:pStyle w:val="Brdtext"/>
    </w:pPr>
    <w:r>
      <w:rPr>
        <w:noProof/>
        <w:lang w:eastAsia="sv-SE"/>
      </w:rPr>
      <mc:AlternateContent>
        <mc:Choice Requires="wps">
          <w:drawing>
            <wp:anchor distT="0" distB="0" distL="0" distR="0" simplePos="0" relativeHeight="25167411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3D09A74" w14:textId="4BB70A4A" w:rsidR="00244011" w:rsidRPr="00756E21" w:rsidRDefault="00DF7B57" w:rsidP="00A118D8">
                          <w:pPr>
                            <w:pStyle w:val="Brdtext"/>
                            <w:jc w:val="left"/>
                          </w:pPr>
                          <w:sdt>
                            <w:sdtPr>
                              <w:alias w:val="NummerEtikett"/>
                              <w:tag w:val="NummerEtikett"/>
                              <w:id w:val="1770272071"/>
                              <w:lock w:val="sdtContentLocked"/>
                              <w:dataBinding w:prefixMappings="xmlns:ns0='http://rkdhs/mallar/lagstiftning/Prop/Prop.xsd'" w:xpath="/ns0:dokumentvärden[1]/ns0:dokumentnummer[1]/@etikett" w:storeItemID="{068625C3-B546-44A5-B525-B7CC092E5AD6}"/>
                              <w:text/>
                            </w:sdtPr>
                            <w:sdtEndPr/>
                            <w:sdtContent>
                              <w:r w:rsidR="00301209">
                                <w:t>Prop.</w:t>
                              </w:r>
                            </w:sdtContent>
                          </w:sdt>
                          <w:r w:rsidR="00244011">
                            <w:t xml:space="preserve"> </w:t>
                          </w:r>
                          <w:sdt>
                            <w:sdtPr>
                              <w:alias w:val="Nummer"/>
                              <w:tag w:val="Nummer"/>
                              <w:id w:val="1005556117"/>
                              <w:lock w:val="sdtContentLocked"/>
                              <w:dataBinding w:prefixMappings="xmlns:ns0='http://rkdhs/mallar/lagstiftning/Prop/Prop.xsd'" w:xpath="/ns0:dokumentvärden[1]/ns0:dokumentnummer[1]" w:storeItemID="{068625C3-B546-44A5-B525-B7CC092E5AD6}"/>
                              <w:text/>
                            </w:sdtPr>
                            <w:sdtEndPr/>
                            <w:sdtContent>
                              <w:r w:rsidR="00301209">
                                <w:t>2021/22:256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8" type="#_x0000_t202" style="position:absolute;left:0;text-align:left;margin-left:348pt;margin-top:36pt;width:89.85pt;height:9.6pt;z-index:2516741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boGF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O6XEMI0ePYou+hUSOE7laV2YAvXggIvdZ9sBur0PuExZd9Lr9Ec+BHoUerMrLpwRnozKSYmOUcKh&#10;K8fl2ThXv9hbOx/iF2E1SUJFPZqXa8rWNyHiJYBuISlYsKqprxul8iERRlwqT9YMrVYxvxEWf6CU&#10;IW1FT49PRtmxscm896xMciMyZYZwKfM+wyzFjRIJo8w3IVGynOgrsRnnwuziZ3RCSYR6i+GA37/q&#10;LcZ9HrDIka2JO2PdGOtz9nnG9iWrf2xLJns8Cn6QdxJjt+gyV453DFjYegNieNtPVnD8ukH3bliI&#10;98xjlNBwrId4h49UFtW3g0TJ0vpfr90nPBgOLSUtRrOi4eeKeUGJ+mrA/bNyMkmznA+Tk48gEvGH&#10;msWhxqz0pQUlSiwix7OY8FFtRemtfsIWmaeoUDHDEbuicStexn5hYAtxMZ9nEKbXsXhjHhxPrlOZ&#10;Ezcfuyfm3UDgCOrf2u0Qs+kLHvfYZBncfBXBxUzyVOi+qkMDMPmZ+8OWSqvl8JxR+106+w0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IZugYW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43D09A74" w14:textId="4BB70A4A" w:rsidR="00244011" w:rsidRPr="00756E21" w:rsidRDefault="000A1DB6" w:rsidP="00A118D8">
                    <w:pPr>
                      <w:pStyle w:val="Brdtext"/>
                      <w:jc w:val="left"/>
                    </w:pPr>
                    <w:sdt>
                      <w:sdtPr>
                        <w:alias w:val="NummerEtikett"/>
                        <w:tag w:val="NummerEtikett"/>
                        <w:id w:val="1770272071"/>
                        <w:lock w:val="sdtContentLocked"/>
                        <w:dataBinding w:prefixMappings="xmlns:ns0='http://rkdhs/mallar/lagstiftning/Prop/Prop.xsd'" w:xpath="/ns0:dokumentvärden[1]/ns0:dokumentnummer[1]/@etikett" w:storeItemID="{068625C3-B546-44A5-B525-B7CC092E5AD6}"/>
                        <w:text/>
                      </w:sdtPr>
                      <w:sdtEndPr/>
                      <w:sdtContent>
                        <w:r w:rsidR="00301209">
                          <w:t>Prop.</w:t>
                        </w:r>
                      </w:sdtContent>
                    </w:sdt>
                    <w:r w:rsidR="00244011">
                      <w:t xml:space="preserve"> </w:t>
                    </w:r>
                    <w:sdt>
                      <w:sdtPr>
                        <w:alias w:val="Nummer"/>
                        <w:tag w:val="Nummer"/>
                        <w:id w:val="1005556117"/>
                        <w:lock w:val="sdtContentLocked"/>
                        <w:dataBinding w:prefixMappings="xmlns:ns0='http://rkdhs/mallar/lagstiftning/Prop/Prop.xsd'" w:xpath="/ns0:dokumentvärden[1]/ns0:dokumentnummer[1]" w:storeItemID="{068625C3-B546-44A5-B525-B7CC092E5AD6}"/>
                        <w:text/>
                      </w:sdtPr>
                      <w:sdtEndPr/>
                      <w:sdtContent>
                        <w:r w:rsidR="00301209">
                          <w:t>2021/22:256</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52079C2" w14:textId="77777777" w:rsidR="00244011" w:rsidRDefault="00244011" w:rsidP="00664D04">
    <w:pPr>
      <w:pStyle w:val="Brdtext"/>
    </w:pPr>
    <w:r>
      <w:rPr>
        <w:noProof/>
        <w:lang w:eastAsia="sv-SE"/>
      </w:rPr>
      <mc:AlternateContent>
        <mc:Choice Requires="wps">
          <w:drawing>
            <wp:anchor distT="0" distB="0" distL="0" distR="0" simplePos="0" relativeHeight="25165568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A5AFED" w14:textId="50F54009" w:rsidR="00244011" w:rsidRPr="00756E21" w:rsidRDefault="00DF7B57" w:rsidP="00664D04">
                          <w:pPr>
                            <w:pStyle w:val="Brdtext"/>
                            <w:jc w:val="left"/>
                          </w:pPr>
                          <w:sdt>
                            <w:sdtPr>
                              <w:alias w:val="NummerEtikett"/>
                              <w:tag w:val="NummerEtikett"/>
                              <w:id w:val="1085652959"/>
                              <w:lock w:val="sdtContentLocked"/>
                              <w:dataBinding w:prefixMappings="xmlns:ns0='http://rkdhs/mallar/lagstiftning/Prop/Prop.xsd'" w:xpath="/ns0:dokumentvärden[1]/ns0:dokumentnummer[1]/@etikett" w:storeItemID="{068625C3-B546-44A5-B525-B7CC092E5AD6}"/>
                              <w:text/>
                            </w:sdtPr>
                            <w:sdtEndPr/>
                            <w:sdtContent>
                              <w:r w:rsidR="00301209">
                                <w:t>Prop.</w:t>
                              </w:r>
                            </w:sdtContent>
                          </w:sdt>
                          <w:r w:rsidR="00244011">
                            <w:t xml:space="preserve"> </w:t>
                          </w:r>
                          <w:sdt>
                            <w:sdtPr>
                              <w:alias w:val="Nummer"/>
                              <w:tag w:val="Nummer"/>
                              <w:id w:val="1083577602"/>
                              <w:lock w:val="sdtContentLocked"/>
                              <w:dataBinding w:prefixMappings="xmlns:ns0='http://rkdhs/mallar/lagstiftning/Prop/Prop.xsd'" w:xpath="/ns0:dokumentvärden[1]/ns0:dokumentnummer[1]" w:storeItemID="{068625C3-B546-44A5-B525-B7CC092E5AD6}"/>
                              <w:text/>
                            </w:sdtPr>
                            <w:sdtEndPr/>
                            <w:sdtContent>
                              <w:r w:rsidR="00301209">
                                <w:t>2021/22:256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2" type="#_x0000_t202" style="position:absolute;left:0;text-align:left;margin-left:29.4pt;margin-top:35.55pt;width:89.85pt;height:9.6pt;z-index:2516556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0ACckAIAAJMFAAAOAAAAZHJzL2Uyb0RvYy54bWysVMFu2zAMvQ/YPwi6L47TtFuDOkXWIsOA&#10;oi3WDj0rstQYkyVNUmJnX78n2U6yrpcOu9iU+EiK5CMvLttaka1wvjK6oPloTInQ3JSVfi7o98fl&#10;h0+U+MB0yZTRoqA74enl/P27i8bOxMSsjSqFI3Ci/ayxBV2HYGdZ5vla1MyPjBUaSmlczQKO7jkr&#10;HWvgvVbZZDw+yxrjSusMF97j9rpT0nnyL6Xg4U5KLwJRBcXbQvq69F3Fbza/YLNnx+y64v0z2D+8&#10;omaVRtC9q2sWGNm46i9XdcWd8UaGETd1ZqSsuEg5IJt8/CKbhzWzIuWC4ni7L5P/f2757fbekapE&#10;784p0axGjx5FG9wGCUxieRrrZ0A9WOBC+9m0gA73Hpcx61a6Ov6RD4Eehd7tiwtnhEejfJqjY5Rw&#10;6PJJfj5J1c8O1tb58EWYmkShoA7NSzVl2xsf8BJAB0gM5o2qymWlVDpEwogr5ciWodUqpDfC4g+U&#10;0qQp6NnJ6Tg51iaad56Vjm5EokwfLmbeZZiksFMiYpT+JiRKlhJ9JTbjXOh9/ISOKIlQbzHs8YdX&#10;vcW4ywMWKbLRYW9cV9q4lH2asUPJyh9DyWSHR8GP8o5iaFdt4srJ6cCAlSl3IIYz3WR5y5cVunfD&#10;fLhnDqOEhmM9hDt8pDKovuklStbG/XrtPuLBcGgpaTCaBfU/N8wJStRXDe6f59NpnOV0mJ5+BJGI&#10;O9asjjV6U18ZUCLHIrI8iREf1CBKZ+onbJFFjAoV0xyxCxoG8Sp0CwNbiIvFIoEwvZaFG/1geXQd&#10;yxy5+dg+MWd7AgdQ/9YMQ8xmL3jcYaOlt4tNABcTyWOhu6r2DcDkJ+73WyquluNzQh126fw3AA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Ba0ACc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65A5AFED" w14:textId="50F54009" w:rsidR="00244011" w:rsidRPr="00756E21" w:rsidRDefault="000A1DB6" w:rsidP="00664D04">
                    <w:pPr>
                      <w:pStyle w:val="Brdtext"/>
                      <w:jc w:val="left"/>
                    </w:pPr>
                    <w:sdt>
                      <w:sdtPr>
                        <w:alias w:val="NummerEtikett"/>
                        <w:tag w:val="NummerEtikett"/>
                        <w:id w:val="1085652959"/>
                        <w:lock w:val="sdtContentLocked"/>
                        <w:dataBinding w:prefixMappings="xmlns:ns0='http://rkdhs/mallar/lagstiftning/Prop/Prop.xsd'" w:xpath="/ns0:dokumentvärden[1]/ns0:dokumentnummer[1]/@etikett" w:storeItemID="{068625C3-B546-44A5-B525-B7CC092E5AD6}"/>
                        <w:text/>
                      </w:sdtPr>
                      <w:sdtEndPr/>
                      <w:sdtContent>
                        <w:r w:rsidR="00301209">
                          <w:t>Prop.</w:t>
                        </w:r>
                      </w:sdtContent>
                    </w:sdt>
                    <w:r w:rsidR="00244011">
                      <w:t xml:space="preserve"> </w:t>
                    </w:r>
                    <w:sdt>
                      <w:sdtPr>
                        <w:alias w:val="Nummer"/>
                        <w:tag w:val="Nummer"/>
                        <w:id w:val="1083577602"/>
                        <w:lock w:val="sdtContentLocked"/>
                        <w:dataBinding w:prefixMappings="xmlns:ns0='http://rkdhs/mallar/lagstiftning/Prop/Prop.xsd'" w:xpath="/ns0:dokumentvärden[1]/ns0:dokumentnummer[1]" w:storeItemID="{068625C3-B546-44A5-B525-B7CC092E5AD6}"/>
                        <w:text/>
                      </w:sdtPr>
                      <w:sdtEndPr/>
                      <w:sdtContent>
                        <w:r w:rsidR="00301209">
                          <w:t>2021/22:256</w:t>
                        </w:r>
                      </w:sdtContent>
                    </w:sdt>
                  </w:p>
                </w:txbxContent>
              </v:textbox>
              <w10:wrap type="square" anchorx="page" anchory="page"/>
            </v:shape>
          </w:pict>
        </mc:Fallback>
      </mc:AlternateContent>
    </w: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4381B9" w14:textId="77777777" w:rsidR="00244011" w:rsidRDefault="00244011" w:rsidP="00EE1584">
    <w:pPr>
      <w:pStyle w:val="Brdtext"/>
    </w:pPr>
    <w:r>
      <w:rPr>
        <w:noProof/>
        <w:lang w:eastAsia="sv-SE"/>
      </w:rPr>
      <mc:AlternateContent>
        <mc:Choice Requires="wps">
          <w:drawing>
            <wp:anchor distT="0" distB="0" distL="0" distR="0" simplePos="0" relativeHeight="25167513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49E2BA6" w14:textId="0D91B9A3" w:rsidR="00244011" w:rsidRPr="00756E21" w:rsidRDefault="00DF7B57" w:rsidP="00A118D8">
                          <w:pPr>
                            <w:pStyle w:val="Brdtext"/>
                            <w:jc w:val="left"/>
                          </w:pPr>
                          <w:sdt>
                            <w:sdtPr>
                              <w:alias w:val="NummerEtikett"/>
                              <w:tag w:val="NummerEtikett"/>
                              <w:id w:val="-973514681"/>
                              <w:lock w:val="sdtContentLocked"/>
                              <w:dataBinding w:prefixMappings="xmlns:ns0='http://rkdhs/mallar/lagstiftning/Prop/Prop.xsd'" w:xpath="/ns0:dokumentvärden[1]/ns0:dokumentnummer[1]/@etikett" w:storeItemID="{068625C3-B546-44A5-B525-B7CC092E5AD6}"/>
                              <w:text/>
                            </w:sdtPr>
                            <w:sdtEndPr/>
                            <w:sdtContent>
                              <w:r w:rsidR="00301209">
                                <w:t>Prop.</w:t>
                              </w:r>
                            </w:sdtContent>
                          </w:sdt>
                          <w:r w:rsidR="00244011">
                            <w:t xml:space="preserve"> </w:t>
                          </w:r>
                          <w:sdt>
                            <w:sdtPr>
                              <w:alias w:val="Nummer"/>
                              <w:tag w:val="Nummer"/>
                              <w:id w:val="-511219971"/>
                              <w:lock w:val="sdtContentLocked"/>
                              <w:dataBinding w:prefixMappings="xmlns:ns0='http://rkdhs/mallar/lagstiftning/Prop/Prop.xsd'" w:xpath="/ns0:dokumentvärden[1]/ns0:dokumentnummer[1]" w:storeItemID="{068625C3-B546-44A5-B525-B7CC092E5AD6}"/>
                              <w:text/>
                            </w:sdtPr>
                            <w:sdtEndPr/>
                            <w:sdtContent>
                              <w:r w:rsidR="00301209">
                                <w:t>2021/22:256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3" type="#_x0000_t202" style="position:absolute;left:0;text-align:left;margin-left:348pt;margin-top:36pt;width:89.85pt;height:9.6pt;z-index:2516751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abnM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O3RKsxo9ehJtcBskcBrL01g/BerRAhfaz6YFdLj3uIxZt9LV8Y98CPQo9G5fXDgjPBrlkxwdo4RD&#10;l4/zi3Gqfnawts6HL8LUJAoFdWheqinb3vqAlwA6QGIwb1RV3lRKpUMkjLhSjmwZWq1CeiMs/kAp&#10;TZqCnp+ejZJjbaJ551np6EYkyvThYuZdhkkKOyUiRulvQqJkKdFXYjPOhd7HT+iIkgj1FsMef3jV&#10;W4y7PGCRIhsd9sZ1pY1L2acZO5Ss/DGUTHZ4FPwo7yiGdtkmrpyeDwxYmnIHYjjTTZa3/KZC926Z&#10;Dw/MYZTQcKyHcI+PVAbVN71Eydq4X6/dRzwYDi0lDUazoP7nhjlBifqqwf2LfDKJs5wOk7OPIBJx&#10;x5rlsUZv6isDSuRYRJYnMeKDGkTpTP2MLbKIUaFimiN2QcMgXoVuYWALcbFYJBCm17Jwqx8tj65j&#10;mSM3n9pn5mxP4ADq35lhiNn0BY87bLT0drEJ4GIieSx0V9W+AZj8xP1+S8XVcnxOqMMunf8G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OabnM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249E2BA6" w14:textId="0D91B9A3" w:rsidR="00244011" w:rsidRPr="00756E21" w:rsidRDefault="000A1DB6" w:rsidP="00A118D8">
                    <w:pPr>
                      <w:pStyle w:val="Brdtext"/>
                      <w:jc w:val="left"/>
                    </w:pPr>
                    <w:sdt>
                      <w:sdtPr>
                        <w:alias w:val="NummerEtikett"/>
                        <w:tag w:val="NummerEtikett"/>
                        <w:id w:val="-973514681"/>
                        <w:lock w:val="sdtContentLocked"/>
                        <w:dataBinding w:prefixMappings="xmlns:ns0='http://rkdhs/mallar/lagstiftning/Prop/Prop.xsd'" w:xpath="/ns0:dokumentvärden[1]/ns0:dokumentnummer[1]/@etikett" w:storeItemID="{068625C3-B546-44A5-B525-B7CC092E5AD6}"/>
                        <w:text/>
                      </w:sdtPr>
                      <w:sdtEndPr/>
                      <w:sdtContent>
                        <w:r w:rsidR="00301209">
                          <w:t>Prop.</w:t>
                        </w:r>
                      </w:sdtContent>
                    </w:sdt>
                    <w:r w:rsidR="00244011">
                      <w:t xml:space="preserve"> </w:t>
                    </w:r>
                    <w:sdt>
                      <w:sdtPr>
                        <w:alias w:val="Nummer"/>
                        <w:tag w:val="Nummer"/>
                        <w:id w:val="-511219971"/>
                        <w:lock w:val="sdtContentLocked"/>
                        <w:dataBinding w:prefixMappings="xmlns:ns0='http://rkdhs/mallar/lagstiftning/Prop/Prop.xsd'" w:xpath="/ns0:dokumentvärden[1]/ns0:dokumentnummer[1]" w:storeItemID="{068625C3-B546-44A5-B525-B7CC092E5AD6}"/>
                        <w:text/>
                      </w:sdtPr>
                      <w:sdtEndPr/>
                      <w:sdtContent>
                        <w:r w:rsidR="00301209">
                          <w:t>2021/22:256</w:t>
                        </w:r>
                      </w:sdtContent>
                    </w:sdt>
                  </w:p>
                </w:txbxContent>
              </v:textbox>
              <w10:wrap type="square" anchorx="page" anchory="page"/>
            </v:shape>
          </w:pict>
        </mc:Fallback>
      </mc:AlternateContent>
    </w: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F41F146" w14:textId="77777777" w:rsidR="00244011" w:rsidRDefault="00244011" w:rsidP="00664D04">
    <w:pPr>
      <w:pStyle w:val="Brdtext"/>
    </w:pPr>
    <w:r>
      <w:rPr>
        <w:noProof/>
        <w:lang w:eastAsia="sv-SE"/>
      </w:rPr>
      <mc:AlternateContent>
        <mc:Choice Requires="wps">
          <w:drawing>
            <wp:anchor distT="0" distB="0" distL="0" distR="0" simplePos="0" relativeHeight="25165670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F86565A" w14:textId="10DF0121" w:rsidR="00244011" w:rsidRDefault="00DF7B57" w:rsidP="00664D04">
                          <w:pPr>
                            <w:pStyle w:val="Brdtext"/>
                            <w:jc w:val="left"/>
                          </w:pPr>
                          <w:sdt>
                            <w:sdtPr>
                              <w:alias w:val="NummerEtikett"/>
                              <w:tag w:val="NummerEtikett"/>
                              <w:id w:val="-1084837636"/>
                              <w:lock w:val="sdtContentLocked"/>
                              <w:dataBinding w:prefixMappings="xmlns:ns0='http://rkdhs/mallar/lagstiftning/Prop/Prop.xsd'" w:xpath="/ns0:dokumentvärden[1]/ns0:dokumentnummer[1]/@etikett" w:storeItemID="{068625C3-B546-44A5-B525-B7CC092E5AD6}"/>
                              <w:text/>
                            </w:sdtPr>
                            <w:sdtEndPr/>
                            <w:sdtContent>
                              <w:r w:rsidR="00301209">
                                <w:t>Prop.</w:t>
                              </w:r>
                            </w:sdtContent>
                          </w:sdt>
                          <w:r w:rsidR="00244011">
                            <w:t xml:space="preserve"> </w:t>
                          </w:r>
                          <w:sdt>
                            <w:sdtPr>
                              <w:alias w:val="Nummer"/>
                              <w:tag w:val="Nummer"/>
                              <w:id w:val="503407449"/>
                              <w:lock w:val="sdtContentLocked"/>
                              <w:dataBinding w:prefixMappings="xmlns:ns0='http://rkdhs/mallar/lagstiftning/Prop/Prop.xsd'" w:xpath="/ns0:dokumentvärden[1]/ns0:dokumentnummer[1]" w:storeItemID="{068625C3-B546-44A5-B525-B7CC092E5AD6}"/>
                              <w:text/>
                            </w:sdtPr>
                            <w:sdtEndPr/>
                            <w:sdtContent>
                              <w:r w:rsidR="00301209">
                                <w:t>2021/22:256</w:t>
                              </w:r>
                            </w:sdtContent>
                          </w:sdt>
                        </w:p>
                        <w:p w14:paraId="54888D53" w14:textId="07DE50A9" w:rsidR="00C7375F" w:rsidRPr="00C7375F" w:rsidRDefault="00DF7B57" w:rsidP="00C7375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301209">
                                <w:t>Bilaga</w:t>
                              </w:r>
                            </w:sdtContent>
                          </w:sdt>
                          <w:r w:rsidR="005673A1">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301209">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7" type="#_x0000_t202" style="position:absolute;left:0;text-align:left;margin-left:29.4pt;margin-top:34.85pt;width:89.85pt;height:9.6pt;z-index:2516567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jdseiwIAAJMFAAAOAAAAZHJzL2Uyb0RvYy54bWysVFtP2zAUfp+0/2D5faTpChsVKepATJMQ&#10;oMHEs+vYNJpvs90m3a/ns5Nexnhh2kti+3zn/p1zdt5pRdbCh8aaipZHI0qE4bZuzFNFfzxcffhM&#10;SYjM1ExZIyq6EYGez96/O2vdVIzt0qpaeAIjJkxbV9FljG5aFIEvhWbhyDphIJTWaxZx9U9F7VkL&#10;61oV49HopGitr523XISA18teSGfZvpSCx1spg4hEVRSxxfz1+btI32J2xqZPnrllw4cw2D9EoVlj&#10;4HRn6pJFRla++cuUbri3wcp4xK0urJQNFzkHZFOOXmRzv2RO5FxQnOB2ZQr/zyy/Wd950tQVHZeU&#10;GKbRowfRRb9CAuNUntaFKVD3DrjYfbEd2rx9D3hMWXfS6/RHPgRyFHqzKy6MEZ6UykmJjlHCISvH&#10;5ek4V7/Yazsf4ldhNUmHino0L9eUra9DRCSAbiHJWbCqqa8apfIlEUZcKE/WDK1WMccIjT9QypC2&#10;oicfj0fZsLFJvbesTDIjMmUGdynzPsN8ihslEkaZ70KiZDnRV3wzzoXZ+c/ohJJw9RbFAb+P6i3K&#10;fR7QyJ6tiTtl3Rjrc/Z5xvYlq39uSyZ7PAp+kHc6xm7RZa5McuvS08LWGxDD236yguNXDbp3zUK8&#10;Yx6jhIZjPcRbfKSyqL4dTpQsrf/92nvCg+GQUtJiNCsafq2YF5SobwbcPy0nCIDEfJkcfwKRiD+U&#10;LA4lZqUvLCgBeiO6fEz4qLZH6a1+xBaZJ68QMcPhu6Jxe7yI/cLAFuJiPs8gTK9j8drcO55MpzIn&#10;bj50j8y7gcAR1L+x2yFm0xc87rFJM7j5KoKLmeT7qg4NwORn7g9bKq2Ww3tG7Xfp7BkAAP//AwBQ&#10;SwMEFAAGAAgAAAAhAJOkePTfAAAACAEAAA8AAABkcnMvZG93bnJldi54bWxMj8FOwzAQRO9I/IO1&#10;SNyoQ6HFTbOpAMGBSlVFi9SrGy9xRLyOYqcNf485wXE0o5k3xWp0rThRHxrPCLeTDARx5U3DNcLH&#10;/vVGgQhRs9GtZ0L4pgCr8vKi0LnxZ36n0y7WIpVwyDWCjbHLpQyVJafDxHfEyfv0vdMxyb6Wptfn&#10;VO5aOc2yuXS64bRgdUfPlqqv3eAQ9psnM0gzmreXarPe0kGu7f0W8fpqfFyCiDTGvzD84id0KBPT&#10;0Q9sgmgRZiqRR4T54gFE8qd3agbiiKDUAmRZyP8Hyh8AAAD//wMAUEsBAi0AFAAGAAgAAAAhALaD&#10;OJL+AAAA4QEAABMAAAAAAAAAAAAAAAAAAAAAAFtDb250ZW50X1R5cGVzXS54bWxQSwECLQAUAAYA&#10;CAAAACEAOP0h/9YAAACUAQAACwAAAAAAAAAAAAAAAAAvAQAAX3JlbHMvLnJlbHNQSwECLQAUAAYA&#10;CAAAACEA+Y3bHosCAACTBQAADgAAAAAAAAAAAAAAAAAuAgAAZHJzL2Uyb0RvYy54bWxQSwECLQAU&#10;AAYACAAAACEAk6R49N8AAAAIAQAADwAAAAAAAAAAAAAAAADlBAAAZHJzL2Rvd25yZXYueG1sUEsF&#10;BgAAAAAEAAQA8wAAAPEFAAAAAA==&#10;" o:allowoverlap="f" fillcolor="white [3201]" stroked="f" strokeweight=".5pt">
              <v:textbox style="mso-fit-shape-to-text:t">
                <w:txbxContent>
                  <w:p w14:paraId="7F86565A" w14:textId="10DF0121" w:rsidR="00244011" w:rsidRDefault="000A1DB6" w:rsidP="00664D04">
                    <w:pPr>
                      <w:pStyle w:val="Brdtext"/>
                      <w:jc w:val="left"/>
                    </w:pPr>
                    <w:sdt>
                      <w:sdtPr>
                        <w:alias w:val="NummerEtikett"/>
                        <w:tag w:val="NummerEtikett"/>
                        <w:id w:val="-1084837636"/>
                        <w:lock w:val="sdtContentLocked"/>
                        <w:dataBinding w:prefixMappings="xmlns:ns0='http://rkdhs/mallar/lagstiftning/Prop/Prop.xsd'" w:xpath="/ns0:dokumentvärden[1]/ns0:dokumentnummer[1]/@etikett" w:storeItemID="{068625C3-B546-44A5-B525-B7CC092E5AD6}"/>
                        <w:text/>
                      </w:sdtPr>
                      <w:sdtEndPr/>
                      <w:sdtContent>
                        <w:r w:rsidR="00301209">
                          <w:t>Prop.</w:t>
                        </w:r>
                      </w:sdtContent>
                    </w:sdt>
                    <w:r w:rsidR="00244011">
                      <w:t xml:space="preserve"> </w:t>
                    </w:r>
                    <w:sdt>
                      <w:sdtPr>
                        <w:alias w:val="Nummer"/>
                        <w:tag w:val="Nummer"/>
                        <w:id w:val="503407449"/>
                        <w:lock w:val="sdtContentLocked"/>
                        <w:dataBinding w:prefixMappings="xmlns:ns0='http://rkdhs/mallar/lagstiftning/Prop/Prop.xsd'" w:xpath="/ns0:dokumentvärden[1]/ns0:dokumentnummer[1]" w:storeItemID="{068625C3-B546-44A5-B525-B7CC092E5AD6}"/>
                        <w:text/>
                      </w:sdtPr>
                      <w:sdtEndPr/>
                      <w:sdtContent>
                        <w:r w:rsidR="00301209">
                          <w:t>2021/22:256</w:t>
                        </w:r>
                      </w:sdtContent>
                    </w:sdt>
                  </w:p>
                  <w:p w14:paraId="54888D53" w14:textId="07DE50A9" w:rsidR="00C7375F" w:rsidRPr="00C7375F" w:rsidRDefault="000A1DB6" w:rsidP="00C7375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301209">
                          <w:t>Bilaga</w:t>
                        </w:r>
                      </w:sdtContent>
                    </w:sdt>
                    <w:r w:rsidR="005673A1">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301209">
                          <w:t>1</w:t>
                        </w:r>
                      </w:sdtContent>
                    </w:sdt>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61F0B7" w14:textId="77777777" w:rsidR="00244011" w:rsidRDefault="00244011" w:rsidP="00EE1584">
    <w:pPr>
      <w:pStyle w:val="Brdtext"/>
    </w:pPr>
    <w:r>
      <w:rPr>
        <w:noProof/>
        <w:lang w:eastAsia="sv-SE"/>
      </w:rPr>
      <mc:AlternateContent>
        <mc:Choice Requires="wps">
          <w:drawing>
            <wp:anchor distT="0" distB="0" distL="0" distR="0" simplePos="0" relativeHeight="25167616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1211DFC" w14:textId="7D214B50" w:rsidR="00244011" w:rsidRDefault="00DF7B57" w:rsidP="00A118D8">
                          <w:pPr>
                            <w:pStyle w:val="Brdtext"/>
                            <w:jc w:val="left"/>
                          </w:pPr>
                          <w:sdt>
                            <w:sdtPr>
                              <w:alias w:val="NummerEtikett"/>
                              <w:tag w:val="NummerEtikett"/>
                              <w:id w:val="-1123070093"/>
                              <w:lock w:val="sdtContentLocked"/>
                              <w:dataBinding w:prefixMappings="xmlns:ns0='http://rkdhs/mallar/lagstiftning/Prop/Prop.xsd'" w:xpath="/ns0:dokumentvärden[1]/ns0:dokumentnummer[1]/@etikett" w:storeItemID="{068625C3-B546-44A5-B525-B7CC092E5AD6}"/>
                              <w:text/>
                            </w:sdtPr>
                            <w:sdtEndPr/>
                            <w:sdtContent>
                              <w:r w:rsidR="00301209">
                                <w:t>Prop.</w:t>
                              </w:r>
                            </w:sdtContent>
                          </w:sdt>
                          <w:r w:rsidR="00244011">
                            <w:t xml:space="preserve"> </w:t>
                          </w:r>
                          <w:sdt>
                            <w:sdtPr>
                              <w:alias w:val="Nummer"/>
                              <w:tag w:val="Nummer"/>
                              <w:id w:val="1077251381"/>
                              <w:lock w:val="sdtContentLocked"/>
                              <w:dataBinding w:prefixMappings="xmlns:ns0='http://rkdhs/mallar/lagstiftning/Prop/Prop.xsd'" w:xpath="/ns0:dokumentvärden[1]/ns0:dokumentnummer[1]" w:storeItemID="{068625C3-B546-44A5-B525-B7CC092E5AD6}"/>
                              <w:text/>
                            </w:sdtPr>
                            <w:sdtEndPr/>
                            <w:sdtContent>
                              <w:r w:rsidR="00301209">
                                <w:t>2021/22:256</w:t>
                              </w:r>
                            </w:sdtContent>
                          </w:sdt>
                        </w:p>
                        <w:p w14:paraId="3DC94DA8" w14:textId="5468424E" w:rsidR="00C7375F" w:rsidRPr="00C7375F" w:rsidRDefault="00DF7B57" w:rsidP="00C7375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301209">
                                <w:t>Bilaga</w:t>
                              </w:r>
                            </w:sdtContent>
                          </w:sdt>
                          <w:r w:rsidR="005673A1">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301209">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8" type="#_x0000_t202" style="position:absolute;left:0;text-align:left;margin-left:348.15pt;margin-top:35.45pt;width:89.85pt;height:9.6pt;z-index:2516761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Vow/jQIAAJMFAAAOAAAAZHJzL2Uyb0RvYy54bWysVE1v2zAMvQ/YfxB0Xx2nabcGdYqsRYcB&#10;RVusHXpWZKkxJomaxMTOfv0o2flY10uHXWxKJB9F8pHnF501bK1CbMBVvDwacaachLpxzxX//nj9&#10;4RNnEYWrhQGnKr5RkV/M3r87b/1UjWEJplaBEYiL09ZXfInop0UR5VJZEY/AK0dKDcEKpGN4Luog&#10;WkK3phiPRqdFC6H2AaSKkW6veiWfZXytlcQ7raNCZipOb8P8Dfm7SN9idi6mz0H4ZSOHZ4h/eIUV&#10;jaOgO6grgYKtQvMXlG1kgAgajyTYArRupMo5UDbl6EU2D0vhVc6FihP9rkzx/8HK2/V9YE1d8TGV&#10;xwlLPXpUHYYVJXCcytP6OCWrB0922H2Gjtq8vY90mbLudLDpT/kw0hPSZldcAmMyOZWTkjrGmSRd&#10;OS7PKCDBF3tvHyJ+UWBZEioeqHm5pmJ9E7E33ZqkYBFMU183xuRDIoy6NIGtBbXaYH4jgf9hZRxr&#10;K356fDLKwA6Se49sXIJRmTJDuJR5n2GWcGNUsjHum9JUspzoK7GFlMrt4mfrZKUp1FscB/v9q97i&#10;3OdBHjkyONw528ZByNnnGduXrP6xLZnu7ak3B3knEbtFl7ky2TFgAfWGiBGgn6zo5XVD3bsREe9F&#10;oFGihtN6wDv6aANUfRgkzpYQfr12n+yJ4aTlrKXRrHj8uRJBcWa+OuL+WTmZECzmw+TkY2JuONQs&#10;DjVuZS+BKFHSIvIyi8kezVbUAewTbZF5ikoq4STFrjhuxUvsFwZtIanm82xE0+sF3rgHLxN0KnPi&#10;5mP3JIIfCIxE/VvYDrGYvuBxb5s8o5+vkLiYSZ4K3Vd1aABNfh6TYUul1XJ4zlb7XTr7DQAA//8D&#10;AFBLAwQUAAYACAAAACEAOooRwt8AAAAJAQAADwAAAGRycy9kb3ducmV2LnhtbEyPwU7DMBBE70j8&#10;g7VI3KhdQGkTsqkAwYFKVUWLxNWNlzgitqPYacPfs5zKcbVPM2/K1eQ6caQhtsEjzGcKBPk6mNY3&#10;CB/715sliJi0N7oLnhB+KMKqurwodWHCyb/TcZcawSE+FhrBptQXUsbaktNxFnry/PsKg9OJz6GR&#10;ZtAnDnedvFUqk063nhus7unZUv29Gx3CfvNkRmkm8/ZSb9Zb+pRre79FvL6aHh9AJJrSGYY/fVaH&#10;ip0OYfQmig4hy7M7RhEWKgfBwHKR8bgDQq7mIKtS/l9Q/QIAAP//AwBQSwECLQAUAAYACAAAACEA&#10;toM4kv4AAADhAQAAEwAAAAAAAAAAAAAAAAAAAAAAW0NvbnRlbnRfVHlwZXNdLnhtbFBLAQItABQA&#10;BgAIAAAAIQA4/SH/1gAAAJQBAAALAAAAAAAAAAAAAAAAAC8BAABfcmVscy8ucmVsc1BLAQItABQA&#10;BgAIAAAAIQASVow/jQIAAJMFAAAOAAAAAAAAAAAAAAAAAC4CAABkcnMvZTJvRG9jLnhtbFBLAQIt&#10;ABQABgAIAAAAIQA6ihHC3wAAAAkBAAAPAAAAAAAAAAAAAAAAAOcEAABkcnMvZG93bnJldi54bWxQ&#10;SwUGAAAAAAQABADzAAAA8wUAAAAA&#10;" o:allowoverlap="f" fillcolor="white [3201]" stroked="f" strokeweight=".5pt">
              <v:textbox style="mso-fit-shape-to-text:t">
                <w:txbxContent>
                  <w:p w14:paraId="31211DFC" w14:textId="7D214B50" w:rsidR="00244011" w:rsidRDefault="000A1DB6" w:rsidP="00A118D8">
                    <w:pPr>
                      <w:pStyle w:val="Brdtext"/>
                      <w:jc w:val="left"/>
                    </w:pPr>
                    <w:sdt>
                      <w:sdtPr>
                        <w:alias w:val="NummerEtikett"/>
                        <w:tag w:val="NummerEtikett"/>
                        <w:id w:val="-1123070093"/>
                        <w:lock w:val="sdtContentLocked"/>
                        <w:dataBinding w:prefixMappings="xmlns:ns0='http://rkdhs/mallar/lagstiftning/Prop/Prop.xsd'" w:xpath="/ns0:dokumentvärden[1]/ns0:dokumentnummer[1]/@etikett" w:storeItemID="{068625C3-B546-44A5-B525-B7CC092E5AD6}"/>
                        <w:text/>
                      </w:sdtPr>
                      <w:sdtEndPr/>
                      <w:sdtContent>
                        <w:r w:rsidR="00301209">
                          <w:t>Prop.</w:t>
                        </w:r>
                      </w:sdtContent>
                    </w:sdt>
                    <w:r w:rsidR="00244011">
                      <w:t xml:space="preserve"> </w:t>
                    </w:r>
                    <w:sdt>
                      <w:sdtPr>
                        <w:alias w:val="Nummer"/>
                        <w:tag w:val="Nummer"/>
                        <w:id w:val="1077251381"/>
                        <w:lock w:val="sdtContentLocked"/>
                        <w:dataBinding w:prefixMappings="xmlns:ns0='http://rkdhs/mallar/lagstiftning/Prop/Prop.xsd'" w:xpath="/ns0:dokumentvärden[1]/ns0:dokumentnummer[1]" w:storeItemID="{068625C3-B546-44A5-B525-B7CC092E5AD6}"/>
                        <w:text/>
                      </w:sdtPr>
                      <w:sdtEndPr/>
                      <w:sdtContent>
                        <w:r w:rsidR="00301209">
                          <w:t>2021/22:256</w:t>
                        </w:r>
                      </w:sdtContent>
                    </w:sdt>
                  </w:p>
                  <w:p w14:paraId="3DC94DA8" w14:textId="5468424E" w:rsidR="00C7375F" w:rsidRPr="00C7375F" w:rsidRDefault="000A1DB6" w:rsidP="00C7375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301209">
                          <w:t>Bilaga</w:t>
                        </w:r>
                      </w:sdtContent>
                    </w:sdt>
                    <w:r w:rsidR="005673A1">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301209">
                          <w:t>1</w:t>
                        </w:r>
                      </w:sdtContent>
                    </w:sdt>
                  </w:p>
                </w:txbxContent>
              </v:textbox>
              <w10:wrap type="square" anchorx="page" anchory="page"/>
            </v:shape>
          </w:pict>
        </mc:Fallback>
      </mc:AlternateContent>
    </w: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2ED472" w14:textId="77777777" w:rsidR="00244011" w:rsidRDefault="00244011" w:rsidP="00EE1584">
    <w:pPr>
      <w:pStyle w:val="Brdtext"/>
    </w:pPr>
    <w:r>
      <w:t xml:space="preserve"> </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0DE147A" w14:textId="77777777" w:rsidR="00244011" w:rsidRDefault="00244011" w:rsidP="00664D04">
    <w:pPr>
      <w:pStyle w:val="Brdtext"/>
    </w:pPr>
    <w:r>
      <w:rPr>
        <w:noProof/>
        <w:lang w:eastAsia="sv-SE"/>
      </w:rPr>
      <mc:AlternateContent>
        <mc:Choice Requires="wps">
          <w:drawing>
            <wp:anchor distT="0" distB="0" distL="0" distR="0" simplePos="0" relativeHeight="25165772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02B2674" w14:textId="2103BD8D" w:rsidR="00244011" w:rsidRDefault="00DF7B57" w:rsidP="00664D04">
                          <w:pPr>
                            <w:pStyle w:val="Brdtext"/>
                            <w:jc w:val="left"/>
                          </w:pPr>
                          <w:sdt>
                            <w:sdtPr>
                              <w:alias w:val="NummerEtikett"/>
                              <w:tag w:val="NummerEtikett"/>
                              <w:id w:val="81652681"/>
                              <w:lock w:val="sdtContentLocked"/>
                              <w:dataBinding w:prefixMappings="xmlns:ns0='http://rkdhs/mallar/lagstiftning/Prop/Prop.xsd'" w:xpath="/ns0:dokumentvärden[1]/ns0:dokumentnummer[1]/@etikett" w:storeItemID="{068625C3-B546-44A5-B525-B7CC092E5AD6}"/>
                              <w:text/>
                            </w:sdtPr>
                            <w:sdtEndPr/>
                            <w:sdtContent>
                              <w:r w:rsidR="00301209">
                                <w:t>Prop.</w:t>
                              </w:r>
                            </w:sdtContent>
                          </w:sdt>
                          <w:r w:rsidR="00244011">
                            <w:t xml:space="preserve"> </w:t>
                          </w:r>
                          <w:sdt>
                            <w:sdtPr>
                              <w:alias w:val="Nummer"/>
                              <w:tag w:val="Nummer"/>
                              <w:id w:val="-679121908"/>
                              <w:lock w:val="sdtContentLocked"/>
                              <w:dataBinding w:prefixMappings="xmlns:ns0='http://rkdhs/mallar/lagstiftning/Prop/Prop.xsd'" w:xpath="/ns0:dokumentvärden[1]/ns0:dokumentnummer[1]" w:storeItemID="{068625C3-B546-44A5-B525-B7CC092E5AD6}"/>
                              <w:text/>
                            </w:sdtPr>
                            <w:sdtEndPr/>
                            <w:sdtContent>
                              <w:r w:rsidR="00301209">
                                <w:t>2021/22:256</w:t>
                              </w:r>
                            </w:sdtContent>
                          </w:sdt>
                        </w:p>
                        <w:p w14:paraId="35D5D913" w14:textId="05E3B616" w:rsidR="00C7375F" w:rsidRPr="00C7375F" w:rsidRDefault="00DF7B57" w:rsidP="00C7375F">
                          <w:pPr>
                            <w:pStyle w:val="Brdtext"/>
                          </w:pPr>
                          <w:sdt>
                            <w:sdtPr>
                              <w:alias w:val="BilageEtikett"/>
                              <w:tag w:val="BilageEtikett"/>
                              <w:id w:val="-806706285"/>
                              <w:lock w:val="sdtContentLocked"/>
                              <w:dataBinding w:prefixMappings="xmlns:ns0='http://rkdhs/mallar/lagstiftning/Prop/Prop.xsd'" w:xpath="/ns0:dokumentvärden[1]/ns0:bilagor[1]/ns0:bilaga[1]/@bilageetikett" w:storeItemID="{068625C3-B546-44A5-B525-B7CC092E5AD6}"/>
                              <w:text/>
                            </w:sdtPr>
                            <w:sdtEndPr/>
                            <w:sdtContent>
                              <w:r w:rsidR="00301209">
                                <w:t>Bilaga</w:t>
                              </w:r>
                            </w:sdtContent>
                          </w:sdt>
                          <w:r w:rsidR="005673A1">
                            <w:t xml:space="preserve"> </w:t>
                          </w:r>
                          <w:sdt>
                            <w:sdtPr>
                              <w:alias w:val="BilageNummer"/>
                              <w:tag w:val="BilageNummer"/>
                              <w:id w:val="-1771316709"/>
                              <w:lock w:val="sdtContentLocked"/>
                              <w:dataBinding w:prefixMappings="xmlns:ns0='http://rkdhs/mallar/lagstiftning/Prop/Prop.xsd'" w:xpath="/ns0:dokumentvärden[1]/ns0:bilagor[1]/ns0:bilaga[1]/@bilagenummer" w:storeItemID="{068625C3-B546-44A5-B525-B7CC092E5AD6}"/>
                              <w:text/>
                            </w:sdtPr>
                            <w:sdtEndPr/>
                            <w:sdtContent>
                              <w:r w:rsidR="00301209">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2" type="#_x0000_t202" style="position:absolute;left:0;text-align:left;margin-left:29.4pt;margin-top:34.85pt;width:89.85pt;height:9.6pt;z-index:2516577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JkJvkAIAAJMFAAAOAAAAZHJzL2Uyb0RvYy54bWysVE1v2zAMvQ/YfxB0Xx2nabcacYqsRYcB&#10;RVssGXpWZCkxJomapMTOfv0o2U6yrpcOu9iU+CU+PnJ63WpFdsL5GkxJ87MRJcJwqGqzLun35d2H&#10;T5T4wEzFFBhR0r3w9Hr2/t20sYUYwwZUJRzBIMYXjS3pJgRbZJnnG6GZPwMrDColOM0CHt06qxxr&#10;MLpW2Xg0uswacJV1wIX3eHvbKeksxZdS8PAopReBqJLi20L6uvRdxW82m7Ji7Zjd1Lx/BvuHV2hW&#10;G0x6CHXLAiNbV/8VStfcgQcZzjjoDKSsuUg1YDX56EU1iw2zItWC4Hh7gMn/v7D8YffkSF2VdHxO&#10;iWEae7QUbXBbLGAc4WmsL9BqYdEutJ+hxTYP9x4vY9WtdDr+sR6CegR6fwAXgxEenfJJjh2jhKMu&#10;H+dX44R+dvS2zocvAjSJQkkdNi9hynb3PuBL0HQwick8qLq6q5VKh0gYcaMc2TFstQrpjejxh5Uy&#10;pCnp5fnFKAU2EN27yMrEMCJRpk8XK+8qTFLYKxFtlPkmJEKWCn0lN+NcmEP+ZB2tJKZ6i2Nvf3zV&#10;W5y7OtAjZQYTDs66NuBS9WnGjpBVPwbIZGePgJ/UHcXQrtrElcnFwIAVVHskhoNusrzldzV27575&#10;8MQcjhI2HNdDeMSPVIDoQy9RsgH367X7aI8MRy0lDY5mSf3PLXOCEvXVIPev8skkznI6TC4+IpGI&#10;O9WsTjVmq28AKZHjIrI8idE+qEGUDvQzbpF5zIoqZjjmLmkYxJvQLQzcQlzM58kIp9eycG8WlsfQ&#10;EebIzWX7zJztCRyQ+g8wDDErXvC4s42e3s63AbmYSB6B7lDtG4CTn7jfb6m4Wk7Pyeq4S2e/AQ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pJkJv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302B2674" w14:textId="2103BD8D" w:rsidR="00244011" w:rsidRDefault="000A1DB6" w:rsidP="00664D04">
                    <w:pPr>
                      <w:pStyle w:val="Brdtext"/>
                      <w:jc w:val="left"/>
                    </w:pPr>
                    <w:sdt>
                      <w:sdtPr>
                        <w:alias w:val="NummerEtikett"/>
                        <w:tag w:val="NummerEtikett"/>
                        <w:id w:val="81652681"/>
                        <w:lock w:val="sdtContentLocked"/>
                        <w:dataBinding w:prefixMappings="xmlns:ns0='http://rkdhs/mallar/lagstiftning/Prop/Prop.xsd'" w:xpath="/ns0:dokumentvärden[1]/ns0:dokumentnummer[1]/@etikett" w:storeItemID="{068625C3-B546-44A5-B525-B7CC092E5AD6}"/>
                        <w:text/>
                      </w:sdtPr>
                      <w:sdtEndPr/>
                      <w:sdtContent>
                        <w:r w:rsidR="00301209">
                          <w:t>Prop.</w:t>
                        </w:r>
                      </w:sdtContent>
                    </w:sdt>
                    <w:r w:rsidR="00244011">
                      <w:t xml:space="preserve"> </w:t>
                    </w:r>
                    <w:sdt>
                      <w:sdtPr>
                        <w:alias w:val="Nummer"/>
                        <w:tag w:val="Nummer"/>
                        <w:id w:val="-679121908"/>
                        <w:lock w:val="sdtContentLocked"/>
                        <w:dataBinding w:prefixMappings="xmlns:ns0='http://rkdhs/mallar/lagstiftning/Prop/Prop.xsd'" w:xpath="/ns0:dokumentvärden[1]/ns0:dokumentnummer[1]" w:storeItemID="{068625C3-B546-44A5-B525-B7CC092E5AD6}"/>
                        <w:text/>
                      </w:sdtPr>
                      <w:sdtEndPr/>
                      <w:sdtContent>
                        <w:r w:rsidR="00301209">
                          <w:t>2021/22:256</w:t>
                        </w:r>
                      </w:sdtContent>
                    </w:sdt>
                  </w:p>
                  <w:p w14:paraId="35D5D913" w14:textId="05E3B616" w:rsidR="00C7375F" w:rsidRPr="00C7375F" w:rsidRDefault="000A1DB6" w:rsidP="00C7375F">
                    <w:pPr>
                      <w:pStyle w:val="Brdtext"/>
                    </w:pPr>
                    <w:sdt>
                      <w:sdtPr>
                        <w:alias w:val="BilageEtikett"/>
                        <w:tag w:val="BilageEtikett"/>
                        <w:id w:val="-806706285"/>
                        <w:lock w:val="sdtContentLocked"/>
                        <w:dataBinding w:prefixMappings="xmlns:ns0='http://rkdhs/mallar/lagstiftning/Prop/Prop.xsd'" w:xpath="/ns0:dokumentvärden[1]/ns0:bilagor[1]/ns0:bilaga[1]/@bilageetikett" w:storeItemID="{068625C3-B546-44A5-B525-B7CC092E5AD6}"/>
                        <w:text/>
                      </w:sdtPr>
                      <w:sdtEndPr/>
                      <w:sdtContent>
                        <w:r w:rsidR="00301209">
                          <w:t>Bilaga</w:t>
                        </w:r>
                      </w:sdtContent>
                    </w:sdt>
                    <w:r w:rsidR="005673A1">
                      <w:t xml:space="preserve"> </w:t>
                    </w:r>
                    <w:sdt>
                      <w:sdtPr>
                        <w:alias w:val="BilageNummer"/>
                        <w:tag w:val="BilageNummer"/>
                        <w:id w:val="-1771316709"/>
                        <w:lock w:val="sdtContentLocked"/>
                        <w:dataBinding w:prefixMappings="xmlns:ns0='http://rkdhs/mallar/lagstiftning/Prop/Prop.xsd'" w:xpath="/ns0:dokumentvärden[1]/ns0:bilagor[1]/ns0:bilaga[1]/@bilagenummer" w:storeItemID="{068625C3-B546-44A5-B525-B7CC092E5AD6}"/>
                        <w:text/>
                      </w:sdtPr>
                      <w:sdtEndPr/>
                      <w:sdtContent>
                        <w:r w:rsidR="00301209">
                          <w:t>1</w:t>
                        </w:r>
                      </w:sdtContent>
                    </w:sdt>
                  </w:p>
                </w:txbxContent>
              </v:textbox>
              <w10:wrap type="square" anchorx="page" anchory="page"/>
            </v:shape>
          </w:pict>
        </mc:Fallback>
      </mc:AlternateContent>
    </w:r>
    <w:r>
      <w:t xml:space="preserve"> </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693E1AA" w14:textId="77777777" w:rsidR="00244011" w:rsidRDefault="00244011" w:rsidP="00EE1584">
    <w:pPr>
      <w:pStyle w:val="Brdtext"/>
    </w:pPr>
    <w:r>
      <w:rPr>
        <w:noProof/>
        <w:lang w:eastAsia="sv-SE"/>
      </w:rPr>
      <mc:AlternateContent>
        <mc:Choice Requires="wps">
          <w:drawing>
            <wp:anchor distT="0" distB="0" distL="0" distR="0" simplePos="0" relativeHeight="25167718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AE78912" w14:textId="76F4B645" w:rsidR="00244011" w:rsidRDefault="00DF7B57" w:rsidP="00A118D8">
                          <w:pPr>
                            <w:pStyle w:val="Brdtext"/>
                            <w:jc w:val="left"/>
                          </w:pPr>
                          <w:sdt>
                            <w:sdtPr>
                              <w:alias w:val="NummerEtikett"/>
                              <w:tag w:val="NummerEtikett"/>
                              <w:id w:val="2130970543"/>
                              <w:lock w:val="sdtContentLocked"/>
                              <w:dataBinding w:prefixMappings="xmlns:ns0='http://rkdhs/mallar/lagstiftning/Prop/Prop.xsd'" w:xpath="/ns0:dokumentvärden[1]/ns0:dokumentnummer[1]/@etikett" w:storeItemID="{068625C3-B546-44A5-B525-B7CC092E5AD6}"/>
                              <w:text/>
                            </w:sdtPr>
                            <w:sdtEndPr/>
                            <w:sdtContent>
                              <w:r w:rsidR="00301209">
                                <w:t>Prop.</w:t>
                              </w:r>
                            </w:sdtContent>
                          </w:sdt>
                          <w:r w:rsidR="00244011">
                            <w:t xml:space="preserve"> </w:t>
                          </w:r>
                          <w:sdt>
                            <w:sdtPr>
                              <w:alias w:val="Nummer"/>
                              <w:tag w:val="Nummer"/>
                              <w:id w:val="527452172"/>
                              <w:lock w:val="sdtContentLocked"/>
                              <w:dataBinding w:prefixMappings="xmlns:ns0='http://rkdhs/mallar/lagstiftning/Prop/Prop.xsd'" w:xpath="/ns0:dokumentvärden[1]/ns0:dokumentnummer[1]" w:storeItemID="{068625C3-B546-44A5-B525-B7CC092E5AD6}"/>
                              <w:text/>
                            </w:sdtPr>
                            <w:sdtEndPr/>
                            <w:sdtContent>
                              <w:r w:rsidR="00301209">
                                <w:t>2021/22:256</w:t>
                              </w:r>
                            </w:sdtContent>
                          </w:sdt>
                        </w:p>
                        <w:p w14:paraId="1BFCC963" w14:textId="3F4986DF" w:rsidR="00C7375F" w:rsidRPr="00C7375F" w:rsidRDefault="00DF7B57" w:rsidP="00C7375F">
                          <w:pPr>
                            <w:pStyle w:val="Brdtext"/>
                          </w:pPr>
                          <w:sdt>
                            <w:sdtPr>
                              <w:alias w:val="BilageEtikett"/>
                              <w:tag w:val="BilageEtikett"/>
                              <w:id w:val="-1752417121"/>
                              <w:lock w:val="sdtContentLocked"/>
                              <w:dataBinding w:prefixMappings="xmlns:ns0='http://rkdhs/mallar/lagstiftning/Prop/Prop.xsd'" w:xpath="/ns0:dokumentvärden[1]/ns0:bilagor[1]/ns0:bilaga[1]/@bilageetikett" w:storeItemID="{068625C3-B546-44A5-B525-B7CC092E5AD6}"/>
                              <w:text/>
                            </w:sdtPr>
                            <w:sdtEndPr/>
                            <w:sdtContent>
                              <w:r w:rsidR="00301209">
                                <w:t>Bilaga</w:t>
                              </w:r>
                            </w:sdtContent>
                          </w:sdt>
                          <w:r w:rsidR="005673A1">
                            <w:t xml:space="preserve"> </w:t>
                          </w:r>
                          <w:sdt>
                            <w:sdtPr>
                              <w:alias w:val="BilageNummer"/>
                              <w:tag w:val="BilageNummer"/>
                              <w:id w:val="-122150519"/>
                              <w:lock w:val="sdtContentLocked"/>
                              <w:dataBinding w:prefixMappings="xmlns:ns0='http://rkdhs/mallar/lagstiftning/Prop/Prop.xsd'" w:xpath="/ns0:dokumentvärden[1]/ns0:bilagor[1]/ns0:bilaga[1]/@bilagenummer" w:storeItemID="{068625C3-B546-44A5-B525-B7CC092E5AD6}"/>
                              <w:text/>
                            </w:sdtPr>
                            <w:sdtEndPr/>
                            <w:sdtContent>
                              <w:r w:rsidR="00301209">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3" type="#_x0000_t202" style="position:absolute;left:0;text-align:left;margin-left:348.15pt;margin-top:35.45pt;width:89.85pt;height:9.6pt;z-index:2516771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n/s/kAIAAJMFAAAOAAAAZHJzL2Uyb0RvYy54bWysVE1v2zAMvQ/YfxB0Xx2nabcacYqsRYcB&#10;RVssGXpWZCkxJomapMTOfv0o2U6yrpcOu9iU+CU+PnJ63WpFdsL5GkxJ87MRJcJwqGqzLun35d2H&#10;T5T4wEzFFBhR0r3w9Hr2/t20sYUYwwZUJRzBIMYXjS3pJgRbZJnnG6GZPwMrDColOM0CHt06qxxr&#10;MLpW2Xg0uswacJV1wIX3eHvbKeksxZdS8PAopReBqJLi20L6uvRdxW82m7Ji7Zjd1Lx/BvuHV2hW&#10;G0x6CHXLAiNbV/8VStfcgQcZzjjoDKSsuUg1YDX56EU1iw2zItWC4Hh7gMn/v7D8YffkSF2VdDym&#10;xDCNPVqKNrgtFnAe4WmsL9BqYdEutJ+hxTYP9x4vY9WtdDr+sR6CegR6fwAXgxEenfJJjh2jhKMu&#10;H+dX44R+dvS2zocvAjSJQkkdNi9hynb3PuBL0HQwick8qLq6q5VKh0gYcaMc2TFstQrpjejxh5Uy&#10;pCnp5fnFKAU2EN27yMrEMCJRpk8XK+8qTFLYKxFtlPkmJEKWCn0lN+NcmEP+ZB2tJKZ6i2Nvf3zV&#10;W5y7OtAjZQYTDs66NuBS9WnGjpBVPwbIZGePgJ/UHcXQrtrElcnlwIAVVHskhoNusrzldzV27575&#10;8MQcjhI2HNdDeMSPVIDoQy9RsgH367X7aI8MRy0lDY5mSf3PLXOCEvXVIPev8skkznI6TC4+IpGI&#10;O9WsTjVmq28AKZHjIrI8idE+qEGUDvQzbpF5zIoqZjjmLmkYxJvQLQzcQlzM58kIp9eycG8WlsfQ&#10;EebIzWX7zJztCRyQ+g8wDDErXvC4s42e3s63AbmYSB6B7lDtG4CTn7jfb6m4Wk7Pyeq4S2e/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9n/s/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1AE78912" w14:textId="76F4B645" w:rsidR="00244011" w:rsidRDefault="000A1DB6" w:rsidP="00A118D8">
                    <w:pPr>
                      <w:pStyle w:val="Brdtext"/>
                      <w:jc w:val="left"/>
                    </w:pPr>
                    <w:sdt>
                      <w:sdtPr>
                        <w:alias w:val="NummerEtikett"/>
                        <w:tag w:val="NummerEtikett"/>
                        <w:id w:val="2130970543"/>
                        <w:lock w:val="sdtContentLocked"/>
                        <w:dataBinding w:prefixMappings="xmlns:ns0='http://rkdhs/mallar/lagstiftning/Prop/Prop.xsd'" w:xpath="/ns0:dokumentvärden[1]/ns0:dokumentnummer[1]/@etikett" w:storeItemID="{068625C3-B546-44A5-B525-B7CC092E5AD6}"/>
                        <w:text/>
                      </w:sdtPr>
                      <w:sdtEndPr/>
                      <w:sdtContent>
                        <w:r w:rsidR="00301209">
                          <w:t>Prop.</w:t>
                        </w:r>
                      </w:sdtContent>
                    </w:sdt>
                    <w:r w:rsidR="00244011">
                      <w:t xml:space="preserve"> </w:t>
                    </w:r>
                    <w:sdt>
                      <w:sdtPr>
                        <w:alias w:val="Nummer"/>
                        <w:tag w:val="Nummer"/>
                        <w:id w:val="527452172"/>
                        <w:lock w:val="sdtContentLocked"/>
                        <w:dataBinding w:prefixMappings="xmlns:ns0='http://rkdhs/mallar/lagstiftning/Prop/Prop.xsd'" w:xpath="/ns0:dokumentvärden[1]/ns0:dokumentnummer[1]" w:storeItemID="{068625C3-B546-44A5-B525-B7CC092E5AD6}"/>
                        <w:text/>
                      </w:sdtPr>
                      <w:sdtEndPr/>
                      <w:sdtContent>
                        <w:r w:rsidR="00301209">
                          <w:t>2021/22:256</w:t>
                        </w:r>
                      </w:sdtContent>
                    </w:sdt>
                  </w:p>
                  <w:p w14:paraId="1BFCC963" w14:textId="3F4986DF" w:rsidR="00C7375F" w:rsidRPr="00C7375F" w:rsidRDefault="000A1DB6" w:rsidP="00C7375F">
                    <w:pPr>
                      <w:pStyle w:val="Brdtext"/>
                    </w:pPr>
                    <w:sdt>
                      <w:sdtPr>
                        <w:alias w:val="BilageEtikett"/>
                        <w:tag w:val="BilageEtikett"/>
                        <w:id w:val="-1752417121"/>
                        <w:lock w:val="sdtContentLocked"/>
                        <w:dataBinding w:prefixMappings="xmlns:ns0='http://rkdhs/mallar/lagstiftning/Prop/Prop.xsd'" w:xpath="/ns0:dokumentvärden[1]/ns0:bilagor[1]/ns0:bilaga[1]/@bilageetikett" w:storeItemID="{068625C3-B546-44A5-B525-B7CC092E5AD6}"/>
                        <w:text/>
                      </w:sdtPr>
                      <w:sdtEndPr/>
                      <w:sdtContent>
                        <w:r w:rsidR="00301209">
                          <w:t>Bilaga</w:t>
                        </w:r>
                      </w:sdtContent>
                    </w:sdt>
                    <w:r w:rsidR="005673A1">
                      <w:t xml:space="preserve"> </w:t>
                    </w:r>
                    <w:sdt>
                      <w:sdtPr>
                        <w:alias w:val="BilageNummer"/>
                        <w:tag w:val="BilageNummer"/>
                        <w:id w:val="-122150519"/>
                        <w:lock w:val="sdtContentLocked"/>
                        <w:dataBinding w:prefixMappings="xmlns:ns0='http://rkdhs/mallar/lagstiftning/Prop/Prop.xsd'" w:xpath="/ns0:dokumentvärden[1]/ns0:bilagor[1]/ns0:bilaga[1]/@bilagenummer" w:storeItemID="{068625C3-B546-44A5-B525-B7CC092E5AD6}"/>
                        <w:text/>
                      </w:sdtPr>
                      <w:sdtEndPr/>
                      <w:sdtContent>
                        <w:r w:rsidR="00301209">
                          <w:t>1</w:t>
                        </w:r>
                      </w:sdtContent>
                    </w:sdt>
                  </w:p>
                </w:txbxContent>
              </v:textbox>
              <w10:wrap type="square" anchorx="page" anchory="page"/>
            </v:shape>
          </w:pict>
        </mc:Fallback>
      </mc:AlternateContent>
    </w:r>
    <w:r>
      <w:t xml:space="preserve">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618477" w14:textId="77777777" w:rsidR="00244011" w:rsidRDefault="00244011" w:rsidP="00664D04">
    <w:pPr>
      <w:pStyle w:val="Brdtext"/>
    </w:pPr>
    <w:r>
      <w:rPr>
        <w:noProof/>
        <w:lang w:eastAsia="sv-SE"/>
      </w:rPr>
      <mc:AlternateContent>
        <mc:Choice Requires="wps">
          <w:drawing>
            <wp:anchor distT="0" distB="0" distL="0" distR="0" simplePos="0" relativeHeight="25165875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82C42F" w14:textId="61AB7990" w:rsidR="00244011" w:rsidRDefault="00DF7B57" w:rsidP="00664D04">
                          <w:pPr>
                            <w:pStyle w:val="Brdtext"/>
                            <w:jc w:val="left"/>
                          </w:pPr>
                          <w:sdt>
                            <w:sdtPr>
                              <w:alias w:val="NummerEtikett"/>
                              <w:tag w:val="NummerEtikett"/>
                              <w:id w:val="1700355305"/>
                              <w:lock w:val="sdtContentLocked"/>
                              <w:dataBinding w:prefixMappings="xmlns:ns0='http://rkdhs/mallar/lagstiftning/Prop/Prop.xsd'" w:xpath="/ns0:dokumentvärden[1]/ns0:dokumentnummer[1]/@etikett" w:storeItemID="{068625C3-B546-44A5-B525-B7CC092E5AD6}"/>
                              <w:text/>
                            </w:sdtPr>
                            <w:sdtEndPr/>
                            <w:sdtContent>
                              <w:r w:rsidR="00301209">
                                <w:t>Prop.</w:t>
                              </w:r>
                            </w:sdtContent>
                          </w:sdt>
                          <w:r w:rsidR="00244011">
                            <w:t xml:space="preserve"> </w:t>
                          </w:r>
                          <w:sdt>
                            <w:sdtPr>
                              <w:alias w:val="Nummer"/>
                              <w:tag w:val="Nummer"/>
                              <w:id w:val="-1544902450"/>
                              <w:lock w:val="sdtContentLocked"/>
                              <w:dataBinding w:prefixMappings="xmlns:ns0='http://rkdhs/mallar/lagstiftning/Prop/Prop.xsd'" w:xpath="/ns0:dokumentvärden[1]/ns0:dokumentnummer[1]" w:storeItemID="{068625C3-B546-44A5-B525-B7CC092E5AD6}"/>
                              <w:text/>
                            </w:sdtPr>
                            <w:sdtEndPr/>
                            <w:sdtContent>
                              <w:r w:rsidR="00301209">
                                <w:t>2021/22:256</w:t>
                              </w:r>
                            </w:sdtContent>
                          </w:sdt>
                        </w:p>
                        <w:p w14:paraId="1B7236F4" w14:textId="2B156C2E" w:rsidR="00C7375F" w:rsidRPr="00C7375F" w:rsidRDefault="00DF7B57" w:rsidP="00C7375F">
                          <w:pPr>
                            <w:pStyle w:val="Brdtext"/>
                          </w:pPr>
                          <w:sdt>
                            <w:sdtPr>
                              <w:alias w:val="BilageEtikett"/>
                              <w:tag w:val="BilageEtikett"/>
                              <w:id w:val="258336637"/>
                              <w:lock w:val="sdtContentLocked"/>
                              <w:dataBinding w:prefixMappings="xmlns:ns0='http://rkdhs/mallar/lagstiftning/Prop/Prop.xsd'" w:xpath="/ns0:dokumentvärden[1]/ns0:bilagor[1]/ns0:bilaga[1]/@bilageetikett" w:storeItemID="{068625C3-B546-44A5-B525-B7CC092E5AD6}"/>
                              <w:text/>
                            </w:sdtPr>
                            <w:sdtEndPr/>
                            <w:sdtContent>
                              <w:r w:rsidR="00301209">
                                <w:t>Bilaga</w:t>
                              </w:r>
                            </w:sdtContent>
                          </w:sdt>
                          <w:r w:rsidR="005673A1">
                            <w:t xml:space="preserve"> </w:t>
                          </w:r>
                          <w:sdt>
                            <w:sdtPr>
                              <w:alias w:val="BilageNummer"/>
                              <w:tag w:val="BilageNummer"/>
                              <w:id w:val="-10218806"/>
                              <w:lock w:val="sdtContentLocked"/>
                              <w:dataBinding w:prefixMappings="xmlns:ns0='http://rkdhs/mallar/lagstiftning/Prop/Prop.xsd'" w:xpath="/ns0:dokumentvärden[1]/ns0:bilagor[1]/ns0:bilaga[1]/@bilagenummer" w:storeItemID="{068625C3-B546-44A5-B525-B7CC092E5AD6}"/>
                              <w:text/>
                            </w:sdtPr>
                            <w:sdtEndPr/>
                            <w:sdtContent>
                              <w:r w:rsidR="00301209">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7" type="#_x0000_t202" style="position:absolute;left:0;text-align:left;margin-left:29.4pt;margin-top:34.85pt;width:89.85pt;height:9.6pt;z-index:2516587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FqFQjwIAAJMFAAAOAAAAZHJzL2Uyb0RvYy54bWysVNtOGzEQfa/Uf7D8XjabBloiNigFUVVC&#10;gAoVz47XJqv6VtvJbvr1HHs3l1JeqPqyO/bcPGfOzNl5pxVZCx8aaypaHo0oEYbbujFPFf3xcPXh&#10;MyUhMlMzZY2o6EYEej57/+6sdVMxtkurauEJgpgwbV1FlzG6aVEEvhSahSPrhIFSWq9ZxNE/FbVn&#10;LaJrVYxHo5Oitb523nIRAm4veyWd5fhSCh5vpQwiElVRvC3mr8/fRfoWszM2ffLMLRs+PIP9wys0&#10;awyS7kJdssjIyjd/hdIN9zZYGY+41YWVsuEi14BqytGLau6XzIlcC8AJbgdT+H9h+c36zpOmruj4&#10;mBLDNHr0ILroVyhgnOBpXZjC6t7BLnZfbIc2b+8DLlPVnfQ6/VEPgR5Ab3bgIhjhyamclOgYJRy6&#10;clyejjP6xd7b+RC/CqtJEirq0byMKVtfh4iXwHRrkpIFq5r6qlEqHxJhxIXyZM3QahXzG+Hxh5Uy&#10;pK3oycfjUQ5sbHLvIyuTwohMmSFdqryvMEtxo0SyUea7kIAsF/pKbsa5MLv82TpZSaR6i+Ngv3/V&#10;W5z7OuCRM1sTd866Mdbn6vOM7SGrf24hk709AD+oO4mxW3SZK8BvYMbC1hsQw9t+soLjVw26d81C&#10;vGMeo4SGYz3EW3ykskDfDhIlS+t/v3af7MFwaClpMZoVDb9WzAtK1DcD7p+Wk0ma5XyYHH8CkYg/&#10;1CwONWalLywoUWIROZ7FZB/VVpTe6kdskXnKChUzHLkrGrfiRewXBrYQF/N5NsL0Ohavzb3jKXSC&#10;OXHzoXtk3g0EjqD+jd0OMZu+4HFvmzyDm68iuJhJnoDuUR0agMnP3B+2VFoth+dstd+ls2cA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MQWoVC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0B82C42F" w14:textId="61AB7990" w:rsidR="00244011" w:rsidRDefault="000A1DB6" w:rsidP="00664D04">
                    <w:pPr>
                      <w:pStyle w:val="Brdtext"/>
                      <w:jc w:val="left"/>
                    </w:pPr>
                    <w:sdt>
                      <w:sdtPr>
                        <w:alias w:val="NummerEtikett"/>
                        <w:tag w:val="NummerEtikett"/>
                        <w:id w:val="1700355305"/>
                        <w:lock w:val="sdtContentLocked"/>
                        <w:dataBinding w:prefixMappings="xmlns:ns0='http://rkdhs/mallar/lagstiftning/Prop/Prop.xsd'" w:xpath="/ns0:dokumentvärden[1]/ns0:dokumentnummer[1]/@etikett" w:storeItemID="{068625C3-B546-44A5-B525-B7CC092E5AD6}"/>
                        <w:text/>
                      </w:sdtPr>
                      <w:sdtEndPr/>
                      <w:sdtContent>
                        <w:r w:rsidR="00301209">
                          <w:t>Prop.</w:t>
                        </w:r>
                      </w:sdtContent>
                    </w:sdt>
                    <w:r w:rsidR="00244011">
                      <w:t xml:space="preserve"> </w:t>
                    </w:r>
                    <w:sdt>
                      <w:sdtPr>
                        <w:alias w:val="Nummer"/>
                        <w:tag w:val="Nummer"/>
                        <w:id w:val="-1544902450"/>
                        <w:lock w:val="sdtContentLocked"/>
                        <w:dataBinding w:prefixMappings="xmlns:ns0='http://rkdhs/mallar/lagstiftning/Prop/Prop.xsd'" w:xpath="/ns0:dokumentvärden[1]/ns0:dokumentnummer[1]" w:storeItemID="{068625C3-B546-44A5-B525-B7CC092E5AD6}"/>
                        <w:text/>
                      </w:sdtPr>
                      <w:sdtEndPr/>
                      <w:sdtContent>
                        <w:r w:rsidR="00301209">
                          <w:t>2021/22:256</w:t>
                        </w:r>
                      </w:sdtContent>
                    </w:sdt>
                  </w:p>
                  <w:p w14:paraId="1B7236F4" w14:textId="2B156C2E" w:rsidR="00C7375F" w:rsidRPr="00C7375F" w:rsidRDefault="000A1DB6" w:rsidP="00C7375F">
                    <w:pPr>
                      <w:pStyle w:val="Brdtext"/>
                    </w:pPr>
                    <w:sdt>
                      <w:sdtPr>
                        <w:alias w:val="BilageEtikett"/>
                        <w:tag w:val="BilageEtikett"/>
                        <w:id w:val="258336637"/>
                        <w:lock w:val="sdtContentLocked"/>
                        <w:dataBinding w:prefixMappings="xmlns:ns0='http://rkdhs/mallar/lagstiftning/Prop/Prop.xsd'" w:xpath="/ns0:dokumentvärden[1]/ns0:bilagor[1]/ns0:bilaga[1]/@bilageetikett" w:storeItemID="{068625C3-B546-44A5-B525-B7CC092E5AD6}"/>
                        <w:text/>
                      </w:sdtPr>
                      <w:sdtEndPr/>
                      <w:sdtContent>
                        <w:r w:rsidR="00301209">
                          <w:t>Bilaga</w:t>
                        </w:r>
                      </w:sdtContent>
                    </w:sdt>
                    <w:r w:rsidR="005673A1">
                      <w:t xml:space="preserve"> </w:t>
                    </w:r>
                    <w:sdt>
                      <w:sdtPr>
                        <w:alias w:val="BilageNummer"/>
                        <w:tag w:val="BilageNummer"/>
                        <w:id w:val="-10218806"/>
                        <w:lock w:val="sdtContentLocked"/>
                        <w:dataBinding w:prefixMappings="xmlns:ns0='http://rkdhs/mallar/lagstiftning/Prop/Prop.xsd'" w:xpath="/ns0:dokumentvärden[1]/ns0:bilagor[1]/ns0:bilaga[1]/@bilagenummer" w:storeItemID="{068625C3-B546-44A5-B525-B7CC092E5AD6}"/>
                        <w:text/>
                      </w:sdtPr>
                      <w:sdtEndPr/>
                      <w:sdtContent>
                        <w:r w:rsidR="00301209">
                          <w:t>1</w:t>
                        </w:r>
                      </w:sdtContent>
                    </w:sdt>
                  </w:p>
                </w:txbxContent>
              </v:textbox>
              <w10:wrap type="square" anchorx="page" anchory="page"/>
            </v:shape>
          </w:pict>
        </mc:Fallback>
      </mc:AlternateContent>
    </w:r>
    <w:r>
      <w:t xml:space="preserve"> </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9D9AD9D" w14:textId="77777777" w:rsidR="00244011" w:rsidRDefault="00244011" w:rsidP="00EE1584">
    <w:pPr>
      <w:pStyle w:val="Brdtext"/>
    </w:pPr>
    <w:r>
      <w:rPr>
        <w:noProof/>
        <w:lang w:eastAsia="sv-SE"/>
      </w:rPr>
      <mc:AlternateContent>
        <mc:Choice Requires="wps">
          <w:drawing>
            <wp:anchor distT="0" distB="0" distL="0" distR="0" simplePos="0" relativeHeight="25167820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413E69" w14:textId="473ECBE1" w:rsidR="00244011" w:rsidRDefault="00DF7B57" w:rsidP="00A118D8">
                          <w:pPr>
                            <w:pStyle w:val="Brdtext"/>
                            <w:jc w:val="left"/>
                          </w:pPr>
                          <w:sdt>
                            <w:sdtPr>
                              <w:alias w:val="NummerEtikett"/>
                              <w:tag w:val="NummerEtikett"/>
                              <w:id w:val="-670571313"/>
                              <w:lock w:val="sdtContentLocked"/>
                              <w:dataBinding w:prefixMappings="xmlns:ns0='http://rkdhs/mallar/lagstiftning/Prop/Prop.xsd'" w:xpath="/ns0:dokumentvärden[1]/ns0:dokumentnummer[1]/@etikett" w:storeItemID="{068625C3-B546-44A5-B525-B7CC092E5AD6}"/>
                              <w:text/>
                            </w:sdtPr>
                            <w:sdtEndPr/>
                            <w:sdtContent>
                              <w:r w:rsidR="00301209">
                                <w:t>Prop.</w:t>
                              </w:r>
                            </w:sdtContent>
                          </w:sdt>
                          <w:r w:rsidR="00244011">
                            <w:t xml:space="preserve"> </w:t>
                          </w:r>
                          <w:sdt>
                            <w:sdtPr>
                              <w:alias w:val="Nummer"/>
                              <w:tag w:val="Nummer"/>
                              <w:id w:val="893308944"/>
                              <w:lock w:val="sdtContentLocked"/>
                              <w:dataBinding w:prefixMappings="xmlns:ns0='http://rkdhs/mallar/lagstiftning/Prop/Prop.xsd'" w:xpath="/ns0:dokumentvärden[1]/ns0:dokumentnummer[1]" w:storeItemID="{068625C3-B546-44A5-B525-B7CC092E5AD6}"/>
                              <w:text/>
                            </w:sdtPr>
                            <w:sdtEndPr/>
                            <w:sdtContent>
                              <w:r w:rsidR="00301209">
                                <w:t>2021/22:256</w:t>
                              </w:r>
                            </w:sdtContent>
                          </w:sdt>
                        </w:p>
                        <w:p w14:paraId="28D59FD0" w14:textId="29EE9F49" w:rsidR="00C7375F" w:rsidRPr="00C7375F" w:rsidRDefault="00DF7B57" w:rsidP="00C7375F">
                          <w:pPr>
                            <w:pStyle w:val="Brdtext"/>
                          </w:pPr>
                          <w:sdt>
                            <w:sdtPr>
                              <w:alias w:val="BilageEtikett"/>
                              <w:tag w:val="BilageEtikett"/>
                              <w:id w:val="1287768525"/>
                              <w:lock w:val="sdtContentLocked"/>
                              <w:dataBinding w:prefixMappings="xmlns:ns0='http://rkdhs/mallar/lagstiftning/Prop/Prop.xsd'" w:xpath="/ns0:dokumentvärden[1]/ns0:bilagor[1]/ns0:bilaga[1]/@bilageetikett" w:storeItemID="{068625C3-B546-44A5-B525-B7CC092E5AD6}"/>
                              <w:text/>
                            </w:sdtPr>
                            <w:sdtEndPr/>
                            <w:sdtContent>
                              <w:r w:rsidR="00301209">
                                <w:t>Bilaga</w:t>
                              </w:r>
                            </w:sdtContent>
                          </w:sdt>
                          <w:r w:rsidR="005673A1">
                            <w:t xml:space="preserve"> </w:t>
                          </w:r>
                          <w:sdt>
                            <w:sdtPr>
                              <w:alias w:val="BilageNummer"/>
                              <w:tag w:val="BilageNummer"/>
                              <w:id w:val="934399682"/>
                              <w:lock w:val="sdtContentLocked"/>
                              <w:dataBinding w:prefixMappings="xmlns:ns0='http://rkdhs/mallar/lagstiftning/Prop/Prop.xsd'" w:xpath="/ns0:dokumentvärden[1]/ns0:bilagor[1]/ns0:bilaga[1]/@bilagenummer" w:storeItemID="{068625C3-B546-44A5-B525-B7CC092E5AD6}"/>
                              <w:text/>
                            </w:sdtPr>
                            <w:sdtEndPr/>
                            <w:sdtContent>
                              <w:r w:rsidR="00301209">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8" type="#_x0000_t202" style="position:absolute;left:0;text-align:left;margin-left:348.15pt;margin-top:35.45pt;width:89.85pt;height:9.6pt;z-index:2516782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zfZxjwIAAJMFAAAOAAAAZHJzL2Uyb0RvYy54bWysVEtPGzEQvlfqf7B8L5sNgZaIDUpBVJUQ&#10;oELF2fHaZFXb49qT7Ka/vmPv5lHKhaqX3bHn5fnmmzm/6KxhaxViA67i5dGIM+Uk1I17rvj3x+sP&#10;nziLKFwtDDhV8Y2K/GL2/t1566dqDEswtQqMgrg4bX3Fl4h+WhRRLpUV8Qi8cqTUEKxAOobnog6i&#10;pejWFOPR6LRoIdQ+gFQx0u1Vr+SzHF9rJfFO66iQmYrT2zB/Q/4u0reYnYvpcxB+2cjhGeIfXmFF&#10;4yjpLtSVQMFWofkrlG1kgAgajyTYArRupMo1UDXl6EU1D0vhVa6FwIl+B1P8f2Hl7fo+sKau+HjC&#10;mROWevSoOgwrKuA4wdP6OCWrB0922H2Gjtq8vY90marudLDpT/Uw0hPQmx24FIzJ5FROSuoYZ5J0&#10;5bg8G2f0i723DxG/KLAsCRUP1LyMqVjfRKSXkOnWJCWLYJr6ujEmHxJh1KUJbC2o1QbzG8njDyvj&#10;WFvx0+OTUQ7sILn3kY1LYVSmzJAuVd5XmCXcGJVsjPumNEGWC30lt5BSuV3+bJ2sNKV6i+Ngv3/V&#10;W5z7OsgjZwaHO2fbOAi5+jxje8jqH1vIdG9PgB/UnUTsFl3mysmOAQuoN0SMAP1kRS+vG+rejYh4&#10;LwKNEjWc1gPe0UcbIPRhkDhbQvj12n2yJ4aTlrOWRrPi8edKBMWZ+eqI+2flZJJmOR8mJx+JSCwc&#10;ahaHGreyl0CUKGkReZnFZI9mK+oA9om2yDxlJZVwknJXHLfiJfYLg7aQVPN5NqLp9QJv3IOXKXSC&#10;OXHzsXsSwQ8ERqL+LWyHWExf8Li3TZ7Rz1dIXMwkT0D3qA4NoMnP3B+2VFoth+dstd+ls98A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C/N9nG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12413E69" w14:textId="473ECBE1" w:rsidR="00244011" w:rsidRDefault="000A1DB6" w:rsidP="00A118D8">
                    <w:pPr>
                      <w:pStyle w:val="Brdtext"/>
                      <w:jc w:val="left"/>
                    </w:pPr>
                    <w:sdt>
                      <w:sdtPr>
                        <w:alias w:val="NummerEtikett"/>
                        <w:tag w:val="NummerEtikett"/>
                        <w:id w:val="-670571313"/>
                        <w:lock w:val="sdtContentLocked"/>
                        <w:dataBinding w:prefixMappings="xmlns:ns0='http://rkdhs/mallar/lagstiftning/Prop/Prop.xsd'" w:xpath="/ns0:dokumentvärden[1]/ns0:dokumentnummer[1]/@etikett" w:storeItemID="{068625C3-B546-44A5-B525-B7CC092E5AD6}"/>
                        <w:text/>
                      </w:sdtPr>
                      <w:sdtEndPr/>
                      <w:sdtContent>
                        <w:r w:rsidR="00301209">
                          <w:t>Prop.</w:t>
                        </w:r>
                      </w:sdtContent>
                    </w:sdt>
                    <w:r w:rsidR="00244011">
                      <w:t xml:space="preserve"> </w:t>
                    </w:r>
                    <w:sdt>
                      <w:sdtPr>
                        <w:alias w:val="Nummer"/>
                        <w:tag w:val="Nummer"/>
                        <w:id w:val="893308944"/>
                        <w:lock w:val="sdtContentLocked"/>
                        <w:dataBinding w:prefixMappings="xmlns:ns0='http://rkdhs/mallar/lagstiftning/Prop/Prop.xsd'" w:xpath="/ns0:dokumentvärden[1]/ns0:dokumentnummer[1]" w:storeItemID="{068625C3-B546-44A5-B525-B7CC092E5AD6}"/>
                        <w:text/>
                      </w:sdtPr>
                      <w:sdtEndPr/>
                      <w:sdtContent>
                        <w:r w:rsidR="00301209">
                          <w:t>2021/22:256</w:t>
                        </w:r>
                      </w:sdtContent>
                    </w:sdt>
                  </w:p>
                  <w:p w14:paraId="28D59FD0" w14:textId="29EE9F49" w:rsidR="00C7375F" w:rsidRPr="00C7375F" w:rsidRDefault="000A1DB6" w:rsidP="00C7375F">
                    <w:pPr>
                      <w:pStyle w:val="Brdtext"/>
                    </w:pPr>
                    <w:sdt>
                      <w:sdtPr>
                        <w:alias w:val="BilageEtikett"/>
                        <w:tag w:val="BilageEtikett"/>
                        <w:id w:val="1287768525"/>
                        <w:lock w:val="sdtContentLocked"/>
                        <w:dataBinding w:prefixMappings="xmlns:ns0='http://rkdhs/mallar/lagstiftning/Prop/Prop.xsd'" w:xpath="/ns0:dokumentvärden[1]/ns0:bilagor[1]/ns0:bilaga[1]/@bilageetikett" w:storeItemID="{068625C3-B546-44A5-B525-B7CC092E5AD6}"/>
                        <w:text/>
                      </w:sdtPr>
                      <w:sdtEndPr/>
                      <w:sdtContent>
                        <w:r w:rsidR="00301209">
                          <w:t>Bilaga</w:t>
                        </w:r>
                      </w:sdtContent>
                    </w:sdt>
                    <w:r w:rsidR="005673A1">
                      <w:t xml:space="preserve"> </w:t>
                    </w:r>
                    <w:sdt>
                      <w:sdtPr>
                        <w:alias w:val="BilageNummer"/>
                        <w:tag w:val="BilageNummer"/>
                        <w:id w:val="934399682"/>
                        <w:lock w:val="sdtContentLocked"/>
                        <w:dataBinding w:prefixMappings="xmlns:ns0='http://rkdhs/mallar/lagstiftning/Prop/Prop.xsd'" w:xpath="/ns0:dokumentvärden[1]/ns0:bilagor[1]/ns0:bilaga[1]/@bilagenummer" w:storeItemID="{068625C3-B546-44A5-B525-B7CC092E5AD6}"/>
                        <w:text/>
                      </w:sdtPr>
                      <w:sdtEndPr/>
                      <w:sdtContent>
                        <w:r w:rsidR="00301209">
                          <w:t>1</w:t>
                        </w:r>
                      </w:sdtContent>
                    </w:sdt>
                  </w:p>
                </w:txbxContent>
              </v:textbox>
              <w10:wrap type="square" anchorx="page" anchory="page"/>
            </v:shape>
          </w:pict>
        </mc:Fallback>
      </mc:AlternateContent>
    </w:r>
    <w:r>
      <w:t xml:space="preserve"> </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89B5E5" w14:textId="77777777" w:rsidR="00244011" w:rsidRDefault="00244011" w:rsidP="00664D04">
    <w:pPr>
      <w:pStyle w:val="Brdtext"/>
    </w:pPr>
    <w:r>
      <w:rPr>
        <w:noProof/>
        <w:lang w:eastAsia="sv-SE"/>
      </w:rPr>
      <mc:AlternateContent>
        <mc:Choice Requires="wps">
          <w:drawing>
            <wp:anchor distT="0" distB="0" distL="0" distR="0" simplePos="0" relativeHeight="25165977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DA9E248" w14:textId="02C2B761" w:rsidR="00244011" w:rsidRDefault="00DF7B57" w:rsidP="00664D04">
                          <w:pPr>
                            <w:pStyle w:val="Brdtext"/>
                            <w:jc w:val="left"/>
                          </w:pPr>
                          <w:sdt>
                            <w:sdtPr>
                              <w:alias w:val="NummerEtikett"/>
                              <w:tag w:val="NummerEtikett"/>
                              <w:id w:val="850691938"/>
                              <w:lock w:val="sdtContentLocked"/>
                              <w:dataBinding w:prefixMappings="xmlns:ns0='http://rkdhs/mallar/lagstiftning/Prop/Prop.xsd'" w:xpath="/ns0:dokumentvärden[1]/ns0:dokumentnummer[1]/@etikett" w:storeItemID="{068625C3-B546-44A5-B525-B7CC092E5AD6}"/>
                              <w:text/>
                            </w:sdtPr>
                            <w:sdtEndPr/>
                            <w:sdtContent>
                              <w:r w:rsidR="00301209">
                                <w:t>Prop.</w:t>
                              </w:r>
                            </w:sdtContent>
                          </w:sdt>
                          <w:r w:rsidR="00244011">
                            <w:t xml:space="preserve"> </w:t>
                          </w:r>
                          <w:sdt>
                            <w:sdtPr>
                              <w:alias w:val="Nummer"/>
                              <w:tag w:val="Nummer"/>
                              <w:id w:val="426859691"/>
                              <w:lock w:val="sdtContentLocked"/>
                              <w:dataBinding w:prefixMappings="xmlns:ns0='http://rkdhs/mallar/lagstiftning/Prop/Prop.xsd'" w:xpath="/ns0:dokumentvärden[1]/ns0:dokumentnummer[1]" w:storeItemID="{068625C3-B546-44A5-B525-B7CC092E5AD6}"/>
                              <w:text/>
                            </w:sdtPr>
                            <w:sdtEndPr/>
                            <w:sdtContent>
                              <w:r w:rsidR="00301209">
                                <w:t>2021/22:256</w:t>
                              </w:r>
                            </w:sdtContent>
                          </w:sdt>
                        </w:p>
                        <w:p w14:paraId="34A14996" w14:textId="75536B56" w:rsidR="00C7375F" w:rsidRPr="00C7375F" w:rsidRDefault="00DF7B57" w:rsidP="00C7375F">
                          <w:pPr>
                            <w:pStyle w:val="Brdtext"/>
                          </w:pPr>
                          <w:sdt>
                            <w:sdtPr>
                              <w:alias w:val="BilageEtikett"/>
                              <w:tag w:val="BilageEtikett"/>
                              <w:id w:val="1428234389"/>
                              <w:lock w:val="sdtContentLocked"/>
                              <w:dataBinding w:prefixMappings="xmlns:ns0='http://rkdhs/mallar/lagstiftning/Prop/Prop.xsd'" w:xpath="/ns0:dokumentvärden[1]/ns0:bilagor[1]/ns0:bilaga[1]/@bilageetikett" w:storeItemID="{068625C3-B546-44A5-B525-B7CC092E5AD6}"/>
                              <w:text/>
                            </w:sdtPr>
                            <w:sdtEndPr/>
                            <w:sdtContent>
                              <w:r w:rsidR="00301209">
                                <w:t>Bilaga</w:t>
                              </w:r>
                            </w:sdtContent>
                          </w:sdt>
                          <w:r w:rsidR="005673A1">
                            <w:t xml:space="preserve"> </w:t>
                          </w:r>
                          <w:sdt>
                            <w:sdtPr>
                              <w:alias w:val="BilageNummer"/>
                              <w:tag w:val="BilageNummer"/>
                              <w:id w:val="982130858"/>
                              <w:lock w:val="sdtContentLocked"/>
                              <w:dataBinding w:prefixMappings="xmlns:ns0='http://rkdhs/mallar/lagstiftning/Prop/Prop.xsd'" w:xpath="/ns0:dokumentvärden[1]/ns0:bilagor[1]/ns0:bilaga[1]/@bilagenummer" w:storeItemID="{068625C3-B546-44A5-B525-B7CC092E5AD6}"/>
                              <w:text/>
                            </w:sdtPr>
                            <w:sdtEndPr/>
                            <w:sdtContent>
                              <w:r w:rsidR="00301209">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2" type="#_x0000_t202" style="position:absolute;left:0;text-align:left;margin-left:29.4pt;margin-top:34.85pt;width:89.85pt;height:9.6pt;z-index:2516597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vTghkAIAAJMFAAAOAAAAZHJzL2Uyb0RvYy54bWysVN9v2jAQfp+0/8Hy+whh0K6ooWJUTJOq&#10;thqd+mwcG6LZPs82JOyv39lJgHV96bSX5Oz75fvuu7u+abQie+F8Baag+WBIiTAcyspsCvr9afnh&#10;EyU+MFMyBUYU9CA8vZm9f3dd26kYwRZUKRzBIMZPa1vQbQh2mmWeb4VmfgBWGFRKcJoFPLpNVjpW&#10;Y3StstFweJHV4ErrgAvv8fa2VdJZii+l4OFBSi8CUQXFt4X0dem7jt9sds2mG8fstuLdM9g/vEKz&#10;ymDSY6hbFhjZueqvULriDjzIMOCgM5Cy4iLVgNXkwxfVrLbMilQLguPtESb//8Ly+/2jI1VZ0NEl&#10;JYZp7NGTaILbYQGjCE9t/RStVhbtQvMZGmxzf+/xMlbdSKfjH+shqEegD0dwMRjh0Skf59gxSjjq&#10;8lF+NUroZydv63z4IkCTKBTUYfMSpmx/5wO+BE17k5jMg6rKZaVUOkTCiIVyZM+w1SqkN6LHH1bK&#10;kLqgFx8nwxTYQHRvIysTw4hEmS5drLytMEnhoES0UeabkAhZKvSV3IxzYY75k3W0kpjqLY6d/elV&#10;b3Fu60CPlBlMODrryoBL1acZO0FW/ughk609An5WdxRDs24SVyaTngFrKA9IDAftZHnLlxV27475&#10;8MgcjhI2HNdDeMCPVIDoQydRsgX367X7aI8MRy0lNY5mQf3PHXOCEvXVIPev8vE4znI6jCeXSCTi&#10;zjXrc43Z6QUgJXJcRJYnMdoH1YvSgX7GLTKPWVHFDMfcBQ29uAjtwsAtxMV8noxwei0Ld2ZleQwd&#10;YY7cfGqembMdgQNS/x76IWbTFzxubaOnt/NdQC4mkkegW1S7BuDkJ+53WyqulvNzsjrt0tlv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UvTgh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1DA9E248" w14:textId="02C2B761" w:rsidR="00244011" w:rsidRDefault="000A1DB6" w:rsidP="00664D04">
                    <w:pPr>
                      <w:pStyle w:val="Brdtext"/>
                      <w:jc w:val="left"/>
                    </w:pPr>
                    <w:sdt>
                      <w:sdtPr>
                        <w:alias w:val="NummerEtikett"/>
                        <w:tag w:val="NummerEtikett"/>
                        <w:id w:val="850691938"/>
                        <w:lock w:val="sdtContentLocked"/>
                        <w:dataBinding w:prefixMappings="xmlns:ns0='http://rkdhs/mallar/lagstiftning/Prop/Prop.xsd'" w:xpath="/ns0:dokumentvärden[1]/ns0:dokumentnummer[1]/@etikett" w:storeItemID="{068625C3-B546-44A5-B525-B7CC092E5AD6}"/>
                        <w:text/>
                      </w:sdtPr>
                      <w:sdtEndPr/>
                      <w:sdtContent>
                        <w:r w:rsidR="00301209">
                          <w:t>Prop.</w:t>
                        </w:r>
                      </w:sdtContent>
                    </w:sdt>
                    <w:r w:rsidR="00244011">
                      <w:t xml:space="preserve"> </w:t>
                    </w:r>
                    <w:sdt>
                      <w:sdtPr>
                        <w:alias w:val="Nummer"/>
                        <w:tag w:val="Nummer"/>
                        <w:id w:val="426859691"/>
                        <w:lock w:val="sdtContentLocked"/>
                        <w:dataBinding w:prefixMappings="xmlns:ns0='http://rkdhs/mallar/lagstiftning/Prop/Prop.xsd'" w:xpath="/ns0:dokumentvärden[1]/ns0:dokumentnummer[1]" w:storeItemID="{068625C3-B546-44A5-B525-B7CC092E5AD6}"/>
                        <w:text/>
                      </w:sdtPr>
                      <w:sdtEndPr/>
                      <w:sdtContent>
                        <w:r w:rsidR="00301209">
                          <w:t>2021/22:256</w:t>
                        </w:r>
                      </w:sdtContent>
                    </w:sdt>
                  </w:p>
                  <w:p w14:paraId="34A14996" w14:textId="75536B56" w:rsidR="00C7375F" w:rsidRPr="00C7375F" w:rsidRDefault="000A1DB6" w:rsidP="00C7375F">
                    <w:pPr>
                      <w:pStyle w:val="Brdtext"/>
                    </w:pPr>
                    <w:sdt>
                      <w:sdtPr>
                        <w:alias w:val="BilageEtikett"/>
                        <w:tag w:val="BilageEtikett"/>
                        <w:id w:val="1428234389"/>
                        <w:lock w:val="sdtContentLocked"/>
                        <w:dataBinding w:prefixMappings="xmlns:ns0='http://rkdhs/mallar/lagstiftning/Prop/Prop.xsd'" w:xpath="/ns0:dokumentvärden[1]/ns0:bilagor[1]/ns0:bilaga[1]/@bilageetikett" w:storeItemID="{068625C3-B546-44A5-B525-B7CC092E5AD6}"/>
                        <w:text/>
                      </w:sdtPr>
                      <w:sdtEndPr/>
                      <w:sdtContent>
                        <w:r w:rsidR="00301209">
                          <w:t>Bilaga</w:t>
                        </w:r>
                      </w:sdtContent>
                    </w:sdt>
                    <w:r w:rsidR="005673A1">
                      <w:t xml:space="preserve"> </w:t>
                    </w:r>
                    <w:sdt>
                      <w:sdtPr>
                        <w:alias w:val="BilageNummer"/>
                        <w:tag w:val="BilageNummer"/>
                        <w:id w:val="982130858"/>
                        <w:lock w:val="sdtContentLocked"/>
                        <w:dataBinding w:prefixMappings="xmlns:ns0='http://rkdhs/mallar/lagstiftning/Prop/Prop.xsd'" w:xpath="/ns0:dokumentvärden[1]/ns0:bilagor[1]/ns0:bilaga[1]/@bilagenummer" w:storeItemID="{068625C3-B546-44A5-B525-B7CC092E5AD6}"/>
                        <w:text/>
                      </w:sdtPr>
                      <w:sdtEndPr/>
                      <w:sdtContent>
                        <w:r w:rsidR="00301209">
                          <w:t>1</w:t>
                        </w:r>
                      </w:sdtContent>
                    </w:sdt>
                  </w:p>
                </w:txbxContent>
              </v:textbox>
              <w10:wrap type="square" anchorx="page" anchory="page"/>
            </v:shape>
          </w:pict>
        </mc:Fallback>
      </mc:AlternateContent>
    </w:r>
    <w:r>
      <w:t xml:space="preserve"> </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316E59" w14:textId="77777777" w:rsidR="00244011" w:rsidRDefault="00244011" w:rsidP="00EE1584">
    <w:pPr>
      <w:pStyle w:val="Brdtext"/>
    </w:pPr>
    <w:r>
      <w:rPr>
        <w:noProof/>
        <w:lang w:eastAsia="sv-SE"/>
      </w:rPr>
      <mc:AlternateContent>
        <mc:Choice Requires="wps">
          <w:drawing>
            <wp:anchor distT="0" distB="0" distL="0" distR="0" simplePos="0" relativeHeight="25167923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DCC52E" w14:textId="64EBBEC0" w:rsidR="00244011" w:rsidRDefault="00DF7B57" w:rsidP="00A118D8">
                          <w:pPr>
                            <w:pStyle w:val="Brdtext"/>
                            <w:jc w:val="left"/>
                          </w:pPr>
                          <w:sdt>
                            <w:sdtPr>
                              <w:alias w:val="NummerEtikett"/>
                              <w:tag w:val="NummerEtikett"/>
                              <w:id w:val="285930568"/>
                              <w:lock w:val="sdtContentLocked"/>
                              <w:dataBinding w:prefixMappings="xmlns:ns0='http://rkdhs/mallar/lagstiftning/Prop/Prop.xsd'" w:xpath="/ns0:dokumentvärden[1]/ns0:dokumentnummer[1]/@etikett" w:storeItemID="{068625C3-B546-44A5-B525-B7CC092E5AD6}"/>
                              <w:text/>
                            </w:sdtPr>
                            <w:sdtEndPr/>
                            <w:sdtContent>
                              <w:r w:rsidR="00301209">
                                <w:t>Prop.</w:t>
                              </w:r>
                            </w:sdtContent>
                          </w:sdt>
                          <w:r w:rsidR="00244011">
                            <w:t xml:space="preserve"> </w:t>
                          </w:r>
                          <w:sdt>
                            <w:sdtPr>
                              <w:alias w:val="Nummer"/>
                              <w:tag w:val="Nummer"/>
                              <w:id w:val="-523013799"/>
                              <w:lock w:val="sdtContentLocked"/>
                              <w:dataBinding w:prefixMappings="xmlns:ns0='http://rkdhs/mallar/lagstiftning/Prop/Prop.xsd'" w:xpath="/ns0:dokumentvärden[1]/ns0:dokumentnummer[1]" w:storeItemID="{068625C3-B546-44A5-B525-B7CC092E5AD6}"/>
                              <w:text/>
                            </w:sdtPr>
                            <w:sdtEndPr/>
                            <w:sdtContent>
                              <w:r w:rsidR="00301209">
                                <w:t>2021/22:256</w:t>
                              </w:r>
                            </w:sdtContent>
                          </w:sdt>
                        </w:p>
                        <w:p w14:paraId="68634C70" w14:textId="2F151513" w:rsidR="00C7375F" w:rsidRPr="00C7375F" w:rsidRDefault="00DF7B57" w:rsidP="00C7375F">
                          <w:pPr>
                            <w:pStyle w:val="Brdtext"/>
                          </w:pPr>
                          <w:sdt>
                            <w:sdtPr>
                              <w:alias w:val="BilageEtikett"/>
                              <w:tag w:val="BilageEtikett"/>
                              <w:id w:val="-1997559497"/>
                              <w:lock w:val="sdtContentLocked"/>
                              <w:dataBinding w:prefixMappings="xmlns:ns0='http://rkdhs/mallar/lagstiftning/Prop/Prop.xsd'" w:xpath="/ns0:dokumentvärden[1]/ns0:bilagor[1]/ns0:bilaga[1]/@bilageetikett" w:storeItemID="{068625C3-B546-44A5-B525-B7CC092E5AD6}"/>
                              <w:text/>
                            </w:sdtPr>
                            <w:sdtEndPr/>
                            <w:sdtContent>
                              <w:r w:rsidR="00301209">
                                <w:t>Bilaga</w:t>
                              </w:r>
                            </w:sdtContent>
                          </w:sdt>
                          <w:r w:rsidR="005673A1">
                            <w:t xml:space="preserve"> </w:t>
                          </w:r>
                          <w:sdt>
                            <w:sdtPr>
                              <w:alias w:val="BilageNummer"/>
                              <w:tag w:val="BilageNummer"/>
                              <w:id w:val="-110669086"/>
                              <w:lock w:val="sdtContentLocked"/>
                              <w:dataBinding w:prefixMappings="xmlns:ns0='http://rkdhs/mallar/lagstiftning/Prop/Prop.xsd'" w:xpath="/ns0:dokumentvärden[1]/ns0:bilagor[1]/ns0:bilaga[1]/@bilagenummer" w:storeItemID="{068625C3-B546-44A5-B525-B7CC092E5AD6}"/>
                              <w:text/>
                            </w:sdtPr>
                            <w:sdtEndPr/>
                            <w:sdtContent>
                              <w:r w:rsidR="00301209">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3" type="#_x0000_t202" style="position:absolute;left:0;text-align:left;margin-left:348.15pt;margin-top:35.45pt;width:89.85pt;height:9.6pt;z-index:2516792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BIFxkAIAAJMFAAAOAAAAZHJzL2Uyb0RvYy54bWysVN9v2jAQfp+0/8Hy+xpCga2IULFWnSah&#10;thpMfTaOXaLZPs82JOyv39lJgHV96bSX5Oz75fvuu5tdN1qRvXC+AlPQ/GJAiTAcyso8F/T7+u7D&#10;J0p8YKZkCowo6EF4ej1//25W26kYwhZUKRzBIMZPa1vQbQh2mmWeb4Vm/gKsMKiU4DQLeHTPWelY&#10;jdG1yoaDwSSrwZXWARfe4+1tq6TzFF9KwcODlF4EogqKbwvp69J3E7/ZfMamz47ZbcW7Z7B/eIVm&#10;lcGkx1C3LDCyc9VfoXTFHXiQ4YKDzkDKiotUA1aTD15Us9oyK1ItCI63R5j8/wvL7/ePjlRlQYcT&#10;SgzT2KO1aILbYQGXEZ7a+ilarSzaheYzNNjm/t7jZay6kU7HP9ZDUI9AH47gYjDCo1M+yrFjlHDU&#10;5cP8apjQz07e1vnwRYAmUSiow+YlTNl+6QO+BE17k5jMg6rKu0qpdIiEETfKkT3DVquQ3ogef1gp&#10;Q+qCTi7HgxTYQHRvIysTw4hEmS5drLytMEnhoES0UeabkAhZKvSV3IxzYY75k3W0kpjqLY6d/elV&#10;b3Fu60CPlBlMODrryoBL1acZO0FW/ughk609An5WdxRDs2kSV8aTngEbKA9IDAftZHnL7yrs3pL5&#10;8MgcjhI2HNdDeMCPVIDoQydRsgX367X7aI8MRy0lNY5mQf3PHXOCEvXVIPev8tEoznI6jMYfkUjE&#10;nWs25xqz0zeAlMhxEVmexGgfVC9KB/oJt8giZkUVMxxzFzT04k1oFwZuIS4Wi2SE02tZWJqV5TF0&#10;hDlyc908MWc7Agek/j30Q8ymL3jc2kZPbxe7gFxMJI9At6h2DcDJT9zvtlRcLefnZHXapfP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ABIFx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38DCC52E" w14:textId="64EBBEC0" w:rsidR="00244011" w:rsidRDefault="000A1DB6" w:rsidP="00A118D8">
                    <w:pPr>
                      <w:pStyle w:val="Brdtext"/>
                      <w:jc w:val="left"/>
                    </w:pPr>
                    <w:sdt>
                      <w:sdtPr>
                        <w:alias w:val="NummerEtikett"/>
                        <w:tag w:val="NummerEtikett"/>
                        <w:id w:val="285930568"/>
                        <w:lock w:val="sdtContentLocked"/>
                        <w:dataBinding w:prefixMappings="xmlns:ns0='http://rkdhs/mallar/lagstiftning/Prop/Prop.xsd'" w:xpath="/ns0:dokumentvärden[1]/ns0:dokumentnummer[1]/@etikett" w:storeItemID="{068625C3-B546-44A5-B525-B7CC092E5AD6}"/>
                        <w:text/>
                      </w:sdtPr>
                      <w:sdtEndPr/>
                      <w:sdtContent>
                        <w:r w:rsidR="00301209">
                          <w:t>Prop.</w:t>
                        </w:r>
                      </w:sdtContent>
                    </w:sdt>
                    <w:r w:rsidR="00244011">
                      <w:t xml:space="preserve"> </w:t>
                    </w:r>
                    <w:sdt>
                      <w:sdtPr>
                        <w:alias w:val="Nummer"/>
                        <w:tag w:val="Nummer"/>
                        <w:id w:val="-523013799"/>
                        <w:lock w:val="sdtContentLocked"/>
                        <w:dataBinding w:prefixMappings="xmlns:ns0='http://rkdhs/mallar/lagstiftning/Prop/Prop.xsd'" w:xpath="/ns0:dokumentvärden[1]/ns0:dokumentnummer[1]" w:storeItemID="{068625C3-B546-44A5-B525-B7CC092E5AD6}"/>
                        <w:text/>
                      </w:sdtPr>
                      <w:sdtEndPr/>
                      <w:sdtContent>
                        <w:r w:rsidR="00301209">
                          <w:t>2021/22:256</w:t>
                        </w:r>
                      </w:sdtContent>
                    </w:sdt>
                  </w:p>
                  <w:p w14:paraId="68634C70" w14:textId="2F151513" w:rsidR="00C7375F" w:rsidRPr="00C7375F" w:rsidRDefault="000A1DB6" w:rsidP="00C7375F">
                    <w:pPr>
                      <w:pStyle w:val="Brdtext"/>
                    </w:pPr>
                    <w:sdt>
                      <w:sdtPr>
                        <w:alias w:val="BilageEtikett"/>
                        <w:tag w:val="BilageEtikett"/>
                        <w:id w:val="-1997559497"/>
                        <w:lock w:val="sdtContentLocked"/>
                        <w:dataBinding w:prefixMappings="xmlns:ns0='http://rkdhs/mallar/lagstiftning/Prop/Prop.xsd'" w:xpath="/ns0:dokumentvärden[1]/ns0:bilagor[1]/ns0:bilaga[1]/@bilageetikett" w:storeItemID="{068625C3-B546-44A5-B525-B7CC092E5AD6}"/>
                        <w:text/>
                      </w:sdtPr>
                      <w:sdtEndPr/>
                      <w:sdtContent>
                        <w:r w:rsidR="00301209">
                          <w:t>Bilaga</w:t>
                        </w:r>
                      </w:sdtContent>
                    </w:sdt>
                    <w:r w:rsidR="005673A1">
                      <w:t xml:space="preserve"> </w:t>
                    </w:r>
                    <w:sdt>
                      <w:sdtPr>
                        <w:alias w:val="BilageNummer"/>
                        <w:tag w:val="BilageNummer"/>
                        <w:id w:val="-110669086"/>
                        <w:lock w:val="sdtContentLocked"/>
                        <w:dataBinding w:prefixMappings="xmlns:ns0='http://rkdhs/mallar/lagstiftning/Prop/Prop.xsd'" w:xpath="/ns0:dokumentvärden[1]/ns0:bilagor[1]/ns0:bilaga[1]/@bilagenummer" w:storeItemID="{068625C3-B546-44A5-B525-B7CC092E5AD6}"/>
                        <w:text/>
                      </w:sdtPr>
                      <w:sdtEndPr/>
                      <w:sdtContent>
                        <w:r w:rsidR="00301209">
                          <w:t>1</w:t>
                        </w:r>
                      </w:sdtContent>
                    </w:sdt>
                  </w:p>
                </w:txbxContent>
              </v:textbox>
              <w10:wrap type="square" anchorx="page" anchory="page"/>
            </v:shape>
          </w:pict>
        </mc:Fallback>
      </mc:AlternateContent>
    </w:r>
    <w:r>
      <w:t xml:space="preserve"> </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AF424C4" w14:textId="77777777" w:rsidR="00244011" w:rsidRDefault="00244011" w:rsidP="00664D04">
    <w:pPr>
      <w:pStyle w:val="Brdtext"/>
    </w:pPr>
    <w:r>
      <w:rPr>
        <w:noProof/>
        <w:lang w:eastAsia="sv-SE"/>
      </w:rPr>
      <mc:AlternateContent>
        <mc:Choice Requires="wps">
          <w:drawing>
            <wp:anchor distT="0" distB="0" distL="0" distR="0" simplePos="0" relativeHeight="25166080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DB1E3D9" w14:textId="6E74DD06" w:rsidR="00244011" w:rsidRDefault="00DF7B57" w:rsidP="00664D04">
                          <w:pPr>
                            <w:pStyle w:val="Brdtext"/>
                            <w:jc w:val="left"/>
                          </w:pPr>
                          <w:sdt>
                            <w:sdtPr>
                              <w:alias w:val="NummerEtikett"/>
                              <w:tag w:val="NummerEtikett"/>
                              <w:id w:val="-654528478"/>
                              <w:lock w:val="sdtContentLocked"/>
                              <w:dataBinding w:prefixMappings="xmlns:ns0='http://rkdhs/mallar/lagstiftning/Prop/Prop.xsd'" w:xpath="/ns0:dokumentvärden[1]/ns0:dokumentnummer[1]/@etikett" w:storeItemID="{068625C3-B546-44A5-B525-B7CC092E5AD6}"/>
                              <w:text/>
                            </w:sdtPr>
                            <w:sdtEndPr/>
                            <w:sdtContent>
                              <w:r w:rsidR="00301209">
                                <w:t>Prop.</w:t>
                              </w:r>
                            </w:sdtContent>
                          </w:sdt>
                          <w:r w:rsidR="00244011">
                            <w:t xml:space="preserve"> </w:t>
                          </w:r>
                          <w:sdt>
                            <w:sdtPr>
                              <w:alias w:val="Nummer"/>
                              <w:tag w:val="Nummer"/>
                              <w:id w:val="1862773141"/>
                              <w:lock w:val="sdtContentLocked"/>
                              <w:dataBinding w:prefixMappings="xmlns:ns0='http://rkdhs/mallar/lagstiftning/Prop/Prop.xsd'" w:xpath="/ns0:dokumentvärden[1]/ns0:dokumentnummer[1]" w:storeItemID="{068625C3-B546-44A5-B525-B7CC092E5AD6}"/>
                              <w:text/>
                            </w:sdtPr>
                            <w:sdtEndPr/>
                            <w:sdtContent>
                              <w:r w:rsidR="00301209">
                                <w:t>2021/22:256</w:t>
                              </w:r>
                            </w:sdtContent>
                          </w:sdt>
                        </w:p>
                        <w:p w14:paraId="0C45518E" w14:textId="331A5329" w:rsidR="00C7375F" w:rsidRPr="00C7375F" w:rsidRDefault="00DF7B57" w:rsidP="00C7375F">
                          <w:pPr>
                            <w:pStyle w:val="Brdtext"/>
                          </w:pPr>
                          <w:sdt>
                            <w:sdtPr>
                              <w:alias w:val="BilageEtikett"/>
                              <w:tag w:val="BilageEtikett"/>
                              <w:id w:val="-1263764372"/>
                              <w:lock w:val="sdtContentLocked"/>
                              <w:dataBinding w:prefixMappings="xmlns:ns0='http://rkdhs/mallar/lagstiftning/Prop/Prop.xsd'" w:xpath="/ns0:dokumentvärden[1]/ns0:bilagor[1]/ns0:bilaga[2]/@bilageetikett" w:storeItemID="{068625C3-B546-44A5-B525-B7CC092E5AD6}"/>
                              <w:text/>
                            </w:sdtPr>
                            <w:sdtEndPr/>
                            <w:sdtContent>
                              <w:r w:rsidR="00301209">
                                <w:t>Bilaga</w:t>
                              </w:r>
                            </w:sdtContent>
                          </w:sdt>
                          <w:r w:rsidR="005673A1">
                            <w:t xml:space="preserve"> </w:t>
                          </w:r>
                          <w:sdt>
                            <w:sdtPr>
                              <w:alias w:val="BilageNummer"/>
                              <w:tag w:val="BilageNummer"/>
                              <w:id w:val="-1494717987"/>
                              <w:lock w:val="sdtContentLocked"/>
                              <w:dataBinding w:prefixMappings="xmlns:ns0='http://rkdhs/mallar/lagstiftning/Prop/Prop.xsd'" w:xpath="/ns0:dokumentvärden[1]/ns0:bilagor[1]/ns0:bilaga[2]/@bilagenummer" w:storeItemID="{068625C3-B546-44A5-B525-B7CC092E5AD6}"/>
                              <w:text/>
                            </w:sdtPr>
                            <w:sdtEndPr/>
                            <w:sdtContent>
                              <w:r w:rsidR="00301209">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7" type="#_x0000_t202" style="position:absolute;left:0;text-align:left;margin-left:29.4pt;margin-top:34.85pt;width:89.85pt;height:9.6pt;z-index:2516608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uy6CjwIAAJMFAAAOAAAAZHJzL2Uyb0RvYy54bWysVE1v2zAMvQ/YfxB0Xx1nabcGdYqsRYcB&#10;RVusHXpWZKkxJokapcTOfn0p2flY10uHXWxKfCRF8pFn5501bK0wNOAqXh6NOFNOQt24p4r/eLj6&#10;8JmzEIWrhQGnKr5RgZ/P3r87a/1UjWEJplbIyIkL09ZXfBmjnxZFkEtlRTgCrxwpNaAVkY74VNQo&#10;WvJuTTEejU6KFrD2CFKFQLeXvZLPsn+tlYy3WgcVmak4vS3mL+bvIn2L2ZmYPqHwy0YOzxD/8Aor&#10;GkdBd64uRRRshc1frmwjEQLoeCTBFqB1I1XOgbIpRy+yuV8Kr3IuVJzgd2UK/8+tvFnfIWvqio9P&#10;OXPCUo8eVBdxRQmMU3laH6aEuveEi90X6KjN2/tAlynrTqNNf8qHkZ4KvdkVl5wxmYzKSUkd40yS&#10;rhyXp+Nc/WJv7THErwosS0LFkZqXayrW1yHSSwi6haRgAUxTXzXG5EMijLowyNaCWm1ifiNZ/IEy&#10;jrUVP/l4PMqOHSTz3rNxyY3KlBnCpcz7DLMUN0YljHHflaaS5URfiS2kVG4XP6MTSlOotxgO+P2r&#10;3mLc50EWOTK4uDO2jQPM2ecZ25es/rktme7xVPCDvJMYu0WXuXKSW5euFlBviBgI/WQFL68a6t61&#10;CPFOII0SNZzWQ7yljzZA1YdB4mwJ+Pu1+4QnhpOWs5ZGs+Lh10qg4sx8c8T903IySbOcD5PjT0Qk&#10;hoeaxaHGrewFECVKWkReZjHho9mKGsE+0haZp6ikEk5S7IrHrXgR+4VBW0iq+TyDaHq9iNfu3svk&#10;OpU5cfOhexToBwJHov4NbIdYTF/wuMcmy+Dnq0hczCTfV3VoAE1+5v6wpdJqOTxn1H6Xzp4B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IO7LoK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3DB1E3D9" w14:textId="6E74DD06" w:rsidR="00244011" w:rsidRDefault="000A1DB6" w:rsidP="00664D04">
                    <w:pPr>
                      <w:pStyle w:val="Brdtext"/>
                      <w:jc w:val="left"/>
                    </w:pPr>
                    <w:sdt>
                      <w:sdtPr>
                        <w:alias w:val="NummerEtikett"/>
                        <w:tag w:val="NummerEtikett"/>
                        <w:id w:val="-654528478"/>
                        <w:lock w:val="sdtContentLocked"/>
                        <w:dataBinding w:prefixMappings="xmlns:ns0='http://rkdhs/mallar/lagstiftning/Prop/Prop.xsd'" w:xpath="/ns0:dokumentvärden[1]/ns0:dokumentnummer[1]/@etikett" w:storeItemID="{068625C3-B546-44A5-B525-B7CC092E5AD6}"/>
                        <w:text/>
                      </w:sdtPr>
                      <w:sdtEndPr/>
                      <w:sdtContent>
                        <w:r w:rsidR="00301209">
                          <w:t>Prop.</w:t>
                        </w:r>
                      </w:sdtContent>
                    </w:sdt>
                    <w:r w:rsidR="00244011">
                      <w:t xml:space="preserve"> </w:t>
                    </w:r>
                    <w:sdt>
                      <w:sdtPr>
                        <w:alias w:val="Nummer"/>
                        <w:tag w:val="Nummer"/>
                        <w:id w:val="1862773141"/>
                        <w:lock w:val="sdtContentLocked"/>
                        <w:dataBinding w:prefixMappings="xmlns:ns0='http://rkdhs/mallar/lagstiftning/Prop/Prop.xsd'" w:xpath="/ns0:dokumentvärden[1]/ns0:dokumentnummer[1]" w:storeItemID="{068625C3-B546-44A5-B525-B7CC092E5AD6}"/>
                        <w:text/>
                      </w:sdtPr>
                      <w:sdtEndPr/>
                      <w:sdtContent>
                        <w:r w:rsidR="00301209">
                          <w:t>2021/22:256</w:t>
                        </w:r>
                      </w:sdtContent>
                    </w:sdt>
                  </w:p>
                  <w:p w14:paraId="0C45518E" w14:textId="331A5329" w:rsidR="00C7375F" w:rsidRPr="00C7375F" w:rsidRDefault="000A1DB6" w:rsidP="00C7375F">
                    <w:pPr>
                      <w:pStyle w:val="Brdtext"/>
                    </w:pPr>
                    <w:sdt>
                      <w:sdtPr>
                        <w:alias w:val="BilageEtikett"/>
                        <w:tag w:val="BilageEtikett"/>
                        <w:id w:val="-1263764372"/>
                        <w:lock w:val="sdtContentLocked"/>
                        <w:dataBinding w:prefixMappings="xmlns:ns0='http://rkdhs/mallar/lagstiftning/Prop/Prop.xsd'" w:xpath="/ns0:dokumentvärden[1]/ns0:bilagor[1]/ns0:bilaga[2]/@bilageetikett" w:storeItemID="{068625C3-B546-44A5-B525-B7CC092E5AD6}"/>
                        <w:text/>
                      </w:sdtPr>
                      <w:sdtEndPr/>
                      <w:sdtContent>
                        <w:r w:rsidR="00301209">
                          <w:t>Bilaga</w:t>
                        </w:r>
                      </w:sdtContent>
                    </w:sdt>
                    <w:r w:rsidR="005673A1">
                      <w:t xml:space="preserve"> </w:t>
                    </w:r>
                    <w:sdt>
                      <w:sdtPr>
                        <w:alias w:val="BilageNummer"/>
                        <w:tag w:val="BilageNummer"/>
                        <w:id w:val="-1494717987"/>
                        <w:lock w:val="sdtContentLocked"/>
                        <w:dataBinding w:prefixMappings="xmlns:ns0='http://rkdhs/mallar/lagstiftning/Prop/Prop.xsd'" w:xpath="/ns0:dokumentvärden[1]/ns0:bilagor[1]/ns0:bilaga[2]/@bilagenummer" w:storeItemID="{068625C3-B546-44A5-B525-B7CC092E5AD6}"/>
                        <w:text/>
                      </w:sdtPr>
                      <w:sdtEndPr/>
                      <w:sdtContent>
                        <w:r w:rsidR="00301209">
                          <w:t>2</w:t>
                        </w:r>
                      </w:sdtContent>
                    </w:sdt>
                  </w:p>
                </w:txbxContent>
              </v:textbox>
              <w10:wrap type="square" anchorx="page" anchory="page"/>
            </v:shape>
          </w:pict>
        </mc:Fallback>
      </mc:AlternateContent>
    </w:r>
    <w:r>
      <w:t xml:space="preserve"> </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EA867AE" w14:textId="77777777" w:rsidR="00244011" w:rsidRDefault="00244011" w:rsidP="00EE1584">
    <w:pPr>
      <w:pStyle w:val="Brdtext"/>
    </w:pPr>
    <w:r>
      <w:rPr>
        <w:noProof/>
        <w:lang w:eastAsia="sv-SE"/>
      </w:rPr>
      <mc:AlternateContent>
        <mc:Choice Requires="wps">
          <w:drawing>
            <wp:anchor distT="0" distB="0" distL="0" distR="0" simplePos="0" relativeHeight="25168025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F71D873" w14:textId="00E6C159" w:rsidR="00244011" w:rsidRDefault="00DF7B57" w:rsidP="00A118D8">
                          <w:pPr>
                            <w:pStyle w:val="Brdtext"/>
                            <w:jc w:val="left"/>
                          </w:pPr>
                          <w:sdt>
                            <w:sdtPr>
                              <w:alias w:val="NummerEtikett"/>
                              <w:tag w:val="NummerEtikett"/>
                              <w:id w:val="991065186"/>
                              <w:lock w:val="sdtContentLocked"/>
                              <w:dataBinding w:prefixMappings="xmlns:ns0='http://rkdhs/mallar/lagstiftning/Prop/Prop.xsd'" w:xpath="/ns0:dokumentvärden[1]/ns0:dokumentnummer[1]/@etikett" w:storeItemID="{068625C3-B546-44A5-B525-B7CC092E5AD6}"/>
                              <w:text/>
                            </w:sdtPr>
                            <w:sdtEndPr/>
                            <w:sdtContent>
                              <w:r w:rsidR="00301209">
                                <w:t>Prop.</w:t>
                              </w:r>
                            </w:sdtContent>
                          </w:sdt>
                          <w:r w:rsidR="00244011">
                            <w:t xml:space="preserve"> </w:t>
                          </w:r>
                          <w:sdt>
                            <w:sdtPr>
                              <w:alias w:val="Nummer"/>
                              <w:tag w:val="Nummer"/>
                              <w:id w:val="519588806"/>
                              <w:lock w:val="sdtContentLocked"/>
                              <w:dataBinding w:prefixMappings="xmlns:ns0='http://rkdhs/mallar/lagstiftning/Prop/Prop.xsd'" w:xpath="/ns0:dokumentvärden[1]/ns0:dokumentnummer[1]" w:storeItemID="{068625C3-B546-44A5-B525-B7CC092E5AD6}"/>
                              <w:text/>
                            </w:sdtPr>
                            <w:sdtEndPr/>
                            <w:sdtContent>
                              <w:r w:rsidR="00301209">
                                <w:t>2021/22:256</w:t>
                              </w:r>
                            </w:sdtContent>
                          </w:sdt>
                        </w:p>
                        <w:p w14:paraId="1D1A4F9B" w14:textId="0C0D77C7" w:rsidR="00C7375F" w:rsidRPr="00C7375F" w:rsidRDefault="00DF7B57" w:rsidP="00C7375F">
                          <w:pPr>
                            <w:pStyle w:val="Brdtext"/>
                          </w:pPr>
                          <w:sdt>
                            <w:sdtPr>
                              <w:alias w:val="BilageEtikett"/>
                              <w:tag w:val="BilageEtikett"/>
                              <w:id w:val="718866924"/>
                              <w:lock w:val="sdtContentLocked"/>
                              <w:dataBinding w:prefixMappings="xmlns:ns0='http://rkdhs/mallar/lagstiftning/Prop/Prop.xsd'" w:xpath="/ns0:dokumentvärden[1]/ns0:bilagor[1]/ns0:bilaga[2]/@bilageetikett" w:storeItemID="{068625C3-B546-44A5-B525-B7CC092E5AD6}"/>
                              <w:text/>
                            </w:sdtPr>
                            <w:sdtEndPr/>
                            <w:sdtContent>
                              <w:r w:rsidR="00301209">
                                <w:t>Bilaga</w:t>
                              </w:r>
                            </w:sdtContent>
                          </w:sdt>
                          <w:r w:rsidR="005673A1">
                            <w:t xml:space="preserve"> </w:t>
                          </w:r>
                          <w:sdt>
                            <w:sdtPr>
                              <w:alias w:val="BilageNummer"/>
                              <w:tag w:val="BilageNummer"/>
                              <w:id w:val="-182140104"/>
                              <w:lock w:val="sdtContentLocked"/>
                              <w:dataBinding w:prefixMappings="xmlns:ns0='http://rkdhs/mallar/lagstiftning/Prop/Prop.xsd'" w:xpath="/ns0:dokumentvärden[1]/ns0:bilagor[1]/ns0:bilaga[2]/@bilagenummer" w:storeItemID="{068625C3-B546-44A5-B525-B7CC092E5AD6}"/>
                              <w:text/>
                            </w:sdtPr>
                            <w:sdtEndPr/>
                            <w:sdtContent>
                              <w:r w:rsidR="00301209">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8" type="#_x0000_t202" style="position:absolute;left:0;text-align:left;margin-left:348.15pt;margin-top:35.45pt;width:89.85pt;height:9.6pt;z-index:251680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YHmjjgIAAJMFAAAOAAAAZHJzL2Uyb0RvYy54bWysVNtOGzEQfa/Uf7D8XjYbAi0RG5SCqCoh&#10;QIWKZ8drk1V9q+1kN/36Hns3l1JeqPqyO/bcPGfOzPlFpxVZCx8aaypaHo0oEYbbujHPFf3+eP3h&#10;EyUhMlMzZY2o6EYEejF7/+68dVMxtkurauEJgpgwbV1FlzG6aVEEvhSahSPrhIFSWq9ZxNE/F7Vn&#10;LaJrVYxHo9Oitb523nIRAm6veiWd5fhSCh7vpAwiElVRvC3mr8/fRfoWs3M2ffbMLRs+PIP9wys0&#10;awyS7kJdscjIyjd/hdIN9zZYGY+41YWVsuEi14BqytGLah6WzIlcC8AJbgdT+H9h+e363pOmrugY&#10;nTJMo0ePoot+hQKOEzytC1NYPTjYxe6z7dDm7X3AZaq6k16nP+oh0APozQ5cBCM8OZWTEh2jhENX&#10;jsuzcUa/2Hs7H+IXYTVJQkU9mpcxZeubEPESmG5NUrJgVVNfN0rlQyKMuFSerBlarWJ+Izz+sFKG&#10;tBU9PT4Z5cDGJvc+sjIpjMiUGdKlyvsKsxQ3SiQbZb4JCchyoa/kZpwLs8ufrZOVRKq3OA72+1e9&#10;xbmvAx45szVx56wbY32uPs/YHrL6xxYy2dsD8IO6kxi7RZe5crpjwMLWGxDD236yguPXDbp3w0K8&#10;Zx6jhIZjPcQ7fKSyQN8OEiVL63+9dp/swXBoKWkxmhUNP1fMC0rUVwPun5WTSZrlfJicfASRiD/U&#10;LA41ZqUvLShRYhE5nsVkH9VWlN7qJ2yRecoKFTMcuSsat+Jl7BcGthAX83k2wvQ6Fm/Mg+MpdII5&#10;cfOxe2LeDQSOoP6t3Q4xm77gcW+bPIObryK4mEmegO5RHRqAyc/cH7ZUWi2H52y136Wz3wA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aGB5o4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0F71D873" w14:textId="00E6C159" w:rsidR="00244011" w:rsidRDefault="000A1DB6" w:rsidP="00A118D8">
                    <w:pPr>
                      <w:pStyle w:val="Brdtext"/>
                      <w:jc w:val="left"/>
                    </w:pPr>
                    <w:sdt>
                      <w:sdtPr>
                        <w:alias w:val="NummerEtikett"/>
                        <w:tag w:val="NummerEtikett"/>
                        <w:id w:val="991065186"/>
                        <w:lock w:val="sdtContentLocked"/>
                        <w:dataBinding w:prefixMappings="xmlns:ns0='http://rkdhs/mallar/lagstiftning/Prop/Prop.xsd'" w:xpath="/ns0:dokumentvärden[1]/ns0:dokumentnummer[1]/@etikett" w:storeItemID="{068625C3-B546-44A5-B525-B7CC092E5AD6}"/>
                        <w:text/>
                      </w:sdtPr>
                      <w:sdtEndPr/>
                      <w:sdtContent>
                        <w:r w:rsidR="00301209">
                          <w:t>Prop.</w:t>
                        </w:r>
                      </w:sdtContent>
                    </w:sdt>
                    <w:r w:rsidR="00244011">
                      <w:t xml:space="preserve"> </w:t>
                    </w:r>
                    <w:sdt>
                      <w:sdtPr>
                        <w:alias w:val="Nummer"/>
                        <w:tag w:val="Nummer"/>
                        <w:id w:val="519588806"/>
                        <w:lock w:val="sdtContentLocked"/>
                        <w:dataBinding w:prefixMappings="xmlns:ns0='http://rkdhs/mallar/lagstiftning/Prop/Prop.xsd'" w:xpath="/ns0:dokumentvärden[1]/ns0:dokumentnummer[1]" w:storeItemID="{068625C3-B546-44A5-B525-B7CC092E5AD6}"/>
                        <w:text/>
                      </w:sdtPr>
                      <w:sdtEndPr/>
                      <w:sdtContent>
                        <w:r w:rsidR="00301209">
                          <w:t>2021/22:256</w:t>
                        </w:r>
                      </w:sdtContent>
                    </w:sdt>
                  </w:p>
                  <w:p w14:paraId="1D1A4F9B" w14:textId="0C0D77C7" w:rsidR="00C7375F" w:rsidRPr="00C7375F" w:rsidRDefault="000A1DB6" w:rsidP="00C7375F">
                    <w:pPr>
                      <w:pStyle w:val="Brdtext"/>
                    </w:pPr>
                    <w:sdt>
                      <w:sdtPr>
                        <w:alias w:val="BilageEtikett"/>
                        <w:tag w:val="BilageEtikett"/>
                        <w:id w:val="718866924"/>
                        <w:lock w:val="sdtContentLocked"/>
                        <w:dataBinding w:prefixMappings="xmlns:ns0='http://rkdhs/mallar/lagstiftning/Prop/Prop.xsd'" w:xpath="/ns0:dokumentvärden[1]/ns0:bilagor[1]/ns0:bilaga[2]/@bilageetikett" w:storeItemID="{068625C3-B546-44A5-B525-B7CC092E5AD6}"/>
                        <w:text/>
                      </w:sdtPr>
                      <w:sdtEndPr/>
                      <w:sdtContent>
                        <w:r w:rsidR="00301209">
                          <w:t>Bilaga</w:t>
                        </w:r>
                      </w:sdtContent>
                    </w:sdt>
                    <w:r w:rsidR="005673A1">
                      <w:t xml:space="preserve"> </w:t>
                    </w:r>
                    <w:sdt>
                      <w:sdtPr>
                        <w:alias w:val="BilageNummer"/>
                        <w:tag w:val="BilageNummer"/>
                        <w:id w:val="-182140104"/>
                        <w:lock w:val="sdtContentLocked"/>
                        <w:dataBinding w:prefixMappings="xmlns:ns0='http://rkdhs/mallar/lagstiftning/Prop/Prop.xsd'" w:xpath="/ns0:dokumentvärden[1]/ns0:bilagor[1]/ns0:bilaga[2]/@bilagenummer" w:storeItemID="{068625C3-B546-44A5-B525-B7CC092E5AD6}"/>
                        <w:text/>
                      </w:sdtPr>
                      <w:sdtEndPr/>
                      <w:sdtContent>
                        <w:r w:rsidR="00301209">
                          <w:t>2</w:t>
                        </w:r>
                      </w:sdtContent>
                    </w:sdt>
                  </w:p>
                </w:txbxContent>
              </v:textbox>
              <w10:wrap type="square" anchorx="page" anchory="page"/>
            </v:shape>
          </w:pict>
        </mc:Fallback>
      </mc:AlternateContent>
    </w:r>
    <w:r>
      <w:t xml:space="preserve"> </w: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B211AC3" w14:textId="77777777" w:rsidR="00244011" w:rsidRDefault="00244011" w:rsidP="00EE1584">
    <w:pPr>
      <w:pStyle w:val="Brdtext"/>
    </w:pPr>
    <w:r>
      <w:t xml:space="preserve"> </w:t>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F18702" w14:textId="77777777" w:rsidR="00244011" w:rsidRDefault="00244011" w:rsidP="00664D04">
    <w:pPr>
      <w:pStyle w:val="Brdtext"/>
    </w:pPr>
    <w:r>
      <w:rPr>
        <w:noProof/>
        <w:lang w:eastAsia="sv-SE"/>
      </w:rPr>
      <mc:AlternateContent>
        <mc:Choice Requires="wps">
          <w:drawing>
            <wp:anchor distT="0" distB="0" distL="0" distR="0" simplePos="0" relativeHeight="25166182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58C59C8" w14:textId="3D5E728C" w:rsidR="00244011" w:rsidRDefault="00DF7B57" w:rsidP="00664D04">
                          <w:pPr>
                            <w:pStyle w:val="Brdtext"/>
                            <w:jc w:val="left"/>
                          </w:pPr>
                          <w:sdt>
                            <w:sdtPr>
                              <w:alias w:val="NummerEtikett"/>
                              <w:tag w:val="NummerEtikett"/>
                              <w:id w:val="1757014803"/>
                              <w:lock w:val="sdtContentLocked"/>
                              <w:dataBinding w:prefixMappings="xmlns:ns0='http://rkdhs/mallar/lagstiftning/Prop/Prop.xsd'" w:xpath="/ns0:dokumentvärden[1]/ns0:dokumentnummer[1]/@etikett" w:storeItemID="{068625C3-B546-44A5-B525-B7CC092E5AD6}"/>
                              <w:text/>
                            </w:sdtPr>
                            <w:sdtEndPr/>
                            <w:sdtContent>
                              <w:r w:rsidR="00301209">
                                <w:t>Prop.</w:t>
                              </w:r>
                            </w:sdtContent>
                          </w:sdt>
                          <w:r w:rsidR="00244011">
                            <w:t xml:space="preserve"> </w:t>
                          </w:r>
                          <w:sdt>
                            <w:sdtPr>
                              <w:alias w:val="Nummer"/>
                              <w:tag w:val="Nummer"/>
                              <w:id w:val="-1505421622"/>
                              <w:lock w:val="sdtContentLocked"/>
                              <w:dataBinding w:prefixMappings="xmlns:ns0='http://rkdhs/mallar/lagstiftning/Prop/Prop.xsd'" w:xpath="/ns0:dokumentvärden[1]/ns0:dokumentnummer[1]" w:storeItemID="{068625C3-B546-44A5-B525-B7CC092E5AD6}"/>
                              <w:text/>
                            </w:sdtPr>
                            <w:sdtEndPr/>
                            <w:sdtContent>
                              <w:r w:rsidR="00301209">
                                <w:t>2021/22:256</w:t>
                              </w:r>
                            </w:sdtContent>
                          </w:sdt>
                        </w:p>
                        <w:p w14:paraId="42A36A15" w14:textId="7FBF775B" w:rsidR="00C7375F" w:rsidRPr="00C7375F" w:rsidRDefault="00DF7B57" w:rsidP="00C7375F">
                          <w:pPr>
                            <w:pStyle w:val="Brdtext"/>
                          </w:pPr>
                          <w:sdt>
                            <w:sdtPr>
                              <w:alias w:val="BilageEtikett"/>
                              <w:tag w:val="BilageEtikett"/>
                              <w:id w:val="609401325"/>
                              <w:lock w:val="sdtContentLocked"/>
                              <w:dataBinding w:prefixMappings="xmlns:ns0='http://rkdhs/mallar/lagstiftning/Prop/Prop.xsd'" w:xpath="/ns0:dokumentvärden[1]/ns0:bilagor[1]/ns0:bilaga[3]/@bilageetikett" w:storeItemID="{068625C3-B546-44A5-B525-B7CC092E5AD6}"/>
                              <w:text/>
                            </w:sdtPr>
                            <w:sdtEndPr/>
                            <w:sdtContent>
                              <w:r w:rsidR="00301209">
                                <w:t>Bilaga</w:t>
                              </w:r>
                            </w:sdtContent>
                          </w:sdt>
                          <w:r w:rsidR="005673A1">
                            <w:t xml:space="preserve"> </w:t>
                          </w:r>
                          <w:sdt>
                            <w:sdtPr>
                              <w:alias w:val="BilageNummer"/>
                              <w:tag w:val="BilageNummer"/>
                              <w:id w:val="274532303"/>
                              <w:lock w:val="sdtContentLocked"/>
                              <w:dataBinding w:prefixMappings="xmlns:ns0='http://rkdhs/mallar/lagstiftning/Prop/Prop.xsd'" w:xpath="/ns0:dokumentvärden[1]/ns0:bilagor[1]/ns0:bilaga[3]/@bilagenummer" w:storeItemID="{068625C3-B546-44A5-B525-B7CC092E5AD6}"/>
                              <w:text/>
                            </w:sdtPr>
                            <w:sdtEndPr/>
                            <w:sdtContent>
                              <w:r w:rsidR="00301209">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2" type="#_x0000_t202" style="position:absolute;left:0;text-align:left;margin-left:29.4pt;margin-top:34.85pt;width:89.85pt;height:9.6pt;z-index:2516618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L5xGkAIAAJMFAAAOAAAAZHJzL2Uyb0RvYy54bWysVFFv2yAQfp+0/4B4Xx2nabdGcaqsVadJ&#10;VVutnfpMMCTWMDAgsbNfvw9sJ1nXl057sYH77o777jtml22tyFY4Xxld0PxkRInQ3JSVXhX0+9PN&#10;h0+U+MB0yZTRoqA74enl/P27WWOnYmzWRpXCEQTRftrYgq5DsNMs83wtauZPjBUaRmlczQK2bpWV&#10;jjWIXqtsPBqdZ41xpXWGC+9xet0Z6TzFl1LwcC+lF4GoguJuIX1d+i7jN5vP2HTlmF1XvL8G+4db&#10;1KzSSLoPdc0CIxtX/RWqrrgz3shwwk2dGSkrLlINqCYfvajmcc2sSLWAHG/3NPn/F5bfbR8cqcqC&#10;nuaUaFajR0+iDW6DAsaRnsb6KVCPFrjQfjYt2jycexzGqlvp6vhHPQR2EL3bk4tghEenfJKjY5Rw&#10;2PJxfjFO7GcHb+t8+CJMTeKioA7NS5yy7a0PuAmgAyQm80ZV5U2lVNpEwYgr5ciWodUqpDvC4w+U&#10;0qQp6Pnp2SgF1ia6d5GVjmFEkkyfLlbeVZhWYadExCj9TUhQlgp9JTfjXOh9/oSOKIlUb3Hs8Ydb&#10;vcW5qwMeKbPRYe9cV9q4VH2asQNl5Y+BMtnhQfhR3XEZ2mWbtHJ+NihgacodhOFMN1ne8psK3btl&#10;Pjwwh1FCw/E8hHt8pDJg3/QrStbG/XrtPOKhcFgpaTCaBfU/N8wJStRXDe1f5JNJnOW0mZx9hJCI&#10;O7Ysjy16U18ZSALyxu3SMuKDGpbSmfoZr8giZoWJaY7cBQ3D8ip0DwZeIS4WiwTC9FoWbvWj5TF0&#10;pDlq86l9Zs72Ag6Q/p0ZhphNX+i4w0ZPbxebAC0mkUeiO1b7BmDyk/b7Vyo+Lcf7hDq8pfPf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CQL5xG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458C59C8" w14:textId="3D5E728C" w:rsidR="00244011" w:rsidRDefault="000A1DB6" w:rsidP="00664D04">
                    <w:pPr>
                      <w:pStyle w:val="Brdtext"/>
                      <w:jc w:val="left"/>
                    </w:pPr>
                    <w:sdt>
                      <w:sdtPr>
                        <w:alias w:val="NummerEtikett"/>
                        <w:tag w:val="NummerEtikett"/>
                        <w:id w:val="1757014803"/>
                        <w:lock w:val="sdtContentLocked"/>
                        <w:dataBinding w:prefixMappings="xmlns:ns0='http://rkdhs/mallar/lagstiftning/Prop/Prop.xsd'" w:xpath="/ns0:dokumentvärden[1]/ns0:dokumentnummer[1]/@etikett" w:storeItemID="{068625C3-B546-44A5-B525-B7CC092E5AD6}"/>
                        <w:text/>
                      </w:sdtPr>
                      <w:sdtEndPr/>
                      <w:sdtContent>
                        <w:r w:rsidR="00301209">
                          <w:t>Prop.</w:t>
                        </w:r>
                      </w:sdtContent>
                    </w:sdt>
                    <w:r w:rsidR="00244011">
                      <w:t xml:space="preserve"> </w:t>
                    </w:r>
                    <w:sdt>
                      <w:sdtPr>
                        <w:alias w:val="Nummer"/>
                        <w:tag w:val="Nummer"/>
                        <w:id w:val="-1505421622"/>
                        <w:lock w:val="sdtContentLocked"/>
                        <w:dataBinding w:prefixMappings="xmlns:ns0='http://rkdhs/mallar/lagstiftning/Prop/Prop.xsd'" w:xpath="/ns0:dokumentvärden[1]/ns0:dokumentnummer[1]" w:storeItemID="{068625C3-B546-44A5-B525-B7CC092E5AD6}"/>
                        <w:text/>
                      </w:sdtPr>
                      <w:sdtEndPr/>
                      <w:sdtContent>
                        <w:r w:rsidR="00301209">
                          <w:t>2021/22:256</w:t>
                        </w:r>
                      </w:sdtContent>
                    </w:sdt>
                  </w:p>
                  <w:p w14:paraId="42A36A15" w14:textId="7FBF775B" w:rsidR="00C7375F" w:rsidRPr="00C7375F" w:rsidRDefault="000A1DB6" w:rsidP="00C7375F">
                    <w:pPr>
                      <w:pStyle w:val="Brdtext"/>
                    </w:pPr>
                    <w:sdt>
                      <w:sdtPr>
                        <w:alias w:val="BilageEtikett"/>
                        <w:tag w:val="BilageEtikett"/>
                        <w:id w:val="609401325"/>
                        <w:lock w:val="sdtContentLocked"/>
                        <w:dataBinding w:prefixMappings="xmlns:ns0='http://rkdhs/mallar/lagstiftning/Prop/Prop.xsd'" w:xpath="/ns0:dokumentvärden[1]/ns0:bilagor[1]/ns0:bilaga[3]/@bilageetikett" w:storeItemID="{068625C3-B546-44A5-B525-B7CC092E5AD6}"/>
                        <w:text/>
                      </w:sdtPr>
                      <w:sdtEndPr/>
                      <w:sdtContent>
                        <w:r w:rsidR="00301209">
                          <w:t>Bilaga</w:t>
                        </w:r>
                      </w:sdtContent>
                    </w:sdt>
                    <w:r w:rsidR="005673A1">
                      <w:t xml:space="preserve"> </w:t>
                    </w:r>
                    <w:sdt>
                      <w:sdtPr>
                        <w:alias w:val="BilageNummer"/>
                        <w:tag w:val="BilageNummer"/>
                        <w:id w:val="274532303"/>
                        <w:lock w:val="sdtContentLocked"/>
                        <w:dataBinding w:prefixMappings="xmlns:ns0='http://rkdhs/mallar/lagstiftning/Prop/Prop.xsd'" w:xpath="/ns0:dokumentvärden[1]/ns0:bilagor[1]/ns0:bilaga[3]/@bilagenummer" w:storeItemID="{068625C3-B546-44A5-B525-B7CC092E5AD6}"/>
                        <w:text/>
                      </w:sdtPr>
                      <w:sdtEndPr/>
                      <w:sdtContent>
                        <w:r w:rsidR="00301209">
                          <w:t>3</w:t>
                        </w:r>
                      </w:sdtContent>
                    </w:sdt>
                  </w:p>
                </w:txbxContent>
              </v:textbox>
              <w10:wrap type="square" anchorx="page" anchory="page"/>
            </v:shape>
          </w:pict>
        </mc:Fallback>
      </mc:AlternateContent>
    </w:r>
    <w:r>
      <w:t xml:space="preserve"> </w: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BD11AED" w14:textId="77777777" w:rsidR="00244011" w:rsidRDefault="00244011" w:rsidP="00EE1584">
    <w:pPr>
      <w:pStyle w:val="Brdtext"/>
    </w:pPr>
    <w:r>
      <w:rPr>
        <w:noProof/>
        <w:lang w:eastAsia="sv-SE"/>
      </w:rPr>
      <mc:AlternateContent>
        <mc:Choice Requires="wps">
          <w:drawing>
            <wp:anchor distT="0" distB="0" distL="0" distR="0" simplePos="0" relativeHeight="25168128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F8D140E" w14:textId="7000066C" w:rsidR="00244011" w:rsidRDefault="00DF7B57" w:rsidP="00A118D8">
                          <w:pPr>
                            <w:pStyle w:val="Brdtext"/>
                            <w:jc w:val="left"/>
                          </w:pPr>
                          <w:sdt>
                            <w:sdtPr>
                              <w:alias w:val="NummerEtikett"/>
                              <w:tag w:val="NummerEtikett"/>
                              <w:id w:val="1687018091"/>
                              <w:lock w:val="sdtContentLocked"/>
                              <w:dataBinding w:prefixMappings="xmlns:ns0='http://rkdhs/mallar/lagstiftning/Prop/Prop.xsd'" w:xpath="/ns0:dokumentvärden[1]/ns0:dokumentnummer[1]/@etikett" w:storeItemID="{068625C3-B546-44A5-B525-B7CC092E5AD6}"/>
                              <w:text/>
                            </w:sdtPr>
                            <w:sdtEndPr/>
                            <w:sdtContent>
                              <w:r w:rsidR="00301209">
                                <w:t>Prop.</w:t>
                              </w:r>
                            </w:sdtContent>
                          </w:sdt>
                          <w:r w:rsidR="00244011">
                            <w:t xml:space="preserve"> </w:t>
                          </w:r>
                          <w:sdt>
                            <w:sdtPr>
                              <w:alias w:val="Nummer"/>
                              <w:tag w:val="Nummer"/>
                              <w:id w:val="-1593782646"/>
                              <w:lock w:val="sdtContentLocked"/>
                              <w:dataBinding w:prefixMappings="xmlns:ns0='http://rkdhs/mallar/lagstiftning/Prop/Prop.xsd'" w:xpath="/ns0:dokumentvärden[1]/ns0:dokumentnummer[1]" w:storeItemID="{068625C3-B546-44A5-B525-B7CC092E5AD6}"/>
                              <w:text/>
                            </w:sdtPr>
                            <w:sdtEndPr/>
                            <w:sdtContent>
                              <w:r w:rsidR="00301209">
                                <w:t>2021/22:256</w:t>
                              </w:r>
                            </w:sdtContent>
                          </w:sdt>
                        </w:p>
                        <w:p w14:paraId="7792FA1F" w14:textId="0EA295DA" w:rsidR="00C7375F" w:rsidRPr="00C7375F" w:rsidRDefault="00DF7B57" w:rsidP="00C7375F">
                          <w:pPr>
                            <w:pStyle w:val="Brdtext"/>
                          </w:pPr>
                          <w:sdt>
                            <w:sdtPr>
                              <w:alias w:val="BilageEtikett"/>
                              <w:tag w:val="BilageEtikett"/>
                              <w:id w:val="-1188828187"/>
                              <w:lock w:val="sdtContentLocked"/>
                              <w:dataBinding w:prefixMappings="xmlns:ns0='http://rkdhs/mallar/lagstiftning/Prop/Prop.xsd'" w:xpath="/ns0:dokumentvärden[1]/ns0:bilagor[1]/ns0:bilaga[3]/@bilageetikett" w:storeItemID="{068625C3-B546-44A5-B525-B7CC092E5AD6}"/>
                              <w:text/>
                            </w:sdtPr>
                            <w:sdtEndPr/>
                            <w:sdtContent>
                              <w:r w:rsidR="00301209">
                                <w:t>Bilaga</w:t>
                              </w:r>
                            </w:sdtContent>
                          </w:sdt>
                          <w:r w:rsidR="005673A1">
                            <w:t xml:space="preserve"> </w:t>
                          </w:r>
                          <w:sdt>
                            <w:sdtPr>
                              <w:alias w:val="BilageNummer"/>
                              <w:tag w:val="BilageNummer"/>
                              <w:id w:val="295489745"/>
                              <w:lock w:val="sdtContentLocked"/>
                              <w:dataBinding w:prefixMappings="xmlns:ns0='http://rkdhs/mallar/lagstiftning/Prop/Prop.xsd'" w:xpath="/ns0:dokumentvärden[1]/ns0:bilagor[1]/ns0:bilaga[3]/@bilagenummer" w:storeItemID="{068625C3-B546-44A5-B525-B7CC092E5AD6}"/>
                              <w:text/>
                            </w:sdtPr>
                            <w:sdtEndPr/>
                            <w:sdtContent>
                              <w:r w:rsidR="00301209">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3" type="#_x0000_t202" style="position:absolute;left:0;text-align:left;margin-left:348.15pt;margin-top:35.45pt;width:89.85pt;height:9.6pt;z-index:2516812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liUWkAIAAJMFAAAOAAAAZHJzL2Uyb0RvYy54bWysVFFv2yAQfp+0/4B4Xx2nabZGdaqsVadJ&#10;VVstnfpMMDTWMDAgsbNfvw9sJ1nXl057sYH77o777uMuLttaka1wvjK6oPnJiBKhuSkr/VzQ7483&#10;Hz5R4gPTJVNGi4LuhKeX8/fvLho7E2OzNqoUjiCI9rPGFnQdgp1lmedrUTN/YqzQMErjahawdc9Z&#10;6ViD6LXKxqPRNGuMK60zXHiP0+vOSOcpvpSCh3spvQhEFRR3C+nr0ncVv9n8gs2eHbPrivfXYP9w&#10;i5pVGkn3oa5ZYGTjqr9C1RV3xhsZTripMyNlxUWqAdXkoxfVLNfMilQLyPF2T5P/f2H53fbBkaos&#10;6Cno0axGjx5FG9wGBZxGehrrZ0AtLXCh/WxatHk49ziMVbfS1fGPegjsiLTbk4tghEenfJKjY5Rw&#10;2PJxfj5O7GcHb+t8+CJMTeKioA7NS5yy7a0PuAmgAyQm80ZV5U2lVNpEwYgr5ciWodUqpDvC4w+U&#10;0qQp6PT0bJQCaxPdu8hKxzAiSaZPFyvvKkyrsFMiYpT+JiQoS4W+kptxLvQ+f0JHlESqtzj2+MOt&#10;3uLc1QGPlNnosHeuK21cqj69sQNl5Y+BMtnhQfhR3XEZ2lWbtDKdDgpYmXIHYTjTvSxv+U2F7t0y&#10;Hx6Yw1NCwzEewj0+Uhmwb/oVJWvjfr12HvFQOKyUNHiaBfU/N8wJStRXDe2f55MJwoa0mZx9hJCI&#10;O7asji16U18ZSCLHILI8LSM+qGEpnamfMEUWMStMTHPkLmgYllehGxiYQlwsFgmE12tZuNVLy2Po&#10;SHPU5mP7xJztBRwg/TszPGI2e6HjDhs9vV1sArSYRB6J7ljtG4CXn7TfT6k4Wo73CXWYpfP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EliUW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0F8D140E" w14:textId="7000066C" w:rsidR="00244011" w:rsidRDefault="000A1DB6" w:rsidP="00A118D8">
                    <w:pPr>
                      <w:pStyle w:val="Brdtext"/>
                      <w:jc w:val="left"/>
                    </w:pPr>
                    <w:sdt>
                      <w:sdtPr>
                        <w:alias w:val="NummerEtikett"/>
                        <w:tag w:val="NummerEtikett"/>
                        <w:id w:val="1687018091"/>
                        <w:lock w:val="sdtContentLocked"/>
                        <w:dataBinding w:prefixMappings="xmlns:ns0='http://rkdhs/mallar/lagstiftning/Prop/Prop.xsd'" w:xpath="/ns0:dokumentvärden[1]/ns0:dokumentnummer[1]/@etikett" w:storeItemID="{068625C3-B546-44A5-B525-B7CC092E5AD6}"/>
                        <w:text/>
                      </w:sdtPr>
                      <w:sdtEndPr/>
                      <w:sdtContent>
                        <w:r w:rsidR="00301209">
                          <w:t>Prop.</w:t>
                        </w:r>
                      </w:sdtContent>
                    </w:sdt>
                    <w:r w:rsidR="00244011">
                      <w:t xml:space="preserve"> </w:t>
                    </w:r>
                    <w:sdt>
                      <w:sdtPr>
                        <w:alias w:val="Nummer"/>
                        <w:tag w:val="Nummer"/>
                        <w:id w:val="-1593782646"/>
                        <w:lock w:val="sdtContentLocked"/>
                        <w:dataBinding w:prefixMappings="xmlns:ns0='http://rkdhs/mallar/lagstiftning/Prop/Prop.xsd'" w:xpath="/ns0:dokumentvärden[1]/ns0:dokumentnummer[1]" w:storeItemID="{068625C3-B546-44A5-B525-B7CC092E5AD6}"/>
                        <w:text/>
                      </w:sdtPr>
                      <w:sdtEndPr/>
                      <w:sdtContent>
                        <w:r w:rsidR="00301209">
                          <w:t>2021/22:256</w:t>
                        </w:r>
                      </w:sdtContent>
                    </w:sdt>
                  </w:p>
                  <w:p w14:paraId="7792FA1F" w14:textId="0EA295DA" w:rsidR="00C7375F" w:rsidRPr="00C7375F" w:rsidRDefault="000A1DB6" w:rsidP="00C7375F">
                    <w:pPr>
                      <w:pStyle w:val="Brdtext"/>
                    </w:pPr>
                    <w:sdt>
                      <w:sdtPr>
                        <w:alias w:val="BilageEtikett"/>
                        <w:tag w:val="BilageEtikett"/>
                        <w:id w:val="-1188828187"/>
                        <w:lock w:val="sdtContentLocked"/>
                        <w:dataBinding w:prefixMappings="xmlns:ns0='http://rkdhs/mallar/lagstiftning/Prop/Prop.xsd'" w:xpath="/ns0:dokumentvärden[1]/ns0:bilagor[1]/ns0:bilaga[3]/@bilageetikett" w:storeItemID="{068625C3-B546-44A5-B525-B7CC092E5AD6}"/>
                        <w:text/>
                      </w:sdtPr>
                      <w:sdtEndPr/>
                      <w:sdtContent>
                        <w:r w:rsidR="00301209">
                          <w:t>Bilaga</w:t>
                        </w:r>
                      </w:sdtContent>
                    </w:sdt>
                    <w:r w:rsidR="005673A1">
                      <w:t xml:space="preserve"> </w:t>
                    </w:r>
                    <w:sdt>
                      <w:sdtPr>
                        <w:alias w:val="BilageNummer"/>
                        <w:tag w:val="BilageNummer"/>
                        <w:id w:val="295489745"/>
                        <w:lock w:val="sdtContentLocked"/>
                        <w:dataBinding w:prefixMappings="xmlns:ns0='http://rkdhs/mallar/lagstiftning/Prop/Prop.xsd'" w:xpath="/ns0:dokumentvärden[1]/ns0:bilagor[1]/ns0:bilaga[3]/@bilagenummer" w:storeItemID="{068625C3-B546-44A5-B525-B7CC092E5AD6}"/>
                        <w:text/>
                      </w:sdtPr>
                      <w:sdtEndPr/>
                      <w:sdtContent>
                        <w:r w:rsidR="00301209">
                          <w:t>3</w:t>
                        </w:r>
                      </w:sdtContent>
                    </w:sdt>
                  </w:p>
                </w:txbxContent>
              </v:textbox>
              <w10:wrap type="square" anchorx="page" anchory="page"/>
            </v:shape>
          </w:pict>
        </mc:Fallback>
      </mc:AlternateContent>
    </w:r>
    <w:r>
      <w:t xml:space="preserve"> </w:t>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2D80E49" w14:textId="77777777" w:rsidR="00244011" w:rsidRDefault="00244011" w:rsidP="00EE1584">
    <w:pPr>
      <w:pStyle w:val="Brdtext"/>
    </w:pPr>
    <w:r>
      <w:t xml:space="preserve"> </w: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37F9559" w14:textId="77777777" w:rsidR="00244011" w:rsidRDefault="00244011" w:rsidP="00664D04">
    <w:pPr>
      <w:pStyle w:val="Brdtext"/>
    </w:pPr>
    <w:r>
      <w:rPr>
        <w:noProof/>
        <w:lang w:eastAsia="sv-SE"/>
      </w:rPr>
      <mc:AlternateContent>
        <mc:Choice Requires="wps">
          <w:drawing>
            <wp:anchor distT="0" distB="0" distL="0" distR="0" simplePos="0" relativeHeight="25166284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4CC3FEE" w14:textId="1A7A08D4" w:rsidR="00244011" w:rsidRDefault="00DF7B57" w:rsidP="00664D04">
                          <w:pPr>
                            <w:pStyle w:val="Brdtext"/>
                            <w:jc w:val="left"/>
                          </w:pPr>
                          <w:sdt>
                            <w:sdtPr>
                              <w:alias w:val="NummerEtikett"/>
                              <w:tag w:val="NummerEtikett"/>
                              <w:id w:val="-176581005"/>
                              <w:lock w:val="sdtContentLocked"/>
                              <w:dataBinding w:prefixMappings="xmlns:ns0='http://rkdhs/mallar/lagstiftning/Prop/Prop.xsd'" w:xpath="/ns0:dokumentvärden[1]/ns0:dokumentnummer[1]/@etikett" w:storeItemID="{068625C3-B546-44A5-B525-B7CC092E5AD6}"/>
                              <w:text/>
                            </w:sdtPr>
                            <w:sdtEndPr/>
                            <w:sdtContent>
                              <w:r w:rsidR="00301209">
                                <w:t>Prop.</w:t>
                              </w:r>
                            </w:sdtContent>
                          </w:sdt>
                          <w:r w:rsidR="00244011">
                            <w:t xml:space="preserve"> </w:t>
                          </w:r>
                          <w:sdt>
                            <w:sdtPr>
                              <w:alias w:val="Nummer"/>
                              <w:tag w:val="Nummer"/>
                              <w:id w:val="475189670"/>
                              <w:lock w:val="sdtContentLocked"/>
                              <w:dataBinding w:prefixMappings="xmlns:ns0='http://rkdhs/mallar/lagstiftning/Prop/Prop.xsd'" w:xpath="/ns0:dokumentvärden[1]/ns0:dokumentnummer[1]" w:storeItemID="{068625C3-B546-44A5-B525-B7CC092E5AD6}"/>
                              <w:text/>
                            </w:sdtPr>
                            <w:sdtEndPr/>
                            <w:sdtContent>
                              <w:r w:rsidR="00301209">
                                <w:t>2021/22:256</w:t>
                              </w:r>
                            </w:sdtContent>
                          </w:sdt>
                        </w:p>
                        <w:p w14:paraId="1C231033" w14:textId="1CFF6CA7" w:rsidR="00C7375F" w:rsidRPr="00C7375F" w:rsidRDefault="00DF7B57" w:rsidP="00C7375F">
                          <w:pPr>
                            <w:pStyle w:val="Brdtext"/>
                          </w:pPr>
                          <w:sdt>
                            <w:sdtPr>
                              <w:alias w:val="BilageEtikett"/>
                              <w:tag w:val="BilageEtikett"/>
                              <w:id w:val="274908298"/>
                              <w:lock w:val="sdtContentLocked"/>
                              <w:dataBinding w:prefixMappings="xmlns:ns0='http://rkdhs/mallar/lagstiftning/Prop/Prop.xsd'" w:xpath="/ns0:dokumentvärden[1]/ns0:bilagor[1]/ns0:bilaga[3]/@bilageetikett" w:storeItemID="{068625C3-B546-44A5-B525-B7CC092E5AD6}"/>
                              <w:text/>
                            </w:sdtPr>
                            <w:sdtEndPr/>
                            <w:sdtContent>
                              <w:r w:rsidR="00301209">
                                <w:t>Bilaga</w:t>
                              </w:r>
                            </w:sdtContent>
                          </w:sdt>
                          <w:r w:rsidR="005673A1">
                            <w:t xml:space="preserve"> </w:t>
                          </w:r>
                          <w:sdt>
                            <w:sdtPr>
                              <w:alias w:val="BilageNummer"/>
                              <w:tag w:val="BilageNummer"/>
                              <w:id w:val="1128668197"/>
                              <w:lock w:val="sdtContentLocked"/>
                              <w:dataBinding w:prefixMappings="xmlns:ns0='http://rkdhs/mallar/lagstiftning/Prop/Prop.xsd'" w:xpath="/ns0:dokumentvärden[1]/ns0:bilagor[1]/ns0:bilaga[3]/@bilagenummer" w:storeItemID="{068625C3-B546-44A5-B525-B7CC092E5AD6}"/>
                              <w:text/>
                            </w:sdtPr>
                            <w:sdtEndPr/>
                            <w:sdtContent>
                              <w:r w:rsidR="00301209">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7" type="#_x0000_t202" style="position:absolute;left:0;text-align:left;margin-left:29.4pt;margin-top:34.85pt;width:89.85pt;height:9.6pt;z-index:2516628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p2r3jwIAAJMFAAAOAAAAZHJzL2Uyb0RvYy54bWysVE1v2zAMvQ/YfxB0Xx2nabcGdYqsRYcB&#10;RVusHXpWZKkxJomapMTOfv0o2vlY10uHXWxKfCRF8pHnF501bK1CbMBVvDwacaachLpxzxX//nj9&#10;4RNnMQlXCwNOVXyjIr+YvX933vqpGsMSTK0CQycuTltf8WVKfloUUS6VFfEIvHKo1BCsSHgMz0Ud&#10;RIverSnGo9Fp0UKofQCpYsTbq17JZ+RfayXTndZRJWYqjm9L9A30XeRvMTsX0+cg/LKRwzPEP7zC&#10;isZh0J2rK5EEW4XmL1e2kQEi6HQkwRagdSMV5YDZlKMX2TwshVeUCxYn+l2Z4v9zK2/X94E1dcWP&#10;jzlzwmKPHlWXwgoTGOfytD5OEfXgEZe6z9Bhm7f3ES9z1p0ONv8xH4Z6LPRmV1x0xmQ2Kicldowz&#10;ibpyXJ6NqfrF3tqHmL4osCwLFQ/YPKqpWN/EhC9B6BaSg0UwTX3dGEOHTBh1aQJbC2y1SfRGtPgD&#10;ZRxrK356fDIixw6yee/ZuOxGEWWGcDnzPkOS0saojDHum9JYMkr0ldhCSuV28QmdURpDvcVwwO9f&#10;9RbjPg+0oMjg0s7YNg4CZU8zti9Z/WNbMt3jseAHeWcxdYuOuPKRWpevFlBvkBgB+smKXl432L0b&#10;EdO9CDhK2HBcD+kOP9oAVh8GibMlhF+v3Wc8Mhy1nLU4mhWPP1ciKM7MV4fcPysnkzzLdJicfEQi&#10;sXCoWRxq3MpeAlKixEXkJYkZn8xW1AHsE26ReY6KKuEkxq542oqXqV8YuIWkms8JhNPrRbpxD15m&#10;17nMmZuP3ZMIfiBwQurfwnaIxfQFj3tstox+vkrIRSL5vqpDA3DyifvDlsqr5fBMqP0unf0G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J+nave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14CC3FEE" w14:textId="1A7A08D4" w:rsidR="00244011" w:rsidRDefault="000A1DB6" w:rsidP="00664D04">
                    <w:pPr>
                      <w:pStyle w:val="Brdtext"/>
                      <w:jc w:val="left"/>
                    </w:pPr>
                    <w:sdt>
                      <w:sdtPr>
                        <w:alias w:val="NummerEtikett"/>
                        <w:tag w:val="NummerEtikett"/>
                        <w:id w:val="-176581005"/>
                        <w:lock w:val="sdtContentLocked"/>
                        <w:dataBinding w:prefixMappings="xmlns:ns0='http://rkdhs/mallar/lagstiftning/Prop/Prop.xsd'" w:xpath="/ns0:dokumentvärden[1]/ns0:dokumentnummer[1]/@etikett" w:storeItemID="{068625C3-B546-44A5-B525-B7CC092E5AD6}"/>
                        <w:text/>
                      </w:sdtPr>
                      <w:sdtEndPr/>
                      <w:sdtContent>
                        <w:r w:rsidR="00301209">
                          <w:t>Prop.</w:t>
                        </w:r>
                      </w:sdtContent>
                    </w:sdt>
                    <w:r w:rsidR="00244011">
                      <w:t xml:space="preserve"> </w:t>
                    </w:r>
                    <w:sdt>
                      <w:sdtPr>
                        <w:alias w:val="Nummer"/>
                        <w:tag w:val="Nummer"/>
                        <w:id w:val="475189670"/>
                        <w:lock w:val="sdtContentLocked"/>
                        <w:dataBinding w:prefixMappings="xmlns:ns0='http://rkdhs/mallar/lagstiftning/Prop/Prop.xsd'" w:xpath="/ns0:dokumentvärden[1]/ns0:dokumentnummer[1]" w:storeItemID="{068625C3-B546-44A5-B525-B7CC092E5AD6}"/>
                        <w:text/>
                      </w:sdtPr>
                      <w:sdtEndPr/>
                      <w:sdtContent>
                        <w:r w:rsidR="00301209">
                          <w:t>2021/22:256</w:t>
                        </w:r>
                      </w:sdtContent>
                    </w:sdt>
                  </w:p>
                  <w:p w14:paraId="1C231033" w14:textId="1CFF6CA7" w:rsidR="00C7375F" w:rsidRPr="00C7375F" w:rsidRDefault="000A1DB6" w:rsidP="00C7375F">
                    <w:pPr>
                      <w:pStyle w:val="Brdtext"/>
                    </w:pPr>
                    <w:sdt>
                      <w:sdtPr>
                        <w:alias w:val="BilageEtikett"/>
                        <w:tag w:val="BilageEtikett"/>
                        <w:id w:val="274908298"/>
                        <w:lock w:val="sdtContentLocked"/>
                        <w:dataBinding w:prefixMappings="xmlns:ns0='http://rkdhs/mallar/lagstiftning/Prop/Prop.xsd'" w:xpath="/ns0:dokumentvärden[1]/ns0:bilagor[1]/ns0:bilaga[3]/@bilageetikett" w:storeItemID="{068625C3-B546-44A5-B525-B7CC092E5AD6}"/>
                        <w:text/>
                      </w:sdtPr>
                      <w:sdtEndPr/>
                      <w:sdtContent>
                        <w:r w:rsidR="00301209">
                          <w:t>Bilaga</w:t>
                        </w:r>
                      </w:sdtContent>
                    </w:sdt>
                    <w:r w:rsidR="005673A1">
                      <w:t xml:space="preserve"> </w:t>
                    </w:r>
                    <w:sdt>
                      <w:sdtPr>
                        <w:alias w:val="BilageNummer"/>
                        <w:tag w:val="BilageNummer"/>
                        <w:id w:val="1128668197"/>
                        <w:lock w:val="sdtContentLocked"/>
                        <w:dataBinding w:prefixMappings="xmlns:ns0='http://rkdhs/mallar/lagstiftning/Prop/Prop.xsd'" w:xpath="/ns0:dokumentvärden[1]/ns0:bilagor[1]/ns0:bilaga[3]/@bilagenummer" w:storeItemID="{068625C3-B546-44A5-B525-B7CC092E5AD6}"/>
                        <w:text/>
                      </w:sdtPr>
                      <w:sdtEndPr/>
                      <w:sdtContent>
                        <w:r w:rsidR="00301209">
                          <w:t>3</w:t>
                        </w:r>
                      </w:sdtContent>
                    </w:sdt>
                  </w:p>
                </w:txbxContent>
              </v:textbox>
              <w10:wrap type="square" anchorx="page" anchory="page"/>
            </v:shape>
          </w:pict>
        </mc:Fallback>
      </mc:AlternateContent>
    </w:r>
    <w:r>
      <w:t xml:space="preserve"> </w:t>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9E1E8E9" w14:textId="77777777" w:rsidR="00244011" w:rsidRDefault="00244011" w:rsidP="00EE1584">
    <w:pPr>
      <w:pStyle w:val="Brdtext"/>
    </w:pPr>
    <w:r>
      <w:rPr>
        <w:noProof/>
        <w:lang w:eastAsia="sv-SE"/>
      </w:rPr>
      <mc:AlternateContent>
        <mc:Choice Requires="wps">
          <w:drawing>
            <wp:anchor distT="0" distB="0" distL="0" distR="0" simplePos="0" relativeHeight="25168230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89371DB" w14:textId="10ADBE0C" w:rsidR="00244011" w:rsidRDefault="00DF7B57" w:rsidP="00A118D8">
                          <w:pPr>
                            <w:pStyle w:val="Brdtext"/>
                            <w:jc w:val="left"/>
                          </w:pPr>
                          <w:sdt>
                            <w:sdtPr>
                              <w:alias w:val="NummerEtikett"/>
                              <w:tag w:val="NummerEtikett"/>
                              <w:id w:val="-1761133811"/>
                              <w:lock w:val="sdtContentLocked"/>
                              <w:dataBinding w:prefixMappings="xmlns:ns0='http://rkdhs/mallar/lagstiftning/Prop/Prop.xsd'" w:xpath="/ns0:dokumentvärden[1]/ns0:dokumentnummer[1]/@etikett" w:storeItemID="{068625C3-B546-44A5-B525-B7CC092E5AD6}"/>
                              <w:text/>
                            </w:sdtPr>
                            <w:sdtEndPr/>
                            <w:sdtContent>
                              <w:r w:rsidR="00301209">
                                <w:t>Prop.</w:t>
                              </w:r>
                            </w:sdtContent>
                          </w:sdt>
                          <w:r w:rsidR="00244011">
                            <w:t xml:space="preserve"> </w:t>
                          </w:r>
                          <w:sdt>
                            <w:sdtPr>
                              <w:alias w:val="Nummer"/>
                              <w:tag w:val="Nummer"/>
                              <w:id w:val="-1050455593"/>
                              <w:lock w:val="sdtContentLocked"/>
                              <w:dataBinding w:prefixMappings="xmlns:ns0='http://rkdhs/mallar/lagstiftning/Prop/Prop.xsd'" w:xpath="/ns0:dokumentvärden[1]/ns0:dokumentnummer[1]" w:storeItemID="{068625C3-B546-44A5-B525-B7CC092E5AD6}"/>
                              <w:text/>
                            </w:sdtPr>
                            <w:sdtEndPr/>
                            <w:sdtContent>
                              <w:r w:rsidR="00301209">
                                <w:t>2021/22:256</w:t>
                              </w:r>
                            </w:sdtContent>
                          </w:sdt>
                        </w:p>
                        <w:p w14:paraId="01C37C82" w14:textId="79BF39B2" w:rsidR="00C7375F" w:rsidRPr="00C7375F" w:rsidRDefault="00DF7B57" w:rsidP="00C7375F">
                          <w:pPr>
                            <w:pStyle w:val="Brdtext"/>
                          </w:pPr>
                          <w:sdt>
                            <w:sdtPr>
                              <w:alias w:val="BilageEtikett"/>
                              <w:tag w:val="BilageEtikett"/>
                              <w:id w:val="-2028477107"/>
                              <w:lock w:val="sdtContentLocked"/>
                              <w:dataBinding w:prefixMappings="xmlns:ns0='http://rkdhs/mallar/lagstiftning/Prop/Prop.xsd'" w:xpath="/ns0:dokumentvärden[1]/ns0:bilagor[1]/ns0:bilaga[3]/@bilageetikett" w:storeItemID="{068625C3-B546-44A5-B525-B7CC092E5AD6}"/>
                              <w:text/>
                            </w:sdtPr>
                            <w:sdtEndPr/>
                            <w:sdtContent>
                              <w:r w:rsidR="00301209">
                                <w:t>Bilaga</w:t>
                              </w:r>
                            </w:sdtContent>
                          </w:sdt>
                          <w:r w:rsidR="005673A1">
                            <w:t xml:space="preserve"> </w:t>
                          </w:r>
                          <w:sdt>
                            <w:sdtPr>
                              <w:alias w:val="BilageNummer"/>
                              <w:tag w:val="BilageNummer"/>
                              <w:id w:val="394401024"/>
                              <w:lock w:val="sdtContentLocked"/>
                              <w:dataBinding w:prefixMappings="xmlns:ns0='http://rkdhs/mallar/lagstiftning/Prop/Prop.xsd'" w:xpath="/ns0:dokumentvärden[1]/ns0:bilagor[1]/ns0:bilaga[3]/@bilagenummer" w:storeItemID="{068625C3-B546-44A5-B525-B7CC092E5AD6}"/>
                              <w:text/>
                            </w:sdtPr>
                            <w:sdtEndPr/>
                            <w:sdtContent>
                              <w:r w:rsidR="00301209">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8" type="#_x0000_t202" style="position:absolute;left:0;text-align:left;margin-left:348.15pt;margin-top:35.45pt;width:89.85pt;height:9.6pt;z-index:2516823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fD3WjwIAAJMFAAAOAAAAZHJzL2Uyb0RvYy54bWysVEtPGzEQvlfqf7B8L5sNgZaIDUpBVJUQ&#10;oELF2fHaZFXb446d7Ka/vmPv5lHKhaqX3bHn5fnmmzm/6Kxha4WhAVfx8mjEmXIS6sY9V/z74/WH&#10;T5yFKFwtDDhV8Y0K/GL2/t1566dqDEswtUJGQVyYtr7iyxj9tCiCXCorwhF45UipAa2IdMTnokbR&#10;UnRrivFodFq0gLVHkCoEur3qlXyW42utZLzTOqjITMXpbTF/MX8X6VvMzsX0GYVfNnJ4hviHV1jR&#10;OEq6C3UlomArbP4KZRuJEEDHIwm2AK0bqXINVE05elHNw1J4lWshcILfwRT+X1h5u75H1tQVPx5z&#10;5oSlHj2qLuKKCjhO8LQ+TMnqwZNd7D5DR23e3ge6TFV3Gm36Uz2M9AT0ZgcuBWMyOZWTkjrGmSRd&#10;OS7Pxhn9Yu/tMcQvCixLQsWRmpcxFeubEOklZLo1SckCmKa+bozJh0QYdWmQrQW12sT8RvL4w8o4&#10;1lb89PhklAM7SO59ZONSGJUpM6RLlfcVZilujEo2xn1TmiDLhb6SW0ip3C5/tk5WmlK9xXGw37/q&#10;Lc59HeSRM4OLO2fbOMBcfZ6xPWT1jy1kurcnwA/qTmLsFl3myscdAxZQb4gYCP1kBS+vG+rejQjx&#10;XiCNEjWc1kO8o482QOjDIHG2BPz12n2yJ4aTlrOWRrPi4edKoOLMfHXE/bNyMkmznA+Tk49EJIaH&#10;msWhxq3sJRAlSlpEXmYx2UezFTWCfaItMk9ZSSWcpNwVj1vxMvYLg7aQVPN5NqLp9SLeuAcvU+gE&#10;c+LmY/ck0A8EjkT9W9gOsZi+4HFvmzyDn68icTGTPAHdozo0gCY/c3/YUmm1HJ6z1X6Xzn4D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HR8Pda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789371DB" w14:textId="10ADBE0C" w:rsidR="00244011" w:rsidRDefault="000A1DB6" w:rsidP="00A118D8">
                    <w:pPr>
                      <w:pStyle w:val="Brdtext"/>
                      <w:jc w:val="left"/>
                    </w:pPr>
                    <w:sdt>
                      <w:sdtPr>
                        <w:alias w:val="NummerEtikett"/>
                        <w:tag w:val="NummerEtikett"/>
                        <w:id w:val="-1761133811"/>
                        <w:lock w:val="sdtContentLocked"/>
                        <w:dataBinding w:prefixMappings="xmlns:ns0='http://rkdhs/mallar/lagstiftning/Prop/Prop.xsd'" w:xpath="/ns0:dokumentvärden[1]/ns0:dokumentnummer[1]/@etikett" w:storeItemID="{068625C3-B546-44A5-B525-B7CC092E5AD6}"/>
                        <w:text/>
                      </w:sdtPr>
                      <w:sdtEndPr/>
                      <w:sdtContent>
                        <w:r w:rsidR="00301209">
                          <w:t>Prop.</w:t>
                        </w:r>
                      </w:sdtContent>
                    </w:sdt>
                    <w:r w:rsidR="00244011">
                      <w:t xml:space="preserve"> </w:t>
                    </w:r>
                    <w:sdt>
                      <w:sdtPr>
                        <w:alias w:val="Nummer"/>
                        <w:tag w:val="Nummer"/>
                        <w:id w:val="-1050455593"/>
                        <w:lock w:val="sdtContentLocked"/>
                        <w:dataBinding w:prefixMappings="xmlns:ns0='http://rkdhs/mallar/lagstiftning/Prop/Prop.xsd'" w:xpath="/ns0:dokumentvärden[1]/ns0:dokumentnummer[1]" w:storeItemID="{068625C3-B546-44A5-B525-B7CC092E5AD6}"/>
                        <w:text/>
                      </w:sdtPr>
                      <w:sdtEndPr/>
                      <w:sdtContent>
                        <w:r w:rsidR="00301209">
                          <w:t>2021/22:256</w:t>
                        </w:r>
                      </w:sdtContent>
                    </w:sdt>
                  </w:p>
                  <w:p w14:paraId="01C37C82" w14:textId="79BF39B2" w:rsidR="00C7375F" w:rsidRPr="00C7375F" w:rsidRDefault="000A1DB6" w:rsidP="00C7375F">
                    <w:pPr>
                      <w:pStyle w:val="Brdtext"/>
                    </w:pPr>
                    <w:sdt>
                      <w:sdtPr>
                        <w:alias w:val="BilageEtikett"/>
                        <w:tag w:val="BilageEtikett"/>
                        <w:id w:val="-2028477107"/>
                        <w:lock w:val="sdtContentLocked"/>
                        <w:dataBinding w:prefixMappings="xmlns:ns0='http://rkdhs/mallar/lagstiftning/Prop/Prop.xsd'" w:xpath="/ns0:dokumentvärden[1]/ns0:bilagor[1]/ns0:bilaga[3]/@bilageetikett" w:storeItemID="{068625C3-B546-44A5-B525-B7CC092E5AD6}"/>
                        <w:text/>
                      </w:sdtPr>
                      <w:sdtEndPr/>
                      <w:sdtContent>
                        <w:r w:rsidR="00301209">
                          <w:t>Bilaga</w:t>
                        </w:r>
                      </w:sdtContent>
                    </w:sdt>
                    <w:r w:rsidR="005673A1">
                      <w:t xml:space="preserve"> </w:t>
                    </w:r>
                    <w:sdt>
                      <w:sdtPr>
                        <w:alias w:val="BilageNummer"/>
                        <w:tag w:val="BilageNummer"/>
                        <w:id w:val="394401024"/>
                        <w:lock w:val="sdtContentLocked"/>
                        <w:dataBinding w:prefixMappings="xmlns:ns0='http://rkdhs/mallar/lagstiftning/Prop/Prop.xsd'" w:xpath="/ns0:dokumentvärden[1]/ns0:bilagor[1]/ns0:bilaga[3]/@bilagenummer" w:storeItemID="{068625C3-B546-44A5-B525-B7CC092E5AD6}"/>
                        <w:text/>
                      </w:sdtPr>
                      <w:sdtEndPr/>
                      <w:sdtContent>
                        <w:r w:rsidR="00301209">
                          <w:t>3</w:t>
                        </w:r>
                      </w:sdtContent>
                    </w:sdt>
                  </w:p>
                </w:txbxContent>
              </v:textbox>
              <w10:wrap type="square" anchorx="page" anchory="page"/>
            </v:shape>
          </w:pict>
        </mc:Fallback>
      </mc:AlternateContent>
    </w:r>
    <w:r>
      <w:t xml:space="preserve"> </w:t>
    </w: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D96CB6" w14:textId="77777777" w:rsidR="00244011" w:rsidRDefault="00244011" w:rsidP="00664D04">
    <w:pPr>
      <w:pStyle w:val="Brdtext"/>
    </w:pPr>
    <w:r>
      <w:rPr>
        <w:noProof/>
        <w:lang w:eastAsia="sv-SE"/>
      </w:rPr>
      <mc:AlternateContent>
        <mc:Choice Requires="wps">
          <w:drawing>
            <wp:anchor distT="0" distB="0" distL="0" distR="0" simplePos="0" relativeHeight="25166387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F60E971" w14:textId="3974C55A" w:rsidR="00244011" w:rsidRDefault="00DF7B57" w:rsidP="00664D04">
                          <w:pPr>
                            <w:pStyle w:val="Brdtext"/>
                            <w:jc w:val="left"/>
                          </w:pPr>
                          <w:sdt>
                            <w:sdtPr>
                              <w:alias w:val="NummerEtikett"/>
                              <w:tag w:val="NummerEtikett"/>
                              <w:id w:val="-2016371933"/>
                              <w:lock w:val="sdtContentLocked"/>
                              <w:dataBinding w:prefixMappings="xmlns:ns0='http://rkdhs/mallar/lagstiftning/Prop/Prop.xsd'" w:xpath="/ns0:dokumentvärden[1]/ns0:dokumentnummer[1]/@etikett" w:storeItemID="{068625C3-B546-44A5-B525-B7CC092E5AD6}"/>
                              <w:text/>
                            </w:sdtPr>
                            <w:sdtEndPr/>
                            <w:sdtContent>
                              <w:r w:rsidR="00301209">
                                <w:t>Prop.</w:t>
                              </w:r>
                            </w:sdtContent>
                          </w:sdt>
                          <w:r w:rsidR="00244011">
                            <w:t xml:space="preserve"> </w:t>
                          </w:r>
                          <w:sdt>
                            <w:sdtPr>
                              <w:alias w:val="Nummer"/>
                              <w:tag w:val="Nummer"/>
                              <w:id w:val="-488552554"/>
                              <w:lock w:val="sdtContentLocked"/>
                              <w:dataBinding w:prefixMappings="xmlns:ns0='http://rkdhs/mallar/lagstiftning/Prop/Prop.xsd'" w:xpath="/ns0:dokumentvärden[1]/ns0:dokumentnummer[1]" w:storeItemID="{068625C3-B546-44A5-B525-B7CC092E5AD6}"/>
                              <w:text/>
                            </w:sdtPr>
                            <w:sdtEndPr/>
                            <w:sdtContent>
                              <w:r w:rsidR="00301209">
                                <w:t>2021/22:256</w:t>
                              </w:r>
                            </w:sdtContent>
                          </w:sdt>
                        </w:p>
                        <w:p w14:paraId="4740ADD3" w14:textId="31E67D66" w:rsidR="00C7375F" w:rsidRPr="00C7375F" w:rsidRDefault="00DF7B57" w:rsidP="00C7375F">
                          <w:pPr>
                            <w:pStyle w:val="Brdtext"/>
                          </w:pPr>
                          <w:sdt>
                            <w:sdtPr>
                              <w:alias w:val="BilageEtikett"/>
                              <w:tag w:val="BilageEtikett"/>
                              <w:id w:val="783461996"/>
                              <w:lock w:val="sdtContentLocked"/>
                              <w:dataBinding w:prefixMappings="xmlns:ns0='http://rkdhs/mallar/lagstiftning/Prop/Prop.xsd'" w:xpath="/ns0:dokumentvärden[1]/ns0:bilagor[1]/ns0:bilaga[3]/@bilageetikett" w:storeItemID="{068625C3-B546-44A5-B525-B7CC092E5AD6}"/>
                              <w:text/>
                            </w:sdtPr>
                            <w:sdtEndPr/>
                            <w:sdtContent>
                              <w:r w:rsidR="00301209">
                                <w:t>Bilaga</w:t>
                              </w:r>
                            </w:sdtContent>
                          </w:sdt>
                          <w:r w:rsidR="005673A1">
                            <w:t xml:space="preserve"> </w:t>
                          </w:r>
                          <w:sdt>
                            <w:sdtPr>
                              <w:alias w:val="BilageNummer"/>
                              <w:tag w:val="BilageNummer"/>
                              <w:id w:val="-963108981"/>
                              <w:lock w:val="sdtContentLocked"/>
                              <w:dataBinding w:prefixMappings="xmlns:ns0='http://rkdhs/mallar/lagstiftning/Prop/Prop.xsd'" w:xpath="/ns0:dokumentvärden[1]/ns0:bilagor[1]/ns0:bilaga[3]/@bilagenummer" w:storeItemID="{068625C3-B546-44A5-B525-B7CC092E5AD6}"/>
                              <w:text/>
                            </w:sdtPr>
                            <w:sdtEndPr/>
                            <w:sdtContent>
                              <w:r w:rsidR="00301209">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02" type="#_x0000_t202" style="position:absolute;left:0;text-align:left;margin-left:29.4pt;margin-top:34.85pt;width:89.85pt;height:9.6pt;z-index:2516638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tOYIkAIAAJMFAAAOAAAAZHJzL2Uyb0RvYy54bWysVN9v2jAQfp+0/8Hy+xpCoV1RQ8VaMU1C&#10;bTWY+mwcu0SzfZ5tSNhf37OTAOv60mkvydn3y/fdd3d902hFdsL5CkxB87MBJcJwKCvzXNAfq/mn&#10;z5T4wEzJFBhR0L3w9Gb68cN1bSdiCBtQpXAEgxg/qW1BNyHYSZZ5vhGa+TOwwqBSgtMs4NE9Z6Vj&#10;NUbXKhsOBhdZDa60DrjwHm/vWiWdpvhSCh4epPQiEFVQfFtIX5e+6/jNptds8uyY3VS8ewb7h1do&#10;VhlMegh1xwIjW1f9FUpX3IEHGc446AykrLhINWA1+eBVNcsNsyLVguB4e4DJ/7+w/H736EhVFvR8&#10;TIlhGnu0Ek1wWyxgGOGprZ+g1dKiXWi+QINt7u89XsaqG+l0/GM9BPUI9P4ALgYjPDrloxw7RglH&#10;XT7Mr4YJ/ezobZ0PXwVoEoWCOmxewpTtFj7gS9C0N4nJPKiqnFdKpUMkjLhVjuwYtlqF9Eb0+MNK&#10;GVIX9OJ8PEiBDUT3NrIyMYxIlOnSxcrbCpMU9kpEG2W+C4mQpULfyM04F+aQP1lHK4mp3uPY2R9f&#10;9R7ntg70SJnBhIOzrgy4VH2asSNk5c8eMtnaI+AndUcxNOsmceVy3DNgDeUeieGgnSxv+bzC7i2Y&#10;D4/M4Shhw3E9hAf8SAWIPnQSJRtwv9+6j/bIcNRSUuNoFtT/2jInKFHfDHL/Kh+N4iynw2h8iUQi&#10;7lSzPtWYrb4FpESOi8jyJEb7oHpROtBPuEVmMSuqmOGYu6ChF29DuzBwC3ExmyUjnF7LwsIsLY+h&#10;I8yRm6vmiTnbETgg9e+hH2I2ecXj1jZ6ejvbBuRiInkEukW1awBOfuJ+t6Xiajk9J6vjLp2+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CttOYI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7F60E971" w14:textId="3974C55A" w:rsidR="00244011" w:rsidRDefault="000A1DB6" w:rsidP="00664D04">
                    <w:pPr>
                      <w:pStyle w:val="Brdtext"/>
                      <w:jc w:val="left"/>
                    </w:pPr>
                    <w:sdt>
                      <w:sdtPr>
                        <w:alias w:val="NummerEtikett"/>
                        <w:tag w:val="NummerEtikett"/>
                        <w:id w:val="-2016371933"/>
                        <w:lock w:val="sdtContentLocked"/>
                        <w:dataBinding w:prefixMappings="xmlns:ns0='http://rkdhs/mallar/lagstiftning/Prop/Prop.xsd'" w:xpath="/ns0:dokumentvärden[1]/ns0:dokumentnummer[1]/@etikett" w:storeItemID="{068625C3-B546-44A5-B525-B7CC092E5AD6}"/>
                        <w:text/>
                      </w:sdtPr>
                      <w:sdtEndPr/>
                      <w:sdtContent>
                        <w:r w:rsidR="00301209">
                          <w:t>Prop.</w:t>
                        </w:r>
                      </w:sdtContent>
                    </w:sdt>
                    <w:r w:rsidR="00244011">
                      <w:t xml:space="preserve"> </w:t>
                    </w:r>
                    <w:sdt>
                      <w:sdtPr>
                        <w:alias w:val="Nummer"/>
                        <w:tag w:val="Nummer"/>
                        <w:id w:val="-488552554"/>
                        <w:lock w:val="sdtContentLocked"/>
                        <w:dataBinding w:prefixMappings="xmlns:ns0='http://rkdhs/mallar/lagstiftning/Prop/Prop.xsd'" w:xpath="/ns0:dokumentvärden[1]/ns0:dokumentnummer[1]" w:storeItemID="{068625C3-B546-44A5-B525-B7CC092E5AD6}"/>
                        <w:text/>
                      </w:sdtPr>
                      <w:sdtEndPr/>
                      <w:sdtContent>
                        <w:r w:rsidR="00301209">
                          <w:t>2021/22:256</w:t>
                        </w:r>
                      </w:sdtContent>
                    </w:sdt>
                  </w:p>
                  <w:p w14:paraId="4740ADD3" w14:textId="31E67D66" w:rsidR="00C7375F" w:rsidRPr="00C7375F" w:rsidRDefault="000A1DB6" w:rsidP="00C7375F">
                    <w:pPr>
                      <w:pStyle w:val="Brdtext"/>
                    </w:pPr>
                    <w:sdt>
                      <w:sdtPr>
                        <w:alias w:val="BilageEtikett"/>
                        <w:tag w:val="BilageEtikett"/>
                        <w:id w:val="783461996"/>
                        <w:lock w:val="sdtContentLocked"/>
                        <w:dataBinding w:prefixMappings="xmlns:ns0='http://rkdhs/mallar/lagstiftning/Prop/Prop.xsd'" w:xpath="/ns0:dokumentvärden[1]/ns0:bilagor[1]/ns0:bilaga[3]/@bilageetikett" w:storeItemID="{068625C3-B546-44A5-B525-B7CC092E5AD6}"/>
                        <w:text/>
                      </w:sdtPr>
                      <w:sdtEndPr/>
                      <w:sdtContent>
                        <w:r w:rsidR="00301209">
                          <w:t>Bilaga</w:t>
                        </w:r>
                      </w:sdtContent>
                    </w:sdt>
                    <w:r w:rsidR="005673A1">
                      <w:t xml:space="preserve"> </w:t>
                    </w:r>
                    <w:sdt>
                      <w:sdtPr>
                        <w:alias w:val="BilageNummer"/>
                        <w:tag w:val="BilageNummer"/>
                        <w:id w:val="-963108981"/>
                        <w:lock w:val="sdtContentLocked"/>
                        <w:dataBinding w:prefixMappings="xmlns:ns0='http://rkdhs/mallar/lagstiftning/Prop/Prop.xsd'" w:xpath="/ns0:dokumentvärden[1]/ns0:bilagor[1]/ns0:bilaga[3]/@bilagenummer" w:storeItemID="{068625C3-B546-44A5-B525-B7CC092E5AD6}"/>
                        <w:text/>
                      </w:sdtPr>
                      <w:sdtEndPr/>
                      <w:sdtContent>
                        <w:r w:rsidR="00301209">
                          <w:t>3</w:t>
                        </w:r>
                      </w:sdtContent>
                    </w:sdt>
                  </w:p>
                </w:txbxContent>
              </v:textbox>
              <w10:wrap type="square" anchorx="page" anchory="page"/>
            </v:shape>
          </w:pict>
        </mc:Fallback>
      </mc:AlternateContent>
    </w:r>
    <w:r>
      <w:t xml:space="preserve"> </w:t>
    </w:r>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BDF267" w14:textId="77777777" w:rsidR="00244011" w:rsidRDefault="00244011" w:rsidP="00EE1584">
    <w:pPr>
      <w:pStyle w:val="Brdtext"/>
    </w:pPr>
    <w:r>
      <w:rPr>
        <w:noProof/>
        <w:lang w:eastAsia="sv-SE"/>
      </w:rPr>
      <mc:AlternateContent>
        <mc:Choice Requires="wps">
          <w:drawing>
            <wp:anchor distT="0" distB="0" distL="0" distR="0" simplePos="0" relativeHeight="25168332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DA8B56C" w14:textId="67535CB4" w:rsidR="00244011" w:rsidRDefault="00DF7B57" w:rsidP="00A118D8">
                          <w:pPr>
                            <w:pStyle w:val="Brdtext"/>
                            <w:jc w:val="left"/>
                          </w:pPr>
                          <w:sdt>
                            <w:sdtPr>
                              <w:alias w:val="NummerEtikett"/>
                              <w:tag w:val="NummerEtikett"/>
                              <w:id w:val="-1735846505"/>
                              <w:lock w:val="sdtContentLocked"/>
                              <w:dataBinding w:prefixMappings="xmlns:ns0='http://rkdhs/mallar/lagstiftning/Prop/Prop.xsd'" w:xpath="/ns0:dokumentvärden[1]/ns0:dokumentnummer[1]/@etikett" w:storeItemID="{068625C3-B546-44A5-B525-B7CC092E5AD6}"/>
                              <w:text/>
                            </w:sdtPr>
                            <w:sdtEndPr/>
                            <w:sdtContent>
                              <w:r w:rsidR="00301209">
                                <w:t>Prop.</w:t>
                              </w:r>
                            </w:sdtContent>
                          </w:sdt>
                          <w:r w:rsidR="00244011">
                            <w:t xml:space="preserve"> </w:t>
                          </w:r>
                          <w:sdt>
                            <w:sdtPr>
                              <w:alias w:val="Nummer"/>
                              <w:tag w:val="Nummer"/>
                              <w:id w:val="-1850945681"/>
                              <w:lock w:val="sdtContentLocked"/>
                              <w:dataBinding w:prefixMappings="xmlns:ns0='http://rkdhs/mallar/lagstiftning/Prop/Prop.xsd'" w:xpath="/ns0:dokumentvärden[1]/ns0:dokumentnummer[1]" w:storeItemID="{068625C3-B546-44A5-B525-B7CC092E5AD6}"/>
                              <w:text/>
                            </w:sdtPr>
                            <w:sdtEndPr/>
                            <w:sdtContent>
                              <w:r w:rsidR="00301209">
                                <w:t>2021/22:256</w:t>
                              </w:r>
                            </w:sdtContent>
                          </w:sdt>
                        </w:p>
                        <w:p w14:paraId="235BF1DE" w14:textId="1B6ABACA" w:rsidR="00C7375F" w:rsidRPr="00C7375F" w:rsidRDefault="00DF7B57" w:rsidP="00C7375F">
                          <w:pPr>
                            <w:pStyle w:val="Brdtext"/>
                          </w:pPr>
                          <w:sdt>
                            <w:sdtPr>
                              <w:alias w:val="BilageEtikett"/>
                              <w:tag w:val="BilageEtikett"/>
                              <w:id w:val="850758330"/>
                              <w:lock w:val="sdtContentLocked"/>
                              <w:dataBinding w:prefixMappings="xmlns:ns0='http://rkdhs/mallar/lagstiftning/Prop/Prop.xsd'" w:xpath="/ns0:dokumentvärden[1]/ns0:bilagor[1]/ns0:bilaga[3]/@bilageetikett" w:storeItemID="{068625C3-B546-44A5-B525-B7CC092E5AD6}"/>
                              <w:text/>
                            </w:sdtPr>
                            <w:sdtEndPr/>
                            <w:sdtContent>
                              <w:r w:rsidR="00301209">
                                <w:t>Bilaga</w:t>
                              </w:r>
                            </w:sdtContent>
                          </w:sdt>
                          <w:r w:rsidR="005673A1">
                            <w:t xml:space="preserve"> </w:t>
                          </w:r>
                          <w:sdt>
                            <w:sdtPr>
                              <w:alias w:val="BilageNummer"/>
                              <w:tag w:val="BilageNummer"/>
                              <w:id w:val="1861698730"/>
                              <w:lock w:val="sdtContentLocked"/>
                              <w:dataBinding w:prefixMappings="xmlns:ns0='http://rkdhs/mallar/lagstiftning/Prop/Prop.xsd'" w:xpath="/ns0:dokumentvärden[1]/ns0:bilagor[1]/ns0:bilaga[3]/@bilagenummer" w:storeItemID="{068625C3-B546-44A5-B525-B7CC092E5AD6}"/>
                              <w:text/>
                            </w:sdtPr>
                            <w:sdtEndPr/>
                            <w:sdtContent>
                              <w:r w:rsidR="00301209">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03" type="#_x0000_t202" style="position:absolute;left:0;text-align:left;margin-left:348.15pt;margin-top:35.45pt;width:89.85pt;height:9.6pt;z-index:2516833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DV9YkAIAAJMFAAAOAAAAZHJzL2Uyb0RvYy54bWysVN9v2jAQfp+0/8Hy+wihlK6ooWJUTJOq&#10;thqd+mwcu0SzfZ5tSNhf37OTAOv60mkvydn3y/fdd3d13WhFdsL5CkxB88GQEmE4lJV5LuiPx+Wn&#10;z5T4wEzJFBhR0L3w9Hr28cNVbadiBBtQpXAEgxg/rW1BNyHYaZZ5vhGa+QFYYVApwWkW8Oies9Kx&#10;GqNrlY2Gw0lWgyutAy68x9ubVklnKb6Ugod7Kb0IRBUU3xbS16XvOn6z2RWbPjtmNxXvnsH+4RWa&#10;VQaTHkLdsMDI1lV/hdIVd+BBhgEHnYGUFRepBqwmH76qZrVhVqRaEBxvDzD5/xeW3+0eHKnKgp6N&#10;KTFMY48eRRPcFgs4i/DU1k/RamXRLjRfoME29/ceL2PVjXQ6/rEegnoEen8AF4MRHp3ycY4do4Sj&#10;Lh/ll6OEfnb0ts6HrwI0iUJBHTYvYcp2tz7gS9C0N4nJPKiqXFZKpUMkjFgoR3YMW61CeiN6/GGl&#10;DKkLOjk7H6bABqJ7G1mZGEYkynTpYuVthUkKeyWijTLfhUTIUqFv5GacC3PIn6yjlcRU73Hs7I+v&#10;eo9zWwd6pMxgwsFZVwZcqj7N2BGy8mcPmWztEfCTuqMYmnWTuHIx6RmwhnKPxHDQTpa3fFlh926Z&#10;Dw/M4Shhw3E9hHv8SAWIPnQSJRtwv9+6j/bIcNRSUuNoFtT/2jInKFHfDHL/Mh+P4yynw/j8AolE&#10;3KlmfaoxW70ApESOi8jyJEb7oHpROtBPuEXmMSuqmOGYu6ChFxehXRi4hbiYz5MRTq9l4dasLI+h&#10;I8yRm4/NE3O2I3BA6t9BP8Rs+orHrW309Ha+DcjFRPIIdItq1wCc/MT9bkvF1XJ6TlbHXTp7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5DV9Y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7DA8B56C" w14:textId="67535CB4" w:rsidR="00244011" w:rsidRDefault="000A1DB6" w:rsidP="00A118D8">
                    <w:pPr>
                      <w:pStyle w:val="Brdtext"/>
                      <w:jc w:val="left"/>
                    </w:pPr>
                    <w:sdt>
                      <w:sdtPr>
                        <w:alias w:val="NummerEtikett"/>
                        <w:tag w:val="NummerEtikett"/>
                        <w:id w:val="-1735846505"/>
                        <w:lock w:val="sdtContentLocked"/>
                        <w:dataBinding w:prefixMappings="xmlns:ns0='http://rkdhs/mallar/lagstiftning/Prop/Prop.xsd'" w:xpath="/ns0:dokumentvärden[1]/ns0:dokumentnummer[1]/@etikett" w:storeItemID="{068625C3-B546-44A5-B525-B7CC092E5AD6}"/>
                        <w:text/>
                      </w:sdtPr>
                      <w:sdtEndPr/>
                      <w:sdtContent>
                        <w:r w:rsidR="00301209">
                          <w:t>Prop.</w:t>
                        </w:r>
                      </w:sdtContent>
                    </w:sdt>
                    <w:r w:rsidR="00244011">
                      <w:t xml:space="preserve"> </w:t>
                    </w:r>
                    <w:sdt>
                      <w:sdtPr>
                        <w:alias w:val="Nummer"/>
                        <w:tag w:val="Nummer"/>
                        <w:id w:val="-1850945681"/>
                        <w:lock w:val="sdtContentLocked"/>
                        <w:dataBinding w:prefixMappings="xmlns:ns0='http://rkdhs/mallar/lagstiftning/Prop/Prop.xsd'" w:xpath="/ns0:dokumentvärden[1]/ns0:dokumentnummer[1]" w:storeItemID="{068625C3-B546-44A5-B525-B7CC092E5AD6}"/>
                        <w:text/>
                      </w:sdtPr>
                      <w:sdtEndPr/>
                      <w:sdtContent>
                        <w:r w:rsidR="00301209">
                          <w:t>2021/22:256</w:t>
                        </w:r>
                      </w:sdtContent>
                    </w:sdt>
                  </w:p>
                  <w:p w14:paraId="235BF1DE" w14:textId="1B6ABACA" w:rsidR="00C7375F" w:rsidRPr="00C7375F" w:rsidRDefault="000A1DB6" w:rsidP="00C7375F">
                    <w:pPr>
                      <w:pStyle w:val="Brdtext"/>
                    </w:pPr>
                    <w:sdt>
                      <w:sdtPr>
                        <w:alias w:val="BilageEtikett"/>
                        <w:tag w:val="BilageEtikett"/>
                        <w:id w:val="850758330"/>
                        <w:lock w:val="sdtContentLocked"/>
                        <w:dataBinding w:prefixMappings="xmlns:ns0='http://rkdhs/mallar/lagstiftning/Prop/Prop.xsd'" w:xpath="/ns0:dokumentvärden[1]/ns0:bilagor[1]/ns0:bilaga[3]/@bilageetikett" w:storeItemID="{068625C3-B546-44A5-B525-B7CC092E5AD6}"/>
                        <w:text/>
                      </w:sdtPr>
                      <w:sdtEndPr/>
                      <w:sdtContent>
                        <w:r w:rsidR="00301209">
                          <w:t>Bilaga</w:t>
                        </w:r>
                      </w:sdtContent>
                    </w:sdt>
                    <w:r w:rsidR="005673A1">
                      <w:t xml:space="preserve"> </w:t>
                    </w:r>
                    <w:sdt>
                      <w:sdtPr>
                        <w:alias w:val="BilageNummer"/>
                        <w:tag w:val="BilageNummer"/>
                        <w:id w:val="1861698730"/>
                        <w:lock w:val="sdtContentLocked"/>
                        <w:dataBinding w:prefixMappings="xmlns:ns0='http://rkdhs/mallar/lagstiftning/Prop/Prop.xsd'" w:xpath="/ns0:dokumentvärden[1]/ns0:bilagor[1]/ns0:bilaga[3]/@bilagenummer" w:storeItemID="{068625C3-B546-44A5-B525-B7CC092E5AD6}"/>
                        <w:text/>
                      </w:sdtPr>
                      <w:sdtEndPr/>
                      <w:sdtContent>
                        <w:r w:rsidR="00301209">
                          <w:t>3</w:t>
                        </w:r>
                      </w:sdtContent>
                    </w:sdt>
                  </w:p>
                </w:txbxContent>
              </v:textbox>
              <w10:wrap type="square" anchorx="page" anchory="page"/>
            </v:shape>
          </w:pict>
        </mc:Fallback>
      </mc:AlternateContent>
    </w:r>
    <w:r>
      <w:t xml:space="preserve"> </w:t>
    </w:r>
  </w:p>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FBF4E2" w14:textId="77777777" w:rsidR="00244011" w:rsidRDefault="00244011" w:rsidP="00664D04">
    <w:pPr>
      <w:pStyle w:val="Brdtext"/>
    </w:pPr>
    <w:r>
      <w:rPr>
        <w:noProof/>
        <w:lang w:eastAsia="sv-SE"/>
      </w:rPr>
      <mc:AlternateContent>
        <mc:Choice Requires="wps">
          <w:drawing>
            <wp:anchor distT="0" distB="0" distL="0" distR="0" simplePos="0" relativeHeight="25166489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9B61FF" w14:textId="61299169" w:rsidR="00244011" w:rsidRDefault="00DF7B57" w:rsidP="00664D04">
                          <w:pPr>
                            <w:pStyle w:val="Brdtext"/>
                            <w:jc w:val="left"/>
                          </w:pPr>
                          <w:sdt>
                            <w:sdtPr>
                              <w:alias w:val="NummerEtikett"/>
                              <w:tag w:val="NummerEtikett"/>
                              <w:id w:val="-334146460"/>
                              <w:lock w:val="sdtContentLocked"/>
                              <w:dataBinding w:prefixMappings="xmlns:ns0='http://rkdhs/mallar/lagstiftning/Prop/Prop.xsd'" w:xpath="/ns0:dokumentvärden[1]/ns0:dokumentnummer[1]/@etikett" w:storeItemID="{068625C3-B546-44A5-B525-B7CC092E5AD6}"/>
                              <w:text/>
                            </w:sdtPr>
                            <w:sdtEndPr/>
                            <w:sdtContent>
                              <w:r w:rsidR="00301209">
                                <w:t>Prop.</w:t>
                              </w:r>
                            </w:sdtContent>
                          </w:sdt>
                          <w:r w:rsidR="00244011">
                            <w:t xml:space="preserve"> </w:t>
                          </w:r>
                          <w:sdt>
                            <w:sdtPr>
                              <w:alias w:val="Nummer"/>
                              <w:tag w:val="Nummer"/>
                              <w:id w:val="-951317878"/>
                              <w:lock w:val="sdtContentLocked"/>
                              <w:dataBinding w:prefixMappings="xmlns:ns0='http://rkdhs/mallar/lagstiftning/Prop/Prop.xsd'" w:xpath="/ns0:dokumentvärden[1]/ns0:dokumentnummer[1]" w:storeItemID="{068625C3-B546-44A5-B525-B7CC092E5AD6}"/>
                              <w:text/>
                            </w:sdtPr>
                            <w:sdtEndPr/>
                            <w:sdtContent>
                              <w:r w:rsidR="00301209">
                                <w:t>2021/22:256</w:t>
                              </w:r>
                            </w:sdtContent>
                          </w:sdt>
                        </w:p>
                        <w:p w14:paraId="467E9110" w14:textId="48FCD6E0" w:rsidR="00C7375F" w:rsidRPr="00C7375F" w:rsidRDefault="00DF7B57" w:rsidP="00C7375F">
                          <w:pPr>
                            <w:pStyle w:val="Brdtext"/>
                          </w:pPr>
                          <w:sdt>
                            <w:sdtPr>
                              <w:alias w:val="BilageEtikett"/>
                              <w:tag w:val="BilageEtikett"/>
                              <w:id w:val="18830625"/>
                              <w:lock w:val="sdtContentLocked"/>
                              <w:dataBinding w:prefixMappings="xmlns:ns0='http://rkdhs/mallar/lagstiftning/Prop/Prop.xsd'" w:xpath="/ns0:dokumentvärden[1]/ns0:bilagor[1]/ns0:bilaga[3]/@bilageetikett" w:storeItemID="{068625C3-B546-44A5-B525-B7CC092E5AD6}"/>
                              <w:text/>
                            </w:sdtPr>
                            <w:sdtEndPr/>
                            <w:sdtContent>
                              <w:r w:rsidR="00301209">
                                <w:t>Bilaga</w:t>
                              </w:r>
                            </w:sdtContent>
                          </w:sdt>
                          <w:r w:rsidR="005673A1">
                            <w:t xml:space="preserve"> </w:t>
                          </w:r>
                          <w:sdt>
                            <w:sdtPr>
                              <w:alias w:val="BilageNummer"/>
                              <w:tag w:val="BilageNummer"/>
                              <w:id w:val="525597765"/>
                              <w:lock w:val="sdtContentLocked"/>
                              <w:dataBinding w:prefixMappings="xmlns:ns0='http://rkdhs/mallar/lagstiftning/Prop/Prop.xsd'" w:xpath="/ns0:dokumentvärden[1]/ns0:bilagor[1]/ns0:bilaga[3]/@bilagenummer" w:storeItemID="{068625C3-B546-44A5-B525-B7CC092E5AD6}"/>
                              <w:text/>
                            </w:sdtPr>
                            <w:sdtEndPr/>
                            <w:sdtContent>
                              <w:r w:rsidR="00301209">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07" type="#_x0000_t202" style="position:absolute;left:0;text-align:left;margin-left:29.4pt;margin-top:34.85pt;width:89.85pt;height:9.6pt;z-index:2516648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y3gjwIAAJMFAAAOAAAAZHJzL2Uyb0RvYy54bWysVEtv2zAMvg/YfxB0Xxyn6SuIU2QpMgwo&#10;2mLJ0LMiS4kxSdQkJXb260fJzmNdLx12sSnxIymSHzm+a7QiO+F8Baagea9PiTAcysqsC/p9Of90&#10;Q4kPzJRMgREF3QtP7yYfP4xrOxID2IAqhSPoxPhRbQu6CcGOsszzjdDM98AKg0oJTrOAR7fOSsdq&#10;9K5VNuj3r7IaXGkdcOE93t63SjpJ/qUUPDxJ6UUgqqD4tpC+Ln1X8ZtNxmy0dsxuKt49g/3DKzSr&#10;DAY9urpngZGtq/5ypSvuwIMMPQ46AykrLlIOmE3ef5XNYsOsSLlgcbw9lsn/P7f8cffsSFUW9OKa&#10;EsM09mgpmuC2mMAglqe2foSohUVcaD5Dg20+3Hu8jFk30un4x3wI6rHQ+2Nx0Rnh0Sgf5tgxSjjq&#10;8kF+O0jVz07W1vnwRYAmUSiow+almrLdgw/4EoQeIDGYB1WV80qpdIiEETPlyI5hq1VIb0SLP1DK&#10;kLqgVxeX/eTYQDRvPSsT3YhEmS5czLzNMElhr0TEKPNNSCxZSvSN2IxzYY7xEzqiJIZ6j2GHP73q&#10;PcZtHmiRIoMJR2NdGXAp+zRjp5KVPw4lky0eC36WdxRDs2oSV25S6+LVCso9EsNBO1ne8nmF3Xtg&#10;Pjwzh6OEDcf1EJ7wIxVg9aGTKNmA+/XWfcQjw1FLSY2jWVD/c8ucoER9Ncj923w4jLOcDsPLayQS&#10;ceea1bnGbPUMkBI5LiLLkxjxQR1E6UC/4BaZxqioYoZj7IKGgzgL7cLALcTFdJpAOL2WhQezsDy6&#10;jmWO3Fw2L8zZjsABqf8IhyFmo1c8brHR0tvpNiAXE8lPVe0agJOfuN9tqbhazs8Jddqlk98A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J77LeC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3A9B61FF" w14:textId="61299169" w:rsidR="00244011" w:rsidRDefault="000A1DB6" w:rsidP="00664D04">
                    <w:pPr>
                      <w:pStyle w:val="Brdtext"/>
                      <w:jc w:val="left"/>
                    </w:pPr>
                    <w:sdt>
                      <w:sdtPr>
                        <w:alias w:val="NummerEtikett"/>
                        <w:tag w:val="NummerEtikett"/>
                        <w:id w:val="-334146460"/>
                        <w:lock w:val="sdtContentLocked"/>
                        <w:dataBinding w:prefixMappings="xmlns:ns0='http://rkdhs/mallar/lagstiftning/Prop/Prop.xsd'" w:xpath="/ns0:dokumentvärden[1]/ns0:dokumentnummer[1]/@etikett" w:storeItemID="{068625C3-B546-44A5-B525-B7CC092E5AD6}"/>
                        <w:text/>
                      </w:sdtPr>
                      <w:sdtEndPr/>
                      <w:sdtContent>
                        <w:r w:rsidR="00301209">
                          <w:t>Prop.</w:t>
                        </w:r>
                      </w:sdtContent>
                    </w:sdt>
                    <w:r w:rsidR="00244011">
                      <w:t xml:space="preserve"> </w:t>
                    </w:r>
                    <w:sdt>
                      <w:sdtPr>
                        <w:alias w:val="Nummer"/>
                        <w:tag w:val="Nummer"/>
                        <w:id w:val="-951317878"/>
                        <w:lock w:val="sdtContentLocked"/>
                        <w:dataBinding w:prefixMappings="xmlns:ns0='http://rkdhs/mallar/lagstiftning/Prop/Prop.xsd'" w:xpath="/ns0:dokumentvärden[1]/ns0:dokumentnummer[1]" w:storeItemID="{068625C3-B546-44A5-B525-B7CC092E5AD6}"/>
                        <w:text/>
                      </w:sdtPr>
                      <w:sdtEndPr/>
                      <w:sdtContent>
                        <w:r w:rsidR="00301209">
                          <w:t>2021/22:256</w:t>
                        </w:r>
                      </w:sdtContent>
                    </w:sdt>
                  </w:p>
                  <w:p w14:paraId="467E9110" w14:textId="48FCD6E0" w:rsidR="00C7375F" w:rsidRPr="00C7375F" w:rsidRDefault="000A1DB6" w:rsidP="00C7375F">
                    <w:pPr>
                      <w:pStyle w:val="Brdtext"/>
                    </w:pPr>
                    <w:sdt>
                      <w:sdtPr>
                        <w:alias w:val="BilageEtikett"/>
                        <w:tag w:val="BilageEtikett"/>
                        <w:id w:val="18830625"/>
                        <w:lock w:val="sdtContentLocked"/>
                        <w:dataBinding w:prefixMappings="xmlns:ns0='http://rkdhs/mallar/lagstiftning/Prop/Prop.xsd'" w:xpath="/ns0:dokumentvärden[1]/ns0:bilagor[1]/ns0:bilaga[3]/@bilageetikett" w:storeItemID="{068625C3-B546-44A5-B525-B7CC092E5AD6}"/>
                        <w:text/>
                      </w:sdtPr>
                      <w:sdtEndPr/>
                      <w:sdtContent>
                        <w:r w:rsidR="00301209">
                          <w:t>Bilaga</w:t>
                        </w:r>
                      </w:sdtContent>
                    </w:sdt>
                    <w:r w:rsidR="005673A1">
                      <w:t xml:space="preserve"> </w:t>
                    </w:r>
                    <w:sdt>
                      <w:sdtPr>
                        <w:alias w:val="BilageNummer"/>
                        <w:tag w:val="BilageNummer"/>
                        <w:id w:val="525597765"/>
                        <w:lock w:val="sdtContentLocked"/>
                        <w:dataBinding w:prefixMappings="xmlns:ns0='http://rkdhs/mallar/lagstiftning/Prop/Prop.xsd'" w:xpath="/ns0:dokumentvärden[1]/ns0:bilagor[1]/ns0:bilaga[3]/@bilagenummer" w:storeItemID="{068625C3-B546-44A5-B525-B7CC092E5AD6}"/>
                        <w:text/>
                      </w:sdtPr>
                      <w:sdtEndPr/>
                      <w:sdtContent>
                        <w:r w:rsidR="00301209">
                          <w:t>3</w:t>
                        </w:r>
                      </w:sdtContent>
                    </w:sdt>
                  </w:p>
                </w:txbxContent>
              </v:textbox>
              <w10:wrap type="square" anchorx="page" anchory="page"/>
            </v:shape>
          </w:pict>
        </mc:Fallback>
      </mc:AlternateContent>
    </w:r>
    <w:r>
      <w:t xml:space="preserve"> </w:t>
    </w:r>
  </w:p>
</w:hdr>
</file>

<file path=word/header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2397AD" w14:textId="77777777" w:rsidR="00244011" w:rsidRDefault="00244011" w:rsidP="00EE1584">
    <w:pPr>
      <w:pStyle w:val="Brdtext"/>
    </w:pPr>
    <w:r>
      <w:rPr>
        <w:noProof/>
        <w:lang w:eastAsia="sv-SE"/>
      </w:rPr>
      <mc:AlternateContent>
        <mc:Choice Requires="wps">
          <w:drawing>
            <wp:anchor distT="0" distB="0" distL="0" distR="0" simplePos="0" relativeHeight="25168435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9803F1" w14:textId="681AB37B" w:rsidR="00244011" w:rsidRDefault="00DF7B57" w:rsidP="00A118D8">
                          <w:pPr>
                            <w:pStyle w:val="Brdtext"/>
                            <w:jc w:val="left"/>
                          </w:pPr>
                          <w:sdt>
                            <w:sdtPr>
                              <w:alias w:val="NummerEtikett"/>
                              <w:tag w:val="NummerEtikett"/>
                              <w:id w:val="-642345405"/>
                              <w:lock w:val="sdtContentLocked"/>
                              <w:dataBinding w:prefixMappings="xmlns:ns0='http://rkdhs/mallar/lagstiftning/Prop/Prop.xsd'" w:xpath="/ns0:dokumentvärden[1]/ns0:dokumentnummer[1]/@etikett" w:storeItemID="{068625C3-B546-44A5-B525-B7CC092E5AD6}"/>
                              <w:text/>
                            </w:sdtPr>
                            <w:sdtEndPr/>
                            <w:sdtContent>
                              <w:r w:rsidR="00301209">
                                <w:t>Prop.</w:t>
                              </w:r>
                            </w:sdtContent>
                          </w:sdt>
                          <w:r w:rsidR="00244011">
                            <w:t xml:space="preserve"> </w:t>
                          </w:r>
                          <w:sdt>
                            <w:sdtPr>
                              <w:alias w:val="Nummer"/>
                              <w:tag w:val="Nummer"/>
                              <w:id w:val="-571729432"/>
                              <w:lock w:val="sdtContentLocked"/>
                              <w:dataBinding w:prefixMappings="xmlns:ns0='http://rkdhs/mallar/lagstiftning/Prop/Prop.xsd'" w:xpath="/ns0:dokumentvärden[1]/ns0:dokumentnummer[1]" w:storeItemID="{068625C3-B546-44A5-B525-B7CC092E5AD6}"/>
                              <w:text/>
                            </w:sdtPr>
                            <w:sdtEndPr/>
                            <w:sdtContent>
                              <w:r w:rsidR="00301209">
                                <w:t>2021/22:256</w:t>
                              </w:r>
                            </w:sdtContent>
                          </w:sdt>
                        </w:p>
                        <w:p w14:paraId="14C50B73" w14:textId="5D638D08" w:rsidR="00C7375F" w:rsidRPr="00C7375F" w:rsidRDefault="00DF7B57" w:rsidP="00C7375F">
                          <w:pPr>
                            <w:pStyle w:val="Brdtext"/>
                          </w:pPr>
                          <w:sdt>
                            <w:sdtPr>
                              <w:alias w:val="BilageEtikett"/>
                              <w:tag w:val="BilageEtikett"/>
                              <w:id w:val="-861289358"/>
                              <w:lock w:val="sdtContentLocked"/>
                              <w:dataBinding w:prefixMappings="xmlns:ns0='http://rkdhs/mallar/lagstiftning/Prop/Prop.xsd'" w:xpath="/ns0:dokumentvärden[1]/ns0:bilagor[1]/ns0:bilaga[3]/@bilageetikett" w:storeItemID="{068625C3-B546-44A5-B525-B7CC092E5AD6}"/>
                              <w:text/>
                            </w:sdtPr>
                            <w:sdtEndPr/>
                            <w:sdtContent>
                              <w:r w:rsidR="00301209">
                                <w:t>Bilaga</w:t>
                              </w:r>
                            </w:sdtContent>
                          </w:sdt>
                          <w:r w:rsidR="005673A1">
                            <w:t xml:space="preserve"> </w:t>
                          </w:r>
                          <w:sdt>
                            <w:sdtPr>
                              <w:alias w:val="BilageNummer"/>
                              <w:tag w:val="BilageNummer"/>
                              <w:id w:val="-1264070236"/>
                              <w:lock w:val="sdtContentLocked"/>
                              <w:dataBinding w:prefixMappings="xmlns:ns0='http://rkdhs/mallar/lagstiftning/Prop/Prop.xsd'" w:xpath="/ns0:dokumentvärden[1]/ns0:bilagor[1]/ns0:bilaga[3]/@bilagenummer" w:storeItemID="{068625C3-B546-44A5-B525-B7CC092E5AD6}"/>
                              <w:text/>
                            </w:sdtPr>
                            <w:sdtEndPr/>
                            <w:sdtContent>
                              <w:r w:rsidR="00301209">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08" type="#_x0000_t202" style="position:absolute;left:0;text-align:left;margin-left:348.15pt;margin-top:35.45pt;width:89.85pt;height:9.6pt;z-index:2516843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IHrBjwIAAJMFAAAOAAAAZHJzL2Uyb0RvYy54bWysVEtPGzEQvlfqf7B8L5sNgULEBqUgqkqo&#10;oELF2fHaZFXb446d7Ka/vmPv5lHKhaqX3bHn5fnmm7m47Kxha4WhAVfx8mjEmXIS6sY9V/z7482H&#10;M85CFK4WBpyq+EYFfjl7/+6i9VM1hiWYWiGjIC5MW1/xZYx+WhRBLpUV4Qi8cqTUgFZEOuJzUaNo&#10;Kbo1xXg0Oi1awNojSBUC3V73Sj7L8bVWMt5pHVRkpuL0tpi/mL+L9C1mF2L6jMIvGzk8Q/zDK6xo&#10;HCXdhboWUbAVNn+Fso1ECKDjkQRbgNaNVLkGqqYcvajmYSm8yrUQOMHvYAr/L6z8ur5H1tQVPz7l&#10;zAlLPXpUXcQVFXCc4Gl9mJLVgye72H2Cjtq8vQ90maruNNr0p3oY6QnozQ5cCsZkcionJXWMM0m6&#10;clyejzP6xd7bY4ifFViWhIojNS9jKta3IdJLyHRrkpIFME190xiTD4kw6sogWwtqtYn5jeTxh5Vx&#10;rK346fHJKAd2kNz7yMalMCpTZkiXKu8rzFLcGJVsjPumNEGWC30lt5BSuV3+bJ2sNKV6i+Ngv3/V&#10;W5z7OsgjZwYXd862cYC5+jxje8jqH1vIdG9PgB/UncTYLbrMlbMdAxZQb4gYCP1kBS9vGurerQjx&#10;XiCNEjWc1kO8o482QOjDIHG2BPz12n2yJ4aTlrOWRrPi4edKoOLMfHHE/fNyMkmznA+Tk49EJIaH&#10;msWhxq3sFRAlSlpEXmYx2UezFTWCfaItMk9ZSSWcpNwVj1vxKvYLg7aQVPN5NqLp9SLeugcvU+gE&#10;c+LmY/ck0A8EjkT9r7AdYjF9wePeNnkGP19F4mImeQK6R3VoAE1+5v6wpdJqOTxnq/0unf0G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HUgesG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129803F1" w14:textId="681AB37B" w:rsidR="00244011" w:rsidRDefault="000A1DB6" w:rsidP="00A118D8">
                    <w:pPr>
                      <w:pStyle w:val="Brdtext"/>
                      <w:jc w:val="left"/>
                    </w:pPr>
                    <w:sdt>
                      <w:sdtPr>
                        <w:alias w:val="NummerEtikett"/>
                        <w:tag w:val="NummerEtikett"/>
                        <w:id w:val="-642345405"/>
                        <w:lock w:val="sdtContentLocked"/>
                        <w:dataBinding w:prefixMappings="xmlns:ns0='http://rkdhs/mallar/lagstiftning/Prop/Prop.xsd'" w:xpath="/ns0:dokumentvärden[1]/ns0:dokumentnummer[1]/@etikett" w:storeItemID="{068625C3-B546-44A5-B525-B7CC092E5AD6}"/>
                        <w:text/>
                      </w:sdtPr>
                      <w:sdtEndPr/>
                      <w:sdtContent>
                        <w:r w:rsidR="00301209">
                          <w:t>Prop.</w:t>
                        </w:r>
                      </w:sdtContent>
                    </w:sdt>
                    <w:r w:rsidR="00244011">
                      <w:t xml:space="preserve"> </w:t>
                    </w:r>
                    <w:sdt>
                      <w:sdtPr>
                        <w:alias w:val="Nummer"/>
                        <w:tag w:val="Nummer"/>
                        <w:id w:val="-571729432"/>
                        <w:lock w:val="sdtContentLocked"/>
                        <w:dataBinding w:prefixMappings="xmlns:ns0='http://rkdhs/mallar/lagstiftning/Prop/Prop.xsd'" w:xpath="/ns0:dokumentvärden[1]/ns0:dokumentnummer[1]" w:storeItemID="{068625C3-B546-44A5-B525-B7CC092E5AD6}"/>
                        <w:text/>
                      </w:sdtPr>
                      <w:sdtEndPr/>
                      <w:sdtContent>
                        <w:r w:rsidR="00301209">
                          <w:t>2021/22:256</w:t>
                        </w:r>
                      </w:sdtContent>
                    </w:sdt>
                  </w:p>
                  <w:p w14:paraId="14C50B73" w14:textId="5D638D08" w:rsidR="00C7375F" w:rsidRPr="00C7375F" w:rsidRDefault="000A1DB6" w:rsidP="00C7375F">
                    <w:pPr>
                      <w:pStyle w:val="Brdtext"/>
                    </w:pPr>
                    <w:sdt>
                      <w:sdtPr>
                        <w:alias w:val="BilageEtikett"/>
                        <w:tag w:val="BilageEtikett"/>
                        <w:id w:val="-861289358"/>
                        <w:lock w:val="sdtContentLocked"/>
                        <w:dataBinding w:prefixMappings="xmlns:ns0='http://rkdhs/mallar/lagstiftning/Prop/Prop.xsd'" w:xpath="/ns0:dokumentvärden[1]/ns0:bilagor[1]/ns0:bilaga[3]/@bilageetikett" w:storeItemID="{068625C3-B546-44A5-B525-B7CC092E5AD6}"/>
                        <w:text/>
                      </w:sdtPr>
                      <w:sdtEndPr/>
                      <w:sdtContent>
                        <w:r w:rsidR="00301209">
                          <w:t>Bilaga</w:t>
                        </w:r>
                      </w:sdtContent>
                    </w:sdt>
                    <w:r w:rsidR="005673A1">
                      <w:t xml:space="preserve"> </w:t>
                    </w:r>
                    <w:sdt>
                      <w:sdtPr>
                        <w:alias w:val="BilageNummer"/>
                        <w:tag w:val="BilageNummer"/>
                        <w:id w:val="-1264070236"/>
                        <w:lock w:val="sdtContentLocked"/>
                        <w:dataBinding w:prefixMappings="xmlns:ns0='http://rkdhs/mallar/lagstiftning/Prop/Prop.xsd'" w:xpath="/ns0:dokumentvärden[1]/ns0:bilagor[1]/ns0:bilaga[3]/@bilagenummer" w:storeItemID="{068625C3-B546-44A5-B525-B7CC092E5AD6}"/>
                        <w:text/>
                      </w:sdtPr>
                      <w:sdtEndPr/>
                      <w:sdtContent>
                        <w:r w:rsidR="00301209">
                          <w:t>3</w:t>
                        </w:r>
                      </w:sdtContent>
                    </w:sdt>
                  </w:p>
                </w:txbxContent>
              </v:textbox>
              <w10:wrap type="square" anchorx="page" anchory="page"/>
            </v:shape>
          </w:pict>
        </mc:Fallback>
      </mc:AlternateContent>
    </w:r>
    <w:r>
      <w:t xml:space="preserve"> </w:t>
    </w:r>
  </w:p>
</w:hdr>
</file>

<file path=word/header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68B5E6A" w14:textId="77777777" w:rsidR="00244011" w:rsidRDefault="00244011" w:rsidP="00664D04">
    <w:pPr>
      <w:pStyle w:val="Brdtext"/>
    </w:pPr>
    <w:r>
      <w:rPr>
        <w:noProof/>
        <w:lang w:eastAsia="sv-SE"/>
      </w:rPr>
      <mc:AlternateContent>
        <mc:Choice Requires="wps">
          <w:drawing>
            <wp:anchor distT="0" distB="0" distL="0" distR="0" simplePos="0" relativeHeight="25166592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E09122C" w14:textId="170482F4" w:rsidR="00244011" w:rsidRDefault="00DF7B57" w:rsidP="00664D04">
                          <w:pPr>
                            <w:pStyle w:val="Brdtext"/>
                            <w:jc w:val="left"/>
                          </w:pPr>
                          <w:sdt>
                            <w:sdtPr>
                              <w:alias w:val="NummerEtikett"/>
                              <w:tag w:val="NummerEtikett"/>
                              <w:id w:val="1224415944"/>
                              <w:lock w:val="sdtContentLocked"/>
                              <w:dataBinding w:prefixMappings="xmlns:ns0='http://rkdhs/mallar/lagstiftning/Prop/Prop.xsd'" w:xpath="/ns0:dokumentvärden[1]/ns0:dokumentnummer[1]/@etikett" w:storeItemID="{068625C3-B546-44A5-B525-B7CC092E5AD6}"/>
                              <w:text/>
                            </w:sdtPr>
                            <w:sdtEndPr/>
                            <w:sdtContent>
                              <w:r w:rsidR="00301209">
                                <w:t>Prop.</w:t>
                              </w:r>
                            </w:sdtContent>
                          </w:sdt>
                          <w:r w:rsidR="00244011">
                            <w:t xml:space="preserve"> </w:t>
                          </w:r>
                          <w:sdt>
                            <w:sdtPr>
                              <w:alias w:val="Nummer"/>
                              <w:tag w:val="Nummer"/>
                              <w:id w:val="-1229689927"/>
                              <w:lock w:val="sdtContentLocked"/>
                              <w:dataBinding w:prefixMappings="xmlns:ns0='http://rkdhs/mallar/lagstiftning/Prop/Prop.xsd'" w:xpath="/ns0:dokumentvärden[1]/ns0:dokumentnummer[1]" w:storeItemID="{068625C3-B546-44A5-B525-B7CC092E5AD6}"/>
                              <w:text/>
                            </w:sdtPr>
                            <w:sdtEndPr/>
                            <w:sdtContent>
                              <w:r w:rsidR="00301209">
                                <w:t>2021/22:256</w:t>
                              </w:r>
                            </w:sdtContent>
                          </w:sdt>
                        </w:p>
                        <w:p w14:paraId="750A1FD3" w14:textId="653323ED" w:rsidR="00C7375F" w:rsidRPr="00C7375F" w:rsidRDefault="00DF7B57" w:rsidP="00C7375F">
                          <w:pPr>
                            <w:pStyle w:val="Brdtext"/>
                          </w:pPr>
                          <w:sdt>
                            <w:sdtPr>
                              <w:alias w:val="BilageEtikett"/>
                              <w:tag w:val="BilageEtikett"/>
                              <w:id w:val="1088892599"/>
                              <w:lock w:val="sdtContentLocked"/>
                              <w:dataBinding w:prefixMappings="xmlns:ns0='http://rkdhs/mallar/lagstiftning/Prop/Prop.xsd'" w:xpath="/ns0:dokumentvärden[1]/ns0:bilagor[1]/ns0:bilaga[4]/@bilageetikett" w:storeItemID="{068625C3-B546-44A5-B525-B7CC092E5AD6}"/>
                              <w:text/>
                            </w:sdtPr>
                            <w:sdtEndPr/>
                            <w:sdtContent>
                              <w:r w:rsidR="00301209">
                                <w:t>Bilaga</w:t>
                              </w:r>
                            </w:sdtContent>
                          </w:sdt>
                          <w:r w:rsidR="005673A1">
                            <w:t xml:space="preserve"> </w:t>
                          </w:r>
                          <w:sdt>
                            <w:sdtPr>
                              <w:alias w:val="BilageNummer"/>
                              <w:tag w:val="BilageNummer"/>
                              <w:id w:val="-2087219679"/>
                              <w:lock w:val="sdtContentLocked"/>
                              <w:dataBinding w:prefixMappings="xmlns:ns0='http://rkdhs/mallar/lagstiftning/Prop/Prop.xsd'" w:xpath="/ns0:dokumentvärden[1]/ns0:bilagor[1]/ns0:bilaga[4]/@bilagenummer" w:storeItemID="{068625C3-B546-44A5-B525-B7CC092E5AD6}"/>
                              <w:text/>
                            </w:sdtPr>
                            <w:sdtEndPr/>
                            <w:sdtContent>
                              <w:r w:rsidR="00301209">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12" type="#_x0000_t202" style="position:absolute;left:0;text-align:left;margin-left:29.4pt;margin-top:34.85pt;width:89.85pt;height:9.6pt;z-index:2516659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nvvYkAIAAJMFAAAOAAAAZHJzL2Uyb0RvYy54bWysVN9v2jAQfp+0/8Hy+xpCoSuooWKtmCZV&#10;bTWY+mwcu0SzfZ5tSNhf37OTAOv60mkvydn3y/fdd3d13WhFdsL5CkxB87MBJcJwKCvzXNAfq8Wn&#10;S0p8YKZkCowo6F54ej37+OGqtlMxhA2oUjiCQYyf1ragmxDsNMs83wjN/BlYYVApwWkW8Oies9Kx&#10;GqNrlQ0Hg4usBldaB1x4j7e3rZLOUnwpBQ8PUnoRiCoovi2kr0vfdfxmsys2fXbMbirePYP9wys0&#10;qwwmPYS6ZYGRrav+CqUr7sCDDGccdAZSVlykGrCafPCqmuWGWZFqQXC8PcDk/19Yfr97dKQqC3o+&#10;ocQwjT1aiSa4LRYwjPDU1k/RamnRLjRfoME29/ceL2PVjXQ6/rEegnoEen8AF4MRHp3yUY4do4Sj&#10;Lh/mk2FCPzt6W+fDVwGaRKGgDpuXMGW7Ox/wJWjam8RkHlRVLiql0iESRtwoR3YMW61CeiN6/GGl&#10;DKkLenE+HqTABqJ7G1mZGEYkynTpYuVthUkKeyWijTLfhUTIUqFv5GacC3PIn6yjlcRU73Hs7I+v&#10;eo9zWwd6pMxgwsFZVwZcqj7N2BGy8mcPmWztEfCTuqMYmnWTuHI57hmwhnKPxHDQTpa3fFFh9+6Y&#10;D4/M4Shhw3E9hAf8SAWIPnQSJRtwv9+6j/bIcNRSUuNoFtT/2jInKFHfDHJ/ko9GcZbTYTT+jEQi&#10;7lSzPtWYrb4BpESOi8jyJEb7oHpROtBPuEXmMSuqmOGYu6ChF29CuzBwC3ExnycjnF7Lwp1ZWh5D&#10;R5gjN1fNE3O2I3BA6t9DP8Rs+orHrW309Ha+DcjFRPIIdItq1wCc/MT9bkvF1XJ6TlbHXTp7AQ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CpnvvY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7E09122C" w14:textId="170482F4" w:rsidR="00244011" w:rsidRDefault="000A1DB6" w:rsidP="00664D04">
                    <w:pPr>
                      <w:pStyle w:val="Brdtext"/>
                      <w:jc w:val="left"/>
                    </w:pPr>
                    <w:sdt>
                      <w:sdtPr>
                        <w:alias w:val="NummerEtikett"/>
                        <w:tag w:val="NummerEtikett"/>
                        <w:id w:val="1224415944"/>
                        <w:lock w:val="sdtContentLocked"/>
                        <w:dataBinding w:prefixMappings="xmlns:ns0='http://rkdhs/mallar/lagstiftning/Prop/Prop.xsd'" w:xpath="/ns0:dokumentvärden[1]/ns0:dokumentnummer[1]/@etikett" w:storeItemID="{068625C3-B546-44A5-B525-B7CC092E5AD6}"/>
                        <w:text/>
                      </w:sdtPr>
                      <w:sdtEndPr/>
                      <w:sdtContent>
                        <w:r w:rsidR="00301209">
                          <w:t>Prop.</w:t>
                        </w:r>
                      </w:sdtContent>
                    </w:sdt>
                    <w:r w:rsidR="00244011">
                      <w:t xml:space="preserve"> </w:t>
                    </w:r>
                    <w:sdt>
                      <w:sdtPr>
                        <w:alias w:val="Nummer"/>
                        <w:tag w:val="Nummer"/>
                        <w:id w:val="-1229689927"/>
                        <w:lock w:val="sdtContentLocked"/>
                        <w:dataBinding w:prefixMappings="xmlns:ns0='http://rkdhs/mallar/lagstiftning/Prop/Prop.xsd'" w:xpath="/ns0:dokumentvärden[1]/ns0:dokumentnummer[1]" w:storeItemID="{068625C3-B546-44A5-B525-B7CC092E5AD6}"/>
                        <w:text/>
                      </w:sdtPr>
                      <w:sdtEndPr/>
                      <w:sdtContent>
                        <w:r w:rsidR="00301209">
                          <w:t>2021/22:256</w:t>
                        </w:r>
                      </w:sdtContent>
                    </w:sdt>
                  </w:p>
                  <w:p w14:paraId="750A1FD3" w14:textId="653323ED" w:rsidR="00C7375F" w:rsidRPr="00C7375F" w:rsidRDefault="000A1DB6" w:rsidP="00C7375F">
                    <w:pPr>
                      <w:pStyle w:val="Brdtext"/>
                    </w:pPr>
                    <w:sdt>
                      <w:sdtPr>
                        <w:alias w:val="BilageEtikett"/>
                        <w:tag w:val="BilageEtikett"/>
                        <w:id w:val="1088892599"/>
                        <w:lock w:val="sdtContentLocked"/>
                        <w:dataBinding w:prefixMappings="xmlns:ns0='http://rkdhs/mallar/lagstiftning/Prop/Prop.xsd'" w:xpath="/ns0:dokumentvärden[1]/ns0:bilagor[1]/ns0:bilaga[4]/@bilageetikett" w:storeItemID="{068625C3-B546-44A5-B525-B7CC092E5AD6}"/>
                        <w:text/>
                      </w:sdtPr>
                      <w:sdtEndPr/>
                      <w:sdtContent>
                        <w:r w:rsidR="00301209">
                          <w:t>Bilaga</w:t>
                        </w:r>
                      </w:sdtContent>
                    </w:sdt>
                    <w:r w:rsidR="005673A1">
                      <w:t xml:space="preserve"> </w:t>
                    </w:r>
                    <w:sdt>
                      <w:sdtPr>
                        <w:alias w:val="BilageNummer"/>
                        <w:tag w:val="BilageNummer"/>
                        <w:id w:val="-2087219679"/>
                        <w:lock w:val="sdtContentLocked"/>
                        <w:dataBinding w:prefixMappings="xmlns:ns0='http://rkdhs/mallar/lagstiftning/Prop/Prop.xsd'" w:xpath="/ns0:dokumentvärden[1]/ns0:bilagor[1]/ns0:bilaga[4]/@bilagenummer" w:storeItemID="{068625C3-B546-44A5-B525-B7CC092E5AD6}"/>
                        <w:text/>
                      </w:sdtPr>
                      <w:sdtEndPr/>
                      <w:sdtContent>
                        <w:r w:rsidR="00301209">
                          <w:t>4</w:t>
                        </w:r>
                      </w:sdtContent>
                    </w:sdt>
                  </w:p>
                </w:txbxContent>
              </v:textbox>
              <w10:wrap type="square" anchorx="page" anchory="page"/>
            </v:shape>
          </w:pict>
        </mc:Fallback>
      </mc:AlternateContent>
    </w:r>
    <w:r>
      <w:t xml:space="preserve"> </w:t>
    </w:r>
  </w:p>
</w:hdr>
</file>

<file path=word/header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EB50CCE" w14:textId="77777777" w:rsidR="00244011" w:rsidRDefault="00244011" w:rsidP="00EE1584">
    <w:pPr>
      <w:pStyle w:val="Brdtext"/>
    </w:pPr>
    <w:r>
      <w:rPr>
        <w:noProof/>
        <w:lang w:eastAsia="sv-SE"/>
      </w:rPr>
      <mc:AlternateContent>
        <mc:Choice Requires="wps">
          <w:drawing>
            <wp:anchor distT="0" distB="0" distL="0" distR="0" simplePos="0" relativeHeight="25168537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E816A58" w14:textId="41A579B5" w:rsidR="00244011" w:rsidRDefault="00DF7B57" w:rsidP="00A118D8">
                          <w:pPr>
                            <w:pStyle w:val="Brdtext"/>
                            <w:jc w:val="left"/>
                          </w:pPr>
                          <w:sdt>
                            <w:sdtPr>
                              <w:alias w:val="NummerEtikett"/>
                              <w:tag w:val="NummerEtikett"/>
                              <w:id w:val="1269976610"/>
                              <w:lock w:val="sdtContentLocked"/>
                              <w:dataBinding w:prefixMappings="xmlns:ns0='http://rkdhs/mallar/lagstiftning/Prop/Prop.xsd'" w:xpath="/ns0:dokumentvärden[1]/ns0:dokumentnummer[1]/@etikett" w:storeItemID="{068625C3-B546-44A5-B525-B7CC092E5AD6}"/>
                              <w:text/>
                            </w:sdtPr>
                            <w:sdtEndPr/>
                            <w:sdtContent>
                              <w:r w:rsidR="00301209">
                                <w:t>Prop.</w:t>
                              </w:r>
                            </w:sdtContent>
                          </w:sdt>
                          <w:r w:rsidR="00244011">
                            <w:t xml:space="preserve"> </w:t>
                          </w:r>
                          <w:sdt>
                            <w:sdtPr>
                              <w:alias w:val="Nummer"/>
                              <w:tag w:val="Nummer"/>
                              <w:id w:val="-853883365"/>
                              <w:lock w:val="sdtContentLocked"/>
                              <w:dataBinding w:prefixMappings="xmlns:ns0='http://rkdhs/mallar/lagstiftning/Prop/Prop.xsd'" w:xpath="/ns0:dokumentvärden[1]/ns0:dokumentnummer[1]" w:storeItemID="{068625C3-B546-44A5-B525-B7CC092E5AD6}"/>
                              <w:text/>
                            </w:sdtPr>
                            <w:sdtEndPr/>
                            <w:sdtContent>
                              <w:r w:rsidR="00301209">
                                <w:t>2021/22:256</w:t>
                              </w:r>
                            </w:sdtContent>
                          </w:sdt>
                        </w:p>
                        <w:p w14:paraId="30AC4649" w14:textId="6E05F453" w:rsidR="00C7375F" w:rsidRPr="00C7375F" w:rsidRDefault="00DF7B57" w:rsidP="00C7375F">
                          <w:pPr>
                            <w:pStyle w:val="Brdtext"/>
                          </w:pPr>
                          <w:sdt>
                            <w:sdtPr>
                              <w:alias w:val="BilageEtikett"/>
                              <w:tag w:val="BilageEtikett"/>
                              <w:id w:val="-1205784002"/>
                              <w:lock w:val="sdtContentLocked"/>
                              <w:dataBinding w:prefixMappings="xmlns:ns0='http://rkdhs/mallar/lagstiftning/Prop/Prop.xsd'" w:xpath="/ns0:dokumentvärden[1]/ns0:bilagor[1]/ns0:bilaga[4]/@bilageetikett" w:storeItemID="{068625C3-B546-44A5-B525-B7CC092E5AD6}"/>
                              <w:text/>
                            </w:sdtPr>
                            <w:sdtEndPr/>
                            <w:sdtContent>
                              <w:r w:rsidR="00301209">
                                <w:t>Bilaga</w:t>
                              </w:r>
                            </w:sdtContent>
                          </w:sdt>
                          <w:r w:rsidR="005673A1">
                            <w:t xml:space="preserve"> </w:t>
                          </w:r>
                          <w:sdt>
                            <w:sdtPr>
                              <w:alias w:val="BilageNummer"/>
                              <w:tag w:val="BilageNummer"/>
                              <w:id w:val="-866985113"/>
                              <w:lock w:val="sdtContentLocked"/>
                              <w:dataBinding w:prefixMappings="xmlns:ns0='http://rkdhs/mallar/lagstiftning/Prop/Prop.xsd'" w:xpath="/ns0:dokumentvärden[1]/ns0:bilagor[1]/ns0:bilaga[4]/@bilagenummer" w:storeItemID="{068625C3-B546-44A5-B525-B7CC092E5AD6}"/>
                              <w:text/>
                            </w:sdtPr>
                            <w:sdtEndPr/>
                            <w:sdtContent>
                              <w:r w:rsidR="00301209">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13" type="#_x0000_t202" style="position:absolute;left:0;text-align:left;margin-left:348.15pt;margin-top:35.45pt;width:89.85pt;height:9.6pt;z-index:2516853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J0KIkAIAAJMFAAAOAAAAZHJzL2Uyb0RvYy54bWysVF1P2zAUfZ+0/2D5faQphUFFijoQ0yQE&#10;aGXi2XVsGs2xPdtt0v16jp2k7RgvTHtJrn2/fM89915ctrUiG+F8ZXRB86MRJUJzU1b6uaA/Hm8+&#10;nVHiA9MlU0aLgm6Fp5ezjx8uGjsVY7MyqhSOIIj208YWdBWCnWaZ5ytRM39krNBQSuNqFnB0z1np&#10;WIPotcrGo9Fp1hhXWme48B63152SzlJ8KQUP91J6EYgqKN4W0tel7zJ+s9kFmz47ZlcV75/B/uEV&#10;Nas0ku5CXbPAyNpVf4WqK+6MNzIccVNnRsqKi1QDqslHr6pZrJgVqRaA4+0OJv//wvK7zYMjVVnQ&#10;Y3RKsxo9ehRtcGsUcBzhaayfwmphYRfaL6ZFm4d7j8tYdStdHf+oh0APoLc7cBGM8OiUT3J0jBIO&#10;XT7Oz8cJ/WzvbZ0PX4WpSRQK6tC8hCnb3PqAl8B0MInJvFFVeVMplQ6RMOJKObJhaLUK6Y3w+MNK&#10;adIU9PT4ZJQCaxPdu8hKxzAiUaZPFyvvKkxS2CoRbZT+LiQgS4W+kZtxLvQuf7KOVhKp3uPY2+9f&#10;9R7nrg54pMxGh51zXWnjUvVpxvaQlT8HyGRnD8AP6o5iaJdt4srZ6cCApSm3IIYz3WR5y28qdO+W&#10;+fDAHEYJDcd6CPf4SGWAvuklSlbG/X7rPtqD4dBS0mA0C+p/rZkTlKhvGtw/zyeTOMvpMDn5DCIR&#10;d6hZHmr0ur4yoESORWR5EqN9UIMonamfsEXmMStUTHPkLmgYxKvQLQxsIS7m82SE6bUs3OqF5TF0&#10;hDly87F9Ys72BA6g/p0ZhphNX/G4s42e3s7XAVxMJI9Ad6j2DcDkJ+73WyqulsNzstrv0tkL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9J0KI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5E816A58" w14:textId="41A579B5" w:rsidR="00244011" w:rsidRDefault="000A1DB6" w:rsidP="00A118D8">
                    <w:pPr>
                      <w:pStyle w:val="Brdtext"/>
                      <w:jc w:val="left"/>
                    </w:pPr>
                    <w:sdt>
                      <w:sdtPr>
                        <w:alias w:val="NummerEtikett"/>
                        <w:tag w:val="NummerEtikett"/>
                        <w:id w:val="1269976610"/>
                        <w:lock w:val="sdtContentLocked"/>
                        <w:dataBinding w:prefixMappings="xmlns:ns0='http://rkdhs/mallar/lagstiftning/Prop/Prop.xsd'" w:xpath="/ns0:dokumentvärden[1]/ns0:dokumentnummer[1]/@etikett" w:storeItemID="{068625C3-B546-44A5-B525-B7CC092E5AD6}"/>
                        <w:text/>
                      </w:sdtPr>
                      <w:sdtEndPr/>
                      <w:sdtContent>
                        <w:r w:rsidR="00301209">
                          <w:t>Prop.</w:t>
                        </w:r>
                      </w:sdtContent>
                    </w:sdt>
                    <w:r w:rsidR="00244011">
                      <w:t xml:space="preserve"> </w:t>
                    </w:r>
                    <w:sdt>
                      <w:sdtPr>
                        <w:alias w:val="Nummer"/>
                        <w:tag w:val="Nummer"/>
                        <w:id w:val="-853883365"/>
                        <w:lock w:val="sdtContentLocked"/>
                        <w:dataBinding w:prefixMappings="xmlns:ns0='http://rkdhs/mallar/lagstiftning/Prop/Prop.xsd'" w:xpath="/ns0:dokumentvärden[1]/ns0:dokumentnummer[1]" w:storeItemID="{068625C3-B546-44A5-B525-B7CC092E5AD6}"/>
                        <w:text/>
                      </w:sdtPr>
                      <w:sdtEndPr/>
                      <w:sdtContent>
                        <w:r w:rsidR="00301209">
                          <w:t>2021/22:256</w:t>
                        </w:r>
                      </w:sdtContent>
                    </w:sdt>
                  </w:p>
                  <w:p w14:paraId="30AC4649" w14:textId="6E05F453" w:rsidR="00C7375F" w:rsidRPr="00C7375F" w:rsidRDefault="000A1DB6" w:rsidP="00C7375F">
                    <w:pPr>
                      <w:pStyle w:val="Brdtext"/>
                    </w:pPr>
                    <w:sdt>
                      <w:sdtPr>
                        <w:alias w:val="BilageEtikett"/>
                        <w:tag w:val="BilageEtikett"/>
                        <w:id w:val="-1205784002"/>
                        <w:lock w:val="sdtContentLocked"/>
                        <w:dataBinding w:prefixMappings="xmlns:ns0='http://rkdhs/mallar/lagstiftning/Prop/Prop.xsd'" w:xpath="/ns0:dokumentvärden[1]/ns0:bilagor[1]/ns0:bilaga[4]/@bilageetikett" w:storeItemID="{068625C3-B546-44A5-B525-B7CC092E5AD6}"/>
                        <w:text/>
                      </w:sdtPr>
                      <w:sdtEndPr/>
                      <w:sdtContent>
                        <w:r w:rsidR="00301209">
                          <w:t>Bilaga</w:t>
                        </w:r>
                      </w:sdtContent>
                    </w:sdt>
                    <w:r w:rsidR="005673A1">
                      <w:t xml:space="preserve"> </w:t>
                    </w:r>
                    <w:sdt>
                      <w:sdtPr>
                        <w:alias w:val="BilageNummer"/>
                        <w:tag w:val="BilageNummer"/>
                        <w:id w:val="-866985113"/>
                        <w:lock w:val="sdtContentLocked"/>
                        <w:dataBinding w:prefixMappings="xmlns:ns0='http://rkdhs/mallar/lagstiftning/Prop/Prop.xsd'" w:xpath="/ns0:dokumentvärden[1]/ns0:bilagor[1]/ns0:bilaga[4]/@bilagenummer" w:storeItemID="{068625C3-B546-44A5-B525-B7CC092E5AD6}"/>
                        <w:text/>
                      </w:sdtPr>
                      <w:sdtEndPr/>
                      <w:sdtContent>
                        <w:r w:rsidR="00301209">
                          <w:t>4</w:t>
                        </w:r>
                      </w:sdtContent>
                    </w:sdt>
                  </w:p>
                </w:txbxContent>
              </v:textbox>
              <w10:wrap type="square" anchorx="page" anchory="page"/>
            </v:shape>
          </w:pict>
        </mc:Fallback>
      </mc:AlternateContent>
    </w:r>
    <w:r>
      <w:t xml:space="preserve"> </w:t>
    </w:r>
  </w:p>
</w:hdr>
</file>

<file path=word/header4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6DFFB70" w14:textId="77777777" w:rsidR="00244011" w:rsidRDefault="00244011" w:rsidP="00EE1584">
    <w:pPr>
      <w:pStyle w:val="Brdtext"/>
    </w:pPr>
    <w:r>
      <w:t xml:space="preserve"> </w:t>
    </w:r>
  </w:p>
</w:hdr>
</file>

<file path=word/header4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9B314BC" w14:textId="77777777" w:rsidR="00244011" w:rsidRDefault="00244011" w:rsidP="00664D04">
    <w:pPr>
      <w:pStyle w:val="Brdtext"/>
    </w:pPr>
    <w:r>
      <w:rPr>
        <w:noProof/>
        <w:lang w:eastAsia="sv-SE"/>
      </w:rPr>
      <mc:AlternateContent>
        <mc:Choice Requires="wps">
          <w:drawing>
            <wp:anchor distT="0" distB="0" distL="0" distR="0" simplePos="0" relativeHeight="25166694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4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CA0356D" w14:textId="63C90FEC" w:rsidR="00244011" w:rsidRPr="00756E21" w:rsidRDefault="00DF7B57" w:rsidP="00664D04">
                          <w:pPr>
                            <w:pStyle w:val="Brdtext"/>
                            <w:jc w:val="left"/>
                          </w:pPr>
                          <w:sdt>
                            <w:sdtPr>
                              <w:alias w:val="NummerEtikett"/>
                              <w:tag w:val="NummerEtikett"/>
                              <w:id w:val="308062957"/>
                              <w:lock w:val="sdtContentLocked"/>
                              <w:dataBinding w:prefixMappings="xmlns:ns0='http://rkdhs/mallar/lagstiftning/Prop/Prop.xsd'" w:xpath="/ns0:dokumentvärden[1]/ns0:dokumentnummer[1]/@etikett" w:storeItemID="{068625C3-B546-44A5-B525-B7CC092E5AD6}"/>
                              <w:text/>
                            </w:sdtPr>
                            <w:sdtEndPr/>
                            <w:sdtContent>
                              <w:r w:rsidR="00301209">
                                <w:t>Prop.</w:t>
                              </w:r>
                            </w:sdtContent>
                          </w:sdt>
                          <w:r w:rsidR="00244011">
                            <w:t xml:space="preserve"> </w:t>
                          </w:r>
                          <w:sdt>
                            <w:sdtPr>
                              <w:alias w:val="Nummer"/>
                              <w:tag w:val="Nummer"/>
                              <w:id w:val="-1668080967"/>
                              <w:lock w:val="sdtContentLocked"/>
                              <w:dataBinding w:prefixMappings="xmlns:ns0='http://rkdhs/mallar/lagstiftning/Prop/Prop.xsd'" w:xpath="/ns0:dokumentvärden[1]/ns0:dokumentnummer[1]" w:storeItemID="{068625C3-B546-44A5-B525-B7CC092E5AD6}"/>
                              <w:text/>
                            </w:sdtPr>
                            <w:sdtEndPr/>
                            <w:sdtContent>
                              <w:r w:rsidR="00301209">
                                <w:t>2021/22:256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17" type="#_x0000_t202" style="position:absolute;left:0;text-align:left;margin-left:29.4pt;margin-top:35.55pt;width:89.85pt;height:9.6pt;z-index:2516669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Vz9jjAIAAJMFAAAOAAAAZHJzL2Uyb0RvYy54bWysVFtP2zAUfp+0/2D5faTpChsVKepATJMQ&#10;oMHEs+vYNJpvs90m3a/ns5Nexnhh2kti+3zn/p1zdt5pRdbCh8aaipZHI0qE4bZuzFNFfzxcffhM&#10;SYjM1ExZIyq6EYGez96/O2vdVIzt0qpaeAIjJkxbV9FljG5aFIEvhWbhyDphIJTWaxZx9U9F7VkL&#10;61oV49HopGitr523XISA18teSGfZvpSCx1spg4hEVRSxxfz1+btI32J2xqZPnrllw4cw2D9EoVlj&#10;4HRn6pJFRla++cuUbri3wcp4xK0urJQNFzkHZFOOXmRzv2RO5FxQnOB2ZQr/zyy/Wd950tQVnZSU&#10;GKbRowfRRb9CAuNUntaFKVD3DrjYfbEd2rx9D3hMWXfS6/RHPgRyFHqzKy6MEZ6UykmJjlHCISvH&#10;5ek4V7/Yazsf4ldhNUmHino0L9eUra9DRCSAbiHJWbCqqa8apfIlEUZcKE/WDK1WMccIjT9QypC2&#10;oicfj0fZsLFJvbesTDIjMmUGdynzPsN8ihslEkaZ70KiZDnRV3wzzoXZ+c/ohJJw9RbFAb+P6i3K&#10;fR7QyJ6tiTtl3Rjrc/Z5xvYlq39uSyZ7PAp+kHc6xm7RZa6c5talp4WtNyCGt/1kBcevGnTvmoV4&#10;xzxGCQ3Heoi3+EhlUX07nChZWv/7tfeEB8MhpaTFaFY0/FoxLyhR3wy4f1pOJmmW82Vy/AlEIv5Q&#10;sjiUmJW+sKAE6I3o8jHho9oepbf6EVtknrxCxAyH74rG7fEi9gsDW4iL+TyDML2OxWtz73gyncqc&#10;uPnQPTLvBgJHUP/GboeYTV/wuMcmzeDmqwguZpLvqzo0AJOfuT9sqbRaDu8Ztd+ls2c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NdXP2OMAgAAkw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5CA0356D" w14:textId="63C90FEC" w:rsidR="00244011" w:rsidRPr="00756E21" w:rsidRDefault="000A1DB6" w:rsidP="00664D04">
                    <w:pPr>
                      <w:pStyle w:val="Brdtext"/>
                      <w:jc w:val="left"/>
                    </w:pPr>
                    <w:sdt>
                      <w:sdtPr>
                        <w:alias w:val="NummerEtikett"/>
                        <w:tag w:val="NummerEtikett"/>
                        <w:id w:val="308062957"/>
                        <w:lock w:val="sdtContentLocked"/>
                        <w:dataBinding w:prefixMappings="xmlns:ns0='http://rkdhs/mallar/lagstiftning/Prop/Prop.xsd'" w:xpath="/ns0:dokumentvärden[1]/ns0:dokumentnummer[1]/@etikett" w:storeItemID="{068625C3-B546-44A5-B525-B7CC092E5AD6}"/>
                        <w:text/>
                      </w:sdtPr>
                      <w:sdtEndPr/>
                      <w:sdtContent>
                        <w:r w:rsidR="00301209">
                          <w:t>Prop.</w:t>
                        </w:r>
                      </w:sdtContent>
                    </w:sdt>
                    <w:r w:rsidR="00244011">
                      <w:t xml:space="preserve"> </w:t>
                    </w:r>
                    <w:sdt>
                      <w:sdtPr>
                        <w:alias w:val="Nummer"/>
                        <w:tag w:val="Nummer"/>
                        <w:id w:val="-1668080967"/>
                        <w:lock w:val="sdtContentLocked"/>
                        <w:dataBinding w:prefixMappings="xmlns:ns0='http://rkdhs/mallar/lagstiftning/Prop/Prop.xsd'" w:xpath="/ns0:dokumentvärden[1]/ns0:dokumentnummer[1]" w:storeItemID="{068625C3-B546-44A5-B525-B7CC092E5AD6}"/>
                        <w:text/>
                      </w:sdtPr>
                      <w:sdtEndPr/>
                      <w:sdtContent>
                        <w:r w:rsidR="00301209">
                          <w:t>2021/22:256</w:t>
                        </w:r>
                      </w:sdtContent>
                    </w:sdt>
                  </w:p>
                </w:txbxContent>
              </v:textbox>
              <w10:wrap type="square" anchorx="page" anchory="page"/>
            </v:shape>
          </w:pict>
        </mc:Fallback>
      </mc:AlternateContent>
    </w:r>
    <w:r>
      <w:t xml:space="preserve"> </w:t>
    </w:r>
  </w:p>
</w:hdr>
</file>

<file path=word/header4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8744659" w14:textId="77777777" w:rsidR="00244011" w:rsidRDefault="00244011" w:rsidP="00EE1584">
    <w:pPr>
      <w:pStyle w:val="Brdtext"/>
    </w:pPr>
    <w:r>
      <w:rPr>
        <w:noProof/>
        <w:lang w:eastAsia="sv-SE"/>
      </w:rPr>
      <mc:AlternateContent>
        <mc:Choice Requires="wps">
          <w:drawing>
            <wp:anchor distT="0" distB="0" distL="0" distR="0" simplePos="0" relativeHeight="25168640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5F32B94" w14:textId="22A022F3" w:rsidR="00244011" w:rsidRPr="00756E21" w:rsidRDefault="00DF7B57" w:rsidP="00A118D8">
                          <w:pPr>
                            <w:pStyle w:val="Brdtext"/>
                            <w:jc w:val="left"/>
                          </w:pPr>
                          <w:sdt>
                            <w:sdtPr>
                              <w:alias w:val="NummerEtikett"/>
                              <w:tag w:val="NummerEtikett"/>
                              <w:id w:val="-105505991"/>
                              <w:lock w:val="sdtContentLocked"/>
                              <w:dataBinding w:prefixMappings="xmlns:ns0='http://rkdhs/mallar/lagstiftning/Prop/Prop.xsd'" w:xpath="/ns0:dokumentvärden[1]/ns0:dokumentnummer[1]/@etikett" w:storeItemID="{068625C3-B546-44A5-B525-B7CC092E5AD6}"/>
                              <w:text/>
                            </w:sdtPr>
                            <w:sdtEndPr/>
                            <w:sdtContent>
                              <w:r w:rsidR="00301209">
                                <w:t>Prop.</w:t>
                              </w:r>
                            </w:sdtContent>
                          </w:sdt>
                          <w:r w:rsidR="00244011">
                            <w:t xml:space="preserve"> </w:t>
                          </w:r>
                          <w:sdt>
                            <w:sdtPr>
                              <w:alias w:val="Nummer"/>
                              <w:tag w:val="Nummer"/>
                              <w:id w:val="-1683041198"/>
                              <w:lock w:val="sdtContentLocked"/>
                              <w:dataBinding w:prefixMappings="xmlns:ns0='http://rkdhs/mallar/lagstiftning/Prop/Prop.xsd'" w:xpath="/ns0:dokumentvärden[1]/ns0:dokumentnummer[1]" w:storeItemID="{068625C3-B546-44A5-B525-B7CC092E5AD6}"/>
                              <w:text/>
                            </w:sdtPr>
                            <w:sdtEndPr/>
                            <w:sdtContent>
                              <w:r w:rsidR="00301209">
                                <w:t>2021/22:256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18" type="#_x0000_t202" style="position:absolute;left:0;text-align:left;margin-left:348pt;margin-top:36pt;width:89.85pt;height:9.6pt;z-index:2516864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8jGhCjwIAAJMFAAAOAAAAZHJzL2Uyb0RvYy54bWysVE1v2zAMvQ/YfxB0Xx2nabcGdYqsRYcB&#10;RVusHXpWZKkxJomaxMTOfv0o2flY10uHXWxJfCTFxyeeX3TWsLUKsQFX8fJoxJlyEurGPVf8++P1&#10;h0+cRRSuFgacqvhGRX4xe//uvPVTNYYlmFoFRkFcnLa+4ktEPy2KKJfKingEXjkyaghWIG3Dc1EH&#10;0VJ0a4rxaHRatBBqH0CqGOn0qjfyWY6vtZJ4p3VUyEzF6W6YvyF/F+lbzM7F9DkIv2zkcA3xD7ew&#10;onGUdBfqSqBgq9D8Fco2MkAEjUcSbAFaN1LlGqiacvSimoel8CrXQuREv6Mp/r+w8nZ9H1hTV3xC&#10;9DhhqUePqsOwogKOEz2tj1NCPXjCYfcZOmrz9jzSYaq608GmP9XDyE6RNjtyKRiTyamclNQxziTZ&#10;ynF5Ns7sF3tvHyJ+UWBZWlQ8UPMyp2J9E5FuQtAtJCWLYJr6ujEmb5Jg1KUJbC2o1QbzHcnjD5Rx&#10;rK346fHJKAd2kNz7yMalMCpLZkiXKu8rzCvcGJUwxn1TmijLhb6SW0ip3C5/RieUplRvcRzw+1u9&#10;xbmvgzxyZnC4c7aNg5Crz29sT1n9Y0uZ7vFE+EHdaYndostaOdspYAH1hoQRoH9Z0cvrhrp3IyLe&#10;i0BPiRpO4wHv6KMNEPswrDhbQvj12nnCk8LJyllLT7Pi8edKBMWZ+epI+2flJIkV82Zy8pGExMKh&#10;ZXFocSt7CSSJkgaRl3mZ8Gi2Sx3APtEUmaesZBJOUu6K43Z5if3AoCkk1XyeQfR6vcAb9+BlCp1o&#10;Ttp87J5E8IOAkaR/C9tHLKYvdNxjk2f08xWSFrPIE9E9q0MD6OVn7Q9TKo2Ww31G7Wfp7DcA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8jGhC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25F32B94" w14:textId="22A022F3" w:rsidR="00244011" w:rsidRPr="00756E21" w:rsidRDefault="000A1DB6" w:rsidP="00A118D8">
                    <w:pPr>
                      <w:pStyle w:val="Brdtext"/>
                      <w:jc w:val="left"/>
                    </w:pPr>
                    <w:sdt>
                      <w:sdtPr>
                        <w:alias w:val="NummerEtikett"/>
                        <w:tag w:val="NummerEtikett"/>
                        <w:id w:val="-105505991"/>
                        <w:lock w:val="sdtContentLocked"/>
                        <w:dataBinding w:prefixMappings="xmlns:ns0='http://rkdhs/mallar/lagstiftning/Prop/Prop.xsd'" w:xpath="/ns0:dokumentvärden[1]/ns0:dokumentnummer[1]/@etikett" w:storeItemID="{068625C3-B546-44A5-B525-B7CC092E5AD6}"/>
                        <w:text/>
                      </w:sdtPr>
                      <w:sdtEndPr/>
                      <w:sdtContent>
                        <w:r w:rsidR="00301209">
                          <w:t>Prop.</w:t>
                        </w:r>
                      </w:sdtContent>
                    </w:sdt>
                    <w:r w:rsidR="00244011">
                      <w:t xml:space="preserve"> </w:t>
                    </w:r>
                    <w:sdt>
                      <w:sdtPr>
                        <w:alias w:val="Nummer"/>
                        <w:tag w:val="Nummer"/>
                        <w:id w:val="-1683041198"/>
                        <w:lock w:val="sdtContentLocked"/>
                        <w:dataBinding w:prefixMappings="xmlns:ns0='http://rkdhs/mallar/lagstiftning/Prop/Prop.xsd'" w:xpath="/ns0:dokumentvärden[1]/ns0:dokumentnummer[1]" w:storeItemID="{068625C3-B546-44A5-B525-B7CC092E5AD6}"/>
                        <w:text/>
                      </w:sdtPr>
                      <w:sdtEndPr/>
                      <w:sdtContent>
                        <w:r w:rsidR="00301209">
                          <w:t>2021/22:256</w:t>
                        </w:r>
                      </w:sdtContent>
                    </w:sdt>
                  </w:p>
                </w:txbxContent>
              </v:textbox>
              <w10:wrap type="square" anchorx="page" anchory="page"/>
            </v:shape>
          </w:pict>
        </mc:Fallback>
      </mc:AlternateContent>
    </w:r>
    <w:r>
      <w:t xml:space="preserve"> </w:t>
    </w:r>
  </w:p>
</w:hdr>
</file>

<file path=word/header4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6DAE6E9" w14:textId="77777777" w:rsidR="00244011" w:rsidRDefault="00244011"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abstractNumId w:val="13"/>
  </w:num>
  <w:num w:numId="2">
    <w:abstractNumId w:val="11"/>
  </w:num>
  <w:num w:numId="3">
    <w:abstractNumId w:val="12"/>
  </w:num>
  <w:num w:numId="4">
    <w:abstractNumId w:val="10"/>
  </w:num>
  <w:num w:numId="5">
    <w:abstractNumId w:val="0"/>
  </w:num>
  <w:num w:numId="6">
    <w:abstractNumId w:val="9"/>
  </w:num>
  <w:num w:numId="7">
    <w:abstractNumId w:val="3"/>
  </w:num>
  <w:num w:numId="8">
    <w:abstractNumId w:val="23"/>
  </w:num>
  <w:num w:numId="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31"/>
  </w:num>
  <w:num w:numId="11">
    <w:abstractNumId w:val="21"/>
  </w:num>
  <w:num w:numId="12">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abstractNumId w:val="7"/>
  </w:num>
  <w:num w:numId="14">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18"/>
  </w:num>
  <w:num w:numId="16">
    <w:abstractNumId w:val="27"/>
  </w:num>
  <w:num w:numId="17">
    <w:abstractNumId w:val="32"/>
  </w:num>
  <w:num w:numId="18">
    <w:abstractNumId w:val="8"/>
  </w:num>
  <w:num w:numId="19">
    <w:abstractNumId w:val="38"/>
  </w:num>
  <w:num w:numId="20">
    <w:abstractNumId w:val="36"/>
  </w:num>
  <w:num w:numId="21">
    <w:abstractNumId w:val="14"/>
  </w:num>
  <w:num w:numId="22">
    <w:abstractNumId w:val="20"/>
  </w:num>
  <w:num w:numId="23">
    <w:abstractNumId w:val="16"/>
  </w:num>
  <w:num w:numId="24">
    <w:abstractNumId w:val="4"/>
  </w:num>
  <w:num w:numId="25">
    <w:abstractNumId w:val="22"/>
  </w:num>
  <w:num w:numId="26">
    <w:abstractNumId w:val="33"/>
  </w:num>
  <w:num w:numId="27">
    <w:abstractNumId w:val="1"/>
  </w:num>
  <w:num w:numId="28">
    <w:abstractNumId w:val="30"/>
  </w:num>
  <w:num w:numId="29">
    <w:abstractNumId w:val="19"/>
  </w:num>
  <w:num w:numId="30">
    <w:abstractNumId w:val="24"/>
  </w:num>
  <w:num w:numId="31">
    <w:abstractNumId w:val="34"/>
  </w:num>
  <w:num w:numId="32">
    <w:abstractNumId w:val="35"/>
  </w:num>
  <w:num w:numId="33">
    <w:abstractNumId w:val="37"/>
  </w:num>
  <w:num w:numId="34">
    <w:abstractNumId w:val="25"/>
  </w:num>
  <w:num w:numId="35">
    <w:abstractNumId w:val="29"/>
  </w:num>
  <w:num w:numId="36">
    <w:abstractNumId w:val="26"/>
  </w:num>
  <w:num w:numId="37">
    <w:abstractNumId w:val="6"/>
  </w:num>
  <w:num w:numId="38">
    <w:abstractNumId w:val="5"/>
  </w:num>
  <w:num w:numId="39">
    <w:abstractNumId w:val="2"/>
  </w:num>
  <w:num w:numId="40">
    <w:abstractNumId w:val="17"/>
  </w:num>
  <w:num w:numId="41">
    <w:abstractNumId w:val="28"/>
  </w:num>
  <w:num w:numId="42">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removePersonalInformation/>
  <w:removeDateAndTime/>
  <w:mirrorMargins/>
  <w:proofState w:spelling="clean" w:grammar="clean"/>
  <w:defaultTabStop w:val="1304"/>
  <w:hyphenationZone w:val="425"/>
  <w:evenAndOddHeaders/>
  <w:characterSpacingControl w:val="doNotCompress"/>
  <w:hdrShapeDefaults>
    <o:shapedefaults v:ext="edit" spidmax="20481"/>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11CA3"/>
    <w:rsid w:val="000023F8"/>
    <w:rsid w:val="000070E2"/>
    <w:rsid w:val="0000783D"/>
    <w:rsid w:val="000106C3"/>
    <w:rsid w:val="000127FF"/>
    <w:rsid w:val="000140A3"/>
    <w:rsid w:val="000163C7"/>
    <w:rsid w:val="000211BF"/>
    <w:rsid w:val="00025171"/>
    <w:rsid w:val="000276E3"/>
    <w:rsid w:val="00032E6D"/>
    <w:rsid w:val="00040A0F"/>
    <w:rsid w:val="00043AB1"/>
    <w:rsid w:val="00046417"/>
    <w:rsid w:val="00047664"/>
    <w:rsid w:val="00055486"/>
    <w:rsid w:val="00061989"/>
    <w:rsid w:val="000631A9"/>
    <w:rsid w:val="00067524"/>
    <w:rsid w:val="00070DFE"/>
    <w:rsid w:val="00072689"/>
    <w:rsid w:val="00075F2D"/>
    <w:rsid w:val="000761F8"/>
    <w:rsid w:val="0008203A"/>
    <w:rsid w:val="00085ABB"/>
    <w:rsid w:val="00085AEF"/>
    <w:rsid w:val="00085EFF"/>
    <w:rsid w:val="000879B3"/>
    <w:rsid w:val="0009544E"/>
    <w:rsid w:val="00096CFD"/>
    <w:rsid w:val="000978DE"/>
    <w:rsid w:val="000A1209"/>
    <w:rsid w:val="000A1DB6"/>
    <w:rsid w:val="000A40DD"/>
    <w:rsid w:val="000A6489"/>
    <w:rsid w:val="000A66BE"/>
    <w:rsid w:val="000A6F2D"/>
    <w:rsid w:val="000B3DDA"/>
    <w:rsid w:val="000B7DEE"/>
    <w:rsid w:val="000C0142"/>
    <w:rsid w:val="000C0772"/>
    <w:rsid w:val="000C5CDD"/>
    <w:rsid w:val="000C7233"/>
    <w:rsid w:val="000E67B7"/>
    <w:rsid w:val="000E6A30"/>
    <w:rsid w:val="000E7DA9"/>
    <w:rsid w:val="000F3806"/>
    <w:rsid w:val="000F4109"/>
    <w:rsid w:val="000F4DD6"/>
    <w:rsid w:val="000F73EB"/>
    <w:rsid w:val="001028C5"/>
    <w:rsid w:val="00107129"/>
    <w:rsid w:val="00110C85"/>
    <w:rsid w:val="00113CC6"/>
    <w:rsid w:val="00115516"/>
    <w:rsid w:val="00116299"/>
    <w:rsid w:val="001166EB"/>
    <w:rsid w:val="0012013B"/>
    <w:rsid w:val="0012094D"/>
    <w:rsid w:val="00122565"/>
    <w:rsid w:val="0012360F"/>
    <w:rsid w:val="00125F18"/>
    <w:rsid w:val="00127836"/>
    <w:rsid w:val="00131972"/>
    <w:rsid w:val="0013464D"/>
    <w:rsid w:val="00135343"/>
    <w:rsid w:val="00144361"/>
    <w:rsid w:val="001456A0"/>
    <w:rsid w:val="00152749"/>
    <w:rsid w:val="00152BB9"/>
    <w:rsid w:val="001531B4"/>
    <w:rsid w:val="00155500"/>
    <w:rsid w:val="00157EF7"/>
    <w:rsid w:val="00162BB7"/>
    <w:rsid w:val="00163D57"/>
    <w:rsid w:val="00166139"/>
    <w:rsid w:val="00166DD4"/>
    <w:rsid w:val="00174E46"/>
    <w:rsid w:val="00175A45"/>
    <w:rsid w:val="00176E54"/>
    <w:rsid w:val="00181DAB"/>
    <w:rsid w:val="00185AD6"/>
    <w:rsid w:val="0019074D"/>
    <w:rsid w:val="00194C95"/>
    <w:rsid w:val="00195571"/>
    <w:rsid w:val="001A0FB9"/>
    <w:rsid w:val="001A465E"/>
    <w:rsid w:val="001A4767"/>
    <w:rsid w:val="001A5048"/>
    <w:rsid w:val="001A6FAB"/>
    <w:rsid w:val="001B7CDA"/>
    <w:rsid w:val="001C0D83"/>
    <w:rsid w:val="001C4647"/>
    <w:rsid w:val="001D0157"/>
    <w:rsid w:val="001D0638"/>
    <w:rsid w:val="001D1007"/>
    <w:rsid w:val="001D3465"/>
    <w:rsid w:val="001D4287"/>
    <w:rsid w:val="001D7D3E"/>
    <w:rsid w:val="001F5CE5"/>
    <w:rsid w:val="001F782A"/>
    <w:rsid w:val="002001F8"/>
    <w:rsid w:val="00203904"/>
    <w:rsid w:val="00203FAB"/>
    <w:rsid w:val="0020543F"/>
    <w:rsid w:val="00211E15"/>
    <w:rsid w:val="002132D5"/>
    <w:rsid w:val="00233E31"/>
    <w:rsid w:val="00235765"/>
    <w:rsid w:val="002367E5"/>
    <w:rsid w:val="002405D8"/>
    <w:rsid w:val="00244011"/>
    <w:rsid w:val="00252C4D"/>
    <w:rsid w:val="0025550A"/>
    <w:rsid w:val="002603EF"/>
    <w:rsid w:val="00263274"/>
    <w:rsid w:val="00263817"/>
    <w:rsid w:val="002675C4"/>
    <w:rsid w:val="002818CA"/>
    <w:rsid w:val="002859A1"/>
    <w:rsid w:val="00285A6F"/>
    <w:rsid w:val="00287045"/>
    <w:rsid w:val="0029293D"/>
    <w:rsid w:val="00292E0F"/>
    <w:rsid w:val="00294B19"/>
    <w:rsid w:val="00295225"/>
    <w:rsid w:val="00295C59"/>
    <w:rsid w:val="00297A80"/>
    <w:rsid w:val="002A1E80"/>
    <w:rsid w:val="002B01BF"/>
    <w:rsid w:val="002B12FD"/>
    <w:rsid w:val="002B7EB5"/>
    <w:rsid w:val="002C14EF"/>
    <w:rsid w:val="002C1EBF"/>
    <w:rsid w:val="002C49A5"/>
    <w:rsid w:val="002D09C9"/>
    <w:rsid w:val="002D2ED8"/>
    <w:rsid w:val="002D6A16"/>
    <w:rsid w:val="002E219E"/>
    <w:rsid w:val="002E57AD"/>
    <w:rsid w:val="002E5F6A"/>
    <w:rsid w:val="002E60D4"/>
    <w:rsid w:val="002F073E"/>
    <w:rsid w:val="002F434A"/>
    <w:rsid w:val="002F4A14"/>
    <w:rsid w:val="002F4DD9"/>
    <w:rsid w:val="00301209"/>
    <w:rsid w:val="0031012B"/>
    <w:rsid w:val="00312E5A"/>
    <w:rsid w:val="00317CC4"/>
    <w:rsid w:val="00320896"/>
    <w:rsid w:val="00327E6C"/>
    <w:rsid w:val="00332455"/>
    <w:rsid w:val="00332DE2"/>
    <w:rsid w:val="00342D4D"/>
    <w:rsid w:val="00344E28"/>
    <w:rsid w:val="0034791C"/>
    <w:rsid w:val="00351E66"/>
    <w:rsid w:val="0035347F"/>
    <w:rsid w:val="0035356C"/>
    <w:rsid w:val="00355582"/>
    <w:rsid w:val="003605D4"/>
    <w:rsid w:val="00360677"/>
    <w:rsid w:val="003612EA"/>
    <w:rsid w:val="00361ABA"/>
    <w:rsid w:val="00362009"/>
    <w:rsid w:val="00362B62"/>
    <w:rsid w:val="00363AA5"/>
    <w:rsid w:val="0037021E"/>
    <w:rsid w:val="00371D07"/>
    <w:rsid w:val="00376669"/>
    <w:rsid w:val="00381C02"/>
    <w:rsid w:val="0038525D"/>
    <w:rsid w:val="00385C7A"/>
    <w:rsid w:val="0038735C"/>
    <w:rsid w:val="0039051F"/>
    <w:rsid w:val="00390A6D"/>
    <w:rsid w:val="00397521"/>
    <w:rsid w:val="003A1544"/>
    <w:rsid w:val="003B024C"/>
    <w:rsid w:val="003B0EF7"/>
    <w:rsid w:val="003B26C6"/>
    <w:rsid w:val="003B735E"/>
    <w:rsid w:val="003C0194"/>
    <w:rsid w:val="003C1C53"/>
    <w:rsid w:val="003D02E8"/>
    <w:rsid w:val="003D0E6F"/>
    <w:rsid w:val="003D565A"/>
    <w:rsid w:val="003D6631"/>
    <w:rsid w:val="003E1270"/>
    <w:rsid w:val="003E2E9A"/>
    <w:rsid w:val="003E3D11"/>
    <w:rsid w:val="003E4276"/>
    <w:rsid w:val="003F2744"/>
    <w:rsid w:val="003F3D8A"/>
    <w:rsid w:val="003F4295"/>
    <w:rsid w:val="003F6CBA"/>
    <w:rsid w:val="00414A77"/>
    <w:rsid w:val="004158C3"/>
    <w:rsid w:val="0042549F"/>
    <w:rsid w:val="0042561B"/>
    <w:rsid w:val="0042584F"/>
    <w:rsid w:val="00432371"/>
    <w:rsid w:val="004457A0"/>
    <w:rsid w:val="00445801"/>
    <w:rsid w:val="00446747"/>
    <w:rsid w:val="00450482"/>
    <w:rsid w:val="004506DF"/>
    <w:rsid w:val="00451C3E"/>
    <w:rsid w:val="00452D99"/>
    <w:rsid w:val="00454D1F"/>
    <w:rsid w:val="00465E66"/>
    <w:rsid w:val="004727BD"/>
    <w:rsid w:val="004734CD"/>
    <w:rsid w:val="004738C6"/>
    <w:rsid w:val="00474983"/>
    <w:rsid w:val="00477ABF"/>
    <w:rsid w:val="00482A3E"/>
    <w:rsid w:val="00484FCB"/>
    <w:rsid w:val="00487BE9"/>
    <w:rsid w:val="00490ACA"/>
    <w:rsid w:val="004917D3"/>
    <w:rsid w:val="004A4D23"/>
    <w:rsid w:val="004A7ABB"/>
    <w:rsid w:val="004B5C2E"/>
    <w:rsid w:val="004B6A37"/>
    <w:rsid w:val="004B771E"/>
    <w:rsid w:val="004C3AEF"/>
    <w:rsid w:val="004C6EBB"/>
    <w:rsid w:val="004C70F2"/>
    <w:rsid w:val="004D6D83"/>
    <w:rsid w:val="004D7475"/>
    <w:rsid w:val="004D7A3D"/>
    <w:rsid w:val="004E0277"/>
    <w:rsid w:val="004E62A0"/>
    <w:rsid w:val="004F013F"/>
    <w:rsid w:val="004F29B2"/>
    <w:rsid w:val="004F4804"/>
    <w:rsid w:val="004F5666"/>
    <w:rsid w:val="00500B7A"/>
    <w:rsid w:val="0050181A"/>
    <w:rsid w:val="00504ADE"/>
    <w:rsid w:val="00506A6B"/>
    <w:rsid w:val="0050742E"/>
    <w:rsid w:val="00510DD2"/>
    <w:rsid w:val="00511CA3"/>
    <w:rsid w:val="0051351F"/>
    <w:rsid w:val="00513F14"/>
    <w:rsid w:val="00515EC7"/>
    <w:rsid w:val="005311C5"/>
    <w:rsid w:val="00533460"/>
    <w:rsid w:val="0053355B"/>
    <w:rsid w:val="00535212"/>
    <w:rsid w:val="005358B1"/>
    <w:rsid w:val="00536700"/>
    <w:rsid w:val="00537022"/>
    <w:rsid w:val="00537049"/>
    <w:rsid w:val="00540DF7"/>
    <w:rsid w:val="0054196B"/>
    <w:rsid w:val="005429E7"/>
    <w:rsid w:val="00542DDB"/>
    <w:rsid w:val="00544938"/>
    <w:rsid w:val="00552E8C"/>
    <w:rsid w:val="00556424"/>
    <w:rsid w:val="00561D74"/>
    <w:rsid w:val="0056410E"/>
    <w:rsid w:val="00564D4D"/>
    <w:rsid w:val="005652A9"/>
    <w:rsid w:val="005673A1"/>
    <w:rsid w:val="005722ED"/>
    <w:rsid w:val="00574282"/>
    <w:rsid w:val="00574F50"/>
    <w:rsid w:val="00584FCD"/>
    <w:rsid w:val="005870F4"/>
    <w:rsid w:val="005926A7"/>
    <w:rsid w:val="005A0098"/>
    <w:rsid w:val="005A2C12"/>
    <w:rsid w:val="005A3B52"/>
    <w:rsid w:val="005A3B8A"/>
    <w:rsid w:val="005A72C8"/>
    <w:rsid w:val="005A7EB1"/>
    <w:rsid w:val="005B49A2"/>
    <w:rsid w:val="005C0FDC"/>
    <w:rsid w:val="005C11AF"/>
    <w:rsid w:val="005C2E5B"/>
    <w:rsid w:val="005C5DD2"/>
    <w:rsid w:val="005D31A4"/>
    <w:rsid w:val="005D3B15"/>
    <w:rsid w:val="005E1131"/>
    <w:rsid w:val="005E3665"/>
    <w:rsid w:val="005E3C60"/>
    <w:rsid w:val="005E3C87"/>
    <w:rsid w:val="005E5E8D"/>
    <w:rsid w:val="005E7780"/>
    <w:rsid w:val="005F089D"/>
    <w:rsid w:val="005F121F"/>
    <w:rsid w:val="005F13BA"/>
    <w:rsid w:val="005F2844"/>
    <w:rsid w:val="005F48D9"/>
    <w:rsid w:val="005F4EBB"/>
    <w:rsid w:val="005F7386"/>
    <w:rsid w:val="00601BA2"/>
    <w:rsid w:val="00602FF7"/>
    <w:rsid w:val="006042E5"/>
    <w:rsid w:val="0060650E"/>
    <w:rsid w:val="006115D2"/>
    <w:rsid w:val="00613168"/>
    <w:rsid w:val="00617215"/>
    <w:rsid w:val="00617D56"/>
    <w:rsid w:val="00626B7E"/>
    <w:rsid w:val="00634C6C"/>
    <w:rsid w:val="00640C08"/>
    <w:rsid w:val="0064389E"/>
    <w:rsid w:val="0064723F"/>
    <w:rsid w:val="00650A95"/>
    <w:rsid w:val="0065293C"/>
    <w:rsid w:val="00652B2E"/>
    <w:rsid w:val="00664D04"/>
    <w:rsid w:val="0066533B"/>
    <w:rsid w:val="00667FC2"/>
    <w:rsid w:val="00670FDB"/>
    <w:rsid w:val="006737AA"/>
    <w:rsid w:val="00674574"/>
    <w:rsid w:val="00676699"/>
    <w:rsid w:val="00676752"/>
    <w:rsid w:val="00684F41"/>
    <w:rsid w:val="0068579B"/>
    <w:rsid w:val="006923D1"/>
    <w:rsid w:val="006949B8"/>
    <w:rsid w:val="006A0759"/>
    <w:rsid w:val="006A2EEC"/>
    <w:rsid w:val="006A6FF1"/>
    <w:rsid w:val="006B2E43"/>
    <w:rsid w:val="006B6F5C"/>
    <w:rsid w:val="006C671A"/>
    <w:rsid w:val="006D232A"/>
    <w:rsid w:val="006D4A59"/>
    <w:rsid w:val="006D4C91"/>
    <w:rsid w:val="006D6F79"/>
    <w:rsid w:val="006E0779"/>
    <w:rsid w:val="006E0B12"/>
    <w:rsid w:val="006E234F"/>
    <w:rsid w:val="006E345B"/>
    <w:rsid w:val="006E34F6"/>
    <w:rsid w:val="006E4743"/>
    <w:rsid w:val="006E5A48"/>
    <w:rsid w:val="006E5BA0"/>
    <w:rsid w:val="006F1889"/>
    <w:rsid w:val="006F2296"/>
    <w:rsid w:val="006F4745"/>
    <w:rsid w:val="007020D6"/>
    <w:rsid w:val="007030C4"/>
    <w:rsid w:val="007064DA"/>
    <w:rsid w:val="00712EDD"/>
    <w:rsid w:val="007159FE"/>
    <w:rsid w:val="00735F7E"/>
    <w:rsid w:val="007428B6"/>
    <w:rsid w:val="00751306"/>
    <w:rsid w:val="007524F1"/>
    <w:rsid w:val="00753EFC"/>
    <w:rsid w:val="00756E53"/>
    <w:rsid w:val="00756EAD"/>
    <w:rsid w:val="00762CDA"/>
    <w:rsid w:val="00763A3D"/>
    <w:rsid w:val="007648F2"/>
    <w:rsid w:val="007705A3"/>
    <w:rsid w:val="00773619"/>
    <w:rsid w:val="0077500F"/>
    <w:rsid w:val="007751D7"/>
    <w:rsid w:val="007754D6"/>
    <w:rsid w:val="00777AB3"/>
    <w:rsid w:val="00781161"/>
    <w:rsid w:val="007820FA"/>
    <w:rsid w:val="00782D59"/>
    <w:rsid w:val="00787BEC"/>
    <w:rsid w:val="00791898"/>
    <w:rsid w:val="007A040D"/>
    <w:rsid w:val="007A0AC8"/>
    <w:rsid w:val="007A2097"/>
    <w:rsid w:val="007A4089"/>
    <w:rsid w:val="007C1483"/>
    <w:rsid w:val="007C15BE"/>
    <w:rsid w:val="007C3AF2"/>
    <w:rsid w:val="007C6631"/>
    <w:rsid w:val="007C6E37"/>
    <w:rsid w:val="007D045C"/>
    <w:rsid w:val="007D25ED"/>
    <w:rsid w:val="007E44F8"/>
    <w:rsid w:val="007E70C6"/>
    <w:rsid w:val="007F5652"/>
    <w:rsid w:val="008054AE"/>
    <w:rsid w:val="00806287"/>
    <w:rsid w:val="00811E52"/>
    <w:rsid w:val="008141FF"/>
    <w:rsid w:val="0081778B"/>
    <w:rsid w:val="008212D3"/>
    <w:rsid w:val="00823968"/>
    <w:rsid w:val="00830602"/>
    <w:rsid w:val="008321F8"/>
    <w:rsid w:val="00834815"/>
    <w:rsid w:val="008449F4"/>
    <w:rsid w:val="008463D8"/>
    <w:rsid w:val="008478BB"/>
    <w:rsid w:val="008524DA"/>
    <w:rsid w:val="00853C1F"/>
    <w:rsid w:val="008568B8"/>
    <w:rsid w:val="0085711F"/>
    <w:rsid w:val="00862380"/>
    <w:rsid w:val="00863AA1"/>
    <w:rsid w:val="00863C1F"/>
    <w:rsid w:val="00863FAF"/>
    <w:rsid w:val="0087615E"/>
    <w:rsid w:val="00876795"/>
    <w:rsid w:val="00882820"/>
    <w:rsid w:val="00884D66"/>
    <w:rsid w:val="008857B8"/>
    <w:rsid w:val="00890F70"/>
    <w:rsid w:val="008937E3"/>
    <w:rsid w:val="00897BD6"/>
    <w:rsid w:val="008A1705"/>
    <w:rsid w:val="008A48C1"/>
    <w:rsid w:val="008B1C1B"/>
    <w:rsid w:val="008B48D7"/>
    <w:rsid w:val="008B5B8D"/>
    <w:rsid w:val="008B6943"/>
    <w:rsid w:val="008C6FA5"/>
    <w:rsid w:val="008C728F"/>
    <w:rsid w:val="008D5418"/>
    <w:rsid w:val="008E1047"/>
    <w:rsid w:val="008E3691"/>
    <w:rsid w:val="008E434C"/>
    <w:rsid w:val="008E643A"/>
    <w:rsid w:val="008F0389"/>
    <w:rsid w:val="008F0733"/>
    <w:rsid w:val="008F2013"/>
    <w:rsid w:val="008F61C6"/>
    <w:rsid w:val="008F6391"/>
    <w:rsid w:val="008F7951"/>
    <w:rsid w:val="00900A87"/>
    <w:rsid w:val="009026BB"/>
    <w:rsid w:val="00906FC8"/>
    <w:rsid w:val="00906FDE"/>
    <w:rsid w:val="0091172E"/>
    <w:rsid w:val="00914A74"/>
    <w:rsid w:val="00915BF3"/>
    <w:rsid w:val="009161B5"/>
    <w:rsid w:val="00920097"/>
    <w:rsid w:val="009205B3"/>
    <w:rsid w:val="00922E83"/>
    <w:rsid w:val="0093096C"/>
    <w:rsid w:val="00932F55"/>
    <w:rsid w:val="00936B1B"/>
    <w:rsid w:val="009415C3"/>
    <w:rsid w:val="0094324D"/>
    <w:rsid w:val="00947731"/>
    <w:rsid w:val="00951955"/>
    <w:rsid w:val="00952E1E"/>
    <w:rsid w:val="00953D04"/>
    <w:rsid w:val="00954B99"/>
    <w:rsid w:val="00955249"/>
    <w:rsid w:val="00960FDF"/>
    <w:rsid w:val="00975EA3"/>
    <w:rsid w:val="00980016"/>
    <w:rsid w:val="00981CF6"/>
    <w:rsid w:val="009831A0"/>
    <w:rsid w:val="00985FDE"/>
    <w:rsid w:val="00987008"/>
    <w:rsid w:val="009A4473"/>
    <w:rsid w:val="009A46D7"/>
    <w:rsid w:val="009A4FDE"/>
    <w:rsid w:val="009A51D0"/>
    <w:rsid w:val="009A7B86"/>
    <w:rsid w:val="009C0F31"/>
    <w:rsid w:val="009C2B67"/>
    <w:rsid w:val="009C38E8"/>
    <w:rsid w:val="009C5051"/>
    <w:rsid w:val="009C52B1"/>
    <w:rsid w:val="009C61A6"/>
    <w:rsid w:val="009C6229"/>
    <w:rsid w:val="009D1AD6"/>
    <w:rsid w:val="009D6A5E"/>
    <w:rsid w:val="009D7B25"/>
    <w:rsid w:val="009D7EF0"/>
    <w:rsid w:val="009F2AC6"/>
    <w:rsid w:val="009F38FB"/>
    <w:rsid w:val="009F3E17"/>
    <w:rsid w:val="00A118D8"/>
    <w:rsid w:val="00A11C77"/>
    <w:rsid w:val="00A13A71"/>
    <w:rsid w:val="00A16183"/>
    <w:rsid w:val="00A177C7"/>
    <w:rsid w:val="00A20FD6"/>
    <w:rsid w:val="00A2108E"/>
    <w:rsid w:val="00A22920"/>
    <w:rsid w:val="00A22B78"/>
    <w:rsid w:val="00A27C03"/>
    <w:rsid w:val="00A30AE8"/>
    <w:rsid w:val="00A32406"/>
    <w:rsid w:val="00A32BF1"/>
    <w:rsid w:val="00A40190"/>
    <w:rsid w:val="00A401C4"/>
    <w:rsid w:val="00A4086F"/>
    <w:rsid w:val="00A46AD1"/>
    <w:rsid w:val="00A476E3"/>
    <w:rsid w:val="00A51BC6"/>
    <w:rsid w:val="00A538A3"/>
    <w:rsid w:val="00A640C6"/>
    <w:rsid w:val="00A643CF"/>
    <w:rsid w:val="00A7165A"/>
    <w:rsid w:val="00A738F0"/>
    <w:rsid w:val="00A73FCD"/>
    <w:rsid w:val="00A76360"/>
    <w:rsid w:val="00A77512"/>
    <w:rsid w:val="00A80877"/>
    <w:rsid w:val="00A82617"/>
    <w:rsid w:val="00A851EA"/>
    <w:rsid w:val="00A8548C"/>
    <w:rsid w:val="00A856B5"/>
    <w:rsid w:val="00A858C5"/>
    <w:rsid w:val="00A8707F"/>
    <w:rsid w:val="00A93215"/>
    <w:rsid w:val="00A932B0"/>
    <w:rsid w:val="00A937DF"/>
    <w:rsid w:val="00A94369"/>
    <w:rsid w:val="00A950D5"/>
    <w:rsid w:val="00AA1AF4"/>
    <w:rsid w:val="00AA2A75"/>
    <w:rsid w:val="00AA5DA5"/>
    <w:rsid w:val="00AB35DF"/>
    <w:rsid w:val="00AB5286"/>
    <w:rsid w:val="00AB67EF"/>
    <w:rsid w:val="00AC0393"/>
    <w:rsid w:val="00AC259F"/>
    <w:rsid w:val="00AC3E3B"/>
    <w:rsid w:val="00AC484C"/>
    <w:rsid w:val="00AC64FC"/>
    <w:rsid w:val="00AD6662"/>
    <w:rsid w:val="00AE121A"/>
    <w:rsid w:val="00AE41F9"/>
    <w:rsid w:val="00AE553C"/>
    <w:rsid w:val="00AF1194"/>
    <w:rsid w:val="00AF283E"/>
    <w:rsid w:val="00AF2C80"/>
    <w:rsid w:val="00AF4655"/>
    <w:rsid w:val="00AF509E"/>
    <w:rsid w:val="00AF7BE2"/>
    <w:rsid w:val="00B0103B"/>
    <w:rsid w:val="00B0163B"/>
    <w:rsid w:val="00B04D10"/>
    <w:rsid w:val="00B07126"/>
    <w:rsid w:val="00B07A32"/>
    <w:rsid w:val="00B21971"/>
    <w:rsid w:val="00B21F89"/>
    <w:rsid w:val="00B22069"/>
    <w:rsid w:val="00B32167"/>
    <w:rsid w:val="00B36F45"/>
    <w:rsid w:val="00B40CA5"/>
    <w:rsid w:val="00B425C2"/>
    <w:rsid w:val="00B42712"/>
    <w:rsid w:val="00B439B9"/>
    <w:rsid w:val="00B43E6A"/>
    <w:rsid w:val="00B444D4"/>
    <w:rsid w:val="00B50A9C"/>
    <w:rsid w:val="00B50C12"/>
    <w:rsid w:val="00B50DBD"/>
    <w:rsid w:val="00B61F4F"/>
    <w:rsid w:val="00B6470E"/>
    <w:rsid w:val="00B66357"/>
    <w:rsid w:val="00B669F3"/>
    <w:rsid w:val="00B711B7"/>
    <w:rsid w:val="00B72B1A"/>
    <w:rsid w:val="00B76245"/>
    <w:rsid w:val="00B7625D"/>
    <w:rsid w:val="00B82B71"/>
    <w:rsid w:val="00B849B0"/>
    <w:rsid w:val="00B87498"/>
    <w:rsid w:val="00B92D32"/>
    <w:rsid w:val="00B937F4"/>
    <w:rsid w:val="00B9461D"/>
    <w:rsid w:val="00BA6701"/>
    <w:rsid w:val="00BA6DA2"/>
    <w:rsid w:val="00BA760C"/>
    <w:rsid w:val="00BA79AD"/>
    <w:rsid w:val="00BB3F51"/>
    <w:rsid w:val="00BB4010"/>
    <w:rsid w:val="00BC0372"/>
    <w:rsid w:val="00BC06AC"/>
    <w:rsid w:val="00BC2840"/>
    <w:rsid w:val="00BC4B2B"/>
    <w:rsid w:val="00BC4EBF"/>
    <w:rsid w:val="00BD0368"/>
    <w:rsid w:val="00BD1624"/>
    <w:rsid w:val="00BD3326"/>
    <w:rsid w:val="00BD6947"/>
    <w:rsid w:val="00BD794E"/>
    <w:rsid w:val="00BE673F"/>
    <w:rsid w:val="00BE67A7"/>
    <w:rsid w:val="00BF40F4"/>
    <w:rsid w:val="00BF449B"/>
    <w:rsid w:val="00BF5F66"/>
    <w:rsid w:val="00C015F7"/>
    <w:rsid w:val="00C026B4"/>
    <w:rsid w:val="00C0514A"/>
    <w:rsid w:val="00C05B93"/>
    <w:rsid w:val="00C06FD5"/>
    <w:rsid w:val="00C13B63"/>
    <w:rsid w:val="00C17119"/>
    <w:rsid w:val="00C22958"/>
    <w:rsid w:val="00C24C3D"/>
    <w:rsid w:val="00C250F3"/>
    <w:rsid w:val="00C3241F"/>
    <w:rsid w:val="00C3691B"/>
    <w:rsid w:val="00C47A8A"/>
    <w:rsid w:val="00C511B9"/>
    <w:rsid w:val="00C544DB"/>
    <w:rsid w:val="00C54F93"/>
    <w:rsid w:val="00C57856"/>
    <w:rsid w:val="00C57E30"/>
    <w:rsid w:val="00C60629"/>
    <w:rsid w:val="00C6365E"/>
    <w:rsid w:val="00C67150"/>
    <w:rsid w:val="00C70289"/>
    <w:rsid w:val="00C71644"/>
    <w:rsid w:val="00C716D6"/>
    <w:rsid w:val="00C746D2"/>
    <w:rsid w:val="00C75B2E"/>
    <w:rsid w:val="00C76EC8"/>
    <w:rsid w:val="00C779B1"/>
    <w:rsid w:val="00C77C20"/>
    <w:rsid w:val="00C8425B"/>
    <w:rsid w:val="00C92EDF"/>
    <w:rsid w:val="00C95AD1"/>
    <w:rsid w:val="00C97F02"/>
    <w:rsid w:val="00CA161B"/>
    <w:rsid w:val="00CA1B36"/>
    <w:rsid w:val="00CA644F"/>
    <w:rsid w:val="00CA71C5"/>
    <w:rsid w:val="00CB67B4"/>
    <w:rsid w:val="00CC3895"/>
    <w:rsid w:val="00CC7E2B"/>
    <w:rsid w:val="00CD3194"/>
    <w:rsid w:val="00CD41FA"/>
    <w:rsid w:val="00CE0113"/>
    <w:rsid w:val="00CE501F"/>
    <w:rsid w:val="00CE5186"/>
    <w:rsid w:val="00CE5F1A"/>
    <w:rsid w:val="00CF0598"/>
    <w:rsid w:val="00CF1CB5"/>
    <w:rsid w:val="00CF2B9C"/>
    <w:rsid w:val="00CF3744"/>
    <w:rsid w:val="00D00872"/>
    <w:rsid w:val="00D04A06"/>
    <w:rsid w:val="00D04A47"/>
    <w:rsid w:val="00D04EC3"/>
    <w:rsid w:val="00D143D5"/>
    <w:rsid w:val="00D332B5"/>
    <w:rsid w:val="00D42F0C"/>
    <w:rsid w:val="00D45DEE"/>
    <w:rsid w:val="00D465BF"/>
    <w:rsid w:val="00D477A5"/>
    <w:rsid w:val="00D50784"/>
    <w:rsid w:val="00D51C77"/>
    <w:rsid w:val="00D51E13"/>
    <w:rsid w:val="00D53197"/>
    <w:rsid w:val="00D75981"/>
    <w:rsid w:val="00D76584"/>
    <w:rsid w:val="00D9256D"/>
    <w:rsid w:val="00D92C98"/>
    <w:rsid w:val="00D9410D"/>
    <w:rsid w:val="00D947BA"/>
    <w:rsid w:val="00DA524D"/>
    <w:rsid w:val="00DA612D"/>
    <w:rsid w:val="00DB3C2B"/>
    <w:rsid w:val="00DB5937"/>
    <w:rsid w:val="00DB62B9"/>
    <w:rsid w:val="00DC30AA"/>
    <w:rsid w:val="00DC55EB"/>
    <w:rsid w:val="00DD1584"/>
    <w:rsid w:val="00DD26CE"/>
    <w:rsid w:val="00DD706C"/>
    <w:rsid w:val="00DD7177"/>
    <w:rsid w:val="00DE4A8A"/>
    <w:rsid w:val="00DE581C"/>
    <w:rsid w:val="00DE62BC"/>
    <w:rsid w:val="00DE6481"/>
    <w:rsid w:val="00DF5E55"/>
    <w:rsid w:val="00DF7B57"/>
    <w:rsid w:val="00E01018"/>
    <w:rsid w:val="00E05B09"/>
    <w:rsid w:val="00E07DD1"/>
    <w:rsid w:val="00E169B3"/>
    <w:rsid w:val="00E22AC9"/>
    <w:rsid w:val="00E24CE3"/>
    <w:rsid w:val="00E2570A"/>
    <w:rsid w:val="00E257CC"/>
    <w:rsid w:val="00E2734F"/>
    <w:rsid w:val="00E371B7"/>
    <w:rsid w:val="00E410D8"/>
    <w:rsid w:val="00E444C3"/>
    <w:rsid w:val="00E46004"/>
    <w:rsid w:val="00E465F6"/>
    <w:rsid w:val="00E52261"/>
    <w:rsid w:val="00E57C43"/>
    <w:rsid w:val="00E672A6"/>
    <w:rsid w:val="00E678BE"/>
    <w:rsid w:val="00E72942"/>
    <w:rsid w:val="00E77951"/>
    <w:rsid w:val="00E77BE5"/>
    <w:rsid w:val="00E80DA0"/>
    <w:rsid w:val="00E81F6B"/>
    <w:rsid w:val="00E823D2"/>
    <w:rsid w:val="00E90753"/>
    <w:rsid w:val="00E93706"/>
    <w:rsid w:val="00EA1F6C"/>
    <w:rsid w:val="00EA4366"/>
    <w:rsid w:val="00EA7762"/>
    <w:rsid w:val="00EB2528"/>
    <w:rsid w:val="00EC3063"/>
    <w:rsid w:val="00EC442C"/>
    <w:rsid w:val="00ED5748"/>
    <w:rsid w:val="00ED633C"/>
    <w:rsid w:val="00EE1584"/>
    <w:rsid w:val="00EE5DA5"/>
    <w:rsid w:val="00EF34A0"/>
    <w:rsid w:val="00EF37DD"/>
    <w:rsid w:val="00EF4F11"/>
    <w:rsid w:val="00EF74DE"/>
    <w:rsid w:val="00F007F3"/>
    <w:rsid w:val="00F00C64"/>
    <w:rsid w:val="00F039B2"/>
    <w:rsid w:val="00F05B4E"/>
    <w:rsid w:val="00F10357"/>
    <w:rsid w:val="00F11470"/>
    <w:rsid w:val="00F11605"/>
    <w:rsid w:val="00F12A03"/>
    <w:rsid w:val="00F13B4D"/>
    <w:rsid w:val="00F16A9C"/>
    <w:rsid w:val="00F214E2"/>
    <w:rsid w:val="00F2564E"/>
    <w:rsid w:val="00F261C1"/>
    <w:rsid w:val="00F301F8"/>
    <w:rsid w:val="00F31501"/>
    <w:rsid w:val="00F323C1"/>
    <w:rsid w:val="00F44DC6"/>
    <w:rsid w:val="00F50DDC"/>
    <w:rsid w:val="00F615FB"/>
    <w:rsid w:val="00F65D5F"/>
    <w:rsid w:val="00F66903"/>
    <w:rsid w:val="00F67AA9"/>
    <w:rsid w:val="00F7204B"/>
    <w:rsid w:val="00F72DEB"/>
    <w:rsid w:val="00F8009C"/>
    <w:rsid w:val="00F8033E"/>
    <w:rsid w:val="00F83776"/>
    <w:rsid w:val="00F85211"/>
    <w:rsid w:val="00F862EE"/>
    <w:rsid w:val="00F874C2"/>
    <w:rsid w:val="00F925FA"/>
    <w:rsid w:val="00F93877"/>
    <w:rsid w:val="00F965F7"/>
    <w:rsid w:val="00F9798D"/>
    <w:rsid w:val="00FA1E93"/>
    <w:rsid w:val="00FA2081"/>
    <w:rsid w:val="00FA60BB"/>
    <w:rsid w:val="00FA63CA"/>
    <w:rsid w:val="00FB0984"/>
    <w:rsid w:val="00FB2317"/>
    <w:rsid w:val="00FB2D6C"/>
    <w:rsid w:val="00FB78A1"/>
    <w:rsid w:val="00FC0765"/>
    <w:rsid w:val="00FC2CFD"/>
    <w:rsid w:val="00FC6786"/>
    <w:rsid w:val="00FC67BC"/>
    <w:rsid w:val="00FC6F89"/>
    <w:rsid w:val="00FD5004"/>
    <w:rsid w:val="00FD695E"/>
    <w:rsid w:val="00FE09D4"/>
    <w:rsid w:val="00FE0AB2"/>
    <w:rsid w:val="00FE0C4D"/>
    <w:rsid w:val="00FE104B"/>
    <w:rsid w:val="00FE2333"/>
    <w:rsid w:val="00FE41DC"/>
    <w:rsid w:val="00FF3248"/>
    <w:rsid w:val="00FF7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481"/>
    <o:shapelayout v:ext="edit">
      <o:idmap v:ext="edit" data="1"/>
    </o:shapelayout>
  </w:shapeDefaults>
  <w:decimalSymbol w:val=","/>
  <w:listSeparator w:val=";"/>
  <w14:docId w14:val="6DF974D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BD3326"/>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tabs>
        <w:tab w:val="clear" w:pos="907"/>
        <w:tab w:val="num" w:pos="360"/>
      </w:tabs>
      <w:spacing w:before="320" w:after="80" w:line="210" w:lineRule="exact"/>
      <w:ind w:left="0" w:firstLine="0"/>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1166EB"/>
    <w:pPr>
      <w:keepNext/>
      <w:tabs>
        <w:tab w:val="left" w:pos="907"/>
      </w:tabs>
      <w:spacing w:before="720" w:after="240"/>
      <w:outlineLvl w:val="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1166EB"/>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1166EB"/>
    <w:pPr>
      <w:keepNext/>
      <w:tabs>
        <w:tab w:val="left" w:pos="907"/>
      </w:tabs>
      <w:spacing w:before="480" w:after="160"/>
      <w:outlineLvl w:val="1"/>
    </w:pPr>
    <w:rPr>
      <w:sz w:val="26"/>
    </w:rPr>
  </w:style>
  <w:style w:type="character" w:customStyle="1" w:styleId="Rubrik2utannumreringChar">
    <w:name w:val="Rubrik 2 utan numrering Char"/>
    <w:basedOn w:val="RKbasChar"/>
    <w:link w:val="Rubrik2utannumrering"/>
    <w:uiPriority w:val="14"/>
    <w:rsid w:val="001166EB"/>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1166EB"/>
    <w:pPr>
      <w:keepNext/>
      <w:tabs>
        <w:tab w:val="left" w:pos="907"/>
      </w:tabs>
      <w:spacing w:before="400" w:after="120"/>
      <w:outlineLvl w:val="2"/>
    </w:pPr>
    <w:rPr>
      <w:b/>
      <w:sz w:val="23"/>
    </w:rPr>
  </w:style>
  <w:style w:type="character" w:customStyle="1" w:styleId="Rubrik3utannumreringChar">
    <w:name w:val="Rubrik 3 utan numrering Char"/>
    <w:basedOn w:val="RKbasChar"/>
    <w:link w:val="Rubrik3utannumrering"/>
    <w:uiPriority w:val="14"/>
    <w:rsid w:val="001166EB"/>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1166EB"/>
    <w:pPr>
      <w:keepNext/>
      <w:tabs>
        <w:tab w:val="left" w:pos="907"/>
      </w:tabs>
      <w:spacing w:before="320" w:after="80" w:line="210" w:lineRule="exact"/>
      <w:outlineLvl w:val="3"/>
    </w:pPr>
    <w:rPr>
      <w:b/>
      <w:sz w:val="20"/>
    </w:rPr>
  </w:style>
  <w:style w:type="character" w:customStyle="1" w:styleId="Rubrik4utannumreringChar">
    <w:name w:val="Rubrik 4 utan numrering Char"/>
    <w:basedOn w:val="RKbasChar"/>
    <w:link w:val="Rubrik4utannumrering"/>
    <w:uiPriority w:val="14"/>
    <w:rsid w:val="001166EB"/>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1166EB"/>
    <w:pPr>
      <w:keepNext/>
      <w:tabs>
        <w:tab w:val="left" w:pos="907"/>
      </w:tabs>
      <w:spacing w:before="240" w:after="80" w:line="210" w:lineRule="exact"/>
      <w:outlineLvl w:val="4"/>
    </w:pPr>
    <w:rPr>
      <w:i/>
      <w:sz w:val="20"/>
    </w:rPr>
  </w:style>
  <w:style w:type="character" w:customStyle="1" w:styleId="Rubrik5utannumreringChar">
    <w:name w:val="Rubrik 5 utan numrering Char"/>
    <w:basedOn w:val="RKbasChar"/>
    <w:link w:val="Rubrik5utannumrering"/>
    <w:uiPriority w:val="14"/>
    <w:rsid w:val="001166EB"/>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166EB"/>
    <w:pPr>
      <w:spacing w:after="240"/>
    </w:pPr>
  </w:style>
  <w:style w:type="character" w:customStyle="1" w:styleId="BilagarubrikChar">
    <w:name w:val="Bilaga rubrik Char"/>
    <w:basedOn w:val="RKbasChar"/>
    <w:link w:val="Bilagarubrik"/>
    <w:rsid w:val="001166EB"/>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1166EB"/>
    <w:pPr>
      <w:jc w:val="left"/>
      <w:outlineLvl w:val="0"/>
    </w:pPr>
    <w:rPr>
      <w:sz w:val="30"/>
    </w:rPr>
  </w:style>
  <w:style w:type="character" w:customStyle="1" w:styleId="ProprubrikChar">
    <w:name w:val="Prop. rubrik Char"/>
    <w:basedOn w:val="BrdtextChar"/>
    <w:link w:val="Proprubrik"/>
    <w:semiHidden/>
    <w:rsid w:val="001166EB"/>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1166EB"/>
    <w:pPr>
      <w:overflowPunct w:val="0"/>
      <w:autoSpaceDE w:val="0"/>
      <w:autoSpaceDN w:val="0"/>
      <w:adjustRightInd w:val="0"/>
      <w:textAlignment w:val="baseline"/>
      <w:outlineLvl w:val="0"/>
    </w:pPr>
    <w:rPr>
      <w:rFonts w:eastAsia="Times New Roman" w:cs="Times New Roman"/>
      <w:sz w:val="38"/>
      <w:szCs w:val="20"/>
    </w:rPr>
  </w:style>
  <w:style w:type="character" w:customStyle="1" w:styleId="ProphuvudrubrikChar">
    <w:name w:val="Prop. huvudrubrik Char"/>
    <w:basedOn w:val="RKbasChar"/>
    <w:link w:val="Prophuvudrubrik"/>
    <w:semiHidden/>
    <w:rsid w:val="001166EB"/>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semiHidden/>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1166EB"/>
    <w:pPr>
      <w:spacing w:after="0" w:line="240" w:lineRule="auto"/>
      <w:contextualSpacing/>
      <w:outlineLvl w:val="0"/>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1166EB"/>
    <w:rPr>
      <w:rFonts w:asciiTheme="majorHAnsi" w:eastAsiaTheme="majorEastAsia" w:hAnsiTheme="majorHAnsi" w:cstheme="majorBidi"/>
      <w:spacing w:val="-10"/>
      <w:kern w:val="28"/>
      <w:sz w:val="56"/>
      <w:szCs w:val="56"/>
    </w:rPr>
  </w:style>
  <w:style w:type="paragraph" w:customStyle="1" w:styleId="Propnamnunderskrift2medplatsefter">
    <w:name w:val="Prop. namnunderskrift 2 med plats efter"/>
    <w:basedOn w:val="Propnamnunderskrift2"/>
    <w:next w:val="Brdtext"/>
    <w:semiHidden/>
    <w:rsid w:val="00F925FA"/>
    <w:pPr>
      <w:tabs>
        <w:tab w:val="left" w:pos="2126"/>
      </w:tabs>
      <w:spacing w:after="760"/>
    </w:pPr>
  </w:style>
  <w:style w:type="paragraph" w:styleId="Kommentarer">
    <w:name w:val="annotation text"/>
    <w:basedOn w:val="Normal"/>
    <w:link w:val="KommentarerChar"/>
    <w:uiPriority w:val="99"/>
    <w:semiHidden/>
    <w:pPr>
      <w:spacing w:line="240" w:lineRule="auto"/>
    </w:pPr>
    <w:rPr>
      <w:sz w:val="20"/>
    </w:rPr>
  </w:style>
  <w:style w:type="character" w:customStyle="1" w:styleId="KommentarerChar">
    <w:name w:val="Kommentarer Char"/>
    <w:basedOn w:val="Standardstycketeckensnitt"/>
    <w:link w:val="Kommentarer"/>
    <w:uiPriority w:val="99"/>
    <w:semiHidden/>
    <w:rPr>
      <w:rFonts w:eastAsia="Times New Roman" w:cs="Times New Roman"/>
      <w:sz w:val="20"/>
      <w:szCs w:val="20"/>
    </w:rPr>
  </w:style>
  <w:style w:type="character" w:styleId="Kommentarsreferens">
    <w:name w:val="annotation reference"/>
    <w:basedOn w:val="Standardstycketeckensnitt"/>
    <w:uiPriority w:val="99"/>
    <w:semiHidden/>
    <w:rPr>
      <w:sz w:val="16"/>
      <w:szCs w:val="16"/>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_rels/document.xml.rels><?xml version="1.0" encoding="UTF-8" standalone="yes"?>
<Relationships xmlns="http://schemas.openxmlformats.org/package/2006/relationships"><Relationship Id="rId26" Type="http://schemas.openxmlformats.org/officeDocument/2006/relationships/header" Target="header6.xml"/><Relationship Id="rId117" Type="http://schemas.openxmlformats.org/officeDocument/2006/relationships/footer" Target="footer57.xml"/><Relationship Id="rId21" Type="http://schemas.openxmlformats.org/officeDocument/2006/relationships/footer" Target="footer3.xml"/><Relationship Id="rId42" Type="http://schemas.openxmlformats.org/officeDocument/2006/relationships/footer" Target="footer15.xml"/><Relationship Id="rId47" Type="http://schemas.openxmlformats.org/officeDocument/2006/relationships/footer" Target="footer18.xml"/><Relationship Id="rId63" Type="http://schemas.openxmlformats.org/officeDocument/2006/relationships/footer" Target="footer27.xml"/><Relationship Id="rId68" Type="http://schemas.openxmlformats.org/officeDocument/2006/relationships/footer" Target="footer30.xml"/><Relationship Id="rId84" Type="http://schemas.openxmlformats.org/officeDocument/2006/relationships/footer" Target="footer39.xml"/><Relationship Id="rId89" Type="http://schemas.openxmlformats.org/officeDocument/2006/relationships/header" Target="header33.xml"/><Relationship Id="rId112" Type="http://schemas.openxmlformats.org/officeDocument/2006/relationships/header" Target="header43.xml"/><Relationship Id="rId16" Type="http://schemas.openxmlformats.org/officeDocument/2006/relationships/header" Target="header1.xml"/><Relationship Id="rId107" Type="http://schemas.openxmlformats.org/officeDocument/2006/relationships/header" Target="header41.xml"/><Relationship Id="rId32" Type="http://schemas.openxmlformats.org/officeDocument/2006/relationships/footer" Target="footer9.xml"/><Relationship Id="rId37" Type="http://schemas.openxmlformats.org/officeDocument/2006/relationships/footer" Target="footer12.xml"/><Relationship Id="rId53" Type="http://schemas.openxmlformats.org/officeDocument/2006/relationships/header" Target="header17.xml"/><Relationship Id="rId58" Type="http://schemas.openxmlformats.org/officeDocument/2006/relationships/header" Target="header19.xml"/><Relationship Id="rId74" Type="http://schemas.openxmlformats.org/officeDocument/2006/relationships/header" Target="header26.xml"/><Relationship Id="rId79" Type="http://schemas.openxmlformats.org/officeDocument/2006/relationships/header" Target="header28.xml"/><Relationship Id="rId102" Type="http://schemas.openxmlformats.org/officeDocument/2006/relationships/header" Target="header39.xml"/><Relationship Id="rId123" Type="http://schemas.openxmlformats.org/officeDocument/2006/relationships/customXml" Target="../customXml/item6.xml"/><Relationship Id="rId5" Type="http://schemas.openxmlformats.org/officeDocument/2006/relationships/settings" Target="settings.xml"/><Relationship Id="rId90" Type="http://schemas.openxmlformats.org/officeDocument/2006/relationships/footer" Target="footer42.xml"/><Relationship Id="rId95" Type="http://schemas.openxmlformats.org/officeDocument/2006/relationships/footer" Target="footer45.xml"/><Relationship Id="rId22" Type="http://schemas.openxmlformats.org/officeDocument/2006/relationships/header" Target="header4.xml"/><Relationship Id="rId27" Type="http://schemas.openxmlformats.org/officeDocument/2006/relationships/footer" Target="footer6.xml"/><Relationship Id="rId43" Type="http://schemas.openxmlformats.org/officeDocument/2006/relationships/header" Target="header13.xml"/><Relationship Id="rId48" Type="http://schemas.openxmlformats.org/officeDocument/2006/relationships/header" Target="header15.xml"/><Relationship Id="rId64" Type="http://schemas.openxmlformats.org/officeDocument/2006/relationships/header" Target="header22.xml"/><Relationship Id="rId69" Type="http://schemas.openxmlformats.org/officeDocument/2006/relationships/header" Target="header24.xml"/><Relationship Id="rId113" Type="http://schemas.openxmlformats.org/officeDocument/2006/relationships/header" Target="header44.xml"/><Relationship Id="rId118" Type="http://schemas.openxmlformats.org/officeDocument/2006/relationships/fontTable" Target="fontTable.xml"/><Relationship Id="rId80" Type="http://schemas.openxmlformats.org/officeDocument/2006/relationships/header" Target="header29.xml"/><Relationship Id="rId85" Type="http://schemas.openxmlformats.org/officeDocument/2006/relationships/header" Target="header31.xml"/><Relationship Id="rId17" Type="http://schemas.openxmlformats.org/officeDocument/2006/relationships/header" Target="header2.xml"/><Relationship Id="rId33" Type="http://schemas.openxmlformats.org/officeDocument/2006/relationships/header" Target="header9.xml"/><Relationship Id="rId38" Type="http://schemas.openxmlformats.org/officeDocument/2006/relationships/header" Target="header11.xml"/><Relationship Id="rId59" Type="http://schemas.openxmlformats.org/officeDocument/2006/relationships/header" Target="header20.xml"/><Relationship Id="rId103" Type="http://schemas.openxmlformats.org/officeDocument/2006/relationships/footer" Target="footer49.xml"/><Relationship Id="rId108" Type="http://schemas.openxmlformats.org/officeDocument/2006/relationships/footer" Target="footer52.xml"/><Relationship Id="rId124" Type="http://schemas.openxmlformats.org/officeDocument/2006/relationships/customXml" Target="../customXml/item7.xml"/><Relationship Id="rId54" Type="http://schemas.openxmlformats.org/officeDocument/2006/relationships/header" Target="header18.xml"/><Relationship Id="rId70" Type="http://schemas.openxmlformats.org/officeDocument/2006/relationships/header" Target="header25.xml"/><Relationship Id="rId75" Type="http://schemas.openxmlformats.org/officeDocument/2006/relationships/header" Target="header27.xml"/><Relationship Id="rId91" Type="http://schemas.openxmlformats.org/officeDocument/2006/relationships/header" Target="header34.xml"/><Relationship Id="rId96" Type="http://schemas.openxmlformats.org/officeDocument/2006/relationships/header" Target="header36.xml"/><Relationship Id="rId1" Type="http://schemas.openxmlformats.org/officeDocument/2006/relationships/customXml" Target="../customXml/item1.xml"/><Relationship Id="rId6" Type="http://schemas.openxmlformats.org/officeDocument/2006/relationships/webSettings" Target="webSettings.xml"/><Relationship Id="rId23" Type="http://schemas.openxmlformats.org/officeDocument/2006/relationships/header" Target="header5.xml"/><Relationship Id="rId28" Type="http://schemas.openxmlformats.org/officeDocument/2006/relationships/header" Target="header7.xml"/><Relationship Id="rId49" Type="http://schemas.openxmlformats.org/officeDocument/2006/relationships/header" Target="header16.xml"/><Relationship Id="rId114" Type="http://schemas.openxmlformats.org/officeDocument/2006/relationships/footer" Target="footer55.xml"/><Relationship Id="rId119" Type="http://schemas.openxmlformats.org/officeDocument/2006/relationships/theme" Target="theme/theme1.xml"/><Relationship Id="rId31" Type="http://schemas.openxmlformats.org/officeDocument/2006/relationships/footer" Target="footer8.xml"/><Relationship Id="rId44" Type="http://schemas.openxmlformats.org/officeDocument/2006/relationships/header" Target="header14.xml"/><Relationship Id="rId52" Type="http://schemas.openxmlformats.org/officeDocument/2006/relationships/footer" Target="footer21.xml"/><Relationship Id="rId60" Type="http://schemas.openxmlformats.org/officeDocument/2006/relationships/footer" Target="footer25.xml"/><Relationship Id="rId65" Type="http://schemas.openxmlformats.org/officeDocument/2006/relationships/header" Target="header23.xml"/><Relationship Id="rId73" Type="http://schemas.openxmlformats.org/officeDocument/2006/relationships/footer" Target="footer33.xml"/><Relationship Id="rId78" Type="http://schemas.openxmlformats.org/officeDocument/2006/relationships/footer" Target="footer36.xml"/><Relationship Id="rId81" Type="http://schemas.openxmlformats.org/officeDocument/2006/relationships/footer" Target="footer37.xml"/><Relationship Id="rId86" Type="http://schemas.openxmlformats.org/officeDocument/2006/relationships/header" Target="header32.xml"/><Relationship Id="rId94" Type="http://schemas.openxmlformats.org/officeDocument/2006/relationships/footer" Target="footer44.xml"/><Relationship Id="rId99" Type="http://schemas.openxmlformats.org/officeDocument/2006/relationships/footer" Target="footer47.xml"/><Relationship Id="rId101" Type="http://schemas.openxmlformats.org/officeDocument/2006/relationships/header" Target="header38.xml"/><Relationship Id="rId122" Type="http://schemas.openxmlformats.org/officeDocument/2006/relationships/customXml" Target="../customXml/item5.xml"/><Relationship Id="rId4" Type="http://schemas.openxmlformats.org/officeDocument/2006/relationships/styles" Target="styles.xml"/><Relationship Id="rId9" Type="http://schemas.openxmlformats.org/officeDocument/2006/relationships/image" Target="media/image1.emf"/><Relationship Id="rId18" Type="http://schemas.openxmlformats.org/officeDocument/2006/relationships/footer" Target="footer1.xml"/><Relationship Id="rId39" Type="http://schemas.openxmlformats.org/officeDocument/2006/relationships/header" Target="header12.xml"/><Relationship Id="rId109" Type="http://schemas.openxmlformats.org/officeDocument/2006/relationships/footer" Target="footer53.xml"/><Relationship Id="rId34" Type="http://schemas.openxmlformats.org/officeDocument/2006/relationships/header" Target="header10.xml"/><Relationship Id="rId50" Type="http://schemas.openxmlformats.org/officeDocument/2006/relationships/footer" Target="footer19.xml"/><Relationship Id="rId55" Type="http://schemas.openxmlformats.org/officeDocument/2006/relationships/footer" Target="footer22.xml"/><Relationship Id="rId76" Type="http://schemas.openxmlformats.org/officeDocument/2006/relationships/footer" Target="footer34.xml"/><Relationship Id="rId97" Type="http://schemas.openxmlformats.org/officeDocument/2006/relationships/header" Target="header37.xml"/><Relationship Id="rId104" Type="http://schemas.openxmlformats.org/officeDocument/2006/relationships/footer" Target="footer50.xml"/><Relationship Id="rId120" Type="http://schemas.openxmlformats.org/officeDocument/2006/relationships/customXml" Target="../customXml/item3.xml"/><Relationship Id="rId125" Type="http://schemas.openxmlformats.org/officeDocument/2006/relationships/customXml" Target="../customXml/item8.xml"/><Relationship Id="rId7" Type="http://schemas.openxmlformats.org/officeDocument/2006/relationships/footnotes" Target="footnotes.xml"/><Relationship Id="rId71" Type="http://schemas.openxmlformats.org/officeDocument/2006/relationships/footer" Target="footer31.xml"/><Relationship Id="rId92" Type="http://schemas.openxmlformats.org/officeDocument/2006/relationships/header" Target="header35.xml"/><Relationship Id="rId2" Type="http://schemas.openxmlformats.org/officeDocument/2006/relationships/customXml" Target="../customXml/item2.xml"/><Relationship Id="rId29" Type="http://schemas.openxmlformats.org/officeDocument/2006/relationships/header" Target="header8.xml"/><Relationship Id="rId24" Type="http://schemas.openxmlformats.org/officeDocument/2006/relationships/footer" Target="footer4.xml"/><Relationship Id="rId40" Type="http://schemas.openxmlformats.org/officeDocument/2006/relationships/footer" Target="footer13.xml"/><Relationship Id="rId45" Type="http://schemas.openxmlformats.org/officeDocument/2006/relationships/footer" Target="footer16.xml"/><Relationship Id="rId66" Type="http://schemas.openxmlformats.org/officeDocument/2006/relationships/footer" Target="footer28.xml"/><Relationship Id="rId87" Type="http://schemas.openxmlformats.org/officeDocument/2006/relationships/footer" Target="footer40.xml"/><Relationship Id="rId110" Type="http://schemas.openxmlformats.org/officeDocument/2006/relationships/header" Target="header42.xml"/><Relationship Id="rId115" Type="http://schemas.openxmlformats.org/officeDocument/2006/relationships/footer" Target="footer56.xml"/><Relationship Id="rId61" Type="http://schemas.openxmlformats.org/officeDocument/2006/relationships/footer" Target="footer26.xml"/><Relationship Id="rId82" Type="http://schemas.openxmlformats.org/officeDocument/2006/relationships/footer" Target="footer38.xml"/><Relationship Id="rId19" Type="http://schemas.openxmlformats.org/officeDocument/2006/relationships/footer" Target="footer2.xml"/><Relationship Id="rId30" Type="http://schemas.openxmlformats.org/officeDocument/2006/relationships/footer" Target="footer7.xml"/><Relationship Id="rId35" Type="http://schemas.openxmlformats.org/officeDocument/2006/relationships/footer" Target="footer10.xml"/><Relationship Id="rId56" Type="http://schemas.openxmlformats.org/officeDocument/2006/relationships/footer" Target="footer23.xml"/><Relationship Id="rId77" Type="http://schemas.openxmlformats.org/officeDocument/2006/relationships/footer" Target="footer35.xml"/><Relationship Id="rId100" Type="http://schemas.openxmlformats.org/officeDocument/2006/relationships/footer" Target="footer48.xml"/><Relationship Id="rId105" Type="http://schemas.openxmlformats.org/officeDocument/2006/relationships/footer" Target="footer51.xml"/><Relationship Id="rId8" Type="http://schemas.openxmlformats.org/officeDocument/2006/relationships/endnotes" Target="endnotes.xml"/><Relationship Id="rId51" Type="http://schemas.openxmlformats.org/officeDocument/2006/relationships/footer" Target="footer20.xml"/><Relationship Id="rId72" Type="http://schemas.openxmlformats.org/officeDocument/2006/relationships/footer" Target="footer32.xml"/><Relationship Id="rId93" Type="http://schemas.openxmlformats.org/officeDocument/2006/relationships/footer" Target="footer43.xml"/><Relationship Id="rId98" Type="http://schemas.openxmlformats.org/officeDocument/2006/relationships/footer" Target="footer46.xml"/><Relationship Id="rId121" Type="http://schemas.openxmlformats.org/officeDocument/2006/relationships/customXml" Target="../customXml/item4.xml"/><Relationship Id="rId3" Type="http://schemas.openxmlformats.org/officeDocument/2006/relationships/numbering" Target="numbering.xml"/><Relationship Id="rId25" Type="http://schemas.openxmlformats.org/officeDocument/2006/relationships/footer" Target="footer5.xml"/><Relationship Id="rId46" Type="http://schemas.openxmlformats.org/officeDocument/2006/relationships/footer" Target="footer17.xml"/><Relationship Id="rId67" Type="http://schemas.openxmlformats.org/officeDocument/2006/relationships/footer" Target="footer29.xml"/><Relationship Id="rId116" Type="http://schemas.openxmlformats.org/officeDocument/2006/relationships/header" Target="header45.xml"/><Relationship Id="rId20" Type="http://schemas.openxmlformats.org/officeDocument/2006/relationships/header" Target="header3.xml"/><Relationship Id="rId41" Type="http://schemas.openxmlformats.org/officeDocument/2006/relationships/footer" Target="footer14.xml"/><Relationship Id="rId62" Type="http://schemas.openxmlformats.org/officeDocument/2006/relationships/header" Target="header21.xml"/><Relationship Id="rId83" Type="http://schemas.openxmlformats.org/officeDocument/2006/relationships/header" Target="header30.xml"/><Relationship Id="rId88" Type="http://schemas.openxmlformats.org/officeDocument/2006/relationships/footer" Target="footer41.xml"/><Relationship Id="rId111" Type="http://schemas.openxmlformats.org/officeDocument/2006/relationships/footer" Target="footer54.xml"/><Relationship Id="rId15" Type="http://schemas.openxmlformats.org/officeDocument/2006/relationships/image" Target="media/image10.emf"/><Relationship Id="rId36" Type="http://schemas.openxmlformats.org/officeDocument/2006/relationships/footer" Target="footer11.xml"/><Relationship Id="rId57" Type="http://schemas.openxmlformats.org/officeDocument/2006/relationships/footer" Target="footer24.xml"/><Relationship Id="rId106" Type="http://schemas.openxmlformats.org/officeDocument/2006/relationships/header" Target="header40.xm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dokumentvärden xmlns="http://rkdhs/mallar/lagstiftning/Prop/Prop.xsd">
  <departementsnamn>Finansdepartementet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Andersson, ordförande, och statsråden Johansson, Hallengren, Hultqvist, Damberg, Shekarabi, Ygeman, Linde, Ekström, Strandhäll, Eneroth, Dahlgren, Ernkrans, Hallberg, Nordmark, Sätherberg, Thorwaldsson, Gustafsdotter, Axelsson Kihlblom, Elger, Farmanbar, Danielsson, Karkiainen </närvarande>
  <föredragande>statsminister Andersson, ordförande, och statsråden Johansson, Hallengren, Hultqvist, Damberg, Shekarabi, Ygeman, Linde, Ekström, Strandhäll, Eneroth, Dahlgren, Ernkrans, Hallberg, Nordmark, Sätherberg, Thorwaldsson, Gustafsdotter, Axelsson Kihlblom, Elger, Farmanbar, Danielsson, Karkiainen </föredragande>
  <departementsenhet id="Finansdepartementet"/>
  <dokumentnummer etikett="Prop.">2021/22:256</dokumentnummer>
  <titel>Leveranser av fartygsbränsle till havs i vissa fall</titel>
  <template id="14"/>
  <kapitel/>
  <avsnitt/>
  <fastaavsnitt/>
  <bilagor>
    <bilaga bilagenummer="1" bilageetikett="Bilaga"/>
    <bilaga bilagenummer="2" bilageetikett="Bilaga"/>
    <bilaga bilagenummer="3" bilageetikett="Bilaga"/>
    <bilaga bilagenummer="4" bilageetikett="Bilaga"/>
  </bilagor>
</dokumentvärden>
</file>

<file path=customXml/item3.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38" ma:contentTypeDescription="Skapa nytt dokument med möjlighet att välja RK-mall" ma:contentTypeScope="" ma:versionID="7eb0ca854e9200630794cb76d0a0c041">
  <xsd:schema xmlns:xsd="http://www.w3.org/2001/XMLSchema" xmlns:xs="http://www.w3.org/2001/XMLSchema" xmlns:p="http://schemas.microsoft.com/office/2006/metadata/properties" xmlns:ns2="4e9c2f0c-7bf8-49af-8356-cbf363fc78a7" xmlns:ns4="cc625d36-bb37-4650-91b9-0c96159295ba" xmlns:ns5="18f3d968-6251-40b0-9f11-012b293496c2" xmlns:ns6="9c9941df-7074-4a92-bf99-225d24d78d61" xmlns:ns7="4f5ca95d-8798-43a8-9b50-3b2f8b9416bf" targetNamespace="http://schemas.microsoft.com/office/2006/metadata/properties" ma:root="true" ma:fieldsID="38f8ddb04922b9d3709da2142207060f" ns2:_="" ns4:_="" ns5:_="" ns6:_="" ns7:_="">
    <xsd:import namespace="4e9c2f0c-7bf8-49af-8356-cbf363fc78a7"/>
    <xsd:import namespace="cc625d36-bb37-4650-91b9-0c96159295ba"/>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RecordNumber" minOccurs="0"/>
                <xsd:element ref="ns2:DirtyMigration" minOccurs="0"/>
                <xsd:element ref="ns4:TaxCatchAllLabel" minOccurs="0"/>
                <xsd:element ref="ns4:k46d94c0acf84ab9a79866a9d8b1905f" minOccurs="0"/>
                <xsd:element ref="ns4:TaxCatchAll" minOccurs="0"/>
                <xsd:element ref="ns4:edbe0b5c82304c8e847ab7b8c02a77c3" minOccurs="0"/>
                <xsd:element ref="ns5:RKNyckelord"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3"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haredContentType xmlns="Microsoft.SharePoint.Taxonomy.ContentTypeSync" SourceId="d07acfae-4dfa-4949-99a8-259efd31a6ae" ContentTypeId="0x010100BBA312BF02777149882D207184EC35C032" PreviousValue="false"/>
</file>

<file path=customXml/item5.xml><?xml version="1.0" encoding="utf-8"?>
<?mso-contentType ?>
<customXsn xmlns="http://schemas.microsoft.com/office/2006/metadata/customXsn">
  <xsnLocation/>
  <cached>True</cached>
  <openByDefault>False</openByDefault>
  <xsnScope/>
</customXsn>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7.xml><?xml version="1.0" encoding="utf-8"?>
<?mso-contentType ?>
<FormTemplates xmlns="http://schemas.microsoft.com/sharepoint/v3/contenttype/forms">
  <Display>DocumentLibraryForm</Display>
  <Edit>DocumentLibraryForm</Edit>
  <New>DocumentLibraryForm</New>
</FormTemplates>
</file>

<file path=customXml/item8.xml><?xml version="1.0" encoding="utf-8"?>
<p:properties xmlns:p="http://schemas.microsoft.com/office/2006/metadata/properties" xmlns:xsi="http://www.w3.org/2001/XMLSchema-instance" xmlns:pc="http://schemas.microsoft.com/office/infopath/2007/PartnerControls">
  <documentManagement>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Finansdepartementet</TermName>
          <TermId xmlns="http://schemas.microsoft.com/office/infopath/2007/PartnerControls">0b2f41b1-db50-472c-80a1-d21b0254fb2b</TermId>
        </TermInfo>
      </Terms>
    </k46d94c0acf84ab9a79866a9d8b1905f>
    <TaxCatchAll xmlns="cc625d36-bb37-4650-91b9-0c96159295ba">
      <Value>25</Value>
    </TaxCatchAll>
    <DirtyMigration xmlns="4e9c2f0c-7bf8-49af-8356-cbf363fc78a7">false</DirtyMigration>
    <_dlc_DocId xmlns="4f5ca95d-8798-43a8-9b50-3b2f8b9416bf">6VV7YVCVAJZ7-373442560-10726</_dlc_DocId>
    <_dlc_DocIdUrl xmlns="4f5ca95d-8798-43a8-9b50-3b2f8b9416bf">
      <Url>https://dhs.sp.regeringskansliet.se/yta/sb-gransk/_layouts/15/DocIdRedir.aspx?ID=6VV7YVCVAJZ7-373442560-10726</Url>
      <Description>6VV7YVCVAJZ7-373442560-10726</Description>
    </_dlc_DocIdUrl>
    <edbe0b5c82304c8e847ab7b8c02a77c3 xmlns="cc625d36-bb37-4650-91b9-0c96159295ba">
      <Terms xmlns="http://schemas.microsoft.com/office/infopath/2007/PartnerControls"/>
    </edbe0b5c82304c8e847ab7b8c02a77c3>
    <RecordNumber xmlns="4e9c2f0c-7bf8-49af-8356-cbf363fc78a7" xsi:nil="true"/>
    <RKNyckelord xmlns="18f3d968-6251-40b0-9f11-012b293496c2" xsi:nil="true"/>
  </documentManagement>
</p:properties>
</file>

<file path=customXml/itemProps1.xml><?xml version="1.0" encoding="utf-8"?>
<ds:datastoreItem xmlns:ds="http://schemas.openxmlformats.org/officeDocument/2006/customXml" ds:itemID="{18F2046C-B694-4588-9A1C-7F80C6B6A92E}">
  <ds:schemaRefs>
    <ds:schemaRef ds:uri="http://schemas.openxmlformats.org/officeDocument/2006/bibliography"/>
  </ds:schemaRefs>
</ds:datastoreItem>
</file>

<file path=customXml/itemProps2.xml><?xml version="1.0" encoding="utf-8"?>
<ds:datastoreItem xmlns:ds="http://schemas.openxmlformats.org/officeDocument/2006/customXml" ds:itemID="{068625C3-B546-44A5-B525-B7CC092E5AD6}">
  <ds:schemaRefs>
    <ds:schemaRef ds:uri="http://rkdhs/mallar/lagstiftning/Prop/Prop-kapitel.xsd"/>
    <ds:schemaRef ds:uri="http://rkdhs/mallar/lagstiftning/Prop/Prop.xsd"/>
  </ds:schemaRefs>
</ds:datastoreItem>
</file>

<file path=customXml/itemProps3.xml><?xml version="1.0" encoding="utf-8"?>
<ds:datastoreItem xmlns:ds="http://schemas.openxmlformats.org/officeDocument/2006/customXml" ds:itemID="{E8A80541-7F38-4D1A-9A78-BD27FE501C37}"/>
</file>

<file path=customXml/itemProps4.xml><?xml version="1.0" encoding="utf-8"?>
<ds:datastoreItem xmlns:ds="http://schemas.openxmlformats.org/officeDocument/2006/customXml" ds:itemID="{5E36F112-09B4-4D34-A778-23FC4A558A10}"/>
</file>

<file path=customXml/itemProps5.xml><?xml version="1.0" encoding="utf-8"?>
<ds:datastoreItem xmlns:ds="http://schemas.openxmlformats.org/officeDocument/2006/customXml" ds:itemID="{C15D91B6-A8AF-4122-80B8-EEDEE5165998}"/>
</file>

<file path=customXml/itemProps6.xml><?xml version="1.0" encoding="utf-8"?>
<ds:datastoreItem xmlns:ds="http://schemas.openxmlformats.org/officeDocument/2006/customXml" ds:itemID="{814832DD-28D1-4B5B-9F54-2E07A9B99285}"/>
</file>

<file path=customXml/itemProps7.xml><?xml version="1.0" encoding="utf-8"?>
<ds:datastoreItem xmlns:ds="http://schemas.openxmlformats.org/officeDocument/2006/customXml" ds:itemID="{22237ABA-3BD7-412F-8DF8-CAD4DB70B297}"/>
</file>

<file path=customXml/itemProps8.xml><?xml version="1.0" encoding="utf-8"?>
<ds:datastoreItem xmlns:ds="http://schemas.openxmlformats.org/officeDocument/2006/customXml" ds:itemID="{AE9D8A6C-BB42-4FD0-82EF-4C82F67A8D49}"/>
</file>

<file path=docProps/app.xml><?xml version="1.0" encoding="utf-8"?>
<Properties xmlns="http://schemas.openxmlformats.org/officeDocument/2006/extended-properties" xmlns:vt="http://schemas.openxmlformats.org/officeDocument/2006/docPropsVTypes">
  <Template>Normal</Template>
  <TotalTime>0</TotalTime>
  <Pages>50</Pages>
  <Words>16679</Words>
  <Characters>88401</Characters>
  <Application>Microsoft Office Word</Application>
  <DocSecurity>0</DocSecurity>
  <Lines>736</Lines>
  <Paragraphs>209</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104871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2022-06-08T11:46:00Z</dcterms:created>
  <dcterms:modified xsi:type="dcterms:W3CDTF">2022-06-08T11:58:00Z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rganisation">
    <vt:lpwstr>25;#Finansdepartementet|0b2f41b1-db50-472c-80a1-d21b0254fb2b</vt:lpwstr>
  </property>
  <property fmtid="{D5CDD505-2E9C-101B-9397-08002B2CF9AE}" pid="3" name="ContentTypeId">
    <vt:lpwstr>0x010100BBA312BF02777149882D207184EC35C03200809FFC4ADB9B6B46A924C31E5E6E4CF0</vt:lpwstr>
  </property>
  <property fmtid="{D5CDD505-2E9C-101B-9397-08002B2CF9AE}" pid="4" name="ActivityCategory">
    <vt:lpwstr/>
  </property>
  <property fmtid="{D5CDD505-2E9C-101B-9397-08002B2CF9AE}" pid="5" name="_dlc_DocIdItemGuid">
    <vt:lpwstr>44923006-0e7c-414b-a7ca-e8db381205fc</vt:lpwstr>
  </property>
</Properties>
</file>