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5.xml" ContentType="application/vnd.openxmlformats-officedocument.wordprocessingml.header+xml"/>
  <Override PartName="/word/footer15.xml" ContentType="application/vnd.openxmlformats-officedocument.wordprocessingml.footer+xml"/>
  <Override PartName="/word/header16.xml" ContentType="application/vnd.openxmlformats-officedocument.wordprocessingml.header+xml"/>
  <Override PartName="/word/header17.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8.xml" ContentType="application/vnd.openxmlformats-officedocument.wordprocessingml.header+xml"/>
  <Override PartName="/word/footer18.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21.xml" ContentType="application/vnd.openxmlformats-officedocument.wordprocessingml.header+xml"/>
  <Override PartName="/word/footer2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0016C48E" w14:textId="77777777" w:rsidR="003F0760" w:rsidRDefault="003704F0" w:rsidP="00333C9D">
      <w:pPr>
        <w:pStyle w:val="Prophuvudrubrik"/>
      </w:pPr>
      <w:sdt>
        <w:sdtPr>
          <w:alias w:val="Publikation"/>
          <w:tag w:val="Publikation"/>
          <w:id w:val="577641782"/>
          <w:lock w:val="contentLocked"/>
          <w:text/>
        </w:sdtPr>
        <w:sdtEndPr/>
        <w:sdtContent>
          <w:r w:rsidR="003F0760">
            <w:t>Regeringens skrivelse</w:t>
          </w:r>
        </w:sdtContent>
      </w:sdt>
      <w:r w:rsidR="003F0760">
        <w:rPr>
          <w:noProof/>
          <w:lang w:eastAsia="sv-SE"/>
        </w:rPr>
        <mc:AlternateContent>
          <mc:Choice Requires="wps">
            <w:drawing>
              <wp:anchor distT="0" distB="0" distL="114300" distR="114300" simplePos="0" relativeHeight="251658240" behindDoc="1" locked="0" layoutInCell="1" allowOverlap="1" wp14:anchorId="334C93B2" wp14:editId="1BCAD035">
                <wp:simplePos x="0" y="0"/>
                <wp:positionH relativeFrom="column">
                  <wp:posOffset>3683000</wp:posOffset>
                </wp:positionH>
                <wp:positionV relativeFrom="paragraph">
                  <wp:posOffset>-277495</wp:posOffset>
                </wp:positionV>
                <wp:extent cx="716400" cy="1036800"/>
                <wp:effectExtent l="0" t="0" r="0" b="0"/>
                <wp:wrapNone/>
                <wp:docPr id="1" name="Textruta 13"/>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5B75D471" w14:textId="77777777" w:rsidR="003F0760" w:rsidRPr="00811BB8" w:rsidRDefault="003F0760" w:rsidP="00F572D9">
                                <w:pPr>
                                  <w:pStyle w:val="Brdtext"/>
                                </w:pPr>
                                <w:r>
                                  <w:rPr>
                                    <w:noProof/>
                                    <w:lang w:eastAsia="sv-SE"/>
                                  </w:rPr>
                                  <w:drawing>
                                    <wp:inline distT="0" distB="0" distL="0" distR="0" wp14:anchorId="594DBD49" wp14:editId="166371F0">
                                      <wp:extent cx="514155" cy="921598"/>
                                      <wp:effectExtent l="0" t="0" r="635" b="0"/>
                                      <wp:docPr id="3"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334C93B2" id="_x0000_t202" coordsize="21600,21600" o:spt="202" path="m,l,21600r21600,l21600,xe">
                <v:stroke joinstyle="miter"/>
                <v:path gradientshapeok="t" o:connecttype="rect"/>
              </v:shapetype>
              <v:shape id="Textruta 13"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YhRFMgIAAGYEAAAOAAAAZHJzL2Uyb0RvYy54bWysVEtv2zAMvg/YfxB0X2ynadoZcYosRYYB&#10;QVsgHXpWZCk2JouapMTOfv0o2Xmg22nYRSZF6uPro2cPXaPIQVhXgy5oNkopEZpDWetdQb+/rj7d&#10;U+I80yVToEVBj8LRh/nHD7PW5GIMFahSWIIg2uWtKWjlvcmTxPFKNMyNwAiNRgm2YR5Vu0tKy1pE&#10;b1QyTtNp0oItjQUunMPbx95I5xFfSsH9s5ROeKIKirn5eNp4bsOZzGcs31lmqpoPabB/yKJhtcag&#10;Z6hH5hnZ2/oPqKbmFhxIP+LQJCBlzUWsAavJ0nfVbCpmRKwFm+PMuU3u/8Hyp8PGvFjiuy/Q4QBj&#10;Ec6sgf9wRMOyYnonFs5gI4MV25W0xuXDs9BmlzsECLV30jbhi1URxMJ2H88tFp0nHC/vsukkRQtH&#10;U5beTO9RCaCX18Y6/1VAQ4JQUIuRY1LssHa+dz25hGAaVrVScYxKk7ag05vbND44WxBc6eArIiEG&#10;mEvmQfLdtkOQIG6hPGJHLPRkcYavakxlzZx/YRbZgekj4/0zHlIBhoRBoqQC++tv98Efh4ZWSlpk&#10;W0Hdzz2zghL1TeM4P2eTSaBnVCa3d2NU7LVle23R+2YJSOgMd8vwKAZ/r06itNC84WIsQlQ0Mc0x&#10;dkH9SVz6fgdwsbhYLKITEtIwv9Ybw09ECI1+7d6YNcM0PM7xCU68ZPm7ofS+/VgWew+yjhO7dHWg&#10;D5I5znxYvLAt13r0uvwe5r8BAAD//wMAUEsDBBQABgAIAAAAIQCviE/n4wAAAAsBAAAPAAAAZHJz&#10;L2Rvd25yZXYueG1sTI9BT4NAEIXvJv6HzZh4a5eiRYosTUPSmBg9tPbibWC3QGRnkd226K93POlx&#10;Mi/vfV++nmwvzmb0nSMFi3kEwlDtdEeNgsPbdpaC8AFJY+/IKPgyHtbF9VWOmXYX2pnzPjSCS8hn&#10;qKANYcik9HVrLPq5Gwzx7+hGi4HPsZF6xAuX217GUZRIix3xQouDKVtTf+xPVsFzuX3FXRXb9Lsv&#10;n16Om+Hz8L5U6vZm2jyCCGYKf2H4xWd0KJipcifSXvQKlmnELkHB7P7uAQQnklXMMhVHF6sEZJHL&#10;/w7FDwAAAP//AwBQSwECLQAUAAYACAAAACEAtoM4kv4AAADhAQAAEwAAAAAAAAAAAAAAAAAAAAAA&#10;W0NvbnRlbnRfVHlwZXNdLnhtbFBLAQItABQABgAIAAAAIQA4/SH/1gAAAJQBAAALAAAAAAAAAAAA&#10;AAAAAC8BAABfcmVscy8ucmVsc1BLAQItABQABgAIAAAAIQD9YhRFMgIAAGYEAAAOAAAAAAAAAAAA&#10;AAAAAC4CAABkcnMvZTJvRG9jLnhtbFBLAQItABQABgAIAAAAIQCviE/n4wAAAAsBAAAPAAAAAAAA&#10;AAAAAAAAAIwEAABkcnMvZG93bnJldi54bWxQSwUGAAAAAAQABADzAAAAnAUAAAAA&#10;" filled="f" stroked="f" strokeweight=".5pt">
                <o:lock v:ext="edit" aspectratio="t"/>
                <v:textbo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5B75D471" w14:textId="77777777" w:rsidR="003F0760" w:rsidRPr="00811BB8" w:rsidRDefault="003F0760" w:rsidP="00F572D9">
                          <w:pPr>
                            <w:pStyle w:val="Brdtext"/>
                          </w:pPr>
                          <w:r>
                            <w:rPr>
                              <w:noProof/>
                              <w:lang w:eastAsia="sv-SE"/>
                            </w:rPr>
                            <w:drawing>
                              <wp:inline distT="0" distB="0" distL="0" distR="0" wp14:anchorId="594DBD49" wp14:editId="166371F0">
                                <wp:extent cx="514155" cy="921598"/>
                                <wp:effectExtent l="0" t="0" r="635" b="0"/>
                                <wp:docPr id="3"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651496753"/>
        <w:lock w:val="contentLocked"/>
        <w:dataBinding w:prefixMappings="xmlns:ns0='http://rkdhs/mallar/lagstiftning/Skr/Skr.xsd'" w:xpath="/ns0:dokumentvärden[1]/ns0:dokumentnummer[1]" w:storeItemID="{068625C3-B546-44A5-B525-B7CC092E5AD6}"/>
        <w:text/>
      </w:sdtPr>
      <w:sdtEndPr/>
      <w:sdtContent>
        <w:p w14:paraId="047F3031" w14:textId="4CED01A4" w:rsidR="003F0760" w:rsidRDefault="00163A65" w:rsidP="00333C9D">
          <w:pPr>
            <w:pStyle w:val="Prophuvudrubrik"/>
          </w:pPr>
          <w:r>
            <w:t>2022/23:68</w:t>
          </w:r>
        </w:p>
      </w:sdtContent>
    </w:sdt>
    <w:p w14:paraId="1E68688C" w14:textId="77777777" w:rsidR="003F0760" w:rsidRPr="00D01F17" w:rsidRDefault="003F0760"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3F0760" w14:paraId="160AB0E6" w14:textId="77777777" w:rsidTr="00333C9D">
        <w:tc>
          <w:tcPr>
            <w:tcW w:w="5834" w:type="dxa"/>
            <w:tcMar>
              <w:left w:w="0" w:type="dxa"/>
            </w:tcMar>
          </w:tcPr>
          <w:p w14:paraId="267F9274" w14:textId="64CB93DF" w:rsidR="003F0760" w:rsidRDefault="00EB2047" w:rsidP="00333C9D">
            <w:pPr>
              <w:pStyle w:val="Proprubrik"/>
              <w:spacing w:after="20"/>
            </w:pPr>
            <w:r>
              <w:t>Riksrevisionens rapport om Transportstyrelsens tillsyn</w:t>
            </w:r>
          </w:p>
        </w:tc>
        <w:tc>
          <w:tcPr>
            <w:tcW w:w="1571" w:type="dxa"/>
          </w:tcPr>
          <w:sdt>
            <w:sdtPr>
              <w:alias w:val="NummerEtikett"/>
              <w:tag w:val="NummerEtikett"/>
              <w:id w:val="-752892312"/>
              <w:lock w:val="contentLocked"/>
              <w:dataBinding w:prefixMappings="xmlns:ns0='http://rkdhs/mallar/lagstiftning/Skr/Skr.xsd'" w:xpath="/ns0:dokumentvärden[1]/ns0:dokumentnummer[1]/@etikett" w:storeItemID="{068625C3-B546-44A5-B525-B7CC092E5AD6}"/>
              <w:text/>
            </w:sdtPr>
            <w:sdtEndPr/>
            <w:sdtContent>
              <w:p w14:paraId="07223A5F" w14:textId="7F7681C6" w:rsidR="003F0760" w:rsidRDefault="00163A65" w:rsidP="00333C9D">
                <w:pPr>
                  <w:pStyle w:val="Proprubrik"/>
                </w:pPr>
                <w:r>
                  <w:t>Skr.</w:t>
                </w:r>
              </w:p>
            </w:sdtContent>
          </w:sdt>
          <w:sdt>
            <w:sdtPr>
              <w:rPr>
                <w:szCs w:val="26"/>
              </w:rPr>
              <w:alias w:val="Nummer"/>
              <w:tag w:val="Nummer"/>
              <w:id w:val="1093290642"/>
              <w:lock w:val="contentLocked"/>
              <w:dataBinding w:prefixMappings="xmlns:ns0='http://rkdhs/mallar/lagstiftning/Skr/Skr.xsd'" w:xpath="/ns0:dokumentvärden[1]/ns0:dokumentnummer[1]" w:storeItemID="{068625C3-B546-44A5-B525-B7CC092E5AD6}"/>
              <w:text/>
            </w:sdtPr>
            <w:sdtEndPr/>
            <w:sdtContent>
              <w:p w14:paraId="4725F3E7" w14:textId="339B87AE" w:rsidR="003F0760" w:rsidRPr="00141F91" w:rsidRDefault="00163A65" w:rsidP="00333C9D">
                <w:pPr>
                  <w:pStyle w:val="Proprubrik"/>
                  <w:rPr>
                    <w:szCs w:val="26"/>
                  </w:rPr>
                </w:pPr>
                <w:r>
                  <w:rPr>
                    <w:szCs w:val="26"/>
                  </w:rPr>
                  <w:t>2022/23:68</w:t>
                </w:r>
              </w:p>
            </w:sdtContent>
          </w:sdt>
        </w:tc>
      </w:tr>
    </w:tbl>
    <w:p w14:paraId="33312213" w14:textId="77777777" w:rsidR="003F0760" w:rsidRDefault="003F0760" w:rsidP="00333C9D">
      <w:pPr>
        <w:pStyle w:val="Brdtext"/>
        <w:spacing w:before="60"/>
      </w:pPr>
    </w:p>
    <w:p w14:paraId="7EF5076B" w14:textId="77777777" w:rsidR="003F0760" w:rsidRDefault="003F0760" w:rsidP="00333C9D">
      <w:pPr>
        <w:pStyle w:val="Brdtext"/>
      </w:pPr>
      <w:r>
        <w:t>Regeringen överlämnar denna skrivelse till riksdagen.</w:t>
      </w:r>
    </w:p>
    <w:p w14:paraId="192A8FE1" w14:textId="77777777" w:rsidR="003F0760" w:rsidRDefault="003F0760" w:rsidP="00333C9D">
      <w:pPr>
        <w:pStyle w:val="Brdtext"/>
      </w:pPr>
    </w:p>
    <w:p w14:paraId="10DE75E5" w14:textId="0B55BA96" w:rsidR="003F0760" w:rsidRDefault="003F0760" w:rsidP="00333C9D">
      <w:pPr>
        <w:pStyle w:val="Brdtext"/>
      </w:pPr>
      <w:r>
        <w:t xml:space="preserve">Stockholm </w:t>
      </w:r>
      <w:sdt>
        <w:sdtPr>
          <w:alias w:val="Datum"/>
          <w:tag w:val="Datum"/>
          <w:id w:val="750776800"/>
          <w:date w:fullDate="2023-03-09T00:00:00Z">
            <w:dateFormat w:val="'den' d MMMM yyyy"/>
            <w:lid w:val="sv-SE"/>
            <w:storeMappedDataAs w:val="dateTime"/>
            <w:calendar w:val="gregorian"/>
          </w:date>
        </w:sdtPr>
        <w:sdtEndPr/>
        <w:sdtContent>
          <w:r w:rsidR="00163A65">
            <w:t>den 9 mars 2023</w:t>
          </w:r>
        </w:sdtContent>
      </w:sdt>
    </w:p>
    <w:p w14:paraId="415D8CC9" w14:textId="77777777" w:rsidR="003F0760" w:rsidRDefault="003F0760" w:rsidP="00333C9D">
      <w:pPr>
        <w:pStyle w:val="Brdtextmedindrag"/>
      </w:pPr>
    </w:p>
    <w:sdt>
      <w:sdtPr>
        <w:alias w:val="Namnunderskrift1"/>
        <w:tag w:val="Namnunderskrift1"/>
        <w:id w:val="146416067"/>
        <w:placeholder>
          <w:docPart w:val="26F8F84A4F734A4EAA9429EEDBAF6609"/>
        </w:placeholder>
        <w:dataBinding w:prefixMappings="xmlns:ns0='http://rkdhs/mallar/lagstiftning/Skr/Skr.xsd'" w:xpath="/ns0:dokumentvärden[1]/ns0:namnunderskrift1[1]" w:storeItemID="{068625C3-B546-44A5-B525-B7CC092E5AD6}"/>
        <w:text/>
      </w:sdtPr>
      <w:sdtEndPr/>
      <w:sdtContent>
        <w:p w14:paraId="3CEED682" w14:textId="7075A2B8" w:rsidR="003F0760" w:rsidRDefault="00D64AA6" w:rsidP="00333C9D">
          <w:pPr>
            <w:pStyle w:val="Propnamnunderskrift1"/>
          </w:pPr>
          <w:r>
            <w:t>Ulf Kristersson</w:t>
          </w:r>
        </w:p>
      </w:sdtContent>
    </w:sdt>
    <w:p w14:paraId="31A80AC0" w14:textId="39BCF7E6" w:rsidR="003F0760" w:rsidRDefault="003F0760" w:rsidP="00333C9D">
      <w:pPr>
        <w:pStyle w:val="Propnamnunderskrift2"/>
        <w:tabs>
          <w:tab w:val="clear" w:pos="2693"/>
          <w:tab w:val="clear" w:pos="7474"/>
          <w:tab w:val="left" w:pos="2126"/>
        </w:tabs>
      </w:pPr>
      <w:r>
        <w:tab/>
      </w:r>
      <w:sdt>
        <w:sdtPr>
          <w:alias w:val="Namnunderskrift2"/>
          <w:tag w:val="Namnunderskrift2"/>
          <w:id w:val="-873931827"/>
          <w:placeholder>
            <w:docPart w:val="E36BB5267C1A4881A4C556EB7D17522C"/>
          </w:placeholder>
          <w:text/>
        </w:sdtPr>
        <w:sdtEndPr/>
        <w:sdtContent>
          <w:r w:rsidR="00D64AA6">
            <w:t>Andreas Carlson</w:t>
          </w:r>
        </w:sdtContent>
      </w:sdt>
    </w:p>
    <w:p w14:paraId="16B13335" w14:textId="3175F4F1" w:rsidR="003F0760" w:rsidRPr="008C3EC0" w:rsidRDefault="003F0760" w:rsidP="004534C4">
      <w:pPr>
        <w:pStyle w:val="Propnamnunderskrift2medplatsefter"/>
        <w:rPr>
          <w:i w:val="0"/>
          <w:iCs w:val="0"/>
        </w:rPr>
      </w:pPr>
      <w:r>
        <w:tab/>
      </w:r>
      <w:r w:rsidRPr="008C3EC0">
        <w:rPr>
          <w:i w:val="0"/>
          <w:iCs w:val="0"/>
        </w:rPr>
        <w:t>(</w:t>
      </w:r>
      <w:sdt>
        <w:sdtPr>
          <w:rPr>
            <w:i w:val="0"/>
          </w:rPr>
          <w:alias w:val="Departementsnamn"/>
          <w:tag w:val="Departementsnamn"/>
          <w:id w:val="-1224515004"/>
          <w:lock w:val="contentLocked"/>
          <w:dataBinding w:prefixMappings="xmlns:ns0='http://rkdhs/mallar/lagstiftning/Skr/Skr.xsd'" w:xpath="/ns0:dokumentvärden[1]/ns0:departementsnamn[1]" w:storeItemID="{068625C3-B546-44A5-B525-B7CC092E5AD6}"/>
          <w:text/>
        </w:sdtPr>
        <w:sdtEndPr/>
        <w:sdtContent>
          <w:r w:rsidR="00163A65">
            <w:rPr>
              <w:i w:val="0"/>
            </w:rPr>
            <w:t>Landsbygds- och infrastrukturdepartementet</w:t>
          </w:r>
        </w:sdtContent>
      </w:sdt>
      <w:r w:rsidRPr="008C3EC0">
        <w:rPr>
          <w:i w:val="0"/>
          <w:iCs w:val="0"/>
        </w:rPr>
        <w:t>)</w:t>
      </w:r>
    </w:p>
    <w:p w14:paraId="2706285C" w14:textId="77777777" w:rsidR="003F0760" w:rsidRDefault="003F0760" w:rsidP="00333C9D">
      <w:pPr>
        <w:pStyle w:val="Proprubrik"/>
        <w:spacing w:before="80" w:after="400"/>
      </w:pPr>
      <w:r>
        <w:t>Skrivelsens huvudsakliga innehåll</w:t>
      </w:r>
    </w:p>
    <w:p w14:paraId="3F3E0453" w14:textId="497BB4DE" w:rsidR="00411ECD" w:rsidRDefault="00343C6C" w:rsidP="00333C9D">
      <w:pPr>
        <w:pStyle w:val="Brdtext"/>
      </w:pPr>
      <w:r>
        <w:t>I skrivelsen redovisar regeringen sin bedömning av de iakttagelser och re</w:t>
      </w:r>
      <w:r w:rsidR="00604D2D">
        <w:softHyphen/>
      </w:r>
      <w:r>
        <w:t>kommendationer som Riksrevisionen har redovisat i rapporten Transport</w:t>
      </w:r>
      <w:r w:rsidR="00604D2D">
        <w:softHyphen/>
      </w:r>
      <w:r>
        <w:t>styrelsens tillsyn – styrning och prioritering</w:t>
      </w:r>
      <w:r w:rsidR="00FB1310">
        <w:t xml:space="preserve"> (</w:t>
      </w:r>
      <w:proofErr w:type="spellStart"/>
      <w:r w:rsidR="00FB1310">
        <w:t>RiR</w:t>
      </w:r>
      <w:proofErr w:type="spellEnd"/>
      <w:r w:rsidR="00FB1310">
        <w:t xml:space="preserve"> 2022:24). Regeringen redovisar vidare vilka åtgärder som </w:t>
      </w:r>
      <w:r w:rsidR="00EE0856">
        <w:t xml:space="preserve">har </w:t>
      </w:r>
      <w:r w:rsidR="00FB1310">
        <w:t>vidtagits med anledning av rappor</w:t>
      </w:r>
      <w:r w:rsidR="00604D2D">
        <w:softHyphen/>
      </w:r>
      <w:r w:rsidR="00FB1310">
        <w:t>ten. Riksrevisionens övergripande slutsats är att det finns brister i</w:t>
      </w:r>
      <w:r w:rsidR="008A428B">
        <w:t xml:space="preserve"> regering</w:t>
      </w:r>
      <w:r w:rsidR="00604D2D">
        <w:softHyphen/>
      </w:r>
      <w:r w:rsidR="008A428B">
        <w:t xml:space="preserve">ens och Transportstyrelsens </w:t>
      </w:r>
      <w:r w:rsidR="00FB1310">
        <w:t xml:space="preserve">styrning som </w:t>
      </w:r>
      <w:r w:rsidR="00971D32">
        <w:t xml:space="preserve">har </w:t>
      </w:r>
      <w:r w:rsidR="00FB1310">
        <w:t xml:space="preserve">påverkat tillsynen negativt. Riksrevisionen </w:t>
      </w:r>
      <w:r w:rsidR="00971D32">
        <w:t>rekommenderar</w:t>
      </w:r>
      <w:r w:rsidR="00FB1310">
        <w:t xml:space="preserve"> regeringen </w:t>
      </w:r>
      <w:r w:rsidR="00971D32">
        <w:t xml:space="preserve">att </w:t>
      </w:r>
      <w:r w:rsidR="00FB1310">
        <w:t>dels klargöra vilka rappor</w:t>
      </w:r>
      <w:r w:rsidR="00604D2D">
        <w:softHyphen/>
      </w:r>
      <w:r w:rsidR="00FB1310">
        <w:t xml:space="preserve">teringskrav som ska gälla för Transportstyrelsen, dels överväga om </w:t>
      </w:r>
      <w:r w:rsidR="002C4F8C">
        <w:t>T</w:t>
      </w:r>
      <w:r w:rsidR="00FB1310">
        <w:t>rans</w:t>
      </w:r>
      <w:r w:rsidR="00604D2D">
        <w:softHyphen/>
      </w:r>
      <w:r w:rsidR="00FB1310">
        <w:t>portstyrelsen bör få disponera intäkterna f</w:t>
      </w:r>
      <w:r w:rsidR="00175600">
        <w:t>rån</w:t>
      </w:r>
      <w:r w:rsidR="00FB1310">
        <w:t xml:space="preserve"> typgodkännandeverksam</w:t>
      </w:r>
      <w:r w:rsidR="00604D2D">
        <w:softHyphen/>
      </w:r>
      <w:r w:rsidR="00FB1310">
        <w:t>heten.</w:t>
      </w:r>
      <w:r w:rsidR="00175600">
        <w:t xml:space="preserve"> </w:t>
      </w:r>
    </w:p>
    <w:p w14:paraId="7F0FFC6F" w14:textId="4B9124B7" w:rsidR="00BC6291" w:rsidRDefault="00A15CA1" w:rsidP="00BC6291">
      <w:pPr>
        <w:pStyle w:val="Brdtextmedindrag"/>
      </w:pPr>
      <w:r w:rsidRPr="00C76F76">
        <w:t>Regeringen instämmer till viss del i Riksrevisionens bedömning att re</w:t>
      </w:r>
      <w:r w:rsidR="00604D2D">
        <w:softHyphen/>
      </w:r>
      <w:r w:rsidRPr="00C76F76">
        <w:t>geringen behöver klargöra vilka rapporteringskrav som ska gälla för Transportstyrelsen. Regeringen</w:t>
      </w:r>
      <w:r w:rsidR="00175600" w:rsidRPr="00C76F76">
        <w:t xml:space="preserve"> anser dock inte att Transportstyrelsen bör få disponera avgiftsintäkterna från typgodkännandeverksamheten.</w:t>
      </w:r>
    </w:p>
    <w:p w14:paraId="25B98666" w14:textId="3DC1DEDB" w:rsidR="00AB3901" w:rsidRDefault="00BC6291" w:rsidP="00BC6291">
      <w:pPr>
        <w:pStyle w:val="Brdtextmedindrag"/>
      </w:pPr>
      <w:r>
        <w:t>Regeringen har med anledning av Riksrevisionens iakttagelser</w:t>
      </w:r>
      <w:r w:rsidR="00ED2FD0">
        <w:t xml:space="preserve"> </w:t>
      </w:r>
      <w:r w:rsidR="00971D32">
        <w:t xml:space="preserve">gett </w:t>
      </w:r>
      <w:r w:rsidR="00AB3901">
        <w:t xml:space="preserve">Transportstyrelsen </w:t>
      </w:r>
      <w:r w:rsidR="00971D32">
        <w:t xml:space="preserve">i uppdrag </w:t>
      </w:r>
      <w:r w:rsidR="00AB3901">
        <w:t xml:space="preserve">att redovisa </w:t>
      </w:r>
      <w:r w:rsidR="001723CB">
        <w:t xml:space="preserve">myndighetens arbete för att </w:t>
      </w:r>
      <w:r w:rsidR="00B948F4">
        <w:t xml:space="preserve">på en myndighetsövergripande nivå </w:t>
      </w:r>
      <w:r w:rsidR="001723CB">
        <w:t>stärka uppföljning, analys och priorite</w:t>
      </w:r>
      <w:r w:rsidR="00604D2D">
        <w:softHyphen/>
      </w:r>
      <w:r w:rsidR="001723CB">
        <w:t>ring</w:t>
      </w:r>
      <w:r>
        <w:t xml:space="preserve"> </w:t>
      </w:r>
      <w:r w:rsidR="001723CB">
        <w:t>av tillsynen. I uppdraget ingår att utveckla myndighetens redovisning av tillsynsverksamheten i årsredovisning</w:t>
      </w:r>
      <w:r w:rsidR="00610BD1">
        <w:t>en</w:t>
      </w:r>
      <w:r w:rsidR="001723CB">
        <w:t xml:space="preserve"> och budgetunderlag</w:t>
      </w:r>
      <w:r w:rsidR="00610BD1">
        <w:t>et</w:t>
      </w:r>
      <w:r w:rsidR="001723CB">
        <w:t>.</w:t>
      </w:r>
      <w:r w:rsidR="00AB3901">
        <w:t xml:space="preserve"> Upp</w:t>
      </w:r>
      <w:r w:rsidR="00604D2D">
        <w:softHyphen/>
      </w:r>
      <w:r w:rsidR="00AB3901">
        <w:t xml:space="preserve">draget ska redovisas </w:t>
      </w:r>
      <w:r w:rsidR="001723CB">
        <w:t xml:space="preserve">senast den </w:t>
      </w:r>
      <w:r w:rsidR="00C65C8F">
        <w:t>30</w:t>
      </w:r>
      <w:r w:rsidR="001723CB">
        <w:t xml:space="preserve"> </w:t>
      </w:r>
      <w:r w:rsidR="00C65C8F">
        <w:t xml:space="preserve">november </w:t>
      </w:r>
      <w:r w:rsidR="001723CB">
        <w:t>202</w:t>
      </w:r>
      <w:r w:rsidR="00C65C8F">
        <w:t>3</w:t>
      </w:r>
      <w:r w:rsidR="00AB3901">
        <w:t>.</w:t>
      </w:r>
    </w:p>
    <w:p w14:paraId="32471C6D" w14:textId="5965AC07" w:rsidR="003F0760" w:rsidRDefault="002C4F8C" w:rsidP="00411ECD">
      <w:pPr>
        <w:pStyle w:val="Brdtextmedindrag"/>
      </w:pPr>
      <w:r>
        <w:t xml:space="preserve">I och med denna skrivelse anser regeringen att granskningsrapporten är slutbehandlad. </w:t>
      </w:r>
      <w:r w:rsidR="00FB1310">
        <w:t xml:space="preserve">  </w:t>
      </w:r>
      <w:r w:rsidR="00343C6C">
        <w:t xml:space="preserve"> </w:t>
      </w:r>
    </w:p>
    <w:p w14:paraId="6D1A549E" w14:textId="77777777" w:rsidR="003F0760" w:rsidRPr="008F2013" w:rsidRDefault="003F0760" w:rsidP="00362009">
      <w:pPr>
        <w:pStyle w:val="Innehllsfrteckning"/>
        <w:pageBreakBefore/>
        <w:rPr>
          <w:sz w:val="30"/>
          <w:szCs w:val="30"/>
        </w:rPr>
      </w:pPr>
      <w:r>
        <w:rPr>
          <w:rFonts w:eastAsiaTheme="minorHAnsi"/>
        </w:rPr>
        <w:lastRenderedPageBreak/>
        <w:t>Innehållsförteckning</w:t>
      </w:r>
    </w:p>
    <w:p w14:paraId="63CFFA11" w14:textId="68CACF58" w:rsidR="00756056" w:rsidRDefault="003F0760">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\h \z \t "</w:instrText>
      </w:r>
      <w:r w:rsidRPr="00B849B0">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129263324" w:history="1">
        <w:r w:rsidR="00756056" w:rsidRPr="000F665B">
          <w:rPr>
            <w:rStyle w:val="Hyperlnk"/>
          </w:rPr>
          <w:t>1</w:t>
        </w:r>
        <w:r w:rsidR="00756056">
          <w:rPr>
            <w:rFonts w:asciiTheme="minorHAnsi" w:eastAsiaTheme="minorEastAsia" w:hAnsiTheme="minorHAnsi"/>
            <w:sz w:val="22"/>
            <w:lang w:eastAsia="sv-SE"/>
          </w:rPr>
          <w:tab/>
        </w:r>
        <w:r w:rsidR="00756056" w:rsidRPr="000F665B">
          <w:rPr>
            <w:rStyle w:val="Hyperlnk"/>
          </w:rPr>
          <w:t>Ärendet och dess beredning</w:t>
        </w:r>
        <w:r w:rsidR="00756056">
          <w:rPr>
            <w:webHidden/>
          </w:rPr>
          <w:tab/>
        </w:r>
        <w:r w:rsidR="00756056">
          <w:rPr>
            <w:webHidden/>
          </w:rPr>
          <w:fldChar w:fldCharType="begin"/>
        </w:r>
        <w:r w:rsidR="00756056">
          <w:rPr>
            <w:webHidden/>
          </w:rPr>
          <w:instrText xml:space="preserve"> PAGEREF _Toc129263324 \h </w:instrText>
        </w:r>
        <w:r w:rsidR="00756056">
          <w:rPr>
            <w:webHidden/>
          </w:rPr>
        </w:r>
        <w:r w:rsidR="00756056">
          <w:rPr>
            <w:webHidden/>
          </w:rPr>
          <w:fldChar w:fldCharType="separate"/>
        </w:r>
        <w:r w:rsidR="003704F0">
          <w:rPr>
            <w:webHidden/>
          </w:rPr>
          <w:t>3</w:t>
        </w:r>
        <w:r w:rsidR="00756056">
          <w:rPr>
            <w:webHidden/>
          </w:rPr>
          <w:fldChar w:fldCharType="end"/>
        </w:r>
      </w:hyperlink>
    </w:p>
    <w:p w14:paraId="3CB94E58" w14:textId="13274CA0" w:rsidR="00756056" w:rsidRDefault="003704F0">
      <w:pPr>
        <w:pStyle w:val="Innehll1"/>
        <w:rPr>
          <w:rFonts w:asciiTheme="minorHAnsi" w:eastAsiaTheme="minorEastAsia" w:hAnsiTheme="minorHAnsi"/>
          <w:sz w:val="22"/>
          <w:lang w:eastAsia="sv-SE"/>
        </w:rPr>
      </w:pPr>
      <w:hyperlink w:anchor="_Toc129263325" w:history="1">
        <w:r w:rsidR="00756056" w:rsidRPr="000F665B">
          <w:rPr>
            <w:rStyle w:val="Hyperlnk"/>
          </w:rPr>
          <w:t>2</w:t>
        </w:r>
        <w:r w:rsidR="00756056">
          <w:rPr>
            <w:rFonts w:asciiTheme="minorHAnsi" w:eastAsiaTheme="minorEastAsia" w:hAnsiTheme="minorHAnsi"/>
            <w:sz w:val="22"/>
            <w:lang w:eastAsia="sv-SE"/>
          </w:rPr>
          <w:tab/>
        </w:r>
        <w:r w:rsidR="00756056" w:rsidRPr="000F665B">
          <w:rPr>
            <w:rStyle w:val="Hyperlnk"/>
          </w:rPr>
          <w:t>Riksrevisionens iakttagelser och rekommendationer till regeringen</w:t>
        </w:r>
        <w:r w:rsidR="00756056">
          <w:rPr>
            <w:webHidden/>
          </w:rPr>
          <w:tab/>
        </w:r>
        <w:r w:rsidR="00756056">
          <w:rPr>
            <w:webHidden/>
          </w:rPr>
          <w:fldChar w:fldCharType="begin"/>
        </w:r>
        <w:r w:rsidR="00756056">
          <w:rPr>
            <w:webHidden/>
          </w:rPr>
          <w:instrText xml:space="preserve"> PAGEREF _Toc129263325 \h </w:instrText>
        </w:r>
        <w:r w:rsidR="00756056">
          <w:rPr>
            <w:webHidden/>
          </w:rPr>
        </w:r>
        <w:r w:rsidR="00756056">
          <w:rPr>
            <w:webHidden/>
          </w:rPr>
          <w:fldChar w:fldCharType="separate"/>
        </w:r>
        <w:r>
          <w:rPr>
            <w:webHidden/>
          </w:rPr>
          <w:t>3</w:t>
        </w:r>
        <w:r w:rsidR="00756056">
          <w:rPr>
            <w:webHidden/>
          </w:rPr>
          <w:fldChar w:fldCharType="end"/>
        </w:r>
      </w:hyperlink>
    </w:p>
    <w:p w14:paraId="2BFF5C96" w14:textId="2CA50D64" w:rsidR="00756056" w:rsidRDefault="003704F0">
      <w:pPr>
        <w:pStyle w:val="Innehll2"/>
        <w:rPr>
          <w:rFonts w:asciiTheme="minorHAnsi" w:eastAsiaTheme="minorEastAsia" w:hAnsiTheme="minorHAnsi" w:cstheme="minorBidi"/>
          <w:sz w:val="22"/>
          <w:szCs w:val="22"/>
          <w:lang w:eastAsia="sv-SE"/>
        </w:rPr>
      </w:pPr>
      <w:hyperlink w:anchor="_Toc129263326" w:history="1">
        <w:r w:rsidR="00756056" w:rsidRPr="000F665B">
          <w:rPr>
            <w:rStyle w:val="Hyperlnk"/>
            <w:rFonts w:eastAsiaTheme="majorEastAsia"/>
          </w:rPr>
          <w:t>2.1</w:t>
        </w:r>
        <w:r w:rsidR="00756056">
          <w:rPr>
            <w:rFonts w:asciiTheme="minorHAnsi" w:eastAsiaTheme="minorEastAsia" w:hAnsiTheme="minorHAnsi" w:cstheme="minorBidi"/>
            <w:sz w:val="22"/>
            <w:szCs w:val="22"/>
            <w:lang w:eastAsia="sv-SE"/>
          </w:rPr>
          <w:tab/>
        </w:r>
        <w:r w:rsidR="00756056" w:rsidRPr="000F665B">
          <w:rPr>
            <w:rStyle w:val="Hyperlnk"/>
            <w:rFonts w:eastAsiaTheme="majorEastAsia"/>
          </w:rPr>
          <w:t>Riksrevisionens iakttagelser</w:t>
        </w:r>
        <w:r w:rsidR="00756056">
          <w:rPr>
            <w:webHidden/>
          </w:rPr>
          <w:tab/>
        </w:r>
        <w:r w:rsidR="00756056">
          <w:rPr>
            <w:webHidden/>
          </w:rPr>
          <w:fldChar w:fldCharType="begin"/>
        </w:r>
        <w:r w:rsidR="00756056">
          <w:rPr>
            <w:webHidden/>
          </w:rPr>
          <w:instrText xml:space="preserve"> PAGEREF _Toc129263326 \h </w:instrText>
        </w:r>
        <w:r w:rsidR="00756056">
          <w:rPr>
            <w:webHidden/>
          </w:rPr>
        </w:r>
        <w:r w:rsidR="00756056">
          <w:rPr>
            <w:webHidden/>
          </w:rPr>
          <w:fldChar w:fldCharType="separate"/>
        </w:r>
        <w:r>
          <w:rPr>
            <w:webHidden/>
          </w:rPr>
          <w:t>3</w:t>
        </w:r>
        <w:r w:rsidR="00756056">
          <w:rPr>
            <w:webHidden/>
          </w:rPr>
          <w:fldChar w:fldCharType="end"/>
        </w:r>
      </w:hyperlink>
    </w:p>
    <w:p w14:paraId="7E8FBF6E" w14:textId="2F7AC96F" w:rsidR="00756056" w:rsidRDefault="003704F0">
      <w:pPr>
        <w:pStyle w:val="Innehll3"/>
        <w:tabs>
          <w:tab w:val="left" w:pos="1985"/>
        </w:tabs>
        <w:rPr>
          <w:rFonts w:asciiTheme="minorHAnsi" w:eastAsiaTheme="minorEastAsia" w:hAnsiTheme="minorHAnsi" w:cstheme="minorBidi"/>
          <w:sz w:val="22"/>
          <w:szCs w:val="22"/>
          <w:lang w:eastAsia="sv-SE"/>
        </w:rPr>
      </w:pPr>
      <w:hyperlink w:anchor="_Toc129263327" w:history="1">
        <w:r w:rsidR="00756056" w:rsidRPr="000F665B">
          <w:rPr>
            <w:rStyle w:val="Hyperlnk"/>
            <w:rFonts w:eastAsiaTheme="majorEastAsia"/>
          </w:rPr>
          <w:t>2.1.1</w:t>
        </w:r>
        <w:r w:rsidR="00756056">
          <w:rPr>
            <w:rFonts w:asciiTheme="minorHAnsi" w:eastAsiaTheme="minorEastAsia" w:hAnsiTheme="minorHAnsi" w:cstheme="minorBidi"/>
            <w:sz w:val="22"/>
            <w:szCs w:val="22"/>
            <w:lang w:eastAsia="sv-SE"/>
          </w:rPr>
          <w:tab/>
        </w:r>
        <w:r w:rsidR="00756056" w:rsidRPr="000F665B">
          <w:rPr>
            <w:rStyle w:val="Hyperlnk"/>
            <w:rFonts w:eastAsiaTheme="majorEastAsia"/>
          </w:rPr>
          <w:t>Transportstyrelsens interna styrning av tillsynen</w:t>
        </w:r>
        <w:r w:rsidR="00756056">
          <w:rPr>
            <w:webHidden/>
          </w:rPr>
          <w:tab/>
        </w:r>
        <w:r w:rsidR="00756056">
          <w:rPr>
            <w:webHidden/>
          </w:rPr>
          <w:fldChar w:fldCharType="begin"/>
        </w:r>
        <w:r w:rsidR="00756056">
          <w:rPr>
            <w:webHidden/>
          </w:rPr>
          <w:instrText xml:space="preserve"> PAGEREF _Toc129263327 \h </w:instrText>
        </w:r>
        <w:r w:rsidR="00756056">
          <w:rPr>
            <w:webHidden/>
          </w:rPr>
        </w:r>
        <w:r w:rsidR="00756056">
          <w:rPr>
            <w:webHidden/>
          </w:rPr>
          <w:fldChar w:fldCharType="separate"/>
        </w:r>
        <w:r>
          <w:rPr>
            <w:webHidden/>
          </w:rPr>
          <w:t>3</w:t>
        </w:r>
        <w:r w:rsidR="00756056">
          <w:rPr>
            <w:webHidden/>
          </w:rPr>
          <w:fldChar w:fldCharType="end"/>
        </w:r>
      </w:hyperlink>
    </w:p>
    <w:p w14:paraId="6BAFD01A" w14:textId="3957416E" w:rsidR="00756056" w:rsidRDefault="003704F0">
      <w:pPr>
        <w:pStyle w:val="Innehll3"/>
        <w:tabs>
          <w:tab w:val="left" w:pos="1985"/>
        </w:tabs>
        <w:rPr>
          <w:rFonts w:asciiTheme="minorHAnsi" w:eastAsiaTheme="minorEastAsia" w:hAnsiTheme="minorHAnsi" w:cstheme="minorBidi"/>
          <w:sz w:val="22"/>
          <w:szCs w:val="22"/>
          <w:lang w:eastAsia="sv-SE"/>
        </w:rPr>
      </w:pPr>
      <w:hyperlink w:anchor="_Toc129263328" w:history="1">
        <w:r w:rsidR="00756056" w:rsidRPr="000F665B">
          <w:rPr>
            <w:rStyle w:val="Hyperlnk"/>
            <w:rFonts w:eastAsiaTheme="majorEastAsia"/>
          </w:rPr>
          <w:t>2.1.2</w:t>
        </w:r>
        <w:r w:rsidR="00756056">
          <w:rPr>
            <w:rFonts w:asciiTheme="minorHAnsi" w:eastAsiaTheme="minorEastAsia" w:hAnsiTheme="minorHAnsi" w:cstheme="minorBidi"/>
            <w:sz w:val="22"/>
            <w:szCs w:val="22"/>
            <w:lang w:eastAsia="sv-SE"/>
          </w:rPr>
          <w:tab/>
        </w:r>
        <w:r w:rsidR="00756056" w:rsidRPr="000F665B">
          <w:rPr>
            <w:rStyle w:val="Hyperlnk"/>
            <w:rFonts w:eastAsiaTheme="majorEastAsia"/>
          </w:rPr>
          <w:t>Transportstyrelsens prioritering mellan tillsynsområden</w:t>
        </w:r>
        <w:r w:rsidR="00756056">
          <w:rPr>
            <w:webHidden/>
          </w:rPr>
          <w:tab/>
        </w:r>
        <w:r w:rsidR="00756056">
          <w:rPr>
            <w:webHidden/>
          </w:rPr>
          <w:fldChar w:fldCharType="begin"/>
        </w:r>
        <w:r w:rsidR="00756056">
          <w:rPr>
            <w:webHidden/>
          </w:rPr>
          <w:instrText xml:space="preserve"> PAGEREF _Toc129263328 \h </w:instrText>
        </w:r>
        <w:r w:rsidR="00756056">
          <w:rPr>
            <w:webHidden/>
          </w:rPr>
        </w:r>
        <w:r w:rsidR="00756056">
          <w:rPr>
            <w:webHidden/>
          </w:rPr>
          <w:fldChar w:fldCharType="separate"/>
        </w:r>
        <w:r>
          <w:rPr>
            <w:webHidden/>
          </w:rPr>
          <w:t>5</w:t>
        </w:r>
        <w:r w:rsidR="00756056">
          <w:rPr>
            <w:webHidden/>
          </w:rPr>
          <w:fldChar w:fldCharType="end"/>
        </w:r>
      </w:hyperlink>
    </w:p>
    <w:p w14:paraId="52CF5A13" w14:textId="403265A9" w:rsidR="00756056" w:rsidRDefault="003704F0">
      <w:pPr>
        <w:pStyle w:val="Innehll3"/>
        <w:tabs>
          <w:tab w:val="left" w:pos="1985"/>
        </w:tabs>
        <w:rPr>
          <w:rFonts w:asciiTheme="minorHAnsi" w:eastAsiaTheme="minorEastAsia" w:hAnsiTheme="minorHAnsi" w:cstheme="minorBidi"/>
          <w:sz w:val="22"/>
          <w:szCs w:val="22"/>
          <w:lang w:eastAsia="sv-SE"/>
        </w:rPr>
      </w:pPr>
      <w:hyperlink w:anchor="_Toc129263329" w:history="1">
        <w:r w:rsidR="00756056" w:rsidRPr="000F665B">
          <w:rPr>
            <w:rStyle w:val="Hyperlnk"/>
            <w:rFonts w:eastAsiaTheme="majorEastAsia"/>
          </w:rPr>
          <w:t>2.1.3</w:t>
        </w:r>
        <w:r w:rsidR="00756056">
          <w:rPr>
            <w:rFonts w:asciiTheme="minorHAnsi" w:eastAsiaTheme="minorEastAsia" w:hAnsiTheme="minorHAnsi" w:cstheme="minorBidi"/>
            <w:sz w:val="22"/>
            <w:szCs w:val="22"/>
            <w:lang w:eastAsia="sv-SE"/>
          </w:rPr>
          <w:tab/>
        </w:r>
        <w:r w:rsidR="00756056" w:rsidRPr="000F665B">
          <w:rPr>
            <w:rStyle w:val="Hyperlnk"/>
            <w:rFonts w:eastAsiaTheme="majorEastAsia"/>
          </w:rPr>
          <w:t>Regeringens styrning och uppföljning av Transportstyrelsens tillsynsverksamhet</w:t>
        </w:r>
        <w:r w:rsidR="00756056">
          <w:rPr>
            <w:webHidden/>
          </w:rPr>
          <w:tab/>
        </w:r>
        <w:r w:rsidR="00756056">
          <w:rPr>
            <w:webHidden/>
          </w:rPr>
          <w:fldChar w:fldCharType="begin"/>
        </w:r>
        <w:r w:rsidR="00756056">
          <w:rPr>
            <w:webHidden/>
          </w:rPr>
          <w:instrText xml:space="preserve"> PAGEREF _Toc129263329 \h </w:instrText>
        </w:r>
        <w:r w:rsidR="00756056">
          <w:rPr>
            <w:webHidden/>
          </w:rPr>
        </w:r>
        <w:r w:rsidR="00756056">
          <w:rPr>
            <w:webHidden/>
          </w:rPr>
          <w:fldChar w:fldCharType="separate"/>
        </w:r>
        <w:r>
          <w:rPr>
            <w:webHidden/>
          </w:rPr>
          <w:t>6</w:t>
        </w:r>
        <w:r w:rsidR="00756056">
          <w:rPr>
            <w:webHidden/>
          </w:rPr>
          <w:fldChar w:fldCharType="end"/>
        </w:r>
      </w:hyperlink>
    </w:p>
    <w:p w14:paraId="77BF62A4" w14:textId="19853851" w:rsidR="00756056" w:rsidRDefault="003704F0">
      <w:pPr>
        <w:pStyle w:val="Innehll2"/>
        <w:rPr>
          <w:rFonts w:asciiTheme="minorHAnsi" w:eastAsiaTheme="minorEastAsia" w:hAnsiTheme="minorHAnsi" w:cstheme="minorBidi"/>
          <w:sz w:val="22"/>
          <w:szCs w:val="22"/>
          <w:lang w:eastAsia="sv-SE"/>
        </w:rPr>
      </w:pPr>
      <w:hyperlink w:anchor="_Toc129263330" w:history="1">
        <w:r w:rsidR="00756056" w:rsidRPr="000F665B">
          <w:rPr>
            <w:rStyle w:val="Hyperlnk"/>
            <w:rFonts w:eastAsiaTheme="majorEastAsia"/>
          </w:rPr>
          <w:t>2.2</w:t>
        </w:r>
        <w:r w:rsidR="00756056">
          <w:rPr>
            <w:rFonts w:asciiTheme="minorHAnsi" w:eastAsiaTheme="minorEastAsia" w:hAnsiTheme="minorHAnsi" w:cstheme="minorBidi"/>
            <w:sz w:val="22"/>
            <w:szCs w:val="22"/>
            <w:lang w:eastAsia="sv-SE"/>
          </w:rPr>
          <w:tab/>
        </w:r>
        <w:r w:rsidR="00756056" w:rsidRPr="000F665B">
          <w:rPr>
            <w:rStyle w:val="Hyperlnk"/>
            <w:rFonts w:eastAsiaTheme="majorEastAsia"/>
          </w:rPr>
          <w:t>Riksrevisionens rekommendationer</w:t>
        </w:r>
        <w:r w:rsidR="00756056">
          <w:rPr>
            <w:webHidden/>
          </w:rPr>
          <w:tab/>
        </w:r>
        <w:r w:rsidR="00756056">
          <w:rPr>
            <w:webHidden/>
          </w:rPr>
          <w:fldChar w:fldCharType="begin"/>
        </w:r>
        <w:r w:rsidR="00756056">
          <w:rPr>
            <w:webHidden/>
          </w:rPr>
          <w:instrText xml:space="preserve"> PAGEREF _Toc129263330 \h </w:instrText>
        </w:r>
        <w:r w:rsidR="00756056">
          <w:rPr>
            <w:webHidden/>
          </w:rPr>
        </w:r>
        <w:r w:rsidR="00756056">
          <w:rPr>
            <w:webHidden/>
          </w:rPr>
          <w:fldChar w:fldCharType="separate"/>
        </w:r>
        <w:r>
          <w:rPr>
            <w:webHidden/>
          </w:rPr>
          <w:t>6</w:t>
        </w:r>
        <w:r w:rsidR="00756056">
          <w:rPr>
            <w:webHidden/>
          </w:rPr>
          <w:fldChar w:fldCharType="end"/>
        </w:r>
      </w:hyperlink>
    </w:p>
    <w:p w14:paraId="04382252" w14:textId="50EF8E4F" w:rsidR="00756056" w:rsidRDefault="003704F0">
      <w:pPr>
        <w:pStyle w:val="Innehll1"/>
        <w:rPr>
          <w:rFonts w:asciiTheme="minorHAnsi" w:eastAsiaTheme="minorEastAsia" w:hAnsiTheme="minorHAnsi"/>
          <w:sz w:val="22"/>
          <w:lang w:eastAsia="sv-SE"/>
        </w:rPr>
      </w:pPr>
      <w:hyperlink w:anchor="_Toc129263331" w:history="1">
        <w:r w:rsidR="00756056" w:rsidRPr="000F665B">
          <w:rPr>
            <w:rStyle w:val="Hyperlnk"/>
          </w:rPr>
          <w:t>3</w:t>
        </w:r>
        <w:r w:rsidR="00756056">
          <w:rPr>
            <w:rFonts w:asciiTheme="minorHAnsi" w:eastAsiaTheme="minorEastAsia" w:hAnsiTheme="minorHAnsi"/>
            <w:sz w:val="22"/>
            <w:lang w:eastAsia="sv-SE"/>
          </w:rPr>
          <w:tab/>
        </w:r>
        <w:r w:rsidR="00756056" w:rsidRPr="000F665B">
          <w:rPr>
            <w:rStyle w:val="Hyperlnk"/>
          </w:rPr>
          <w:t>Regeringens bedömning av Riksrevisionens iakttagelser</w:t>
        </w:r>
        <w:r w:rsidR="00756056">
          <w:rPr>
            <w:webHidden/>
          </w:rPr>
          <w:tab/>
        </w:r>
        <w:r w:rsidR="00756056">
          <w:rPr>
            <w:webHidden/>
          </w:rPr>
          <w:fldChar w:fldCharType="begin"/>
        </w:r>
        <w:r w:rsidR="00756056">
          <w:rPr>
            <w:webHidden/>
          </w:rPr>
          <w:instrText xml:space="preserve"> PAGEREF _Toc129263331 \h </w:instrText>
        </w:r>
        <w:r w:rsidR="00756056">
          <w:rPr>
            <w:webHidden/>
          </w:rPr>
        </w:r>
        <w:r w:rsidR="00756056">
          <w:rPr>
            <w:webHidden/>
          </w:rPr>
          <w:fldChar w:fldCharType="separate"/>
        </w:r>
        <w:r>
          <w:rPr>
            <w:webHidden/>
          </w:rPr>
          <w:t>6</w:t>
        </w:r>
        <w:r w:rsidR="00756056">
          <w:rPr>
            <w:webHidden/>
          </w:rPr>
          <w:fldChar w:fldCharType="end"/>
        </w:r>
      </w:hyperlink>
    </w:p>
    <w:p w14:paraId="78895743" w14:textId="7AE6029B" w:rsidR="00756056" w:rsidRDefault="003704F0">
      <w:pPr>
        <w:pStyle w:val="Innehll2"/>
        <w:rPr>
          <w:rFonts w:asciiTheme="minorHAnsi" w:eastAsiaTheme="minorEastAsia" w:hAnsiTheme="minorHAnsi" w:cstheme="minorBidi"/>
          <w:sz w:val="22"/>
          <w:szCs w:val="22"/>
          <w:lang w:eastAsia="sv-SE"/>
        </w:rPr>
      </w:pPr>
      <w:hyperlink w:anchor="_Toc129263332" w:history="1">
        <w:r w:rsidR="00756056" w:rsidRPr="000F665B">
          <w:rPr>
            <w:rStyle w:val="Hyperlnk"/>
            <w:rFonts w:eastAsiaTheme="majorEastAsia"/>
          </w:rPr>
          <w:t>3.1</w:t>
        </w:r>
        <w:r w:rsidR="00756056">
          <w:rPr>
            <w:rFonts w:asciiTheme="minorHAnsi" w:eastAsiaTheme="minorEastAsia" w:hAnsiTheme="minorHAnsi" w:cstheme="minorBidi"/>
            <w:sz w:val="22"/>
            <w:szCs w:val="22"/>
            <w:lang w:eastAsia="sv-SE"/>
          </w:rPr>
          <w:tab/>
        </w:r>
        <w:r w:rsidR="00756056" w:rsidRPr="000F665B">
          <w:rPr>
            <w:rStyle w:val="Hyperlnk"/>
            <w:rFonts w:eastAsiaTheme="majorEastAsia"/>
          </w:rPr>
          <w:t>Transportstyrelsens styrning av tillsynsverksamheten</w:t>
        </w:r>
        <w:r w:rsidR="00756056">
          <w:rPr>
            <w:webHidden/>
          </w:rPr>
          <w:tab/>
        </w:r>
        <w:r w:rsidR="00756056">
          <w:rPr>
            <w:webHidden/>
          </w:rPr>
          <w:fldChar w:fldCharType="begin"/>
        </w:r>
        <w:r w:rsidR="00756056">
          <w:rPr>
            <w:webHidden/>
          </w:rPr>
          <w:instrText xml:space="preserve"> PAGEREF _Toc129263332 \h </w:instrText>
        </w:r>
        <w:r w:rsidR="00756056">
          <w:rPr>
            <w:webHidden/>
          </w:rPr>
        </w:r>
        <w:r w:rsidR="00756056">
          <w:rPr>
            <w:webHidden/>
          </w:rPr>
          <w:fldChar w:fldCharType="separate"/>
        </w:r>
        <w:r>
          <w:rPr>
            <w:webHidden/>
          </w:rPr>
          <w:t>7</w:t>
        </w:r>
        <w:r w:rsidR="00756056">
          <w:rPr>
            <w:webHidden/>
          </w:rPr>
          <w:fldChar w:fldCharType="end"/>
        </w:r>
      </w:hyperlink>
    </w:p>
    <w:p w14:paraId="47E59D60" w14:textId="24981019" w:rsidR="00756056" w:rsidRDefault="003704F0">
      <w:pPr>
        <w:pStyle w:val="Innehll2"/>
        <w:rPr>
          <w:rFonts w:asciiTheme="minorHAnsi" w:eastAsiaTheme="minorEastAsia" w:hAnsiTheme="minorHAnsi" w:cstheme="minorBidi"/>
          <w:sz w:val="22"/>
          <w:szCs w:val="22"/>
          <w:lang w:eastAsia="sv-SE"/>
        </w:rPr>
      </w:pPr>
      <w:hyperlink w:anchor="_Toc129263333" w:history="1">
        <w:r w:rsidR="00756056" w:rsidRPr="000F665B">
          <w:rPr>
            <w:rStyle w:val="Hyperlnk"/>
            <w:rFonts w:eastAsiaTheme="majorEastAsia"/>
          </w:rPr>
          <w:t>3.2</w:t>
        </w:r>
        <w:r w:rsidR="00756056">
          <w:rPr>
            <w:rFonts w:asciiTheme="minorHAnsi" w:eastAsiaTheme="minorEastAsia" w:hAnsiTheme="minorHAnsi" w:cstheme="minorBidi"/>
            <w:sz w:val="22"/>
            <w:szCs w:val="22"/>
            <w:lang w:eastAsia="sv-SE"/>
          </w:rPr>
          <w:tab/>
        </w:r>
        <w:r w:rsidR="00756056" w:rsidRPr="000F665B">
          <w:rPr>
            <w:rStyle w:val="Hyperlnk"/>
            <w:rFonts w:eastAsiaTheme="majorEastAsia"/>
          </w:rPr>
          <w:t>Regeringens uppföljning av tillsynsverksamheten</w:t>
        </w:r>
        <w:r w:rsidR="00756056">
          <w:rPr>
            <w:webHidden/>
          </w:rPr>
          <w:tab/>
        </w:r>
        <w:r w:rsidR="00756056">
          <w:rPr>
            <w:webHidden/>
          </w:rPr>
          <w:fldChar w:fldCharType="begin"/>
        </w:r>
        <w:r w:rsidR="00756056">
          <w:rPr>
            <w:webHidden/>
          </w:rPr>
          <w:instrText xml:space="preserve"> PAGEREF _Toc129263333 \h </w:instrText>
        </w:r>
        <w:r w:rsidR="00756056">
          <w:rPr>
            <w:webHidden/>
          </w:rPr>
        </w:r>
        <w:r w:rsidR="00756056">
          <w:rPr>
            <w:webHidden/>
          </w:rPr>
          <w:fldChar w:fldCharType="separate"/>
        </w:r>
        <w:r>
          <w:rPr>
            <w:webHidden/>
          </w:rPr>
          <w:t>8</w:t>
        </w:r>
        <w:r w:rsidR="00756056">
          <w:rPr>
            <w:webHidden/>
          </w:rPr>
          <w:fldChar w:fldCharType="end"/>
        </w:r>
      </w:hyperlink>
    </w:p>
    <w:p w14:paraId="4ED3456A" w14:textId="511F4F67" w:rsidR="00756056" w:rsidRDefault="003704F0">
      <w:pPr>
        <w:pStyle w:val="Innehll2"/>
        <w:rPr>
          <w:rFonts w:asciiTheme="minorHAnsi" w:eastAsiaTheme="minorEastAsia" w:hAnsiTheme="minorHAnsi" w:cstheme="minorBidi"/>
          <w:sz w:val="22"/>
          <w:szCs w:val="22"/>
          <w:lang w:eastAsia="sv-SE"/>
        </w:rPr>
      </w:pPr>
      <w:hyperlink w:anchor="_Toc129263334" w:history="1">
        <w:r w:rsidR="00756056" w:rsidRPr="000F665B">
          <w:rPr>
            <w:rStyle w:val="Hyperlnk"/>
            <w:rFonts w:eastAsiaTheme="majorEastAsia"/>
          </w:rPr>
          <w:t>3.3</w:t>
        </w:r>
        <w:r w:rsidR="00756056">
          <w:rPr>
            <w:rFonts w:asciiTheme="minorHAnsi" w:eastAsiaTheme="minorEastAsia" w:hAnsiTheme="minorHAnsi" w:cstheme="minorBidi"/>
            <w:sz w:val="22"/>
            <w:szCs w:val="22"/>
            <w:lang w:eastAsia="sv-SE"/>
          </w:rPr>
          <w:tab/>
        </w:r>
        <w:r w:rsidR="00756056" w:rsidRPr="000F665B">
          <w:rPr>
            <w:rStyle w:val="Hyperlnk"/>
            <w:rFonts w:eastAsiaTheme="majorEastAsia"/>
          </w:rPr>
          <w:t>Riksdagen bör fortsättningsvis disponera avgiftsintäkterna från typgodkännandeverksamheten</w:t>
        </w:r>
        <w:r w:rsidR="00756056">
          <w:rPr>
            <w:webHidden/>
          </w:rPr>
          <w:tab/>
        </w:r>
        <w:r w:rsidR="00756056">
          <w:rPr>
            <w:webHidden/>
          </w:rPr>
          <w:fldChar w:fldCharType="begin"/>
        </w:r>
        <w:r w:rsidR="00756056">
          <w:rPr>
            <w:webHidden/>
          </w:rPr>
          <w:instrText xml:space="preserve"> PAGEREF _Toc129263334 \h </w:instrText>
        </w:r>
        <w:r w:rsidR="00756056">
          <w:rPr>
            <w:webHidden/>
          </w:rPr>
        </w:r>
        <w:r w:rsidR="00756056">
          <w:rPr>
            <w:webHidden/>
          </w:rPr>
          <w:fldChar w:fldCharType="separate"/>
        </w:r>
        <w:r>
          <w:rPr>
            <w:webHidden/>
          </w:rPr>
          <w:t>8</w:t>
        </w:r>
        <w:r w:rsidR="00756056">
          <w:rPr>
            <w:webHidden/>
          </w:rPr>
          <w:fldChar w:fldCharType="end"/>
        </w:r>
      </w:hyperlink>
    </w:p>
    <w:p w14:paraId="1A1ACFAC" w14:textId="6A00E048" w:rsidR="00756056" w:rsidRDefault="003704F0">
      <w:pPr>
        <w:pStyle w:val="Innehll1"/>
        <w:rPr>
          <w:rFonts w:asciiTheme="minorHAnsi" w:eastAsiaTheme="minorEastAsia" w:hAnsiTheme="minorHAnsi"/>
          <w:sz w:val="22"/>
          <w:lang w:eastAsia="sv-SE"/>
        </w:rPr>
      </w:pPr>
      <w:hyperlink w:anchor="_Toc129263335" w:history="1">
        <w:r w:rsidR="00756056" w:rsidRPr="000F665B">
          <w:rPr>
            <w:rStyle w:val="Hyperlnk"/>
          </w:rPr>
          <w:t>4</w:t>
        </w:r>
        <w:r w:rsidR="00756056">
          <w:rPr>
            <w:rFonts w:asciiTheme="minorHAnsi" w:eastAsiaTheme="minorEastAsia" w:hAnsiTheme="minorHAnsi"/>
            <w:sz w:val="22"/>
            <w:lang w:eastAsia="sv-SE"/>
          </w:rPr>
          <w:tab/>
        </w:r>
        <w:r w:rsidR="00756056" w:rsidRPr="000F665B">
          <w:rPr>
            <w:rStyle w:val="Hyperlnk"/>
          </w:rPr>
          <w:t>Regeringens åtgärder med anledning av Riksrevisionens iakttagelser och rekommendationer</w:t>
        </w:r>
        <w:r w:rsidR="00756056">
          <w:rPr>
            <w:webHidden/>
          </w:rPr>
          <w:tab/>
        </w:r>
        <w:r w:rsidR="00756056">
          <w:rPr>
            <w:webHidden/>
          </w:rPr>
          <w:fldChar w:fldCharType="begin"/>
        </w:r>
        <w:r w:rsidR="00756056">
          <w:rPr>
            <w:webHidden/>
          </w:rPr>
          <w:instrText xml:space="preserve"> PAGEREF _Toc129263335 \h </w:instrText>
        </w:r>
        <w:r w:rsidR="00756056">
          <w:rPr>
            <w:webHidden/>
          </w:rPr>
        </w:r>
        <w:r w:rsidR="00756056">
          <w:rPr>
            <w:webHidden/>
          </w:rPr>
          <w:fldChar w:fldCharType="separate"/>
        </w:r>
        <w:r>
          <w:rPr>
            <w:webHidden/>
          </w:rPr>
          <w:t>9</w:t>
        </w:r>
        <w:r w:rsidR="00756056">
          <w:rPr>
            <w:webHidden/>
          </w:rPr>
          <w:fldChar w:fldCharType="end"/>
        </w:r>
      </w:hyperlink>
    </w:p>
    <w:p w14:paraId="119DBCFF" w14:textId="769D8D33" w:rsidR="00756056" w:rsidRDefault="003704F0">
      <w:pPr>
        <w:pStyle w:val="Innehll4"/>
        <w:rPr>
          <w:rFonts w:asciiTheme="minorHAnsi" w:eastAsiaTheme="minorEastAsia" w:hAnsiTheme="minorHAnsi"/>
          <w:noProof/>
          <w:sz w:val="22"/>
          <w:lang w:eastAsia="sv-SE"/>
        </w:rPr>
      </w:pPr>
      <w:hyperlink w:anchor="_Toc129263336" w:history="1">
        <w:r w:rsidR="00756056" w:rsidRPr="000F665B">
          <w:rPr>
            <w:rStyle w:val="Hyperlnk"/>
            <w:noProof/>
          </w:rPr>
          <w:t>Riksrevisionens rapport Transportstyrelsens tillsyn – styrning och prioritering (2022:24)</w:t>
        </w:r>
        <w:r w:rsidR="00756056">
          <w:rPr>
            <w:noProof/>
            <w:webHidden/>
          </w:rPr>
          <w:tab/>
        </w:r>
        <w:r w:rsidR="00756056">
          <w:rPr>
            <w:noProof/>
            <w:webHidden/>
          </w:rPr>
          <w:fldChar w:fldCharType="begin"/>
        </w:r>
        <w:r w:rsidR="00756056">
          <w:rPr>
            <w:noProof/>
            <w:webHidden/>
          </w:rPr>
          <w:instrText xml:space="preserve"> PAGEREF _Toc129263336 \h </w:instrText>
        </w:r>
        <w:r w:rsidR="00756056">
          <w:rPr>
            <w:noProof/>
            <w:webHidden/>
          </w:rPr>
        </w:r>
        <w:r w:rsidR="00756056">
          <w:rPr>
            <w:noProof/>
            <w:webHidden/>
          </w:rPr>
          <w:fldChar w:fldCharType="separate"/>
        </w:r>
        <w:r>
          <w:rPr>
            <w:noProof/>
            <w:webHidden/>
          </w:rPr>
          <w:t>11</w:t>
        </w:r>
        <w:r w:rsidR="00756056">
          <w:rPr>
            <w:noProof/>
            <w:webHidden/>
          </w:rPr>
          <w:fldChar w:fldCharType="end"/>
        </w:r>
      </w:hyperlink>
    </w:p>
    <w:p w14:paraId="6B684F5C" w14:textId="2782640B" w:rsidR="00756056" w:rsidRDefault="003704F0">
      <w:pPr>
        <w:pStyle w:val="Innehll5"/>
        <w:rPr>
          <w:rFonts w:asciiTheme="minorHAnsi" w:eastAsiaTheme="minorEastAsia" w:hAnsiTheme="minorHAnsi"/>
          <w:noProof/>
          <w:sz w:val="22"/>
          <w:lang w:eastAsia="sv-SE"/>
        </w:rPr>
      </w:pPr>
      <w:hyperlink w:anchor="_Toc129263337" w:history="1">
        <w:r w:rsidR="00756056" w:rsidRPr="000F665B">
          <w:rPr>
            <w:rStyle w:val="Hyperlnk"/>
            <w:noProof/>
          </w:rPr>
          <w:t>Utdrag ur protokoll vid regeringssammanträde den 9 mars 2023</w:t>
        </w:r>
        <w:r w:rsidR="00756056">
          <w:rPr>
            <w:noProof/>
            <w:webHidden/>
          </w:rPr>
          <w:tab/>
        </w:r>
        <w:r w:rsidR="00756056">
          <w:rPr>
            <w:noProof/>
            <w:webHidden/>
          </w:rPr>
          <w:fldChar w:fldCharType="begin"/>
        </w:r>
        <w:r w:rsidR="00756056">
          <w:rPr>
            <w:noProof/>
            <w:webHidden/>
          </w:rPr>
          <w:instrText xml:space="preserve"> PAGEREF _Toc129263337 \h </w:instrText>
        </w:r>
        <w:r w:rsidR="00756056">
          <w:rPr>
            <w:noProof/>
            <w:webHidden/>
          </w:rPr>
        </w:r>
        <w:r w:rsidR="00756056">
          <w:rPr>
            <w:noProof/>
            <w:webHidden/>
          </w:rPr>
          <w:fldChar w:fldCharType="separate"/>
        </w:r>
        <w:r>
          <w:rPr>
            <w:noProof/>
            <w:webHidden/>
          </w:rPr>
          <w:t>90</w:t>
        </w:r>
        <w:r w:rsidR="00756056">
          <w:rPr>
            <w:noProof/>
            <w:webHidden/>
          </w:rPr>
          <w:fldChar w:fldCharType="end"/>
        </w:r>
      </w:hyperlink>
    </w:p>
    <w:p w14:paraId="2A9063D6" w14:textId="1BB97CA0" w:rsidR="003F0760" w:rsidRDefault="003F0760" w:rsidP="00362009">
      <w:pPr>
        <w:pStyle w:val="Brdtextmedindrag"/>
      </w:pPr>
      <w:r>
        <w:fldChar w:fldCharType="end"/>
      </w:r>
    </w:p>
    <w:p w14:paraId="06BCE074" w14:textId="76EFAA31" w:rsidR="003F0760" w:rsidRDefault="003F0760" w:rsidP="00461F05">
      <w:pPr>
        <w:pStyle w:val="Rubrik1"/>
        <w:numPr>
          <w:ilvl w:val="0"/>
          <w:numId w:val="0"/>
        </w:numPr>
        <w:ind w:left="907"/>
      </w:pPr>
      <w:r>
        <w:br w:type="page"/>
      </w:r>
      <w:bookmarkStart w:id="0" w:name="_Toc337537303"/>
      <w:bookmarkEnd w:id="0"/>
    </w:p>
    <w:p w14:paraId="45218DE0" w14:textId="77777777" w:rsidR="003F0760" w:rsidRPr="00152749" w:rsidRDefault="003F0760" w:rsidP="00152749">
      <w:pPr>
        <w:pStyle w:val="Brdtextmedindrag"/>
      </w:pPr>
    </w:p>
    <w:p w14:paraId="0E155CC8" w14:textId="77777777" w:rsidR="00DB62B9" w:rsidRPr="00152749" w:rsidRDefault="00DB62B9" w:rsidP="00152749">
      <w:pPr>
        <w:pStyle w:val="Brdtextmedindrag"/>
        <w:sectPr w:rsidR="00DB62B9" w:rsidRPr="00152749" w:rsidSect="00155500">
          <w:headerReference w:type="even" r:id="rId15"/>
          <w:headerReference w:type="default" r:id="rId16"/>
          <w:footerReference w:type="even" r:id="rId17"/>
          <w:footerReference w:type="default" r:id="rId18"/>
          <w:headerReference w:type="first" r:id="rId19"/>
          <w:footerReference w:type="first" r:id="rId20"/>
          <w:type w:val="continuous"/>
          <w:pgSz w:w="9356" w:h="13721" w:code="9"/>
          <w:pgMar w:top="794" w:right="2438" w:bottom="1191" w:left="1021" w:header="0" w:footer="709" w:gutter="0"/>
          <w:cols w:space="708"/>
          <w:titlePg/>
          <w:docGrid w:linePitch="360"/>
        </w:sectPr>
      </w:pPr>
    </w:p>
    <w:p w14:paraId="0D6CAE3C" w14:textId="77777777" w:rsidR="00BB651A" w:rsidRDefault="00163A65" w:rsidP="00163A65">
      <w:pPr>
        <w:pStyle w:val="Rubrik1"/>
        <w:numPr>
          <w:ilvl w:val="0"/>
          <w:numId w:val="43"/>
        </w:numPr>
      </w:pPr>
      <w:bookmarkStart w:id="1" w:name="_Toc129263324"/>
      <w:r>
        <w:t>Ärendet och dess beredning</w:t>
      </w:r>
      <w:bookmarkEnd w:id="1"/>
    </w:p>
    <w:p w14:paraId="089B20DE" w14:textId="5CC7B394" w:rsidR="00F12749" w:rsidRPr="00E72F43" w:rsidRDefault="00163A65" w:rsidP="00BB651A">
      <w:pPr>
        <w:pStyle w:val="Brdtext"/>
        <w:sectPr w:rsidR="00F12749" w:rsidRPr="00E72F43" w:rsidSect="00155500">
          <w:headerReference w:type="even" r:id="rId21"/>
          <w:headerReference w:type="default" r:id="rId22"/>
          <w:footerReference w:type="even" r:id="rId23"/>
          <w:footerReference w:type="default" r:id="rId24"/>
          <w:headerReference w:type="first" r:id="rId25"/>
          <w:footerReference w:type="first" r:id="rId26"/>
          <w:type w:val="continuous"/>
          <w:pgSz w:w="9356" w:h="13721" w:code="9"/>
          <w:pgMar w:top="794" w:right="2438" w:bottom="1191" w:left="1021" w:header="0" w:footer="709" w:gutter="0"/>
          <w:cols w:space="708"/>
          <w:docGrid w:linePitch="360"/>
        </w:sectPr>
      </w:pPr>
      <w:r>
        <w:t>Riksrevisionen har granskat Transportstyrelsens tillsyn. Granskningen re</w:t>
      </w:r>
      <w:r w:rsidR="00604D2D">
        <w:softHyphen/>
      </w:r>
      <w:r>
        <w:t>dovisas i rapporten Transportstyrelsens tillsyn – styrning och prioritering (</w:t>
      </w:r>
      <w:proofErr w:type="spellStart"/>
      <w:r>
        <w:t>RiR</w:t>
      </w:r>
      <w:proofErr w:type="spellEnd"/>
      <w:r>
        <w:t xml:space="preserve"> 2022:24), se </w:t>
      </w:r>
      <w:r>
        <w:rPr>
          <w:i/>
          <w:iCs/>
        </w:rPr>
        <w:t>bilagan.</w:t>
      </w:r>
      <w:r>
        <w:t xml:space="preserve"> Riksdagen överlämnade Riksrevisionens rap</w:t>
      </w:r>
      <w:r w:rsidR="00604D2D">
        <w:softHyphen/>
      </w:r>
      <w:r>
        <w:t xml:space="preserve">port till regeringen den 17 november 2022. I denna skrivelse behandlar regeringen de iakttagelser och rekommendationer som Riksrevisionen har redovisat i rapporten.   </w:t>
      </w:r>
      <w:r w:rsidRPr="00E72F43">
        <w:t xml:space="preserve"> </w:t>
      </w:r>
    </w:p>
    <w:p w14:paraId="198E1F39" w14:textId="6F8BF15A" w:rsidR="00155404" w:rsidRDefault="00163A65" w:rsidP="00B621F0">
      <w:pPr>
        <w:pStyle w:val="Rubrik1"/>
      </w:pPr>
      <w:bookmarkStart w:id="2" w:name="_Toc129263325"/>
      <w:r>
        <w:t>Riksrevisionens iakttagelser och rekommen</w:t>
      </w:r>
      <w:r w:rsidR="00604D2D">
        <w:softHyphen/>
      </w:r>
      <w:r>
        <w:t>dationer till regeringen</w:t>
      </w:r>
      <w:bookmarkEnd w:id="2"/>
    </w:p>
    <w:p w14:paraId="7A3773AE" w14:textId="18198346" w:rsidR="00922562" w:rsidRDefault="00163A65" w:rsidP="00922562">
      <w:pPr>
        <w:pStyle w:val="Brdtext"/>
      </w:pPr>
      <w:r>
        <w:t>Utgångspunkten för Riksrevisionens granskning är att Transportstyrelsens tillsynsuppdrag är viktigt för ett väl fungerande transportsystem. Riks</w:t>
      </w:r>
      <w:r w:rsidR="00604D2D">
        <w:softHyphen/>
      </w:r>
      <w:r>
        <w:t xml:space="preserve">revisionen noterar att Transportstyrelsen i årsredovisningarna för 2020 och 2021 beskrivit att myndigheten lider av resursbrist och att detta lett till att framför allt tillsynen bedrivs i för låg omfattning eller inte alls.    </w:t>
      </w:r>
    </w:p>
    <w:p w14:paraId="0D9B0AB1" w14:textId="380C9913" w:rsidR="00936D6C" w:rsidRDefault="00163A65" w:rsidP="00E37561">
      <w:pPr>
        <w:pStyle w:val="Brdtextmedindrag"/>
      </w:pPr>
      <w:r w:rsidRPr="00936D6C">
        <w:t xml:space="preserve">Granskningens övergripande revisionsfråga är om regeringens och Transportstyrelsens styrning leder till en effektiv tillsynsverksamhet. Med effektiv tillsynsverksamhet menar </w:t>
      </w:r>
      <w:r>
        <w:t>Riksrevisionen</w:t>
      </w:r>
      <w:r w:rsidRPr="00936D6C">
        <w:t xml:space="preserve"> att tillsynen på ett kost</w:t>
      </w:r>
      <w:r w:rsidR="00604D2D">
        <w:softHyphen/>
      </w:r>
      <w:r w:rsidRPr="00936D6C">
        <w:t>nadseffektivt sätt bidrar till de transportpolitiska målens uppfyllande.</w:t>
      </w:r>
    </w:p>
    <w:p w14:paraId="555BF11E" w14:textId="040DF5A9" w:rsidR="00936D6C" w:rsidRDefault="00163A65" w:rsidP="00E37561">
      <w:pPr>
        <w:pStyle w:val="Brdtextmedindrag"/>
      </w:pPr>
      <w:r>
        <w:t xml:space="preserve">Delfrågorna i granskningen </w:t>
      </w:r>
      <w:r w:rsidR="00EE0856">
        <w:t>är</w:t>
      </w:r>
      <w:r>
        <w:t xml:space="preserve"> följande:</w:t>
      </w:r>
    </w:p>
    <w:p w14:paraId="474B0189" w14:textId="74C0A2BA" w:rsidR="00F801C2" w:rsidRDefault="00163A65" w:rsidP="00EE0856">
      <w:pPr>
        <w:pStyle w:val="Numreradlista"/>
      </w:pPr>
      <w:r w:rsidRPr="00F801C2">
        <w:t>Ger Transportstyrelsens interna styrning förutsättningar för en effektiv tillsyn?</w:t>
      </w:r>
    </w:p>
    <w:p w14:paraId="56D09212" w14:textId="1D2FA6D1" w:rsidR="00F801C2" w:rsidRPr="00F801C2" w:rsidRDefault="00163A65" w:rsidP="00EE0856">
      <w:pPr>
        <w:pStyle w:val="Numreradlista"/>
      </w:pPr>
      <w:r w:rsidRPr="00F801C2">
        <w:t>Prioriterar Transportstyrelsen tillsyn där riskerna är som störst och där störst effekt kan åstadkommas?</w:t>
      </w:r>
    </w:p>
    <w:p w14:paraId="1A80A66A" w14:textId="5A60BD29" w:rsidR="00F801C2" w:rsidRDefault="00163A65" w:rsidP="00EE0856">
      <w:pPr>
        <w:pStyle w:val="Numreradlista"/>
      </w:pPr>
      <w:r w:rsidRPr="00F801C2">
        <w:t>Har regeringen styrt och följt upp Transportstyrelsens tillsynsverksam</w:t>
      </w:r>
      <w:r w:rsidR="00604D2D">
        <w:softHyphen/>
      </w:r>
      <w:r w:rsidRPr="00F801C2">
        <w:t>het för att säkerställa effektivitet och måluppfyllelse?</w:t>
      </w:r>
    </w:p>
    <w:p w14:paraId="08D5FCF7" w14:textId="72E2E67F" w:rsidR="00936D6C" w:rsidRPr="00936D6C" w:rsidRDefault="00163A65" w:rsidP="0089451C">
      <w:pPr>
        <w:pStyle w:val="Rubrik2"/>
      </w:pPr>
      <w:bookmarkStart w:id="3" w:name="_Toc129263326"/>
      <w:r>
        <w:t>Riksrevisionens iakttagelser</w:t>
      </w:r>
      <w:bookmarkEnd w:id="3"/>
    </w:p>
    <w:p w14:paraId="7214F2E5" w14:textId="45666565" w:rsidR="00A415B5" w:rsidRDefault="00163A65" w:rsidP="00882264">
      <w:pPr>
        <w:pStyle w:val="Rubrik3"/>
      </w:pPr>
      <w:bookmarkStart w:id="4" w:name="_Toc129263327"/>
      <w:r>
        <w:t>Transportstyrelsens interna styrning av tillsynen</w:t>
      </w:r>
      <w:bookmarkEnd w:id="4"/>
      <w:r>
        <w:t xml:space="preserve"> </w:t>
      </w:r>
    </w:p>
    <w:p w14:paraId="14DCFC88" w14:textId="1C078E26" w:rsidR="00FE78B1" w:rsidRDefault="00163A65" w:rsidP="00105BBD">
      <w:pPr>
        <w:pStyle w:val="Brdtext"/>
      </w:pPr>
      <w:r>
        <w:t xml:space="preserve">Riksrevisionen slutsats är att det finns brister i Transportstyrelsens interna styrning som </w:t>
      </w:r>
      <w:r w:rsidR="00EE0856">
        <w:t xml:space="preserve">har </w:t>
      </w:r>
      <w:r>
        <w:t xml:space="preserve">påverkat tillsynsverksamheten negativt. </w:t>
      </w:r>
      <w:bookmarkStart w:id="5" w:name="_Hlk125786643"/>
      <w:r w:rsidRPr="00FB3B77">
        <w:t>Riksrevisionen bedömer att Transportstyrelsens övergripande styrning av tillsynsverk</w:t>
      </w:r>
      <w:r w:rsidR="00604D2D">
        <w:softHyphen/>
      </w:r>
      <w:r w:rsidRPr="00FB3B77">
        <w:t>samheten påverkas negativt av att det i stor utsträckning saknas centralt uppsatta mål, mätetal och utvärdering av tillsynsverksamheten</w:t>
      </w:r>
      <w:bookmarkEnd w:id="5"/>
      <w:r w:rsidRPr="00FB3B77">
        <w:t>,</w:t>
      </w:r>
      <w:r>
        <w:t xml:space="preserve"> </w:t>
      </w:r>
      <w:r w:rsidRPr="00FE78B1">
        <w:t>vilket</w:t>
      </w:r>
      <w:r>
        <w:t xml:space="preserve"> en</w:t>
      </w:r>
      <w:r w:rsidR="00604D2D">
        <w:softHyphen/>
      </w:r>
      <w:r>
        <w:t>ligt Riksrevisionen</w:t>
      </w:r>
      <w:r w:rsidRPr="00FE78B1">
        <w:t xml:space="preserve"> medför att det är svårt att följa verksamhetens utveckl</w:t>
      </w:r>
      <w:r w:rsidR="00604D2D">
        <w:softHyphen/>
      </w:r>
      <w:r w:rsidRPr="00FE78B1">
        <w:t>ing samt vilka problem som finns inom de verksamheter som är föremål för tillsyn.</w:t>
      </w:r>
    </w:p>
    <w:p w14:paraId="6D8399BE" w14:textId="79DD287E" w:rsidR="00030C5D" w:rsidRPr="00FB3B77" w:rsidRDefault="00163A65" w:rsidP="00FE78B1">
      <w:pPr>
        <w:pStyle w:val="Brdtextmedindrag"/>
        <w:rPr>
          <w:strike/>
        </w:rPr>
      </w:pPr>
      <w:r>
        <w:lastRenderedPageBreak/>
        <w:t>Riksrevisionen konstaterar samtidigt att det finns flera yttre förutsätt</w:t>
      </w:r>
      <w:r w:rsidR="00604D2D">
        <w:softHyphen/>
      </w:r>
      <w:r>
        <w:t>ningar för tillsynen som gör den komplex och svårstyrd. Riksrevisionen noterar att tillsynen består av ett stort antal tillsynsområden med olika syf</w:t>
      </w:r>
      <w:r w:rsidR="00604D2D">
        <w:softHyphen/>
      </w:r>
      <w:r>
        <w:t>ten, förutsättningar och regelverk. Riksrevisionen bedömer därför att det är svårt att förvänta sig en enhetlig styrning av verksamheten. Riks</w:t>
      </w:r>
      <w:r w:rsidR="00EE10BA">
        <w:t>-</w:t>
      </w:r>
      <w:r>
        <w:t xml:space="preserve">revisionen beskriver också hur </w:t>
      </w:r>
      <w:r w:rsidRPr="00600448">
        <w:t>Transportstyrelsen har hanterat denna kom</w:t>
      </w:r>
      <w:r w:rsidR="00604D2D">
        <w:softHyphen/>
      </w:r>
      <w:r w:rsidRPr="00600448">
        <w:t xml:space="preserve">plexitet genom </w:t>
      </w:r>
      <w:r>
        <w:t>en decentraliserad styrmodell där besluten tas nära verk</w:t>
      </w:r>
      <w:r w:rsidR="00604D2D">
        <w:softHyphen/>
      </w:r>
      <w:r>
        <w:t xml:space="preserve">samheten. Riksrevisionen konstaterar att </w:t>
      </w:r>
      <w:r w:rsidRPr="00BE7E1C">
        <w:t>Transportstyrelsen är organiserad utifrån de olika trafikslagen</w:t>
      </w:r>
      <w:r>
        <w:t xml:space="preserve">, vilket </w:t>
      </w:r>
      <w:r w:rsidRPr="00BE7E1C">
        <w:t xml:space="preserve">innebär att tillsynsfrågorna är utspridda över två olika avdelningar. </w:t>
      </w:r>
      <w:r>
        <w:t xml:space="preserve">Vidare noterar Riksrevisionen att </w:t>
      </w:r>
      <w:r w:rsidRPr="00BE7E1C">
        <w:t>tillsyns</w:t>
      </w:r>
      <w:r w:rsidR="00604D2D">
        <w:softHyphen/>
      </w:r>
      <w:r w:rsidRPr="00BE7E1C">
        <w:t xml:space="preserve">frågorna </w:t>
      </w:r>
      <w:r>
        <w:t>ä</w:t>
      </w:r>
      <w:r w:rsidRPr="00BE7E1C">
        <w:t>ven inom avdelningarna hanteras på olika enheter och sektioner</w:t>
      </w:r>
      <w:r>
        <w:t xml:space="preserve"> och att m</w:t>
      </w:r>
      <w:r w:rsidRPr="00600448">
        <w:t xml:space="preserve">ycket få frågor </w:t>
      </w:r>
      <w:r>
        <w:t>som gäller</w:t>
      </w:r>
      <w:r w:rsidRPr="00600448">
        <w:t xml:space="preserve"> tillsynen hanteras centralt av myndig</w:t>
      </w:r>
      <w:r w:rsidR="00604D2D">
        <w:softHyphen/>
      </w:r>
      <w:r w:rsidRPr="00600448">
        <w:t>hetsledningen</w:t>
      </w:r>
      <w:r>
        <w:t>. Härigenom menar Riksrevisionen att e</w:t>
      </w:r>
      <w:r w:rsidRPr="00600448">
        <w:t>tt stort ansvar för styrning och prioritering</w:t>
      </w:r>
      <w:r>
        <w:t xml:space="preserve"> läggs </w:t>
      </w:r>
      <w:r w:rsidRPr="00600448">
        <w:t>på sektioner och enheter</w:t>
      </w:r>
      <w:r>
        <w:t>,</w:t>
      </w:r>
      <w:r w:rsidRPr="002150FC">
        <w:t xml:space="preserve"> </w:t>
      </w:r>
      <w:r w:rsidRPr="00600448">
        <w:t>de lägsta organi</w:t>
      </w:r>
      <w:r w:rsidR="00604D2D">
        <w:softHyphen/>
      </w:r>
      <w:r w:rsidRPr="00600448">
        <w:t>satoriska nivåerna.</w:t>
      </w:r>
      <w:r>
        <w:t xml:space="preserve"> Riksrevisionen konstaterar att a</w:t>
      </w:r>
      <w:r w:rsidRPr="00600448">
        <w:t>vdelningsledningarna på de två avdelningarna Sjö</w:t>
      </w:r>
      <w:r>
        <w:t>- och l</w:t>
      </w:r>
      <w:r w:rsidRPr="00600448">
        <w:t>uftfart (SL) respektive Väg</w:t>
      </w:r>
      <w:r>
        <w:t xml:space="preserve"> och j</w:t>
      </w:r>
      <w:r w:rsidRPr="00600448">
        <w:t>ärnväg (VJ) i praktiken</w:t>
      </w:r>
      <w:r>
        <w:t xml:space="preserve"> är</w:t>
      </w:r>
      <w:r w:rsidRPr="00600448">
        <w:t xml:space="preserve"> de högsta instanserna i de flesta frågor som rör tillsynen.</w:t>
      </w:r>
      <w:r>
        <w:t xml:space="preserve"> </w:t>
      </w:r>
      <w:r w:rsidRPr="00FB3B77">
        <w:t>Riksrevisionen bedömer att denna decentraliserade styrningsmodell har fördelar då beslut fattas nära verksamheten. Enligt Riksrevisionen saknas det dock på övergripande myndighetsnivå en utvärdering av tillsyns</w:t>
      </w:r>
      <w:r w:rsidR="00604D2D">
        <w:softHyphen/>
      </w:r>
      <w:r w:rsidRPr="00FB3B77">
        <w:t xml:space="preserve">metoder och effektmätningar av tidigare tillsynsinsatser för att förbättra tillsynens effekt på regelefterlevnaden i tillsynskollektivet. Riksrevisionen </w:t>
      </w:r>
      <w:r w:rsidR="00EE0856">
        <w:t>notera</w:t>
      </w:r>
      <w:r w:rsidR="0089709D">
        <w:t>r</w:t>
      </w:r>
      <w:r w:rsidR="00EE0856">
        <w:t xml:space="preserve"> att </w:t>
      </w:r>
      <w:r w:rsidRPr="00FB3B77">
        <w:t xml:space="preserve">det också </w:t>
      </w:r>
      <w:r w:rsidR="00EE0856">
        <w:t xml:space="preserve">saknas </w:t>
      </w:r>
      <w:r w:rsidRPr="00FB3B77">
        <w:t xml:space="preserve">centralt satta mål och mätetal (utöver antalet genomförda </w:t>
      </w:r>
      <w:proofErr w:type="spellStart"/>
      <w:r w:rsidRPr="00FB3B77">
        <w:t>tillsyner</w:t>
      </w:r>
      <w:proofErr w:type="spellEnd"/>
      <w:r w:rsidRPr="00FB3B77">
        <w:t>) för att möjliggöra en effektiv styrning från myndig</w:t>
      </w:r>
      <w:r w:rsidR="00604D2D">
        <w:softHyphen/>
      </w:r>
      <w:r w:rsidRPr="00FB3B77">
        <w:t>hetsledning och avdelningsledningarna. Riksrevisionen anger att de enda kvantifierade mätetal som sektionerna kan utvärderas mot är de mål de själva sätter baserat på vilka resurser som finns tillgängliga. Riks</w:t>
      </w:r>
      <w:r w:rsidR="00604D2D">
        <w:softHyphen/>
      </w:r>
      <w:r w:rsidRPr="00FB3B77">
        <w:t>revisionen noterar att de områden där det finns internationellt fastställda kvantifierade mål utgör ett undantag.</w:t>
      </w:r>
      <w:r w:rsidRPr="00FB3B77">
        <w:rPr>
          <w:strike/>
        </w:rPr>
        <w:t xml:space="preserve"> </w:t>
      </w:r>
    </w:p>
    <w:p w14:paraId="59B6E9BF" w14:textId="090AFE43" w:rsidR="008C026C" w:rsidRDefault="00163A65" w:rsidP="00FE78B1">
      <w:pPr>
        <w:pStyle w:val="Brdtextmedindrag"/>
      </w:pPr>
      <w:r w:rsidRPr="0068380A">
        <w:t xml:space="preserve">Riksrevisionen konstaterar samtidigt </w:t>
      </w:r>
      <w:r>
        <w:t xml:space="preserve">att </w:t>
      </w:r>
      <w:r w:rsidRPr="0068380A">
        <w:t>den stora mängden tillsyns</w:t>
      </w:r>
      <w:r w:rsidR="00604D2D">
        <w:softHyphen/>
      </w:r>
      <w:r w:rsidRPr="0068380A">
        <w:t>områden, varav många är mycket små, medför att det är resurskrävande att sätta mål för och utvärdera varje område kontinuerligt. Det är enligt Riks</w:t>
      </w:r>
      <w:r w:rsidR="00604D2D">
        <w:softHyphen/>
      </w:r>
      <w:r w:rsidRPr="0068380A">
        <w:t xml:space="preserve">revisionen vidare svårt att mäta effekter av tillsyn. Vilka orsakssamband som finns mellan den tillsyn som utövas och exempelvis hur många olyckor som sker är </w:t>
      </w:r>
      <w:r>
        <w:t xml:space="preserve">enligt Riksrevisionen </w:t>
      </w:r>
      <w:r w:rsidRPr="0068380A">
        <w:t xml:space="preserve">svårt att fastställa. </w:t>
      </w:r>
      <w:r>
        <w:t>Riks</w:t>
      </w:r>
      <w:r w:rsidR="00604D2D">
        <w:softHyphen/>
      </w:r>
      <w:r>
        <w:t>revisionen menar att t</w:t>
      </w:r>
      <w:r w:rsidRPr="0068380A">
        <w:t>illsyn även kan ha en indirekt effekt</w:t>
      </w:r>
      <w:r>
        <w:t>, dvs. att det inte bara är företag som blir föremål för tillsyn som påverkas utan att även fö</w:t>
      </w:r>
      <w:r w:rsidR="00604D2D">
        <w:softHyphen/>
      </w:r>
      <w:r>
        <w:t xml:space="preserve">retag som ännu inte tillsynats påverkas av vetskapen om att de kan komma att bli föremål för tillsyn. </w:t>
      </w:r>
    </w:p>
    <w:p w14:paraId="05E44BE6" w14:textId="575C48F2" w:rsidR="00E42801" w:rsidRPr="001E3429" w:rsidRDefault="00E42801" w:rsidP="00FE78B1">
      <w:pPr>
        <w:pStyle w:val="Brdtextmedindrag"/>
      </w:pPr>
      <w:r w:rsidRPr="00FB3B77">
        <w:t>Riksrevisionen konstaterar vidare att vissa nya</w:t>
      </w:r>
      <w:r>
        <w:t xml:space="preserve"> tillsynsområden (t.ex. </w:t>
      </w:r>
      <w:r w:rsidRPr="00DE6B73">
        <w:t>tillsyn inom transportområdet enligt den s.k. NIS-regleringen</w:t>
      </w:r>
      <w:r>
        <w:t xml:space="preserve">) har haft en långsam start. Riksrevisionen bedömer att problemen bl.a. är en följd av att Transportstyrelsen inte har </w:t>
      </w:r>
      <w:r w:rsidRPr="0068380A">
        <w:t>omfördelat resurser på det sätt som krävts.</w:t>
      </w:r>
    </w:p>
    <w:p w14:paraId="0371B2A7" w14:textId="58F4E9E0" w:rsidR="00592F87" w:rsidRPr="00F83123" w:rsidRDefault="00163A65" w:rsidP="00162CF1">
      <w:pPr>
        <w:pStyle w:val="Brdtextmedindrag"/>
        <w:rPr>
          <w:strike/>
        </w:rPr>
      </w:pPr>
      <w:r w:rsidRPr="00162CF1">
        <w:t>Riksrevisionen</w:t>
      </w:r>
      <w:r>
        <w:t xml:space="preserve"> konstaterar slutligen att det inte har funnits några ekono</w:t>
      </w:r>
      <w:r w:rsidR="00604D2D">
        <w:softHyphen/>
      </w:r>
      <w:r>
        <w:t xml:space="preserve">miska hinder för Transportstyrelsen att bedriva mer tillsyn. Riksrevisionen pekar på att Transportstyrelsen i budgetunderlagen </w:t>
      </w:r>
      <w:r w:rsidRPr="00F83123">
        <w:t>från 2020 och 2021 be</w:t>
      </w:r>
      <w:r w:rsidR="00604D2D">
        <w:softHyphen/>
      </w:r>
      <w:r w:rsidRPr="00F83123">
        <w:t>skriver tillsynen som eftersatt och framför önskemål om</w:t>
      </w:r>
      <w:r>
        <w:t xml:space="preserve"> höjda avgiftsan</w:t>
      </w:r>
      <w:r w:rsidR="00604D2D">
        <w:softHyphen/>
      </w:r>
      <w:r>
        <w:t>slag, delvis med hänvisning till den eftersatta tillsynen. Enligt Riks</w:t>
      </w:r>
      <w:r w:rsidR="00EE10BA">
        <w:t>-</w:t>
      </w:r>
      <w:r>
        <w:t xml:space="preserve">revisionen visar granskningen dock att Transportstyrelsen inte har lyckats förbruka hela sitt avgiftsanslag under dessa år. Samma sak förväntas enligt Riksrevisionen ske under 2022. Riksrevisionen konstaterar </w:t>
      </w:r>
      <w:r w:rsidR="00EE0856">
        <w:t xml:space="preserve">dessutom </w:t>
      </w:r>
      <w:r>
        <w:t xml:space="preserve">att </w:t>
      </w:r>
      <w:r>
        <w:lastRenderedPageBreak/>
        <w:t>det inom några av de områden som beskrivits som eftersatta finns ett över</w:t>
      </w:r>
      <w:r w:rsidR="00604D2D">
        <w:softHyphen/>
      </w:r>
      <w:r>
        <w:t>skott i avgiftsbalansen. Detta tyder enligt Riksrevisionen på en bristande ekonomisk styrning.</w:t>
      </w:r>
    </w:p>
    <w:p w14:paraId="0581A090" w14:textId="77777777" w:rsidR="00592F87" w:rsidRDefault="003704F0" w:rsidP="00BF406B">
      <w:pPr>
        <w:pStyle w:val="Brdtextmedindrag"/>
      </w:pPr>
    </w:p>
    <w:p w14:paraId="01103817" w14:textId="68B83256" w:rsidR="00A415B5" w:rsidRDefault="00163A65" w:rsidP="00882264">
      <w:pPr>
        <w:pStyle w:val="Rubrik3"/>
      </w:pPr>
      <w:bookmarkStart w:id="6" w:name="_Toc129263328"/>
      <w:r>
        <w:t>Transportstyrelsens prioritering mellan tillsynsområden</w:t>
      </w:r>
      <w:bookmarkEnd w:id="6"/>
    </w:p>
    <w:p w14:paraId="078C0B8C" w14:textId="7A6A1D11" w:rsidR="00A73298" w:rsidRDefault="00163A65" w:rsidP="00A73298">
      <w:pPr>
        <w:pStyle w:val="Brdtext"/>
      </w:pPr>
      <w:r>
        <w:t>Riksrevisionens slutsats är att Tranportstyrelsen inte kan säkerställa att myndigheten prioriterar tillsyn där riskerna är som störst och där störst effekt kan åstadkommas</w:t>
      </w:r>
      <w:r w:rsidRPr="00FB3B77">
        <w:t xml:space="preserve">. Enligt Riksrevisionen saknar Transportstyrelsen en övergripande metod eller modell för att kunna göra riskbedömningar mellan trafikslag, avdelningar eller olika tillsynsområden. Därmed är det </w:t>
      </w:r>
      <w:r w:rsidR="00EE0856">
        <w:t>som</w:t>
      </w:r>
      <w:r w:rsidR="00EE0856" w:rsidRPr="00FB3B77">
        <w:t xml:space="preserve"> </w:t>
      </w:r>
      <w:r w:rsidRPr="00FB3B77">
        <w:t xml:space="preserve">Riksrevisionen </w:t>
      </w:r>
      <w:r w:rsidR="00EE0856">
        <w:t xml:space="preserve">ser det </w:t>
      </w:r>
      <w:r w:rsidRPr="00FB3B77">
        <w:t>svårt att avgöra var tillsynen skulle göra mest nytta. Det förekommer enligt Riksrevisionen inte heller någon central upp</w:t>
      </w:r>
      <w:r w:rsidR="00604D2D">
        <w:softHyphen/>
      </w:r>
      <w:r w:rsidRPr="00FB3B77">
        <w:t>följning av att tillsynen genomförs där den gör mest nytta</w:t>
      </w:r>
      <w:r>
        <w:t>. Det innebär enligt Riksrevisionen att Transportstyrelsen i den övergripande fördel</w:t>
      </w:r>
      <w:r w:rsidR="00604D2D">
        <w:softHyphen/>
      </w:r>
      <w:r>
        <w:t xml:space="preserve">ningen av resurser mellan avdelningar och enheter inte heller </w:t>
      </w:r>
      <w:r w:rsidRPr="00681D94">
        <w:t>kan säker</w:t>
      </w:r>
      <w:r w:rsidR="00604D2D">
        <w:softHyphen/>
      </w:r>
      <w:r w:rsidRPr="00681D94">
        <w:t xml:space="preserve">ställa att </w:t>
      </w:r>
      <w:r>
        <w:t xml:space="preserve">resursfördelningen sker utifrån var resurserna behövs mest. </w:t>
      </w:r>
      <w:r w:rsidRPr="00681D94">
        <w:t xml:space="preserve"> </w:t>
      </w:r>
    </w:p>
    <w:p w14:paraId="5412BC60" w14:textId="392481CB" w:rsidR="00A73298" w:rsidRDefault="00163A65" w:rsidP="00A73298">
      <w:pPr>
        <w:pStyle w:val="Brdtextmedindrag"/>
      </w:pPr>
      <w:r>
        <w:t xml:space="preserve">Riksrevisionen konstaterar vidare att den </w:t>
      </w:r>
      <w:r w:rsidRPr="00681D94">
        <w:t>övergripande prioriteringen i praktiken till</w:t>
      </w:r>
      <w:r>
        <w:t xml:space="preserve"> s</w:t>
      </w:r>
      <w:r w:rsidRPr="00681D94">
        <w:t>tor del</w:t>
      </w:r>
      <w:r>
        <w:t xml:space="preserve"> sker</w:t>
      </w:r>
      <w:r w:rsidRPr="00681D94">
        <w:t xml:space="preserve"> inform</w:t>
      </w:r>
      <w:r>
        <w:t>e</w:t>
      </w:r>
      <w:r w:rsidRPr="00681D94">
        <w:t xml:space="preserve">llt, utan några skriftliga underlag mer än antalet genomförda </w:t>
      </w:r>
      <w:proofErr w:type="spellStart"/>
      <w:r w:rsidRPr="00681D94">
        <w:t>tillsyner</w:t>
      </w:r>
      <w:proofErr w:type="spellEnd"/>
      <w:r w:rsidRPr="00681D94">
        <w:t xml:space="preserve"> och </w:t>
      </w:r>
      <w:r>
        <w:t xml:space="preserve">en </w:t>
      </w:r>
      <w:r w:rsidRPr="00681D94">
        <w:t>mycket kortfattad problembeskriv</w:t>
      </w:r>
      <w:r w:rsidR="00604D2D">
        <w:softHyphen/>
      </w:r>
      <w:r w:rsidRPr="00681D94">
        <w:t xml:space="preserve">ning. </w:t>
      </w:r>
      <w:r>
        <w:t>Riksrevisionen noterar också att d</w:t>
      </w:r>
      <w:r w:rsidRPr="00681D94">
        <w:t>et saknas mätetal och analys av behoven av tillsyn inom olika områden som skulle kunna lig</w:t>
      </w:r>
      <w:r>
        <w:t>g</w:t>
      </w:r>
      <w:r w:rsidRPr="00681D94">
        <w:t>a til</w:t>
      </w:r>
      <w:r>
        <w:t>l</w:t>
      </w:r>
      <w:r w:rsidRPr="00681D94">
        <w:t xml:space="preserve"> grund för ett sådant underlag. </w:t>
      </w:r>
      <w:r>
        <w:t>Det leder enligt Riksrevisionen till att möjlighet</w:t>
      </w:r>
      <w:r w:rsidR="00604D2D">
        <w:softHyphen/>
      </w:r>
      <w:r>
        <w:t xml:space="preserve">erna att göra en central riskvärdering av olika områden försvåras. </w:t>
      </w:r>
    </w:p>
    <w:p w14:paraId="0B728645" w14:textId="5F5D318E" w:rsidR="00D43F40" w:rsidRDefault="00536863" w:rsidP="00D43F40">
      <w:pPr>
        <w:pStyle w:val="Brdtextmedindrag"/>
      </w:pPr>
      <w:r>
        <w:t>Riksrevisionen konstaterar att p</w:t>
      </w:r>
      <w:r w:rsidR="00163A65" w:rsidRPr="00681D94">
        <w:t>rioritering i det andra steget, val av till</w:t>
      </w:r>
      <w:r w:rsidR="00604D2D">
        <w:softHyphen/>
      </w:r>
      <w:r w:rsidR="00163A65" w:rsidRPr="00681D94">
        <w:t>synsobje</w:t>
      </w:r>
      <w:r w:rsidR="00163A65">
        <w:t>k</w:t>
      </w:r>
      <w:r w:rsidR="00163A65" w:rsidRPr="00681D94">
        <w:t>t</w:t>
      </w:r>
      <w:r w:rsidR="00163A65">
        <w:t xml:space="preserve"> inom ett tillsynsområde</w:t>
      </w:r>
      <w:r w:rsidR="00163A65" w:rsidRPr="00681D94">
        <w:t>, sker på sektionern</w:t>
      </w:r>
      <w:r w:rsidR="00163A65">
        <w:t>a</w:t>
      </w:r>
      <w:r>
        <w:t>. Riksrevisionen bedömer att detta</w:t>
      </w:r>
      <w:r w:rsidR="00163A65">
        <w:t xml:space="preserve"> </w:t>
      </w:r>
      <w:r w:rsidR="00163A65" w:rsidRPr="00681D94">
        <w:t>fungera</w:t>
      </w:r>
      <w:r>
        <w:t>r</w:t>
      </w:r>
      <w:r w:rsidR="00163A65" w:rsidRPr="00681D94">
        <w:t xml:space="preserve"> bä</w:t>
      </w:r>
      <w:r w:rsidR="00163A65">
        <w:t>t</w:t>
      </w:r>
      <w:r w:rsidR="00163A65" w:rsidRPr="00681D94">
        <w:t xml:space="preserve">tre än den övergripande prioriteringen. </w:t>
      </w:r>
      <w:r w:rsidR="00163A65">
        <w:t>Riks</w:t>
      </w:r>
      <w:r w:rsidR="00604D2D">
        <w:softHyphen/>
      </w:r>
      <w:r w:rsidR="00163A65">
        <w:t>revisionen konstaterar att d</w:t>
      </w:r>
      <w:r w:rsidR="00163A65" w:rsidRPr="00681D94">
        <w:t>e flest</w:t>
      </w:r>
      <w:r w:rsidR="00163A65">
        <w:t>a</w:t>
      </w:r>
      <w:r w:rsidR="00163A65" w:rsidRPr="00681D94">
        <w:t xml:space="preserve"> sektioner har någon riskbaserad metod för att väga olika tillsynsobjekt mot varandra</w:t>
      </w:r>
      <w:r w:rsidR="00163A65">
        <w:t>. Det finns enligt Riks</w:t>
      </w:r>
      <w:r w:rsidR="00604D2D">
        <w:softHyphen/>
      </w:r>
      <w:r w:rsidR="00163A65">
        <w:t>revisionen dock brister även i det andra steget. Riksrevisionen pekar på att vissa sektioner helt saknar skriftliga underlag för prioritering. Dessa sekt</w:t>
      </w:r>
      <w:r w:rsidR="00604D2D">
        <w:softHyphen/>
      </w:r>
      <w:r w:rsidR="00163A65">
        <w:t>ioner utgår enligt Riksrevisionen från inspektörernas och ansvarig sekt</w:t>
      </w:r>
      <w:r w:rsidR="00604D2D">
        <w:softHyphen/>
      </w:r>
      <w:r w:rsidR="00163A65">
        <w:t>ionschefs bedömning. Som indikation på att tillsynen inte är rätt balanse</w:t>
      </w:r>
      <w:r w:rsidR="00604D2D">
        <w:softHyphen/>
      </w:r>
      <w:r w:rsidR="00163A65">
        <w:t>rad pekar Riksrevisionen på att knappt hälften av inspektörerna instämde huvudsakligen eller helt i påståendet att de tillsynsobjekt där tillsynen gör mest nytta prioriteras. Riksrevisionen bedömer också att det är en brist att det saknas en övergripande funktion för att kvalitetssäkra de olika mo</w:t>
      </w:r>
      <w:r w:rsidR="00604D2D">
        <w:softHyphen/>
      </w:r>
      <w:r w:rsidR="00163A65">
        <w:t xml:space="preserve">deller och metoder som används vid prioritering på sektionerna.  </w:t>
      </w:r>
    </w:p>
    <w:p w14:paraId="7DE5E230" w14:textId="77C79152" w:rsidR="00997460" w:rsidRDefault="00163A65" w:rsidP="00D43F40">
      <w:pPr>
        <w:pStyle w:val="Brdtextmedindrag"/>
      </w:pPr>
      <w:r>
        <w:t>Omfattningen av tillsynsverksamheten inom myndigheten har enligt Riksrevisionen också påverkats av den expansion av typgodkännande</w:t>
      </w:r>
      <w:r w:rsidR="00604D2D">
        <w:softHyphen/>
      </w:r>
      <w:r>
        <w:t>verksamheten som skett i och med Storbritanniens utträde ur EU. Denna verksamhet har som Riksrevisionen ser det trängt undan annan verksam</w:t>
      </w:r>
      <w:r w:rsidR="00604D2D">
        <w:softHyphen/>
      </w:r>
      <w:r>
        <w:t>het, eftersom Transportstyrelsen har genomfört den trots att avgifts</w:t>
      </w:r>
      <w:r w:rsidR="00604D2D">
        <w:softHyphen/>
      </w:r>
      <w:r>
        <w:t>anslaget inte har höjts. Riksrevisionen konstaterar att exempelvis tillsyns</w:t>
      </w:r>
      <w:r w:rsidR="00604D2D">
        <w:softHyphen/>
      </w:r>
      <w:r>
        <w:t>verksamhet inom vägtrafikområdet har påverkats negativt.</w:t>
      </w:r>
    </w:p>
    <w:p w14:paraId="037C990F" w14:textId="4C43546B" w:rsidR="002C1C16" w:rsidRDefault="003704F0" w:rsidP="009C756D">
      <w:pPr>
        <w:pStyle w:val="Brdtextmedindrag"/>
      </w:pPr>
    </w:p>
    <w:p w14:paraId="22EBD710" w14:textId="68377AEB" w:rsidR="00F818E4" w:rsidRPr="00A359B1" w:rsidRDefault="00163A65" w:rsidP="00606BE7">
      <w:pPr>
        <w:pStyle w:val="Rubrik3"/>
      </w:pPr>
      <w:bookmarkStart w:id="7" w:name="_Toc129263329"/>
      <w:r w:rsidRPr="00A359B1">
        <w:lastRenderedPageBreak/>
        <w:t>Regeringens styrning och uppföljning av Transportstyrelsens tillsynsverksamhet</w:t>
      </w:r>
      <w:bookmarkEnd w:id="7"/>
    </w:p>
    <w:p w14:paraId="45E6928E" w14:textId="599D87A2" w:rsidR="005441B3" w:rsidRDefault="003704F0" w:rsidP="005441B3">
      <w:pPr>
        <w:pStyle w:val="Brdtext"/>
      </w:pPr>
    </w:p>
    <w:p w14:paraId="756C1291" w14:textId="2C7AC50A" w:rsidR="00F14A4E" w:rsidRDefault="00163A65" w:rsidP="00F14A4E">
      <w:pPr>
        <w:pStyle w:val="Brdtext"/>
      </w:pPr>
      <w:r>
        <w:t>Riksrevisionen bedömer att regeringen inte i tillräcklig omfattning har styrt och följt upp Transportstyrelsens tillsynsverksamhet. Riksrevisionen pekar på att Transportstyrelsens externa rapportering av tillsynen är knapphändig och att regeringen därför saknar indikatorer och mätbara mål för uppföljning. Vidare anger Riksrevisionen att när Transportstyrelsen i årsredovisningar och budgetunderlag har beskrivit tillsynen som eftersatt har regeringen inte begärt ytterligare underlag när det gäller omfattningen och konsekvenserna av den eftersatta tillsynen.</w:t>
      </w:r>
    </w:p>
    <w:p w14:paraId="5A94D048" w14:textId="6ECC07E3" w:rsidR="005441B3" w:rsidRPr="005441B3" w:rsidRDefault="00163A65" w:rsidP="00F14A4E">
      <w:pPr>
        <w:pStyle w:val="Brdtextmedindrag"/>
      </w:pPr>
      <w:r>
        <w:t>Riksrevisionen menar dessutom att regeringen inte heller har uppmärk</w:t>
      </w:r>
      <w:r w:rsidR="004D7EE6">
        <w:softHyphen/>
      </w:r>
      <w:r>
        <w:t>sammat att Transportstyrelsen inte utfört den redovisning av resultatet av sin tillsyn av statlig verksamhet som myndigheten enligt sin instruktion ska göra årligen. Riksrevisionen konstaterar att trots att Transportstyrelsen inte har genomfört denna redovisning har regeringen inte begärt att få in den.</w:t>
      </w:r>
    </w:p>
    <w:p w14:paraId="73B6242B" w14:textId="485B33DB" w:rsidR="00155404" w:rsidRDefault="00163A65" w:rsidP="00155404">
      <w:pPr>
        <w:pStyle w:val="Rubrik2"/>
      </w:pPr>
      <w:bookmarkStart w:id="8" w:name="_Toc129263330"/>
      <w:r>
        <w:t>Riksrevisionens rekommendationer</w:t>
      </w:r>
      <w:bookmarkEnd w:id="8"/>
      <w:r>
        <w:t xml:space="preserve"> </w:t>
      </w:r>
    </w:p>
    <w:p w14:paraId="5688AE7D" w14:textId="7C72BB8D" w:rsidR="00E37561" w:rsidRDefault="00163A65" w:rsidP="00E37561">
      <w:pPr>
        <w:pStyle w:val="Strecklista"/>
        <w:numPr>
          <w:ilvl w:val="0"/>
          <w:numId w:val="0"/>
        </w:numPr>
      </w:pPr>
      <w:r>
        <w:t>Riksrevisionen ger följande rekommendationer till Transportstyrelsen:</w:t>
      </w:r>
    </w:p>
    <w:p w14:paraId="1000C8A8" w14:textId="11737C1F" w:rsidR="00E37561" w:rsidRDefault="00163A65" w:rsidP="00E37561">
      <w:pPr>
        <w:pStyle w:val="Strecklista"/>
      </w:pPr>
      <w:r>
        <w:t>Transportstyrelsen bör inleda ett regelbundet myndighetsövergripande analytiskt arbete för att avgöra inom vilka tillsynsområden de största behoven av tillsyn finns och var tillsynen kan ge mest nytta. Arbetet bör utgöra ett underlag för Transportstyrelsens verksamhetsplanering och övergripande styrning.</w:t>
      </w:r>
    </w:p>
    <w:p w14:paraId="166D7D9E" w14:textId="6E77E1D5" w:rsidR="00E37561" w:rsidRDefault="00163A65" w:rsidP="00E37561">
      <w:pPr>
        <w:pStyle w:val="Strecklista"/>
      </w:pPr>
      <w:r>
        <w:t>Transportstyrelsen bör införa mål för tillsynsverksamheten och till</w:t>
      </w:r>
      <w:r w:rsidR="004D7EE6">
        <w:softHyphen/>
      </w:r>
      <w:r>
        <w:t>hörande mätetal som verksamheten kan utvärderas mot.</w:t>
      </w:r>
    </w:p>
    <w:p w14:paraId="1721C91C" w14:textId="4E823C67" w:rsidR="008E43C5" w:rsidRDefault="00163A65" w:rsidP="00F97915">
      <w:pPr>
        <w:pStyle w:val="Brdtextmedindrag"/>
        <w:ind w:firstLine="0"/>
      </w:pPr>
      <w:r>
        <w:t>Riksrevisionen ger följande rekommendationer till regeringen:</w:t>
      </w:r>
    </w:p>
    <w:p w14:paraId="31B63491" w14:textId="17029B9A" w:rsidR="008E43C5" w:rsidRDefault="00163A65" w:rsidP="00BF4EAD">
      <w:pPr>
        <w:pStyle w:val="Strecklista"/>
      </w:pPr>
      <w:r>
        <w:t>Regeringen bör klargöra vilka rapporteringskrav som ska gälla för Transportstyrelsen.</w:t>
      </w:r>
    </w:p>
    <w:p w14:paraId="1376ED86" w14:textId="740419E9" w:rsidR="008E43C5" w:rsidRDefault="00163A65" w:rsidP="001A6B1C">
      <w:pPr>
        <w:pStyle w:val="Strecklista"/>
      </w:pPr>
      <w:r>
        <w:t>Regeringen bör överväga om Transportstyrelsen bör få disponera in</w:t>
      </w:r>
      <w:r w:rsidR="004D7EE6">
        <w:softHyphen/>
      </w:r>
      <w:r>
        <w:t>täkterna för typgodkännandeverksamheten.</w:t>
      </w:r>
    </w:p>
    <w:p w14:paraId="1FE227DD" w14:textId="77777777" w:rsidR="00E37561" w:rsidRPr="005B3594" w:rsidRDefault="003704F0" w:rsidP="00E37561">
      <w:pPr>
        <w:pStyle w:val="Strecklista"/>
        <w:numPr>
          <w:ilvl w:val="0"/>
          <w:numId w:val="0"/>
        </w:numPr>
      </w:pPr>
    </w:p>
    <w:p w14:paraId="34F4858A" w14:textId="77777777" w:rsidR="00155404" w:rsidRPr="00155404" w:rsidRDefault="003704F0" w:rsidP="0096758C">
      <w:pPr>
        <w:pStyle w:val="Rubrik2"/>
        <w:numPr>
          <w:ilvl w:val="0"/>
          <w:numId w:val="0"/>
        </w:numPr>
        <w:sectPr w:rsidR="00155404" w:rsidRPr="00155404" w:rsidSect="00155500">
          <w:headerReference w:type="even" r:id="rId27"/>
          <w:headerReference w:type="default" r:id="rId28"/>
          <w:footerReference w:type="even" r:id="rId29"/>
          <w:footerReference w:type="default" r:id="rId30"/>
          <w:headerReference w:type="first" r:id="rId31"/>
          <w:footerReference w:type="first" r:id="rId32"/>
          <w:type w:val="continuous"/>
          <w:pgSz w:w="9356" w:h="13721" w:code="9"/>
          <w:pgMar w:top="794" w:right="2438" w:bottom="1191" w:left="1021" w:header="0" w:footer="709" w:gutter="0"/>
          <w:cols w:space="708"/>
          <w:docGrid w:linePitch="360"/>
        </w:sectPr>
      </w:pPr>
    </w:p>
    <w:p w14:paraId="0444B35F" w14:textId="3373847B" w:rsidR="00DF71D3" w:rsidRDefault="00163A65" w:rsidP="00DF71D3">
      <w:pPr>
        <w:pStyle w:val="Rubrik1"/>
      </w:pPr>
      <w:bookmarkStart w:id="9" w:name="_Toc129263331"/>
      <w:r>
        <w:t>Regeringens bedömning av Riksrevisionens iakttagelser</w:t>
      </w:r>
      <w:bookmarkEnd w:id="9"/>
    </w:p>
    <w:p w14:paraId="5AA1F15E" w14:textId="0BC0B94A" w:rsidR="00DF71D3" w:rsidRDefault="00163A65" w:rsidP="00DF71D3">
      <w:pPr>
        <w:pStyle w:val="Brdtext"/>
      </w:pPr>
      <w:r>
        <w:t>Regeringen välkomnar Riksrevisionens granskning. Regeringen instäm</w:t>
      </w:r>
      <w:r w:rsidR="004D7EE6">
        <w:softHyphen/>
      </w:r>
      <w:r>
        <w:t xml:space="preserve">mer i Riksrevisionens bedömning att Transportstyrelsens tillsynsuppdrag är viktigt för ett väl fungerande transportsystem. </w:t>
      </w:r>
    </w:p>
    <w:p w14:paraId="11B58349" w14:textId="02CD75C3" w:rsidR="00DF71D3" w:rsidRPr="00AF37FD" w:rsidRDefault="00163A65" w:rsidP="00DF71D3">
      <w:pPr>
        <w:pStyle w:val="Rubrik2"/>
      </w:pPr>
      <w:bookmarkStart w:id="10" w:name="_Toc129263332"/>
      <w:r>
        <w:lastRenderedPageBreak/>
        <w:t>Transportstyrelsens styrning av tillsynsverksamheten</w:t>
      </w:r>
      <w:bookmarkEnd w:id="10"/>
    </w:p>
    <w:p w14:paraId="7B7A3CB7" w14:textId="18E8CE6D" w:rsidR="00DF71D3" w:rsidRDefault="00163A65" w:rsidP="00DF71D3">
      <w:pPr>
        <w:pStyle w:val="Brdtext"/>
      </w:pPr>
      <w:r w:rsidRPr="002C151E">
        <w:t xml:space="preserve">Regeringen instämmer i huvudsak i Riksrevisionens </w:t>
      </w:r>
      <w:r>
        <w:t xml:space="preserve">iakttagelser </w:t>
      </w:r>
      <w:r w:rsidRPr="002C151E">
        <w:t>om den begränsade övergripande styrningen och bristande uppföljningen av till</w:t>
      </w:r>
      <w:r w:rsidR="004D7EE6">
        <w:softHyphen/>
      </w:r>
      <w:r w:rsidRPr="002C151E">
        <w:t>synsverksamheten inom Transportstyrelsen. Det är enligt regeringen vik</w:t>
      </w:r>
      <w:r w:rsidR="004D7EE6">
        <w:softHyphen/>
      </w:r>
      <w:r w:rsidRPr="002C151E">
        <w:t>tigt att det finns en systematisk och myndighetsövergripande uppföljning och analys inom myndigheten för att säkerställa</w:t>
      </w:r>
      <w:r>
        <w:t xml:space="preserve"> att tillsynsverksamheten i sin helhet bedrivs ändamålsenligt. Vidare instämmer regeringen i Riks</w:t>
      </w:r>
      <w:r w:rsidR="004D7EE6">
        <w:softHyphen/>
      </w:r>
      <w:r>
        <w:t>re</w:t>
      </w:r>
      <w:r w:rsidR="0049145B">
        <w:softHyphen/>
      </w:r>
      <w:r>
        <w:t>visionens bedömning att Tranportstyrelsen inte kan säkerställa att myn</w:t>
      </w:r>
      <w:r w:rsidR="004D7EE6">
        <w:softHyphen/>
      </w:r>
      <w:r>
        <w:t>dig</w:t>
      </w:r>
      <w:r w:rsidR="0049145B">
        <w:softHyphen/>
      </w:r>
      <w:r>
        <w:t>heten prioriterar tillsyn där riskerna är som störst och där störst effekt kan åstadkommas. För att Transportstyrelsen ska kunna säkerställa att re</w:t>
      </w:r>
      <w:r w:rsidR="004D7EE6">
        <w:softHyphen/>
      </w:r>
      <w:r>
        <w:t>surs</w:t>
      </w:r>
      <w:r w:rsidR="0049145B">
        <w:softHyphen/>
      </w:r>
      <w:r>
        <w:t>fördelningen sker utifrån var resurserna behövs mest, anser regeringen att myndigheten också behöver följa upp att tillsynen genomförs där den gör mest nytta. Regeringen instämmer i Riksrevisionens beskrivning av att Transportstyrelsen saknar en struktur för uppföljning, analys och priorite</w:t>
      </w:r>
      <w:r w:rsidR="004D7EE6">
        <w:softHyphen/>
      </w:r>
      <w:r>
        <w:t>ring av tillsynsverksamheten och att det måste ske förbättringar i detta av</w:t>
      </w:r>
      <w:r w:rsidR="004D7EE6">
        <w:softHyphen/>
      </w:r>
      <w:r>
        <w:t xml:space="preserve">seende, men vill förtydliga att det bör vara myndigheten som avgör hur denna verksamhet i detalj ska utformas.  </w:t>
      </w:r>
    </w:p>
    <w:p w14:paraId="1B783756" w14:textId="3E4B677B" w:rsidR="00DF71D3" w:rsidRDefault="00163A65" w:rsidP="00DF71D3">
      <w:pPr>
        <w:pStyle w:val="Brdtextmedindrag"/>
      </w:pPr>
      <w:r>
        <w:t>Regeringen instämmer till viss del i Riksrevisionens bedömning att det föreligger en bristande ekonomisk styrning inom Transportstyrelsen. R</w:t>
      </w:r>
      <w:r w:rsidR="004D7EE6">
        <w:softHyphen/>
      </w:r>
      <w:r>
        <w:t>e</w:t>
      </w:r>
      <w:r w:rsidR="0049145B">
        <w:softHyphen/>
      </w:r>
      <w:r>
        <w:t>geringen anser att det är bekymmersamt att Transportstyrelsen inte har kunnat förbruka tilldelade medel på avgiftsanslaget, trots att myndigheten beskrivit tillsynen som eftersatt och framfört önskemål om höjda anslag, bland annat med hänvisning till den eftersatta tillsynen. Regeringen kan samtidigt konstatera att Riksrevisionens granskning i denna del omfattar ett begränsat antal år, under vilka den ekonomiska styrningen inom myn</w:t>
      </w:r>
      <w:r w:rsidR="004D7EE6">
        <w:softHyphen/>
      </w:r>
      <w:r>
        <w:t xml:space="preserve">digheten i framför allt två avseenden har haft att förhålla sig till särskilda omständigheter. </w:t>
      </w:r>
      <w:r w:rsidR="00C534D5">
        <w:t xml:space="preserve">För det första </w:t>
      </w:r>
      <w:r>
        <w:t>finns en effekt av pandemin där det mins</w:t>
      </w:r>
      <w:r w:rsidR="004D7EE6">
        <w:softHyphen/>
      </w:r>
      <w:r>
        <w:t>kade antalet tjänsteresor inom Transportstyrelsen har inneburit en tillfällig besparing under 2020 och 2021. Dessa besparingar har dock inte kunnat användas till att</w:t>
      </w:r>
      <w:r w:rsidRPr="001B60CA">
        <w:t xml:space="preserve"> långsiktigt öka kostnaderna, exempelvis genom rekryte</w:t>
      </w:r>
      <w:r w:rsidR="004D7EE6">
        <w:softHyphen/>
      </w:r>
      <w:r w:rsidRPr="001B60CA">
        <w:t>ring av resurser inom områden där utökning</w:t>
      </w:r>
      <w:r>
        <w:t xml:space="preserve"> av tillsynen</w:t>
      </w:r>
      <w:r w:rsidRPr="001B60CA">
        <w:t xml:space="preserve"> krävs</w:t>
      </w:r>
      <w:r>
        <w:t xml:space="preserve">. </w:t>
      </w:r>
      <w:r w:rsidR="00C534D5">
        <w:t>För det andra gjorde</w:t>
      </w:r>
      <w:r>
        <w:t xml:space="preserve"> Tranportstyrelsen inför 2022 </w:t>
      </w:r>
      <w:r w:rsidR="00C534D5">
        <w:t xml:space="preserve">en </w:t>
      </w:r>
      <w:r>
        <w:t>omprioritering av medel för att kunna inleda arbetet med att utveckla ett nytt vägtrafikregister. Avdel</w:t>
      </w:r>
      <w:r w:rsidR="004D7EE6">
        <w:softHyphen/>
      </w:r>
      <w:r>
        <w:t>ningarna fick besparingskrav och anpassade sig till de nya förutsättning</w:t>
      </w:r>
      <w:r w:rsidR="004D7EE6">
        <w:softHyphen/>
      </w:r>
      <w:r>
        <w:t xml:space="preserve">arna, bland annat genom att inte </w:t>
      </w:r>
      <w:proofErr w:type="spellStart"/>
      <w:r>
        <w:t>återrekrytera</w:t>
      </w:r>
      <w:proofErr w:type="spellEnd"/>
      <w:r>
        <w:t xml:space="preserve"> personal. Tillskotten som Transportstyrelsen sedan fick efter förslag i budgetpropositionen för 2022 </w:t>
      </w:r>
      <w:r w:rsidR="00C534D5">
        <w:t xml:space="preserve">(prop. 2021/22:1 </w:t>
      </w:r>
      <w:proofErr w:type="spellStart"/>
      <w:r w:rsidR="00C534D5">
        <w:t>utg.omr</w:t>
      </w:r>
      <w:proofErr w:type="spellEnd"/>
      <w:r w:rsidR="00C534D5">
        <w:t xml:space="preserve">. 22) </w:t>
      </w:r>
      <w:r>
        <w:t>har inneburit att de interna besparings</w:t>
      </w:r>
      <w:r w:rsidR="004D7EE6">
        <w:softHyphen/>
      </w:r>
      <w:r>
        <w:t>kraven har kunnat dras tillbaka och att myndigheten har kunnat omfördela medel till bland annat tillsynsverksamheten. Även 2022 underförbrukade dock Transportstyrelsen anslaget eftersom det tar tid att rekrytera personal. Dessa två omständigheter förklarar till viss del den diskrepans som har funnits mellan tilldelade medel och utfall de senaste åren. Regeringen be</w:t>
      </w:r>
      <w:r w:rsidR="004D7EE6">
        <w:softHyphen/>
      </w:r>
      <w:r>
        <w:t>dömer dock att dessa omständigheter inte fullt ut kan förklara de brister i den ekonomiska styrningen av tillsynen som Riksrevisionen har redogjort för. Regeringen bedömer att det finns skäl att stärka den ekonomiska styr</w:t>
      </w:r>
      <w:r w:rsidR="004D7EE6">
        <w:softHyphen/>
      </w:r>
      <w:r>
        <w:t>ningen inom Transportstyrel</w:t>
      </w:r>
      <w:r w:rsidR="0049145B">
        <w:t>s</w:t>
      </w:r>
      <w:r>
        <w:t xml:space="preserve">en.  </w:t>
      </w:r>
    </w:p>
    <w:p w14:paraId="6DEFA5A5" w14:textId="010B444F" w:rsidR="00DF71D3" w:rsidRPr="005C1D98" w:rsidRDefault="00163A65" w:rsidP="00DF71D3">
      <w:pPr>
        <w:pStyle w:val="Rubrik2"/>
      </w:pPr>
      <w:bookmarkStart w:id="11" w:name="_Toc129263333"/>
      <w:r>
        <w:lastRenderedPageBreak/>
        <w:t xml:space="preserve">Regeringens uppföljning av </w:t>
      </w:r>
      <w:r w:rsidRPr="005C1D98">
        <w:t>tillsynsverksamheten</w:t>
      </w:r>
      <w:bookmarkEnd w:id="11"/>
    </w:p>
    <w:p w14:paraId="1DB2AF1E" w14:textId="6C5D862A" w:rsidR="00DF71D3" w:rsidRDefault="00163A65" w:rsidP="00DF71D3">
      <w:pPr>
        <w:pStyle w:val="Brdtext"/>
      </w:pPr>
      <w:bookmarkStart w:id="12" w:name="_Hlk124166759"/>
      <w:r w:rsidRPr="005C1D98">
        <w:t xml:space="preserve">Regeringen </w:t>
      </w:r>
      <w:r>
        <w:t>instämmer</w:t>
      </w:r>
      <w:r w:rsidRPr="005C1D98">
        <w:t xml:space="preserve"> till viss del </w:t>
      </w:r>
      <w:r>
        <w:t xml:space="preserve">i </w:t>
      </w:r>
      <w:r w:rsidRPr="005C1D98">
        <w:t>Riksrevisionens bedömning att rege</w:t>
      </w:r>
      <w:r w:rsidR="004D7EE6">
        <w:softHyphen/>
      </w:r>
      <w:r w:rsidRPr="005C1D98">
        <w:t>ringen behöver klargöra vilka rapporteringskrav som ska gälla för Trans</w:t>
      </w:r>
      <w:r w:rsidR="004D7EE6">
        <w:softHyphen/>
      </w:r>
      <w:r w:rsidRPr="005C1D98">
        <w:t>portstyrelsen</w:t>
      </w:r>
      <w:bookmarkEnd w:id="12"/>
      <w:r w:rsidRPr="005C1D98">
        <w:t>. Regeringen anser att en</w:t>
      </w:r>
      <w:r>
        <w:t xml:space="preserve"> </w:t>
      </w:r>
      <w:r w:rsidR="00D47065">
        <w:t xml:space="preserve">utförlig </w:t>
      </w:r>
      <w:r w:rsidRPr="005C1D98">
        <w:t>rapportering av Transport</w:t>
      </w:r>
      <w:r w:rsidR="004D7EE6">
        <w:softHyphen/>
      </w:r>
      <w:r w:rsidRPr="005C1D98">
        <w:t>styrelsens tillsynsverksamhet är en förutsättning för att regeringen ska kunna styra myndigheten</w:t>
      </w:r>
      <w:r>
        <w:t xml:space="preserve"> på ett ändamålsenligt sätt</w:t>
      </w:r>
      <w:r w:rsidRPr="005C1D98">
        <w:t>. Det bör</w:t>
      </w:r>
      <w:r>
        <w:t xml:space="preserve"> dock i första hand</w:t>
      </w:r>
      <w:r w:rsidRPr="005C1D98">
        <w:t xml:space="preserve"> vara den ansvariga myndigheten, och inte regeringen, som utvecklar </w:t>
      </w:r>
      <w:r>
        <w:t xml:space="preserve">detaljerade </w:t>
      </w:r>
      <w:r w:rsidRPr="005C1D98">
        <w:t>mål och indikatorer</w:t>
      </w:r>
      <w:r>
        <w:t xml:space="preserve">. </w:t>
      </w:r>
    </w:p>
    <w:p w14:paraId="6AF4D542" w14:textId="363666A0" w:rsidR="00DF71D3" w:rsidRPr="005145CD" w:rsidRDefault="00163A65" w:rsidP="00DF71D3">
      <w:pPr>
        <w:pStyle w:val="Brdtextmedindrag"/>
      </w:pPr>
      <w:r w:rsidRPr="00B250C4">
        <w:t>Riksrevisionens</w:t>
      </w:r>
      <w:r>
        <w:t xml:space="preserve"> iakttagelse att regeringen inte har begärt ytterligare un</w:t>
      </w:r>
      <w:r w:rsidR="004D7EE6">
        <w:softHyphen/>
      </w:r>
      <w:r>
        <w:t>derlag kring omfattningen och konsekvenserna av den eftersatta tillsyn Transportstyrelsen har beskrivit i årsredovisningar och budgetunderlag illustrerar att det krävs en god dialog kring det underlag som myndigheten lämnar. Myndigheten redovisar främst sin verksamhet genom årsredovis</w:t>
      </w:r>
      <w:r w:rsidR="004D7EE6">
        <w:softHyphen/>
      </w:r>
      <w:r>
        <w:t>ningar och årliga budgetunderlag. Denna rapportering är central för rege</w:t>
      </w:r>
      <w:r w:rsidR="004D7EE6">
        <w:softHyphen/>
      </w:r>
      <w:r>
        <w:t>ringens uppföljning av myndighetens verksamhet. Dokumenten ligger också till grund för arbetet med kommande års budgetproposition. Där</w:t>
      </w:r>
      <w:r w:rsidR="004D7EE6">
        <w:softHyphen/>
      </w:r>
      <w:r>
        <w:t>utöver sker uppföljning även vid den årliga myndighetsdialogen där före</w:t>
      </w:r>
      <w:r w:rsidR="004D7EE6">
        <w:softHyphen/>
      </w:r>
      <w:r>
        <w:t>trädare för regeringen och Regeringskansliet träffar myndighetsledningen för att diskutera myndighetens resultat och fortsatta inriktning. Därtill ge</w:t>
      </w:r>
      <w:r w:rsidR="004D7EE6">
        <w:softHyphen/>
      </w:r>
      <w:r>
        <w:t xml:space="preserve">nomförs också löpande verksamhetsdialoger på tjänstemannanivå mellan företrädare för Regeringskansliet och Transportstyrelsen. Regeringen </w:t>
      </w:r>
      <w:r w:rsidR="00C534D5">
        <w:t>me</w:t>
      </w:r>
      <w:r w:rsidR="004D7EE6">
        <w:softHyphen/>
      </w:r>
      <w:r w:rsidR="00C534D5">
        <w:t xml:space="preserve">nar </w:t>
      </w:r>
      <w:r>
        <w:t xml:space="preserve">att denna ordning för rapportering och uppföljning generellt sett är ändamålsenlig och att den ger ett bra underlag för regeringens </w:t>
      </w:r>
      <w:r w:rsidRPr="009075D1">
        <w:t xml:space="preserve">styrning av myndigheten. </w:t>
      </w:r>
      <w:r w:rsidRPr="005145CD">
        <w:t>Regeringen anser dock att Transportstyrelsens redovisning av tillsynsverksamheten, när Transportstyrelsen återkommande beskrivit den som eftersatt, borde ha kunnat vara tydligare i fråga om konsekven</w:t>
      </w:r>
      <w:r w:rsidR="004D7EE6">
        <w:softHyphen/>
      </w:r>
      <w:r w:rsidRPr="005145CD">
        <w:t>serna av den eftersatta tillsynsverksamheten under de år som Riksrevision</w:t>
      </w:r>
      <w:r w:rsidR="004D7EE6">
        <w:softHyphen/>
      </w:r>
      <w:r w:rsidRPr="005145CD">
        <w:t>ens granskning omfattar.</w:t>
      </w:r>
    </w:p>
    <w:p w14:paraId="4DA62A21" w14:textId="7697AF12" w:rsidR="00DF71D3" w:rsidRDefault="00163A65" w:rsidP="00DF71D3">
      <w:pPr>
        <w:pStyle w:val="Brdtextmedindrag"/>
      </w:pPr>
      <w:r w:rsidRPr="005145CD">
        <w:t>När det gäller Riksrevisionens iakttagelse om kravet i förordning med instruktion för Transportstyrelsen om att myndigheten ska redovisa resul</w:t>
      </w:r>
      <w:r w:rsidR="004D7EE6">
        <w:softHyphen/>
      </w:r>
      <w:r w:rsidRPr="005145CD">
        <w:t>tatet av sin tillsyn av statlig verksamhet instämmer regeringen i att det har funnits brister när det gäller såväl myndighetens redovisning som rege</w:t>
      </w:r>
      <w:r w:rsidR="004D7EE6">
        <w:softHyphen/>
      </w:r>
      <w:r w:rsidRPr="005145CD">
        <w:t>ringens uppföljning.</w:t>
      </w:r>
    </w:p>
    <w:p w14:paraId="7AAB1637" w14:textId="0EEAB6E7" w:rsidR="00DF71D3" w:rsidRPr="00B705DC" w:rsidRDefault="00163A65" w:rsidP="00DF71D3">
      <w:pPr>
        <w:pStyle w:val="Rubrik2"/>
      </w:pPr>
      <w:bookmarkStart w:id="13" w:name="_Toc129263334"/>
      <w:r>
        <w:t>Riksdagen bör fortsättningsvis disponera avgiftsintäkterna från typgodkännandeverksamhet</w:t>
      </w:r>
      <w:r w:rsidR="00E165D2">
        <w:t>en</w:t>
      </w:r>
      <w:bookmarkEnd w:id="13"/>
    </w:p>
    <w:p w14:paraId="10804135" w14:textId="10577F85" w:rsidR="00DF71D3" w:rsidRDefault="00163A65" w:rsidP="00D47065">
      <w:pPr>
        <w:pStyle w:val="Brdtext"/>
      </w:pPr>
      <w:r>
        <w:t>Regeringen anser inte att Transportstyrelsen bör få disponera avgiftsintäk</w:t>
      </w:r>
      <w:r w:rsidR="004D7EE6">
        <w:softHyphen/>
      </w:r>
      <w:r>
        <w:t xml:space="preserve">terna från </w:t>
      </w:r>
      <w:r w:rsidRPr="00A52290">
        <w:t>typgodkännandeverksamheten</w:t>
      </w:r>
      <w:r>
        <w:t>.</w:t>
      </w:r>
      <w:r w:rsidRPr="00A52290">
        <w:t xml:space="preserve"> </w:t>
      </w:r>
      <w:r>
        <w:t>Regeringens utgångspunkt är att statens inkomster och utgifter ska budgeteras och redovisas brutto på sta</w:t>
      </w:r>
      <w:r w:rsidR="004D7EE6">
        <w:softHyphen/>
      </w:r>
      <w:r>
        <w:t>tens budget. För att statens budget ska utgöra ett gott underlag för riks</w:t>
      </w:r>
      <w:r w:rsidR="004D7EE6">
        <w:softHyphen/>
      </w:r>
      <w:r>
        <w:t>dagens beslut om statens inkomster och utgifter och om den ekonomiska politiken, behöver den ge en pålitlig bild av statens samlade finanser. När det gäller typgodkännandeverksamheten ser regeringen inte att det finns tillräckliga skäl att frångå den bedömning som regeringen gjorde i sam</w:t>
      </w:r>
      <w:r w:rsidR="004D7EE6">
        <w:softHyphen/>
      </w:r>
      <w:r>
        <w:t>band med prövningen av frågan om ett nytt finansieringssystem för Trans</w:t>
      </w:r>
      <w:r w:rsidR="004D7EE6">
        <w:softHyphen/>
      </w:r>
      <w:r>
        <w:lastRenderedPageBreak/>
        <w:t>portstyrelsen i propositionen Avgifter i Transportstyrelsens verksamhet (prop. 2010/11:30).</w:t>
      </w:r>
    </w:p>
    <w:p w14:paraId="2352403C" w14:textId="749F493A" w:rsidR="00DF71D3" w:rsidRDefault="00163A65" w:rsidP="00DF71D3">
      <w:pPr>
        <w:pStyle w:val="Brdtextmedindrag"/>
      </w:pPr>
      <w:r>
        <w:t>Regeringens bedömning är fortsatt att så kallad bruttoredovisning av av</w:t>
      </w:r>
      <w:r w:rsidR="004D7EE6">
        <w:softHyphen/>
      </w:r>
      <w:r>
        <w:t>giftsintäkterna, dvs. att de i huvudsak redovisas mot inkomsttitel och där</w:t>
      </w:r>
      <w:r w:rsidR="004D7EE6">
        <w:softHyphen/>
      </w:r>
      <w:r>
        <w:t>med inte disponeras av myndigheten, säkerställer en bättre överblick och styrning av verksamhetens omfattning. Regeringens bedömning är också att en ordning där myndigheten både får disponera avgiftsintäkterna och sätta avgifternas storlek för offentligrättslig verksamhet, vilket skulle bli fallet avseende typgodkännandeverksamheten om Transportstyrelsen skulle få disponera avgiftsintäkterna, kan försvaga incitamenten att effek</w:t>
      </w:r>
      <w:r w:rsidR="004D7EE6">
        <w:softHyphen/>
      </w:r>
      <w:r>
        <w:t xml:space="preserve">tivisera och riskerar därmed att leda till ökade avgifter, vilket skulle drabba marknadsaktörerna. </w:t>
      </w:r>
    </w:p>
    <w:p w14:paraId="2576F732" w14:textId="77777777" w:rsidR="00DF71D3" w:rsidRPr="001155B2" w:rsidRDefault="003704F0" w:rsidP="00DF71D3">
      <w:pPr>
        <w:pStyle w:val="Brdtextmedindrag"/>
      </w:pPr>
    </w:p>
    <w:p w14:paraId="0F2E4FDE" w14:textId="77777777" w:rsidR="00DB62B9" w:rsidRPr="00152749" w:rsidRDefault="00DB62B9" w:rsidP="00152749">
      <w:pPr>
        <w:pStyle w:val="Brdtextmedindrag"/>
        <w:sectPr w:rsidR="00DB62B9" w:rsidRPr="00152749" w:rsidSect="00155500">
          <w:headerReference w:type="even" r:id="rId33"/>
          <w:headerReference w:type="default" r:id="rId34"/>
          <w:footerReference w:type="even" r:id="rId35"/>
          <w:footerReference w:type="default" r:id="rId36"/>
          <w:headerReference w:type="first" r:id="rId37"/>
          <w:footerReference w:type="first" r:id="rId38"/>
          <w:type w:val="continuous"/>
          <w:pgSz w:w="9356" w:h="13721" w:code="9"/>
          <w:pgMar w:top="794" w:right="2438" w:bottom="1191" w:left="1021" w:header="0" w:footer="709" w:gutter="0"/>
          <w:cols w:space="708"/>
          <w:docGrid w:linePitch="360"/>
        </w:sectPr>
      </w:pPr>
    </w:p>
    <w:p w14:paraId="7986493A" w14:textId="2BDAA2B0" w:rsidR="00D4015D" w:rsidRPr="00BB30CD" w:rsidRDefault="00163A65" w:rsidP="00163A65">
      <w:pPr>
        <w:pStyle w:val="Rubrik1"/>
      </w:pPr>
      <w:bookmarkStart w:id="14" w:name="_Toc129263335"/>
      <w:r w:rsidRPr="00BB30CD">
        <w:t>Regeringens åtgärder med anledning av Riksrevisionens iakttagelser och rekommendationer</w:t>
      </w:r>
      <w:bookmarkEnd w:id="14"/>
    </w:p>
    <w:p w14:paraId="2FB432E7" w14:textId="052540B8" w:rsidR="00D4015D" w:rsidRDefault="00163A65" w:rsidP="00D4015D">
      <w:pPr>
        <w:pStyle w:val="Brdtext"/>
      </w:pPr>
      <w:r w:rsidRPr="00BB30CD">
        <w:t>Regeringen konstaterar att Transportstyrelsen</w:t>
      </w:r>
      <w:r>
        <w:t xml:space="preserve"> har</w:t>
      </w:r>
      <w:r w:rsidRPr="00BB30CD">
        <w:t xml:space="preserve"> påbörjat ett arbete </w:t>
      </w:r>
      <w:r>
        <w:t xml:space="preserve">för att på en myndighetsövergripande nivå </w:t>
      </w:r>
      <w:r w:rsidRPr="00BB30CD">
        <w:t>systematiskt analysera och prioritera tillsyn</w:t>
      </w:r>
      <w:r>
        <w:t>sarbetet.</w:t>
      </w:r>
      <w:r w:rsidRPr="00BB30CD">
        <w:t xml:space="preserve"> Utvecklingsarbetet utgör en del av myndighetens beslutade verksamhetsplan för 2023–2025. Sedan tidigare pågår också ett arbete på myndigheten med att ta fram mer ändamålsenliga mått och mätetal för att bättre kunna följa upp tillsynsverksamheten. Regeringen förutsätter att </w:t>
      </w:r>
      <w:r>
        <w:t>myndigheten vidtar de åtgärder som krävs för att utveckla tillsynsarbetet inom myndigheten och att Riksrevisionens iakttagelser och rekommendat</w:t>
      </w:r>
      <w:r w:rsidR="004D7EE6">
        <w:softHyphen/>
      </w:r>
      <w:r>
        <w:t>ioner omhändertas i detta arbete.</w:t>
      </w:r>
    </w:p>
    <w:p w14:paraId="2F119313" w14:textId="414E4FFB" w:rsidR="00D4015D" w:rsidRPr="00BB30CD" w:rsidRDefault="00163A65" w:rsidP="00306E1A">
      <w:pPr>
        <w:pStyle w:val="Brdtextmedindrag"/>
      </w:pPr>
      <w:r w:rsidRPr="002D4C56">
        <w:t xml:space="preserve">Regeringen avser att noggrant följa myndighetens utvecklingsarbete i denna del och har den 9 mars 2023 gett Transportstyrelsen </w:t>
      </w:r>
      <w:r w:rsidR="00D33468">
        <w:t>i</w:t>
      </w:r>
      <w:r w:rsidRPr="002D4C56">
        <w:t xml:space="preserve"> uppdrag att redovisa myndighetens arbete för att på en myndighetsövergripande nivå stärka uppföljning, analys och prioritering av tillsynen. I uppdraget ingår att utveckla myndighetens redovisning av tillsynsverksamheten i årsredo</w:t>
      </w:r>
      <w:r w:rsidR="004D7EE6">
        <w:softHyphen/>
      </w:r>
      <w:r w:rsidRPr="002D4C56">
        <w:t>visning</w:t>
      </w:r>
      <w:r>
        <w:t>en</w:t>
      </w:r>
      <w:r w:rsidRPr="002D4C56">
        <w:t xml:space="preserve"> och budgetunderlag</w:t>
      </w:r>
      <w:r>
        <w:t>et</w:t>
      </w:r>
      <w:r w:rsidRPr="002D4C56">
        <w:t xml:space="preserve">. Uppdraget ska redovisas senast den </w:t>
      </w:r>
      <w:r w:rsidR="00EE10BA" w:rsidRPr="002D4C56">
        <w:t>30</w:t>
      </w:r>
      <w:r w:rsidR="00EE10BA">
        <w:t> </w:t>
      </w:r>
      <w:r w:rsidRPr="002D4C56">
        <w:t>november 2023</w:t>
      </w:r>
      <w:r w:rsidR="00C534D5">
        <w:t>.</w:t>
      </w:r>
      <w:r w:rsidRPr="002D4C56">
        <w:t xml:space="preserve"> </w:t>
      </w:r>
    </w:p>
    <w:p w14:paraId="5043FA7F" w14:textId="41589365" w:rsidR="00D4015D" w:rsidRPr="00B11685" w:rsidRDefault="00163A65" w:rsidP="00D4015D">
      <w:pPr>
        <w:pStyle w:val="Brdtextmedindrag"/>
      </w:pPr>
      <w:r w:rsidRPr="00A27A07">
        <w:t>Regeringen konstaterar vidare att Riksrevisionens iakttagelser när det gäller Transportstyrelsens interna styrning i praktiken inte är begränsad till enbart tillsynsverksamheten, utan berör central styrning och uppföljning generellt inom myndigheten. Regeringen anser att den centrala styrningen och uppföljningen inom Transportstyrelsen behöver stärkas. Sedan 2018 har regeringen årligen i Transportstyrelsens regleringsbrev uppdragit åt myndigheten att redovisa hur arbetet med att säkerställa den centrala styr</w:t>
      </w:r>
      <w:r w:rsidR="004D7EE6">
        <w:softHyphen/>
      </w:r>
      <w:r w:rsidRPr="00A27A07">
        <w:t>ningen och processen för intern styrning och kontroll</w:t>
      </w:r>
      <w:r>
        <w:t xml:space="preserve"> </w:t>
      </w:r>
      <w:r w:rsidRPr="00A27A07">
        <w:t>framskrider.</w:t>
      </w:r>
      <w:r w:rsidRPr="00BB30CD">
        <w:t xml:space="preserve"> Redo</w:t>
      </w:r>
      <w:r w:rsidR="004D7EE6">
        <w:softHyphen/>
      </w:r>
      <w:r w:rsidRPr="00BB30CD">
        <w:t>visningen av uppdrag</w:t>
      </w:r>
      <w:r>
        <w:t>et</w:t>
      </w:r>
      <w:r w:rsidRPr="00BB30CD">
        <w:t xml:space="preserve"> om </w:t>
      </w:r>
      <w:r>
        <w:t xml:space="preserve">central styrning och processen för </w:t>
      </w:r>
      <w:r w:rsidRPr="00BB30CD">
        <w:t>intern styr</w:t>
      </w:r>
      <w:r w:rsidR="004D7EE6">
        <w:softHyphen/>
      </w:r>
      <w:r w:rsidRPr="00BB30CD">
        <w:t xml:space="preserve">ning </w:t>
      </w:r>
      <w:r>
        <w:t xml:space="preserve">och kontroll </w:t>
      </w:r>
      <w:r w:rsidRPr="00BB30CD">
        <w:t>i regleringsbrevet för budgetåret 2023 ska redovisas i anslutning till årsredovisningen för 2023</w:t>
      </w:r>
      <w:r w:rsidRPr="00B11685">
        <w:t xml:space="preserve">. Regeringen utesluter inte att vidta ytterligare åtgärder om så skulle behövas.  </w:t>
      </w:r>
    </w:p>
    <w:p w14:paraId="5AEDB59F" w14:textId="3D09984B" w:rsidR="00D4015D" w:rsidRDefault="00163A65" w:rsidP="00D401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B30CD">
        <w:rPr>
          <w:rFonts w:ascii="Times New Roman" w:hAnsi="Times New Roman"/>
          <w:sz w:val="20"/>
        </w:rPr>
        <w:lastRenderedPageBreak/>
        <w:t xml:space="preserve">Regeringen har genom resursförstärkningar </w:t>
      </w:r>
      <w:r>
        <w:rPr>
          <w:rFonts w:ascii="Times New Roman" w:hAnsi="Times New Roman"/>
          <w:sz w:val="20"/>
        </w:rPr>
        <w:t>gett</w:t>
      </w:r>
      <w:r w:rsidRPr="00BB30CD">
        <w:rPr>
          <w:rFonts w:ascii="Times New Roman" w:hAnsi="Times New Roman"/>
          <w:sz w:val="20"/>
        </w:rPr>
        <w:t xml:space="preserve"> Transportstyrelsen för</w:t>
      </w:r>
      <w:r w:rsidR="004D7EE6">
        <w:rPr>
          <w:rFonts w:ascii="Times New Roman" w:hAnsi="Times New Roman"/>
          <w:sz w:val="20"/>
        </w:rPr>
        <w:softHyphen/>
      </w:r>
      <w:r w:rsidRPr="00BB30CD">
        <w:rPr>
          <w:rFonts w:ascii="Times New Roman" w:hAnsi="Times New Roman"/>
          <w:sz w:val="20"/>
        </w:rPr>
        <w:t xml:space="preserve">utsättningar att stärka tillsynsverksamheten. Transportstyrelsen tillfördes ytterligare resurser </w:t>
      </w:r>
      <w:r>
        <w:rPr>
          <w:rFonts w:ascii="Times New Roman" w:hAnsi="Times New Roman"/>
          <w:sz w:val="20"/>
        </w:rPr>
        <w:t>efter förslag i</w:t>
      </w:r>
      <w:r w:rsidRPr="00BB30CD">
        <w:rPr>
          <w:rFonts w:ascii="Times New Roman" w:hAnsi="Times New Roman"/>
          <w:sz w:val="20"/>
        </w:rPr>
        <w:t xml:space="preserve"> budgetpropositionen för 2022</w:t>
      </w:r>
      <w:r w:rsidR="00C534D5">
        <w:rPr>
          <w:rFonts w:ascii="Times New Roman" w:hAnsi="Times New Roman"/>
          <w:sz w:val="20"/>
        </w:rPr>
        <w:t xml:space="preserve"> (prop. 2021/22:1 </w:t>
      </w:r>
      <w:proofErr w:type="spellStart"/>
      <w:r w:rsidR="00C534D5">
        <w:rPr>
          <w:rFonts w:ascii="Times New Roman" w:hAnsi="Times New Roman"/>
          <w:sz w:val="20"/>
        </w:rPr>
        <w:t>utg.omr</w:t>
      </w:r>
      <w:proofErr w:type="spellEnd"/>
      <w:r w:rsidR="00C534D5">
        <w:rPr>
          <w:rFonts w:ascii="Times New Roman" w:hAnsi="Times New Roman"/>
          <w:sz w:val="20"/>
        </w:rPr>
        <w:t>. 22)</w:t>
      </w:r>
      <w:r w:rsidRPr="00BB30CD">
        <w:rPr>
          <w:rFonts w:ascii="Times New Roman" w:hAnsi="Times New Roman"/>
          <w:sz w:val="20"/>
        </w:rPr>
        <w:t xml:space="preserve"> som innebär att myndigheten kan genomföra en ambitionshöjning av den avgiftsfinansierade tillsynsverksamheten. Ytter</w:t>
      </w:r>
      <w:r w:rsidR="004D7EE6">
        <w:rPr>
          <w:rFonts w:ascii="Times New Roman" w:hAnsi="Times New Roman"/>
          <w:sz w:val="20"/>
        </w:rPr>
        <w:softHyphen/>
      </w:r>
      <w:r w:rsidRPr="00BB30CD">
        <w:rPr>
          <w:rFonts w:ascii="Times New Roman" w:hAnsi="Times New Roman"/>
          <w:sz w:val="20"/>
        </w:rPr>
        <w:t xml:space="preserve">ligare medel tillfördes </w:t>
      </w:r>
      <w:r>
        <w:rPr>
          <w:rFonts w:ascii="Times New Roman" w:hAnsi="Times New Roman"/>
          <w:sz w:val="20"/>
        </w:rPr>
        <w:t>efter förslag i</w:t>
      </w:r>
      <w:r w:rsidRPr="00BB30CD">
        <w:rPr>
          <w:rFonts w:ascii="Times New Roman" w:hAnsi="Times New Roman"/>
          <w:sz w:val="20"/>
        </w:rPr>
        <w:t xml:space="preserve"> budgetpropositionen för 2023 </w:t>
      </w:r>
      <w:r w:rsidR="00C534D5">
        <w:rPr>
          <w:rFonts w:ascii="Times New Roman" w:hAnsi="Times New Roman"/>
          <w:sz w:val="20"/>
        </w:rPr>
        <w:t xml:space="preserve">(prop. 2022/23:1 </w:t>
      </w:r>
      <w:proofErr w:type="spellStart"/>
      <w:r w:rsidR="00C534D5">
        <w:rPr>
          <w:rFonts w:ascii="Times New Roman" w:hAnsi="Times New Roman"/>
          <w:sz w:val="20"/>
        </w:rPr>
        <w:t>utg.omr</w:t>
      </w:r>
      <w:proofErr w:type="spellEnd"/>
      <w:r w:rsidR="00C534D5">
        <w:rPr>
          <w:rFonts w:ascii="Times New Roman" w:hAnsi="Times New Roman"/>
          <w:sz w:val="20"/>
        </w:rPr>
        <w:t xml:space="preserve">. 22) </w:t>
      </w:r>
      <w:r w:rsidRPr="00BB30CD">
        <w:rPr>
          <w:rFonts w:ascii="Times New Roman" w:hAnsi="Times New Roman"/>
          <w:sz w:val="20"/>
        </w:rPr>
        <w:t>för att stärka verksamheten inom regelgivning och skattefinansierad tillsyn på transportområdet.</w:t>
      </w:r>
    </w:p>
    <w:p w14:paraId="6C5D8CA5" w14:textId="70F1A530" w:rsidR="00D4015D" w:rsidRDefault="00163A65" w:rsidP="00D401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E7877">
        <w:rPr>
          <w:rFonts w:ascii="Times New Roman" w:hAnsi="Times New Roman"/>
          <w:sz w:val="20"/>
        </w:rPr>
        <w:t>Slutligen vill regeringen klargöra att den förutsätter att Transportsstyrel</w:t>
      </w:r>
      <w:r w:rsidR="004D7EE6">
        <w:rPr>
          <w:rFonts w:ascii="Times New Roman" w:hAnsi="Times New Roman"/>
          <w:sz w:val="20"/>
        </w:rPr>
        <w:softHyphen/>
      </w:r>
      <w:r w:rsidRPr="00FE7877">
        <w:rPr>
          <w:rFonts w:ascii="Times New Roman" w:hAnsi="Times New Roman"/>
          <w:sz w:val="20"/>
        </w:rPr>
        <w:t>sen i fortsättningen redovisar resultatet av sin tillsyn av statlig verksamhet i enlighet med de</w:t>
      </w:r>
      <w:r>
        <w:rPr>
          <w:rFonts w:ascii="Times New Roman" w:hAnsi="Times New Roman"/>
          <w:sz w:val="20"/>
        </w:rPr>
        <w:t>t</w:t>
      </w:r>
      <w:r w:rsidRPr="00FE7877">
        <w:rPr>
          <w:rFonts w:ascii="Times New Roman" w:hAnsi="Times New Roman"/>
          <w:sz w:val="20"/>
        </w:rPr>
        <w:t xml:space="preserve"> krav som finns i </w:t>
      </w:r>
      <w:r>
        <w:rPr>
          <w:rFonts w:ascii="Times New Roman" w:hAnsi="Times New Roman"/>
          <w:sz w:val="20"/>
        </w:rPr>
        <w:t>förordning med instruktion för Trans</w:t>
      </w:r>
      <w:r w:rsidR="004D7EE6">
        <w:rPr>
          <w:rFonts w:ascii="Times New Roman" w:hAnsi="Times New Roman"/>
          <w:sz w:val="20"/>
        </w:rPr>
        <w:softHyphen/>
      </w:r>
      <w:r>
        <w:rPr>
          <w:rFonts w:ascii="Times New Roman" w:hAnsi="Times New Roman"/>
          <w:sz w:val="20"/>
        </w:rPr>
        <w:t xml:space="preserve">portstyrelsen. </w:t>
      </w:r>
    </w:p>
    <w:p w14:paraId="5BE987C2" w14:textId="77777777" w:rsidR="00D4015D" w:rsidRPr="00BB30CD" w:rsidRDefault="00163A65" w:rsidP="00D401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B30CD">
        <w:rPr>
          <w:rFonts w:ascii="Times New Roman" w:hAnsi="Times New Roman"/>
          <w:sz w:val="20"/>
        </w:rPr>
        <w:t xml:space="preserve">I och med denna skrivelse anser regeringen att granskningsrapporten är slutbehandlad.    </w:t>
      </w:r>
    </w:p>
    <w:p w14:paraId="2909F405" w14:textId="77777777" w:rsidR="00D4015D" w:rsidRPr="00BB30CD" w:rsidRDefault="003704F0" w:rsidP="00D4015D"/>
    <w:p w14:paraId="082F5391" w14:textId="77777777" w:rsidR="00DB62B9" w:rsidRPr="00152749" w:rsidRDefault="00DB62B9" w:rsidP="00152749">
      <w:pPr>
        <w:pStyle w:val="Brdtextmedindrag"/>
        <w:sectPr w:rsidR="00DB62B9" w:rsidRPr="00152749" w:rsidSect="00155500">
          <w:headerReference w:type="even" r:id="rId39"/>
          <w:headerReference w:type="default" r:id="rId40"/>
          <w:footerReference w:type="even" r:id="rId41"/>
          <w:footerReference w:type="default" r:id="rId42"/>
          <w:headerReference w:type="first" r:id="rId43"/>
          <w:footerReference w:type="first" r:id="rId44"/>
          <w:type w:val="continuous"/>
          <w:pgSz w:w="9356" w:h="13721" w:code="9"/>
          <w:pgMar w:top="794" w:right="2438" w:bottom="1191" w:left="1021" w:header="0" w:footer="709" w:gutter="0"/>
          <w:cols w:space="708"/>
          <w:docGrid w:linePitch="360"/>
        </w:sectPr>
      </w:pPr>
    </w:p>
    <w:p w14:paraId="50F06AD7" w14:textId="7F22785A" w:rsidR="00756056" w:rsidRDefault="00163A65" w:rsidP="00E01D3F">
      <w:pPr>
        <w:pStyle w:val="Bilagarubrik"/>
      </w:pPr>
      <w:bookmarkStart w:id="15" w:name="_Toc129263336"/>
      <w:r w:rsidRPr="00E01D3F">
        <w:lastRenderedPageBreak/>
        <w:t>Ri</w:t>
      </w:r>
      <w:r w:rsidR="00461F05">
        <w:t xml:space="preserve">ksrevisionens </w:t>
      </w:r>
      <w:r w:rsidRPr="00E01D3F">
        <w:t xml:space="preserve">rapport </w:t>
      </w:r>
      <w:r w:rsidR="00461F05">
        <w:t>Transportstyrelsens tillsyn</w:t>
      </w:r>
      <w:r w:rsidR="008236DB">
        <w:t xml:space="preserve"> – styrning och prioritering</w:t>
      </w:r>
      <w:r w:rsidR="00461F05">
        <w:t xml:space="preserve"> (2022:24)</w:t>
      </w:r>
      <w:bookmarkEnd w:id="15"/>
    </w:p>
    <w:p w14:paraId="68701B31" w14:textId="77777777" w:rsidR="00756056" w:rsidRDefault="00756056" w:rsidP="00756056">
      <w:pPr>
        <w:pStyle w:val="Brdtext"/>
        <w:rPr>
          <w:sz w:val="30"/>
        </w:rPr>
      </w:pPr>
      <w:r>
        <w:br w:type="page"/>
      </w:r>
    </w:p>
    <w:p w14:paraId="2A906B68" w14:textId="77777777" w:rsidR="00756056" w:rsidRDefault="00756056">
      <w:pPr>
        <w:spacing w:line="2" w:lineRule="auto"/>
        <w:rPr>
          <w:rFonts w:ascii="Times New Roman" w:hAnsi="Times New Roman"/>
          <w:sz w:val="30"/>
        </w:rPr>
      </w:pPr>
      <w:r>
        <w:lastRenderedPageBreak/>
        <w:br w:type="page"/>
      </w:r>
    </w:p>
    <w:p w14:paraId="0A73112A" w14:textId="77777777" w:rsidR="00756056" w:rsidRDefault="00756056">
      <w:pPr>
        <w:spacing w:line="2" w:lineRule="auto"/>
        <w:rPr>
          <w:rFonts w:ascii="Times New Roman" w:hAnsi="Times New Roman"/>
          <w:sz w:val="30"/>
        </w:rPr>
      </w:pPr>
      <w:r>
        <w:lastRenderedPageBreak/>
        <w:br w:type="page"/>
      </w:r>
    </w:p>
    <w:p w14:paraId="19DC6625" w14:textId="77777777" w:rsidR="00756056" w:rsidRDefault="00756056">
      <w:pPr>
        <w:spacing w:line="2" w:lineRule="auto"/>
        <w:rPr>
          <w:rFonts w:ascii="Times New Roman" w:hAnsi="Times New Roman"/>
          <w:sz w:val="30"/>
        </w:rPr>
      </w:pPr>
      <w:r>
        <w:lastRenderedPageBreak/>
        <w:br w:type="page"/>
      </w:r>
    </w:p>
    <w:p w14:paraId="47E28813" w14:textId="77777777" w:rsidR="00756056" w:rsidRDefault="00756056">
      <w:pPr>
        <w:spacing w:line="2" w:lineRule="auto"/>
        <w:rPr>
          <w:rFonts w:ascii="Times New Roman" w:hAnsi="Times New Roman"/>
          <w:sz w:val="30"/>
        </w:rPr>
      </w:pPr>
      <w:r>
        <w:lastRenderedPageBreak/>
        <w:br w:type="page"/>
      </w:r>
    </w:p>
    <w:p w14:paraId="6B20819B" w14:textId="77777777" w:rsidR="00756056" w:rsidRDefault="00756056">
      <w:pPr>
        <w:spacing w:line="2" w:lineRule="auto"/>
        <w:rPr>
          <w:rFonts w:ascii="Times New Roman" w:hAnsi="Times New Roman"/>
          <w:sz w:val="30"/>
        </w:rPr>
      </w:pPr>
      <w:r>
        <w:lastRenderedPageBreak/>
        <w:br w:type="page"/>
      </w:r>
    </w:p>
    <w:p w14:paraId="330F49AF" w14:textId="77777777" w:rsidR="00756056" w:rsidRDefault="00756056">
      <w:pPr>
        <w:spacing w:line="2" w:lineRule="auto"/>
        <w:rPr>
          <w:rFonts w:ascii="Times New Roman" w:hAnsi="Times New Roman"/>
          <w:sz w:val="30"/>
        </w:rPr>
      </w:pPr>
      <w:r>
        <w:lastRenderedPageBreak/>
        <w:br w:type="page"/>
      </w:r>
    </w:p>
    <w:p w14:paraId="1803BA5A" w14:textId="77777777" w:rsidR="00756056" w:rsidRDefault="00756056">
      <w:pPr>
        <w:spacing w:line="2" w:lineRule="auto"/>
        <w:rPr>
          <w:rFonts w:ascii="Times New Roman" w:hAnsi="Times New Roman"/>
          <w:sz w:val="30"/>
        </w:rPr>
      </w:pPr>
      <w:r>
        <w:lastRenderedPageBreak/>
        <w:br w:type="page"/>
      </w:r>
    </w:p>
    <w:p w14:paraId="39EA0D27" w14:textId="77777777" w:rsidR="00756056" w:rsidRDefault="00756056">
      <w:pPr>
        <w:spacing w:line="2" w:lineRule="auto"/>
        <w:rPr>
          <w:rFonts w:ascii="Times New Roman" w:hAnsi="Times New Roman"/>
          <w:sz w:val="30"/>
        </w:rPr>
      </w:pPr>
      <w:r>
        <w:lastRenderedPageBreak/>
        <w:br w:type="page"/>
      </w:r>
    </w:p>
    <w:p w14:paraId="3055E9BE" w14:textId="77777777" w:rsidR="00756056" w:rsidRDefault="00756056">
      <w:pPr>
        <w:spacing w:line="2" w:lineRule="auto"/>
        <w:rPr>
          <w:rFonts w:ascii="Times New Roman" w:hAnsi="Times New Roman"/>
          <w:sz w:val="30"/>
        </w:rPr>
      </w:pPr>
      <w:r>
        <w:lastRenderedPageBreak/>
        <w:br w:type="page"/>
      </w:r>
    </w:p>
    <w:p w14:paraId="50E18176" w14:textId="77777777" w:rsidR="00756056" w:rsidRDefault="00756056">
      <w:pPr>
        <w:spacing w:line="2" w:lineRule="auto"/>
        <w:rPr>
          <w:rFonts w:ascii="Times New Roman" w:hAnsi="Times New Roman"/>
          <w:sz w:val="30"/>
        </w:rPr>
      </w:pPr>
      <w:r>
        <w:lastRenderedPageBreak/>
        <w:br w:type="page"/>
      </w:r>
    </w:p>
    <w:p w14:paraId="37E337A3" w14:textId="77777777" w:rsidR="00756056" w:rsidRDefault="00756056">
      <w:pPr>
        <w:spacing w:line="2" w:lineRule="auto"/>
        <w:rPr>
          <w:rFonts w:ascii="Times New Roman" w:hAnsi="Times New Roman"/>
          <w:sz w:val="30"/>
        </w:rPr>
      </w:pPr>
      <w:r>
        <w:lastRenderedPageBreak/>
        <w:br w:type="page"/>
      </w:r>
    </w:p>
    <w:p w14:paraId="27E5FEA0" w14:textId="77777777" w:rsidR="00756056" w:rsidRDefault="00756056">
      <w:pPr>
        <w:spacing w:line="2" w:lineRule="auto"/>
        <w:rPr>
          <w:rFonts w:ascii="Times New Roman" w:hAnsi="Times New Roman"/>
          <w:sz w:val="30"/>
        </w:rPr>
      </w:pPr>
      <w:r>
        <w:lastRenderedPageBreak/>
        <w:br w:type="page"/>
      </w:r>
    </w:p>
    <w:p w14:paraId="0DF6CD53" w14:textId="77777777" w:rsidR="00756056" w:rsidRDefault="00756056">
      <w:pPr>
        <w:spacing w:line="2" w:lineRule="auto"/>
        <w:rPr>
          <w:rFonts w:ascii="Times New Roman" w:hAnsi="Times New Roman"/>
          <w:sz w:val="30"/>
        </w:rPr>
      </w:pPr>
      <w:r>
        <w:lastRenderedPageBreak/>
        <w:br w:type="page"/>
      </w:r>
    </w:p>
    <w:p w14:paraId="4D8D1EAD" w14:textId="77777777" w:rsidR="00756056" w:rsidRDefault="00756056">
      <w:pPr>
        <w:spacing w:line="2" w:lineRule="auto"/>
        <w:rPr>
          <w:rFonts w:ascii="Times New Roman" w:hAnsi="Times New Roman"/>
          <w:sz w:val="30"/>
        </w:rPr>
      </w:pPr>
      <w:r>
        <w:lastRenderedPageBreak/>
        <w:br w:type="page"/>
      </w:r>
    </w:p>
    <w:p w14:paraId="30FAD1EF" w14:textId="77777777" w:rsidR="00756056" w:rsidRDefault="00756056">
      <w:pPr>
        <w:spacing w:line="2" w:lineRule="auto"/>
        <w:rPr>
          <w:rFonts w:ascii="Times New Roman" w:hAnsi="Times New Roman"/>
          <w:sz w:val="30"/>
        </w:rPr>
      </w:pPr>
      <w:r>
        <w:lastRenderedPageBreak/>
        <w:br w:type="page"/>
      </w:r>
    </w:p>
    <w:p w14:paraId="454B266E" w14:textId="77777777" w:rsidR="00756056" w:rsidRDefault="00756056">
      <w:pPr>
        <w:spacing w:line="2" w:lineRule="auto"/>
        <w:rPr>
          <w:rFonts w:ascii="Times New Roman" w:hAnsi="Times New Roman"/>
          <w:sz w:val="30"/>
        </w:rPr>
      </w:pPr>
      <w:r>
        <w:lastRenderedPageBreak/>
        <w:br w:type="page"/>
      </w:r>
    </w:p>
    <w:p w14:paraId="0C6F01ED" w14:textId="77777777" w:rsidR="00756056" w:rsidRDefault="00756056">
      <w:pPr>
        <w:spacing w:line="2" w:lineRule="auto"/>
        <w:rPr>
          <w:rFonts w:ascii="Times New Roman" w:hAnsi="Times New Roman"/>
          <w:sz w:val="30"/>
        </w:rPr>
      </w:pPr>
      <w:r>
        <w:lastRenderedPageBreak/>
        <w:br w:type="page"/>
      </w:r>
    </w:p>
    <w:p w14:paraId="17993564" w14:textId="77777777" w:rsidR="00756056" w:rsidRDefault="00756056">
      <w:pPr>
        <w:spacing w:line="2" w:lineRule="auto"/>
        <w:rPr>
          <w:rFonts w:ascii="Times New Roman" w:hAnsi="Times New Roman"/>
          <w:sz w:val="30"/>
        </w:rPr>
      </w:pPr>
      <w:r>
        <w:lastRenderedPageBreak/>
        <w:br w:type="page"/>
      </w:r>
    </w:p>
    <w:p w14:paraId="3FAE145A" w14:textId="77777777" w:rsidR="00756056" w:rsidRDefault="00756056">
      <w:pPr>
        <w:spacing w:line="2" w:lineRule="auto"/>
        <w:rPr>
          <w:rFonts w:ascii="Times New Roman" w:hAnsi="Times New Roman"/>
          <w:sz w:val="30"/>
        </w:rPr>
      </w:pPr>
      <w:r>
        <w:lastRenderedPageBreak/>
        <w:br w:type="page"/>
      </w:r>
    </w:p>
    <w:p w14:paraId="4C4752AF" w14:textId="77777777" w:rsidR="00756056" w:rsidRDefault="00756056">
      <w:pPr>
        <w:spacing w:line="2" w:lineRule="auto"/>
        <w:rPr>
          <w:rFonts w:ascii="Times New Roman" w:hAnsi="Times New Roman"/>
          <w:sz w:val="30"/>
        </w:rPr>
      </w:pPr>
      <w:r>
        <w:lastRenderedPageBreak/>
        <w:br w:type="page"/>
      </w:r>
    </w:p>
    <w:p w14:paraId="7EAFBCEB" w14:textId="77777777" w:rsidR="00756056" w:rsidRDefault="00756056">
      <w:pPr>
        <w:spacing w:line="2" w:lineRule="auto"/>
        <w:rPr>
          <w:rFonts w:ascii="Times New Roman" w:hAnsi="Times New Roman"/>
          <w:sz w:val="30"/>
        </w:rPr>
      </w:pPr>
      <w:r>
        <w:lastRenderedPageBreak/>
        <w:br w:type="page"/>
      </w:r>
    </w:p>
    <w:p w14:paraId="1C49FF27" w14:textId="77777777" w:rsidR="00756056" w:rsidRDefault="00756056">
      <w:pPr>
        <w:spacing w:line="2" w:lineRule="auto"/>
        <w:rPr>
          <w:rFonts w:ascii="Times New Roman" w:hAnsi="Times New Roman"/>
          <w:sz w:val="30"/>
        </w:rPr>
      </w:pPr>
      <w:r>
        <w:lastRenderedPageBreak/>
        <w:br w:type="page"/>
      </w:r>
    </w:p>
    <w:p w14:paraId="4D80B7D7" w14:textId="77777777" w:rsidR="00756056" w:rsidRDefault="00756056">
      <w:pPr>
        <w:spacing w:line="2" w:lineRule="auto"/>
        <w:rPr>
          <w:rFonts w:ascii="Times New Roman" w:hAnsi="Times New Roman"/>
          <w:sz w:val="30"/>
        </w:rPr>
      </w:pPr>
      <w:r>
        <w:lastRenderedPageBreak/>
        <w:br w:type="page"/>
      </w:r>
    </w:p>
    <w:p w14:paraId="16ED3E52" w14:textId="77777777" w:rsidR="00756056" w:rsidRDefault="00756056">
      <w:pPr>
        <w:spacing w:line="2" w:lineRule="auto"/>
        <w:rPr>
          <w:rFonts w:ascii="Times New Roman" w:hAnsi="Times New Roman"/>
          <w:sz w:val="30"/>
        </w:rPr>
      </w:pPr>
      <w:r>
        <w:lastRenderedPageBreak/>
        <w:br w:type="page"/>
      </w:r>
    </w:p>
    <w:p w14:paraId="11AABA8B" w14:textId="77777777" w:rsidR="00756056" w:rsidRDefault="00756056">
      <w:pPr>
        <w:spacing w:line="2" w:lineRule="auto"/>
        <w:rPr>
          <w:rFonts w:ascii="Times New Roman" w:hAnsi="Times New Roman"/>
          <w:sz w:val="30"/>
        </w:rPr>
      </w:pPr>
      <w:r>
        <w:lastRenderedPageBreak/>
        <w:br w:type="page"/>
      </w:r>
    </w:p>
    <w:p w14:paraId="20861A1B" w14:textId="77777777" w:rsidR="00756056" w:rsidRDefault="00756056">
      <w:pPr>
        <w:spacing w:line="2" w:lineRule="auto"/>
        <w:rPr>
          <w:rFonts w:ascii="Times New Roman" w:hAnsi="Times New Roman"/>
          <w:sz w:val="30"/>
        </w:rPr>
      </w:pPr>
      <w:r>
        <w:lastRenderedPageBreak/>
        <w:br w:type="page"/>
      </w:r>
    </w:p>
    <w:p w14:paraId="5FA710CC" w14:textId="77777777" w:rsidR="00756056" w:rsidRDefault="00756056">
      <w:pPr>
        <w:spacing w:line="2" w:lineRule="auto"/>
        <w:rPr>
          <w:rFonts w:ascii="Times New Roman" w:hAnsi="Times New Roman"/>
          <w:sz w:val="30"/>
        </w:rPr>
      </w:pPr>
      <w:r>
        <w:lastRenderedPageBreak/>
        <w:br w:type="page"/>
      </w:r>
    </w:p>
    <w:p w14:paraId="511BD9AD" w14:textId="77777777" w:rsidR="00756056" w:rsidRDefault="00756056">
      <w:pPr>
        <w:spacing w:line="2" w:lineRule="auto"/>
        <w:rPr>
          <w:rFonts w:ascii="Times New Roman" w:hAnsi="Times New Roman"/>
          <w:sz w:val="30"/>
        </w:rPr>
      </w:pPr>
      <w:r>
        <w:lastRenderedPageBreak/>
        <w:br w:type="page"/>
      </w:r>
    </w:p>
    <w:p w14:paraId="5F0C9C99" w14:textId="77777777" w:rsidR="00756056" w:rsidRDefault="00756056">
      <w:pPr>
        <w:spacing w:line="2" w:lineRule="auto"/>
        <w:rPr>
          <w:rFonts w:ascii="Times New Roman" w:hAnsi="Times New Roman"/>
          <w:sz w:val="30"/>
        </w:rPr>
      </w:pPr>
      <w:r>
        <w:lastRenderedPageBreak/>
        <w:br w:type="page"/>
      </w:r>
    </w:p>
    <w:p w14:paraId="1E817C53" w14:textId="77777777" w:rsidR="00756056" w:rsidRDefault="00756056">
      <w:pPr>
        <w:spacing w:line="2" w:lineRule="auto"/>
        <w:rPr>
          <w:rFonts w:ascii="Times New Roman" w:hAnsi="Times New Roman"/>
          <w:sz w:val="30"/>
        </w:rPr>
      </w:pPr>
      <w:r>
        <w:lastRenderedPageBreak/>
        <w:br w:type="page"/>
      </w:r>
    </w:p>
    <w:p w14:paraId="4335880B" w14:textId="77777777" w:rsidR="00756056" w:rsidRDefault="00756056">
      <w:pPr>
        <w:spacing w:line="2" w:lineRule="auto"/>
        <w:rPr>
          <w:rFonts w:ascii="Times New Roman" w:hAnsi="Times New Roman"/>
          <w:sz w:val="30"/>
        </w:rPr>
      </w:pPr>
      <w:r>
        <w:lastRenderedPageBreak/>
        <w:br w:type="page"/>
      </w:r>
    </w:p>
    <w:p w14:paraId="5B612FE4" w14:textId="77777777" w:rsidR="00756056" w:rsidRDefault="00756056">
      <w:pPr>
        <w:spacing w:line="2" w:lineRule="auto"/>
        <w:rPr>
          <w:rFonts w:ascii="Times New Roman" w:hAnsi="Times New Roman"/>
          <w:sz w:val="30"/>
        </w:rPr>
      </w:pPr>
      <w:r>
        <w:lastRenderedPageBreak/>
        <w:br w:type="page"/>
      </w:r>
    </w:p>
    <w:p w14:paraId="0982A261" w14:textId="77777777" w:rsidR="00756056" w:rsidRDefault="00756056">
      <w:pPr>
        <w:spacing w:line="2" w:lineRule="auto"/>
        <w:rPr>
          <w:rFonts w:ascii="Times New Roman" w:hAnsi="Times New Roman"/>
          <w:sz w:val="30"/>
        </w:rPr>
      </w:pPr>
      <w:r>
        <w:lastRenderedPageBreak/>
        <w:br w:type="page"/>
      </w:r>
    </w:p>
    <w:p w14:paraId="44B60C73" w14:textId="77777777" w:rsidR="00756056" w:rsidRDefault="00756056">
      <w:pPr>
        <w:spacing w:line="2" w:lineRule="auto"/>
        <w:rPr>
          <w:rFonts w:ascii="Times New Roman" w:hAnsi="Times New Roman"/>
          <w:sz w:val="30"/>
        </w:rPr>
      </w:pPr>
      <w:r>
        <w:lastRenderedPageBreak/>
        <w:br w:type="page"/>
      </w:r>
    </w:p>
    <w:p w14:paraId="373E2BA0" w14:textId="77777777" w:rsidR="00756056" w:rsidRDefault="00756056">
      <w:pPr>
        <w:spacing w:line="2" w:lineRule="auto"/>
        <w:rPr>
          <w:rFonts w:ascii="Times New Roman" w:hAnsi="Times New Roman"/>
          <w:sz w:val="30"/>
        </w:rPr>
      </w:pPr>
      <w:r>
        <w:lastRenderedPageBreak/>
        <w:br w:type="page"/>
      </w:r>
    </w:p>
    <w:p w14:paraId="4A987236" w14:textId="77777777" w:rsidR="00756056" w:rsidRDefault="00756056">
      <w:pPr>
        <w:spacing w:line="2" w:lineRule="auto"/>
        <w:rPr>
          <w:rFonts w:ascii="Times New Roman" w:hAnsi="Times New Roman"/>
          <w:sz w:val="30"/>
        </w:rPr>
      </w:pPr>
      <w:r>
        <w:lastRenderedPageBreak/>
        <w:br w:type="page"/>
      </w:r>
    </w:p>
    <w:p w14:paraId="3989671B" w14:textId="77777777" w:rsidR="00756056" w:rsidRDefault="00756056">
      <w:pPr>
        <w:spacing w:line="2" w:lineRule="auto"/>
        <w:rPr>
          <w:rFonts w:ascii="Times New Roman" w:hAnsi="Times New Roman"/>
          <w:sz w:val="30"/>
        </w:rPr>
      </w:pPr>
      <w:r>
        <w:lastRenderedPageBreak/>
        <w:br w:type="page"/>
      </w:r>
    </w:p>
    <w:p w14:paraId="6AC07021" w14:textId="77777777" w:rsidR="00756056" w:rsidRDefault="00756056">
      <w:pPr>
        <w:spacing w:line="2" w:lineRule="auto"/>
        <w:rPr>
          <w:rFonts w:ascii="Times New Roman" w:hAnsi="Times New Roman"/>
          <w:sz w:val="30"/>
        </w:rPr>
      </w:pPr>
      <w:r>
        <w:lastRenderedPageBreak/>
        <w:br w:type="page"/>
      </w:r>
    </w:p>
    <w:p w14:paraId="097EBAD4" w14:textId="77777777" w:rsidR="00756056" w:rsidRDefault="00756056">
      <w:pPr>
        <w:spacing w:line="2" w:lineRule="auto"/>
        <w:rPr>
          <w:rFonts w:ascii="Times New Roman" w:hAnsi="Times New Roman"/>
          <w:sz w:val="30"/>
        </w:rPr>
      </w:pPr>
      <w:r>
        <w:lastRenderedPageBreak/>
        <w:br w:type="page"/>
      </w:r>
    </w:p>
    <w:p w14:paraId="5DBB5783" w14:textId="77777777" w:rsidR="00756056" w:rsidRDefault="00756056">
      <w:pPr>
        <w:spacing w:line="2" w:lineRule="auto"/>
        <w:rPr>
          <w:rFonts w:ascii="Times New Roman" w:hAnsi="Times New Roman"/>
          <w:sz w:val="30"/>
        </w:rPr>
      </w:pPr>
      <w:r>
        <w:lastRenderedPageBreak/>
        <w:br w:type="page"/>
      </w:r>
    </w:p>
    <w:p w14:paraId="1C8EDCD2" w14:textId="77777777" w:rsidR="00756056" w:rsidRDefault="00756056">
      <w:pPr>
        <w:spacing w:line="2" w:lineRule="auto"/>
        <w:rPr>
          <w:rFonts w:ascii="Times New Roman" w:hAnsi="Times New Roman"/>
          <w:sz w:val="30"/>
        </w:rPr>
      </w:pPr>
      <w:r>
        <w:lastRenderedPageBreak/>
        <w:br w:type="page"/>
      </w:r>
    </w:p>
    <w:p w14:paraId="11C40527" w14:textId="77777777" w:rsidR="00756056" w:rsidRDefault="00756056">
      <w:pPr>
        <w:spacing w:line="2" w:lineRule="auto"/>
        <w:rPr>
          <w:rFonts w:ascii="Times New Roman" w:hAnsi="Times New Roman"/>
          <w:sz w:val="30"/>
        </w:rPr>
      </w:pPr>
      <w:r>
        <w:lastRenderedPageBreak/>
        <w:br w:type="page"/>
      </w:r>
    </w:p>
    <w:p w14:paraId="196D1CFA" w14:textId="77777777" w:rsidR="00756056" w:rsidRDefault="00756056">
      <w:pPr>
        <w:spacing w:line="2" w:lineRule="auto"/>
        <w:rPr>
          <w:rFonts w:ascii="Times New Roman" w:hAnsi="Times New Roman"/>
          <w:sz w:val="30"/>
        </w:rPr>
      </w:pPr>
      <w:r>
        <w:lastRenderedPageBreak/>
        <w:br w:type="page"/>
      </w:r>
    </w:p>
    <w:p w14:paraId="56157C97" w14:textId="77777777" w:rsidR="00756056" w:rsidRDefault="00756056">
      <w:pPr>
        <w:spacing w:line="2" w:lineRule="auto"/>
        <w:rPr>
          <w:rFonts w:ascii="Times New Roman" w:hAnsi="Times New Roman"/>
          <w:sz w:val="30"/>
        </w:rPr>
      </w:pPr>
      <w:r>
        <w:lastRenderedPageBreak/>
        <w:br w:type="page"/>
      </w:r>
    </w:p>
    <w:p w14:paraId="36B8BC7C" w14:textId="77777777" w:rsidR="00756056" w:rsidRDefault="00756056">
      <w:pPr>
        <w:spacing w:line="2" w:lineRule="auto"/>
        <w:rPr>
          <w:rFonts w:ascii="Times New Roman" w:hAnsi="Times New Roman"/>
          <w:sz w:val="30"/>
        </w:rPr>
      </w:pPr>
      <w:r>
        <w:lastRenderedPageBreak/>
        <w:br w:type="page"/>
      </w:r>
    </w:p>
    <w:p w14:paraId="3F29D81A" w14:textId="77777777" w:rsidR="00756056" w:rsidRDefault="00756056">
      <w:pPr>
        <w:spacing w:line="2" w:lineRule="auto"/>
        <w:rPr>
          <w:rFonts w:ascii="Times New Roman" w:hAnsi="Times New Roman"/>
          <w:sz w:val="30"/>
        </w:rPr>
      </w:pPr>
      <w:r>
        <w:lastRenderedPageBreak/>
        <w:br w:type="page"/>
      </w:r>
    </w:p>
    <w:p w14:paraId="0EF1132E" w14:textId="77777777" w:rsidR="00756056" w:rsidRDefault="00756056">
      <w:pPr>
        <w:spacing w:line="2" w:lineRule="auto"/>
        <w:rPr>
          <w:rFonts w:ascii="Times New Roman" w:hAnsi="Times New Roman"/>
          <w:sz w:val="30"/>
        </w:rPr>
      </w:pPr>
      <w:r>
        <w:lastRenderedPageBreak/>
        <w:br w:type="page"/>
      </w:r>
    </w:p>
    <w:p w14:paraId="3E81158E" w14:textId="77777777" w:rsidR="00756056" w:rsidRDefault="00756056">
      <w:pPr>
        <w:spacing w:line="2" w:lineRule="auto"/>
        <w:rPr>
          <w:rFonts w:ascii="Times New Roman" w:hAnsi="Times New Roman"/>
          <w:sz w:val="30"/>
        </w:rPr>
      </w:pPr>
      <w:r>
        <w:lastRenderedPageBreak/>
        <w:br w:type="page"/>
      </w:r>
    </w:p>
    <w:p w14:paraId="13A2517F" w14:textId="77777777" w:rsidR="00756056" w:rsidRDefault="00756056">
      <w:pPr>
        <w:spacing w:line="2" w:lineRule="auto"/>
        <w:rPr>
          <w:rFonts w:ascii="Times New Roman" w:hAnsi="Times New Roman"/>
          <w:sz w:val="30"/>
        </w:rPr>
      </w:pPr>
      <w:r>
        <w:lastRenderedPageBreak/>
        <w:br w:type="page"/>
      </w:r>
    </w:p>
    <w:p w14:paraId="59FF6877" w14:textId="77777777" w:rsidR="00756056" w:rsidRDefault="00756056">
      <w:pPr>
        <w:spacing w:line="2" w:lineRule="auto"/>
        <w:rPr>
          <w:rFonts w:ascii="Times New Roman" w:hAnsi="Times New Roman"/>
          <w:sz w:val="30"/>
        </w:rPr>
      </w:pPr>
      <w:r>
        <w:lastRenderedPageBreak/>
        <w:br w:type="page"/>
      </w:r>
    </w:p>
    <w:p w14:paraId="56FDE280" w14:textId="77777777" w:rsidR="00756056" w:rsidRDefault="00756056">
      <w:pPr>
        <w:spacing w:line="2" w:lineRule="auto"/>
        <w:rPr>
          <w:rFonts w:ascii="Times New Roman" w:hAnsi="Times New Roman"/>
          <w:sz w:val="30"/>
        </w:rPr>
      </w:pPr>
      <w:r>
        <w:lastRenderedPageBreak/>
        <w:br w:type="page"/>
      </w:r>
    </w:p>
    <w:p w14:paraId="12EC2BF8" w14:textId="77777777" w:rsidR="00756056" w:rsidRDefault="00756056">
      <w:pPr>
        <w:spacing w:line="2" w:lineRule="auto"/>
        <w:rPr>
          <w:rFonts w:ascii="Times New Roman" w:hAnsi="Times New Roman"/>
          <w:sz w:val="30"/>
        </w:rPr>
      </w:pPr>
      <w:r>
        <w:lastRenderedPageBreak/>
        <w:br w:type="page"/>
      </w:r>
    </w:p>
    <w:p w14:paraId="30B06DE6" w14:textId="77777777" w:rsidR="00756056" w:rsidRDefault="00756056">
      <w:pPr>
        <w:spacing w:line="2" w:lineRule="auto"/>
        <w:rPr>
          <w:rFonts w:ascii="Times New Roman" w:hAnsi="Times New Roman"/>
          <w:sz w:val="30"/>
        </w:rPr>
      </w:pPr>
      <w:r>
        <w:lastRenderedPageBreak/>
        <w:br w:type="page"/>
      </w:r>
    </w:p>
    <w:p w14:paraId="4F7374D0" w14:textId="77777777" w:rsidR="00756056" w:rsidRDefault="00756056">
      <w:pPr>
        <w:spacing w:line="2" w:lineRule="auto"/>
        <w:rPr>
          <w:rFonts w:ascii="Times New Roman" w:hAnsi="Times New Roman"/>
          <w:sz w:val="30"/>
        </w:rPr>
      </w:pPr>
      <w:r>
        <w:lastRenderedPageBreak/>
        <w:br w:type="page"/>
      </w:r>
    </w:p>
    <w:p w14:paraId="2B6D39C0" w14:textId="77777777" w:rsidR="00756056" w:rsidRDefault="00756056">
      <w:pPr>
        <w:spacing w:line="2" w:lineRule="auto"/>
        <w:rPr>
          <w:rFonts w:ascii="Times New Roman" w:hAnsi="Times New Roman"/>
          <w:sz w:val="30"/>
        </w:rPr>
      </w:pPr>
      <w:r>
        <w:lastRenderedPageBreak/>
        <w:br w:type="page"/>
      </w:r>
    </w:p>
    <w:p w14:paraId="65C4E3CA" w14:textId="77777777" w:rsidR="00756056" w:rsidRDefault="00756056">
      <w:pPr>
        <w:spacing w:line="2" w:lineRule="auto"/>
        <w:rPr>
          <w:rFonts w:ascii="Times New Roman" w:hAnsi="Times New Roman"/>
          <w:sz w:val="30"/>
        </w:rPr>
      </w:pPr>
      <w:r>
        <w:lastRenderedPageBreak/>
        <w:br w:type="page"/>
      </w:r>
    </w:p>
    <w:p w14:paraId="03E53396" w14:textId="77777777" w:rsidR="00756056" w:rsidRDefault="00756056">
      <w:pPr>
        <w:spacing w:line="2" w:lineRule="auto"/>
        <w:rPr>
          <w:rFonts w:ascii="Times New Roman" w:hAnsi="Times New Roman"/>
          <w:sz w:val="30"/>
        </w:rPr>
      </w:pPr>
      <w:r>
        <w:lastRenderedPageBreak/>
        <w:br w:type="page"/>
      </w:r>
    </w:p>
    <w:p w14:paraId="00E4AF8C" w14:textId="77777777" w:rsidR="00756056" w:rsidRDefault="00756056">
      <w:pPr>
        <w:spacing w:line="2" w:lineRule="auto"/>
        <w:rPr>
          <w:rFonts w:ascii="Times New Roman" w:hAnsi="Times New Roman"/>
          <w:sz w:val="30"/>
        </w:rPr>
      </w:pPr>
      <w:r>
        <w:lastRenderedPageBreak/>
        <w:br w:type="page"/>
      </w:r>
    </w:p>
    <w:p w14:paraId="10744BB6" w14:textId="77777777" w:rsidR="00756056" w:rsidRDefault="00756056">
      <w:pPr>
        <w:spacing w:line="2" w:lineRule="auto"/>
        <w:rPr>
          <w:rFonts w:ascii="Times New Roman" w:hAnsi="Times New Roman"/>
          <w:sz w:val="30"/>
        </w:rPr>
      </w:pPr>
      <w:r>
        <w:lastRenderedPageBreak/>
        <w:br w:type="page"/>
      </w:r>
    </w:p>
    <w:p w14:paraId="240D883A" w14:textId="77777777" w:rsidR="00756056" w:rsidRDefault="00756056">
      <w:pPr>
        <w:spacing w:line="2" w:lineRule="auto"/>
        <w:rPr>
          <w:rFonts w:ascii="Times New Roman" w:hAnsi="Times New Roman"/>
          <w:sz w:val="30"/>
        </w:rPr>
      </w:pPr>
      <w:r>
        <w:lastRenderedPageBreak/>
        <w:br w:type="page"/>
      </w:r>
    </w:p>
    <w:p w14:paraId="67531427" w14:textId="77777777" w:rsidR="00756056" w:rsidRDefault="00756056">
      <w:pPr>
        <w:spacing w:line="2" w:lineRule="auto"/>
        <w:rPr>
          <w:rFonts w:ascii="Times New Roman" w:hAnsi="Times New Roman"/>
          <w:sz w:val="30"/>
        </w:rPr>
      </w:pPr>
      <w:r>
        <w:lastRenderedPageBreak/>
        <w:br w:type="page"/>
      </w:r>
    </w:p>
    <w:p w14:paraId="1C087C75" w14:textId="77777777" w:rsidR="00756056" w:rsidRDefault="00756056">
      <w:pPr>
        <w:spacing w:line="2" w:lineRule="auto"/>
        <w:rPr>
          <w:rFonts w:ascii="Times New Roman" w:hAnsi="Times New Roman"/>
          <w:sz w:val="30"/>
        </w:rPr>
      </w:pPr>
      <w:r>
        <w:lastRenderedPageBreak/>
        <w:br w:type="page"/>
      </w:r>
    </w:p>
    <w:p w14:paraId="3EC5DB98" w14:textId="77777777" w:rsidR="00756056" w:rsidRDefault="00756056">
      <w:pPr>
        <w:spacing w:line="2" w:lineRule="auto"/>
        <w:rPr>
          <w:rFonts w:ascii="Times New Roman" w:hAnsi="Times New Roman"/>
          <w:sz w:val="30"/>
        </w:rPr>
      </w:pPr>
      <w:r>
        <w:lastRenderedPageBreak/>
        <w:br w:type="page"/>
      </w:r>
    </w:p>
    <w:p w14:paraId="01140AF4" w14:textId="77777777" w:rsidR="00756056" w:rsidRDefault="00756056">
      <w:pPr>
        <w:spacing w:line="2" w:lineRule="auto"/>
        <w:rPr>
          <w:rFonts w:ascii="Times New Roman" w:hAnsi="Times New Roman"/>
          <w:sz w:val="30"/>
        </w:rPr>
      </w:pPr>
      <w:r>
        <w:lastRenderedPageBreak/>
        <w:br w:type="page"/>
      </w:r>
    </w:p>
    <w:p w14:paraId="670D147B" w14:textId="77777777" w:rsidR="00756056" w:rsidRDefault="00756056">
      <w:pPr>
        <w:spacing w:line="2" w:lineRule="auto"/>
        <w:rPr>
          <w:rFonts w:ascii="Times New Roman" w:hAnsi="Times New Roman"/>
          <w:sz w:val="30"/>
        </w:rPr>
      </w:pPr>
      <w:r>
        <w:lastRenderedPageBreak/>
        <w:br w:type="page"/>
      </w:r>
    </w:p>
    <w:p w14:paraId="1C724617" w14:textId="77777777" w:rsidR="00756056" w:rsidRDefault="00756056">
      <w:pPr>
        <w:spacing w:line="2" w:lineRule="auto"/>
        <w:rPr>
          <w:rFonts w:ascii="Times New Roman" w:hAnsi="Times New Roman"/>
          <w:sz w:val="30"/>
        </w:rPr>
      </w:pPr>
      <w:r>
        <w:lastRenderedPageBreak/>
        <w:br w:type="page"/>
      </w:r>
    </w:p>
    <w:p w14:paraId="4287A8B5" w14:textId="77777777" w:rsidR="00756056" w:rsidRDefault="00756056">
      <w:pPr>
        <w:spacing w:line="2" w:lineRule="auto"/>
        <w:rPr>
          <w:rFonts w:ascii="Times New Roman" w:hAnsi="Times New Roman"/>
          <w:sz w:val="30"/>
        </w:rPr>
      </w:pPr>
      <w:r>
        <w:lastRenderedPageBreak/>
        <w:br w:type="page"/>
      </w:r>
    </w:p>
    <w:p w14:paraId="22553F76" w14:textId="77777777" w:rsidR="00756056" w:rsidRDefault="00756056">
      <w:pPr>
        <w:spacing w:line="2" w:lineRule="auto"/>
        <w:rPr>
          <w:rFonts w:ascii="Times New Roman" w:hAnsi="Times New Roman"/>
          <w:sz w:val="30"/>
        </w:rPr>
      </w:pPr>
      <w:r>
        <w:lastRenderedPageBreak/>
        <w:br w:type="page"/>
      </w:r>
    </w:p>
    <w:p w14:paraId="6284D490" w14:textId="77777777" w:rsidR="00756056" w:rsidRDefault="00756056">
      <w:pPr>
        <w:spacing w:line="2" w:lineRule="auto"/>
        <w:rPr>
          <w:rFonts w:ascii="Times New Roman" w:hAnsi="Times New Roman"/>
          <w:sz w:val="30"/>
        </w:rPr>
      </w:pPr>
      <w:r>
        <w:lastRenderedPageBreak/>
        <w:br w:type="page"/>
      </w:r>
    </w:p>
    <w:p w14:paraId="2C29B7A6" w14:textId="77777777" w:rsidR="00756056" w:rsidRDefault="00756056">
      <w:pPr>
        <w:spacing w:line="2" w:lineRule="auto"/>
        <w:rPr>
          <w:rFonts w:ascii="Times New Roman" w:hAnsi="Times New Roman"/>
          <w:sz w:val="30"/>
        </w:rPr>
      </w:pPr>
      <w:r>
        <w:lastRenderedPageBreak/>
        <w:br w:type="page"/>
      </w:r>
    </w:p>
    <w:p w14:paraId="10C63A91" w14:textId="77777777" w:rsidR="00756056" w:rsidRDefault="00756056">
      <w:pPr>
        <w:spacing w:line="2" w:lineRule="auto"/>
        <w:rPr>
          <w:rFonts w:ascii="Times New Roman" w:hAnsi="Times New Roman"/>
          <w:sz w:val="30"/>
        </w:rPr>
      </w:pPr>
      <w:r>
        <w:lastRenderedPageBreak/>
        <w:br w:type="page"/>
      </w:r>
    </w:p>
    <w:p w14:paraId="60F040B6" w14:textId="77777777" w:rsidR="00756056" w:rsidRDefault="00756056">
      <w:pPr>
        <w:spacing w:line="2" w:lineRule="auto"/>
        <w:rPr>
          <w:rFonts w:ascii="Times New Roman" w:hAnsi="Times New Roman"/>
          <w:sz w:val="30"/>
        </w:rPr>
      </w:pPr>
      <w:r>
        <w:lastRenderedPageBreak/>
        <w:br w:type="page"/>
      </w:r>
    </w:p>
    <w:p w14:paraId="2E03D4D8" w14:textId="77777777" w:rsidR="00756056" w:rsidRDefault="00756056">
      <w:pPr>
        <w:spacing w:line="2" w:lineRule="auto"/>
        <w:rPr>
          <w:rFonts w:ascii="Times New Roman" w:hAnsi="Times New Roman"/>
          <w:sz w:val="30"/>
        </w:rPr>
      </w:pPr>
      <w:r>
        <w:lastRenderedPageBreak/>
        <w:br w:type="page"/>
      </w:r>
    </w:p>
    <w:p w14:paraId="4E2B1919" w14:textId="77777777" w:rsidR="00756056" w:rsidRDefault="00756056">
      <w:pPr>
        <w:spacing w:line="2" w:lineRule="auto"/>
        <w:rPr>
          <w:rFonts w:ascii="Times New Roman" w:hAnsi="Times New Roman"/>
          <w:sz w:val="30"/>
        </w:rPr>
      </w:pPr>
      <w:r>
        <w:lastRenderedPageBreak/>
        <w:br w:type="page"/>
      </w:r>
    </w:p>
    <w:p w14:paraId="41ED278F" w14:textId="77777777" w:rsidR="00756056" w:rsidRDefault="00756056">
      <w:pPr>
        <w:spacing w:line="2" w:lineRule="auto"/>
        <w:rPr>
          <w:rFonts w:ascii="Times New Roman" w:hAnsi="Times New Roman"/>
          <w:sz w:val="30"/>
        </w:rPr>
      </w:pPr>
      <w:r>
        <w:lastRenderedPageBreak/>
        <w:br w:type="page"/>
      </w:r>
    </w:p>
    <w:p w14:paraId="7D7294B5" w14:textId="77777777" w:rsidR="00756056" w:rsidRDefault="00756056">
      <w:pPr>
        <w:spacing w:line="2" w:lineRule="auto"/>
        <w:rPr>
          <w:rFonts w:ascii="Times New Roman" w:hAnsi="Times New Roman"/>
          <w:sz w:val="30"/>
        </w:rPr>
      </w:pPr>
      <w:r>
        <w:lastRenderedPageBreak/>
        <w:br w:type="page"/>
      </w:r>
    </w:p>
    <w:p w14:paraId="716AAACC" w14:textId="77777777" w:rsidR="00756056" w:rsidRDefault="00756056">
      <w:pPr>
        <w:spacing w:line="2" w:lineRule="auto"/>
        <w:rPr>
          <w:rFonts w:ascii="Times New Roman" w:hAnsi="Times New Roman"/>
          <w:sz w:val="30"/>
        </w:rPr>
      </w:pPr>
      <w:r>
        <w:lastRenderedPageBreak/>
        <w:br w:type="page"/>
      </w:r>
    </w:p>
    <w:p w14:paraId="12844221" w14:textId="77777777" w:rsidR="00756056" w:rsidRDefault="00756056">
      <w:pPr>
        <w:spacing w:line="2" w:lineRule="auto"/>
        <w:rPr>
          <w:rFonts w:ascii="Times New Roman" w:hAnsi="Times New Roman"/>
          <w:sz w:val="30"/>
        </w:rPr>
      </w:pPr>
      <w:r>
        <w:lastRenderedPageBreak/>
        <w:br w:type="page"/>
      </w:r>
    </w:p>
    <w:p w14:paraId="70015B8F" w14:textId="24274B66" w:rsidR="00DB62B9" w:rsidRPr="00152749" w:rsidRDefault="00DB62B9" w:rsidP="00E01D3F">
      <w:pPr>
        <w:pStyle w:val="Bilagarubrik"/>
        <w:sectPr w:rsidR="00DB62B9" w:rsidRPr="00152749" w:rsidSect="00155500">
          <w:headerReference w:type="even" r:id="rId45"/>
          <w:headerReference w:type="default" r:id="rId46"/>
          <w:footerReference w:type="even" r:id="rId47"/>
          <w:footerReference w:type="default" r:id="rId48"/>
          <w:headerReference w:type="first" r:id="rId49"/>
          <w:footerReference w:type="first" r:id="rId50"/>
          <w:pgSz w:w="9356" w:h="13721" w:code="9"/>
          <w:pgMar w:top="794" w:right="2438" w:bottom="1191" w:left="1021" w:header="0" w:footer="709" w:gutter="0"/>
          <w:cols w:space="708"/>
          <w:docGrid w:linePitch="360"/>
        </w:sectPr>
      </w:pPr>
    </w:p>
    <w:sdt>
      <w:sdtPr>
        <w:alias w:val="Departementsnamn"/>
        <w:tag w:val="Departementsnamn"/>
        <w:id w:val="2118557928"/>
        <w:lock w:val="sdtLocked"/>
        <w:dataBinding w:prefixMappings="xmlns:ns0='http://rkdhs/mallar/lagstiftning/Skr/Skr.xsd'" w:xpath="/ns0:dokumentvärden[1]/ns0:departementsnamn[1]" w:storeItemID="{068625C3-B546-44A5-B525-B7CC092E5AD6}"/>
        <w:text/>
      </w:sdtPr>
      <w:sdtEndPr/>
      <w:sdtContent>
        <w:p w14:paraId="0AD2F7C1" w14:textId="7436AC28" w:rsidR="00CE2939" w:rsidRDefault="00163A65" w:rsidP="00601D40">
          <w:pPr>
            <w:pStyle w:val="Proprubrik"/>
            <w:spacing w:before="720" w:after="190"/>
          </w:pPr>
          <w:r>
            <w:t>Landsbygds- och infrastrukturdepartementet</w:t>
          </w:r>
        </w:p>
      </w:sdtContent>
    </w:sdt>
    <w:p w14:paraId="5A776E7B" w14:textId="1023FD6A" w:rsidR="00CE2939" w:rsidRDefault="00163A65" w:rsidP="000641A6">
      <w:pPr>
        <w:pStyle w:val="Proputdrag"/>
      </w:pPr>
      <w:bookmarkStart w:id="16" w:name="_Toc129263337"/>
      <w:r>
        <w:t xml:space="preserve">Utdrag ur protokoll vid regeringssammanträde </w:t>
      </w:r>
      <w:sdt>
        <w:sdtPr>
          <w:alias w:val="Datum"/>
          <w:tag w:val="Datum"/>
          <w:id w:val="1508867760"/>
          <w:date w:fullDate="2023-03-09T00:00:00Z">
            <w:dateFormat w:val="'den' d MMMM yyyy"/>
            <w:lid w:val="sv-SE"/>
            <w:storeMappedDataAs w:val="dateTime"/>
            <w:calendar w:val="gregorian"/>
          </w:date>
        </w:sdtPr>
        <w:sdtEndPr/>
        <w:sdtContent>
          <w:r>
            <w:t>den 9 mars 2023</w:t>
          </w:r>
        </w:sdtContent>
      </w:sdt>
      <w:bookmarkEnd w:id="16"/>
    </w:p>
    <w:p w14:paraId="32D65231" w14:textId="77777777" w:rsidR="00CE2939" w:rsidRDefault="003704F0" w:rsidP="000641A6">
      <w:pPr>
        <w:pStyle w:val="Brdtext"/>
        <w:jc w:val="left"/>
      </w:pPr>
    </w:p>
    <w:p w14:paraId="631BFA5D" w14:textId="479CBEB4" w:rsidR="00CE2939" w:rsidRDefault="00163A65" w:rsidP="000641A6">
      <w:pPr>
        <w:pStyle w:val="Brdtext"/>
        <w:jc w:val="left"/>
      </w:pPr>
      <w:r>
        <w:t xml:space="preserve">Närvarande: </w:t>
      </w:r>
      <w:sdt>
        <w:sdtPr>
          <w:alias w:val="Narvarande"/>
          <w:tag w:val="Narvarande"/>
          <w:id w:val="1592354236"/>
          <w:lock w:val="sdtLocked"/>
          <w:dataBinding w:prefixMappings="xmlns:ns0='http://rkdhs/mallar/lagstiftning/Skr/Skr.xsd'" w:xpath="/ns0:dokumentvärden[1]/ns0:närvarande[1]" w:storeItemID="{068625C3-B546-44A5-B525-B7CC092E5AD6}"/>
          <w:text w:multiLine="1"/>
        </w:sdtPr>
        <w:sdtEndPr/>
        <w:sdtContent>
          <w:r w:rsidR="00201A4D">
            <w:t xml:space="preserve">statsminister Kristersson, ordförande, och statsråden Busch, Svantesson, Ankarberg Johansson, Edholm, J Pehrson, Jonson, Roswall, Forssmed, </w:t>
          </w:r>
          <w:proofErr w:type="spellStart"/>
          <w:r w:rsidR="00201A4D">
            <w:t>Tenje</w:t>
          </w:r>
          <w:proofErr w:type="spellEnd"/>
          <w:r w:rsidR="00201A4D">
            <w:t xml:space="preserve">, </w:t>
          </w:r>
          <w:proofErr w:type="spellStart"/>
          <w:r w:rsidR="00201A4D">
            <w:t>Slottner</w:t>
          </w:r>
          <w:proofErr w:type="spellEnd"/>
          <w:r w:rsidR="00201A4D">
            <w:t xml:space="preserve">, M Persson, </w:t>
          </w:r>
          <w:proofErr w:type="spellStart"/>
          <w:r w:rsidR="00201A4D">
            <w:t>Wykman</w:t>
          </w:r>
          <w:proofErr w:type="spellEnd"/>
          <w:r w:rsidR="00201A4D">
            <w:t xml:space="preserve">, Kullgren, Liljestrand, Bohlin, Carlson, </w:t>
          </w:r>
          <w:proofErr w:type="spellStart"/>
          <w:r w:rsidR="00201A4D">
            <w:t>Pourmokhtari</w:t>
          </w:r>
          <w:proofErr w:type="spellEnd"/>
        </w:sdtContent>
      </w:sdt>
    </w:p>
    <w:p w14:paraId="4360B673" w14:textId="77777777" w:rsidR="00CE2939" w:rsidRDefault="003704F0" w:rsidP="000641A6">
      <w:pPr>
        <w:pStyle w:val="Brdtext"/>
        <w:jc w:val="left"/>
      </w:pPr>
    </w:p>
    <w:p w14:paraId="70442C7F" w14:textId="201CC19B" w:rsidR="00CE2939" w:rsidRDefault="00163A65" w:rsidP="000641A6">
      <w:pPr>
        <w:pStyle w:val="Brdtext"/>
        <w:jc w:val="left"/>
      </w:pPr>
      <w:r>
        <w:t xml:space="preserve">Föredragande: statsrådet </w:t>
      </w:r>
      <w:sdt>
        <w:sdtPr>
          <w:alias w:val="Foredragande"/>
          <w:tag w:val="Foredragande"/>
          <w:id w:val="-1423715855"/>
          <w:text w:multiLine="1"/>
        </w:sdtPr>
        <w:sdtEndPr/>
        <w:sdtContent>
          <w:r w:rsidR="00201A4D">
            <w:t>Carlson</w:t>
          </w:r>
        </w:sdtContent>
      </w:sdt>
    </w:p>
    <w:p w14:paraId="026BF25C" w14:textId="77777777" w:rsidR="00CE2939" w:rsidRPr="00827386" w:rsidRDefault="003704F0" w:rsidP="000641A6">
      <w:pPr>
        <w:pStyle w:val="Brdtext"/>
        <w:jc w:val="left"/>
        <w:rPr>
          <w:szCs w:val="21"/>
        </w:rPr>
      </w:pPr>
    </w:p>
    <w:p w14:paraId="023D6E65" w14:textId="77777777" w:rsidR="00CE2939" w:rsidRPr="008B7E85" w:rsidRDefault="00163A65" w:rsidP="0044419F">
      <w:pPr>
        <w:pStyle w:val="Slutstreck"/>
      </w:pPr>
      <w:r w:rsidRPr="008B7E85">
        <w:t>                    </w:t>
      </w:r>
    </w:p>
    <w:p w14:paraId="09C0CA4D" w14:textId="77777777" w:rsidR="00CE2939" w:rsidRPr="006E102E" w:rsidRDefault="003704F0" w:rsidP="000641A6">
      <w:pPr>
        <w:pStyle w:val="Brdtext"/>
        <w:jc w:val="left"/>
        <w:rPr>
          <w:sz w:val="18"/>
          <w:szCs w:val="18"/>
        </w:rPr>
      </w:pPr>
    </w:p>
    <w:p w14:paraId="441D9986" w14:textId="77777777" w:rsidR="00CE2939" w:rsidRDefault="003704F0" w:rsidP="000641A6">
      <w:pPr>
        <w:pStyle w:val="Brdtext"/>
        <w:jc w:val="left"/>
      </w:pPr>
    </w:p>
    <w:p w14:paraId="3E978CAE" w14:textId="5176982E" w:rsidR="00CE2939" w:rsidRDefault="00163A65" w:rsidP="000641A6">
      <w:pPr>
        <w:pStyle w:val="Brdtext"/>
        <w:jc w:val="left"/>
      </w:pPr>
      <w:r>
        <w:t xml:space="preserve">Regeringen beslutar skrivelse </w:t>
      </w:r>
      <w:sdt>
        <w:sdtPr>
          <w:alias w:val="Rubrik"/>
          <w:tag w:val="Rubrik"/>
          <w:id w:val="404876568"/>
          <w:lock w:val="sdtContentLocked"/>
          <w:dataBinding w:prefixMappings="xmlns:ns0='http://rkdhs/mallar/lagstiftning/Skr/Skr.xsd'" w:xpath="/ns0:dokumentvärden[1]/ns0:titel[1]" w:storeItemID="{068625C3-B546-44A5-B525-B7CC092E5AD6}"/>
          <w:text w:multiLine="1"/>
        </w:sdtPr>
        <w:sdtEndPr/>
        <w:sdtContent>
          <w:r>
            <w:t>Riksrevisionens rapport om Transportstyrelsens tillsyn</w:t>
          </w:r>
        </w:sdtContent>
      </w:sdt>
    </w:p>
    <w:p w14:paraId="56FCBF29" w14:textId="0BE6CF97" w:rsidR="00CE2939" w:rsidRDefault="008D48AB" w:rsidP="008D48AB">
      <w:pPr>
        <w:pStyle w:val="Brdtext"/>
      </w:pPr>
      <w:r>
        <w:tab/>
      </w:r>
    </w:p>
    <w:p w14:paraId="4ED01240" w14:textId="77777777" w:rsidR="00DB62B9" w:rsidRPr="00152749" w:rsidRDefault="00DB62B9" w:rsidP="00152749">
      <w:pPr>
        <w:pStyle w:val="Brdtextmedindrag"/>
      </w:pPr>
    </w:p>
    <w:sectPr w:rsidR="00DB62B9" w:rsidRPr="00152749" w:rsidSect="00155500">
      <w:headerReference w:type="even" r:id="rId51"/>
      <w:headerReference w:type="default" r:id="rId52"/>
      <w:footerReference w:type="even" r:id="rId53"/>
      <w:footerReference w:type="default" r:id="rId54"/>
      <w:headerReference w:type="first" r:id="rId55"/>
      <w:footerReference w:type="first" r:id="rId56"/>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C1D7A1C" w14:textId="77777777" w:rsidR="00F30645" w:rsidRDefault="00F30645" w:rsidP="00F8009C">
      <w:r>
        <w:separator/>
      </w:r>
    </w:p>
  </w:endnote>
  <w:endnote w:type="continuationSeparator" w:id="0">
    <w:p w14:paraId="074587D9" w14:textId="77777777" w:rsidR="00F30645" w:rsidRDefault="00F30645" w:rsidP="00F8009C">
      <w:r>
        <w:continuationSeparator/>
      </w:r>
    </w:p>
  </w:endnote>
  <w:endnote w:type="continuationNotice" w:id="1">
    <w:p w14:paraId="74010067" w14:textId="77777777" w:rsidR="00F30645" w:rsidRDefault="00F30645">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54AB0D" w14:textId="77777777" w:rsidR="00244011" w:rsidRDefault="00244011" w:rsidP="009C2B67">
    <w:pPr>
      <w:pStyle w:val="Brdtext"/>
    </w:pPr>
    <w:r>
      <w:rPr>
        <w:noProof/>
        <w:lang w:eastAsia="sv-SE"/>
      </w:rPr>
      <mc:AlternateContent>
        <mc:Choice Requires="wps">
          <w:drawing>
            <wp:anchor distT="0" distB="0" distL="0" distR="0" simplePos="0" relativeHeight="2516689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14134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689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4J1eAIAAGs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9u+/gnJHtPDQTUxwclHR492KgA/C04jQe9PY4z19tAECH3qJszX4X6/d&#10;R3tiLmk5a2jkCh5+boRXnJmvljh9kZ9HGmE6nI8/Eo+YP9WsTjV2U18DMSKnBeNkEqM9mr2oPdRP&#10;tB3mMSuphJWUu+C4F6+xWwS0XaSaz5MRTaUTeGuXTsbQEeVIzcf2SXjX8xeJ+HewH04xfUHjzjZ6&#10;BjffIFExcTzi3KHa408Tnajfb5+4Mk7Pyeq4I2e/AQ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En4J1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1014134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AE7E91" w14:textId="77777777" w:rsidR="00244011" w:rsidRDefault="00244011" w:rsidP="00EE1584">
    <w:pPr>
      <w:pStyle w:val="Brdtext"/>
    </w:pPr>
    <w:r>
      <w:rPr>
        <w:noProof/>
        <w:lang w:eastAsia="sv-SE"/>
      </w:rPr>
      <mc:AlternateContent>
        <mc:Choice Requires="wps">
          <w:drawing>
            <wp:anchor distT="0" distB="0" distL="0" distR="0" simplePos="0" relativeHeight="2516403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706FB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40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Lc2geAIAAGs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tn//FZQ7ooWHbmKCk4uKHu9WBHwQnkaE3pvGHu/pow0Q+NBLnK3B/3rt&#10;PtoTc0nLWUMjV/DwcyO84sx8tcTpy/w80gjT4Xz8kXjE/Klmdaqxm3oOxIicFoyTSYz2aPai9lA/&#10;0XaYxaykElZS7oLjXpxjtwhou0g1myUjmkon8NYunYyhI8qRmo/tk/Cu5y8S8e9gP5xi8oLGnW30&#10;DG62QaJi4njEuUO1x58mOlG/3z5xZZyek9VxR0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stzaB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72706FB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BE7AE0" w14:textId="77777777" w:rsidR="00244011" w:rsidRDefault="00244011" w:rsidP="00EE1584">
    <w:pPr>
      <w:pStyle w:val="Brdtext"/>
    </w:pPr>
    <w:r>
      <w:rPr>
        <w:noProof/>
        <w:lang w:eastAsia="sv-SE"/>
      </w:rPr>
      <mc:AlternateContent>
        <mc:Choice Requires="wps">
          <w:drawing>
            <wp:anchor distT="0" distB="0" distL="0" distR="0" simplePos="0" relativeHeight="2516413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46F4A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41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OLDneAIAAGs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2r//Esod0cJDNzHByZuKHu9WBHwQnkaE3pvGHu/pow0Q+NBLnK3B/3rt&#10;PtoTc0nLWUMjV/DwcyO84sx8tcTpi3wUaYTpMBp/JB4xf6pZnmrspl4AMSKnBeNkEqM9mr2oPdTP&#10;tB3mMSuphJWUu+C4FxfYLQLaLlLN58mIptIJvLWPTsbQEeVIzaf2WXjX8xeJ+HewH04xfUHjzjZ6&#10;BjffIFExcTzi3KHa408Tnajfb5+4Mk7Pyeq4I2e/A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U4sOd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4246F4A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034E3D" w14:textId="77777777" w:rsidR="00244011" w:rsidRDefault="00244011" w:rsidP="009C2B67">
    <w:pPr>
      <w:pStyle w:val="Brdtext"/>
    </w:pPr>
    <w:r>
      <w:rPr>
        <w:noProof/>
        <w:lang w:eastAsia="sv-SE"/>
      </w:rPr>
      <mc:AlternateContent>
        <mc:Choice Requires="wps">
          <w:drawing>
            <wp:anchor distT="0" distB="0" distL="0" distR="0" simplePos="0" relativeHeight="25167001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AB1AC5"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700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6BFDeAIAAGs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7fsvoNoQLTz0ExOcvKnp8W5FwAfhaUTovWns8Z4+2gCBD4PE2RL877fu&#10;oz0xl7SctTRyJQ+/VsIrzsw3S5y+yE8ijTAdTk7PiUfMH2oWhxq7aq6AGJHTgnEyidEezVbUHpon&#10;2g6zmJVUwkrKXXLcilfYLwLaLlLNZsmIptIJvLVzJ2PoiHKk5mP3JLwb+ItE/DvYDqcoXtG4t42e&#10;wc1WSFRMHI8496gO+NNEJ+oP2yeujMNzstrvyOkL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F6BFD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58AB1AC5"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AABB58" w14:textId="77777777" w:rsidR="00244011" w:rsidRDefault="00244011" w:rsidP="00EE1584">
    <w:pPr>
      <w:pStyle w:val="Brdtext"/>
    </w:pPr>
    <w:r>
      <w:rPr>
        <w:noProof/>
        <w:lang w:eastAsia="sv-SE"/>
      </w:rPr>
      <mc:AlternateContent>
        <mc:Choice Requires="wps">
          <w:drawing>
            <wp:anchor distT="0" distB="0" distL="0" distR="0" simplePos="0" relativeHeight="2516423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1AADA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423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caQYeAIAAGs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bd9/AdWGaOGhn5jg5HVNj3cjAt4LTyNC701jj3f00QYIfBgkzpbgf791&#10;H+2JuaTlrKWRK3n4tRJecWa+WeL0eX4caYTpcHzymXjE/KFmcaixq2YOxIicFoyTSYz2aLai9tA8&#10;0XaYxaykElZS7pLjVpxjvwhou0g1myUjmkon8MY+OBlDR5QjNR+7J+HdwF8k4t/CdjhF8YrGvW30&#10;DG62QqJi4njEuUd1wJ8mOlF/2D5xZRyek9V+R05f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ZxpBh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261AADA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4B02BD" w14:textId="77777777" w:rsidR="00244011" w:rsidRDefault="00244011" w:rsidP="00EE1584">
    <w:pPr>
      <w:pStyle w:val="Brdtext"/>
    </w:pPr>
    <w:r>
      <w:rPr>
        <w:noProof/>
        <w:lang w:eastAsia="sv-SE"/>
      </w:rPr>
      <mc:AlternateContent>
        <mc:Choice Requires="wps">
          <w:drawing>
            <wp:anchor distT="0" distB="0" distL="0" distR="0" simplePos="0" relativeHeight="2516433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2E543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433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w+vNeAIAAGs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3r//Csod0cJDNzHByUVFj3crAj4ITyNC701jj/f00QYIfOglztbgf712&#10;H+2JuaTlrKGRK3j4uRFecWa+WuL0OL+INMJ0uBh9JB4xf6pZnWrspr4GYkROC8bJJEZ7NHtRe6if&#10;aDvMY1ZSCSspd8FxL15jtwhou0g1nycjmkon8NYunYyhI8qRmo/tk/Cu5y8S8e9gP5xi8oLGnW30&#10;DG6+QaJi4njEuUO1x58mOlG/3z5xZZyek9VxR8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nD681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1A2E543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AFD5730" w14:textId="77777777" w:rsidR="00244011" w:rsidRDefault="00244011" w:rsidP="009C2B67">
    <w:pPr>
      <w:pStyle w:val="Brdtext"/>
    </w:pPr>
    <w:r>
      <w:rPr>
        <w:noProof/>
        <w:lang w:eastAsia="sv-SE"/>
      </w:rPr>
      <mc:AlternateContent>
        <mc:Choice Requires="wps">
          <w:drawing>
            <wp:anchor distT="0" distB="0" distL="0" distR="0" simplePos="0" relativeHeight="25167104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C7918C"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710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RsjO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xfXsCrKDcES88dCMTnFxU1L1bEfBBeJoRajjNPd7TRxsg9KGXOFuD//Xa&#10;fbQn6pKWs4ZmruDh50Z4xZn5aonUF/l55BGmw/n4IxGJ+VPN6lRjN/U1ECVy2jBOJjHao9mL2kP9&#10;ROthHrOSSlhJuQuOe/Eau01A60Wq+TwZ0Vg6gbd26WQMHWGO3Hxsn4R3PYGRmH8H++kU0xc87myj&#10;Z3DzDRIXE8kj0B2qfQNopBP3+/UTd8bpOVkdl+TsN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EbIz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2AC7918C"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BE80AB" w14:textId="77777777" w:rsidR="00244011" w:rsidRDefault="00244011" w:rsidP="00EE1584">
    <w:pPr>
      <w:pStyle w:val="Brdtext"/>
    </w:pPr>
    <w:r>
      <w:rPr>
        <w:noProof/>
        <w:lang w:eastAsia="sv-SE"/>
      </w:rPr>
      <mc:AlternateContent>
        <mc:Choice Requires="wps">
          <w:drawing>
            <wp:anchor distT="0" distB="0" distL="0" distR="0" simplePos="0" relativeHeight="2516444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AAF1C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444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9Icb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87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79Ic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7AAF1C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22547D" w14:textId="77777777" w:rsidR="00244011" w:rsidRDefault="00244011" w:rsidP="00EE1584">
    <w:pPr>
      <w:pStyle w:val="Brdtext"/>
    </w:pPr>
    <w:r>
      <w:rPr>
        <w:noProof/>
        <w:lang w:eastAsia="sv-SE"/>
      </w:rPr>
      <mc:AlternateContent>
        <mc:Choice Requires="wps">
          <w:drawing>
            <wp:anchor distT="0" distB="0" distL="0" distR="0" simplePos="0" relativeHeight="2516454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4B6E0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454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4fpc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0Z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F4fpc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34B6E0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6DCA84" w14:textId="77777777" w:rsidR="00244011" w:rsidRDefault="00244011" w:rsidP="009C2B67">
    <w:pPr>
      <w:pStyle w:val="Brdtext"/>
    </w:pPr>
    <w:r>
      <w:rPr>
        <w:noProof/>
        <w:lang w:eastAsia="sv-SE"/>
      </w:rPr>
      <mc:AlternateContent>
        <mc:Choice Requires="wps">
          <w:drawing>
            <wp:anchor distT="0" distB="0" distL="0" distR="0" simplePos="0" relativeHeight="2516720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3862DC"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720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MVv4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zad7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TFb+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163862DC"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241B2C" w14:textId="77777777" w:rsidR="00244011" w:rsidRDefault="00244011" w:rsidP="00EE1584">
    <w:pPr>
      <w:pStyle w:val="Brdtext"/>
    </w:pPr>
    <w:r>
      <w:rPr>
        <w:noProof/>
        <w:lang w:eastAsia="sv-SE"/>
      </w:rPr>
      <mc:AlternateContent>
        <mc:Choice Requires="wps">
          <w:drawing>
            <wp:anchor distT="0" distB="0" distL="0" distR="0" simplePos="0" relativeHeight="2516464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EC901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464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qO6j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v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qO6j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6EC901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B2463F" w14:textId="77777777" w:rsidR="00244011" w:rsidRDefault="00244011" w:rsidP="00EE1584">
    <w:pPr>
      <w:pStyle w:val="Brdtext"/>
    </w:pPr>
    <w:r>
      <w:rPr>
        <w:noProof/>
        <w:lang w:eastAsia="sv-SE"/>
      </w:rPr>
      <mc:AlternateContent>
        <mc:Choice Requires="wps">
          <w:drawing>
            <wp:anchor distT="0" distB="0" distL="0" distR="0" simplePos="0" relativeHeight="2516474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BFF82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474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GqF2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8Z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GqF2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DBFF82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B49FAE" w14:textId="77777777" w:rsidR="00244011" w:rsidRDefault="00244011" w:rsidP="009C2B67">
    <w:pPr>
      <w:pStyle w:val="Brdtext"/>
    </w:pPr>
    <w:r>
      <w:rPr>
        <w:noProof/>
        <w:lang w:eastAsia="sv-SE"/>
      </w:rPr>
      <mc:AlternateContent>
        <mc:Choice Requires="wps">
          <w:drawing>
            <wp:anchor distT="0" distB="0" distL="0" distR="0" simplePos="0" relativeHeight="25167308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2910E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730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QhVeQ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RnsCrKDcES88dCMTnFxU9Hq3IuCD8DQj9OA093hPH22A0Ide4mwN/tdr&#10;99GeqEtazhqauYKHnxvhFWfmqyVSX+TnkUeYDufjj0Qk5k81q1ON3dTXQJTIacM4mcRoj2Yvag/1&#10;E62HecxKKmEl5S447sVr7DYBrRep5vNkRGPpBN7apZMxdIQ5cvOxfRL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CUIV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7F2910E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C99E8A" w14:textId="77777777" w:rsidR="00244011" w:rsidRDefault="00244011" w:rsidP="00EE1584">
    <w:pPr>
      <w:pStyle w:val="Brdtext"/>
    </w:pPr>
    <w:r>
      <w:rPr>
        <w:noProof/>
        <w:lang w:eastAsia="sv-SE"/>
      </w:rPr>
      <mc:AlternateContent>
        <mc:Choice Requires="wps">
          <w:drawing>
            <wp:anchor distT="0" distB="0" distL="0" distR="0" simplePos="0" relativeHeight="2516485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83D52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485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l0eA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s+OtsTYAXljnjhoRuZ4OSiote7FQEfhKcZoQenucd7+mgDhD70Emdr8L9e&#10;u4/2RF3SctbQzBU8/NwIrzgzXy2R+jI/jzzCdDgffyQiMX+qWZ1q7KaeA1Eipw3jZBKjPZq9qD3U&#10;T7QeZjErqYSVlLvguBfn2G0CWi9SzWbJiMbSCby1Sydj6Ahz5OZj+yS86wmMxPw72E+nmLzgcWcb&#10;PYObbZC4mEgege5Q7R+ARjpxv18/cWecnpPVcUlOfw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bl0e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083D52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15A50A1" w14:textId="77777777" w:rsidR="00244011" w:rsidRDefault="00244011" w:rsidP="00EE1584">
    <w:pPr>
      <w:pStyle w:val="Brdtext"/>
    </w:pPr>
    <w:r>
      <w:rPr>
        <w:noProof/>
        <w:lang w:eastAsia="sv-SE"/>
      </w:rPr>
      <mc:AlternateContent>
        <mc:Choice Requires="wps">
          <w:drawing>
            <wp:anchor distT="0" distB="0" distL="0" distR="0" simplePos="0" relativeHeight="2516495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E297D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495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gjrH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HO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lgjr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CE297D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4FE035" w14:textId="77777777" w:rsidR="00244011" w:rsidRDefault="00244011" w:rsidP="009C2B67">
    <w:pPr>
      <w:pStyle w:val="Brdtext"/>
    </w:pPr>
    <w:r>
      <w:rPr>
        <w:noProof/>
        <w:lang w:eastAsia="sv-SE"/>
      </w:rPr>
      <mc:AlternateContent>
        <mc:Choice Requires="wps">
          <w:drawing>
            <wp:anchor distT="0" distB="0" distL="0" distR="0" simplePos="0" relativeHeight="25167411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191BEA" w14:textId="77777777" w:rsidR="00244011" w:rsidRPr="00756E21" w:rsidRDefault="00244011" w:rsidP="009C2B67">
                          <w:pPr>
                            <w:pStyle w:val="Brdtext"/>
                            <w:jc w:val="right"/>
                          </w:pPr>
                          <w:r>
                            <w:fldChar w:fldCharType="begin"/>
                          </w:r>
                          <w:r>
                            <w:instrText xml:space="preserve"> PAGE   \* MERGEFORMAT </w:instrText>
                          </w:r>
                          <w:r>
                            <w:fldChar w:fldCharType="separate"/>
                          </w:r>
                          <w:r w:rsidR="00163A65">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741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UptjeQ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x+ZYAC6g2xAsP/cgEJ29qer1bEfBBeJoRenCae7ynjzZA6MMgcbYE//ut&#10;+2hP1CUtZy3NXMnDr5XwijPzzRKpL/KTyCNMh5PTcyIS84eaxaHGrporIErktGGcTGK0R7MVtYfm&#10;idbDLGYllbCScpcct+IV9puA1otUs1kyorF0Am/t3MkYOsIcufnYPQnvBgIjMf8OttMpilc87m2j&#10;Z3CzFRIXE8kj0D2qwwPQSCfuD+sn7ozDc7LaL8npC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VKbY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0D191BEA" w14:textId="77777777" w:rsidR="00244011" w:rsidRPr="00756E21" w:rsidRDefault="00244011" w:rsidP="009C2B67">
                    <w:pPr>
                      <w:pStyle w:val="Brdtext"/>
                      <w:jc w:val="right"/>
                    </w:pPr>
                    <w:r>
                      <w:fldChar w:fldCharType="begin"/>
                    </w:r>
                    <w:r>
                      <w:instrText xml:space="preserve"> PAGE   \* MERGEFORMAT </w:instrText>
                    </w:r>
                    <w:r>
                      <w:fldChar w:fldCharType="separate"/>
                    </w:r>
                    <w:r w:rsidR="00163A65">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BE3EAA" w14:textId="77777777" w:rsidR="00244011" w:rsidRDefault="00244011" w:rsidP="00EE1584">
    <w:pPr>
      <w:pStyle w:val="Brdtext"/>
    </w:pPr>
    <w:r>
      <w:rPr>
        <w:noProof/>
        <w:lang w:eastAsia="sv-SE"/>
      </w:rPr>
      <mc:AlternateContent>
        <mc:Choice Requires="wps">
          <w:drawing>
            <wp:anchor distT="0" distB="0" distL="0" distR="0" simplePos="0" relativeHeight="2516505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A56597" w14:textId="77777777" w:rsidR="00244011" w:rsidRPr="00756E21" w:rsidRDefault="00244011" w:rsidP="00A118D8">
                          <w:pPr>
                            <w:pStyle w:val="Brdtext"/>
                            <w:jc w:val="right"/>
                          </w:pPr>
                          <w:r>
                            <w:fldChar w:fldCharType="begin"/>
                          </w:r>
                          <w:r>
                            <w:instrText xml:space="preserve"> PAGE   \* MERGEFORMAT </w:instrText>
                          </w:r>
                          <w:r>
                            <w:fldChar w:fldCharType="separate"/>
                          </w:r>
                          <w:r w:rsidR="00163A65">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505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yy44eQ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JPzrYEWEC1IV546EcmOHld0+vdiID3wtOM0IPT3OMdfbQBQh8GibMl+N9v&#10;3Ud7oi5pOWtp5koefq2EV5yZb5ZIfZ4fRx5hOhyffCYiMX+oWRxq7KqZA1Eipw3jZBKjPZqtqD00&#10;T7QeZjErqYSVlLvkuBXn2G8CWi9SzWbJiMbSCbyxD07G0BHmyM3H7kl4NxAYifm3sJ1OUbzicW8b&#10;PYObrZC4mEgege5RHR6ARjpxf1g/cWccnpPVfk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myy4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DA56597" w14:textId="77777777" w:rsidR="00244011" w:rsidRPr="00756E21" w:rsidRDefault="00244011" w:rsidP="00A118D8">
                    <w:pPr>
                      <w:pStyle w:val="Brdtext"/>
                      <w:jc w:val="right"/>
                    </w:pPr>
                    <w:r>
                      <w:fldChar w:fldCharType="begin"/>
                    </w:r>
                    <w:r>
                      <w:instrText xml:space="preserve"> PAGE   \* MERGEFORMAT </w:instrText>
                    </w:r>
                    <w:r>
                      <w:fldChar w:fldCharType="separate"/>
                    </w:r>
                    <w:r w:rsidR="00163A65">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CE7CDE" w14:textId="77777777" w:rsidR="00244011" w:rsidRDefault="00244011" w:rsidP="00EE1584">
    <w:pPr>
      <w:pStyle w:val="Brdtext"/>
    </w:pPr>
    <w:r>
      <w:rPr>
        <w:noProof/>
        <w:lang w:eastAsia="sv-SE"/>
      </w:rPr>
      <mc:AlternateContent>
        <mc:Choice Requires="wps">
          <w:drawing>
            <wp:anchor distT="0" distB="0" distL="0" distR="0" simplePos="0" relativeHeight="2516515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F80F1C" w14:textId="77777777" w:rsidR="00244011" w:rsidRPr="00756E21" w:rsidRDefault="00244011" w:rsidP="00A118D8">
                          <w:pPr>
                            <w:pStyle w:val="Brdtext"/>
                            <w:jc w:val="right"/>
                          </w:pPr>
                          <w:r>
                            <w:fldChar w:fldCharType="begin"/>
                          </w:r>
                          <w:r>
                            <w:instrText xml:space="preserve"> PAGE   \* MERGEFORMAT </w:instrText>
                          </w:r>
                          <w:r>
                            <w:fldChar w:fldCharType="separate"/>
                          </w:r>
                          <w:r w:rsidR="00163A65">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515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eWHt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HO8JsIJyR7zw0I1McHJR0evdioAPwtOM0IPT3OM9fbQBQh96ibM1+F+v&#10;3Ud7oi5pOWto5goefm6EV5yZr5ZIPc4vIo8wHS5GH4lIzJ9qVqcau6mvgSiR04ZxMonRHs1e1B7q&#10;J1oP85iVVMJKyl1w3IvX2G0CWi9SzefJiMbSCby1Sydj6Ahz5OZj+yS86wmMxPw72E+nmLz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ZeWH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AF80F1C" w14:textId="77777777" w:rsidR="00244011" w:rsidRPr="00756E21" w:rsidRDefault="00244011" w:rsidP="00A118D8">
                    <w:pPr>
                      <w:pStyle w:val="Brdtext"/>
                      <w:jc w:val="right"/>
                    </w:pPr>
                    <w:r>
                      <w:fldChar w:fldCharType="begin"/>
                    </w:r>
                    <w:r>
                      <w:instrText xml:space="preserve"> PAGE   \* MERGEFORMAT </w:instrText>
                    </w:r>
                    <w:r>
                      <w:fldChar w:fldCharType="separate"/>
                    </w:r>
                    <w:r w:rsidR="00163A65">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811298" w14:textId="77777777" w:rsidR="00244011" w:rsidRDefault="00244011" w:rsidP="009C2B67">
    <w:pPr>
      <w:pStyle w:val="Brdtext"/>
    </w:pPr>
    <w:r>
      <w:rPr>
        <w:noProof/>
        <w:lang w:eastAsia="sv-SE"/>
      </w:rPr>
      <mc:AlternateContent>
        <mc:Choice Requires="wps">
          <w:drawing>
            <wp:anchor distT="0" distB="0" distL="0" distR="0" simplePos="0" relativeHeight="2516751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2A8E0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751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BmeV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NtoTYAXljnjhoRuZ4OSiote7FQEfhKcZoQenucd7+mgDhD70Emdr8L9e&#10;u4/2RF3SctbQzBU8/NwIrzgzXy2R+jI/jzzCdDgffyQiMX+qWZ1q7KaeA1Eipw3jZBKjPZq9qD3U&#10;T7QeZjErqYSVlLvguBfn2G0CWi9SzWbJiMbSCby1Sydj6Ahz5OZj+yS86wmMxPw72E+nmLzgcWcb&#10;PYObbZC4mEgege5Q7R+ARjpxv18/cWecnpPVcUlOfwM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wZnl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682A8E0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044D97A" w14:textId="77777777" w:rsidR="00244011" w:rsidRDefault="00244011" w:rsidP="00EE1584">
    <w:pPr>
      <w:pStyle w:val="Brdtext"/>
    </w:pPr>
    <w:r>
      <w:rPr>
        <w:noProof/>
        <w:lang w:eastAsia="sv-SE"/>
      </w:rPr>
      <mc:AlternateContent>
        <mc:Choice Requires="wps">
          <w:drawing>
            <wp:anchor distT="0" distB="0" distL="0" distR="0" simplePos="0" relativeHeight="2516526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9E8AE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526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tChAeQIAAGwFAAAOAAAAZHJzL2Uyb0RvYy54bWysVEtv2zAMvg/YfxB0Xx0nT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H52TRpIqH+YXwwRrdnR2PuAXBTWLQsE9vUoC&#10;S2yXASkhme5NYq4ApioXlTHpEJmgro1nW0FvaDCVSB5/WBnLmoJPRuNBCmwhuneRjY1hVOJCn+7Y&#10;YJJwZ1S0Mfab0qwqU5+v5BZSKnvIn6yjlaZUb3Hs7Y9VvcW564M8UmaweHCuKws+dZ+G5whZ+WMP&#10;me7sCfCTvqOI7aqlxgs+Gu0JsIJyR7zw0I1McHJR0estRcB74WlG6MFp7vGOPtoAoQ+9xNka/K/X&#10;7qM9UZe0nDU0cwUPPzfCK87MV0ukvsjPI48wHc7H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EtCh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E9E8AE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F4F794" w14:textId="77777777" w:rsidR="00244011" w:rsidRDefault="00244011" w:rsidP="00EE1584">
    <w:pPr>
      <w:pStyle w:val="Brdtext"/>
    </w:pPr>
    <w:r>
      <w:rPr>
        <w:noProof/>
        <w:lang w:eastAsia="sv-SE"/>
      </w:rPr>
      <mc:AlternateContent>
        <mc:Choice Requires="wps">
          <w:drawing>
            <wp:anchor distT="0" distB="0" distL="0" distR="0" simplePos="0" relativeHeight="2516536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80145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536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oVUH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f8fLQ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6oVU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280145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A057181" w14:textId="77777777" w:rsidR="00F30645" w:rsidRDefault="00F30645" w:rsidP="006923D1">
      <w:pPr>
        <w:pStyle w:val="Sidfot"/>
      </w:pPr>
    </w:p>
  </w:footnote>
  <w:footnote w:type="continuationSeparator" w:id="0">
    <w:p w14:paraId="1B17DFD4" w14:textId="77777777" w:rsidR="00F30645" w:rsidRPr="006923D1" w:rsidRDefault="00F30645" w:rsidP="006923D1">
      <w:pPr>
        <w:pStyle w:val="Sidfot"/>
      </w:pPr>
    </w:p>
  </w:footnote>
  <w:footnote w:type="continuationNotice" w:id="1">
    <w:p w14:paraId="5C894AA6" w14:textId="77777777" w:rsidR="00F30645" w:rsidRDefault="00F30645" w:rsidP="006923D1">
      <w:pPr>
        <w:pStyle w:val="RKbas"/>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784D6E" w14:textId="77777777" w:rsidR="00244011" w:rsidRDefault="00244011" w:rsidP="00664D04">
    <w:pPr>
      <w:pStyle w:val="Brdtext"/>
    </w:pPr>
    <w:r>
      <w:rPr>
        <w:noProof/>
        <w:lang w:eastAsia="sv-SE"/>
      </w:rPr>
      <mc:AlternateContent>
        <mc:Choice Requires="wps">
          <w:drawing>
            <wp:anchor distT="0" distB="0" distL="0" distR="0" simplePos="0" relativeHeight="25165465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7F324A" w14:textId="1EE71496" w:rsidR="00244011" w:rsidRPr="00756E21" w:rsidRDefault="003704F0"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163A65">
                                <w:t>Skr.</w:t>
                              </w:r>
                            </w:sdtContent>
                          </w:sdt>
                          <w:r w:rsidR="00244011">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163A65">
                                <w:t>2022/23:68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46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7iLIdQIAAGU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Q+eXUG2JEB76WQlOXtfUtRsR8F54Gg5qNA083tGhDRDqMEicrcD/fu1/tCfO&#10;kpazloat5OHXWnjFmflmic3n+WQSpzNdJqefiEDMH2uWxxq7bi6BqJDTanEyidEezU7UHppH2gvz&#10;mJVUwkrKXXLciZfYrwDaK1LN58mI5tEJvLELJ2PoCG/k5EP3KLwbiItE+VvYjaUoXvC3t42ewc3X&#10;SBxM5I4A96gOwNMsJ84Peycui+N7sjpsx9kzAAAA//8DAFBLAwQUAAYACAAAACEAq02CE98AAAAI&#10;AQAADwAAAGRycy9kb3ducmV2LnhtbEyPwU7DMBBE70j9B2srcaNOWgohZFMVBAcqVRUtElc3XuKo&#10;8TqKnTb8PeYEx9GMZt4Uq9G24ky9bxwjpLMEBHHldMM1wsfh9SYD4YNirVrHhPBNHlbl5KpQuXYX&#10;fqfzPtQilrDPFYIJocul9JUhq/zMdcTR+3K9VSHKvpa6V5dYbls5T5I7aVXDccGojp4NVaf9YBEO&#10;2yc9SD3qt5dqu9nRp9yY2x3i9XRcP4IINIa/MPziR3QoI9PRDay9aBGWWSQPCPdpCiL680W2BHFE&#10;eEgWIMtC/j9Q/gAAAP//AwBQSwECLQAUAAYACAAAACEAtoM4kv4AAADhAQAAEwAAAAAAAAAAAAAA&#10;AAAAAAAAW0NvbnRlbnRfVHlwZXNdLnhtbFBLAQItABQABgAIAAAAIQA4/SH/1gAAAJQBAAALAAAA&#10;AAAAAAAAAAAAAC8BAABfcmVscy8ucmVsc1BLAQItABQABgAIAAAAIQDH7iLIdQIAAGUFAAAOAAAA&#10;AAAAAAAAAAAAAC4CAABkcnMvZTJvRG9jLnhtbFBLAQItABQABgAIAAAAIQCrTYIT3wAAAAgBAAAP&#10;AAAAAAAAAAAAAAAAAM8EAABkcnMvZG93bnJldi54bWxQSwUGAAAAAAQABADzAAAA2wUAAAAA&#10;" o:allowoverlap="f" fillcolor="white [3201]" stroked="f" strokeweight=".5pt">
              <v:textbox style="mso-fit-shape-to-text:t">
                <w:txbxContent>
                  <w:p w14:paraId="477F324A" w14:textId="1EE71496" w:rsidR="00244011" w:rsidRPr="00756E21" w:rsidRDefault="003704F0"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163A65">
                          <w:t>Skr.</w:t>
                        </w:r>
                      </w:sdtContent>
                    </w:sdt>
                    <w:r w:rsidR="00244011">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163A65">
                          <w:t>2022/23:68</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B16FED" w14:textId="77777777" w:rsidR="00244011" w:rsidRDefault="00244011" w:rsidP="00EE1584">
    <w:pPr>
      <w:pStyle w:val="Brdtext"/>
    </w:pPr>
    <w:r>
      <w:rPr>
        <w:noProof/>
        <w:lang w:eastAsia="sv-SE"/>
      </w:rPr>
      <mc:AlternateContent>
        <mc:Choice Requires="wps">
          <w:drawing>
            <wp:anchor distT="0" distB="0" distL="0" distR="0" simplePos="0" relativeHeight="25166182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38ECEB" w14:textId="7C580EEE" w:rsidR="00244011" w:rsidRPr="00756E21" w:rsidRDefault="003704F0"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163A65">
                                <w:t>Skr.</w:t>
                              </w:r>
                            </w:sdtContent>
                          </w:sdt>
                          <w:r w:rsidR="00244011">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163A65">
                                <w:t>2022/23:68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618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ebtcdg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IgAS6i2xAsP/cgEJ69rerwbEfBeeJoRem+ae7yjQxsg8GGQOFuB//3a/2hP&#10;1CUtZy3NXMnDr7XwijPzzRKpz/PJJA5pukxOPxGPmD/WLI81dt1cAjEipw3jZBKjPZqdqD00j7Qe&#10;5jErqYSVlLvkuBMvsd8EtF6kms+TEY2lE3hjF07G0BHlSM2H7lF4N/AXifm3sJtOUbygcW8bPYOb&#10;r5GomDgece5RHfCnkU7UH9ZP3BnH92R1WJKzZwAAAP//AwBQSwMEFAAGAAgAAAAhABZzEpXgAAAA&#10;CQEAAA8AAABkcnMvZG93bnJldi54bWxMj0FLw0AQhe+C/2EZwZvdNGjSptkUFT1YKMVW6HWbHbPB&#10;7GzIbtr47x1PenoM7/Hme+V6cp044xBaTwrmswQEUu1NS42Cj8Pr3QJEiJqM7jyhgm8MsK6ur0pd&#10;GH+hdzzvYyO4hEKhFdgY+0LKUFt0Osx8j8Tepx+cjnwOjTSDvnC562SaJJl0uiX+YHWPzxbrr/3o&#10;FBy2T2aUZjJvL/V2s8Oj3Nj7nVK3N9PjCkTEKf6F4Ref0aFippMfyQTRKciWGW+JCvKUlQOL/CEH&#10;cVKwnKcgq1L+X1D9AAAA//8DAFBLAQItABQABgAIAAAAIQC2gziS/gAAAOEBAAATAAAAAAAAAAAA&#10;AAAAAAAAAABbQ29udGVudF9UeXBlc10ueG1sUEsBAi0AFAAGAAgAAAAhADj9If/WAAAAlAEAAAsA&#10;AAAAAAAAAAAAAAAALwEAAF9yZWxzLy5yZWxzUEsBAi0AFAAGAAgAAAAhAJt5u1x2AgAAbAUAAA4A&#10;AAAAAAAAAAAAAAAALgIAAGRycy9lMm9Eb2MueG1sUEsBAi0AFAAGAAgAAAAhABZzEpXgAAAACQEA&#10;AA8AAAAAAAAAAAAAAAAA0AQAAGRycy9kb3ducmV2LnhtbFBLBQYAAAAABAAEAPMAAADdBQAAAAA=&#10;" o:allowoverlap="f" fillcolor="white [3201]" stroked="f" strokeweight=".5pt">
              <v:textbox style="mso-fit-shape-to-text:t">
                <w:txbxContent>
                  <w:p w14:paraId="1B38ECEB" w14:textId="7C580EEE" w:rsidR="00244011" w:rsidRPr="00756E21" w:rsidRDefault="003704F0"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163A65">
                          <w:t>Skr.</w:t>
                        </w:r>
                      </w:sdtContent>
                    </w:sdt>
                    <w:r w:rsidR="00244011">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163A65">
                          <w:t>2022/23:68</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96B026"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9073D8" w14:textId="77777777" w:rsidR="00244011" w:rsidRDefault="00244011" w:rsidP="00664D04">
    <w:pPr>
      <w:pStyle w:val="Brdtext"/>
    </w:pPr>
    <w:r>
      <w:rPr>
        <w:noProof/>
        <w:lang w:eastAsia="sv-SE"/>
      </w:rPr>
      <mc:AlternateContent>
        <mc:Choice Requires="wps">
          <w:drawing>
            <wp:anchor distT="0" distB="0" distL="0" distR="0" simplePos="0" relativeHeight="25165568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B35E45" w14:textId="47670F83" w:rsidR="00244011" w:rsidRPr="00756E21" w:rsidRDefault="003704F0" w:rsidP="00664D04">
                          <w:pPr>
                            <w:pStyle w:val="Brdtext"/>
                            <w:jc w:val="left"/>
                          </w:pPr>
                          <w:sdt>
                            <w:sdtPr>
                              <w:alias w:val="NummerEtikett"/>
                              <w:tag w:val="NummerEtikett"/>
                              <w:id w:val="-530104470"/>
                              <w:lock w:val="sdtContentLocked"/>
                              <w:dataBinding w:prefixMappings="xmlns:ns0='http://rkdhs/mallar/lagstiftning/Skr/Skr.xsd'" w:xpath="/ns0:dokumentvärden[1]/ns0:dokumentnummer[1]/@etikett" w:storeItemID="{068625C3-B546-44A5-B525-B7CC092E5AD6}"/>
                              <w:text/>
                            </w:sdtPr>
                            <w:sdtEndPr/>
                            <w:sdtContent>
                              <w:r w:rsidR="00163A65">
                                <w:t>Skr.</w:t>
                              </w:r>
                            </w:sdtContent>
                          </w:sdt>
                          <w:r w:rsidR="00244011">
                            <w:t xml:space="preserve"> </w:t>
                          </w:r>
                          <w:sdt>
                            <w:sdtPr>
                              <w:alias w:val="Nummer"/>
                              <w:tag w:val="Nummer"/>
                              <w:id w:val="215244730"/>
                              <w:lock w:val="sdtContentLocked"/>
                              <w:dataBinding w:prefixMappings="xmlns:ns0='http://rkdhs/mallar/lagstiftning/Skr/Skr.xsd'" w:xpath="/ns0:dokumentvärden[1]/ns0:dokumentnummer[1]" w:storeItemID="{068625C3-B546-44A5-B525-B7CC092E5AD6}"/>
                              <w:text/>
                            </w:sdtPr>
                            <w:sdtEndPr/>
                            <w:sdtContent>
                              <w:r w:rsidR="00163A65">
                                <w:t>2022/23:68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56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vGe/eAIAAGwFAAAOAAAAZHJzL2Uyb0RvYy54bWysVEtv2zAMvg/YfxB0XxxnabcGcYqsRYYB&#10;RVssHXpWZKkxJouaxMTOfn0p2Xms66XDLjJlvj995PSyrQ3bKh8qsAXPB0POlJVQVvap4D8eFh8+&#10;cxZQ2FIYsKrgOxX45ez9u2njJmoEazCl8oyC2DBpXMHXiG6SZUGuVS3CAJyypNTga4F09U9Z6UVD&#10;0WuTjYbD86wBXzoPUoVAf687JZ+l+ForiXdaB4XMFJxqw3T6dK7imc2mYvLkhVtXsi9D/EMVtags&#10;JT2EuhYo2MZXf4WqK+khgMaBhDoDrSupUg/UTT580c1yLZxKvRA4wR1gCv8vrLzdLt29Z9h+gZYe&#10;MALSuDAJ9DP202pfxy9VykhPEO4OsKkWmYxO+Tint+BMki4f5RejhGt29HY+4FcFNYtCwT09S0JL&#10;bG8CUkYy3ZvEZAFMVS4qY9IlUkFdGc+2gh7RYKqRPP6wMpY1BT//eDZMgS1E9y6ysTGMSmTo0x07&#10;TBLujIo2xn5XmlVlavSV3EJKZQ/5k3W00pTqLY69/bGqtzh3fZBHygwWD851ZcGn7tP0HCErf+4h&#10;0509AX7SdxSxXbXUeMHP9gRYQbkjXnjoRiY4uajo8W5EwHvhaUbovWnu8Y4ObYDAh17ibA3+92v/&#10;oz1Rl7ScNTRzBQ+/NsIrzsw3S6S+yMfjOKTpMj77RDxi/lSzOtXYTX0FxIicNoyTSYz2aPai9lA/&#10;0nqYx6ykElZS7oLjXrzCbhPQepFqPk9GNJZO4I1dOhlDR5QjNR/aR+Fdz18k5t/CfjrF5AWNO9vo&#10;Gdx8g0TFxPGIc4dqjz+NdKJ+v37izji9J6vjkpw9Aw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DlvGe/eAIAAGw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04B35E45" w14:textId="47670F83" w:rsidR="00244011" w:rsidRPr="00756E21" w:rsidRDefault="003704F0" w:rsidP="00664D04">
                    <w:pPr>
                      <w:pStyle w:val="Brdtext"/>
                      <w:jc w:val="left"/>
                    </w:pPr>
                    <w:sdt>
                      <w:sdtPr>
                        <w:alias w:val="NummerEtikett"/>
                        <w:tag w:val="NummerEtikett"/>
                        <w:id w:val="-530104470"/>
                        <w:lock w:val="sdtContentLocked"/>
                        <w:dataBinding w:prefixMappings="xmlns:ns0='http://rkdhs/mallar/lagstiftning/Skr/Skr.xsd'" w:xpath="/ns0:dokumentvärden[1]/ns0:dokumentnummer[1]/@etikett" w:storeItemID="{068625C3-B546-44A5-B525-B7CC092E5AD6}"/>
                        <w:text/>
                      </w:sdtPr>
                      <w:sdtEndPr/>
                      <w:sdtContent>
                        <w:r w:rsidR="00163A65">
                          <w:t>Skr.</w:t>
                        </w:r>
                      </w:sdtContent>
                    </w:sdt>
                    <w:r w:rsidR="00244011">
                      <w:t xml:space="preserve"> </w:t>
                    </w:r>
                    <w:sdt>
                      <w:sdtPr>
                        <w:alias w:val="Nummer"/>
                        <w:tag w:val="Nummer"/>
                        <w:id w:val="215244730"/>
                        <w:lock w:val="sdtContentLocked"/>
                        <w:dataBinding w:prefixMappings="xmlns:ns0='http://rkdhs/mallar/lagstiftning/Skr/Skr.xsd'" w:xpath="/ns0:dokumentvärden[1]/ns0:dokumentnummer[1]" w:storeItemID="{068625C3-B546-44A5-B525-B7CC092E5AD6}"/>
                        <w:text/>
                      </w:sdtPr>
                      <w:sdtEndPr/>
                      <w:sdtContent>
                        <w:r w:rsidR="00163A65">
                          <w:t>2022/23:68</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A454700" w14:textId="77777777" w:rsidR="00244011" w:rsidRDefault="00244011" w:rsidP="00EE1584">
    <w:pPr>
      <w:pStyle w:val="Brdtext"/>
    </w:pPr>
    <w:r>
      <w:rPr>
        <w:noProof/>
        <w:lang w:eastAsia="sv-SE"/>
      </w:rPr>
      <mc:AlternateContent>
        <mc:Choice Requires="wps">
          <w:drawing>
            <wp:anchor distT="0" distB="0" distL="0" distR="0" simplePos="0" relativeHeight="25166284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DC6C1F" w14:textId="1EED665A" w:rsidR="00244011" w:rsidRPr="00756E21" w:rsidRDefault="003704F0" w:rsidP="00A118D8">
                          <w:pPr>
                            <w:pStyle w:val="Brdtext"/>
                            <w:jc w:val="left"/>
                          </w:pPr>
                          <w:sdt>
                            <w:sdtPr>
                              <w:alias w:val="NummerEtikett"/>
                              <w:tag w:val="NummerEtikett"/>
                              <w:id w:val="-789517088"/>
                              <w:lock w:val="sdtContentLocked"/>
                              <w:dataBinding w:prefixMappings="xmlns:ns0='http://rkdhs/mallar/lagstiftning/Skr/Skr.xsd'" w:xpath="/ns0:dokumentvärden[1]/ns0:dokumentnummer[1]/@etikett" w:storeItemID="{068625C3-B546-44A5-B525-B7CC092E5AD6}"/>
                              <w:text/>
                            </w:sdtPr>
                            <w:sdtEndPr/>
                            <w:sdtContent>
                              <w:r w:rsidR="00163A65">
                                <w:t>Skr.</w:t>
                              </w:r>
                            </w:sdtContent>
                          </w:sdt>
                          <w:r w:rsidR="00244011">
                            <w:t xml:space="preserve"> </w:t>
                          </w:r>
                          <w:sdt>
                            <w:sdtPr>
                              <w:alias w:val="Nummer"/>
                              <w:tag w:val="Nummer"/>
                              <w:id w:val="-1362433746"/>
                              <w:lock w:val="sdtContentLocked"/>
                              <w:dataBinding w:prefixMappings="xmlns:ns0='http://rkdhs/mallar/lagstiftning/Skr/Skr.xsd'" w:xpath="/ns0:dokumentvärden[1]/ns0:dokumentnummer[1]" w:storeItemID="{068625C3-B546-44A5-B525-B7CC092E5AD6}"/>
                              <w:text/>
                            </w:sdtPr>
                            <w:sdtEndPr/>
                            <w:sdtContent>
                              <w:r w:rsidR="00163A65">
                                <w:t>2022/23:68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628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MYbdw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nBDcEWAJ1ZZ44aEfmeDkdU2PdyMC3gtPM0LvTXOPd3RoAwQ+DBJnK/C/X/sf&#10;7Ym6pOWspZkrefi1Fl5xZr5ZIvV5PpnEIU2Xyekn4hHzx5rlscaum0sgRuS0YZxMYrRHsxO1h+aR&#10;1sM8ZiWVsJJylxx34iX2m4DWi1TzeTKisXQCb+zCyRg6ohyp+dA9Cu8G/iIx/xZ20ymKFzTubaNn&#10;cPM1EhUTxyPOPaoD/jTSifrD+ok74/ierA5LcvYMAAD//wMAUEsDBBQABgAIAAAAIQAWcxKV4AAA&#10;AAkBAAAPAAAAZHJzL2Rvd25yZXYueG1sTI9BS8NAEIXvgv9hGcGb3TRo0qbZFBU9WCjFVuh1mx2z&#10;wexsyG7a+O8dT3p6DO/x5nvlenKdOOMQWk8K5rMEBFLtTUuNgo/D690CRIiajO48oYJvDLCurq9K&#10;XRh/oXc872MjuIRCoRXYGPtCylBbdDrMfI/E3qcfnI58Do00g75wuetkmiSZdLol/mB1j88W66/9&#10;6BQctk9mlGYyby/1drPDo9zY+51StzfT4wpExCn+heEXn9GhYqaTH8kE0SnIlhlviQrylJUDi/wh&#10;B3FSsJynIKtS/l9Q/QAAAP//AwBQSwECLQAUAAYACAAAACEAtoM4kv4AAADhAQAAEwAAAAAAAAAA&#10;AAAAAAAAAAAAW0NvbnRlbnRfVHlwZXNdLnhtbFBLAQItABQABgAIAAAAIQA4/SH/1gAAAJQBAAAL&#10;AAAAAAAAAAAAAAAAAC8BAABfcmVscy8ucmVsc1BLAQItABQABgAIAAAAIQAlbMYbdwIAAGwFAAAO&#10;AAAAAAAAAAAAAAAAAC4CAABkcnMvZTJvRG9jLnhtbFBLAQItABQABgAIAAAAIQAWcxKV4AAAAAkB&#10;AAAPAAAAAAAAAAAAAAAAANEEAABkcnMvZG93bnJldi54bWxQSwUGAAAAAAQABADzAAAA3gUAAAAA&#10;" o:allowoverlap="f" fillcolor="white [3201]" stroked="f" strokeweight=".5pt">
              <v:textbox style="mso-fit-shape-to-text:t">
                <w:txbxContent>
                  <w:p w14:paraId="4CDC6C1F" w14:textId="1EED665A" w:rsidR="00244011" w:rsidRPr="00756E21" w:rsidRDefault="003704F0" w:rsidP="00A118D8">
                    <w:pPr>
                      <w:pStyle w:val="Brdtext"/>
                      <w:jc w:val="left"/>
                    </w:pPr>
                    <w:sdt>
                      <w:sdtPr>
                        <w:alias w:val="NummerEtikett"/>
                        <w:tag w:val="NummerEtikett"/>
                        <w:id w:val="-789517088"/>
                        <w:lock w:val="sdtContentLocked"/>
                        <w:dataBinding w:prefixMappings="xmlns:ns0='http://rkdhs/mallar/lagstiftning/Skr/Skr.xsd'" w:xpath="/ns0:dokumentvärden[1]/ns0:dokumentnummer[1]/@etikett" w:storeItemID="{068625C3-B546-44A5-B525-B7CC092E5AD6}"/>
                        <w:text/>
                      </w:sdtPr>
                      <w:sdtEndPr/>
                      <w:sdtContent>
                        <w:r w:rsidR="00163A65">
                          <w:t>Skr.</w:t>
                        </w:r>
                      </w:sdtContent>
                    </w:sdt>
                    <w:r w:rsidR="00244011">
                      <w:t xml:space="preserve"> </w:t>
                    </w:r>
                    <w:sdt>
                      <w:sdtPr>
                        <w:alias w:val="Nummer"/>
                        <w:tag w:val="Nummer"/>
                        <w:id w:val="-1362433746"/>
                        <w:lock w:val="sdtContentLocked"/>
                        <w:dataBinding w:prefixMappings="xmlns:ns0='http://rkdhs/mallar/lagstiftning/Skr/Skr.xsd'" w:xpath="/ns0:dokumentvärden[1]/ns0:dokumentnummer[1]" w:storeItemID="{068625C3-B546-44A5-B525-B7CC092E5AD6}"/>
                        <w:text/>
                      </w:sdtPr>
                      <w:sdtEndPr/>
                      <w:sdtContent>
                        <w:r w:rsidR="00163A65">
                          <w:t>2022/23:68</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7AFEEC"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217DE9" w14:textId="77777777" w:rsidR="00244011" w:rsidRDefault="00244011" w:rsidP="00664D04">
    <w:pPr>
      <w:pStyle w:val="Brdtext"/>
    </w:pPr>
    <w:r>
      <w:rPr>
        <w:noProof/>
        <w:lang w:eastAsia="sv-SE"/>
      </w:rPr>
      <mc:AlternateContent>
        <mc:Choice Requires="wps">
          <w:drawing>
            <wp:anchor distT="0" distB="0" distL="0" distR="0" simplePos="0" relativeHeight="25165670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673472" w14:textId="7ED13F7D" w:rsidR="00244011" w:rsidRPr="00756E21" w:rsidRDefault="003704F0" w:rsidP="00664D04">
                          <w:pPr>
                            <w:pStyle w:val="Brdtext"/>
                            <w:jc w:val="left"/>
                          </w:pPr>
                          <w:sdt>
                            <w:sdtPr>
                              <w:alias w:val="NummerEtikett"/>
                              <w:tag w:val="NummerEtikett"/>
                              <w:id w:val="1319542368"/>
                              <w:lock w:val="sdtContentLocked"/>
                              <w:dataBinding w:prefixMappings="xmlns:ns0='http://rkdhs/mallar/lagstiftning/Skr/Skr.xsd'" w:xpath="/ns0:dokumentvärden[1]/ns0:dokumentnummer[1]/@etikett" w:storeItemID="{068625C3-B546-44A5-B525-B7CC092E5AD6}"/>
                              <w:text/>
                            </w:sdtPr>
                            <w:sdtEndPr/>
                            <w:sdtContent>
                              <w:r w:rsidR="00163A65">
                                <w:t>Skr.</w:t>
                              </w:r>
                            </w:sdtContent>
                          </w:sdt>
                          <w:r w:rsidR="00244011">
                            <w:t xml:space="preserve"> </w:t>
                          </w:r>
                          <w:sdt>
                            <w:sdtPr>
                              <w:alias w:val="Nummer"/>
                              <w:tag w:val="Nummer"/>
                              <w:id w:val="963851959"/>
                              <w:lock w:val="sdtContentLocked"/>
                              <w:dataBinding w:prefixMappings="xmlns:ns0='http://rkdhs/mallar/lagstiftning/Skr/Skr.xsd'" w:xpath="/ns0:dokumentvärden[1]/ns0:dokumentnummer[1]" w:storeItemID="{068625C3-B546-44A5-B525-B7CC092E5AD6}"/>
                              <w:text/>
                            </w:sdtPr>
                            <w:sdtEndPr/>
                            <w:sdtContent>
                              <w:r w:rsidR="00163A65">
                                <w:t>2022/23:68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67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8H9E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qX2pdvFpCtSVieOhnJjh5XVP3bkTAe+FpSKjhNPh4Rx9tgNCHQeJsBf73&#10;a/fRnrhLWs5aGrqSh19r4RVn5pslVp/nk0mc0nSYnH4iIjF/rFkea+y6uQSiRE4rxskkRns0O1F7&#10;aB5pP8xjVlIJKyl3yXEnXmK/Cmi/SDWfJyOaSyfwxi6cjKEjzJGbD92j8G4gMBL1b2E3nqJ4wePe&#10;NnoGN18jcTGR/IDq0ACa6cT9Yf/EpXF8TlaHLTl7Bg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Co8H9E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19673472" w14:textId="7ED13F7D" w:rsidR="00244011" w:rsidRPr="00756E21" w:rsidRDefault="003704F0" w:rsidP="00664D04">
                    <w:pPr>
                      <w:pStyle w:val="Brdtext"/>
                      <w:jc w:val="left"/>
                    </w:pPr>
                    <w:sdt>
                      <w:sdtPr>
                        <w:alias w:val="NummerEtikett"/>
                        <w:tag w:val="NummerEtikett"/>
                        <w:id w:val="1319542368"/>
                        <w:lock w:val="sdtContentLocked"/>
                        <w:dataBinding w:prefixMappings="xmlns:ns0='http://rkdhs/mallar/lagstiftning/Skr/Skr.xsd'" w:xpath="/ns0:dokumentvärden[1]/ns0:dokumentnummer[1]/@etikett" w:storeItemID="{068625C3-B546-44A5-B525-B7CC092E5AD6}"/>
                        <w:text/>
                      </w:sdtPr>
                      <w:sdtEndPr/>
                      <w:sdtContent>
                        <w:r w:rsidR="00163A65">
                          <w:t>Skr.</w:t>
                        </w:r>
                      </w:sdtContent>
                    </w:sdt>
                    <w:r w:rsidR="00244011">
                      <w:t xml:space="preserve"> </w:t>
                    </w:r>
                    <w:sdt>
                      <w:sdtPr>
                        <w:alias w:val="Nummer"/>
                        <w:tag w:val="Nummer"/>
                        <w:id w:val="963851959"/>
                        <w:lock w:val="sdtContentLocked"/>
                        <w:dataBinding w:prefixMappings="xmlns:ns0='http://rkdhs/mallar/lagstiftning/Skr/Skr.xsd'" w:xpath="/ns0:dokumentvärden[1]/ns0:dokumentnummer[1]" w:storeItemID="{068625C3-B546-44A5-B525-B7CC092E5AD6}"/>
                        <w:text/>
                      </w:sdtPr>
                      <w:sdtEndPr/>
                      <w:sdtContent>
                        <w:r w:rsidR="00163A65">
                          <w:t>2022/23:68</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45ED0C" w14:textId="77777777" w:rsidR="00244011" w:rsidRDefault="00244011" w:rsidP="00EE1584">
    <w:pPr>
      <w:pStyle w:val="Brdtext"/>
    </w:pPr>
    <w:r>
      <w:rPr>
        <w:noProof/>
        <w:lang w:eastAsia="sv-SE"/>
      </w:rPr>
      <mc:AlternateContent>
        <mc:Choice Requires="wps">
          <w:drawing>
            <wp:anchor distT="0" distB="0" distL="0" distR="0" simplePos="0" relativeHeight="25166387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58BBB1" w14:textId="37B3FBF5" w:rsidR="00244011" w:rsidRPr="00756E21" w:rsidRDefault="003704F0" w:rsidP="00A118D8">
                          <w:pPr>
                            <w:pStyle w:val="Brdtext"/>
                            <w:jc w:val="left"/>
                          </w:pPr>
                          <w:sdt>
                            <w:sdtPr>
                              <w:alias w:val="NummerEtikett"/>
                              <w:tag w:val="NummerEtikett"/>
                              <w:id w:val="508184801"/>
                              <w:lock w:val="sdtContentLocked"/>
                              <w:dataBinding w:prefixMappings="xmlns:ns0='http://rkdhs/mallar/lagstiftning/Skr/Skr.xsd'" w:xpath="/ns0:dokumentvärden[1]/ns0:dokumentnummer[1]/@etikett" w:storeItemID="{068625C3-B546-44A5-B525-B7CC092E5AD6}"/>
                              <w:text/>
                            </w:sdtPr>
                            <w:sdtEndPr/>
                            <w:sdtContent>
                              <w:r w:rsidR="00163A65">
                                <w:t>Skr.</w:t>
                              </w:r>
                            </w:sdtContent>
                          </w:sdt>
                          <w:r w:rsidR="00244011">
                            <w:t xml:space="preserve"> </w:t>
                          </w:r>
                          <w:sdt>
                            <w:sdtPr>
                              <w:alias w:val="Nummer"/>
                              <w:tag w:val="Nummer"/>
                              <w:id w:val="1111707268"/>
                              <w:lock w:val="sdtContentLocked"/>
                              <w:dataBinding w:prefixMappings="xmlns:ns0='http://rkdhs/mallar/lagstiftning/Skr/Skr.xsd'" w:xpath="/ns0:dokumentvärden[1]/ns0:dokumentnummer[1]" w:storeItemID="{068625C3-B546-44A5-B525-B7CC092E5AD6}"/>
                              <w:text/>
                            </w:sdtPr>
                            <w:sdtEndPr/>
                            <w:sdtContent>
                              <w:r w:rsidR="00163A65">
                                <w:t>2022/23:68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638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QjCReQ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s5Y4BS6i2RAwP/cwEJ69r6t6NCHgvPA0JNZwGH+/o0AYIfRgkzlbgf7/2&#10;P9oTd0nLWUtDV/Lway284sx8s8Tq83wyiVOaLpPTT0Qk5o81y2ONXTeXQJTIacU4mcRoj2Ynag/N&#10;I+2HecxKKmEl5S457sRL7FcB7Rep5vNkRHPpBN7YhZMxdIQ5cvOhexTeDQRGov4t7MZTFC943NtG&#10;z+DmayQuJpJHoHtUhwbQTCfuD/snLo3je7I6bMnZMwA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NdCMJF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4858BBB1" w14:textId="37B3FBF5" w:rsidR="00244011" w:rsidRPr="00756E21" w:rsidRDefault="003704F0" w:rsidP="00A118D8">
                    <w:pPr>
                      <w:pStyle w:val="Brdtext"/>
                      <w:jc w:val="left"/>
                    </w:pPr>
                    <w:sdt>
                      <w:sdtPr>
                        <w:alias w:val="NummerEtikett"/>
                        <w:tag w:val="NummerEtikett"/>
                        <w:id w:val="508184801"/>
                        <w:lock w:val="sdtContentLocked"/>
                        <w:dataBinding w:prefixMappings="xmlns:ns0='http://rkdhs/mallar/lagstiftning/Skr/Skr.xsd'" w:xpath="/ns0:dokumentvärden[1]/ns0:dokumentnummer[1]/@etikett" w:storeItemID="{068625C3-B546-44A5-B525-B7CC092E5AD6}"/>
                        <w:text/>
                      </w:sdtPr>
                      <w:sdtEndPr/>
                      <w:sdtContent>
                        <w:r w:rsidR="00163A65">
                          <w:t>Skr.</w:t>
                        </w:r>
                      </w:sdtContent>
                    </w:sdt>
                    <w:r w:rsidR="00244011">
                      <w:t xml:space="preserve"> </w:t>
                    </w:r>
                    <w:sdt>
                      <w:sdtPr>
                        <w:alias w:val="Nummer"/>
                        <w:tag w:val="Nummer"/>
                        <w:id w:val="1111707268"/>
                        <w:lock w:val="sdtContentLocked"/>
                        <w:dataBinding w:prefixMappings="xmlns:ns0='http://rkdhs/mallar/lagstiftning/Skr/Skr.xsd'" w:xpath="/ns0:dokumentvärden[1]/ns0:dokumentnummer[1]" w:storeItemID="{068625C3-B546-44A5-B525-B7CC092E5AD6}"/>
                        <w:text/>
                      </w:sdtPr>
                      <w:sdtEndPr/>
                      <w:sdtContent>
                        <w:r w:rsidR="00163A65">
                          <w:t>2022/23:68</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0105C1" w14:textId="77777777" w:rsidR="00244011" w:rsidRDefault="00244011" w:rsidP="00EE1584">
    <w:pPr>
      <w:pStyle w:val="Brdtext"/>
    </w:pP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DE6ED0" w14:textId="77777777" w:rsidR="00244011" w:rsidRDefault="00244011" w:rsidP="00664D04">
    <w:pPr>
      <w:pStyle w:val="Brdtext"/>
    </w:pPr>
    <w:r>
      <w:rPr>
        <w:noProof/>
        <w:lang w:eastAsia="sv-SE"/>
      </w:rPr>
      <mc:AlternateContent>
        <mc:Choice Requires="wps">
          <w:drawing>
            <wp:anchor distT="0" distB="0" distL="0" distR="0" simplePos="0" relativeHeight="25165772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C965A2" w14:textId="366D52D4" w:rsidR="00244011" w:rsidRPr="00756E21" w:rsidRDefault="003704F0" w:rsidP="00664D04">
                          <w:pPr>
                            <w:pStyle w:val="Brdtext"/>
                            <w:jc w:val="left"/>
                          </w:pPr>
                          <w:sdt>
                            <w:sdtPr>
                              <w:alias w:val="NummerEtikett"/>
                              <w:tag w:val="NummerEtikett"/>
                              <w:id w:val="949591115"/>
                              <w:lock w:val="sdtContentLocked"/>
                              <w:dataBinding w:prefixMappings="xmlns:ns0='http://rkdhs/mallar/lagstiftning/Skr/Skr.xsd'" w:xpath="/ns0:dokumentvärden[1]/ns0:dokumentnummer[1]/@etikett" w:storeItemID="{068625C3-B546-44A5-B525-B7CC092E5AD6}"/>
                              <w:text/>
                            </w:sdtPr>
                            <w:sdtEndPr/>
                            <w:sdtContent>
                              <w:r w:rsidR="00163A65">
                                <w:t>Skr.</w:t>
                              </w:r>
                            </w:sdtContent>
                          </w:sdt>
                          <w:r w:rsidR="00244011">
                            <w:t xml:space="preserve"> </w:t>
                          </w:r>
                          <w:sdt>
                            <w:sdtPr>
                              <w:alias w:val="Nummer"/>
                              <w:tag w:val="Nummer"/>
                              <w:id w:val="959463716"/>
                              <w:lock w:val="sdtContentLocked"/>
                              <w:dataBinding w:prefixMappings="xmlns:ns0='http://rkdhs/mallar/lagstiftning/Skr/Skr.xsd'" w:xpath="/ns0:dokumentvärden[1]/ns0:dokumentnummer[1]" w:storeItemID="{068625C3-B546-44A5-B525-B7CC092E5AD6}"/>
                              <w:text/>
                            </w:sdtPr>
                            <w:sdtEndPr/>
                            <w:sdtContent>
                              <w:r w:rsidR="00163A65">
                                <w:t>2022/23:68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77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h+xy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2zPgBWUOyKGh25mgpOLirp3IwLeC09DQg2nwcc7OrQBQh96ibM1+N+v&#10;/Y/2xF3SctbQ0BU8/NoIrzgz3yyx+iIfj+OUpsv47BMRiflTzepUYzf1FRAlcloxTiYx2qPZi9pD&#10;/Uj7YR6zkkpYSbkLjnvxCrtVQPtFqvk8GdFcOoE3dulkDB1hjtx8aB+Fdz2Bkah/C/vxFJMXPO5s&#10;o2dw8w0SFxPJI9Adqn0DaKYT9/v9E5fG6T1ZHbfk7Bk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qYfscn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6FC965A2" w14:textId="366D52D4" w:rsidR="00244011" w:rsidRPr="00756E21" w:rsidRDefault="003704F0" w:rsidP="00664D04">
                    <w:pPr>
                      <w:pStyle w:val="Brdtext"/>
                      <w:jc w:val="left"/>
                    </w:pPr>
                    <w:sdt>
                      <w:sdtPr>
                        <w:alias w:val="NummerEtikett"/>
                        <w:tag w:val="NummerEtikett"/>
                        <w:id w:val="949591115"/>
                        <w:lock w:val="sdtContentLocked"/>
                        <w:dataBinding w:prefixMappings="xmlns:ns0='http://rkdhs/mallar/lagstiftning/Skr/Skr.xsd'" w:xpath="/ns0:dokumentvärden[1]/ns0:dokumentnummer[1]/@etikett" w:storeItemID="{068625C3-B546-44A5-B525-B7CC092E5AD6}"/>
                        <w:text/>
                      </w:sdtPr>
                      <w:sdtEndPr/>
                      <w:sdtContent>
                        <w:r w:rsidR="00163A65">
                          <w:t>Skr.</w:t>
                        </w:r>
                      </w:sdtContent>
                    </w:sdt>
                    <w:r w:rsidR="00244011">
                      <w:t xml:space="preserve"> </w:t>
                    </w:r>
                    <w:sdt>
                      <w:sdtPr>
                        <w:alias w:val="Nummer"/>
                        <w:tag w:val="Nummer"/>
                        <w:id w:val="959463716"/>
                        <w:lock w:val="sdtContentLocked"/>
                        <w:dataBinding w:prefixMappings="xmlns:ns0='http://rkdhs/mallar/lagstiftning/Skr/Skr.xsd'" w:xpath="/ns0:dokumentvärden[1]/ns0:dokumentnummer[1]" w:storeItemID="{068625C3-B546-44A5-B525-B7CC092E5AD6}"/>
                        <w:text/>
                      </w:sdtPr>
                      <w:sdtEndPr/>
                      <w:sdtContent>
                        <w:r w:rsidR="00163A65">
                          <w:t>2022/23:68</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279C42" w14:textId="77777777" w:rsidR="00244011" w:rsidRDefault="00244011" w:rsidP="00EE1584">
    <w:pPr>
      <w:pStyle w:val="Brdtext"/>
    </w:pPr>
    <w:r>
      <w:rPr>
        <w:noProof/>
        <w:lang w:eastAsia="sv-SE"/>
      </w:rPr>
      <mc:AlternateContent>
        <mc:Choice Requires="wps">
          <w:drawing>
            <wp:anchor distT="0" distB="0" distL="0" distR="0" simplePos="0" relativeHeight="25166489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1C9B2A" w14:textId="3539F924" w:rsidR="00244011" w:rsidRPr="00756E21" w:rsidRDefault="003704F0" w:rsidP="00A118D8">
                          <w:pPr>
                            <w:pStyle w:val="Brdtext"/>
                            <w:jc w:val="left"/>
                          </w:pPr>
                          <w:sdt>
                            <w:sdtPr>
                              <w:alias w:val="NummerEtikett"/>
                              <w:tag w:val="NummerEtikett"/>
                              <w:id w:val="2062740468"/>
                              <w:lock w:val="sdtContentLocked"/>
                              <w:dataBinding w:prefixMappings="xmlns:ns0='http://rkdhs/mallar/lagstiftning/Skr/Skr.xsd'" w:xpath="/ns0:dokumentvärden[1]/ns0:dokumentnummer[1]/@etikett" w:storeItemID="{068625C3-B546-44A5-B525-B7CC092E5AD6}"/>
                              <w:text/>
                            </w:sdtPr>
                            <w:sdtEndPr/>
                            <w:sdtContent>
                              <w:r w:rsidR="00163A65">
                                <w:t>Skr.</w:t>
                              </w:r>
                            </w:sdtContent>
                          </w:sdt>
                          <w:r w:rsidR="00244011">
                            <w:t xml:space="preserve"> </w:t>
                          </w:r>
                          <w:sdt>
                            <w:sdtPr>
                              <w:alias w:val="Nummer"/>
                              <w:tag w:val="Nummer"/>
                              <w:id w:val="1463700478"/>
                              <w:lock w:val="sdtContentLocked"/>
                              <w:dataBinding w:prefixMappings="xmlns:ns0='http://rkdhs/mallar/lagstiftning/Skr/Skr.xsd'" w:xpath="/ns0:dokumentvärden[1]/ns0:dokumentnummer[1]" w:storeItemID="{068625C3-B546-44A5-B525-B7CC092E5AD6}"/>
                              <w:text/>
                            </w:sdtPr>
                            <w:sdtEndPr/>
                            <w:sdtContent>
                              <w:r w:rsidR="00163A65">
                                <w:t>2022/23:68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648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V03W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3zPgBWUOyKGh25mgpOLirp3IwLeC09DQg2nwcc7OrQBQh96ibM1+N+v&#10;/Y/2xF3SctbQ0BU8/NoIrzgz3yyx+iIfj+OUpsv47BMRiflTzepUYzf1FRAlcloxTiYx2qPZi9pD&#10;/Uj7YR6zkkpYSbkLjnvxCrtVQPtFqvk8GdFcOoE3dulkDB1hjtx8aB+Fdz2Bkah/C/vxFJMXPO5s&#10;o2dw8w0SFxPJI9Adqn0DaKYT9/v9E5fG6T1ZHbfk7Bk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GlXTdZ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2D1C9B2A" w14:textId="3539F924" w:rsidR="00244011" w:rsidRPr="00756E21" w:rsidRDefault="003704F0" w:rsidP="00A118D8">
                    <w:pPr>
                      <w:pStyle w:val="Brdtext"/>
                      <w:jc w:val="left"/>
                    </w:pPr>
                    <w:sdt>
                      <w:sdtPr>
                        <w:alias w:val="NummerEtikett"/>
                        <w:tag w:val="NummerEtikett"/>
                        <w:id w:val="2062740468"/>
                        <w:lock w:val="sdtContentLocked"/>
                        <w:dataBinding w:prefixMappings="xmlns:ns0='http://rkdhs/mallar/lagstiftning/Skr/Skr.xsd'" w:xpath="/ns0:dokumentvärden[1]/ns0:dokumentnummer[1]/@etikett" w:storeItemID="{068625C3-B546-44A5-B525-B7CC092E5AD6}"/>
                        <w:text/>
                      </w:sdtPr>
                      <w:sdtEndPr/>
                      <w:sdtContent>
                        <w:r w:rsidR="00163A65">
                          <w:t>Skr.</w:t>
                        </w:r>
                      </w:sdtContent>
                    </w:sdt>
                    <w:r w:rsidR="00244011">
                      <w:t xml:space="preserve"> </w:t>
                    </w:r>
                    <w:sdt>
                      <w:sdtPr>
                        <w:alias w:val="Nummer"/>
                        <w:tag w:val="Nummer"/>
                        <w:id w:val="1463700478"/>
                        <w:lock w:val="sdtContentLocked"/>
                        <w:dataBinding w:prefixMappings="xmlns:ns0='http://rkdhs/mallar/lagstiftning/Skr/Skr.xsd'" w:xpath="/ns0:dokumentvärden[1]/ns0:dokumentnummer[1]" w:storeItemID="{068625C3-B546-44A5-B525-B7CC092E5AD6}"/>
                        <w:text/>
                      </w:sdtPr>
                      <w:sdtEndPr/>
                      <w:sdtContent>
                        <w:r w:rsidR="00163A65">
                          <w:t>2022/23:68</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01855E" w14:textId="77777777" w:rsidR="00244011" w:rsidRDefault="00244011" w:rsidP="00EE1584">
    <w:pPr>
      <w:pStyle w:val="Brdtext"/>
    </w:pP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817E2A8" w14:textId="77777777" w:rsidR="00244011" w:rsidRDefault="00244011" w:rsidP="00664D04">
    <w:pPr>
      <w:pStyle w:val="Brdtext"/>
    </w:pPr>
    <w:r>
      <w:rPr>
        <w:noProof/>
        <w:lang w:eastAsia="sv-SE"/>
      </w:rPr>
      <mc:AlternateContent>
        <mc:Choice Requires="wps">
          <w:drawing>
            <wp:anchor distT="0" distB="0" distL="0" distR="0" simplePos="0" relativeHeight="25165875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896D8B" w14:textId="051327E6" w:rsidR="00244011" w:rsidRPr="00756E21" w:rsidRDefault="003704F0" w:rsidP="00664D04">
                          <w:pPr>
                            <w:pStyle w:val="Brdtext"/>
                            <w:jc w:val="left"/>
                          </w:pPr>
                          <w:sdt>
                            <w:sdtPr>
                              <w:alias w:val="NummerEtikett"/>
                              <w:tag w:val="NummerEtikett"/>
                              <w:id w:val="-629708615"/>
                              <w:lock w:val="sdtContentLocked"/>
                              <w:dataBinding w:prefixMappings="xmlns:ns0='http://rkdhs/mallar/lagstiftning/Skr/Skr.xsd'" w:xpath="/ns0:dokumentvärden[1]/ns0:dokumentnummer[1]/@etikett" w:storeItemID="{068625C3-B546-44A5-B525-B7CC092E5AD6}"/>
                              <w:text/>
                            </w:sdtPr>
                            <w:sdtEndPr/>
                            <w:sdtContent>
                              <w:r w:rsidR="00163A65">
                                <w:t>Skr.</w:t>
                              </w:r>
                            </w:sdtContent>
                          </w:sdt>
                          <w:r w:rsidR="00244011">
                            <w:t xml:space="preserve"> </w:t>
                          </w:r>
                          <w:sdt>
                            <w:sdtPr>
                              <w:alias w:val="Nummer"/>
                              <w:tag w:val="Nummer"/>
                              <w:id w:val="-746648366"/>
                              <w:lock w:val="sdtContentLocked"/>
                              <w:dataBinding w:prefixMappings="xmlns:ns0='http://rkdhs/mallar/lagstiftning/Skr/Skr.xsd'" w:xpath="/ns0:dokumentvärden[1]/ns0:dokumentnummer[1]" w:storeItemID="{068625C3-B546-44A5-B525-B7CC092E5AD6}"/>
                              <w:text/>
                            </w:sdtPr>
                            <w:sdtEndPr/>
                            <w:sdtContent>
                              <w:r w:rsidR="00163A65">
                                <w:t>2022/23:68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87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k7/fdwIAAG0FAAAOAAAAZHJzL2Uyb0RvYy54bWysVFtP2zAUfp+0/2D5faTpChtRU9SBmCYh&#10;QCsTz65j02iOj2efNul+PcdOehnjhWkvie3zndt3LtOLrjFso3yowZY8PxlxpqyEqrZPJf/xcP3h&#10;M2cBha2EAatKvlWBX8zev5u2rlBjWIGplGdkxIaidSVfIboiy4JcqUaEE3DKklCDbwTS1T9llRct&#10;WW9MNh6NzrIWfOU8SBUCvV71Qj5L9rVWEu+0DgqZKTnFhunr03cZv9lsKoonL9yqlkMY4h+iaERt&#10;yene1JVAwda+/stUU0sPATSeSGgy0LqWKuVA2eSjF9ksVsKplAuRE9yepvD/zMrbzcLde4bdF+io&#10;gJGQ1oUi0GPMp9O+iX+KlJGcKNzuaVMdMhmV8klOteBMkiwf5+fjxGt20HY+4FcFDYuHknsqS2JL&#10;bG4CkkeC7iDRWQBTV9e1MekSW0FdGs82gopoMMVIGn+gjGVtyc8+no6SYQtRvbdsbDSjUjMM7g4Z&#10;phNujYoYY78rzeoqJfqKbyGlsnv/CR1Rmly9RXHAH6J6i3KfB2kkz2Bxr9zUFnzKPk3PgbLq544y&#10;3eOJ8KO84xG7ZUeJl7wvXXxaQrWlxvDQz0xw8rqm6t2IgPfC05BQwWnw8Y4+2gCxD8OJsxX436+9&#10;Rzz1Lkk5a2noSh5+rYVXnJlvlrr6PJ9M4pSmy+T0E0XD/LFkeSyx6+YSqCVyWjFOpmPEo9kdtYfm&#10;kfbDPHolkbCSfJccd8dL7FcB7Rep5vMEorl0Am/swsloOtIce/OhexTeDQ2M1Pq3sBtPUbzo4x4b&#10;NYObr5F6MTX5gdWhADTTqfeH/ROXxvE9oQ5bcvYMAAD//wMAUEsDBBQABgAIAAAAIQCrTYIT3wAA&#10;AAgBAAAPAAAAZHJzL2Rvd25yZXYueG1sTI/BTsMwEETvSP0Haytxo05aCiFkUxUEBypVFS0SVzde&#10;4qjxOoqdNvw95gTH0Yxm3hSr0bbiTL1vHCOkswQEceV0wzXCx+H1JgPhg2KtWseE8E0eVuXkqlC5&#10;dhd+p/M+1CKWsM8Vggmhy6X0lSGr/Mx1xNH7cr1VIcq+lrpXl1huWzlPkjtpVcNxwaiOng1Vp/1g&#10;EQ7bJz1IPeq3l2q72dGn3JjbHeL1dFw/ggg0hr8w/OJHdCgj09ENrL1oEZZZJA8I92kKIvrzRbYE&#10;cUR4SBYgy0L+P1D+AAAA//8DAFBLAQItABQABgAIAAAAIQC2gziS/gAAAOEBAAATAAAAAAAAAAAA&#10;AAAAAAAAAABbQ29udGVudF9UeXBlc10ueG1sUEsBAi0AFAAGAAgAAAAhADj9If/WAAAAlAEAAAsA&#10;AAAAAAAAAAAAAAAALwEAAF9yZWxzLy5yZWxzUEsBAi0AFAAGAAgAAAAhAMiTv993AgAAbQUAAA4A&#10;AAAAAAAAAAAAAAAALgIAAGRycy9lMm9Eb2MueG1sUEsBAi0AFAAGAAgAAAAhAKtNghPfAAAACAEA&#10;AA8AAAAAAAAAAAAAAAAA0QQAAGRycy9kb3ducmV2LnhtbFBLBQYAAAAABAAEAPMAAADdBQAAAAA=&#10;" o:allowoverlap="f" fillcolor="white [3201]" stroked="f" strokeweight=".5pt">
              <v:textbox style="mso-fit-shape-to-text:t">
                <w:txbxContent>
                  <w:p w14:paraId="02896D8B" w14:textId="051327E6" w:rsidR="00244011" w:rsidRPr="00756E21" w:rsidRDefault="003704F0" w:rsidP="00664D04">
                    <w:pPr>
                      <w:pStyle w:val="Brdtext"/>
                      <w:jc w:val="left"/>
                    </w:pPr>
                    <w:sdt>
                      <w:sdtPr>
                        <w:alias w:val="NummerEtikett"/>
                        <w:tag w:val="NummerEtikett"/>
                        <w:id w:val="-629708615"/>
                        <w:lock w:val="sdtContentLocked"/>
                        <w:dataBinding w:prefixMappings="xmlns:ns0='http://rkdhs/mallar/lagstiftning/Skr/Skr.xsd'" w:xpath="/ns0:dokumentvärden[1]/ns0:dokumentnummer[1]/@etikett" w:storeItemID="{068625C3-B546-44A5-B525-B7CC092E5AD6}"/>
                        <w:text/>
                      </w:sdtPr>
                      <w:sdtEndPr/>
                      <w:sdtContent>
                        <w:r w:rsidR="00163A65">
                          <w:t>Skr.</w:t>
                        </w:r>
                      </w:sdtContent>
                    </w:sdt>
                    <w:r w:rsidR="00244011">
                      <w:t xml:space="preserve"> </w:t>
                    </w:r>
                    <w:sdt>
                      <w:sdtPr>
                        <w:alias w:val="Nummer"/>
                        <w:tag w:val="Nummer"/>
                        <w:id w:val="-746648366"/>
                        <w:lock w:val="sdtContentLocked"/>
                        <w:dataBinding w:prefixMappings="xmlns:ns0='http://rkdhs/mallar/lagstiftning/Skr/Skr.xsd'" w:xpath="/ns0:dokumentvärden[1]/ns0:dokumentnummer[1]" w:storeItemID="{068625C3-B546-44A5-B525-B7CC092E5AD6}"/>
                        <w:text/>
                      </w:sdtPr>
                      <w:sdtEndPr/>
                      <w:sdtContent>
                        <w:r w:rsidR="00163A65">
                          <w:t>2022/23:68</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14132F" w14:textId="77777777" w:rsidR="00244011" w:rsidRDefault="00244011" w:rsidP="00EE1584">
    <w:pPr>
      <w:pStyle w:val="Brdtext"/>
    </w:pPr>
    <w:r>
      <w:rPr>
        <w:noProof/>
        <w:lang w:eastAsia="sv-SE"/>
      </w:rPr>
      <mc:AlternateContent>
        <mc:Choice Requires="wps">
          <w:drawing>
            <wp:anchor distT="0" distB="0" distL="0" distR="0" simplePos="0" relativeHeight="25166592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BF9845" w14:textId="35AC13F7" w:rsidR="00244011" w:rsidRPr="00756E21" w:rsidRDefault="003704F0" w:rsidP="00A118D8">
                          <w:pPr>
                            <w:pStyle w:val="Brdtext"/>
                            <w:jc w:val="left"/>
                          </w:pPr>
                          <w:sdt>
                            <w:sdtPr>
                              <w:alias w:val="NummerEtikett"/>
                              <w:tag w:val="NummerEtikett"/>
                              <w:id w:val="-226379609"/>
                              <w:lock w:val="sdtContentLocked"/>
                              <w:dataBinding w:prefixMappings="xmlns:ns0='http://rkdhs/mallar/lagstiftning/Skr/Skr.xsd'" w:xpath="/ns0:dokumentvärden[1]/ns0:dokumentnummer[1]/@etikett" w:storeItemID="{068625C3-B546-44A5-B525-B7CC092E5AD6}"/>
                              <w:text/>
                            </w:sdtPr>
                            <w:sdtEndPr/>
                            <w:sdtContent>
                              <w:r w:rsidR="00163A65">
                                <w:t>Skr.</w:t>
                              </w:r>
                            </w:sdtContent>
                          </w:sdt>
                          <w:r w:rsidR="00244011">
                            <w:t xml:space="preserve"> </w:t>
                          </w:r>
                          <w:sdt>
                            <w:sdtPr>
                              <w:alias w:val="Nummer"/>
                              <w:tag w:val="Nummer"/>
                              <w:id w:val="1203822391"/>
                              <w:lock w:val="sdtContentLocked"/>
                              <w:dataBinding w:prefixMappings="xmlns:ns0='http://rkdhs/mallar/lagstiftning/Skr/Skr.xsd'" w:xpath="/ns0:dokumentvärden[1]/ns0:dokumentnummer[1]" w:storeItemID="{068625C3-B546-44A5-B525-B7CC092E5AD6}"/>
                              <w:text/>
                            </w:sdtPr>
                            <w:sdtEndPr/>
                            <w:sdtContent>
                              <w:r w:rsidR="00163A65">
                                <w:t>2022/23:68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659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IfAKeQ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fCCjwcGrKDcETE8dDMTnLyuqHs3IuC98DQk1HAafLyjQxsg9KGXOFuD//3a&#10;/2hP3CUtZw0NXcHDr43wijPzzRKrz/PJJE5pukxOPxGRmD/WrI41dlNfAlEipxXjZBKjPZq9qD3U&#10;j7QfFjErqYSVlLvguBcvsVsFtF+kWiySEc2lE3hjl07G0BHmyM2H9lF41xMYifq3sB9PMX3B4842&#10;ega32CBxMZE8At2h2jeAZjpxv98/cWkc35PVYUvOn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Lch8Ap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48BF9845" w14:textId="35AC13F7" w:rsidR="00244011" w:rsidRPr="00756E21" w:rsidRDefault="003704F0" w:rsidP="00A118D8">
                    <w:pPr>
                      <w:pStyle w:val="Brdtext"/>
                      <w:jc w:val="left"/>
                    </w:pPr>
                    <w:sdt>
                      <w:sdtPr>
                        <w:alias w:val="NummerEtikett"/>
                        <w:tag w:val="NummerEtikett"/>
                        <w:id w:val="-226379609"/>
                        <w:lock w:val="sdtContentLocked"/>
                        <w:dataBinding w:prefixMappings="xmlns:ns0='http://rkdhs/mallar/lagstiftning/Skr/Skr.xsd'" w:xpath="/ns0:dokumentvärden[1]/ns0:dokumentnummer[1]/@etikett" w:storeItemID="{068625C3-B546-44A5-B525-B7CC092E5AD6}"/>
                        <w:text/>
                      </w:sdtPr>
                      <w:sdtEndPr/>
                      <w:sdtContent>
                        <w:r w:rsidR="00163A65">
                          <w:t>Skr.</w:t>
                        </w:r>
                      </w:sdtContent>
                    </w:sdt>
                    <w:r w:rsidR="00244011">
                      <w:t xml:space="preserve"> </w:t>
                    </w:r>
                    <w:sdt>
                      <w:sdtPr>
                        <w:alias w:val="Nummer"/>
                        <w:tag w:val="Nummer"/>
                        <w:id w:val="1203822391"/>
                        <w:lock w:val="sdtContentLocked"/>
                        <w:dataBinding w:prefixMappings="xmlns:ns0='http://rkdhs/mallar/lagstiftning/Skr/Skr.xsd'" w:xpath="/ns0:dokumentvärden[1]/ns0:dokumentnummer[1]" w:storeItemID="{068625C3-B546-44A5-B525-B7CC092E5AD6}"/>
                        <w:text/>
                      </w:sdtPr>
                      <w:sdtEndPr/>
                      <w:sdtContent>
                        <w:r w:rsidR="00163A65">
                          <w:t>2022/23:68</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036230" w14:textId="77777777" w:rsidR="00244011" w:rsidRDefault="00244011" w:rsidP="00EE1584">
    <w:pPr>
      <w:pStyle w:val="Brdtext"/>
    </w:pP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D24B4F" w14:textId="77777777" w:rsidR="00244011" w:rsidRDefault="00244011" w:rsidP="00664D04">
    <w:pPr>
      <w:pStyle w:val="Brdtext"/>
    </w:pPr>
    <w:r>
      <w:rPr>
        <w:noProof/>
        <w:lang w:eastAsia="sv-SE"/>
      </w:rPr>
      <mc:AlternateContent>
        <mc:Choice Requires="wps">
          <w:drawing>
            <wp:anchor distT="0" distB="0" distL="0" distR="0" simplePos="0" relativeHeight="25165977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B2F6A7" w14:textId="3D5290AB" w:rsidR="00244011" w:rsidRDefault="003704F0" w:rsidP="00664D04">
                          <w:pPr>
                            <w:pStyle w:val="Brdtext"/>
                            <w:jc w:val="left"/>
                          </w:pPr>
                          <w:sdt>
                            <w:sdtPr>
                              <w:alias w:val="NummerEtikett"/>
                              <w:tag w:val="NummerEtikett"/>
                              <w:id w:val="-447088552"/>
                              <w:lock w:val="sdtContentLocked"/>
                              <w:dataBinding w:prefixMappings="xmlns:ns0='http://rkdhs/mallar/lagstiftning/Skr/Skr.xsd'" w:xpath="/ns0:dokumentvärden[1]/ns0:dokumentnummer[1]/@etikett" w:storeItemID="{068625C3-B546-44A5-B525-B7CC092E5AD6}"/>
                              <w:text/>
                            </w:sdtPr>
                            <w:sdtEndPr/>
                            <w:sdtContent>
                              <w:r w:rsidR="00163A65">
                                <w:t>Skr.</w:t>
                              </w:r>
                            </w:sdtContent>
                          </w:sdt>
                          <w:r w:rsidR="00244011">
                            <w:t xml:space="preserve"> </w:t>
                          </w:r>
                          <w:sdt>
                            <w:sdtPr>
                              <w:alias w:val="Nummer"/>
                              <w:tag w:val="Nummer"/>
                              <w:id w:val="-1333057178"/>
                              <w:lock w:val="sdtContentLocked"/>
                              <w:dataBinding w:prefixMappings="xmlns:ns0='http://rkdhs/mallar/lagstiftning/Skr/Skr.xsd'" w:xpath="/ns0:dokumentvärden[1]/ns0:dokumentnummer[1]" w:storeItemID="{068625C3-B546-44A5-B525-B7CC092E5AD6}"/>
                              <w:text/>
                            </w:sdtPr>
                            <w:sdtEndPr/>
                            <w:sdtContent>
                              <w:r w:rsidR="00163A65">
                                <w:t>2022/23:68</w:t>
                              </w:r>
                            </w:sdtContent>
                          </w:sdt>
                        </w:p>
                        <w:p w14:paraId="3C58137B" w14:textId="6B251CE4" w:rsidR="000B6D9A" w:rsidRPr="000B6D9A" w:rsidRDefault="003704F0" w:rsidP="000B6D9A">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163A65">
                                <w:t>Bilaga</w:t>
                              </w:r>
                            </w:sdtContent>
                          </w:sdt>
                          <w:r w:rsidR="00163A65">
                            <w:t xml:space="preserve"> </w:t>
                          </w:r>
                          <w:sdt>
                            <w:sdtPr>
                              <w:alias w:val="BilageNummer"/>
                              <w:tag w:val="BilageNummer"/>
                              <w:id w:val="1393228457"/>
                              <w:lock w:val="sdtContentLocked"/>
                              <w:showingPlcHdr/>
                              <w:dataBinding w:prefixMappings="xmlns:ns0='http://rkdhs/mallar/lagstiftning/Skr/Skr.xsd'" w:xpath="/ns0:dokumentvärden[1]/ns0:bilagor[1]/ns0:bilaga[1]/@bilagenummer" w:storeItemID="{068625C3-B546-44A5-B525-B7CC092E5AD6}"/>
                              <w:text/>
                            </w:sdtPr>
                            <w:sdtEndPr/>
                            <w:sdtContent>
                              <w:r w:rsidR="00163A65" w:rsidRPr="00A40C34">
                                <w:rPr>
                                  <w:rStyle w:val="Platshllartext"/>
                                  <w:rFonts w:eastAsiaTheme="minorHAnsi"/>
                                </w:rPr>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4.85pt;width:89.85pt;height:9.6pt;z-index:2516597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5Czpeg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DjeM2AJ5Y6I4aGbmeDkTUXdW4iA98LTkFDDafDxjg5tgNCHXuJsDf73&#10;a/+jPXGXtJw1NHQFD782wivOzDdLrL7IR6M4pekyGn8iIjF/qlmeauymngNRIqcV42QSoz2avag9&#10;1E+0H2YxK6mElZS74LgX59itAtovUs1myYjm0glc2AcnY+gIc+TmY/skvOsJjET9W9iPp5i84HFn&#10;Gz2Dm22QuJhIHoHuUO0bQDOduN/vn7g0Tu/J6rglp88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MnkLOl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3EB2F6A7" w14:textId="3D5290AB" w:rsidR="00244011" w:rsidRDefault="003704F0" w:rsidP="00664D04">
                    <w:pPr>
                      <w:pStyle w:val="Brdtext"/>
                      <w:jc w:val="left"/>
                    </w:pPr>
                    <w:sdt>
                      <w:sdtPr>
                        <w:alias w:val="NummerEtikett"/>
                        <w:tag w:val="NummerEtikett"/>
                        <w:id w:val="-447088552"/>
                        <w:lock w:val="sdtContentLocked"/>
                        <w:dataBinding w:prefixMappings="xmlns:ns0='http://rkdhs/mallar/lagstiftning/Skr/Skr.xsd'" w:xpath="/ns0:dokumentvärden[1]/ns0:dokumentnummer[1]/@etikett" w:storeItemID="{068625C3-B546-44A5-B525-B7CC092E5AD6}"/>
                        <w:text/>
                      </w:sdtPr>
                      <w:sdtEndPr/>
                      <w:sdtContent>
                        <w:r w:rsidR="00163A65">
                          <w:t>Skr.</w:t>
                        </w:r>
                      </w:sdtContent>
                    </w:sdt>
                    <w:r w:rsidR="00244011">
                      <w:t xml:space="preserve"> </w:t>
                    </w:r>
                    <w:sdt>
                      <w:sdtPr>
                        <w:alias w:val="Nummer"/>
                        <w:tag w:val="Nummer"/>
                        <w:id w:val="-1333057178"/>
                        <w:lock w:val="sdtContentLocked"/>
                        <w:dataBinding w:prefixMappings="xmlns:ns0='http://rkdhs/mallar/lagstiftning/Skr/Skr.xsd'" w:xpath="/ns0:dokumentvärden[1]/ns0:dokumentnummer[1]" w:storeItemID="{068625C3-B546-44A5-B525-B7CC092E5AD6}"/>
                        <w:text/>
                      </w:sdtPr>
                      <w:sdtEndPr/>
                      <w:sdtContent>
                        <w:r w:rsidR="00163A65">
                          <w:t>2022/23:68</w:t>
                        </w:r>
                      </w:sdtContent>
                    </w:sdt>
                  </w:p>
                  <w:p w14:paraId="3C58137B" w14:textId="6B251CE4" w:rsidR="000B6D9A" w:rsidRPr="000B6D9A" w:rsidRDefault="003704F0" w:rsidP="000B6D9A">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163A65">
                          <w:t>Bilaga</w:t>
                        </w:r>
                      </w:sdtContent>
                    </w:sdt>
                    <w:r w:rsidR="00163A65">
                      <w:t xml:space="preserve"> </w:t>
                    </w:r>
                    <w:sdt>
                      <w:sdtPr>
                        <w:alias w:val="BilageNummer"/>
                        <w:tag w:val="BilageNummer"/>
                        <w:id w:val="1393228457"/>
                        <w:lock w:val="sdtContentLocked"/>
                        <w:showingPlcHdr/>
                        <w:dataBinding w:prefixMappings="xmlns:ns0='http://rkdhs/mallar/lagstiftning/Skr/Skr.xsd'" w:xpath="/ns0:dokumentvärden[1]/ns0:bilagor[1]/ns0:bilaga[1]/@bilagenummer" w:storeItemID="{068625C3-B546-44A5-B525-B7CC092E5AD6}"/>
                        <w:text/>
                      </w:sdtPr>
                      <w:sdtEndPr/>
                      <w:sdtContent>
                        <w:r w:rsidR="00163A65" w:rsidRPr="00A40C34">
                          <w:rPr>
                            <w:rStyle w:val="Platshllartext"/>
                            <w:rFonts w:eastAsiaTheme="minorHAnsi"/>
                          </w:rPr>
                          <w:t xml:space="preserve">  </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3657D0" w14:textId="77777777" w:rsidR="00244011" w:rsidRDefault="00244011" w:rsidP="00EE1584">
    <w:pPr>
      <w:pStyle w:val="Brdtext"/>
    </w:pPr>
    <w:r>
      <w:rPr>
        <w:noProof/>
        <w:lang w:eastAsia="sv-SE"/>
      </w:rPr>
      <mc:AlternateContent>
        <mc:Choice Requires="wps">
          <w:drawing>
            <wp:anchor distT="0" distB="0" distL="0" distR="0" simplePos="0" relativeHeight="25166694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A555C3" w14:textId="39C302D7" w:rsidR="00244011" w:rsidRDefault="003704F0" w:rsidP="00A118D8">
                          <w:pPr>
                            <w:pStyle w:val="Brdtext"/>
                            <w:jc w:val="left"/>
                          </w:pPr>
                          <w:sdt>
                            <w:sdtPr>
                              <w:alias w:val="NummerEtikett"/>
                              <w:tag w:val="NummerEtikett"/>
                              <w:id w:val="1236210020"/>
                              <w:lock w:val="sdtContentLocked"/>
                              <w:dataBinding w:prefixMappings="xmlns:ns0='http://rkdhs/mallar/lagstiftning/Skr/Skr.xsd'" w:xpath="/ns0:dokumentvärden[1]/ns0:dokumentnummer[1]/@etikett" w:storeItemID="{068625C3-B546-44A5-B525-B7CC092E5AD6}"/>
                              <w:text/>
                            </w:sdtPr>
                            <w:sdtEndPr/>
                            <w:sdtContent>
                              <w:r w:rsidR="00163A65">
                                <w:t>Skr.</w:t>
                              </w:r>
                            </w:sdtContent>
                          </w:sdt>
                          <w:r w:rsidR="00244011">
                            <w:t xml:space="preserve"> </w:t>
                          </w:r>
                          <w:sdt>
                            <w:sdtPr>
                              <w:alias w:val="Nummer"/>
                              <w:tag w:val="Nummer"/>
                              <w:id w:val="-2140096929"/>
                              <w:lock w:val="sdtContentLocked"/>
                              <w:dataBinding w:prefixMappings="xmlns:ns0='http://rkdhs/mallar/lagstiftning/Skr/Skr.xsd'" w:xpath="/ns0:dokumentvärden[1]/ns0:dokumentnummer[1]" w:storeItemID="{068625C3-B546-44A5-B525-B7CC092E5AD6}"/>
                              <w:text/>
                            </w:sdtPr>
                            <w:sdtEndPr/>
                            <w:sdtContent>
                              <w:r w:rsidR="00163A65">
                                <w:t>2022/23:68</w:t>
                              </w:r>
                            </w:sdtContent>
                          </w:sdt>
                        </w:p>
                        <w:p w14:paraId="57EE50F8" w14:textId="637EB561" w:rsidR="000B6D9A" w:rsidRPr="000B6D9A" w:rsidRDefault="003704F0" w:rsidP="000B6D9A">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163A65">
                                <w:t>Bilaga</w:t>
                              </w:r>
                            </w:sdtContent>
                          </w:sdt>
                          <w:r w:rsidR="00163A65">
                            <w:t xml:space="preserve"> </w:t>
                          </w:r>
                          <w:sdt>
                            <w:sdtPr>
                              <w:alias w:val="BilageNummer"/>
                              <w:tag w:val="BilageNummer"/>
                              <w:id w:val="-951093183"/>
                              <w:lock w:val="sdtContentLocked"/>
                              <w:showingPlcHdr/>
                              <w:dataBinding w:prefixMappings="xmlns:ns0='http://rkdhs/mallar/lagstiftning/Skr/Skr.xsd'" w:xpath="/ns0:dokumentvärden[1]/ns0:bilagor[1]/ns0:bilaga[1]/@bilagenummer" w:storeItemID="{068625C3-B546-44A5-B525-B7CC092E5AD6}"/>
                              <w:text/>
                            </w:sdtPr>
                            <w:sdtEndPr/>
                            <w:sdtContent>
                              <w:r w:rsidR="00163A65">
                                <w:rPr>
                                  <w:rStyle w:val="Platshllartext"/>
                                  <w:rFonts w:eastAsiaTheme="minorHAnsi"/>
                                </w:rPr>
                                <w:t xml:space="preserve"> </w:t>
                              </w:r>
                              <w:r w:rsidR="00163A65" w:rsidRPr="00A40C34">
                                <w:rPr>
                                  <w:rStyle w:val="Platshllartext"/>
                                  <w:rFonts w:eastAsiaTheme="minorHAnsi"/>
                                </w:rPr>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15pt;margin-top:35.45pt;width:89.85pt;height:9.6pt;z-index:2516669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NI1N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R+d7Bqyg3BExPHQzE5xcVNS9GxHwXngaEmo4DT7e0aENEPrQS5ytwf9+&#10;7X+0J+6SlrOGhq7g4ddGeMWZ+WaJ1Rf5eBynNF3GZ5+ISMyfalanGrupr4AokdOKcTKJ0R7NXtQe&#10;6kfaD/OYlVTCSspdcNyLV9itAtovUs3nyYjm0gm8sUsnY+gIc+TmQ/sovOsJjET9W9iPp5i84HFn&#10;Gz2Dm2+QuJhIHoHuUO0bQDOduN/vn7g0Tu/J6rglZ88A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Ak0jU1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1FA555C3" w14:textId="39C302D7" w:rsidR="00244011" w:rsidRDefault="003704F0" w:rsidP="00A118D8">
                    <w:pPr>
                      <w:pStyle w:val="Brdtext"/>
                      <w:jc w:val="left"/>
                    </w:pPr>
                    <w:sdt>
                      <w:sdtPr>
                        <w:alias w:val="NummerEtikett"/>
                        <w:tag w:val="NummerEtikett"/>
                        <w:id w:val="1236210020"/>
                        <w:lock w:val="sdtContentLocked"/>
                        <w:dataBinding w:prefixMappings="xmlns:ns0='http://rkdhs/mallar/lagstiftning/Skr/Skr.xsd'" w:xpath="/ns0:dokumentvärden[1]/ns0:dokumentnummer[1]/@etikett" w:storeItemID="{068625C3-B546-44A5-B525-B7CC092E5AD6}"/>
                        <w:text/>
                      </w:sdtPr>
                      <w:sdtEndPr/>
                      <w:sdtContent>
                        <w:r w:rsidR="00163A65">
                          <w:t>Skr.</w:t>
                        </w:r>
                      </w:sdtContent>
                    </w:sdt>
                    <w:r w:rsidR="00244011">
                      <w:t xml:space="preserve"> </w:t>
                    </w:r>
                    <w:sdt>
                      <w:sdtPr>
                        <w:alias w:val="Nummer"/>
                        <w:tag w:val="Nummer"/>
                        <w:id w:val="-2140096929"/>
                        <w:lock w:val="sdtContentLocked"/>
                        <w:dataBinding w:prefixMappings="xmlns:ns0='http://rkdhs/mallar/lagstiftning/Skr/Skr.xsd'" w:xpath="/ns0:dokumentvärden[1]/ns0:dokumentnummer[1]" w:storeItemID="{068625C3-B546-44A5-B525-B7CC092E5AD6}"/>
                        <w:text/>
                      </w:sdtPr>
                      <w:sdtEndPr/>
                      <w:sdtContent>
                        <w:r w:rsidR="00163A65">
                          <w:t>2022/23:68</w:t>
                        </w:r>
                      </w:sdtContent>
                    </w:sdt>
                  </w:p>
                  <w:p w14:paraId="57EE50F8" w14:textId="637EB561" w:rsidR="000B6D9A" w:rsidRPr="000B6D9A" w:rsidRDefault="003704F0" w:rsidP="000B6D9A">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163A65">
                          <w:t>Bilaga</w:t>
                        </w:r>
                      </w:sdtContent>
                    </w:sdt>
                    <w:r w:rsidR="00163A65">
                      <w:t xml:space="preserve"> </w:t>
                    </w:r>
                    <w:sdt>
                      <w:sdtPr>
                        <w:alias w:val="BilageNummer"/>
                        <w:tag w:val="BilageNummer"/>
                        <w:id w:val="-951093183"/>
                        <w:lock w:val="sdtContentLocked"/>
                        <w:showingPlcHdr/>
                        <w:dataBinding w:prefixMappings="xmlns:ns0='http://rkdhs/mallar/lagstiftning/Skr/Skr.xsd'" w:xpath="/ns0:dokumentvärden[1]/ns0:bilagor[1]/ns0:bilaga[1]/@bilagenummer" w:storeItemID="{068625C3-B546-44A5-B525-B7CC092E5AD6}"/>
                        <w:text/>
                      </w:sdtPr>
                      <w:sdtEndPr/>
                      <w:sdtContent>
                        <w:r w:rsidR="00163A65">
                          <w:rPr>
                            <w:rStyle w:val="Platshllartext"/>
                            <w:rFonts w:eastAsiaTheme="minorHAnsi"/>
                          </w:rPr>
                          <w:t xml:space="preserve"> </w:t>
                        </w:r>
                        <w:r w:rsidR="00163A65" w:rsidRPr="00A40C34">
                          <w:rPr>
                            <w:rStyle w:val="Platshllartext"/>
                            <w:rFonts w:eastAsiaTheme="minorHAnsi"/>
                          </w:rPr>
                          <w:t xml:space="preserve"> </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8FB706" w14:textId="77777777" w:rsidR="00244011" w:rsidRDefault="00244011" w:rsidP="00EE1584">
    <w:pPr>
      <w:pStyle w:val="Brdtext"/>
    </w:pP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FBFC77" w14:textId="77777777" w:rsidR="00244011" w:rsidRDefault="00244011" w:rsidP="00664D04">
    <w:pPr>
      <w:pStyle w:val="Brdtext"/>
    </w:pPr>
    <w:r>
      <w:rPr>
        <w:noProof/>
        <w:lang w:eastAsia="sv-SE"/>
      </w:rPr>
      <mc:AlternateContent>
        <mc:Choice Requires="wps">
          <w:drawing>
            <wp:anchor distT="0" distB="0" distL="0" distR="0" simplePos="0" relativeHeight="25166080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0B9C1A" w14:textId="79F5085F" w:rsidR="00244011" w:rsidRPr="00756E21" w:rsidRDefault="003704F0" w:rsidP="00664D04">
                          <w:pPr>
                            <w:pStyle w:val="Brdtext"/>
                            <w:jc w:val="left"/>
                          </w:pPr>
                          <w:sdt>
                            <w:sdtPr>
                              <w:alias w:val="NummerEtikett"/>
                              <w:tag w:val="NummerEtikett"/>
                              <w:id w:val="-1394649124"/>
                              <w:lock w:val="sdtContentLocked"/>
                              <w:dataBinding w:prefixMappings="xmlns:ns0='http://rkdhs/mallar/lagstiftning/Skr/Skr.xsd'" w:xpath="/ns0:dokumentvärden[1]/ns0:dokumentnummer[1]/@etikett" w:storeItemID="{068625C3-B546-44A5-B525-B7CC092E5AD6}"/>
                              <w:text/>
                            </w:sdtPr>
                            <w:sdtEndPr/>
                            <w:sdtContent>
                              <w:r w:rsidR="00163A65">
                                <w:t>Skr.</w:t>
                              </w:r>
                            </w:sdtContent>
                          </w:sdt>
                          <w:r w:rsidR="00244011">
                            <w:t xml:space="preserve"> </w:t>
                          </w:r>
                          <w:sdt>
                            <w:sdtPr>
                              <w:alias w:val="Nummer"/>
                              <w:tag w:val="Nummer"/>
                              <w:id w:val="-414783923"/>
                              <w:lock w:val="sdtContentLocked"/>
                              <w:dataBinding w:prefixMappings="xmlns:ns0='http://rkdhs/mallar/lagstiftning/Skr/Skr.xsd'" w:xpath="/ns0:dokumentvärden[1]/ns0:dokumentnummer[1]" w:storeItemID="{068625C3-B546-44A5-B525-B7CC092E5AD6}"/>
                              <w:text/>
                            </w:sdtPr>
                            <w:sdtEndPr/>
                            <w:sdtContent>
                              <w:r w:rsidR="00163A65">
                                <w:t>2022/23:68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5.55pt;width:89.85pt;height:9.6pt;z-index:2516608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sNAfeQIAAG0FAAAOAAAAZHJzL2Uyb0RvYy54bWysVE1v2zAMvQ/YfxB0Xx2nabcacYqsRYcB&#10;RVssHXpWZKkxJouaxMTOfv0o2flY10uHXWxKfCRF8pHTy64xbKN8qMGWPD8ZcaashKq2zyX//njz&#10;4RNnAYWthAGrSr5VgV/O3r+btq5QY1iBqZRn5MSGonUlXyG6IsuCXKlGhBNwypJSg28E0tE/Z5UX&#10;LXlvTDYejc6zFnzlPEgVAt1e90o+S/61VhLvtQ4KmSk5vQ3T16fvMn6z2VQUz164VS2HZ4h/eEUj&#10;aktB966uBQq29vVfrppaegig8URCk4HWtVQpB8omH73IZrESTqVcqDjB7csU/p9bebdZuAfPsPsM&#10;HTUwFqR1oQh0GfPptG/in17KSE8l3O7LpjpkMhrlk5x6wZkkXT7OL8aprtnB2vmAXxQ0LAol99SW&#10;VC2xuQ1IEQm6g8RgAUxd3dTGpEOkgroynm0ENdFgeiNZ/IEylrUlPz89GyXHFqJ579nY6EYlMgzh&#10;DhkmCbdGRYyx35RmdZUSfSW2kFLZffyEjihNod5iOOAPr3qLcZ8HWaTIYHFv3NQWfMo+Tc+hZNWP&#10;Xcl0j6eCH+UdReyWHSVe8tPUuni1hGpLxPDQz0xw8qam7t2KgA/C05BQw2nw8Z4+2gBVHwaJsxX4&#10;X6/dRzxxl7SctTR0JQ8/18IrzsxXS6y+yCeTOKXpMDn7SERi/lizPNbYdXMFRImcVoyTSYx4NDtR&#10;e2ieaD/MY1RSCSspdslxJ15hvwpov0g1nycQzaUTeGsXTkbXscyRm4/dk/BuIDAS9e9gN56ieMHj&#10;Hhstg5uvkbiYSH6o6tAAmunE/WH/xKVxfE6ow5ac/QY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17DQH3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160B9C1A" w14:textId="79F5085F" w:rsidR="00244011" w:rsidRPr="00756E21" w:rsidRDefault="003704F0" w:rsidP="00664D04">
                    <w:pPr>
                      <w:pStyle w:val="Brdtext"/>
                      <w:jc w:val="left"/>
                    </w:pPr>
                    <w:sdt>
                      <w:sdtPr>
                        <w:alias w:val="NummerEtikett"/>
                        <w:tag w:val="NummerEtikett"/>
                        <w:id w:val="-1394649124"/>
                        <w:lock w:val="sdtContentLocked"/>
                        <w:dataBinding w:prefixMappings="xmlns:ns0='http://rkdhs/mallar/lagstiftning/Skr/Skr.xsd'" w:xpath="/ns0:dokumentvärden[1]/ns0:dokumentnummer[1]/@etikett" w:storeItemID="{068625C3-B546-44A5-B525-B7CC092E5AD6}"/>
                        <w:text/>
                      </w:sdtPr>
                      <w:sdtEndPr/>
                      <w:sdtContent>
                        <w:r w:rsidR="00163A65">
                          <w:t>Skr.</w:t>
                        </w:r>
                      </w:sdtContent>
                    </w:sdt>
                    <w:r w:rsidR="00244011">
                      <w:t xml:space="preserve"> </w:t>
                    </w:r>
                    <w:sdt>
                      <w:sdtPr>
                        <w:alias w:val="Nummer"/>
                        <w:tag w:val="Nummer"/>
                        <w:id w:val="-414783923"/>
                        <w:lock w:val="sdtContentLocked"/>
                        <w:dataBinding w:prefixMappings="xmlns:ns0='http://rkdhs/mallar/lagstiftning/Skr/Skr.xsd'" w:xpath="/ns0:dokumentvärden[1]/ns0:dokumentnummer[1]" w:storeItemID="{068625C3-B546-44A5-B525-B7CC092E5AD6}"/>
                        <w:text/>
                      </w:sdtPr>
                      <w:sdtEndPr/>
                      <w:sdtContent>
                        <w:r w:rsidR="00163A65">
                          <w:t>2022/23:68</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53DB32" w14:textId="77777777" w:rsidR="00244011" w:rsidRDefault="00244011" w:rsidP="00EE1584">
    <w:pPr>
      <w:pStyle w:val="Brdtext"/>
    </w:pPr>
    <w:r>
      <w:rPr>
        <w:noProof/>
        <w:lang w:eastAsia="sv-SE"/>
      </w:rPr>
      <mc:AlternateContent>
        <mc:Choice Requires="wps">
          <w:drawing>
            <wp:anchor distT="0" distB="0" distL="0" distR="0" simplePos="0" relativeHeight="25166796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2EA626" w14:textId="1BF0584E" w:rsidR="00244011" w:rsidRPr="00756E21" w:rsidRDefault="003704F0" w:rsidP="00A118D8">
                          <w:pPr>
                            <w:pStyle w:val="Brdtext"/>
                            <w:jc w:val="left"/>
                          </w:pPr>
                          <w:sdt>
                            <w:sdtPr>
                              <w:alias w:val="NummerEtikett"/>
                              <w:tag w:val="NummerEtikett"/>
                              <w:id w:val="726732334"/>
                              <w:lock w:val="sdtContentLocked"/>
                              <w:dataBinding w:prefixMappings="xmlns:ns0='http://rkdhs/mallar/lagstiftning/Skr/Skr.xsd'" w:xpath="/ns0:dokumentvärden[1]/ns0:dokumentnummer[1]/@etikett" w:storeItemID="{068625C3-B546-44A5-B525-B7CC092E5AD6}"/>
                              <w:text/>
                            </w:sdtPr>
                            <w:sdtEndPr/>
                            <w:sdtContent>
                              <w:r w:rsidR="00163A65">
                                <w:t>Skr.</w:t>
                              </w:r>
                            </w:sdtContent>
                          </w:sdt>
                          <w:r w:rsidR="00244011">
                            <w:t xml:space="preserve"> </w:t>
                          </w:r>
                          <w:sdt>
                            <w:sdtPr>
                              <w:alias w:val="Nummer"/>
                              <w:tag w:val="Nummer"/>
                              <w:id w:val="1455594672"/>
                              <w:lock w:val="sdtContentLocked"/>
                              <w:dataBinding w:prefixMappings="xmlns:ns0='http://rkdhs/mallar/lagstiftning/Skr/Skr.xsd'" w:xpath="/ns0:dokumentvärden[1]/ns0:dokumentnummer[1]" w:storeItemID="{068625C3-B546-44A5-B525-B7CC092E5AD6}"/>
                              <w:text/>
                            </w:sdtPr>
                            <w:sdtEndPr/>
                            <w:sdtContent>
                              <w:r w:rsidR="00163A65">
                                <w:t>2022/23:68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pt;margin-top:36pt;width:89.85pt;height:9.6pt;z-index:2516679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Ap/KeQIAAG0FAAAOAAAAZHJzL2Uyb0RvYy54bWysVEtv2zAMvg/YfxB0Xx2nabcacYqsRYcB&#10;RVssHXpWZKkxJouaxMTOfv0o2Xms66XDLjJlvsSPHzm97BrDNsqHGmzJ85MRZ8pKqGr7XPLvjzcf&#10;PnEWUNhKGLCq5FsV+OXs/btp6wo1hhWYSnlGQWwoWlfyFaIrsizIlWpEOAGnLCk1+EYgXf1zVnnR&#10;UvTGZOPR6DxrwVfOg1Qh0N/rXslnKb7WSuK91kEhMyWnt2E6fTqX8cxmU1E8e+FWtRyeIf7hFY2o&#10;LSXdh7oWKNja13+FamrpIYDGEwlNBlrXUqUaqJp89KKaxUo4lWohcILbwxT+X1h5t1m4B8+w+wwd&#10;NTAC0rpQBPoZ6+m0b+KXXspITxBu97CpDpmMTvkkp15wJkmXj/OLccI1O3g7H/CLgoZFoeSe2pLQ&#10;EpvbgJSRTHcmMVkAU1c3tTHpEqmgroxnG0FNNJjeSB5/WBnL2pKfn56NUmAL0b2PbGwMoxIZhnSH&#10;CpOEW6OijbHflGZ1lQp9JbeQUtl9/mQdrTSleovjYH941Vuc+zrII2UGi3vnprbgU/Vpeg6QVT92&#10;kOnengA/qjuK2C07Krzkp3sGLKHaEjE89DMTnLypqXu3IuCD8DQk1HAafLynQxsg9GGQOFuB//Xa&#10;/2hP3CUtZy0NXcnDz7XwijPz1RKrL/LJJE5pukzOPhKRmD/WLI81dt1cAVEipxXjZBKjPZqdqD00&#10;T7Qf5jErqYSVlLvkuBOvsF8FtF+kms+TEc2lE3hrF07G0BHmyM3H7kl4NxAYifp3sBtPUbzgcW8b&#10;PYObr5G4mEgege5RHRpAM524P+yfuDSO78nqsCVnv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KgCn8p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212EA626" w14:textId="1BF0584E" w:rsidR="00244011" w:rsidRPr="00756E21" w:rsidRDefault="003704F0" w:rsidP="00A118D8">
                    <w:pPr>
                      <w:pStyle w:val="Brdtext"/>
                      <w:jc w:val="left"/>
                    </w:pPr>
                    <w:sdt>
                      <w:sdtPr>
                        <w:alias w:val="NummerEtikett"/>
                        <w:tag w:val="NummerEtikett"/>
                        <w:id w:val="726732334"/>
                        <w:lock w:val="sdtContentLocked"/>
                        <w:dataBinding w:prefixMappings="xmlns:ns0='http://rkdhs/mallar/lagstiftning/Skr/Skr.xsd'" w:xpath="/ns0:dokumentvärden[1]/ns0:dokumentnummer[1]/@etikett" w:storeItemID="{068625C3-B546-44A5-B525-B7CC092E5AD6}"/>
                        <w:text/>
                      </w:sdtPr>
                      <w:sdtEndPr/>
                      <w:sdtContent>
                        <w:r w:rsidR="00163A65">
                          <w:t>Skr.</w:t>
                        </w:r>
                      </w:sdtContent>
                    </w:sdt>
                    <w:r w:rsidR="00244011">
                      <w:t xml:space="preserve"> </w:t>
                    </w:r>
                    <w:sdt>
                      <w:sdtPr>
                        <w:alias w:val="Nummer"/>
                        <w:tag w:val="Nummer"/>
                        <w:id w:val="1455594672"/>
                        <w:lock w:val="sdtContentLocked"/>
                        <w:dataBinding w:prefixMappings="xmlns:ns0='http://rkdhs/mallar/lagstiftning/Skr/Skr.xsd'" w:xpath="/ns0:dokumentvärden[1]/ns0:dokumentnummer[1]" w:storeItemID="{068625C3-B546-44A5-B525-B7CC092E5AD6}"/>
                        <w:text/>
                      </w:sdtPr>
                      <w:sdtEndPr/>
                      <w:sdtContent>
                        <w:r w:rsidR="00163A65">
                          <w:t>2022/23:68</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85F0B0"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C8645B1A"/>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16cid:durableId="157960154">
    <w:abstractNumId w:val="13"/>
  </w:num>
  <w:num w:numId="2" w16cid:durableId="338898463">
    <w:abstractNumId w:val="11"/>
  </w:num>
  <w:num w:numId="3" w16cid:durableId="2057116371">
    <w:abstractNumId w:val="12"/>
  </w:num>
  <w:num w:numId="4" w16cid:durableId="943152793">
    <w:abstractNumId w:val="10"/>
  </w:num>
  <w:num w:numId="5" w16cid:durableId="970595711">
    <w:abstractNumId w:val="0"/>
  </w:num>
  <w:num w:numId="6" w16cid:durableId="1242521759">
    <w:abstractNumId w:val="9"/>
  </w:num>
  <w:num w:numId="7" w16cid:durableId="1455102162">
    <w:abstractNumId w:val="3"/>
  </w:num>
  <w:num w:numId="8" w16cid:durableId="1850026466">
    <w:abstractNumId w:val="23"/>
  </w:num>
  <w:num w:numId="9" w16cid:durableId="145617073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14818817">
    <w:abstractNumId w:val="31"/>
  </w:num>
  <w:num w:numId="11" w16cid:durableId="1750887187">
    <w:abstractNumId w:val="21"/>
  </w:num>
  <w:num w:numId="12" w16cid:durableId="1713379969">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36979999">
    <w:abstractNumId w:val="7"/>
  </w:num>
  <w:num w:numId="14" w16cid:durableId="1957831743">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250043177">
    <w:abstractNumId w:val="18"/>
  </w:num>
  <w:num w:numId="16" w16cid:durableId="1510561596">
    <w:abstractNumId w:val="27"/>
  </w:num>
  <w:num w:numId="17" w16cid:durableId="1795521108">
    <w:abstractNumId w:val="32"/>
  </w:num>
  <w:num w:numId="18" w16cid:durableId="12923409">
    <w:abstractNumId w:val="8"/>
  </w:num>
  <w:num w:numId="19" w16cid:durableId="1851216079">
    <w:abstractNumId w:val="38"/>
  </w:num>
  <w:num w:numId="20" w16cid:durableId="1921937242">
    <w:abstractNumId w:val="36"/>
  </w:num>
  <w:num w:numId="21" w16cid:durableId="2054885052">
    <w:abstractNumId w:val="14"/>
  </w:num>
  <w:num w:numId="22" w16cid:durableId="12388654">
    <w:abstractNumId w:val="20"/>
  </w:num>
  <w:num w:numId="23" w16cid:durableId="728771986">
    <w:abstractNumId w:val="16"/>
  </w:num>
  <w:num w:numId="24" w16cid:durableId="1778136529">
    <w:abstractNumId w:val="4"/>
  </w:num>
  <w:num w:numId="25" w16cid:durableId="1852331842">
    <w:abstractNumId w:val="22"/>
  </w:num>
  <w:num w:numId="26" w16cid:durableId="2086414862">
    <w:abstractNumId w:val="33"/>
  </w:num>
  <w:num w:numId="27" w16cid:durableId="1125005006">
    <w:abstractNumId w:val="1"/>
  </w:num>
  <w:num w:numId="28" w16cid:durableId="559943165">
    <w:abstractNumId w:val="30"/>
  </w:num>
  <w:num w:numId="29" w16cid:durableId="1518495054">
    <w:abstractNumId w:val="19"/>
  </w:num>
  <w:num w:numId="30" w16cid:durableId="117186359">
    <w:abstractNumId w:val="24"/>
  </w:num>
  <w:num w:numId="31" w16cid:durableId="2101949160">
    <w:abstractNumId w:val="34"/>
  </w:num>
  <w:num w:numId="32" w16cid:durableId="211697829">
    <w:abstractNumId w:val="35"/>
  </w:num>
  <w:num w:numId="33" w16cid:durableId="363167268">
    <w:abstractNumId w:val="37"/>
  </w:num>
  <w:num w:numId="34" w16cid:durableId="585531230">
    <w:abstractNumId w:val="25"/>
  </w:num>
  <w:num w:numId="35" w16cid:durableId="937443085">
    <w:abstractNumId w:val="29"/>
  </w:num>
  <w:num w:numId="36" w16cid:durableId="59405629">
    <w:abstractNumId w:val="26"/>
  </w:num>
  <w:num w:numId="37" w16cid:durableId="2101564604">
    <w:abstractNumId w:val="6"/>
  </w:num>
  <w:num w:numId="38" w16cid:durableId="1042560876">
    <w:abstractNumId w:val="5"/>
  </w:num>
  <w:num w:numId="39" w16cid:durableId="1013142881">
    <w:abstractNumId w:val="2"/>
  </w:num>
  <w:num w:numId="40" w16cid:durableId="1442258949">
    <w:abstractNumId w:val="17"/>
  </w:num>
  <w:num w:numId="41" w16cid:durableId="1214931323">
    <w:abstractNumId w:val="28"/>
  </w:num>
  <w:num w:numId="42" w16cid:durableId="1920795861">
    <w:abstractNumId w:val="15"/>
  </w:num>
  <w:num w:numId="43" w16cid:durableId="1710838665">
    <w:abstractNumId w:val="2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mirrorMargins/>
  <w:proofState w:spelling="clean" w:grammar="clean"/>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F0760"/>
    <w:rsid w:val="000023F8"/>
    <w:rsid w:val="000070E2"/>
    <w:rsid w:val="0000783D"/>
    <w:rsid w:val="000106C3"/>
    <w:rsid w:val="000127FF"/>
    <w:rsid w:val="000140A3"/>
    <w:rsid w:val="000163C7"/>
    <w:rsid w:val="000211BF"/>
    <w:rsid w:val="00025171"/>
    <w:rsid w:val="000276E3"/>
    <w:rsid w:val="00032E6D"/>
    <w:rsid w:val="00040A0F"/>
    <w:rsid w:val="00043AB1"/>
    <w:rsid w:val="00046417"/>
    <w:rsid w:val="00047664"/>
    <w:rsid w:val="00055486"/>
    <w:rsid w:val="00061989"/>
    <w:rsid w:val="000631A9"/>
    <w:rsid w:val="00067524"/>
    <w:rsid w:val="00070DFE"/>
    <w:rsid w:val="00072689"/>
    <w:rsid w:val="00075F2D"/>
    <w:rsid w:val="000761F8"/>
    <w:rsid w:val="0008203A"/>
    <w:rsid w:val="000857BA"/>
    <w:rsid w:val="00085ABB"/>
    <w:rsid w:val="00085AEF"/>
    <w:rsid w:val="00085EFF"/>
    <w:rsid w:val="000879B3"/>
    <w:rsid w:val="0009544E"/>
    <w:rsid w:val="00096CFD"/>
    <w:rsid w:val="000978DE"/>
    <w:rsid w:val="000A1209"/>
    <w:rsid w:val="000A40DD"/>
    <w:rsid w:val="000A6489"/>
    <w:rsid w:val="000A66BE"/>
    <w:rsid w:val="000A6F2D"/>
    <w:rsid w:val="000B295A"/>
    <w:rsid w:val="000B3DDA"/>
    <w:rsid w:val="000B7DEE"/>
    <w:rsid w:val="000C0142"/>
    <w:rsid w:val="000C0772"/>
    <w:rsid w:val="000C5CDD"/>
    <w:rsid w:val="000C7233"/>
    <w:rsid w:val="000D767D"/>
    <w:rsid w:val="000E67B7"/>
    <w:rsid w:val="000E6A30"/>
    <w:rsid w:val="000E7DA9"/>
    <w:rsid w:val="000F4DD6"/>
    <w:rsid w:val="000F73EB"/>
    <w:rsid w:val="001028C5"/>
    <w:rsid w:val="00107129"/>
    <w:rsid w:val="00110C85"/>
    <w:rsid w:val="00113CC6"/>
    <w:rsid w:val="00115516"/>
    <w:rsid w:val="00116299"/>
    <w:rsid w:val="001166EB"/>
    <w:rsid w:val="0012094D"/>
    <w:rsid w:val="00122565"/>
    <w:rsid w:val="0012360F"/>
    <w:rsid w:val="00125F18"/>
    <w:rsid w:val="00127836"/>
    <w:rsid w:val="00130191"/>
    <w:rsid w:val="00131972"/>
    <w:rsid w:val="0013464D"/>
    <w:rsid w:val="00135343"/>
    <w:rsid w:val="00144361"/>
    <w:rsid w:val="001456A0"/>
    <w:rsid w:val="00152749"/>
    <w:rsid w:val="00152BB9"/>
    <w:rsid w:val="001531B4"/>
    <w:rsid w:val="00155500"/>
    <w:rsid w:val="00157EF7"/>
    <w:rsid w:val="00162BB7"/>
    <w:rsid w:val="00163A65"/>
    <w:rsid w:val="00163D57"/>
    <w:rsid w:val="00166139"/>
    <w:rsid w:val="001723CB"/>
    <w:rsid w:val="00174E46"/>
    <w:rsid w:val="00175600"/>
    <w:rsid w:val="00175A45"/>
    <w:rsid w:val="00176E54"/>
    <w:rsid w:val="00181DAB"/>
    <w:rsid w:val="00185AD6"/>
    <w:rsid w:val="0019074D"/>
    <w:rsid w:val="00194C95"/>
    <w:rsid w:val="00195571"/>
    <w:rsid w:val="001A0FB9"/>
    <w:rsid w:val="001A465E"/>
    <w:rsid w:val="001A4767"/>
    <w:rsid w:val="001A5048"/>
    <w:rsid w:val="001A6FAB"/>
    <w:rsid w:val="001B7CDA"/>
    <w:rsid w:val="001C0D83"/>
    <w:rsid w:val="001C4647"/>
    <w:rsid w:val="001D0157"/>
    <w:rsid w:val="001D0638"/>
    <w:rsid w:val="001D1007"/>
    <w:rsid w:val="001D3465"/>
    <w:rsid w:val="001D4287"/>
    <w:rsid w:val="001D7D3E"/>
    <w:rsid w:val="001E1468"/>
    <w:rsid w:val="001E1E5E"/>
    <w:rsid w:val="001F4E13"/>
    <w:rsid w:val="001F5CE5"/>
    <w:rsid w:val="001F782A"/>
    <w:rsid w:val="002001F8"/>
    <w:rsid w:val="00201A4D"/>
    <w:rsid w:val="00203904"/>
    <w:rsid w:val="00203FAB"/>
    <w:rsid w:val="0020543F"/>
    <w:rsid w:val="00211E15"/>
    <w:rsid w:val="002132D5"/>
    <w:rsid w:val="002209A5"/>
    <w:rsid w:val="00233E31"/>
    <w:rsid w:val="00235765"/>
    <w:rsid w:val="002367E5"/>
    <w:rsid w:val="002405D8"/>
    <w:rsid w:val="00244011"/>
    <w:rsid w:val="00247AE2"/>
    <w:rsid w:val="00252C4D"/>
    <w:rsid w:val="002603EF"/>
    <w:rsid w:val="00263274"/>
    <w:rsid w:val="00263817"/>
    <w:rsid w:val="002675C4"/>
    <w:rsid w:val="002818CA"/>
    <w:rsid w:val="002859A1"/>
    <w:rsid w:val="00285A6F"/>
    <w:rsid w:val="00287045"/>
    <w:rsid w:val="0029293D"/>
    <w:rsid w:val="00292E0F"/>
    <w:rsid w:val="00294B19"/>
    <w:rsid w:val="00295225"/>
    <w:rsid w:val="00295C59"/>
    <w:rsid w:val="00297A80"/>
    <w:rsid w:val="002A1E80"/>
    <w:rsid w:val="002B01BF"/>
    <w:rsid w:val="002B12FD"/>
    <w:rsid w:val="002B7EB5"/>
    <w:rsid w:val="002C14EF"/>
    <w:rsid w:val="002C1EBF"/>
    <w:rsid w:val="002C49A5"/>
    <w:rsid w:val="002C4F8C"/>
    <w:rsid w:val="002D09C9"/>
    <w:rsid w:val="002D2ED8"/>
    <w:rsid w:val="002D6A16"/>
    <w:rsid w:val="002E219E"/>
    <w:rsid w:val="002E57AD"/>
    <w:rsid w:val="002E5F6A"/>
    <w:rsid w:val="002E60D4"/>
    <w:rsid w:val="002E648E"/>
    <w:rsid w:val="002F073E"/>
    <w:rsid w:val="002F434A"/>
    <w:rsid w:val="002F4A14"/>
    <w:rsid w:val="002F4DD9"/>
    <w:rsid w:val="00306E1A"/>
    <w:rsid w:val="0031012B"/>
    <w:rsid w:val="00312E5A"/>
    <w:rsid w:val="00317CC4"/>
    <w:rsid w:val="00320896"/>
    <w:rsid w:val="00327E6C"/>
    <w:rsid w:val="00332455"/>
    <w:rsid w:val="00332DE2"/>
    <w:rsid w:val="00342D4D"/>
    <w:rsid w:val="00343C6C"/>
    <w:rsid w:val="00344E28"/>
    <w:rsid w:val="0034791C"/>
    <w:rsid w:val="00351E66"/>
    <w:rsid w:val="0035347F"/>
    <w:rsid w:val="0035356C"/>
    <w:rsid w:val="00355582"/>
    <w:rsid w:val="003605D4"/>
    <w:rsid w:val="00360677"/>
    <w:rsid w:val="003612EA"/>
    <w:rsid w:val="00361ABA"/>
    <w:rsid w:val="00362009"/>
    <w:rsid w:val="00362B62"/>
    <w:rsid w:val="0037021E"/>
    <w:rsid w:val="003704F0"/>
    <w:rsid w:val="00371D07"/>
    <w:rsid w:val="00376669"/>
    <w:rsid w:val="00381C02"/>
    <w:rsid w:val="0038525D"/>
    <w:rsid w:val="00385C7A"/>
    <w:rsid w:val="0038735C"/>
    <w:rsid w:val="00390A6D"/>
    <w:rsid w:val="00397521"/>
    <w:rsid w:val="003A1544"/>
    <w:rsid w:val="003A1992"/>
    <w:rsid w:val="003B024C"/>
    <w:rsid w:val="003B0EF7"/>
    <w:rsid w:val="003B26C6"/>
    <w:rsid w:val="003B58A2"/>
    <w:rsid w:val="003B735E"/>
    <w:rsid w:val="003C0194"/>
    <w:rsid w:val="003D01EE"/>
    <w:rsid w:val="003D02E8"/>
    <w:rsid w:val="003D0E6F"/>
    <w:rsid w:val="003D565A"/>
    <w:rsid w:val="003D6631"/>
    <w:rsid w:val="003E1270"/>
    <w:rsid w:val="003E2E9A"/>
    <w:rsid w:val="003E3D11"/>
    <w:rsid w:val="003E4276"/>
    <w:rsid w:val="003F0760"/>
    <w:rsid w:val="003F2744"/>
    <w:rsid w:val="003F3D8A"/>
    <w:rsid w:val="003F4295"/>
    <w:rsid w:val="003F6CBA"/>
    <w:rsid w:val="00411ECD"/>
    <w:rsid w:val="00414A77"/>
    <w:rsid w:val="004158C3"/>
    <w:rsid w:val="0042549F"/>
    <w:rsid w:val="0042561B"/>
    <w:rsid w:val="0042584F"/>
    <w:rsid w:val="00432371"/>
    <w:rsid w:val="004457A0"/>
    <w:rsid w:val="00445801"/>
    <w:rsid w:val="00446747"/>
    <w:rsid w:val="00450482"/>
    <w:rsid w:val="004506DF"/>
    <w:rsid w:val="00451C3E"/>
    <w:rsid w:val="00452D99"/>
    <w:rsid w:val="00452E6A"/>
    <w:rsid w:val="00454D1F"/>
    <w:rsid w:val="00461F05"/>
    <w:rsid w:val="00465E66"/>
    <w:rsid w:val="004727BD"/>
    <w:rsid w:val="004734CD"/>
    <w:rsid w:val="004738C6"/>
    <w:rsid w:val="00474983"/>
    <w:rsid w:val="00477ABF"/>
    <w:rsid w:val="00484FCB"/>
    <w:rsid w:val="00487BE9"/>
    <w:rsid w:val="00490ACA"/>
    <w:rsid w:val="0049145B"/>
    <w:rsid w:val="004917D3"/>
    <w:rsid w:val="00495028"/>
    <w:rsid w:val="004A4D23"/>
    <w:rsid w:val="004A6897"/>
    <w:rsid w:val="004B0949"/>
    <w:rsid w:val="004B5C2E"/>
    <w:rsid w:val="004B6A37"/>
    <w:rsid w:val="004B771E"/>
    <w:rsid w:val="004C3AEF"/>
    <w:rsid w:val="004C6EBB"/>
    <w:rsid w:val="004C70F2"/>
    <w:rsid w:val="004D6D83"/>
    <w:rsid w:val="004D7475"/>
    <w:rsid w:val="004D7A3D"/>
    <w:rsid w:val="004D7EE6"/>
    <w:rsid w:val="004E0277"/>
    <w:rsid w:val="004E62A0"/>
    <w:rsid w:val="004F013F"/>
    <w:rsid w:val="004F29B2"/>
    <w:rsid w:val="004F4804"/>
    <w:rsid w:val="00500B7A"/>
    <w:rsid w:val="0050181A"/>
    <w:rsid w:val="00504ADE"/>
    <w:rsid w:val="00506A6B"/>
    <w:rsid w:val="0050742E"/>
    <w:rsid w:val="00510DD2"/>
    <w:rsid w:val="0051351F"/>
    <w:rsid w:val="00513F14"/>
    <w:rsid w:val="00515EC7"/>
    <w:rsid w:val="00516443"/>
    <w:rsid w:val="005311C5"/>
    <w:rsid w:val="00533460"/>
    <w:rsid w:val="0053355B"/>
    <w:rsid w:val="00535212"/>
    <w:rsid w:val="005358B1"/>
    <w:rsid w:val="005359BE"/>
    <w:rsid w:val="00536700"/>
    <w:rsid w:val="00536863"/>
    <w:rsid w:val="00537022"/>
    <w:rsid w:val="00537049"/>
    <w:rsid w:val="00540DF7"/>
    <w:rsid w:val="0054196B"/>
    <w:rsid w:val="005429E7"/>
    <w:rsid w:val="00542DDB"/>
    <w:rsid w:val="00544938"/>
    <w:rsid w:val="00552E8C"/>
    <w:rsid w:val="00556424"/>
    <w:rsid w:val="00561D74"/>
    <w:rsid w:val="0056410E"/>
    <w:rsid w:val="00564D4D"/>
    <w:rsid w:val="005652A9"/>
    <w:rsid w:val="005722ED"/>
    <w:rsid w:val="00574282"/>
    <w:rsid w:val="00574F50"/>
    <w:rsid w:val="00584FCD"/>
    <w:rsid w:val="005870F4"/>
    <w:rsid w:val="005926A7"/>
    <w:rsid w:val="005932A8"/>
    <w:rsid w:val="005A0098"/>
    <w:rsid w:val="005A2C12"/>
    <w:rsid w:val="005A3B52"/>
    <w:rsid w:val="005A3B8A"/>
    <w:rsid w:val="005A72C8"/>
    <w:rsid w:val="005A7EB1"/>
    <w:rsid w:val="005B49A2"/>
    <w:rsid w:val="005C0FDC"/>
    <w:rsid w:val="005C11AF"/>
    <w:rsid w:val="005C2E5B"/>
    <w:rsid w:val="005C5DD2"/>
    <w:rsid w:val="005C77F6"/>
    <w:rsid w:val="005D31A4"/>
    <w:rsid w:val="005D3B15"/>
    <w:rsid w:val="005E0352"/>
    <w:rsid w:val="005E1131"/>
    <w:rsid w:val="005E3665"/>
    <w:rsid w:val="005E3C60"/>
    <w:rsid w:val="005E3C87"/>
    <w:rsid w:val="005E5E8D"/>
    <w:rsid w:val="005E76AA"/>
    <w:rsid w:val="005E7780"/>
    <w:rsid w:val="005F089D"/>
    <w:rsid w:val="005F121F"/>
    <w:rsid w:val="005F13BA"/>
    <w:rsid w:val="005F2844"/>
    <w:rsid w:val="005F48D9"/>
    <w:rsid w:val="005F4EBB"/>
    <w:rsid w:val="005F5DBD"/>
    <w:rsid w:val="005F7386"/>
    <w:rsid w:val="00601BA2"/>
    <w:rsid w:val="00602FF7"/>
    <w:rsid w:val="006042E5"/>
    <w:rsid w:val="00604D2D"/>
    <w:rsid w:val="0060650E"/>
    <w:rsid w:val="00610BD1"/>
    <w:rsid w:val="006115D2"/>
    <w:rsid w:val="00613168"/>
    <w:rsid w:val="006136E2"/>
    <w:rsid w:val="00615F29"/>
    <w:rsid w:val="00617215"/>
    <w:rsid w:val="00617D56"/>
    <w:rsid w:val="00626B7E"/>
    <w:rsid w:val="006309CF"/>
    <w:rsid w:val="00634C6C"/>
    <w:rsid w:val="00640C08"/>
    <w:rsid w:val="0064389E"/>
    <w:rsid w:val="0064723F"/>
    <w:rsid w:val="00650A95"/>
    <w:rsid w:val="0065293C"/>
    <w:rsid w:val="00652B2E"/>
    <w:rsid w:val="00664D04"/>
    <w:rsid w:val="0066533B"/>
    <w:rsid w:val="00667FC2"/>
    <w:rsid w:val="00670FDB"/>
    <w:rsid w:val="006737AA"/>
    <w:rsid w:val="00674574"/>
    <w:rsid w:val="00676699"/>
    <w:rsid w:val="00676752"/>
    <w:rsid w:val="00684F41"/>
    <w:rsid w:val="0068579B"/>
    <w:rsid w:val="006923D1"/>
    <w:rsid w:val="006949B8"/>
    <w:rsid w:val="00695BDA"/>
    <w:rsid w:val="00697BD7"/>
    <w:rsid w:val="006A0759"/>
    <w:rsid w:val="006A2EEC"/>
    <w:rsid w:val="006A6FF1"/>
    <w:rsid w:val="006B2E43"/>
    <w:rsid w:val="006B6F5C"/>
    <w:rsid w:val="006C5826"/>
    <w:rsid w:val="006C671A"/>
    <w:rsid w:val="006D232A"/>
    <w:rsid w:val="006D4A59"/>
    <w:rsid w:val="006D4C91"/>
    <w:rsid w:val="006D6F79"/>
    <w:rsid w:val="006E0779"/>
    <w:rsid w:val="006E0B12"/>
    <w:rsid w:val="006E234F"/>
    <w:rsid w:val="006E345B"/>
    <w:rsid w:val="006E34F6"/>
    <w:rsid w:val="006E4743"/>
    <w:rsid w:val="006E5A48"/>
    <w:rsid w:val="006E5BA0"/>
    <w:rsid w:val="006F1889"/>
    <w:rsid w:val="006F2296"/>
    <w:rsid w:val="006F4745"/>
    <w:rsid w:val="007020D6"/>
    <w:rsid w:val="007030C4"/>
    <w:rsid w:val="007064DA"/>
    <w:rsid w:val="00712EDD"/>
    <w:rsid w:val="007159FE"/>
    <w:rsid w:val="00735F7E"/>
    <w:rsid w:val="007428B6"/>
    <w:rsid w:val="00751306"/>
    <w:rsid w:val="007524F1"/>
    <w:rsid w:val="00753EFC"/>
    <w:rsid w:val="00756056"/>
    <w:rsid w:val="00756E53"/>
    <w:rsid w:val="00756EAD"/>
    <w:rsid w:val="00762CDA"/>
    <w:rsid w:val="00763A3D"/>
    <w:rsid w:val="007648F2"/>
    <w:rsid w:val="007705A3"/>
    <w:rsid w:val="00773619"/>
    <w:rsid w:val="0077500F"/>
    <w:rsid w:val="007751D7"/>
    <w:rsid w:val="007754D6"/>
    <w:rsid w:val="00777AB3"/>
    <w:rsid w:val="00777B96"/>
    <w:rsid w:val="00781161"/>
    <w:rsid w:val="00782D59"/>
    <w:rsid w:val="00787BEC"/>
    <w:rsid w:val="00791898"/>
    <w:rsid w:val="00797A45"/>
    <w:rsid w:val="007A040D"/>
    <w:rsid w:val="007A0AC8"/>
    <w:rsid w:val="007A2097"/>
    <w:rsid w:val="007A4089"/>
    <w:rsid w:val="007B4D14"/>
    <w:rsid w:val="007C0076"/>
    <w:rsid w:val="007C1483"/>
    <w:rsid w:val="007C15BE"/>
    <w:rsid w:val="007C2218"/>
    <w:rsid w:val="007C6631"/>
    <w:rsid w:val="007C6E37"/>
    <w:rsid w:val="007D045C"/>
    <w:rsid w:val="007D25ED"/>
    <w:rsid w:val="007E44F8"/>
    <w:rsid w:val="007E70C6"/>
    <w:rsid w:val="007F5652"/>
    <w:rsid w:val="008054AE"/>
    <w:rsid w:val="00806287"/>
    <w:rsid w:val="00811E52"/>
    <w:rsid w:val="008141FF"/>
    <w:rsid w:val="0081778B"/>
    <w:rsid w:val="008212D3"/>
    <w:rsid w:val="008236DB"/>
    <w:rsid w:val="00823853"/>
    <w:rsid w:val="00823968"/>
    <w:rsid w:val="00830602"/>
    <w:rsid w:val="008321F8"/>
    <w:rsid w:val="00834815"/>
    <w:rsid w:val="008449F4"/>
    <w:rsid w:val="008463D8"/>
    <w:rsid w:val="008478BB"/>
    <w:rsid w:val="008524DA"/>
    <w:rsid w:val="00853C1F"/>
    <w:rsid w:val="00855435"/>
    <w:rsid w:val="008568B8"/>
    <w:rsid w:val="0085711F"/>
    <w:rsid w:val="00862380"/>
    <w:rsid w:val="00863AA1"/>
    <w:rsid w:val="00863C1F"/>
    <w:rsid w:val="00863FAF"/>
    <w:rsid w:val="0087615E"/>
    <w:rsid w:val="00876795"/>
    <w:rsid w:val="00882820"/>
    <w:rsid w:val="00884D66"/>
    <w:rsid w:val="008857B8"/>
    <w:rsid w:val="00890F70"/>
    <w:rsid w:val="008937E3"/>
    <w:rsid w:val="0089709D"/>
    <w:rsid w:val="00897BD6"/>
    <w:rsid w:val="008A1705"/>
    <w:rsid w:val="008A428B"/>
    <w:rsid w:val="008A42C1"/>
    <w:rsid w:val="008A48C1"/>
    <w:rsid w:val="008B1C1B"/>
    <w:rsid w:val="008B48D7"/>
    <w:rsid w:val="008B5B8D"/>
    <w:rsid w:val="008B6943"/>
    <w:rsid w:val="008C01F3"/>
    <w:rsid w:val="008C6FA5"/>
    <w:rsid w:val="008C728F"/>
    <w:rsid w:val="008D48AB"/>
    <w:rsid w:val="008D5418"/>
    <w:rsid w:val="008E1047"/>
    <w:rsid w:val="008E3691"/>
    <w:rsid w:val="008E434C"/>
    <w:rsid w:val="008E643A"/>
    <w:rsid w:val="008F0389"/>
    <w:rsid w:val="008F0733"/>
    <w:rsid w:val="008F2013"/>
    <w:rsid w:val="008F61C6"/>
    <w:rsid w:val="008F6391"/>
    <w:rsid w:val="008F7951"/>
    <w:rsid w:val="00900A87"/>
    <w:rsid w:val="009026BB"/>
    <w:rsid w:val="00906FC8"/>
    <w:rsid w:val="00906FDE"/>
    <w:rsid w:val="0091172E"/>
    <w:rsid w:val="00914A74"/>
    <w:rsid w:val="00915BF3"/>
    <w:rsid w:val="009161B5"/>
    <w:rsid w:val="00920097"/>
    <w:rsid w:val="009205B3"/>
    <w:rsid w:val="00922E83"/>
    <w:rsid w:val="0093096C"/>
    <w:rsid w:val="00932F55"/>
    <w:rsid w:val="00936B1B"/>
    <w:rsid w:val="009415C3"/>
    <w:rsid w:val="0094324D"/>
    <w:rsid w:val="009443D8"/>
    <w:rsid w:val="00947731"/>
    <w:rsid w:val="00951955"/>
    <w:rsid w:val="00952E1E"/>
    <w:rsid w:val="00953D04"/>
    <w:rsid w:val="00955249"/>
    <w:rsid w:val="009554CE"/>
    <w:rsid w:val="00960769"/>
    <w:rsid w:val="00960FDF"/>
    <w:rsid w:val="00971D32"/>
    <w:rsid w:val="00975EA3"/>
    <w:rsid w:val="00977DD9"/>
    <w:rsid w:val="00980016"/>
    <w:rsid w:val="00981CF6"/>
    <w:rsid w:val="009831A0"/>
    <w:rsid w:val="00985FDE"/>
    <w:rsid w:val="00987008"/>
    <w:rsid w:val="009A4473"/>
    <w:rsid w:val="009A46D7"/>
    <w:rsid w:val="009A4FDE"/>
    <w:rsid w:val="009A51D0"/>
    <w:rsid w:val="009A628D"/>
    <w:rsid w:val="009A7B86"/>
    <w:rsid w:val="009C0F31"/>
    <w:rsid w:val="009C2B67"/>
    <w:rsid w:val="009C38E8"/>
    <w:rsid w:val="009C5051"/>
    <w:rsid w:val="009C52B1"/>
    <w:rsid w:val="009C61A6"/>
    <w:rsid w:val="009C6229"/>
    <w:rsid w:val="009D1AD6"/>
    <w:rsid w:val="009D6A5E"/>
    <w:rsid w:val="009D7B25"/>
    <w:rsid w:val="009D7EF0"/>
    <w:rsid w:val="009F2AC6"/>
    <w:rsid w:val="009F38FB"/>
    <w:rsid w:val="00A118D8"/>
    <w:rsid w:val="00A11C77"/>
    <w:rsid w:val="00A13A71"/>
    <w:rsid w:val="00A15CA1"/>
    <w:rsid w:val="00A16183"/>
    <w:rsid w:val="00A177C7"/>
    <w:rsid w:val="00A20FD6"/>
    <w:rsid w:val="00A2108E"/>
    <w:rsid w:val="00A22920"/>
    <w:rsid w:val="00A22B78"/>
    <w:rsid w:val="00A27C03"/>
    <w:rsid w:val="00A30AE8"/>
    <w:rsid w:val="00A32406"/>
    <w:rsid w:val="00A32BF1"/>
    <w:rsid w:val="00A40190"/>
    <w:rsid w:val="00A401C4"/>
    <w:rsid w:val="00A4086F"/>
    <w:rsid w:val="00A46AD1"/>
    <w:rsid w:val="00A476E3"/>
    <w:rsid w:val="00A51BC6"/>
    <w:rsid w:val="00A525CA"/>
    <w:rsid w:val="00A538A3"/>
    <w:rsid w:val="00A640C6"/>
    <w:rsid w:val="00A643CF"/>
    <w:rsid w:val="00A672B9"/>
    <w:rsid w:val="00A7165A"/>
    <w:rsid w:val="00A738F0"/>
    <w:rsid w:val="00A73FCD"/>
    <w:rsid w:val="00A76360"/>
    <w:rsid w:val="00A77512"/>
    <w:rsid w:val="00A80877"/>
    <w:rsid w:val="00A82617"/>
    <w:rsid w:val="00A851EA"/>
    <w:rsid w:val="00A8548C"/>
    <w:rsid w:val="00A856B5"/>
    <w:rsid w:val="00A85814"/>
    <w:rsid w:val="00A858C5"/>
    <w:rsid w:val="00A8707F"/>
    <w:rsid w:val="00A93215"/>
    <w:rsid w:val="00A932B0"/>
    <w:rsid w:val="00A937DF"/>
    <w:rsid w:val="00A94369"/>
    <w:rsid w:val="00A950D5"/>
    <w:rsid w:val="00AA1AF4"/>
    <w:rsid w:val="00AA2A75"/>
    <w:rsid w:val="00AA5DA5"/>
    <w:rsid w:val="00AB35DF"/>
    <w:rsid w:val="00AB3901"/>
    <w:rsid w:val="00AB67EF"/>
    <w:rsid w:val="00AC0393"/>
    <w:rsid w:val="00AC259F"/>
    <w:rsid w:val="00AC3E3B"/>
    <w:rsid w:val="00AC484C"/>
    <w:rsid w:val="00AC64FC"/>
    <w:rsid w:val="00AD6662"/>
    <w:rsid w:val="00AD7085"/>
    <w:rsid w:val="00AE121A"/>
    <w:rsid w:val="00AE41F9"/>
    <w:rsid w:val="00AE553C"/>
    <w:rsid w:val="00AF1194"/>
    <w:rsid w:val="00AF283E"/>
    <w:rsid w:val="00AF2C80"/>
    <w:rsid w:val="00AF4655"/>
    <w:rsid w:val="00AF509E"/>
    <w:rsid w:val="00AF7BE2"/>
    <w:rsid w:val="00B0103B"/>
    <w:rsid w:val="00B0163B"/>
    <w:rsid w:val="00B04D10"/>
    <w:rsid w:val="00B07126"/>
    <w:rsid w:val="00B07A32"/>
    <w:rsid w:val="00B21971"/>
    <w:rsid w:val="00B21F89"/>
    <w:rsid w:val="00B22069"/>
    <w:rsid w:val="00B2662E"/>
    <w:rsid w:val="00B32167"/>
    <w:rsid w:val="00B36F45"/>
    <w:rsid w:val="00B40CA5"/>
    <w:rsid w:val="00B425C2"/>
    <w:rsid w:val="00B42712"/>
    <w:rsid w:val="00B439B9"/>
    <w:rsid w:val="00B43E6A"/>
    <w:rsid w:val="00B444D4"/>
    <w:rsid w:val="00B50A9C"/>
    <w:rsid w:val="00B50C12"/>
    <w:rsid w:val="00B50DBD"/>
    <w:rsid w:val="00B61F4F"/>
    <w:rsid w:val="00B6470E"/>
    <w:rsid w:val="00B66357"/>
    <w:rsid w:val="00B669F3"/>
    <w:rsid w:val="00B711B7"/>
    <w:rsid w:val="00B72B1A"/>
    <w:rsid w:val="00B76245"/>
    <w:rsid w:val="00B7625D"/>
    <w:rsid w:val="00B82B71"/>
    <w:rsid w:val="00B849B0"/>
    <w:rsid w:val="00B87498"/>
    <w:rsid w:val="00B92D32"/>
    <w:rsid w:val="00B937F4"/>
    <w:rsid w:val="00B9461D"/>
    <w:rsid w:val="00B948F4"/>
    <w:rsid w:val="00BA6701"/>
    <w:rsid w:val="00BA6DA2"/>
    <w:rsid w:val="00BA760C"/>
    <w:rsid w:val="00BA79AD"/>
    <w:rsid w:val="00BB3F51"/>
    <w:rsid w:val="00BB4010"/>
    <w:rsid w:val="00BC0372"/>
    <w:rsid w:val="00BC06AC"/>
    <w:rsid w:val="00BC2367"/>
    <w:rsid w:val="00BC2840"/>
    <w:rsid w:val="00BC4B2B"/>
    <w:rsid w:val="00BC4EBF"/>
    <w:rsid w:val="00BC6291"/>
    <w:rsid w:val="00BD0368"/>
    <w:rsid w:val="00BD1624"/>
    <w:rsid w:val="00BD3326"/>
    <w:rsid w:val="00BD6947"/>
    <w:rsid w:val="00BD794E"/>
    <w:rsid w:val="00BE673F"/>
    <w:rsid w:val="00BE67A7"/>
    <w:rsid w:val="00BF40F4"/>
    <w:rsid w:val="00BF449B"/>
    <w:rsid w:val="00BF5F66"/>
    <w:rsid w:val="00C015F7"/>
    <w:rsid w:val="00C026B4"/>
    <w:rsid w:val="00C0514A"/>
    <w:rsid w:val="00C05B93"/>
    <w:rsid w:val="00C06FD5"/>
    <w:rsid w:val="00C13B63"/>
    <w:rsid w:val="00C17119"/>
    <w:rsid w:val="00C22958"/>
    <w:rsid w:val="00C24C3D"/>
    <w:rsid w:val="00C250F3"/>
    <w:rsid w:val="00C25808"/>
    <w:rsid w:val="00C3241F"/>
    <w:rsid w:val="00C3691B"/>
    <w:rsid w:val="00C47A8A"/>
    <w:rsid w:val="00C511B9"/>
    <w:rsid w:val="00C51AF8"/>
    <w:rsid w:val="00C534D5"/>
    <w:rsid w:val="00C544DB"/>
    <w:rsid w:val="00C54F93"/>
    <w:rsid w:val="00C5645C"/>
    <w:rsid w:val="00C57856"/>
    <w:rsid w:val="00C57E30"/>
    <w:rsid w:val="00C60629"/>
    <w:rsid w:val="00C6365E"/>
    <w:rsid w:val="00C65C8F"/>
    <w:rsid w:val="00C67150"/>
    <w:rsid w:val="00C70289"/>
    <w:rsid w:val="00C71644"/>
    <w:rsid w:val="00C716D6"/>
    <w:rsid w:val="00C746D2"/>
    <w:rsid w:val="00C75B2E"/>
    <w:rsid w:val="00C76EC8"/>
    <w:rsid w:val="00C76F76"/>
    <w:rsid w:val="00C779B1"/>
    <w:rsid w:val="00C77C20"/>
    <w:rsid w:val="00C8425B"/>
    <w:rsid w:val="00C92EDF"/>
    <w:rsid w:val="00C94854"/>
    <w:rsid w:val="00C95AD1"/>
    <w:rsid w:val="00C97F02"/>
    <w:rsid w:val="00CA12E4"/>
    <w:rsid w:val="00CA161B"/>
    <w:rsid w:val="00CA1B36"/>
    <w:rsid w:val="00CA644F"/>
    <w:rsid w:val="00CA71C5"/>
    <w:rsid w:val="00CB67B4"/>
    <w:rsid w:val="00CC3895"/>
    <w:rsid w:val="00CC7E2B"/>
    <w:rsid w:val="00CD3194"/>
    <w:rsid w:val="00CD41FA"/>
    <w:rsid w:val="00CE0113"/>
    <w:rsid w:val="00CE501F"/>
    <w:rsid w:val="00CE5186"/>
    <w:rsid w:val="00CE5F1A"/>
    <w:rsid w:val="00CF0598"/>
    <w:rsid w:val="00CF1CB5"/>
    <w:rsid w:val="00CF2B9C"/>
    <w:rsid w:val="00CF3744"/>
    <w:rsid w:val="00D04A06"/>
    <w:rsid w:val="00D04A47"/>
    <w:rsid w:val="00D04EC3"/>
    <w:rsid w:val="00D143D5"/>
    <w:rsid w:val="00D332B5"/>
    <w:rsid w:val="00D33468"/>
    <w:rsid w:val="00D42F0C"/>
    <w:rsid w:val="00D45DEE"/>
    <w:rsid w:val="00D465BF"/>
    <w:rsid w:val="00D47065"/>
    <w:rsid w:val="00D477A5"/>
    <w:rsid w:val="00D50784"/>
    <w:rsid w:val="00D51C77"/>
    <w:rsid w:val="00D51E13"/>
    <w:rsid w:val="00D53197"/>
    <w:rsid w:val="00D55C9E"/>
    <w:rsid w:val="00D62A24"/>
    <w:rsid w:val="00D64AA6"/>
    <w:rsid w:val="00D75981"/>
    <w:rsid w:val="00D76584"/>
    <w:rsid w:val="00D9256D"/>
    <w:rsid w:val="00D92C98"/>
    <w:rsid w:val="00D9410D"/>
    <w:rsid w:val="00D947BA"/>
    <w:rsid w:val="00D96288"/>
    <w:rsid w:val="00DA524D"/>
    <w:rsid w:val="00DA612D"/>
    <w:rsid w:val="00DB3C2B"/>
    <w:rsid w:val="00DB4593"/>
    <w:rsid w:val="00DB5937"/>
    <w:rsid w:val="00DB62B9"/>
    <w:rsid w:val="00DC55EB"/>
    <w:rsid w:val="00DD1584"/>
    <w:rsid w:val="00DD26CE"/>
    <w:rsid w:val="00DD56A8"/>
    <w:rsid w:val="00DD706C"/>
    <w:rsid w:val="00DD7177"/>
    <w:rsid w:val="00DE4A8A"/>
    <w:rsid w:val="00DE581C"/>
    <w:rsid w:val="00DE62BC"/>
    <w:rsid w:val="00DE6481"/>
    <w:rsid w:val="00DF5E55"/>
    <w:rsid w:val="00E01018"/>
    <w:rsid w:val="00E05B09"/>
    <w:rsid w:val="00E07DD1"/>
    <w:rsid w:val="00E165D2"/>
    <w:rsid w:val="00E169B3"/>
    <w:rsid w:val="00E22AC9"/>
    <w:rsid w:val="00E24CE3"/>
    <w:rsid w:val="00E2570A"/>
    <w:rsid w:val="00E257CC"/>
    <w:rsid w:val="00E2734F"/>
    <w:rsid w:val="00E371B7"/>
    <w:rsid w:val="00E42801"/>
    <w:rsid w:val="00E444C3"/>
    <w:rsid w:val="00E46004"/>
    <w:rsid w:val="00E465F6"/>
    <w:rsid w:val="00E50556"/>
    <w:rsid w:val="00E52261"/>
    <w:rsid w:val="00E5283E"/>
    <w:rsid w:val="00E57C43"/>
    <w:rsid w:val="00E672A6"/>
    <w:rsid w:val="00E678BE"/>
    <w:rsid w:val="00E72942"/>
    <w:rsid w:val="00E77951"/>
    <w:rsid w:val="00E77BE5"/>
    <w:rsid w:val="00E80DA0"/>
    <w:rsid w:val="00E81F6B"/>
    <w:rsid w:val="00E823D2"/>
    <w:rsid w:val="00E90753"/>
    <w:rsid w:val="00E93706"/>
    <w:rsid w:val="00EA1F6C"/>
    <w:rsid w:val="00EA4366"/>
    <w:rsid w:val="00EA7762"/>
    <w:rsid w:val="00EB2047"/>
    <w:rsid w:val="00EB2528"/>
    <w:rsid w:val="00EC3063"/>
    <w:rsid w:val="00EC442C"/>
    <w:rsid w:val="00ED2FD0"/>
    <w:rsid w:val="00ED5748"/>
    <w:rsid w:val="00ED633C"/>
    <w:rsid w:val="00EE0856"/>
    <w:rsid w:val="00EE10BA"/>
    <w:rsid w:val="00EE1584"/>
    <w:rsid w:val="00EE5DA5"/>
    <w:rsid w:val="00EF34A0"/>
    <w:rsid w:val="00EF37DD"/>
    <w:rsid w:val="00EF4F11"/>
    <w:rsid w:val="00EF74DE"/>
    <w:rsid w:val="00F007F3"/>
    <w:rsid w:val="00F00C64"/>
    <w:rsid w:val="00F039B2"/>
    <w:rsid w:val="00F05B4E"/>
    <w:rsid w:val="00F10357"/>
    <w:rsid w:val="00F11470"/>
    <w:rsid w:val="00F11605"/>
    <w:rsid w:val="00F12A03"/>
    <w:rsid w:val="00F13B4D"/>
    <w:rsid w:val="00F16A9C"/>
    <w:rsid w:val="00F214E2"/>
    <w:rsid w:val="00F2564E"/>
    <w:rsid w:val="00F261C1"/>
    <w:rsid w:val="00F301F8"/>
    <w:rsid w:val="00F30645"/>
    <w:rsid w:val="00F31501"/>
    <w:rsid w:val="00F323C1"/>
    <w:rsid w:val="00F44DC6"/>
    <w:rsid w:val="00F50DDC"/>
    <w:rsid w:val="00F57B76"/>
    <w:rsid w:val="00F615FB"/>
    <w:rsid w:val="00F65D5F"/>
    <w:rsid w:val="00F66903"/>
    <w:rsid w:val="00F67AA9"/>
    <w:rsid w:val="00F7204B"/>
    <w:rsid w:val="00F72DEB"/>
    <w:rsid w:val="00F8009C"/>
    <w:rsid w:val="00F8033E"/>
    <w:rsid w:val="00F83776"/>
    <w:rsid w:val="00F85211"/>
    <w:rsid w:val="00F862EE"/>
    <w:rsid w:val="00F874C2"/>
    <w:rsid w:val="00F925FA"/>
    <w:rsid w:val="00F93877"/>
    <w:rsid w:val="00F965F7"/>
    <w:rsid w:val="00F97915"/>
    <w:rsid w:val="00F9798D"/>
    <w:rsid w:val="00FA1E93"/>
    <w:rsid w:val="00FA2081"/>
    <w:rsid w:val="00FA60BB"/>
    <w:rsid w:val="00FA63CA"/>
    <w:rsid w:val="00FB0984"/>
    <w:rsid w:val="00FB1310"/>
    <w:rsid w:val="00FB2317"/>
    <w:rsid w:val="00FB2D6C"/>
    <w:rsid w:val="00FB7099"/>
    <w:rsid w:val="00FB78A1"/>
    <w:rsid w:val="00FC0765"/>
    <w:rsid w:val="00FC2CFD"/>
    <w:rsid w:val="00FC6786"/>
    <w:rsid w:val="00FC67BC"/>
    <w:rsid w:val="00FC6F89"/>
    <w:rsid w:val="00FD5004"/>
    <w:rsid w:val="00FD5D35"/>
    <w:rsid w:val="00FD695E"/>
    <w:rsid w:val="00FE09D4"/>
    <w:rsid w:val="00FE0AB2"/>
    <w:rsid w:val="00FE0C4D"/>
    <w:rsid w:val="00FE104B"/>
    <w:rsid w:val="00FE2333"/>
    <w:rsid w:val="00FE41DC"/>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CA7D769"/>
  <w15:docId w15:val="{68FD9BA6-A548-48F9-82C5-B3A39CF5830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1166EB"/>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 w:type="paragraph" w:styleId="Revision">
    <w:name w:val="Revision"/>
    <w:hidden/>
    <w:uiPriority w:val="99"/>
    <w:semiHidden/>
    <w:rsid w:val="00EE0856"/>
    <w:pPr>
      <w:spacing w:after="0" w:line="240" w:lineRule="auto"/>
    </w:pPr>
    <w:rPr>
      <w:rFonts w:eastAsia="Times New Roman" w:cs="Times New Roman"/>
      <w:szCs w:val="20"/>
    </w:rPr>
  </w:style>
  <w:style w:type="character" w:styleId="Kommentarsreferens">
    <w:name w:val="annotation reference"/>
    <w:basedOn w:val="Standardstycketeckensnitt"/>
    <w:uiPriority w:val="99"/>
    <w:semiHidden/>
    <w:rsid w:val="00EE0856"/>
    <w:rPr>
      <w:sz w:val="16"/>
      <w:szCs w:val="16"/>
    </w:rPr>
  </w:style>
  <w:style w:type="paragraph" w:styleId="Kommentarer">
    <w:name w:val="annotation text"/>
    <w:basedOn w:val="Normal"/>
    <w:link w:val="KommentarerChar"/>
    <w:uiPriority w:val="99"/>
    <w:semiHidden/>
    <w:rsid w:val="00EE0856"/>
    <w:pPr>
      <w:spacing w:line="240" w:lineRule="auto"/>
    </w:pPr>
    <w:rPr>
      <w:sz w:val="20"/>
    </w:rPr>
  </w:style>
  <w:style w:type="character" w:customStyle="1" w:styleId="KommentarerChar">
    <w:name w:val="Kommentarer Char"/>
    <w:basedOn w:val="Standardstycketeckensnitt"/>
    <w:link w:val="Kommentarer"/>
    <w:uiPriority w:val="99"/>
    <w:semiHidden/>
    <w:rsid w:val="00EE0856"/>
    <w:rPr>
      <w:rFonts w:eastAsia="Times New Roman" w:cs="Times New Roman"/>
      <w:sz w:val="20"/>
      <w:szCs w:val="20"/>
    </w:rPr>
  </w:style>
  <w:style w:type="paragraph" w:styleId="Kommentarsmne">
    <w:name w:val="annotation subject"/>
    <w:basedOn w:val="Kommentarer"/>
    <w:next w:val="Kommentarer"/>
    <w:link w:val="KommentarsmneChar"/>
    <w:uiPriority w:val="99"/>
    <w:semiHidden/>
    <w:rsid w:val="00EE0856"/>
    <w:rPr>
      <w:b/>
      <w:bCs/>
    </w:rPr>
  </w:style>
  <w:style w:type="character" w:customStyle="1" w:styleId="KommentarsmneChar">
    <w:name w:val="Kommentarsämne Char"/>
    <w:basedOn w:val="KommentarerChar"/>
    <w:link w:val="Kommentarsmne"/>
    <w:uiPriority w:val="99"/>
    <w:semiHidden/>
    <w:rsid w:val="00EE0856"/>
    <w:rPr>
      <w:rFonts w:eastAsia="Times New Roman" w:cs="Times New Roman"/>
      <w:b/>
      <w:bCs/>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footer" Target="footer2.xml"/><Relationship Id="rId26" Type="http://schemas.openxmlformats.org/officeDocument/2006/relationships/footer" Target="footer6.xml"/><Relationship Id="rId39" Type="http://schemas.openxmlformats.org/officeDocument/2006/relationships/header" Target="header13.xml"/><Relationship Id="rId21" Type="http://schemas.openxmlformats.org/officeDocument/2006/relationships/header" Target="header4.xml"/><Relationship Id="rId34" Type="http://schemas.openxmlformats.org/officeDocument/2006/relationships/header" Target="header11.xml"/><Relationship Id="rId42" Type="http://schemas.openxmlformats.org/officeDocument/2006/relationships/footer" Target="footer14.xml"/><Relationship Id="rId47" Type="http://schemas.openxmlformats.org/officeDocument/2006/relationships/footer" Target="footer16.xml"/><Relationship Id="rId50" Type="http://schemas.openxmlformats.org/officeDocument/2006/relationships/footer" Target="footer18.xml"/><Relationship Id="rId55" Type="http://schemas.openxmlformats.org/officeDocument/2006/relationships/header" Target="header21.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header" Target="header6.xml"/><Relationship Id="rId33" Type="http://schemas.openxmlformats.org/officeDocument/2006/relationships/header" Target="header10.xml"/><Relationship Id="rId38" Type="http://schemas.openxmlformats.org/officeDocument/2006/relationships/footer" Target="footer12.xml"/><Relationship Id="rId46" Type="http://schemas.openxmlformats.org/officeDocument/2006/relationships/header" Target="header17.xml"/><Relationship Id="rId59"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29" Type="http://schemas.openxmlformats.org/officeDocument/2006/relationships/footer" Target="footer7.xml"/><Relationship Id="rId41" Type="http://schemas.openxmlformats.org/officeDocument/2006/relationships/footer" Target="footer13.xml"/><Relationship Id="rId54" Type="http://schemas.openxmlformats.org/officeDocument/2006/relationships/footer" Target="footer20.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oter" Target="footer5.xml"/><Relationship Id="rId32" Type="http://schemas.openxmlformats.org/officeDocument/2006/relationships/footer" Target="footer9.xml"/><Relationship Id="rId37" Type="http://schemas.openxmlformats.org/officeDocument/2006/relationships/header" Target="header12.xml"/><Relationship Id="rId40" Type="http://schemas.openxmlformats.org/officeDocument/2006/relationships/header" Target="header14.xml"/><Relationship Id="rId45" Type="http://schemas.openxmlformats.org/officeDocument/2006/relationships/header" Target="header16.xml"/><Relationship Id="rId53" Type="http://schemas.openxmlformats.org/officeDocument/2006/relationships/footer" Target="footer19.xml"/><Relationship Id="rId58"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oter" Target="footer4.xml"/><Relationship Id="rId28" Type="http://schemas.openxmlformats.org/officeDocument/2006/relationships/header" Target="header8.xml"/><Relationship Id="rId36" Type="http://schemas.openxmlformats.org/officeDocument/2006/relationships/footer" Target="footer11.xml"/><Relationship Id="rId49" Type="http://schemas.openxmlformats.org/officeDocument/2006/relationships/header" Target="header18.xml"/><Relationship Id="rId57"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header" Target="header3.xml"/><Relationship Id="rId31" Type="http://schemas.openxmlformats.org/officeDocument/2006/relationships/header" Target="header9.xml"/><Relationship Id="rId44" Type="http://schemas.openxmlformats.org/officeDocument/2006/relationships/footer" Target="footer15.xml"/><Relationship Id="rId52" Type="http://schemas.openxmlformats.org/officeDocument/2006/relationships/header" Target="header20.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emf"/><Relationship Id="rId22" Type="http://schemas.openxmlformats.org/officeDocument/2006/relationships/header" Target="header5.xml"/><Relationship Id="rId27" Type="http://schemas.openxmlformats.org/officeDocument/2006/relationships/header" Target="header7.xml"/><Relationship Id="rId30" Type="http://schemas.openxmlformats.org/officeDocument/2006/relationships/footer" Target="footer8.xml"/><Relationship Id="rId35" Type="http://schemas.openxmlformats.org/officeDocument/2006/relationships/footer" Target="footer10.xml"/><Relationship Id="rId43" Type="http://schemas.openxmlformats.org/officeDocument/2006/relationships/header" Target="header15.xml"/><Relationship Id="rId48" Type="http://schemas.openxmlformats.org/officeDocument/2006/relationships/footer" Target="footer17.xml"/><Relationship Id="rId56" Type="http://schemas.openxmlformats.org/officeDocument/2006/relationships/footer" Target="footer21.xml"/><Relationship Id="rId8" Type="http://schemas.openxmlformats.org/officeDocument/2006/relationships/numbering" Target="numbering.xml"/><Relationship Id="rId51" Type="http://schemas.openxmlformats.org/officeDocument/2006/relationships/header" Target="header19.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26F8F84A4F734A4EAA9429EEDBAF6609"/>
        <w:category>
          <w:name w:val="Allmänt"/>
          <w:gallery w:val="placeholder"/>
        </w:category>
        <w:types>
          <w:type w:val="bbPlcHdr"/>
        </w:types>
        <w:behaviors>
          <w:behavior w:val="content"/>
        </w:behaviors>
        <w:guid w:val="{BDEFC8AE-562B-4B6C-97B8-9589D2B87228}"/>
      </w:docPartPr>
      <w:docPartBody>
        <w:p w:rsidR="002C3E88" w:rsidRDefault="00B84BD0" w:rsidP="00B84BD0">
          <w:pPr>
            <w:pStyle w:val="26F8F84A4F734A4EAA9429EEDBAF6609"/>
          </w:pPr>
          <w:r>
            <w:rPr>
              <w:rStyle w:val="Platshllartext"/>
            </w:rPr>
            <w:t>Klicka här för att ange namnunderskrift1</w:t>
          </w:r>
        </w:p>
      </w:docPartBody>
    </w:docPart>
    <w:docPart>
      <w:docPartPr>
        <w:name w:val="E36BB5267C1A4881A4C556EB7D17522C"/>
        <w:category>
          <w:name w:val="Allmänt"/>
          <w:gallery w:val="placeholder"/>
        </w:category>
        <w:types>
          <w:type w:val="bbPlcHdr"/>
        </w:types>
        <w:behaviors>
          <w:behavior w:val="content"/>
        </w:behaviors>
        <w:guid w:val="{94CB6261-5CC0-40FD-93A5-10271C1A1D96}"/>
      </w:docPartPr>
      <w:docPartBody>
        <w:p w:rsidR="002C3E88" w:rsidRDefault="00B84BD0" w:rsidP="00B84BD0">
          <w:pPr>
            <w:pStyle w:val="E36BB5267C1A4881A4C556EB7D17522C"/>
          </w:pPr>
          <w:r w:rsidRPr="009362C9">
            <w:rPr>
              <w:rStyle w:val="Platshllartext"/>
              <w:rFonts w:eastAsiaTheme="minorHAnsi"/>
            </w:rPr>
            <w:t xml:space="preserve">Klicka här för att ange </w:t>
          </w:r>
          <w:r>
            <w:rPr>
              <w:rStyle w:val="Platshllartext"/>
              <w:rFonts w:eastAsiaTheme="minorHAnsi"/>
            </w:rPr>
            <w:t>namnunderskrift2</w:t>
          </w:r>
          <w:r w:rsidRPr="009362C9">
            <w:rPr>
              <w:rStyle w:val="Platshllartext"/>
              <w:rFonts w:eastAsiaTheme="minorHAnsi"/>
            </w:rPr>
            <w: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84BD0"/>
    <w:rsid w:val="002C3E88"/>
    <w:rsid w:val="00B84BD0"/>
    <w:rsid w:val="00C411D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sv-SE" w:eastAsia="sv-SE"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B84BD0"/>
    <w:rPr>
      <w:color w:val="808080"/>
    </w:rPr>
  </w:style>
  <w:style w:type="paragraph" w:customStyle="1" w:styleId="26F8F84A4F734A4EAA9429EEDBAF6609">
    <w:name w:val="26F8F84A4F734A4EAA9429EEDBAF6609"/>
    <w:rsid w:val="00B84BD0"/>
    <w:pPr>
      <w:tabs>
        <w:tab w:val="left" w:pos="2693"/>
      </w:tabs>
      <w:overflowPunct w:val="0"/>
      <w:autoSpaceDE w:val="0"/>
      <w:autoSpaceDN w:val="0"/>
      <w:adjustRightInd w:val="0"/>
      <w:spacing w:before="240" w:after="290" w:line="240" w:lineRule="auto"/>
      <w:textAlignment w:val="baseline"/>
    </w:pPr>
    <w:rPr>
      <w:rFonts w:ascii="Times New Roman" w:eastAsia="Times New Roman" w:hAnsi="Times New Roman" w:cs="Times New Roman"/>
      <w:i/>
      <w:iCs/>
      <w:sz w:val="20"/>
      <w:szCs w:val="20"/>
      <w:lang w:eastAsia="en-US"/>
    </w:rPr>
  </w:style>
  <w:style w:type="paragraph" w:customStyle="1" w:styleId="E36BB5267C1A4881A4C556EB7D17522C">
    <w:name w:val="E36BB5267C1A4881A4C556EB7D17522C"/>
    <w:rsid w:val="00B84BD0"/>
    <w:pPr>
      <w:tabs>
        <w:tab w:val="left" w:pos="2693"/>
        <w:tab w:val="left" w:pos="7474"/>
      </w:tabs>
      <w:overflowPunct w:val="0"/>
      <w:autoSpaceDE w:val="0"/>
      <w:autoSpaceDN w:val="0"/>
      <w:adjustRightInd w:val="0"/>
      <w:spacing w:after="0" w:line="240" w:lineRule="auto"/>
      <w:ind w:right="-2268"/>
      <w:textAlignment w:val="baseline"/>
    </w:pPr>
    <w:rPr>
      <w:rFonts w:ascii="Times New Roman" w:eastAsia="Times New Roman" w:hAnsi="Times New Roman" w:cs="Times New Roman"/>
      <w:i/>
      <w:iCs/>
      <w:sz w:val="20"/>
      <w:szCs w:val="20"/>
      <w:lang w:eastAsia="en-US"/>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SharedContentType xmlns="Microsoft.SharePoint.Taxonomy.ContentTypeSync" SourceId="d07acfae-4dfa-4949-99a8-259efd31a6ae" ContentTypeId="0x010100BBA312BF02777149882D207184EC35C032" PreviousValue="false"/>
</file>

<file path=customXml/item2.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43" ma:contentTypeDescription="Skapa nytt dokument med möjlighet att välja RK-mall" ma:contentTypeScope="" ma:versionID="146793c086981a4150188d1476b3331d">
  <xsd:schema xmlns:xsd="http://www.w3.org/2001/XMLSchema" xmlns:xs="http://www.w3.org/2001/XMLSchema" xmlns:p="http://schemas.microsoft.com/office/2006/metadata/properties" xmlns:ns2="4e9c2f0c-7bf8-49af-8356-cbf363fc78a7" xmlns:ns4="cc625d36-bb37-4650-91b9-0c96159295ba" xmlns:ns5="18f3d968-6251-40b0-9f11-012b293496c2" xmlns:ns6="9c9941df-7074-4a92-bf99-225d24d78d61" xmlns:ns7="4f5ca95d-8798-43a8-9b50-3b2f8b9416bf" targetNamespace="http://schemas.microsoft.com/office/2006/metadata/properties" ma:root="true" ma:fieldsID="38f8ddb04922b9d3709da2142207060f" ns2:_="" ns4:_="" ns5: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dokumentvärden xmlns="http://rkdhs/mallar/lagstiftning/Skr/Skr.xsd">
  <departementsnamn>Landsbygds- och infrastrukturdepartementet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Kristersson, ordförande, och statsråden Busch, Svantesson, Ankarberg Johansson, Edholm, J Pehrson, Jonson, Roswall, Forssmed, Tenje, Slottner, M Persson, Wykman, Kullgren, Liljestrand, Bohlin, Carlson, Pourmokhtari</närvarande>
  <föredragande>statsminister Kristersson, ordförande, och statsråden Busch, Billström, Svantesson, Ankarberg Johansson, Edholm, J Pehrson, Waltersson Grönvall, Jonson, Strömmer, Roswall, Forssmed, Tenje, Forssell, Slottner, M Persson, Wykman, Malmer Stenergard, Kullgren, Liljestrand, Brandberg, Bohlin, Carlson, Pourmokhtari</föredragande>
  <departementsenhet id="Landsbygds- och infrastrukturdepartementet"/>
  <dokumentnummer etikett="Skr.">2022/23:68</dokumentnummer>
  <titel>Riksrevisionens rapport om Transportstyrelsens tillsyn</titel>
  <template id="16"/>
  <kapitel/>
  <avsnitt/>
  <fastaavsnitt/>
  <bilagor>
    <bilaga bilagenummer="" bilageetikett="Bilaga"/>
  </bilagor>
</dokumentvärden>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p:properties xmlns:p="http://schemas.microsoft.com/office/2006/metadata/properties" xmlns:xsi="http://www.w3.org/2001/XMLSchema-instance" xmlns:pc="http://schemas.microsoft.com/office/infopath/2007/PartnerControls">
  <documentManagement>
    <edbe0b5c82304c8e847ab7b8c02a77c3 xmlns="cc625d36-bb37-4650-91b9-0c96159295ba">
      <Terms xmlns="http://schemas.microsoft.com/office/infopath/2007/PartnerControls">
        <TermInfo xmlns="http://schemas.microsoft.com/office/infopath/2007/PartnerControls">
          <TermName xmlns="http://schemas.microsoft.com/office/infopath/2007/PartnerControls">1.6. Riksdagsskrivelser</TermName>
          <TermId xmlns="http://schemas.microsoft.com/office/infopath/2007/PartnerControls">b346a697-2768-4574-a4e2-2d37df3d599f</TermId>
        </TermInfo>
      </Term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Landsbygds- och infrastrukturdepartementet</TermName>
          <TermId xmlns="http://schemas.microsoft.com/office/infopath/2007/PartnerControls">ec5024df-7543-45df-bbbd-7f3f4ceefb1a</TermId>
        </TermInfo>
      </Terms>
    </k46d94c0acf84ab9a79866a9d8b1905f>
    <TaxCatchAll xmlns="cc625d36-bb37-4650-91b9-0c96159295ba">
      <Value>113</Value>
      <Value>16</Value>
    </TaxCatchAll>
    <DirtyMigration xmlns="4e9c2f0c-7bf8-49af-8356-cbf363fc78a7">false</DirtyMigration>
    <RecordNumber xmlns="4e9c2f0c-7bf8-49af-8356-cbf363fc78a7" xsi:nil="true"/>
    <RKNyckelord xmlns="18f3d968-6251-40b0-9f11-012b293496c2" xsi:nil="true"/>
    <_dlc_DocId xmlns="4f5ca95d-8798-43a8-9b50-3b2f8b9416bf">6VV7YVCVAJZ7-373442560-11312</_dlc_DocId>
    <_dlc_DocIdUrl xmlns="4f5ca95d-8798-43a8-9b50-3b2f8b9416bf">
      <Url>https://dhs.sp.regeringskansliet.se/yta/sb-gransk/_layouts/15/DocIdRedir.aspx?ID=6VV7YVCVAJZ7-373442560-11312</Url>
      <Description>6VV7YVCVAJZ7-373442560-11312</Description>
    </_dlc_DocIdUrl>
  </documentManagement>
</p:properties>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mso-contentType ?>
<customXsn xmlns="http://schemas.microsoft.com/office/2006/metadata/customXsn">
  <xsnLocation/>
  <cached>True</cached>
  <openByDefault>False</openByDefault>
  <xsnScope/>
</customXsn>
</file>

<file path=customXml/itemProps1.xml><?xml version="1.0" encoding="utf-8"?>
<ds:datastoreItem xmlns:ds="http://schemas.openxmlformats.org/officeDocument/2006/customXml" ds:itemID="{BD5135A9-2A9D-4EDD-85F9-DDC4D2E24BEB}"/>
</file>

<file path=customXml/itemProps2.xml><?xml version="1.0" encoding="utf-8"?>
<ds:datastoreItem xmlns:ds="http://schemas.openxmlformats.org/officeDocument/2006/customXml" ds:itemID="{5E258BE8-C6B4-4F58-99BE-D90F540274BA}"/>
</file>

<file path=customXml/itemProps3.xml><?xml version="1.0" encoding="utf-8"?>
<ds:datastoreItem xmlns:ds="http://schemas.openxmlformats.org/officeDocument/2006/customXml" ds:itemID="{068625C3-B546-44A5-B525-B7CC092E5AD6}">
  <ds:schemaRefs>
    <ds:schemaRef ds:uri="http://rkdhs/mallar/lagstiftning/Skr/Skr.xsd"/>
  </ds:schemaRefs>
</ds:datastoreItem>
</file>

<file path=customXml/itemProps4.xml><?xml version="1.0" encoding="utf-8"?>
<ds:datastoreItem xmlns:ds="http://schemas.openxmlformats.org/officeDocument/2006/customXml" ds:itemID="{7709BBAC-800C-453F-8D79-A2425A4C8BB0}">
  <ds:schemaRefs>
    <ds:schemaRef ds:uri="http://schemas.microsoft.com/sharepoint/events"/>
  </ds:schemaRefs>
</ds:datastoreItem>
</file>

<file path=customXml/itemProps5.xml><?xml version="1.0" encoding="utf-8"?>
<ds:datastoreItem xmlns:ds="http://schemas.openxmlformats.org/officeDocument/2006/customXml" ds:itemID="{CB14F9A2-1DBF-4160-9540-829B6B77C5DD}">
  <ds:schemaRefs>
    <ds:schemaRef ds:uri="http://purl.org/dc/dcmitype/"/>
    <ds:schemaRef ds:uri="http://schemas.microsoft.com/office/2006/documentManagement/types"/>
    <ds:schemaRef ds:uri="http://purl.org/dc/elements/1.1/"/>
    <ds:schemaRef ds:uri="http://schemas.microsoft.com/office/2006/metadata/properties"/>
    <ds:schemaRef ds:uri="cc625d36-bb37-4650-91b9-0c96159295ba"/>
    <ds:schemaRef ds:uri="http://schemas.microsoft.com/office/infopath/2007/PartnerControls"/>
    <ds:schemaRef ds:uri="http://purl.org/dc/terms/"/>
    <ds:schemaRef ds:uri="http://schemas.openxmlformats.org/package/2006/metadata/core-properties"/>
    <ds:schemaRef ds:uri="18f3d968-6251-40b0-9f11-012b293496c2"/>
    <ds:schemaRef ds:uri="315b4cf0-de59-4150-ade7-749e4d237fce"/>
    <ds:schemaRef ds:uri="4e9c2f0c-7bf8-49af-8356-cbf363fc78a7"/>
    <ds:schemaRef ds:uri="http://www.w3.org/XML/1998/namespace"/>
  </ds:schemaRefs>
</ds:datastoreItem>
</file>

<file path=customXml/itemProps6.xml><?xml version="1.0" encoding="utf-8"?>
<ds:datastoreItem xmlns:ds="http://schemas.openxmlformats.org/officeDocument/2006/customXml" ds:itemID="{31880348-5411-497B-9A43-70E0FE2BCC3A}">
  <ds:schemaRefs>
    <ds:schemaRef ds:uri="http://schemas.microsoft.com/sharepoint/v3/contenttype/forms"/>
  </ds:schemaRefs>
</ds:datastoreItem>
</file>

<file path=customXml/itemProps7.xml><?xml version="1.0" encoding="utf-8"?>
<ds:datastoreItem xmlns:ds="http://schemas.openxmlformats.org/officeDocument/2006/customXml" ds:itemID="{49B05204-310E-4D03-9C9A-482A8B5397F1}">
  <ds:schemaRefs>
    <ds:schemaRef ds:uri="http://schemas.microsoft.com/office/2006/metadata/customXsn"/>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90</Pages>
  <Words>4018</Words>
  <Characters>21299</Characters>
  <Application>Microsoft Office Word</Application>
  <DocSecurity>0</DocSecurity>
  <Lines>177</Lines>
  <Paragraphs>50</Paragraphs>
  <ScaleCrop>false</ScaleCrop>
  <HeadingPairs>
    <vt:vector size="2" baseType="variant">
      <vt:variant>
        <vt:lpstr>Rubrik</vt:lpstr>
      </vt:variant>
      <vt:variant>
        <vt:i4>1</vt:i4>
      </vt:variant>
    </vt:vector>
  </HeadingPairs>
  <TitlesOfParts>
    <vt:vector size="1" baseType="lpstr">
      <vt:lpstr/>
    </vt:vector>
  </TitlesOfParts>
  <Company>Regeringskansliet</Company>
  <LinksUpToDate>false</LinksUpToDate>
  <CharactersWithSpaces>25267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Riksrevisionens rapport om Transportstyrelsens tillsyn</dc:title>
  <dc:creator>Jessica Spångberg</dc:creator>
  <dc:description/>
  <cp:lastModifiedBy>Anneli Giorgi</cp:lastModifiedBy>
  <cp:revision>2</cp:revision>
  <cp:lastPrinted>2023-03-09T13:20:00Z</cp:lastPrinted>
  <dcterms:created xsi:type="dcterms:W3CDTF">2023-03-09T13:20:00Z</dcterms:created>
  <dcterms:modified xsi:type="dcterms:W3CDTF">2023-03-09T13:20:00Z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TaxKeyword">
    <vt:lpwstr/>
  </property>
  <property fmtid="{D5CDD505-2E9C-101B-9397-08002B2CF9AE}" pid="4" name="Organisation">
    <vt:lpwstr>113;#Landsbygds- och infrastrukturdepartementet|ec5024df-7543-45df-bbbd-7f3f4ceefb1a</vt:lpwstr>
  </property>
  <property fmtid="{D5CDD505-2E9C-101B-9397-08002B2CF9AE}" pid="5" name="ActivityCategory">
    <vt:lpwstr>16;#1.6. Riksdagsskrivelser|b346a697-2768-4574-a4e2-2d37df3d599f</vt:lpwstr>
  </property>
  <property fmtid="{D5CDD505-2E9C-101B-9397-08002B2CF9AE}" pid="6" name="TaxKeywordTaxHTField">
    <vt:lpwstr/>
  </property>
  <property fmtid="{D5CDD505-2E9C-101B-9397-08002B2CF9AE}" pid="7" name="_dlc_DocIdItemGuid">
    <vt:lpwstr>c3e5031a-08b3-40da-a982-223c99ecad24</vt:lpwstr>
  </property>
</Properties>
</file>