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E4FA58F" w14:textId="77777777" w:rsidR="00C35DC8" w:rsidRDefault="004113D2" w:rsidP="00333C9D">
      <w:pPr>
        <w:pStyle w:val="Prophuvudrubrik"/>
      </w:pPr>
      <w:sdt>
        <w:sdtPr>
          <w:alias w:val="Publikation"/>
          <w:tag w:val="Publikation"/>
          <w:id w:val="577641782"/>
          <w:lock w:val="contentLocked"/>
          <w:text/>
        </w:sdtPr>
        <w:sdtEndPr/>
        <w:sdtContent>
          <w:r w:rsidR="00C35DC8">
            <w:t>Regeringens skrivelse</w:t>
          </w:r>
        </w:sdtContent>
      </w:sdt>
      <w:r w:rsidR="00C35DC8">
        <w:rPr>
          <w:noProof/>
          <w:lang w:eastAsia="sv-SE"/>
        </w:rPr>
        <mc:AlternateContent>
          <mc:Choice Requires="wps">
            <w:drawing>
              <wp:anchor distT="0" distB="0" distL="114300" distR="114300" simplePos="0" relativeHeight="251658240" behindDoc="1" locked="0" layoutInCell="1" allowOverlap="1" wp14:anchorId="12DE0B25" wp14:editId="6B5E4B2D">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16DF8A91" w14:textId="77777777" w:rsidR="00C35DC8" w:rsidRPr="00811BB8" w:rsidRDefault="00C35DC8" w:rsidP="00F572D9">
                                <w:pPr>
                                  <w:pStyle w:val="Brdtext"/>
                                </w:pPr>
                                <w:r>
                                  <w:rPr>
                                    <w:noProof/>
                                    <w:lang w:eastAsia="sv-SE"/>
                                  </w:rPr>
                                  <w:drawing>
                                    <wp:inline distT="0" distB="0" distL="0" distR="0" wp14:anchorId="067C2349" wp14:editId="6362547A">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2DE0B25"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16DF8A91" w14:textId="77777777" w:rsidR="00C35DC8" w:rsidRPr="00811BB8" w:rsidRDefault="00C35DC8" w:rsidP="00F572D9">
                          <w:pPr>
                            <w:pStyle w:val="Brdtext"/>
                          </w:pPr>
                          <w:r>
                            <w:rPr>
                              <w:noProof/>
                              <w:lang w:eastAsia="sv-SE"/>
                            </w:rPr>
                            <w:drawing>
                              <wp:inline distT="0" distB="0" distL="0" distR="0" wp14:anchorId="067C2349" wp14:editId="6362547A">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608F4599" w14:textId="3A173A63" w:rsidR="00C35DC8" w:rsidRDefault="00C35DC8" w:rsidP="00333C9D">
          <w:pPr>
            <w:pStyle w:val="Prophuvudrubrik"/>
          </w:pPr>
          <w:del w:id="0" w:author="Helen Rudberg" w:date="2025-03-20T10:35:00Z">
            <w:r w:rsidDel="00D8699A">
              <w:delText xml:space="preserve">  </w:delText>
            </w:r>
          </w:del>
          <w:r w:rsidR="00D8699A">
            <w:t>2024/25:149</w:t>
          </w:r>
        </w:p>
      </w:sdtContent>
    </w:sdt>
    <w:p w14:paraId="736DF8F0" w14:textId="77777777" w:rsidR="00C35DC8" w:rsidRPr="00D01F17" w:rsidRDefault="00C35DC8"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162053" w14:paraId="3B7F8A87" w14:textId="77777777">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5CF400C7" w14:textId="3D7FF808" w:rsidR="00C35DC8" w:rsidRDefault="00D8699A" w:rsidP="00333C9D">
                <w:pPr>
                  <w:pStyle w:val="Proprubrik"/>
                  <w:spacing w:after="20"/>
                </w:pPr>
                <w:r>
                  <w:t>Riksrevisionens rapport om tillsynen över medicintekniska produkter</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17CEBA39" w14:textId="429648EB" w:rsidR="00C35DC8" w:rsidRDefault="00C35DC8" w:rsidP="00333C9D">
                <w:pPr>
                  <w:pStyle w:val="Proprubrik"/>
                </w:pPr>
                <w:del w:id="1" w:author="Helen Rudberg" w:date="2025-03-20T10:35:00Z">
                  <w:r w:rsidDel="00D8699A">
                    <w:delText xml:space="preserve">  </w:delText>
                  </w:r>
                </w:del>
                <w:r w:rsidR="00D8699A">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70CACDB5" w14:textId="01384CA4" w:rsidR="00C35DC8" w:rsidRPr="00141F91" w:rsidRDefault="00C35DC8" w:rsidP="00333C9D">
                <w:pPr>
                  <w:pStyle w:val="Proprubrik"/>
                  <w:rPr>
                    <w:szCs w:val="26"/>
                  </w:rPr>
                </w:pPr>
                <w:del w:id="2" w:author="Helen Rudberg" w:date="2025-03-20T10:35:00Z">
                  <w:r w:rsidDel="00D8699A">
                    <w:rPr>
                      <w:szCs w:val="26"/>
                    </w:rPr>
                    <w:delText xml:space="preserve">  </w:delText>
                  </w:r>
                </w:del>
                <w:r w:rsidR="00D8699A">
                  <w:rPr>
                    <w:szCs w:val="26"/>
                  </w:rPr>
                  <w:t>2024/25:149</w:t>
                </w:r>
              </w:p>
            </w:sdtContent>
          </w:sdt>
        </w:tc>
      </w:tr>
    </w:tbl>
    <w:p w14:paraId="27C20E76" w14:textId="77777777" w:rsidR="00C35DC8" w:rsidRDefault="00C35DC8" w:rsidP="00333C9D">
      <w:pPr>
        <w:pStyle w:val="Brdtext"/>
        <w:spacing w:before="60"/>
      </w:pPr>
    </w:p>
    <w:p w14:paraId="5AB18DB2" w14:textId="77777777" w:rsidR="00C35DC8" w:rsidRDefault="00C35DC8" w:rsidP="00333C9D">
      <w:pPr>
        <w:pStyle w:val="Brdtext"/>
      </w:pPr>
      <w:r>
        <w:t>Regeringen överlämnar denna skrivelse till riksdagen.</w:t>
      </w:r>
    </w:p>
    <w:p w14:paraId="6895D4C8" w14:textId="77777777" w:rsidR="00C35DC8" w:rsidRDefault="00C35DC8" w:rsidP="00333C9D">
      <w:pPr>
        <w:pStyle w:val="Brdtext"/>
      </w:pPr>
    </w:p>
    <w:p w14:paraId="5710E4CE" w14:textId="72DD98B3" w:rsidR="00C35DC8" w:rsidRDefault="00C35DC8" w:rsidP="00333C9D">
      <w:pPr>
        <w:pStyle w:val="Brdtext"/>
      </w:pPr>
      <w:r>
        <w:t xml:space="preserve">Stockholm </w:t>
      </w:r>
      <w:sdt>
        <w:sdtPr>
          <w:alias w:val="Datum"/>
          <w:tag w:val="Datum"/>
          <w:id w:val="750776800"/>
          <w:date w:fullDate="2025-03-27T00:00:00Z">
            <w:dateFormat w:val="'den' d MMMM yyyy"/>
            <w:lid w:val="sv-SE"/>
            <w:storeMappedDataAs w:val="dateTime"/>
            <w:calendar w:val="gregorian"/>
          </w:date>
        </w:sdtPr>
        <w:sdtEndPr/>
        <w:sdtContent>
          <w:r w:rsidR="00D8699A">
            <w:t>den 27 mars 2025</w:t>
          </w:r>
        </w:sdtContent>
      </w:sdt>
    </w:p>
    <w:p w14:paraId="3E269F1C" w14:textId="77777777" w:rsidR="00C35DC8" w:rsidRDefault="00C35DC8"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6AB2BAB4" w14:textId="7510FF3C" w:rsidR="00C35DC8" w:rsidRDefault="006111DD" w:rsidP="00333C9D">
          <w:pPr>
            <w:pStyle w:val="Propnamnunderskrift1"/>
          </w:pPr>
          <w:r>
            <w:t>Ebba Busch</w:t>
          </w:r>
        </w:p>
      </w:sdtContent>
    </w:sdt>
    <w:p w14:paraId="65B17ACF" w14:textId="3FE85125" w:rsidR="00C35DC8" w:rsidRDefault="00C35DC8" w:rsidP="00333C9D">
      <w:pPr>
        <w:pStyle w:val="Propnamnunderskrift2"/>
        <w:tabs>
          <w:tab w:val="clear" w:pos="2693"/>
          <w:tab w:val="clear" w:pos="7474"/>
          <w:tab w:val="left" w:pos="2126"/>
        </w:tabs>
      </w:pPr>
      <w:r>
        <w:tab/>
      </w:r>
      <w:sdt>
        <w:sdtPr>
          <w:alias w:val="Namnunderskrift2"/>
          <w:tag w:val="Namnunderskrift2"/>
          <w:id w:val="-873931827"/>
          <w:text/>
        </w:sdtPr>
        <w:sdtEndPr/>
        <w:sdtContent>
          <w:proofErr w:type="spellStart"/>
          <w:r w:rsidR="00D8699A">
            <w:t>Acko</w:t>
          </w:r>
          <w:proofErr w:type="spellEnd"/>
          <w:r w:rsidR="00D8699A">
            <w:t xml:space="preserve"> Ankarberg Johansson</w:t>
          </w:r>
        </w:sdtContent>
      </w:sdt>
    </w:p>
    <w:p w14:paraId="64C134DC" w14:textId="382C8D15" w:rsidR="00C35DC8" w:rsidRPr="008C3EC0" w:rsidRDefault="00C35DC8"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D8699A">
            <w:rPr>
              <w:i w:val="0"/>
            </w:rPr>
            <w:t>Socialdepartementet</w:t>
          </w:r>
        </w:sdtContent>
      </w:sdt>
      <w:r w:rsidRPr="008C3EC0">
        <w:rPr>
          <w:i w:val="0"/>
          <w:iCs w:val="0"/>
        </w:rPr>
        <w:t>)</w:t>
      </w:r>
    </w:p>
    <w:p w14:paraId="6315B7B5" w14:textId="77777777" w:rsidR="00C35DC8" w:rsidRDefault="00C35DC8" w:rsidP="00333C9D">
      <w:pPr>
        <w:pStyle w:val="Proprubrik"/>
        <w:spacing w:before="80" w:after="400"/>
      </w:pPr>
      <w:r>
        <w:t>Skrivelsens huvudsakliga innehåll</w:t>
      </w:r>
    </w:p>
    <w:p w14:paraId="59D268F7" w14:textId="2047C814" w:rsidR="00256689" w:rsidRDefault="008835C5" w:rsidP="00256689">
      <w:pPr>
        <w:pStyle w:val="Brdtext"/>
      </w:pPr>
      <w:r>
        <w:t xml:space="preserve">I skrivelsen </w:t>
      </w:r>
      <w:r w:rsidR="00256689">
        <w:t xml:space="preserve">redovisar </w:t>
      </w:r>
      <w:r>
        <w:t xml:space="preserve">regeringen sin bedömning </w:t>
      </w:r>
      <w:r w:rsidR="004C2FBA">
        <w:t>och vidtagna åtgärder</w:t>
      </w:r>
      <w:r>
        <w:t xml:space="preserve"> </w:t>
      </w:r>
      <w:r w:rsidR="00E94F6F">
        <w:t>utifrån</w:t>
      </w:r>
      <w:r>
        <w:t xml:space="preserve"> de iakttagelser som Riksrevisionen har gjort i rapporten Tillsynen över medicintekniska produkter</w:t>
      </w:r>
      <w:r w:rsidR="00E73007">
        <w:t> </w:t>
      </w:r>
      <w:r>
        <w:t>–</w:t>
      </w:r>
      <w:r w:rsidR="00E73007">
        <w:t> </w:t>
      </w:r>
      <w:r>
        <w:t>prioriteringar, genomförande och upp</w:t>
      </w:r>
      <w:r w:rsidR="00E73007">
        <w:softHyphen/>
      </w:r>
      <w:r>
        <w:t>följning (</w:t>
      </w:r>
      <w:proofErr w:type="spellStart"/>
      <w:r>
        <w:t>RiR</w:t>
      </w:r>
      <w:proofErr w:type="spellEnd"/>
      <w:r>
        <w:t xml:space="preserve"> 2024:23).</w:t>
      </w:r>
    </w:p>
    <w:p w14:paraId="5AB5E461" w14:textId="7580BE8B" w:rsidR="000B6D64" w:rsidRDefault="00256689">
      <w:pPr>
        <w:pStyle w:val="Brdtextmedindrag"/>
      </w:pPr>
      <w:r w:rsidRPr="00256689">
        <w:t xml:space="preserve">Riksrevisionen har granskat </w:t>
      </w:r>
      <w:r w:rsidR="005D3CFC">
        <w:t xml:space="preserve">om </w:t>
      </w:r>
      <w:r w:rsidRPr="00256689">
        <w:t>statens tillsyn över medicintekniska produkter</w:t>
      </w:r>
      <w:r w:rsidR="005D3CFC">
        <w:t xml:space="preserve"> är effektiv</w:t>
      </w:r>
      <w:r w:rsidRPr="00256689">
        <w:t xml:space="preserve">. </w:t>
      </w:r>
      <w:r>
        <w:t xml:space="preserve">Riksrevisionen lämnar tre rekommendationer till regeringen och ett antal rekommendationer till Läkemedelsverket och Inspektionen för vård och omsorg (IVO). </w:t>
      </w:r>
    </w:p>
    <w:p w14:paraId="6CEC12A0" w14:textId="1BF0E7DF" w:rsidR="008835C5" w:rsidRDefault="000B6D64" w:rsidP="008835C5">
      <w:pPr>
        <w:pStyle w:val="Brdtextmedindrag"/>
      </w:pPr>
      <w:r>
        <w:t xml:space="preserve">Regeringen välkomnar </w:t>
      </w:r>
      <w:r w:rsidR="0072373F">
        <w:t xml:space="preserve">Riksrevisionens </w:t>
      </w:r>
      <w:r>
        <w:t xml:space="preserve">granskning och konstaterar att den utgör ett viktigt bidrag </w:t>
      </w:r>
      <w:r w:rsidR="002E03FF">
        <w:t xml:space="preserve">i arbetet </w:t>
      </w:r>
      <w:r>
        <w:t xml:space="preserve">för </w:t>
      </w:r>
      <w:r w:rsidR="002E03FF">
        <w:t xml:space="preserve">att uppnå </w:t>
      </w:r>
      <w:r>
        <w:t xml:space="preserve">en effektiv tillsyn </w:t>
      </w:r>
      <w:r w:rsidR="00E71115">
        <w:t xml:space="preserve">över </w:t>
      </w:r>
      <w:r>
        <w:t xml:space="preserve">medicintekniska produkter. Med anledning av </w:t>
      </w:r>
      <w:r w:rsidR="005D3CFC">
        <w:t xml:space="preserve">de </w:t>
      </w:r>
      <w:r>
        <w:t>rekommendationer som Riksrevisionen lämnar har regeringen gett ett uppdrag till Läkemedels</w:t>
      </w:r>
      <w:r w:rsidR="00D97B89">
        <w:softHyphen/>
      </w:r>
      <w:r>
        <w:t>verket och IVO om möjligheten att</w:t>
      </w:r>
      <w:r w:rsidR="008835C5">
        <w:t xml:space="preserve"> flytta ansvaret för tillsyn över egentill</w:t>
      </w:r>
      <w:r w:rsidR="00D97B89">
        <w:softHyphen/>
      </w:r>
      <w:r w:rsidR="008835C5">
        <w:t xml:space="preserve">verkade medicintekniska produkter från IVO till Läkemedelsverket. </w:t>
      </w:r>
      <w:r>
        <w:t>Därutöver har regeringen gett Läkemedelsverket i uppdrag att se över modellen för årsavgifter för Läkemedelsverkets medicintekniska verksam</w:t>
      </w:r>
      <w:r w:rsidR="00D97B89">
        <w:softHyphen/>
      </w:r>
      <w:r>
        <w:t>het och att sprida i</w:t>
      </w:r>
      <w:r w:rsidR="00A51F90">
        <w:t>n</w:t>
      </w:r>
      <w:r>
        <w:t>formation och kunskapsstöd gällande regelverket om medicintekniska produkter till den medicintekniska branschen, hälso- och sjukvården och socialtjänsten</w:t>
      </w:r>
      <w:r w:rsidR="001151E7">
        <w:t xml:space="preserve">. </w:t>
      </w:r>
    </w:p>
    <w:p w14:paraId="1553C303" w14:textId="6097CBA4" w:rsidR="001151E7" w:rsidRPr="008835C5" w:rsidRDefault="001151E7" w:rsidP="003937CC">
      <w:pPr>
        <w:pStyle w:val="Brdtextmedindrag"/>
      </w:pPr>
      <w:r>
        <w:t xml:space="preserve">I och med denna skrivelse anser regeringen att Riksrevisionens </w:t>
      </w:r>
      <w:r w:rsidR="00D97B89">
        <w:t>gransk</w:t>
      </w:r>
      <w:r w:rsidR="00D97B89">
        <w:softHyphen/>
        <w:t>ningsrapport</w:t>
      </w:r>
      <w:r>
        <w:t xml:space="preserve"> är slutbehandlad. </w:t>
      </w:r>
    </w:p>
    <w:p w14:paraId="47B4FB23" w14:textId="77777777" w:rsidR="00C35DC8" w:rsidRPr="008F2013" w:rsidRDefault="00C35DC8" w:rsidP="00362009">
      <w:pPr>
        <w:pStyle w:val="Innehllsfrteckning"/>
        <w:pageBreakBefore/>
        <w:rPr>
          <w:sz w:val="30"/>
          <w:szCs w:val="30"/>
        </w:rPr>
      </w:pPr>
      <w:r>
        <w:rPr>
          <w:rFonts w:eastAsiaTheme="minorHAnsi"/>
        </w:rPr>
        <w:lastRenderedPageBreak/>
        <w:t>Innehållsförteckning</w:t>
      </w:r>
    </w:p>
    <w:p w14:paraId="62C4F4BE" w14:textId="4042F081" w:rsidR="00D8699A" w:rsidRDefault="00C35DC8">
      <w:pPr>
        <w:pStyle w:val="Innehll1"/>
        <w:rPr>
          <w:rFonts w:asciiTheme="minorHAnsi" w:eastAsiaTheme="minorEastAsia" w:hAnsiTheme="minorHAnsi"/>
          <w:kern w:val="2"/>
          <w:sz w:val="24"/>
          <w:szCs w:val="24"/>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93359404" w:history="1">
        <w:r w:rsidR="00D8699A" w:rsidRPr="009A2357">
          <w:rPr>
            <w:rStyle w:val="Hyperlnk"/>
          </w:rPr>
          <w:t>1</w:t>
        </w:r>
        <w:r w:rsidR="00D8699A">
          <w:rPr>
            <w:rFonts w:asciiTheme="minorHAnsi" w:eastAsiaTheme="minorEastAsia" w:hAnsiTheme="minorHAnsi"/>
            <w:kern w:val="2"/>
            <w:sz w:val="24"/>
            <w:szCs w:val="24"/>
            <w:lang w:eastAsia="sv-SE"/>
            <w14:ligatures w14:val="standardContextual"/>
          </w:rPr>
          <w:tab/>
        </w:r>
        <w:r w:rsidR="00D8699A" w:rsidRPr="009A2357">
          <w:rPr>
            <w:rStyle w:val="Hyperlnk"/>
          </w:rPr>
          <w:t>Ärendet och dess beredning</w:t>
        </w:r>
        <w:r w:rsidR="00D8699A">
          <w:rPr>
            <w:webHidden/>
          </w:rPr>
          <w:tab/>
        </w:r>
        <w:r w:rsidR="00D8699A">
          <w:rPr>
            <w:webHidden/>
          </w:rPr>
          <w:fldChar w:fldCharType="begin"/>
        </w:r>
        <w:r w:rsidR="00D8699A">
          <w:rPr>
            <w:webHidden/>
          </w:rPr>
          <w:instrText xml:space="preserve"> PAGEREF _Toc193359404 \h </w:instrText>
        </w:r>
        <w:r w:rsidR="00D8699A">
          <w:rPr>
            <w:webHidden/>
          </w:rPr>
        </w:r>
        <w:r w:rsidR="00D8699A">
          <w:rPr>
            <w:webHidden/>
          </w:rPr>
          <w:fldChar w:fldCharType="separate"/>
        </w:r>
        <w:r w:rsidR="00D8699A">
          <w:rPr>
            <w:webHidden/>
          </w:rPr>
          <w:t>3</w:t>
        </w:r>
        <w:r w:rsidR="00D8699A">
          <w:rPr>
            <w:webHidden/>
          </w:rPr>
          <w:fldChar w:fldCharType="end"/>
        </w:r>
      </w:hyperlink>
    </w:p>
    <w:p w14:paraId="38EE1B21" w14:textId="0FC2FE39" w:rsidR="00D8699A" w:rsidRDefault="004113D2">
      <w:pPr>
        <w:pStyle w:val="Innehll1"/>
        <w:rPr>
          <w:rFonts w:asciiTheme="minorHAnsi" w:eastAsiaTheme="minorEastAsia" w:hAnsiTheme="minorHAnsi"/>
          <w:kern w:val="2"/>
          <w:sz w:val="24"/>
          <w:szCs w:val="24"/>
          <w:lang w:eastAsia="sv-SE"/>
          <w14:ligatures w14:val="standardContextual"/>
        </w:rPr>
      </w:pPr>
      <w:hyperlink w:anchor="_Toc193359405" w:history="1">
        <w:r w:rsidR="00D8699A" w:rsidRPr="009A2357">
          <w:rPr>
            <w:rStyle w:val="Hyperlnk"/>
          </w:rPr>
          <w:t>2</w:t>
        </w:r>
        <w:r w:rsidR="00D8699A">
          <w:rPr>
            <w:rFonts w:asciiTheme="minorHAnsi" w:eastAsiaTheme="minorEastAsia" w:hAnsiTheme="minorHAnsi"/>
            <w:kern w:val="2"/>
            <w:sz w:val="24"/>
            <w:szCs w:val="24"/>
            <w:lang w:eastAsia="sv-SE"/>
            <w14:ligatures w14:val="standardContextual"/>
          </w:rPr>
          <w:tab/>
        </w:r>
        <w:r w:rsidR="00D8699A" w:rsidRPr="009A2357">
          <w:rPr>
            <w:rStyle w:val="Hyperlnk"/>
          </w:rPr>
          <w:t>Riksrevisionens iakttagelser</w:t>
        </w:r>
        <w:r w:rsidR="00D8699A">
          <w:rPr>
            <w:webHidden/>
          </w:rPr>
          <w:tab/>
        </w:r>
        <w:r w:rsidR="00D8699A">
          <w:rPr>
            <w:webHidden/>
          </w:rPr>
          <w:fldChar w:fldCharType="begin"/>
        </w:r>
        <w:r w:rsidR="00D8699A">
          <w:rPr>
            <w:webHidden/>
          </w:rPr>
          <w:instrText xml:space="preserve"> PAGEREF _Toc193359405 \h </w:instrText>
        </w:r>
        <w:r w:rsidR="00D8699A">
          <w:rPr>
            <w:webHidden/>
          </w:rPr>
        </w:r>
        <w:r w:rsidR="00D8699A">
          <w:rPr>
            <w:webHidden/>
          </w:rPr>
          <w:fldChar w:fldCharType="separate"/>
        </w:r>
        <w:r w:rsidR="00D8699A">
          <w:rPr>
            <w:webHidden/>
          </w:rPr>
          <w:t>3</w:t>
        </w:r>
        <w:r w:rsidR="00D8699A">
          <w:rPr>
            <w:webHidden/>
          </w:rPr>
          <w:fldChar w:fldCharType="end"/>
        </w:r>
      </w:hyperlink>
    </w:p>
    <w:p w14:paraId="21938F5E" w14:textId="0D7DE5D2" w:rsidR="00D8699A" w:rsidRDefault="004113D2">
      <w:pPr>
        <w:pStyle w:val="Innehll1"/>
        <w:rPr>
          <w:rFonts w:asciiTheme="minorHAnsi" w:eastAsiaTheme="minorEastAsia" w:hAnsiTheme="minorHAnsi"/>
          <w:kern w:val="2"/>
          <w:sz w:val="24"/>
          <w:szCs w:val="24"/>
          <w:lang w:eastAsia="sv-SE"/>
          <w14:ligatures w14:val="standardContextual"/>
        </w:rPr>
      </w:pPr>
      <w:hyperlink w:anchor="_Toc193359406" w:history="1">
        <w:r w:rsidR="00D8699A" w:rsidRPr="009A2357">
          <w:rPr>
            <w:rStyle w:val="Hyperlnk"/>
          </w:rPr>
          <w:t>3</w:t>
        </w:r>
        <w:r w:rsidR="00D8699A">
          <w:rPr>
            <w:rFonts w:asciiTheme="minorHAnsi" w:eastAsiaTheme="minorEastAsia" w:hAnsiTheme="minorHAnsi"/>
            <w:kern w:val="2"/>
            <w:sz w:val="24"/>
            <w:szCs w:val="24"/>
            <w:lang w:eastAsia="sv-SE"/>
            <w14:ligatures w14:val="standardContextual"/>
          </w:rPr>
          <w:tab/>
        </w:r>
        <w:r w:rsidR="00D8699A" w:rsidRPr="009A2357">
          <w:rPr>
            <w:rStyle w:val="Hyperlnk"/>
          </w:rPr>
          <w:t>Regeringens bedömning av Riksrevisionens iakttagelser</w:t>
        </w:r>
        <w:r w:rsidR="00D8699A">
          <w:rPr>
            <w:webHidden/>
          </w:rPr>
          <w:tab/>
        </w:r>
        <w:r w:rsidR="00D8699A">
          <w:rPr>
            <w:webHidden/>
          </w:rPr>
          <w:fldChar w:fldCharType="begin"/>
        </w:r>
        <w:r w:rsidR="00D8699A">
          <w:rPr>
            <w:webHidden/>
          </w:rPr>
          <w:instrText xml:space="preserve"> PAGEREF _Toc193359406 \h </w:instrText>
        </w:r>
        <w:r w:rsidR="00D8699A">
          <w:rPr>
            <w:webHidden/>
          </w:rPr>
        </w:r>
        <w:r w:rsidR="00D8699A">
          <w:rPr>
            <w:webHidden/>
          </w:rPr>
          <w:fldChar w:fldCharType="separate"/>
        </w:r>
        <w:r w:rsidR="00D8699A">
          <w:rPr>
            <w:webHidden/>
          </w:rPr>
          <w:t>4</w:t>
        </w:r>
        <w:r w:rsidR="00D8699A">
          <w:rPr>
            <w:webHidden/>
          </w:rPr>
          <w:fldChar w:fldCharType="end"/>
        </w:r>
      </w:hyperlink>
    </w:p>
    <w:p w14:paraId="34EFBC7A" w14:textId="7D3724C2" w:rsidR="00D8699A" w:rsidRDefault="004113D2">
      <w:pPr>
        <w:pStyle w:val="Innehll2"/>
        <w:rPr>
          <w:rFonts w:asciiTheme="minorHAnsi" w:eastAsiaTheme="minorEastAsia" w:hAnsiTheme="minorHAnsi" w:cstheme="minorBidi"/>
          <w:kern w:val="2"/>
          <w:sz w:val="24"/>
          <w:szCs w:val="24"/>
          <w:lang w:eastAsia="sv-SE"/>
          <w14:ligatures w14:val="standardContextual"/>
        </w:rPr>
      </w:pPr>
      <w:hyperlink w:anchor="_Toc193359407" w:history="1">
        <w:r w:rsidR="00D8699A" w:rsidRPr="009A2357">
          <w:rPr>
            <w:rStyle w:val="Hyperlnk"/>
            <w:rFonts w:eastAsiaTheme="majorEastAsia"/>
          </w:rPr>
          <w:t>3.1</w:t>
        </w:r>
        <w:r w:rsidR="00D8699A">
          <w:rPr>
            <w:rFonts w:asciiTheme="minorHAnsi" w:eastAsiaTheme="minorEastAsia" w:hAnsiTheme="minorHAnsi" w:cstheme="minorBidi"/>
            <w:kern w:val="2"/>
            <w:sz w:val="24"/>
            <w:szCs w:val="24"/>
            <w:lang w:eastAsia="sv-SE"/>
            <w14:ligatures w14:val="standardContextual"/>
          </w:rPr>
          <w:tab/>
        </w:r>
        <w:r w:rsidR="00D8699A" w:rsidRPr="009A2357">
          <w:rPr>
            <w:rStyle w:val="Hyperlnk"/>
            <w:rFonts w:eastAsiaTheme="majorEastAsia"/>
          </w:rPr>
          <w:t>Regeringens övergripande bedömning</w:t>
        </w:r>
        <w:r w:rsidR="00D8699A">
          <w:rPr>
            <w:webHidden/>
          </w:rPr>
          <w:tab/>
        </w:r>
        <w:r w:rsidR="00D8699A">
          <w:rPr>
            <w:webHidden/>
          </w:rPr>
          <w:fldChar w:fldCharType="begin"/>
        </w:r>
        <w:r w:rsidR="00D8699A">
          <w:rPr>
            <w:webHidden/>
          </w:rPr>
          <w:instrText xml:space="preserve"> PAGEREF _Toc193359407 \h </w:instrText>
        </w:r>
        <w:r w:rsidR="00D8699A">
          <w:rPr>
            <w:webHidden/>
          </w:rPr>
        </w:r>
        <w:r w:rsidR="00D8699A">
          <w:rPr>
            <w:webHidden/>
          </w:rPr>
          <w:fldChar w:fldCharType="separate"/>
        </w:r>
        <w:r w:rsidR="00D8699A">
          <w:rPr>
            <w:webHidden/>
          </w:rPr>
          <w:t>4</w:t>
        </w:r>
        <w:r w:rsidR="00D8699A">
          <w:rPr>
            <w:webHidden/>
          </w:rPr>
          <w:fldChar w:fldCharType="end"/>
        </w:r>
      </w:hyperlink>
    </w:p>
    <w:p w14:paraId="6C1E580E" w14:textId="481F9C32" w:rsidR="00D8699A" w:rsidRDefault="004113D2">
      <w:pPr>
        <w:pStyle w:val="Innehll2"/>
        <w:rPr>
          <w:rFonts w:asciiTheme="minorHAnsi" w:eastAsiaTheme="minorEastAsia" w:hAnsiTheme="minorHAnsi" w:cstheme="minorBidi"/>
          <w:kern w:val="2"/>
          <w:sz w:val="24"/>
          <w:szCs w:val="24"/>
          <w:lang w:eastAsia="sv-SE"/>
          <w14:ligatures w14:val="standardContextual"/>
        </w:rPr>
      </w:pPr>
      <w:hyperlink w:anchor="_Toc193359408" w:history="1">
        <w:r w:rsidR="00D8699A" w:rsidRPr="009A2357">
          <w:rPr>
            <w:rStyle w:val="Hyperlnk"/>
            <w:rFonts w:eastAsiaTheme="majorEastAsia"/>
          </w:rPr>
          <w:t>3.2</w:t>
        </w:r>
        <w:r w:rsidR="00D8699A">
          <w:rPr>
            <w:rFonts w:asciiTheme="minorHAnsi" w:eastAsiaTheme="minorEastAsia" w:hAnsiTheme="minorHAnsi" w:cstheme="minorBidi"/>
            <w:kern w:val="2"/>
            <w:sz w:val="24"/>
            <w:szCs w:val="24"/>
            <w:lang w:eastAsia="sv-SE"/>
            <w14:ligatures w14:val="standardContextual"/>
          </w:rPr>
          <w:tab/>
        </w:r>
        <w:r w:rsidR="00D8699A" w:rsidRPr="009A2357">
          <w:rPr>
            <w:rStyle w:val="Hyperlnk"/>
            <w:rFonts w:eastAsiaTheme="majorEastAsia"/>
          </w:rPr>
          <w:t>Ansvaret för tillsyn över egentillverkade medicintekniska produkter</w:t>
        </w:r>
        <w:r w:rsidR="00D8699A">
          <w:rPr>
            <w:webHidden/>
          </w:rPr>
          <w:tab/>
        </w:r>
        <w:r w:rsidR="00D8699A">
          <w:rPr>
            <w:webHidden/>
          </w:rPr>
          <w:fldChar w:fldCharType="begin"/>
        </w:r>
        <w:r w:rsidR="00D8699A">
          <w:rPr>
            <w:webHidden/>
          </w:rPr>
          <w:instrText xml:space="preserve"> PAGEREF _Toc193359408 \h </w:instrText>
        </w:r>
        <w:r w:rsidR="00D8699A">
          <w:rPr>
            <w:webHidden/>
          </w:rPr>
        </w:r>
        <w:r w:rsidR="00D8699A">
          <w:rPr>
            <w:webHidden/>
          </w:rPr>
          <w:fldChar w:fldCharType="separate"/>
        </w:r>
        <w:r w:rsidR="00D8699A">
          <w:rPr>
            <w:webHidden/>
          </w:rPr>
          <w:t>5</w:t>
        </w:r>
        <w:r w:rsidR="00D8699A">
          <w:rPr>
            <w:webHidden/>
          </w:rPr>
          <w:fldChar w:fldCharType="end"/>
        </w:r>
      </w:hyperlink>
    </w:p>
    <w:p w14:paraId="6324F2B7" w14:textId="4AE8AFFE" w:rsidR="00D8699A" w:rsidRDefault="004113D2">
      <w:pPr>
        <w:pStyle w:val="Innehll2"/>
        <w:rPr>
          <w:rFonts w:asciiTheme="minorHAnsi" w:eastAsiaTheme="minorEastAsia" w:hAnsiTheme="minorHAnsi" w:cstheme="minorBidi"/>
          <w:kern w:val="2"/>
          <w:sz w:val="24"/>
          <w:szCs w:val="24"/>
          <w:lang w:eastAsia="sv-SE"/>
          <w14:ligatures w14:val="standardContextual"/>
        </w:rPr>
      </w:pPr>
      <w:hyperlink w:anchor="_Toc193359409" w:history="1">
        <w:r w:rsidR="00D8699A" w:rsidRPr="009A2357">
          <w:rPr>
            <w:rStyle w:val="Hyperlnk"/>
            <w:rFonts w:eastAsiaTheme="majorEastAsia"/>
          </w:rPr>
          <w:t>3.3</w:t>
        </w:r>
        <w:r w:rsidR="00D8699A">
          <w:rPr>
            <w:rFonts w:asciiTheme="minorHAnsi" w:eastAsiaTheme="minorEastAsia" w:hAnsiTheme="minorHAnsi" w:cstheme="minorBidi"/>
            <w:kern w:val="2"/>
            <w:sz w:val="24"/>
            <w:szCs w:val="24"/>
            <w:lang w:eastAsia="sv-SE"/>
            <w14:ligatures w14:val="standardContextual"/>
          </w:rPr>
          <w:tab/>
        </w:r>
        <w:r w:rsidR="00D8699A" w:rsidRPr="009A2357">
          <w:rPr>
            <w:rStyle w:val="Hyperlnk"/>
            <w:rFonts w:eastAsiaTheme="majorEastAsia"/>
          </w:rPr>
          <w:t>Modellen för årsavgifter för Läkemedelsverkets medicintekniska verksamhet</w:t>
        </w:r>
        <w:r w:rsidR="00D8699A">
          <w:rPr>
            <w:webHidden/>
          </w:rPr>
          <w:tab/>
        </w:r>
        <w:r w:rsidR="00D8699A">
          <w:rPr>
            <w:webHidden/>
          </w:rPr>
          <w:fldChar w:fldCharType="begin"/>
        </w:r>
        <w:r w:rsidR="00D8699A">
          <w:rPr>
            <w:webHidden/>
          </w:rPr>
          <w:instrText xml:space="preserve"> PAGEREF _Toc193359409 \h </w:instrText>
        </w:r>
        <w:r w:rsidR="00D8699A">
          <w:rPr>
            <w:webHidden/>
          </w:rPr>
        </w:r>
        <w:r w:rsidR="00D8699A">
          <w:rPr>
            <w:webHidden/>
          </w:rPr>
          <w:fldChar w:fldCharType="separate"/>
        </w:r>
        <w:r w:rsidR="00D8699A">
          <w:rPr>
            <w:webHidden/>
          </w:rPr>
          <w:t>5</w:t>
        </w:r>
        <w:r w:rsidR="00D8699A">
          <w:rPr>
            <w:webHidden/>
          </w:rPr>
          <w:fldChar w:fldCharType="end"/>
        </w:r>
      </w:hyperlink>
    </w:p>
    <w:p w14:paraId="1B804A66" w14:textId="7C611231" w:rsidR="00D8699A" w:rsidRDefault="004113D2">
      <w:pPr>
        <w:pStyle w:val="Innehll2"/>
        <w:rPr>
          <w:rFonts w:asciiTheme="minorHAnsi" w:eastAsiaTheme="minorEastAsia" w:hAnsiTheme="minorHAnsi" w:cstheme="minorBidi"/>
          <w:kern w:val="2"/>
          <w:sz w:val="24"/>
          <w:szCs w:val="24"/>
          <w:lang w:eastAsia="sv-SE"/>
          <w14:ligatures w14:val="standardContextual"/>
        </w:rPr>
      </w:pPr>
      <w:hyperlink w:anchor="_Toc193359410" w:history="1">
        <w:r w:rsidR="00D8699A" w:rsidRPr="009A2357">
          <w:rPr>
            <w:rStyle w:val="Hyperlnk"/>
            <w:rFonts w:eastAsiaTheme="majorEastAsia"/>
          </w:rPr>
          <w:t>3.4</w:t>
        </w:r>
        <w:r w:rsidR="00D8699A">
          <w:rPr>
            <w:rFonts w:asciiTheme="minorHAnsi" w:eastAsiaTheme="minorEastAsia" w:hAnsiTheme="minorHAnsi" w:cstheme="minorBidi"/>
            <w:kern w:val="2"/>
            <w:sz w:val="24"/>
            <w:szCs w:val="24"/>
            <w:lang w:eastAsia="sv-SE"/>
            <w14:ligatures w14:val="standardContextual"/>
          </w:rPr>
          <w:tab/>
        </w:r>
        <w:r w:rsidR="00D8699A" w:rsidRPr="009A2357">
          <w:rPr>
            <w:rStyle w:val="Hyperlnk"/>
            <w:rFonts w:eastAsiaTheme="majorEastAsia"/>
          </w:rPr>
          <w:t>Sprida information och kunskapsstöd gällande regelverket</w:t>
        </w:r>
        <w:r w:rsidR="00D8699A">
          <w:rPr>
            <w:webHidden/>
          </w:rPr>
          <w:tab/>
        </w:r>
        <w:r w:rsidR="00D8699A">
          <w:rPr>
            <w:webHidden/>
          </w:rPr>
          <w:fldChar w:fldCharType="begin"/>
        </w:r>
        <w:r w:rsidR="00D8699A">
          <w:rPr>
            <w:webHidden/>
          </w:rPr>
          <w:instrText xml:space="preserve"> PAGEREF _Toc193359410 \h </w:instrText>
        </w:r>
        <w:r w:rsidR="00D8699A">
          <w:rPr>
            <w:webHidden/>
          </w:rPr>
        </w:r>
        <w:r w:rsidR="00D8699A">
          <w:rPr>
            <w:webHidden/>
          </w:rPr>
          <w:fldChar w:fldCharType="separate"/>
        </w:r>
        <w:r w:rsidR="00D8699A">
          <w:rPr>
            <w:webHidden/>
          </w:rPr>
          <w:t>6</w:t>
        </w:r>
        <w:r w:rsidR="00D8699A">
          <w:rPr>
            <w:webHidden/>
          </w:rPr>
          <w:fldChar w:fldCharType="end"/>
        </w:r>
      </w:hyperlink>
    </w:p>
    <w:p w14:paraId="23B2DE75" w14:textId="7F301A36" w:rsidR="00D8699A" w:rsidRDefault="004113D2">
      <w:pPr>
        <w:pStyle w:val="Innehll1"/>
        <w:rPr>
          <w:rFonts w:asciiTheme="minorHAnsi" w:eastAsiaTheme="minorEastAsia" w:hAnsiTheme="minorHAnsi"/>
          <w:kern w:val="2"/>
          <w:sz w:val="24"/>
          <w:szCs w:val="24"/>
          <w:lang w:eastAsia="sv-SE"/>
          <w14:ligatures w14:val="standardContextual"/>
        </w:rPr>
      </w:pPr>
      <w:hyperlink w:anchor="_Toc193359411" w:history="1">
        <w:r w:rsidR="00D8699A" w:rsidRPr="009A2357">
          <w:rPr>
            <w:rStyle w:val="Hyperlnk"/>
          </w:rPr>
          <w:t>4</w:t>
        </w:r>
        <w:r w:rsidR="00D8699A">
          <w:rPr>
            <w:rFonts w:asciiTheme="minorHAnsi" w:eastAsiaTheme="minorEastAsia" w:hAnsiTheme="minorHAnsi"/>
            <w:kern w:val="2"/>
            <w:sz w:val="24"/>
            <w:szCs w:val="24"/>
            <w:lang w:eastAsia="sv-SE"/>
            <w14:ligatures w14:val="standardContextual"/>
          </w:rPr>
          <w:tab/>
        </w:r>
        <w:r w:rsidR="00D8699A" w:rsidRPr="009A2357">
          <w:rPr>
            <w:rStyle w:val="Hyperlnk"/>
          </w:rPr>
          <w:t>Regeringens åtgärder med anledning av Riksrevisionens iakttagelser</w:t>
        </w:r>
        <w:r w:rsidR="00D8699A">
          <w:rPr>
            <w:webHidden/>
          </w:rPr>
          <w:tab/>
        </w:r>
        <w:r w:rsidR="00D8699A">
          <w:rPr>
            <w:webHidden/>
          </w:rPr>
          <w:fldChar w:fldCharType="begin"/>
        </w:r>
        <w:r w:rsidR="00D8699A">
          <w:rPr>
            <w:webHidden/>
          </w:rPr>
          <w:instrText xml:space="preserve"> PAGEREF _Toc193359411 \h </w:instrText>
        </w:r>
        <w:r w:rsidR="00D8699A">
          <w:rPr>
            <w:webHidden/>
          </w:rPr>
        </w:r>
        <w:r w:rsidR="00D8699A">
          <w:rPr>
            <w:webHidden/>
          </w:rPr>
          <w:fldChar w:fldCharType="separate"/>
        </w:r>
        <w:r w:rsidR="00D8699A">
          <w:rPr>
            <w:webHidden/>
          </w:rPr>
          <w:t>6</w:t>
        </w:r>
        <w:r w:rsidR="00D8699A">
          <w:rPr>
            <w:webHidden/>
          </w:rPr>
          <w:fldChar w:fldCharType="end"/>
        </w:r>
      </w:hyperlink>
    </w:p>
    <w:p w14:paraId="200CF936" w14:textId="21790C1D" w:rsidR="00D8699A" w:rsidRDefault="004113D2">
      <w:pPr>
        <w:pStyle w:val="Innehll4"/>
        <w:rPr>
          <w:rFonts w:asciiTheme="minorHAnsi" w:eastAsiaTheme="minorEastAsia" w:hAnsiTheme="minorHAnsi"/>
          <w:noProof/>
          <w:kern w:val="2"/>
          <w:sz w:val="24"/>
          <w:szCs w:val="24"/>
          <w:lang w:eastAsia="sv-SE"/>
          <w14:ligatures w14:val="standardContextual"/>
        </w:rPr>
      </w:pPr>
      <w:hyperlink w:anchor="_Toc193359412" w:history="1">
        <w:r w:rsidR="00D8699A" w:rsidRPr="009A2357">
          <w:rPr>
            <w:rStyle w:val="Hyperlnk"/>
            <w:noProof/>
          </w:rPr>
          <w:t>Riksrevisionens rapport Tillsynen över medicintekniska produkter (RiR 2024:23)</w:t>
        </w:r>
        <w:r w:rsidR="00D8699A">
          <w:rPr>
            <w:noProof/>
            <w:webHidden/>
          </w:rPr>
          <w:tab/>
        </w:r>
        <w:r w:rsidR="00D8699A">
          <w:rPr>
            <w:noProof/>
            <w:webHidden/>
          </w:rPr>
          <w:fldChar w:fldCharType="begin"/>
        </w:r>
        <w:r w:rsidR="00D8699A">
          <w:rPr>
            <w:noProof/>
            <w:webHidden/>
          </w:rPr>
          <w:instrText xml:space="preserve"> PAGEREF _Toc193359412 \h </w:instrText>
        </w:r>
        <w:r w:rsidR="00D8699A">
          <w:rPr>
            <w:noProof/>
            <w:webHidden/>
          </w:rPr>
        </w:r>
        <w:r w:rsidR="00D8699A">
          <w:rPr>
            <w:noProof/>
            <w:webHidden/>
          </w:rPr>
          <w:fldChar w:fldCharType="separate"/>
        </w:r>
        <w:r w:rsidR="00D8699A">
          <w:rPr>
            <w:noProof/>
            <w:webHidden/>
          </w:rPr>
          <w:t>8</w:t>
        </w:r>
        <w:r w:rsidR="00D8699A">
          <w:rPr>
            <w:noProof/>
            <w:webHidden/>
          </w:rPr>
          <w:fldChar w:fldCharType="end"/>
        </w:r>
      </w:hyperlink>
    </w:p>
    <w:p w14:paraId="2CC143C4" w14:textId="5DA3E60F" w:rsidR="00D8699A" w:rsidRDefault="004113D2">
      <w:pPr>
        <w:pStyle w:val="Innehll5"/>
        <w:rPr>
          <w:rFonts w:asciiTheme="minorHAnsi" w:eastAsiaTheme="minorEastAsia" w:hAnsiTheme="minorHAnsi"/>
          <w:noProof/>
          <w:kern w:val="2"/>
          <w:sz w:val="24"/>
          <w:szCs w:val="24"/>
          <w:lang w:eastAsia="sv-SE"/>
          <w14:ligatures w14:val="standardContextual"/>
        </w:rPr>
      </w:pPr>
      <w:hyperlink w:anchor="_Toc193359413" w:history="1">
        <w:r w:rsidR="00D8699A" w:rsidRPr="009A2357">
          <w:rPr>
            <w:rStyle w:val="Hyperlnk"/>
            <w:noProof/>
          </w:rPr>
          <w:t>Utdrag ur protokoll vid regeringssammanträde den 27 mars 2025</w:t>
        </w:r>
        <w:r w:rsidR="00D8699A">
          <w:rPr>
            <w:noProof/>
            <w:webHidden/>
          </w:rPr>
          <w:tab/>
        </w:r>
        <w:r w:rsidR="00D8699A">
          <w:rPr>
            <w:noProof/>
            <w:webHidden/>
          </w:rPr>
          <w:fldChar w:fldCharType="begin"/>
        </w:r>
        <w:r w:rsidR="00D8699A">
          <w:rPr>
            <w:noProof/>
            <w:webHidden/>
          </w:rPr>
          <w:instrText xml:space="preserve"> PAGEREF _Toc193359413 \h </w:instrText>
        </w:r>
        <w:r w:rsidR="00D8699A">
          <w:rPr>
            <w:noProof/>
            <w:webHidden/>
          </w:rPr>
        </w:r>
        <w:r w:rsidR="00D8699A">
          <w:rPr>
            <w:noProof/>
            <w:webHidden/>
          </w:rPr>
          <w:fldChar w:fldCharType="separate"/>
        </w:r>
        <w:r w:rsidR="00D8699A">
          <w:rPr>
            <w:noProof/>
            <w:webHidden/>
          </w:rPr>
          <w:t>117</w:t>
        </w:r>
        <w:r w:rsidR="00D8699A">
          <w:rPr>
            <w:noProof/>
            <w:webHidden/>
          </w:rPr>
          <w:fldChar w:fldCharType="end"/>
        </w:r>
      </w:hyperlink>
    </w:p>
    <w:p w14:paraId="4F65077E" w14:textId="49D3822A" w:rsidR="00C35DC8" w:rsidRDefault="00C35DC8" w:rsidP="00362009">
      <w:pPr>
        <w:pStyle w:val="Brdtextmedindrag"/>
      </w:pPr>
      <w:r>
        <w:fldChar w:fldCharType="end"/>
      </w:r>
    </w:p>
    <w:p w14:paraId="71DD3A19" w14:textId="5D141591" w:rsidR="00C35DC8" w:rsidRDefault="00C35DC8" w:rsidP="00333C9D">
      <w:pPr>
        <w:pStyle w:val="Rubrik1"/>
      </w:pPr>
      <w:r>
        <w:br w:type="page"/>
      </w:r>
      <w:bookmarkStart w:id="3" w:name="_Toc337537303"/>
      <w:bookmarkStart w:id="4" w:name="_Toc193359404"/>
      <w:bookmarkEnd w:id="3"/>
      <w:r w:rsidR="005F06CE">
        <w:lastRenderedPageBreak/>
        <w:t>Ärendet och dess beredning</w:t>
      </w:r>
      <w:bookmarkEnd w:id="4"/>
    </w:p>
    <w:p w14:paraId="7A99A1D4" w14:textId="3F4F4990" w:rsidR="00EF05BE" w:rsidRDefault="005F06CE" w:rsidP="00333C9D">
      <w:pPr>
        <w:pStyle w:val="Brdtext"/>
      </w:pPr>
      <w:r>
        <w:t xml:space="preserve">Riksrevisionen har granskat </w:t>
      </w:r>
      <w:r w:rsidR="00626938">
        <w:t xml:space="preserve">om </w:t>
      </w:r>
      <w:r>
        <w:t>statens tillsyn över medicintekniska pro</w:t>
      </w:r>
      <w:r w:rsidR="00626938">
        <w:softHyphen/>
      </w:r>
      <w:r>
        <w:t>dukter</w:t>
      </w:r>
      <w:r w:rsidR="00626938">
        <w:t xml:space="preserve"> är effektiv</w:t>
      </w:r>
      <w:r>
        <w:t xml:space="preserve">. </w:t>
      </w:r>
      <w:r w:rsidR="00626938">
        <w:t>Resultatet av g</w:t>
      </w:r>
      <w:r>
        <w:t>ranskningen redovisas i rapporten Tillsynen över medicintekniska produkter</w:t>
      </w:r>
      <w:r w:rsidR="00147DFD">
        <w:t> </w:t>
      </w:r>
      <w:r>
        <w:t>–</w:t>
      </w:r>
      <w:r w:rsidR="00147DFD">
        <w:t> </w:t>
      </w:r>
      <w:r>
        <w:t>prioriteringar, genomförande och uppföljning (</w:t>
      </w:r>
      <w:proofErr w:type="spellStart"/>
      <w:r>
        <w:t>RiR</w:t>
      </w:r>
      <w:proofErr w:type="spellEnd"/>
      <w:r w:rsidR="0082012A">
        <w:t xml:space="preserve"> </w:t>
      </w:r>
      <w:r>
        <w:t xml:space="preserve">2024:23), </w:t>
      </w:r>
      <w:r w:rsidRPr="00626938">
        <w:t xml:space="preserve">se </w:t>
      </w:r>
      <w:r w:rsidRPr="00823975">
        <w:rPr>
          <w:i/>
          <w:iCs/>
        </w:rPr>
        <w:t>bilagan</w:t>
      </w:r>
      <w:r>
        <w:t xml:space="preserve">. </w:t>
      </w:r>
    </w:p>
    <w:p w14:paraId="4F0ABC4E" w14:textId="35214F5C" w:rsidR="00C35DC8" w:rsidRDefault="005F06CE" w:rsidP="00EF05BE">
      <w:pPr>
        <w:pStyle w:val="Brdtextmedindrag"/>
      </w:pPr>
      <w:r>
        <w:t>Riksdagen överlämnade Riksrevisionens rapport till regeringen den 10</w:t>
      </w:r>
      <w:r w:rsidR="00147DFD">
        <w:t> </w:t>
      </w:r>
      <w:r>
        <w:t xml:space="preserve">december 2024. I denna skrivelse behandlar regeringen </w:t>
      </w:r>
      <w:r w:rsidR="00EF05BE">
        <w:t xml:space="preserve">de </w:t>
      </w:r>
      <w:r>
        <w:t xml:space="preserve">iakttagelser och </w:t>
      </w:r>
      <w:r w:rsidR="00EF05BE">
        <w:t xml:space="preserve">de </w:t>
      </w:r>
      <w:r>
        <w:t>rekommendationer till regeringen</w:t>
      </w:r>
      <w:r w:rsidR="00EF05BE">
        <w:t xml:space="preserve"> som Riksrevisionen redovisar i sin rapport</w:t>
      </w:r>
      <w:r>
        <w:t>.</w:t>
      </w:r>
    </w:p>
    <w:p w14:paraId="2EB136C0" w14:textId="0A030B0A" w:rsidR="005F06CE" w:rsidRDefault="005F06CE" w:rsidP="005F06CE">
      <w:pPr>
        <w:pStyle w:val="Rubrik1"/>
      </w:pPr>
      <w:bookmarkStart w:id="5" w:name="_Toc193359405"/>
      <w:r>
        <w:t>Riksrevisionens iakttagelser</w:t>
      </w:r>
      <w:bookmarkEnd w:id="5"/>
    </w:p>
    <w:p w14:paraId="5EF10AA8" w14:textId="1C877FA7" w:rsidR="009854FE" w:rsidRDefault="005F06CE" w:rsidP="005F06CE">
      <w:pPr>
        <w:pStyle w:val="Brdtext"/>
      </w:pPr>
      <w:r>
        <w:t xml:space="preserve">Riksrevisionens granskning har utgått från frågan om statens tillsyn över medicintekniska produkter är effektiv. </w:t>
      </w:r>
      <w:r w:rsidR="009854FE">
        <w:t>Granskningen har omfattat Läkemedelsverket</w:t>
      </w:r>
      <w:r w:rsidR="00DE4762">
        <w:t xml:space="preserve">, </w:t>
      </w:r>
      <w:r w:rsidR="009854FE">
        <w:t>IVO</w:t>
      </w:r>
      <w:r w:rsidR="00DE4762">
        <w:t xml:space="preserve"> och regeringen</w:t>
      </w:r>
      <w:r w:rsidR="009854FE">
        <w:t xml:space="preserve">. </w:t>
      </w:r>
    </w:p>
    <w:p w14:paraId="2DDEF76D" w14:textId="77777777" w:rsidR="009854FE" w:rsidRDefault="00D36023" w:rsidP="009854FE">
      <w:pPr>
        <w:pStyle w:val="Brdtextmedindrag"/>
      </w:pPr>
      <w:r>
        <w:t xml:space="preserve">Riksrevisionen har granskat om Läkemedelsverkets tillsyn över medicintekniska produkter är utformad och genomförd på ett effektivt sätt för att säkerställa säkra och lämpliga produkter på marknaden samt för att motverka osund konkurrens. </w:t>
      </w:r>
    </w:p>
    <w:p w14:paraId="1F9BD797" w14:textId="7E122E6D" w:rsidR="005F06CE" w:rsidRDefault="00D36023" w:rsidP="009854FE">
      <w:pPr>
        <w:pStyle w:val="Brdtextmedindrag"/>
      </w:pPr>
      <w:r>
        <w:t xml:space="preserve">Riksrevisionen har även granskat om </w:t>
      </w:r>
      <w:proofErr w:type="spellStart"/>
      <w:r>
        <w:t>IVO</w:t>
      </w:r>
      <w:r w:rsidR="0069299D">
        <w:t>:s</w:t>
      </w:r>
      <w:proofErr w:type="spellEnd"/>
      <w:r>
        <w:t xml:space="preserve"> tillsyn över användningen av medicintekniska produkter och egentillverkade medicintekniska pro</w:t>
      </w:r>
      <w:r w:rsidR="00075498">
        <w:softHyphen/>
      </w:r>
      <w:r>
        <w:t>dukter är utformad och genomför</w:t>
      </w:r>
      <w:r w:rsidR="00B96181">
        <w:t>d</w:t>
      </w:r>
      <w:r>
        <w:t xml:space="preserve"> på ett effektivt sätt för att säkerställa patientsäkerhet. </w:t>
      </w:r>
      <w:r w:rsidR="00B04050">
        <w:t>Med egentillverkade medicintekniska produkter avses sådana medicintekniska produkter som endast tillverkas och används inom hälso- och sjukvårdsinstitutioner, jfr artikel 5.5 i förordning (EU) 2017/745 av den 5 april 2017 om medicintekniska produkter, om ändring av direktiv 2001/83/EG, förordning (EG) nr 178/2002 och förordning (EG) nr 1223/2009 och om upphävande av rådets direktiv 90/385/EEG och 93/42/EEG och artikel 5.5 i förordning (EU) 2017/746 av den 5 april 2017 om medicintekniska produkter för in vitro-diagnostik och om upphävande av direktiv 98/79/EG och kommissionens beslut 2010/227/EU.</w:t>
      </w:r>
    </w:p>
    <w:p w14:paraId="1578EBBE" w14:textId="4003D0FD" w:rsidR="00D36023" w:rsidRDefault="00D36023" w:rsidP="00D36023">
      <w:pPr>
        <w:pStyle w:val="Brdtextmedindrag"/>
      </w:pPr>
      <w:r>
        <w:t>Riksrevisionens övergripande slutsats är att myndigheternas förut</w:t>
      </w:r>
      <w:r w:rsidR="009854FE">
        <w:softHyphen/>
      </w:r>
      <w:r>
        <w:t>sättningar behöver stärkas om tillsynen ska kunna bli mer effektiv. Riksrevisionen anger att tillsynen har varit begränsad i förhållande till marknadens storlek och det stora antalet medicintekniska produkter som används</w:t>
      </w:r>
      <w:r w:rsidR="00333896">
        <w:t> </w:t>
      </w:r>
      <w:r>
        <w:t>–</w:t>
      </w:r>
      <w:r w:rsidR="00333896">
        <w:t> </w:t>
      </w:r>
      <w:r>
        <w:t xml:space="preserve">och </w:t>
      </w:r>
      <w:proofErr w:type="spellStart"/>
      <w:r>
        <w:t>egentillverkas</w:t>
      </w:r>
      <w:proofErr w:type="spellEnd"/>
      <w:r w:rsidR="00333896">
        <w:t> </w:t>
      </w:r>
      <w:r>
        <w:t>–</w:t>
      </w:r>
      <w:r w:rsidR="00333896">
        <w:t> </w:t>
      </w:r>
      <w:r>
        <w:t>inom hälso- och sjukvården. Tillsynen har ofta fått stå tillbaka för andra frågor eller andra områden som myndighet</w:t>
      </w:r>
      <w:r w:rsidR="00075498">
        <w:softHyphen/>
      </w:r>
      <w:r>
        <w:t xml:space="preserve">erna behövt hantera. </w:t>
      </w:r>
    </w:p>
    <w:p w14:paraId="1A383201" w14:textId="36A09A58" w:rsidR="00FD36A0" w:rsidRDefault="00D36023" w:rsidP="00D36023">
      <w:pPr>
        <w:pStyle w:val="Brdtextmedindrag"/>
      </w:pPr>
      <w:r>
        <w:t xml:space="preserve">Riksrevisionen bedömer att </w:t>
      </w:r>
      <w:r w:rsidRPr="00916C17">
        <w:t>Läkemedelsverkets</w:t>
      </w:r>
      <w:r>
        <w:t xml:space="preserve"> tillsyn över ekonomiska aktörer och medicintekniska produkter till stor del har varit utformad på ett effektivt sätt för att säkerställa säkra och lämpliga produkter samt mot</w:t>
      </w:r>
      <w:r w:rsidR="00333896">
        <w:softHyphen/>
      </w:r>
      <w:r>
        <w:t xml:space="preserve">verka osund konkurrens. </w:t>
      </w:r>
      <w:r w:rsidR="00FD36A0">
        <w:t xml:space="preserve">Riksrevisionen finner dock att det </w:t>
      </w:r>
      <w:r w:rsidR="00FD36A0" w:rsidRPr="00FD36A0">
        <w:t xml:space="preserve">finns brister i förutsättningarna för tillsynen. Det handlar </w:t>
      </w:r>
      <w:proofErr w:type="gramStart"/>
      <w:r w:rsidR="00FD36A0" w:rsidRPr="00FD36A0">
        <w:t>bl</w:t>
      </w:r>
      <w:r w:rsidR="00686085">
        <w:t>.a.</w:t>
      </w:r>
      <w:proofErr w:type="gramEnd"/>
      <w:r w:rsidR="00686085">
        <w:t xml:space="preserve"> om</w:t>
      </w:r>
      <w:r w:rsidR="00FD36A0" w:rsidDel="00851DB2">
        <w:t xml:space="preserve"> att </w:t>
      </w:r>
      <w:r w:rsidR="00FD36A0" w:rsidRPr="00FD36A0">
        <w:t>Läkemedelsverkets nuvarande modell för årsavgifter för ekonomiska aktörer medför svårig</w:t>
      </w:r>
      <w:r w:rsidR="00075498">
        <w:softHyphen/>
      </w:r>
      <w:r w:rsidR="00FD36A0" w:rsidRPr="00FD36A0">
        <w:t>heter både för Läkemedelsverkets planering och för medicintekniska före</w:t>
      </w:r>
      <w:r w:rsidR="00075498">
        <w:softHyphen/>
      </w:r>
      <w:r w:rsidR="00FD36A0" w:rsidRPr="00FD36A0">
        <w:t xml:space="preserve">tag, där höga årsavgifter har fått negativa konsekvenser för små företag. </w:t>
      </w:r>
      <w:r w:rsidR="00FD36A0" w:rsidRPr="00FD36A0">
        <w:lastRenderedPageBreak/>
        <w:t>Granskningen visar också att Läkemedelsverket inte har delat resultat från tillsynen i tillräcklig omfattning till den medicintekniska branschen och hälso</w:t>
      </w:r>
      <w:r w:rsidR="00FD36A0">
        <w:t xml:space="preserve">- </w:t>
      </w:r>
      <w:r w:rsidR="00FD36A0" w:rsidRPr="00FD36A0">
        <w:t>och sjukvården.</w:t>
      </w:r>
    </w:p>
    <w:p w14:paraId="6B174986" w14:textId="4F16541E" w:rsidR="00FD36A0" w:rsidRDefault="00FD36A0" w:rsidP="00D36023">
      <w:pPr>
        <w:pStyle w:val="Brdtextmedindrag"/>
      </w:pPr>
      <w:r>
        <w:t xml:space="preserve">När det gäller </w:t>
      </w:r>
      <w:proofErr w:type="spellStart"/>
      <w:r w:rsidR="00D36023" w:rsidRPr="00916C17">
        <w:t>IVO:s</w:t>
      </w:r>
      <w:proofErr w:type="spellEnd"/>
      <w:r w:rsidR="00D36023" w:rsidRPr="00916C17">
        <w:t xml:space="preserve"> tills</w:t>
      </w:r>
      <w:r w:rsidR="00D36023">
        <w:t xml:space="preserve">yn över användningen och egentillverkningen av medicintekniska produkter i hälso- och sjukvården </w:t>
      </w:r>
      <w:r>
        <w:t>finner Riksrevision</w:t>
      </w:r>
      <w:r w:rsidR="00333896">
        <w:softHyphen/>
      </w:r>
      <w:r>
        <w:t>en</w:t>
      </w:r>
      <w:r w:rsidR="00D36023">
        <w:t xml:space="preserve"> </w:t>
      </w:r>
      <w:r>
        <w:t xml:space="preserve">att tillsynen </w:t>
      </w:r>
      <w:r w:rsidR="00C37214">
        <w:t xml:space="preserve">inte </w:t>
      </w:r>
      <w:r w:rsidR="00D36023">
        <w:t xml:space="preserve">har varit utformad och genomförd på ett tillräckligt effektivt sätt och att det funnits vissa brister i förutsättningarna och det interna stödet för tillsynen. </w:t>
      </w:r>
    </w:p>
    <w:p w14:paraId="2210368D" w14:textId="393F480F" w:rsidR="00D36023" w:rsidRDefault="00D36023" w:rsidP="00D36023">
      <w:pPr>
        <w:pStyle w:val="Brdtextmedindrag"/>
      </w:pPr>
      <w:r>
        <w:t xml:space="preserve">Riksrevisionen bedömer vidare att </w:t>
      </w:r>
      <w:r w:rsidRPr="00916C17">
        <w:t>regeringen</w:t>
      </w:r>
      <w:r>
        <w:t xml:space="preserve"> i större utsträckning bör följa upp att myndigheternas förutsättningar och arbete bidrar till en effek</w:t>
      </w:r>
      <w:r w:rsidR="00333896">
        <w:softHyphen/>
      </w:r>
      <w:r>
        <w:t>tiv tillsyn. Riksrevisionen anför också att regeringen behöver se över an</w:t>
      </w:r>
      <w:r w:rsidR="00333896">
        <w:softHyphen/>
      </w:r>
      <w:r>
        <w:t>svarsfördelningen mellan myndigheterna för att överväga om tillsynen över egentillverkade medicintekniska produkter bör flyttas från IVO till Läkemedelsverket, som har det övergripande ansvaret för tillsyn</w:t>
      </w:r>
      <w:r w:rsidR="00E71115">
        <w:t>en</w:t>
      </w:r>
      <w:r>
        <w:t xml:space="preserve"> över medicintekniska produkter. </w:t>
      </w:r>
      <w:r w:rsidR="00FD36A0">
        <w:t xml:space="preserve">Riksrevisionen </w:t>
      </w:r>
      <w:r w:rsidR="00F41AEF">
        <w:t xml:space="preserve">finner även </w:t>
      </w:r>
      <w:r w:rsidR="00FD36A0">
        <w:t xml:space="preserve">att </w:t>
      </w:r>
      <w:r w:rsidR="00FD36A0" w:rsidRPr="00FD36A0">
        <w:t>det finns stora behov av information och stöd om regelverket för medicintekniska pro</w:t>
      </w:r>
      <w:r w:rsidR="00333896">
        <w:softHyphen/>
      </w:r>
      <w:r w:rsidR="00FD36A0" w:rsidRPr="00FD36A0">
        <w:t>dukter, både bland företag och i hälso- och sjukvården, och att regeringen bör ge uppdrag till lämpliga myndigheter att sprida information och kun</w:t>
      </w:r>
      <w:r w:rsidR="00333896">
        <w:softHyphen/>
      </w:r>
      <w:r w:rsidR="00FD36A0" w:rsidRPr="00FD36A0">
        <w:t xml:space="preserve">skapsstöd till berörda aktörer. </w:t>
      </w:r>
    </w:p>
    <w:p w14:paraId="0572BB3F" w14:textId="400FC80D" w:rsidR="006506A9" w:rsidRDefault="006506A9" w:rsidP="00D36023">
      <w:pPr>
        <w:pStyle w:val="Brdtextmedindrag"/>
      </w:pPr>
      <w:r>
        <w:t xml:space="preserve">Riksrevisionen ger följande rekommendationer till regeringen: </w:t>
      </w:r>
    </w:p>
    <w:p w14:paraId="4980DEC8" w14:textId="76167E3F" w:rsidR="006506A9" w:rsidRDefault="006506A9" w:rsidP="006506A9">
      <w:pPr>
        <w:pStyle w:val="Punktlista"/>
      </w:pPr>
      <w:r>
        <w:t xml:space="preserve">Se över och överväg att flytta ansvaret för tillsyn över egentillverkade medicintekniska produkter från IVO till Läkemedelsverket. </w:t>
      </w:r>
    </w:p>
    <w:p w14:paraId="2E0E125A" w14:textId="56DD0975" w:rsidR="006506A9" w:rsidRDefault="006506A9" w:rsidP="006506A9">
      <w:pPr>
        <w:pStyle w:val="Punktlista"/>
      </w:pPr>
      <w:r>
        <w:t>Se över modellen för årsavgifter för Läkemedelsverkets medicintek</w:t>
      </w:r>
      <w:r w:rsidR="00F41AEF">
        <w:softHyphen/>
      </w:r>
      <w:r>
        <w:t>niska verksamhet för att ta hänsyn till både Läkemedelsverkets behov av planering och långsiktighet, och de ekonomiska aktörernas behov av lika villkor och s</w:t>
      </w:r>
      <w:r w:rsidR="00C37214">
        <w:t>u</w:t>
      </w:r>
      <w:r>
        <w:t xml:space="preserve">nd konkurrens. </w:t>
      </w:r>
    </w:p>
    <w:p w14:paraId="66A9779A" w14:textId="43B66869" w:rsidR="006506A9" w:rsidRDefault="006506A9" w:rsidP="006506A9">
      <w:pPr>
        <w:pStyle w:val="Punktlista"/>
      </w:pPr>
      <w:r>
        <w:t>Ge uppdra</w:t>
      </w:r>
      <w:r w:rsidR="00C37214">
        <w:t>g</w:t>
      </w:r>
      <w:r>
        <w:t xml:space="preserve"> till lämpliga myndigheter om att sprida information och kunskapsstöd gällande regelverket om medicintekniska produkter till den medicintekniska branschen, hälso- och sjukvården och social</w:t>
      </w:r>
      <w:r w:rsidR="00F41AEF">
        <w:softHyphen/>
      </w:r>
      <w:r>
        <w:t xml:space="preserve">tjänsten. </w:t>
      </w:r>
    </w:p>
    <w:p w14:paraId="12822348" w14:textId="4B5F9565" w:rsidR="006506A9" w:rsidRDefault="006506A9" w:rsidP="004C2FC5">
      <w:pPr>
        <w:pStyle w:val="Brdtextefterpunktlista"/>
      </w:pPr>
      <w:r>
        <w:t xml:space="preserve">Riksrevisionen lämnar även rekommendationer till Läkemedelsverket och IVO. </w:t>
      </w:r>
    </w:p>
    <w:p w14:paraId="7B50FD2C" w14:textId="53B851BE" w:rsidR="006506A9" w:rsidRDefault="006506A9" w:rsidP="006506A9">
      <w:pPr>
        <w:pStyle w:val="Rubrik1"/>
      </w:pPr>
      <w:bookmarkStart w:id="6" w:name="_Toc193359406"/>
      <w:r>
        <w:t>Regeringens bedömning av Riksrevisionens iakttagelser</w:t>
      </w:r>
      <w:bookmarkEnd w:id="6"/>
    </w:p>
    <w:p w14:paraId="1B5C6C95" w14:textId="6B206F9F" w:rsidR="006506A9" w:rsidRDefault="006506A9" w:rsidP="00F41AEF">
      <w:pPr>
        <w:pStyle w:val="Rubrik2"/>
        <w:spacing w:before="0"/>
      </w:pPr>
      <w:bookmarkStart w:id="7" w:name="_Toc193359407"/>
      <w:r>
        <w:t>Regeringens övergripande bedömning</w:t>
      </w:r>
      <w:bookmarkEnd w:id="7"/>
    </w:p>
    <w:p w14:paraId="5667EEC1" w14:textId="450BA51C" w:rsidR="006506A9" w:rsidRDefault="006506A9" w:rsidP="006506A9">
      <w:pPr>
        <w:pStyle w:val="Brdtext"/>
      </w:pPr>
      <w:r>
        <w:t xml:space="preserve">Regeringen välkomnar Riksrevisionens granskning </w:t>
      </w:r>
      <w:r w:rsidR="00DD34D7">
        <w:t xml:space="preserve">och anser att rapporten utgör ett viktigt underlag i regeringens fortsatta arbete med </w:t>
      </w:r>
      <w:r w:rsidR="00F41AEF">
        <w:t xml:space="preserve">att se till att en effektiv och ändamålsenlig </w:t>
      </w:r>
      <w:r w:rsidR="00DD34D7">
        <w:t>tillsyn över medicintekniska produkter</w:t>
      </w:r>
      <w:r w:rsidR="00F41AEF">
        <w:t xml:space="preserve"> upp</w:t>
      </w:r>
      <w:r w:rsidR="00333896">
        <w:softHyphen/>
      </w:r>
      <w:r w:rsidR="00F41AEF">
        <w:t>rätthålls</w:t>
      </w:r>
      <w:r w:rsidR="00DD34D7">
        <w:t xml:space="preserve">. </w:t>
      </w:r>
      <w:r w:rsidR="00DD34D7" w:rsidRPr="00B85AD6">
        <w:t xml:space="preserve">Regeringen instämmer i </w:t>
      </w:r>
      <w:r w:rsidR="00147DFD">
        <w:t>R</w:t>
      </w:r>
      <w:r w:rsidR="00DD34D7" w:rsidRPr="00B85AD6">
        <w:t>iksrevisionens iakttagelser och bedöm</w:t>
      </w:r>
      <w:r w:rsidR="00333896">
        <w:softHyphen/>
      </w:r>
      <w:r w:rsidR="00DD34D7" w:rsidRPr="00B85AD6">
        <w:t xml:space="preserve">ningar. </w:t>
      </w:r>
    </w:p>
    <w:p w14:paraId="4620FB48" w14:textId="26C7A17F" w:rsidR="00DD34D7" w:rsidRDefault="00DD34D7" w:rsidP="00DD34D7">
      <w:pPr>
        <w:pStyle w:val="Rubrik2"/>
      </w:pPr>
      <w:bookmarkStart w:id="8" w:name="_Toc193359408"/>
      <w:r>
        <w:lastRenderedPageBreak/>
        <w:t>Ansvaret för tillsyn över egentillverkade medicintekniska produkter</w:t>
      </w:r>
      <w:bookmarkEnd w:id="8"/>
    </w:p>
    <w:p w14:paraId="4FC37B3F" w14:textId="23500627" w:rsidR="00DD34D7" w:rsidRDefault="00B85AD6" w:rsidP="00DD34D7">
      <w:pPr>
        <w:pStyle w:val="Brdtext"/>
      </w:pPr>
      <w:r>
        <w:t>Riksrevisionen gör bedömningen att myndigheternas förutsättningar be</w:t>
      </w:r>
      <w:r w:rsidR="00075498">
        <w:softHyphen/>
      </w:r>
      <w:r>
        <w:t xml:space="preserve">höver stärkas om tillsynen ska kunna bli mer effektiv. Riksrevisionen anger </w:t>
      </w:r>
      <w:proofErr w:type="gramStart"/>
      <w:r>
        <w:t>bl</w:t>
      </w:r>
      <w:r w:rsidR="00686085">
        <w:t>.a.</w:t>
      </w:r>
      <w:proofErr w:type="gramEnd"/>
      <w:r>
        <w:t xml:space="preserve"> att IVO har ett omfattande tillsynsuppdrag och </w:t>
      </w:r>
      <w:r w:rsidR="00147DFD">
        <w:t xml:space="preserve">att tillsynen över </w:t>
      </w:r>
      <w:r>
        <w:t xml:space="preserve">användningen och egentillverkningen av </w:t>
      </w:r>
      <w:r w:rsidR="00147DFD">
        <w:t xml:space="preserve">medicintekniska produkter </w:t>
      </w:r>
      <w:r>
        <w:t xml:space="preserve">inte </w:t>
      </w:r>
      <w:r w:rsidR="00C37214">
        <w:t xml:space="preserve">har </w:t>
      </w:r>
      <w:r>
        <w:t xml:space="preserve">identifierats som prioriterade områden, i förhållande till andra områden som bedömts innebära högre risker för patientsäkerheten. </w:t>
      </w:r>
    </w:p>
    <w:p w14:paraId="031116DE" w14:textId="265A03E2" w:rsidR="00B85AD6" w:rsidRDefault="00B85AD6" w:rsidP="001C72B7">
      <w:pPr>
        <w:pStyle w:val="Brdtextmedindrag"/>
      </w:pPr>
      <w:r>
        <w:t xml:space="preserve">Riksrevisionen pekar </w:t>
      </w:r>
      <w:proofErr w:type="gramStart"/>
      <w:r>
        <w:t>bl</w:t>
      </w:r>
      <w:r w:rsidR="00686085">
        <w:t>.a.</w:t>
      </w:r>
      <w:proofErr w:type="gramEnd"/>
      <w:r>
        <w:t xml:space="preserve"> på att IVO saknar förutsättningar, kompetens</w:t>
      </w:r>
      <w:r w:rsidR="00075498">
        <w:softHyphen/>
      </w:r>
      <w:r>
        <w:t xml:space="preserve">er och stöd för tillsynen. Bland annat har det </w:t>
      </w:r>
      <w:r w:rsidR="00147DFD">
        <w:t>under delar av gransknings</w:t>
      </w:r>
      <w:r w:rsidR="00075498">
        <w:softHyphen/>
      </w:r>
      <w:r w:rsidR="00147DFD">
        <w:t xml:space="preserve">perioden (2020–2023) </w:t>
      </w:r>
      <w:r>
        <w:t>saknats personal med kompetens inom det medicin</w:t>
      </w:r>
      <w:r w:rsidR="00075498">
        <w:softHyphen/>
      </w:r>
      <w:r>
        <w:t>tekniska området. Vidare har det interna stödet för att bedriva tillsynen inom området varit väldigt begränsat, exempelvis för att göra riskbedöm</w:t>
      </w:r>
      <w:r w:rsidR="00075498">
        <w:softHyphen/>
      </w:r>
      <w:r>
        <w:t xml:space="preserve">ningar och riskanalyser, liksom för internutbildning för inspektörer. </w:t>
      </w:r>
      <w:r w:rsidR="001C72B7">
        <w:t xml:space="preserve">Därtill saknar </w:t>
      </w:r>
      <w:proofErr w:type="spellStart"/>
      <w:r w:rsidR="001C72B7">
        <w:t>IVO:s</w:t>
      </w:r>
      <w:proofErr w:type="spellEnd"/>
      <w:r w:rsidR="001C72B7">
        <w:t xml:space="preserve"> register över egentillverkning av medicintekniska produkter upp</w:t>
      </w:r>
      <w:r w:rsidR="00075498">
        <w:t>g</w:t>
      </w:r>
      <w:r w:rsidR="001C72B7">
        <w:t xml:space="preserve">ifter om vilka produkter som </w:t>
      </w:r>
      <w:proofErr w:type="spellStart"/>
      <w:r w:rsidR="001C72B7">
        <w:t>egentillverkas</w:t>
      </w:r>
      <w:proofErr w:type="spellEnd"/>
      <w:r w:rsidR="001C72B7">
        <w:t xml:space="preserve"> i hälso- och sjukvården, vilket innebär att IVO inte har haft en fullständig överblick över produkter som myndigheten är satt att utöva tillsyn över.</w:t>
      </w:r>
    </w:p>
    <w:p w14:paraId="3A64AB64" w14:textId="52776E9E" w:rsidR="00B85AD6" w:rsidRDefault="00B85AD6" w:rsidP="00B85AD6">
      <w:pPr>
        <w:pStyle w:val="Brdtextmedindrag"/>
      </w:pPr>
      <w:r>
        <w:t xml:space="preserve">Riksrevisionen </w:t>
      </w:r>
      <w:r w:rsidR="001C72B7">
        <w:t xml:space="preserve">bedömer </w:t>
      </w:r>
      <w:r>
        <w:t>att IVO bör förstärka sin kompetens</w:t>
      </w:r>
      <w:r w:rsidR="00C37214">
        <w:t>,</w:t>
      </w:r>
      <w:r>
        <w:t xml:space="preserve"> </w:t>
      </w:r>
      <w:r w:rsidR="00824887">
        <w:t xml:space="preserve">inklusive personresurser </w:t>
      </w:r>
      <w:r>
        <w:t>inom det medicintekniska området</w:t>
      </w:r>
      <w:r w:rsidR="00C37214">
        <w:t>,</w:t>
      </w:r>
      <w:r>
        <w:t xml:space="preserve"> </w:t>
      </w:r>
      <w:r w:rsidR="00824887">
        <w:t>för att kunna</w:t>
      </w:r>
      <w:r>
        <w:t xml:space="preserve"> </w:t>
      </w:r>
      <w:r w:rsidR="00824887">
        <w:t>fortsätta bedriva tillsyn över användningen av medicinteknik.</w:t>
      </w:r>
    </w:p>
    <w:p w14:paraId="07C08F0F" w14:textId="6FEBEB1A" w:rsidR="00824887" w:rsidRPr="00C419D4" w:rsidRDefault="00824887" w:rsidP="00B85AD6">
      <w:pPr>
        <w:pStyle w:val="Brdtextmedindrag"/>
      </w:pPr>
      <w:r>
        <w:t xml:space="preserve">Riksrevisionen bedömer vidare att IVO inte </w:t>
      </w:r>
      <w:r w:rsidR="00C37214">
        <w:t xml:space="preserve">har </w:t>
      </w:r>
      <w:r>
        <w:t>genomfört tillsynen över egentillverkade produkter på ett tillfredsställande sätt s</w:t>
      </w:r>
      <w:r w:rsidRPr="00C419D4">
        <w:t xml:space="preserve">om kunnat </w:t>
      </w:r>
      <w:r w:rsidR="004A70B4" w:rsidRPr="00C419D4">
        <w:t>ge aktörerna stöd i den fortsatta tillämpningen av regelverket</w:t>
      </w:r>
      <w:r w:rsidRPr="00C419D4">
        <w:t xml:space="preserve">. </w:t>
      </w:r>
    </w:p>
    <w:p w14:paraId="3F0EFCD4" w14:textId="28F1D8F2" w:rsidR="00824887" w:rsidRDefault="00C37214" w:rsidP="00B85AD6">
      <w:pPr>
        <w:pStyle w:val="Brdtextmedindrag"/>
      </w:pPr>
      <w:r>
        <w:t>Mot den bakgrunden</w:t>
      </w:r>
      <w:r w:rsidR="00F41AEF">
        <w:t xml:space="preserve"> rekommenderar </w:t>
      </w:r>
      <w:r w:rsidR="00824887">
        <w:t>Riksrevisionen att regeringen se</w:t>
      </w:r>
      <w:r w:rsidR="00F41AEF">
        <w:t>r</w:t>
      </w:r>
      <w:r w:rsidR="00824887">
        <w:t xml:space="preserve"> över </w:t>
      </w:r>
      <w:r w:rsidR="00F41AEF">
        <w:t>och överväger att flytta ansvaret för</w:t>
      </w:r>
      <w:r w:rsidR="00C13FBB">
        <w:t xml:space="preserve"> </w:t>
      </w:r>
      <w:r w:rsidR="00824887">
        <w:t xml:space="preserve">tillsynen </w:t>
      </w:r>
      <w:r w:rsidR="00F41AEF">
        <w:t xml:space="preserve">över </w:t>
      </w:r>
      <w:r w:rsidR="00824887">
        <w:t>egentillverkade produkter från IVO till Läkemedelsverket</w:t>
      </w:r>
      <w:r w:rsidR="002A4FFD">
        <w:t>, eftersom</w:t>
      </w:r>
      <w:r w:rsidR="00824887">
        <w:t xml:space="preserve"> Läkemedelsverket har god kunskap och kompetens som gör de</w:t>
      </w:r>
      <w:r w:rsidR="00416210">
        <w:t>m</w:t>
      </w:r>
      <w:r w:rsidR="00824887">
        <w:t xml:space="preserve"> bättre rustade att bedriva tillsyn </w:t>
      </w:r>
      <w:r w:rsidR="00144FC3">
        <w:t xml:space="preserve">även </w:t>
      </w:r>
      <w:r w:rsidR="00824887">
        <w:t>över egentillverkning av medicintekniska produkter.</w:t>
      </w:r>
    </w:p>
    <w:p w14:paraId="72825FB6" w14:textId="3ED22F3C" w:rsidR="00824887" w:rsidRDefault="00824887" w:rsidP="00B85AD6">
      <w:pPr>
        <w:pStyle w:val="Brdtextmedindrag"/>
      </w:pPr>
      <w:r>
        <w:t>Regeringen instämmer i Riksrevisionens bedömning att se över om till</w:t>
      </w:r>
      <w:r w:rsidR="009E2E0A">
        <w:softHyphen/>
      </w:r>
      <w:r>
        <w:t>synen av egentillverkade produkter bör flyttas från IVO till Läkemedels</w:t>
      </w:r>
      <w:r w:rsidR="00144FC3">
        <w:softHyphen/>
      </w:r>
      <w:r>
        <w:t xml:space="preserve">verket. </w:t>
      </w:r>
    </w:p>
    <w:p w14:paraId="5C048093" w14:textId="5C6B34C1" w:rsidR="00824887" w:rsidRDefault="00824887" w:rsidP="00824887">
      <w:pPr>
        <w:pStyle w:val="Rubrik2"/>
      </w:pPr>
      <w:bookmarkStart w:id="9" w:name="_Toc193359409"/>
      <w:r>
        <w:t>Modellen för årsavgifter för Läkemedelsverkets medicintekniska verksamhet</w:t>
      </w:r>
      <w:bookmarkEnd w:id="9"/>
    </w:p>
    <w:p w14:paraId="4ADB9B77" w14:textId="7C4331A3" w:rsidR="006B5FA1" w:rsidRDefault="00E76480" w:rsidP="00824887">
      <w:pPr>
        <w:pStyle w:val="Brdtext"/>
      </w:pPr>
      <w:r>
        <w:t xml:space="preserve">Riksrevisionen bedömer att Läkemedelsverket </w:t>
      </w:r>
      <w:proofErr w:type="gramStart"/>
      <w:r>
        <w:t>överlag</w:t>
      </w:r>
      <w:proofErr w:type="gramEnd"/>
      <w:r>
        <w:t xml:space="preserve"> har en välorgani</w:t>
      </w:r>
      <w:r w:rsidR="00333896">
        <w:softHyphen/>
      </w:r>
      <w:r>
        <w:t xml:space="preserve">serad tillsynsverksamhet. Detta baserar Riksrevisionen </w:t>
      </w:r>
      <w:proofErr w:type="gramStart"/>
      <w:r>
        <w:t>bl</w:t>
      </w:r>
      <w:r w:rsidR="00686085">
        <w:t>.a.</w:t>
      </w:r>
      <w:proofErr w:type="gramEnd"/>
      <w:r>
        <w:t xml:space="preserve"> på att myndig</w:t>
      </w:r>
      <w:r w:rsidR="00CE517D">
        <w:softHyphen/>
      </w:r>
      <w:r>
        <w:t xml:space="preserve">heten har byggt upp en kompetens </w:t>
      </w:r>
      <w:r w:rsidR="00147DFD">
        <w:t>in</w:t>
      </w:r>
      <w:r w:rsidR="003B5526">
        <w:t>om</w:t>
      </w:r>
      <w:r w:rsidR="00147DFD">
        <w:t xml:space="preserve"> medicinteknik </w:t>
      </w:r>
      <w:r>
        <w:t xml:space="preserve">och </w:t>
      </w:r>
      <w:r w:rsidR="00147DFD">
        <w:t xml:space="preserve">har </w:t>
      </w:r>
      <w:r>
        <w:t>genomför</w:t>
      </w:r>
      <w:r w:rsidR="00147DFD">
        <w:t>t</w:t>
      </w:r>
      <w:r>
        <w:t xml:space="preserve"> effektiviseringar för att tillsynsverksamheten ska fungera bättre. </w:t>
      </w:r>
    </w:p>
    <w:p w14:paraId="34A8CCB9" w14:textId="4150370F" w:rsidR="006B5FA1" w:rsidRDefault="006B5FA1" w:rsidP="006B5FA1">
      <w:pPr>
        <w:pStyle w:val="Brdtextmedindrag"/>
      </w:pPr>
      <w:r>
        <w:t>Riksrevisionen bedömer att den modell för årsavgifter som infördes 2022 medför problem för Läkemedelsverket</w:t>
      </w:r>
      <w:r w:rsidR="0040203D">
        <w:t>s arbete</w:t>
      </w:r>
      <w:r>
        <w:t>. Enligt Riksrevision</w:t>
      </w:r>
      <w:r w:rsidR="00075498">
        <w:softHyphen/>
      </w:r>
      <w:r>
        <w:t xml:space="preserve">en är </w:t>
      </w:r>
      <w:r w:rsidR="0040203D">
        <w:t xml:space="preserve">myndighetens </w:t>
      </w:r>
      <w:r>
        <w:t>intäkter</w:t>
      </w:r>
      <w:r w:rsidR="0040203D">
        <w:t xml:space="preserve"> </w:t>
      </w:r>
      <w:r>
        <w:t>både oförutsägbara och mindre än väntat</w:t>
      </w:r>
      <w:r w:rsidR="001B31A6">
        <w:t>,</w:t>
      </w:r>
      <w:r>
        <w:t xml:space="preserve"> vilket </w:t>
      </w:r>
      <w:r w:rsidR="0040203D">
        <w:t xml:space="preserve">har gjort det </w:t>
      </w:r>
      <w:r>
        <w:t>svår</w:t>
      </w:r>
      <w:r w:rsidR="0040203D">
        <w:t>t</w:t>
      </w:r>
      <w:r>
        <w:t xml:space="preserve"> för myndigheten att planera verksamheten. Sam</w:t>
      </w:r>
      <w:r w:rsidR="00075498">
        <w:softHyphen/>
      </w:r>
      <w:r>
        <w:t xml:space="preserve">tidigt anger Riksrevisionen att det </w:t>
      </w:r>
      <w:r w:rsidR="001B31A6">
        <w:t xml:space="preserve">finns indikationer på </w:t>
      </w:r>
      <w:r>
        <w:t>att årsavgifterna påverka</w:t>
      </w:r>
      <w:r w:rsidR="00147DFD">
        <w:t>r</w:t>
      </w:r>
      <w:r>
        <w:t xml:space="preserve"> den medicintekniska marknaden negativt</w:t>
      </w:r>
      <w:r w:rsidR="0040203D">
        <w:t>,</w:t>
      </w:r>
      <w:r>
        <w:t xml:space="preserve"> med </w:t>
      </w:r>
      <w:r w:rsidR="0040203D">
        <w:t xml:space="preserve">potentiella </w:t>
      </w:r>
      <w:r>
        <w:t>kon</w:t>
      </w:r>
      <w:r w:rsidR="00075498">
        <w:softHyphen/>
      </w:r>
      <w:r>
        <w:t xml:space="preserve">sekvenser för både företag och produkttillgång. </w:t>
      </w:r>
      <w:r w:rsidR="001B31A6">
        <w:t xml:space="preserve">Detta beror </w:t>
      </w:r>
      <w:proofErr w:type="gramStart"/>
      <w:r w:rsidR="001B31A6">
        <w:t>bl.a</w:t>
      </w:r>
      <w:r w:rsidR="00333896">
        <w:t>.</w:t>
      </w:r>
      <w:proofErr w:type="gramEnd"/>
      <w:r w:rsidR="001B31A6">
        <w:t xml:space="preserve"> på att av</w:t>
      </w:r>
      <w:r w:rsidR="00075498">
        <w:softHyphen/>
      </w:r>
      <w:r w:rsidR="001B31A6">
        <w:t xml:space="preserve">gifterna inte är differentierade, vilket slår hårdare mot </w:t>
      </w:r>
      <w:r w:rsidR="0040203D">
        <w:t xml:space="preserve">främst små </w:t>
      </w:r>
      <w:r w:rsidR="001B31A6">
        <w:t xml:space="preserve">företag. </w:t>
      </w:r>
      <w:r w:rsidR="001B31A6">
        <w:lastRenderedPageBreak/>
        <w:t>A</w:t>
      </w:r>
      <w:r w:rsidR="001B31A6" w:rsidRPr="001B31A6">
        <w:t xml:space="preserve">vgifterna har </w:t>
      </w:r>
      <w:r w:rsidR="001B31A6">
        <w:t xml:space="preserve">också </w:t>
      </w:r>
      <w:r w:rsidR="001B31A6" w:rsidRPr="001B31A6">
        <w:t>införts stegvis, så att vissa företag har omfattats av avgiftskraven tidigare än andra</w:t>
      </w:r>
      <w:r w:rsidR="001B31A6">
        <w:t>.</w:t>
      </w:r>
    </w:p>
    <w:p w14:paraId="6F6B34EF" w14:textId="1453CBB2" w:rsidR="006B5FA1" w:rsidRDefault="006B5FA1" w:rsidP="006B5FA1">
      <w:pPr>
        <w:pStyle w:val="Brdtextmedindrag"/>
      </w:pPr>
      <w:r>
        <w:t>Riksrevisionen rekommenderar därför regeringen att se över modellen för årsavgifter för Läkemedelsverkets medicintekniska verksamhet för att ta hänsyn till både Läkemedelsverket</w:t>
      </w:r>
      <w:r w:rsidR="00E34AAA">
        <w:t>s</w:t>
      </w:r>
      <w:r>
        <w:t xml:space="preserve"> behov av planering och långsiktig</w:t>
      </w:r>
      <w:r w:rsidR="009E2E0A">
        <w:softHyphen/>
      </w:r>
      <w:r>
        <w:t>het, och de ekonomiska aktörernas behov av lika villkor och sund konkur</w:t>
      </w:r>
      <w:r w:rsidR="009E2E0A">
        <w:softHyphen/>
      </w:r>
      <w:r>
        <w:t xml:space="preserve">rens. </w:t>
      </w:r>
    </w:p>
    <w:p w14:paraId="66EC71EA" w14:textId="57734895" w:rsidR="00633517" w:rsidRDefault="00633517" w:rsidP="00147DFD">
      <w:pPr>
        <w:pStyle w:val="Brdtextmedindrag"/>
      </w:pPr>
      <w:r>
        <w:t>Regeringen instämmer därför i Riksrevisionens iakttagelse att det finns behov av att se över modellen för årsavgifter för Läkemedelsverkets medi</w:t>
      </w:r>
      <w:r w:rsidR="009E2E0A">
        <w:softHyphen/>
      </w:r>
      <w:r>
        <w:t xml:space="preserve">cintekniska verksamhet. </w:t>
      </w:r>
    </w:p>
    <w:p w14:paraId="6C634D9B" w14:textId="424FA706" w:rsidR="00633517" w:rsidRDefault="00633517" w:rsidP="00633517">
      <w:pPr>
        <w:pStyle w:val="Rubrik2"/>
      </w:pPr>
      <w:bookmarkStart w:id="10" w:name="_Toc193359410"/>
      <w:r>
        <w:t>Sprida information och kunskapsstöd gällande regelverket</w:t>
      </w:r>
      <w:bookmarkEnd w:id="10"/>
    </w:p>
    <w:p w14:paraId="6F4DA869" w14:textId="55184BB0" w:rsidR="00633517" w:rsidRDefault="00633517" w:rsidP="00633517">
      <w:pPr>
        <w:pStyle w:val="Brdtext"/>
      </w:pPr>
      <w:r>
        <w:t xml:space="preserve">Riksrevisionen </w:t>
      </w:r>
      <w:r w:rsidR="0036285E">
        <w:t>bedömer att kunskapen om det medicintekniska regel</w:t>
      </w:r>
      <w:r w:rsidR="007C577E">
        <w:softHyphen/>
      </w:r>
      <w:r w:rsidR="0036285E">
        <w:t>verket behöver öka hos många medicintekniska företag och inom hälso- och sjukvården och att brist på kunskap får konsekvenser för regelefter</w:t>
      </w:r>
      <w:r w:rsidR="0019356D">
        <w:softHyphen/>
      </w:r>
      <w:r w:rsidR="0036285E">
        <w:t xml:space="preserve">levnaden. </w:t>
      </w:r>
    </w:p>
    <w:p w14:paraId="479FD9A8" w14:textId="0E39ECD2" w:rsidR="00BE5FCE" w:rsidRDefault="0036285E" w:rsidP="00BE5FCE">
      <w:pPr>
        <w:pStyle w:val="Brdtextmedindrag"/>
      </w:pPr>
      <w:r>
        <w:t xml:space="preserve">Det nya regelverket om medicintekniska produkter </w:t>
      </w:r>
      <w:r w:rsidR="003522D4">
        <w:t xml:space="preserve">innefattar </w:t>
      </w:r>
      <w:r w:rsidR="00147DFD">
        <w:t xml:space="preserve">två </w:t>
      </w:r>
      <w:r>
        <w:t>EU-förordning</w:t>
      </w:r>
      <w:r w:rsidR="00147DFD">
        <w:t>ar</w:t>
      </w:r>
      <w:r w:rsidR="003522D4">
        <w:t xml:space="preserve">, förordning (EU) 2017/745 och förordning (EU) 2017/476. Dessa </w:t>
      </w:r>
      <w:r>
        <w:t>började</w:t>
      </w:r>
      <w:r w:rsidR="000879C4">
        <w:t xml:space="preserve"> i stora delar</w:t>
      </w:r>
      <w:r>
        <w:t xml:space="preserve"> tillämpas 2021</w:t>
      </w:r>
      <w:r w:rsidR="00147DFD">
        <w:t xml:space="preserve"> och 2022</w:t>
      </w:r>
      <w:r>
        <w:t xml:space="preserve">. Det fullständiga införandet har dock skjutits upp vid flera tillfällen och </w:t>
      </w:r>
      <w:r w:rsidR="002A4FFD">
        <w:t xml:space="preserve">förordningarna </w:t>
      </w:r>
      <w:r>
        <w:t xml:space="preserve">ska i dagsläget börja </w:t>
      </w:r>
      <w:r w:rsidR="00147DFD">
        <w:t xml:space="preserve">tillämpas </w:t>
      </w:r>
      <w:r>
        <w:t xml:space="preserve">i sin helhet den </w:t>
      </w:r>
      <w:r w:rsidR="004C2FC5">
        <w:t>31 december 2029</w:t>
      </w:r>
      <w:r>
        <w:t xml:space="preserve">. </w:t>
      </w:r>
    </w:p>
    <w:p w14:paraId="40C12501" w14:textId="6FE41ECD" w:rsidR="0036285E" w:rsidRDefault="0036285E" w:rsidP="00BE5FCE">
      <w:pPr>
        <w:pStyle w:val="Brdtextmedindrag"/>
      </w:pPr>
      <w:r>
        <w:t xml:space="preserve">Läkemedelsverket har under ett antal år arbetat aktivt med att informera om det nya regelverket. </w:t>
      </w:r>
      <w:r w:rsidR="00BE5FCE">
        <w:t>Läkemedelsverket fick</w:t>
      </w:r>
      <w:r w:rsidR="00E92AF1">
        <w:t xml:space="preserve"> redan</w:t>
      </w:r>
      <w:r w:rsidR="00BE5FCE">
        <w:t xml:space="preserve"> i regleringsbrevet för 2023 ett uppdrag att sprida kunskap om EU-förordningar om medicin</w:t>
      </w:r>
      <w:r w:rsidR="001E0C26">
        <w:softHyphen/>
      </w:r>
      <w:r w:rsidR="00BE5FCE">
        <w:t>tekniska produkter samt analysera hur deras införande påverkar tillgång till sådana produkter.</w:t>
      </w:r>
    </w:p>
    <w:p w14:paraId="5BE40347" w14:textId="0359488A" w:rsidR="00BE5FCE" w:rsidRDefault="00BE5FCE" w:rsidP="00BE5FCE">
      <w:pPr>
        <w:pStyle w:val="Brdtextmedindrag"/>
      </w:pPr>
      <w:r>
        <w:t>Utifrån regeringens perspektiv finns det i detta sammanhang också be</w:t>
      </w:r>
      <w:r w:rsidR="0019356D">
        <w:softHyphen/>
      </w:r>
      <w:r>
        <w:t xml:space="preserve">hov av att verka för att tolkningen och tillämpningen av det europeiska regelverket </w:t>
      </w:r>
      <w:r w:rsidR="008662F3">
        <w:t>gemensamt hanteras på ett lämpligt sätt</w:t>
      </w:r>
      <w:r>
        <w:t xml:space="preserve"> för att säkerställa att tillsynen i hela EU av både aktörer, produkter och de anmälda organen blir </w:t>
      </w:r>
      <w:r w:rsidR="008662F3">
        <w:t xml:space="preserve">ändamålsenlig. </w:t>
      </w:r>
    </w:p>
    <w:p w14:paraId="41CFC03F" w14:textId="052E6A47" w:rsidR="00BE5FCE" w:rsidRDefault="00BE5FCE" w:rsidP="00BE5FCE">
      <w:pPr>
        <w:pStyle w:val="Brdtextmedindrag"/>
      </w:pPr>
      <w:r>
        <w:t xml:space="preserve">Regeringen instämmer i Riksrevisionens bedömning att det finns behov av att ge uppdrag till lämpliga myndigheter om att sprida information och kunskapsstöd gällande regelverket om medicintekniska produkter till den medicintekniska branschen, hälso- och sjukvården och socialtjänsten. </w:t>
      </w:r>
    </w:p>
    <w:p w14:paraId="5D52EDBB" w14:textId="64D72908" w:rsidR="00BE5FCE" w:rsidRDefault="00BE5FCE" w:rsidP="00BE5FCE">
      <w:pPr>
        <w:pStyle w:val="Rubrik1"/>
      </w:pPr>
      <w:bookmarkStart w:id="11" w:name="_Toc193359411"/>
      <w:r>
        <w:t>Regeringens åtgärder med anledning av Riksrevisionens iakttagelser</w:t>
      </w:r>
      <w:bookmarkEnd w:id="11"/>
    </w:p>
    <w:p w14:paraId="0FA49E0B" w14:textId="49505BDD" w:rsidR="00BE5FCE" w:rsidRDefault="00BE5FCE" w:rsidP="00E95016">
      <w:pPr>
        <w:pStyle w:val="Brdtext"/>
      </w:pPr>
      <w:r>
        <w:t>Riksrevisionens granskningsrapport utgör ett värdefullt underlag i det fort</w:t>
      </w:r>
      <w:r w:rsidR="00E95016">
        <w:softHyphen/>
      </w:r>
      <w:r>
        <w:t xml:space="preserve">satta arbetet med tillsyn över medicintekniska produkter. </w:t>
      </w:r>
    </w:p>
    <w:p w14:paraId="417B2EA2" w14:textId="77EABC3D" w:rsidR="004C2FC5" w:rsidRPr="009E2E0A" w:rsidRDefault="004C2FC5" w:rsidP="00412369">
      <w:pPr>
        <w:pStyle w:val="Brdtextmedindrag"/>
      </w:pPr>
      <w:r w:rsidRPr="009E2E0A">
        <w:t>R</w:t>
      </w:r>
      <w:r w:rsidRPr="00916C17">
        <w:t>egeringen har lämnat</w:t>
      </w:r>
      <w:r w:rsidRPr="009E2E0A">
        <w:t xml:space="preserve"> ett gemensamt uppdrag till IVO och Läkemedels</w:t>
      </w:r>
      <w:r w:rsidR="00E95016">
        <w:t>-</w:t>
      </w:r>
      <w:r w:rsidRPr="009E2E0A">
        <w:t xml:space="preserve">verket att utreda möjligheten att flytta över tillsynen över egentillverkade medicintekniska produkter från </w:t>
      </w:r>
      <w:r w:rsidR="00EE53A4" w:rsidRPr="009E2E0A">
        <w:t xml:space="preserve">IVO </w:t>
      </w:r>
      <w:r w:rsidRPr="009E2E0A">
        <w:t>till Läkemedelsverket. Myndighet</w:t>
      </w:r>
      <w:r w:rsidR="0019356D">
        <w:softHyphen/>
      </w:r>
      <w:r w:rsidRPr="009E2E0A">
        <w:lastRenderedPageBreak/>
        <w:t>erna ska i</w:t>
      </w:r>
      <w:r w:rsidR="00E71115">
        <w:t>nom ramen för</w:t>
      </w:r>
      <w:r w:rsidRPr="009E2E0A">
        <w:t xml:space="preserve"> uppdraget </w:t>
      </w:r>
      <w:proofErr w:type="gramStart"/>
      <w:r w:rsidRPr="009E2E0A">
        <w:t>bl</w:t>
      </w:r>
      <w:r w:rsidR="00686085">
        <w:t>.a.</w:t>
      </w:r>
      <w:proofErr w:type="gramEnd"/>
      <w:r w:rsidRPr="009E2E0A">
        <w:t xml:space="preserve"> beskriva för- och nackdelar med att flytta ansvaret för tillsynen över egentillverkade medicintekniska produkter från IVO till Läkemedelsverket och beskriva konsekvenserna av en sådan ansvarsöverflyttning för aktörerna på marknaden och för berörda myndigheter. </w:t>
      </w:r>
      <w:r w:rsidR="00823975" w:rsidRPr="009E2E0A">
        <w:t>Uppdraget ska redovisas</w:t>
      </w:r>
      <w:r w:rsidR="00E4081B">
        <w:t xml:space="preserve"> senast den</w:t>
      </w:r>
      <w:r w:rsidR="00823975" w:rsidRPr="009E2E0A">
        <w:t xml:space="preserve"> </w:t>
      </w:r>
      <w:r w:rsidR="00AB21B3">
        <w:t>31</w:t>
      </w:r>
      <w:r w:rsidR="0092098A">
        <w:t> </w:t>
      </w:r>
      <w:r w:rsidR="00AB21B3">
        <w:t>januari 2026</w:t>
      </w:r>
      <w:r w:rsidR="00E71115">
        <w:t xml:space="preserve"> (S2025/</w:t>
      </w:r>
      <w:r w:rsidR="00604597">
        <w:t>00577</w:t>
      </w:r>
      <w:r w:rsidR="00E71115">
        <w:t>)</w:t>
      </w:r>
      <w:r w:rsidR="00823975" w:rsidRPr="009E2E0A">
        <w:t>.</w:t>
      </w:r>
    </w:p>
    <w:p w14:paraId="62A31096" w14:textId="6DBB4681" w:rsidR="008662F3" w:rsidRPr="00BE5FCE" w:rsidRDefault="00C51B29" w:rsidP="00823975">
      <w:pPr>
        <w:pStyle w:val="Brdtextmedindrag"/>
      </w:pPr>
      <w:r w:rsidRPr="009E2E0A">
        <w:t xml:space="preserve">Regeringen </w:t>
      </w:r>
      <w:r w:rsidRPr="00916C17">
        <w:t>har även lämnat</w:t>
      </w:r>
      <w:r>
        <w:t xml:space="preserve"> ett uppdrag till Läkemedelsverket att se över avgiftsmodellen för myndighetens medicintekniska verksamhet. I uppdraget ingår </w:t>
      </w:r>
      <w:r w:rsidR="00B17C29">
        <w:t xml:space="preserve">också </w:t>
      </w:r>
      <w:r w:rsidRPr="00C51B29">
        <w:t>att föreslå nya avgiftsnivåer om det finns behov av det.</w:t>
      </w:r>
      <w:r w:rsidR="00823975">
        <w:t xml:space="preserve"> Uppdraget ska redovisas</w:t>
      </w:r>
      <w:r w:rsidR="00E4081B">
        <w:t xml:space="preserve"> senast </w:t>
      </w:r>
      <w:r w:rsidR="00E4081B" w:rsidRPr="00AB21B3">
        <w:t>den</w:t>
      </w:r>
      <w:r w:rsidR="00823975" w:rsidRPr="00AB21B3">
        <w:t xml:space="preserve"> </w:t>
      </w:r>
      <w:r w:rsidR="00AB21B3" w:rsidRPr="0092098A">
        <w:t>31</w:t>
      </w:r>
      <w:r w:rsidR="0092098A">
        <w:t> </w:t>
      </w:r>
      <w:r w:rsidR="00AB21B3" w:rsidRPr="0092098A">
        <w:t>januari 2026</w:t>
      </w:r>
      <w:r w:rsidR="00E71115">
        <w:t xml:space="preserve"> (S2025/</w:t>
      </w:r>
      <w:r w:rsidR="00604597">
        <w:t>00579</w:t>
      </w:r>
      <w:r w:rsidR="00E71115">
        <w:t>)</w:t>
      </w:r>
      <w:r w:rsidR="00823975">
        <w:t>.</w:t>
      </w:r>
    </w:p>
    <w:p w14:paraId="65396A41" w14:textId="5BD8A3D0" w:rsidR="004C2FC5" w:rsidRDefault="004C2FC5" w:rsidP="004C2FC5">
      <w:pPr>
        <w:pStyle w:val="Brdtextmedindrag"/>
      </w:pPr>
      <w:r>
        <w:t xml:space="preserve">När det gäller Riksrevisionens rekommendation att uppdra till lämpliga myndigheter att sprida information och kunskapsstöd </w:t>
      </w:r>
      <w:r w:rsidR="00916C17">
        <w:t xml:space="preserve">om </w:t>
      </w:r>
      <w:r>
        <w:t>regelverket om medicintekniska produkter till den medicintekniska branschen, hälso- och sjukvården och socialtjänsten kan det noteras att regeringen i Läkemedels</w:t>
      </w:r>
      <w:r w:rsidR="00916C17">
        <w:softHyphen/>
      </w:r>
      <w:r>
        <w:t xml:space="preserve">verkets regleringsbrev för 2025 lämnade ett uppdrag till myndigheten om </w:t>
      </w:r>
      <w:r w:rsidR="00916C17">
        <w:t xml:space="preserve">att </w:t>
      </w:r>
      <w:r>
        <w:t>bl</w:t>
      </w:r>
      <w:r w:rsidR="00686085">
        <w:t>.a.</w:t>
      </w:r>
      <w:r>
        <w:t xml:space="preserve"> lämna information och rådgivning om de nya regelverken för medicintekniska produkter och medicintekniska produkter för in vitro-diagnostik till aktörer inom området för att underlätta implementeringen av regelverken. </w:t>
      </w:r>
      <w:r w:rsidR="009365D0">
        <w:t>Regeringen bedömer därmed att rekommendationen är omhändertagen.</w:t>
      </w:r>
    </w:p>
    <w:p w14:paraId="7E85E24A" w14:textId="7FAB5430" w:rsidR="00ED45B8" w:rsidRPr="00A65CE3" w:rsidRDefault="00C51B29" w:rsidP="009E2E0A">
      <w:pPr>
        <w:pStyle w:val="Brdtextmedindrag"/>
        <w:sectPr w:rsidR="00ED45B8" w:rsidRPr="00A65CE3"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r>
        <w:t xml:space="preserve">I och med denna skrivelse anser regeringen att Riksrevisionens rapport är slutbehandlad. </w:t>
      </w:r>
    </w:p>
    <w:p w14:paraId="4D8B5425" w14:textId="75654409" w:rsidR="00D8699A" w:rsidRDefault="00D8699A" w:rsidP="00B54F27">
      <w:pPr>
        <w:pStyle w:val="Bilagarubrik"/>
      </w:pPr>
      <w:bookmarkStart w:id="20" w:name="_Toc193359412"/>
      <w:r w:rsidRPr="00B54F27">
        <w:lastRenderedPageBreak/>
        <w:t>Riksrevisionens rapport Tillsynen över medicintekniska produkter (</w:t>
      </w:r>
      <w:proofErr w:type="spellStart"/>
      <w:r w:rsidRPr="00B54F27">
        <w:t>RiR</w:t>
      </w:r>
      <w:proofErr w:type="spellEnd"/>
      <w:r w:rsidRPr="00B54F27">
        <w:t xml:space="preserve"> 2024:23)</w:t>
      </w:r>
      <w:bookmarkEnd w:id="20"/>
    </w:p>
    <w:p w14:paraId="48F003A8" w14:textId="77777777" w:rsidR="00D8699A" w:rsidRDefault="00D8699A" w:rsidP="000417B3">
      <w:pPr>
        <w:pStyle w:val="Brdtext"/>
        <w:rPr>
          <w:sz w:val="30"/>
        </w:rPr>
      </w:pPr>
      <w:r>
        <w:br w:type="page"/>
      </w:r>
    </w:p>
    <w:p w14:paraId="3FFBD41C" w14:textId="77777777" w:rsidR="00D8699A" w:rsidRDefault="00D8699A">
      <w:pPr>
        <w:rPr>
          <w:rFonts w:ascii="Times New Roman" w:hAnsi="Times New Roman"/>
          <w:sz w:val="30"/>
        </w:rPr>
      </w:pPr>
      <w:r>
        <w:lastRenderedPageBreak/>
        <w:br w:type="page"/>
      </w:r>
    </w:p>
    <w:p w14:paraId="4D410961" w14:textId="77777777" w:rsidR="00D8699A" w:rsidRDefault="00D8699A">
      <w:pPr>
        <w:rPr>
          <w:rFonts w:ascii="Times New Roman" w:hAnsi="Times New Roman"/>
          <w:sz w:val="30"/>
        </w:rPr>
      </w:pPr>
      <w:r>
        <w:lastRenderedPageBreak/>
        <w:br w:type="page"/>
      </w:r>
    </w:p>
    <w:p w14:paraId="6A7D7580" w14:textId="77777777" w:rsidR="00D8699A" w:rsidRDefault="00D8699A">
      <w:pPr>
        <w:rPr>
          <w:rFonts w:ascii="Times New Roman" w:hAnsi="Times New Roman"/>
          <w:sz w:val="30"/>
        </w:rPr>
      </w:pPr>
      <w:r>
        <w:lastRenderedPageBreak/>
        <w:br w:type="page"/>
      </w:r>
    </w:p>
    <w:p w14:paraId="40FEFB8D" w14:textId="77777777" w:rsidR="00D8699A" w:rsidRDefault="00D8699A">
      <w:pPr>
        <w:rPr>
          <w:rFonts w:ascii="Times New Roman" w:hAnsi="Times New Roman"/>
          <w:sz w:val="30"/>
        </w:rPr>
      </w:pPr>
      <w:r>
        <w:lastRenderedPageBreak/>
        <w:br w:type="page"/>
      </w:r>
    </w:p>
    <w:p w14:paraId="0B2EDBE3" w14:textId="77777777" w:rsidR="00D8699A" w:rsidRDefault="00D8699A">
      <w:pPr>
        <w:rPr>
          <w:rFonts w:ascii="Times New Roman" w:hAnsi="Times New Roman"/>
          <w:sz w:val="30"/>
        </w:rPr>
      </w:pPr>
      <w:r>
        <w:lastRenderedPageBreak/>
        <w:br w:type="page"/>
      </w:r>
    </w:p>
    <w:p w14:paraId="320837FA" w14:textId="77777777" w:rsidR="00D8699A" w:rsidRDefault="00D8699A">
      <w:pPr>
        <w:rPr>
          <w:rFonts w:ascii="Times New Roman" w:hAnsi="Times New Roman"/>
          <w:sz w:val="30"/>
        </w:rPr>
      </w:pPr>
      <w:r>
        <w:lastRenderedPageBreak/>
        <w:br w:type="page"/>
      </w:r>
    </w:p>
    <w:p w14:paraId="56A620B4" w14:textId="77777777" w:rsidR="00D8699A" w:rsidRDefault="00D8699A">
      <w:pPr>
        <w:rPr>
          <w:rFonts w:ascii="Times New Roman" w:hAnsi="Times New Roman"/>
          <w:sz w:val="30"/>
        </w:rPr>
      </w:pPr>
      <w:r>
        <w:lastRenderedPageBreak/>
        <w:br w:type="page"/>
      </w:r>
    </w:p>
    <w:p w14:paraId="710DF18E" w14:textId="77777777" w:rsidR="00D8699A" w:rsidRDefault="00D8699A">
      <w:pPr>
        <w:rPr>
          <w:rFonts w:ascii="Times New Roman" w:hAnsi="Times New Roman"/>
          <w:sz w:val="30"/>
        </w:rPr>
      </w:pPr>
      <w:r>
        <w:lastRenderedPageBreak/>
        <w:br w:type="page"/>
      </w:r>
    </w:p>
    <w:p w14:paraId="6BBA531C" w14:textId="77777777" w:rsidR="00D8699A" w:rsidRDefault="00D8699A">
      <w:pPr>
        <w:rPr>
          <w:rFonts w:ascii="Times New Roman" w:hAnsi="Times New Roman"/>
          <w:sz w:val="30"/>
        </w:rPr>
      </w:pPr>
      <w:r>
        <w:lastRenderedPageBreak/>
        <w:br w:type="page"/>
      </w:r>
    </w:p>
    <w:p w14:paraId="0C870A03" w14:textId="77777777" w:rsidR="00D8699A" w:rsidRDefault="00D8699A">
      <w:pPr>
        <w:rPr>
          <w:rFonts w:ascii="Times New Roman" w:hAnsi="Times New Roman"/>
          <w:sz w:val="30"/>
        </w:rPr>
      </w:pPr>
      <w:r>
        <w:lastRenderedPageBreak/>
        <w:br w:type="page"/>
      </w:r>
    </w:p>
    <w:p w14:paraId="60AE5794" w14:textId="77777777" w:rsidR="00D8699A" w:rsidRDefault="00D8699A">
      <w:pPr>
        <w:rPr>
          <w:rFonts w:ascii="Times New Roman" w:hAnsi="Times New Roman"/>
          <w:sz w:val="30"/>
        </w:rPr>
      </w:pPr>
      <w:r>
        <w:lastRenderedPageBreak/>
        <w:br w:type="page"/>
      </w:r>
    </w:p>
    <w:p w14:paraId="35E4995D" w14:textId="77777777" w:rsidR="00D8699A" w:rsidRDefault="00D8699A">
      <w:pPr>
        <w:rPr>
          <w:rFonts w:ascii="Times New Roman" w:hAnsi="Times New Roman"/>
          <w:sz w:val="30"/>
        </w:rPr>
      </w:pPr>
      <w:r>
        <w:lastRenderedPageBreak/>
        <w:br w:type="page"/>
      </w:r>
    </w:p>
    <w:p w14:paraId="29BC9695" w14:textId="77777777" w:rsidR="00D8699A" w:rsidRDefault="00D8699A">
      <w:pPr>
        <w:rPr>
          <w:rFonts w:ascii="Times New Roman" w:hAnsi="Times New Roman"/>
          <w:sz w:val="30"/>
        </w:rPr>
      </w:pPr>
      <w:r>
        <w:lastRenderedPageBreak/>
        <w:br w:type="page"/>
      </w:r>
    </w:p>
    <w:p w14:paraId="19407D3A" w14:textId="77777777" w:rsidR="00D8699A" w:rsidRDefault="00D8699A">
      <w:pPr>
        <w:rPr>
          <w:rFonts w:ascii="Times New Roman" w:hAnsi="Times New Roman"/>
          <w:sz w:val="30"/>
        </w:rPr>
      </w:pPr>
      <w:r>
        <w:lastRenderedPageBreak/>
        <w:br w:type="page"/>
      </w:r>
    </w:p>
    <w:p w14:paraId="51D56397" w14:textId="77777777" w:rsidR="00D8699A" w:rsidRDefault="00D8699A">
      <w:pPr>
        <w:rPr>
          <w:rFonts w:ascii="Times New Roman" w:hAnsi="Times New Roman"/>
          <w:sz w:val="30"/>
        </w:rPr>
      </w:pPr>
      <w:r>
        <w:lastRenderedPageBreak/>
        <w:br w:type="page"/>
      </w:r>
    </w:p>
    <w:p w14:paraId="64F35260" w14:textId="77777777" w:rsidR="00D8699A" w:rsidRDefault="00D8699A">
      <w:pPr>
        <w:rPr>
          <w:rFonts w:ascii="Times New Roman" w:hAnsi="Times New Roman"/>
          <w:sz w:val="30"/>
        </w:rPr>
      </w:pPr>
      <w:r>
        <w:lastRenderedPageBreak/>
        <w:br w:type="page"/>
      </w:r>
    </w:p>
    <w:p w14:paraId="15031237" w14:textId="77777777" w:rsidR="00D8699A" w:rsidRDefault="00D8699A">
      <w:pPr>
        <w:rPr>
          <w:rFonts w:ascii="Times New Roman" w:hAnsi="Times New Roman"/>
          <w:sz w:val="30"/>
        </w:rPr>
      </w:pPr>
      <w:r>
        <w:lastRenderedPageBreak/>
        <w:br w:type="page"/>
      </w:r>
    </w:p>
    <w:p w14:paraId="431B5C2C" w14:textId="77777777" w:rsidR="00D8699A" w:rsidRDefault="00D8699A">
      <w:pPr>
        <w:rPr>
          <w:rFonts w:ascii="Times New Roman" w:hAnsi="Times New Roman"/>
          <w:sz w:val="30"/>
        </w:rPr>
      </w:pPr>
      <w:r>
        <w:lastRenderedPageBreak/>
        <w:br w:type="page"/>
      </w:r>
    </w:p>
    <w:p w14:paraId="59251372" w14:textId="77777777" w:rsidR="00D8699A" w:rsidRDefault="00D8699A">
      <w:pPr>
        <w:rPr>
          <w:rFonts w:ascii="Times New Roman" w:hAnsi="Times New Roman"/>
          <w:sz w:val="30"/>
        </w:rPr>
      </w:pPr>
      <w:r>
        <w:lastRenderedPageBreak/>
        <w:br w:type="page"/>
      </w:r>
    </w:p>
    <w:p w14:paraId="74871FC2" w14:textId="77777777" w:rsidR="00D8699A" w:rsidRDefault="00D8699A">
      <w:pPr>
        <w:rPr>
          <w:rFonts w:ascii="Times New Roman" w:hAnsi="Times New Roman"/>
          <w:sz w:val="30"/>
        </w:rPr>
      </w:pPr>
      <w:r>
        <w:lastRenderedPageBreak/>
        <w:br w:type="page"/>
      </w:r>
    </w:p>
    <w:p w14:paraId="1A1E3A10" w14:textId="77777777" w:rsidR="00D8699A" w:rsidRDefault="00D8699A">
      <w:pPr>
        <w:rPr>
          <w:rFonts w:ascii="Times New Roman" w:hAnsi="Times New Roman"/>
          <w:sz w:val="30"/>
        </w:rPr>
      </w:pPr>
      <w:r>
        <w:lastRenderedPageBreak/>
        <w:br w:type="page"/>
      </w:r>
    </w:p>
    <w:p w14:paraId="4780F46A" w14:textId="77777777" w:rsidR="00D8699A" w:rsidRDefault="00D8699A">
      <w:pPr>
        <w:rPr>
          <w:rFonts w:ascii="Times New Roman" w:hAnsi="Times New Roman"/>
          <w:sz w:val="30"/>
        </w:rPr>
      </w:pPr>
      <w:r>
        <w:lastRenderedPageBreak/>
        <w:br w:type="page"/>
      </w:r>
    </w:p>
    <w:p w14:paraId="1D5A420F" w14:textId="77777777" w:rsidR="00D8699A" w:rsidRDefault="00D8699A">
      <w:pPr>
        <w:rPr>
          <w:rFonts w:ascii="Times New Roman" w:hAnsi="Times New Roman"/>
          <w:sz w:val="30"/>
        </w:rPr>
      </w:pPr>
      <w:r>
        <w:lastRenderedPageBreak/>
        <w:br w:type="page"/>
      </w:r>
    </w:p>
    <w:p w14:paraId="14670EAB" w14:textId="77777777" w:rsidR="00D8699A" w:rsidRDefault="00D8699A">
      <w:pPr>
        <w:rPr>
          <w:rFonts w:ascii="Times New Roman" w:hAnsi="Times New Roman"/>
          <w:sz w:val="30"/>
        </w:rPr>
      </w:pPr>
      <w:r>
        <w:lastRenderedPageBreak/>
        <w:br w:type="page"/>
      </w:r>
    </w:p>
    <w:p w14:paraId="36FD8919" w14:textId="77777777" w:rsidR="00D8699A" w:rsidRDefault="00D8699A">
      <w:pPr>
        <w:rPr>
          <w:rFonts w:ascii="Times New Roman" w:hAnsi="Times New Roman"/>
          <w:sz w:val="30"/>
        </w:rPr>
      </w:pPr>
      <w:r>
        <w:lastRenderedPageBreak/>
        <w:br w:type="page"/>
      </w:r>
    </w:p>
    <w:p w14:paraId="75B59E2B" w14:textId="77777777" w:rsidR="00D8699A" w:rsidRDefault="00D8699A">
      <w:pPr>
        <w:rPr>
          <w:rFonts w:ascii="Times New Roman" w:hAnsi="Times New Roman"/>
          <w:sz w:val="30"/>
        </w:rPr>
      </w:pPr>
      <w:r>
        <w:lastRenderedPageBreak/>
        <w:br w:type="page"/>
      </w:r>
    </w:p>
    <w:p w14:paraId="338CF614" w14:textId="77777777" w:rsidR="00D8699A" w:rsidRDefault="00D8699A">
      <w:pPr>
        <w:rPr>
          <w:rFonts w:ascii="Times New Roman" w:hAnsi="Times New Roman"/>
          <w:sz w:val="30"/>
        </w:rPr>
      </w:pPr>
      <w:r>
        <w:lastRenderedPageBreak/>
        <w:br w:type="page"/>
      </w:r>
    </w:p>
    <w:p w14:paraId="5D2351B3" w14:textId="77777777" w:rsidR="00D8699A" w:rsidRDefault="00D8699A">
      <w:pPr>
        <w:rPr>
          <w:rFonts w:ascii="Times New Roman" w:hAnsi="Times New Roman"/>
          <w:sz w:val="30"/>
        </w:rPr>
      </w:pPr>
      <w:r>
        <w:lastRenderedPageBreak/>
        <w:br w:type="page"/>
      </w:r>
    </w:p>
    <w:p w14:paraId="7E484F96" w14:textId="77777777" w:rsidR="00D8699A" w:rsidRDefault="00D8699A">
      <w:pPr>
        <w:rPr>
          <w:rFonts w:ascii="Times New Roman" w:hAnsi="Times New Roman"/>
          <w:sz w:val="30"/>
        </w:rPr>
      </w:pPr>
      <w:r>
        <w:lastRenderedPageBreak/>
        <w:br w:type="page"/>
      </w:r>
    </w:p>
    <w:p w14:paraId="3290D63F" w14:textId="77777777" w:rsidR="00D8699A" w:rsidRDefault="00D8699A">
      <w:pPr>
        <w:rPr>
          <w:rFonts w:ascii="Times New Roman" w:hAnsi="Times New Roman"/>
          <w:sz w:val="30"/>
        </w:rPr>
      </w:pPr>
      <w:r>
        <w:lastRenderedPageBreak/>
        <w:br w:type="page"/>
      </w:r>
    </w:p>
    <w:p w14:paraId="0B024F9E" w14:textId="77777777" w:rsidR="00D8699A" w:rsidRDefault="00D8699A">
      <w:pPr>
        <w:rPr>
          <w:rFonts w:ascii="Times New Roman" w:hAnsi="Times New Roman"/>
          <w:sz w:val="30"/>
        </w:rPr>
      </w:pPr>
      <w:r>
        <w:lastRenderedPageBreak/>
        <w:br w:type="page"/>
      </w:r>
    </w:p>
    <w:p w14:paraId="2B156407" w14:textId="77777777" w:rsidR="00D8699A" w:rsidRDefault="00D8699A">
      <w:pPr>
        <w:rPr>
          <w:rFonts w:ascii="Times New Roman" w:hAnsi="Times New Roman"/>
          <w:sz w:val="30"/>
        </w:rPr>
      </w:pPr>
      <w:r>
        <w:lastRenderedPageBreak/>
        <w:br w:type="page"/>
      </w:r>
    </w:p>
    <w:p w14:paraId="3681BA97" w14:textId="77777777" w:rsidR="00D8699A" w:rsidRDefault="00D8699A">
      <w:pPr>
        <w:rPr>
          <w:rFonts w:ascii="Times New Roman" w:hAnsi="Times New Roman"/>
          <w:sz w:val="30"/>
        </w:rPr>
      </w:pPr>
      <w:r>
        <w:lastRenderedPageBreak/>
        <w:br w:type="page"/>
      </w:r>
    </w:p>
    <w:p w14:paraId="114E719E" w14:textId="77777777" w:rsidR="00D8699A" w:rsidRDefault="00D8699A">
      <w:pPr>
        <w:rPr>
          <w:rFonts w:ascii="Times New Roman" w:hAnsi="Times New Roman"/>
          <w:sz w:val="30"/>
        </w:rPr>
      </w:pPr>
      <w:r>
        <w:lastRenderedPageBreak/>
        <w:br w:type="page"/>
      </w:r>
    </w:p>
    <w:p w14:paraId="2E862695" w14:textId="77777777" w:rsidR="00D8699A" w:rsidRDefault="00D8699A">
      <w:pPr>
        <w:rPr>
          <w:rFonts w:ascii="Times New Roman" w:hAnsi="Times New Roman"/>
          <w:sz w:val="30"/>
        </w:rPr>
      </w:pPr>
      <w:r>
        <w:lastRenderedPageBreak/>
        <w:br w:type="page"/>
      </w:r>
    </w:p>
    <w:p w14:paraId="162F62A3" w14:textId="77777777" w:rsidR="00D8699A" w:rsidRDefault="00D8699A">
      <w:pPr>
        <w:rPr>
          <w:rFonts w:ascii="Times New Roman" w:hAnsi="Times New Roman"/>
          <w:sz w:val="30"/>
        </w:rPr>
      </w:pPr>
      <w:r>
        <w:lastRenderedPageBreak/>
        <w:br w:type="page"/>
      </w:r>
    </w:p>
    <w:p w14:paraId="013C4F98" w14:textId="77777777" w:rsidR="00D8699A" w:rsidRDefault="00D8699A">
      <w:pPr>
        <w:rPr>
          <w:rFonts w:ascii="Times New Roman" w:hAnsi="Times New Roman"/>
          <w:sz w:val="30"/>
        </w:rPr>
      </w:pPr>
      <w:r>
        <w:lastRenderedPageBreak/>
        <w:br w:type="page"/>
      </w:r>
    </w:p>
    <w:p w14:paraId="2B41126D" w14:textId="77777777" w:rsidR="00D8699A" w:rsidRDefault="00D8699A">
      <w:pPr>
        <w:rPr>
          <w:rFonts w:ascii="Times New Roman" w:hAnsi="Times New Roman"/>
          <w:sz w:val="30"/>
        </w:rPr>
      </w:pPr>
      <w:r>
        <w:lastRenderedPageBreak/>
        <w:br w:type="page"/>
      </w:r>
    </w:p>
    <w:p w14:paraId="33823CEE" w14:textId="77777777" w:rsidR="00D8699A" w:rsidRDefault="00D8699A">
      <w:pPr>
        <w:rPr>
          <w:rFonts w:ascii="Times New Roman" w:hAnsi="Times New Roman"/>
          <w:sz w:val="30"/>
        </w:rPr>
      </w:pPr>
      <w:r>
        <w:lastRenderedPageBreak/>
        <w:br w:type="page"/>
      </w:r>
    </w:p>
    <w:p w14:paraId="076253BD" w14:textId="77777777" w:rsidR="00D8699A" w:rsidRDefault="00D8699A">
      <w:pPr>
        <w:rPr>
          <w:rFonts w:ascii="Times New Roman" w:hAnsi="Times New Roman"/>
          <w:sz w:val="30"/>
        </w:rPr>
      </w:pPr>
      <w:r>
        <w:lastRenderedPageBreak/>
        <w:br w:type="page"/>
      </w:r>
    </w:p>
    <w:p w14:paraId="6200D63F" w14:textId="77777777" w:rsidR="00D8699A" w:rsidRDefault="00D8699A">
      <w:pPr>
        <w:rPr>
          <w:rFonts w:ascii="Times New Roman" w:hAnsi="Times New Roman"/>
          <w:sz w:val="30"/>
        </w:rPr>
      </w:pPr>
      <w:r>
        <w:lastRenderedPageBreak/>
        <w:br w:type="page"/>
      </w:r>
    </w:p>
    <w:p w14:paraId="7C67D34A" w14:textId="77777777" w:rsidR="00D8699A" w:rsidRDefault="00D8699A">
      <w:pPr>
        <w:rPr>
          <w:rFonts w:ascii="Times New Roman" w:hAnsi="Times New Roman"/>
          <w:sz w:val="30"/>
        </w:rPr>
      </w:pPr>
      <w:r>
        <w:lastRenderedPageBreak/>
        <w:br w:type="page"/>
      </w:r>
    </w:p>
    <w:p w14:paraId="47CB20A3" w14:textId="77777777" w:rsidR="00D8699A" w:rsidRDefault="00D8699A">
      <w:pPr>
        <w:rPr>
          <w:rFonts w:ascii="Times New Roman" w:hAnsi="Times New Roman"/>
          <w:sz w:val="30"/>
        </w:rPr>
      </w:pPr>
      <w:r>
        <w:lastRenderedPageBreak/>
        <w:br w:type="page"/>
      </w:r>
    </w:p>
    <w:p w14:paraId="32E710CA" w14:textId="77777777" w:rsidR="00D8699A" w:rsidRDefault="00D8699A">
      <w:pPr>
        <w:rPr>
          <w:rFonts w:ascii="Times New Roman" w:hAnsi="Times New Roman"/>
          <w:sz w:val="30"/>
        </w:rPr>
      </w:pPr>
      <w:r>
        <w:lastRenderedPageBreak/>
        <w:br w:type="page"/>
      </w:r>
    </w:p>
    <w:p w14:paraId="5B5C347E" w14:textId="77777777" w:rsidR="00D8699A" w:rsidRDefault="00D8699A">
      <w:pPr>
        <w:rPr>
          <w:rFonts w:ascii="Times New Roman" w:hAnsi="Times New Roman"/>
          <w:sz w:val="30"/>
        </w:rPr>
      </w:pPr>
      <w:r>
        <w:lastRenderedPageBreak/>
        <w:br w:type="page"/>
      </w:r>
    </w:p>
    <w:p w14:paraId="49EA8585" w14:textId="77777777" w:rsidR="00D8699A" w:rsidRDefault="00D8699A">
      <w:pPr>
        <w:rPr>
          <w:rFonts w:ascii="Times New Roman" w:hAnsi="Times New Roman"/>
          <w:sz w:val="30"/>
        </w:rPr>
      </w:pPr>
      <w:r>
        <w:lastRenderedPageBreak/>
        <w:br w:type="page"/>
      </w:r>
    </w:p>
    <w:p w14:paraId="3BE2267F" w14:textId="77777777" w:rsidR="00D8699A" w:rsidRDefault="00D8699A">
      <w:pPr>
        <w:rPr>
          <w:rFonts w:ascii="Times New Roman" w:hAnsi="Times New Roman"/>
          <w:sz w:val="30"/>
        </w:rPr>
      </w:pPr>
      <w:r>
        <w:lastRenderedPageBreak/>
        <w:br w:type="page"/>
      </w:r>
    </w:p>
    <w:p w14:paraId="0626D75C" w14:textId="77777777" w:rsidR="00D8699A" w:rsidRDefault="00D8699A">
      <w:pPr>
        <w:rPr>
          <w:rFonts w:ascii="Times New Roman" w:hAnsi="Times New Roman"/>
          <w:sz w:val="30"/>
        </w:rPr>
      </w:pPr>
      <w:r>
        <w:lastRenderedPageBreak/>
        <w:br w:type="page"/>
      </w:r>
    </w:p>
    <w:p w14:paraId="49E0C1B6" w14:textId="77777777" w:rsidR="00D8699A" w:rsidRDefault="00D8699A">
      <w:pPr>
        <w:rPr>
          <w:rFonts w:ascii="Times New Roman" w:hAnsi="Times New Roman"/>
          <w:sz w:val="30"/>
        </w:rPr>
      </w:pPr>
      <w:r>
        <w:lastRenderedPageBreak/>
        <w:br w:type="page"/>
      </w:r>
    </w:p>
    <w:p w14:paraId="5F1674DC" w14:textId="77777777" w:rsidR="00D8699A" w:rsidRDefault="00D8699A">
      <w:pPr>
        <w:rPr>
          <w:rFonts w:ascii="Times New Roman" w:hAnsi="Times New Roman"/>
          <w:sz w:val="30"/>
        </w:rPr>
      </w:pPr>
      <w:r>
        <w:lastRenderedPageBreak/>
        <w:br w:type="page"/>
      </w:r>
    </w:p>
    <w:p w14:paraId="1355E645" w14:textId="77777777" w:rsidR="00D8699A" w:rsidRDefault="00D8699A">
      <w:pPr>
        <w:rPr>
          <w:rFonts w:ascii="Times New Roman" w:hAnsi="Times New Roman"/>
          <w:sz w:val="30"/>
        </w:rPr>
      </w:pPr>
      <w:r>
        <w:lastRenderedPageBreak/>
        <w:br w:type="page"/>
      </w:r>
    </w:p>
    <w:p w14:paraId="118C5A8D" w14:textId="77777777" w:rsidR="00D8699A" w:rsidRDefault="00D8699A">
      <w:pPr>
        <w:rPr>
          <w:rFonts w:ascii="Times New Roman" w:hAnsi="Times New Roman"/>
          <w:sz w:val="30"/>
        </w:rPr>
      </w:pPr>
      <w:r>
        <w:lastRenderedPageBreak/>
        <w:br w:type="page"/>
      </w:r>
    </w:p>
    <w:p w14:paraId="077193FF" w14:textId="77777777" w:rsidR="00D8699A" w:rsidRDefault="00D8699A">
      <w:pPr>
        <w:rPr>
          <w:rFonts w:ascii="Times New Roman" w:hAnsi="Times New Roman"/>
          <w:sz w:val="30"/>
        </w:rPr>
      </w:pPr>
      <w:r>
        <w:lastRenderedPageBreak/>
        <w:br w:type="page"/>
      </w:r>
    </w:p>
    <w:p w14:paraId="6A5B9311" w14:textId="77777777" w:rsidR="00D8699A" w:rsidRDefault="00D8699A">
      <w:pPr>
        <w:rPr>
          <w:rFonts w:ascii="Times New Roman" w:hAnsi="Times New Roman"/>
          <w:sz w:val="30"/>
        </w:rPr>
      </w:pPr>
      <w:r>
        <w:lastRenderedPageBreak/>
        <w:br w:type="page"/>
      </w:r>
    </w:p>
    <w:p w14:paraId="06617FA9" w14:textId="77777777" w:rsidR="00D8699A" w:rsidRDefault="00D8699A">
      <w:pPr>
        <w:rPr>
          <w:rFonts w:ascii="Times New Roman" w:hAnsi="Times New Roman"/>
          <w:sz w:val="30"/>
        </w:rPr>
      </w:pPr>
      <w:r>
        <w:lastRenderedPageBreak/>
        <w:br w:type="page"/>
      </w:r>
    </w:p>
    <w:p w14:paraId="5971B5DB" w14:textId="77777777" w:rsidR="00D8699A" w:rsidRDefault="00D8699A">
      <w:pPr>
        <w:rPr>
          <w:rFonts w:ascii="Times New Roman" w:hAnsi="Times New Roman"/>
          <w:sz w:val="30"/>
        </w:rPr>
      </w:pPr>
      <w:r>
        <w:lastRenderedPageBreak/>
        <w:br w:type="page"/>
      </w:r>
    </w:p>
    <w:p w14:paraId="7E476552" w14:textId="77777777" w:rsidR="00D8699A" w:rsidRDefault="00D8699A">
      <w:pPr>
        <w:rPr>
          <w:rFonts w:ascii="Times New Roman" w:hAnsi="Times New Roman"/>
          <w:sz w:val="30"/>
        </w:rPr>
      </w:pPr>
      <w:r>
        <w:lastRenderedPageBreak/>
        <w:br w:type="page"/>
      </w:r>
    </w:p>
    <w:p w14:paraId="6A92B71F" w14:textId="77777777" w:rsidR="00D8699A" w:rsidRDefault="00D8699A">
      <w:pPr>
        <w:rPr>
          <w:rFonts w:ascii="Times New Roman" w:hAnsi="Times New Roman"/>
          <w:sz w:val="30"/>
        </w:rPr>
      </w:pPr>
      <w:r>
        <w:lastRenderedPageBreak/>
        <w:br w:type="page"/>
      </w:r>
    </w:p>
    <w:p w14:paraId="14DF7797" w14:textId="77777777" w:rsidR="00D8699A" w:rsidRDefault="00D8699A">
      <w:pPr>
        <w:rPr>
          <w:rFonts w:ascii="Times New Roman" w:hAnsi="Times New Roman"/>
          <w:sz w:val="30"/>
        </w:rPr>
      </w:pPr>
      <w:r>
        <w:lastRenderedPageBreak/>
        <w:br w:type="page"/>
      </w:r>
    </w:p>
    <w:p w14:paraId="5BD36BC4" w14:textId="77777777" w:rsidR="00D8699A" w:rsidRDefault="00D8699A">
      <w:pPr>
        <w:rPr>
          <w:rFonts w:ascii="Times New Roman" w:hAnsi="Times New Roman"/>
          <w:sz w:val="30"/>
        </w:rPr>
      </w:pPr>
      <w:r>
        <w:lastRenderedPageBreak/>
        <w:br w:type="page"/>
      </w:r>
    </w:p>
    <w:p w14:paraId="4493B03E" w14:textId="77777777" w:rsidR="00D8699A" w:rsidRDefault="00D8699A">
      <w:pPr>
        <w:rPr>
          <w:rFonts w:ascii="Times New Roman" w:hAnsi="Times New Roman"/>
          <w:sz w:val="30"/>
        </w:rPr>
      </w:pPr>
      <w:r>
        <w:lastRenderedPageBreak/>
        <w:br w:type="page"/>
      </w:r>
    </w:p>
    <w:p w14:paraId="6BB96D16" w14:textId="77777777" w:rsidR="00D8699A" w:rsidRDefault="00D8699A">
      <w:pPr>
        <w:rPr>
          <w:rFonts w:ascii="Times New Roman" w:hAnsi="Times New Roman"/>
          <w:sz w:val="30"/>
        </w:rPr>
      </w:pPr>
      <w:r>
        <w:lastRenderedPageBreak/>
        <w:br w:type="page"/>
      </w:r>
    </w:p>
    <w:p w14:paraId="247AAD67" w14:textId="77777777" w:rsidR="00D8699A" w:rsidRDefault="00D8699A">
      <w:pPr>
        <w:rPr>
          <w:rFonts w:ascii="Times New Roman" w:hAnsi="Times New Roman"/>
          <w:sz w:val="30"/>
        </w:rPr>
      </w:pPr>
      <w:r>
        <w:lastRenderedPageBreak/>
        <w:br w:type="page"/>
      </w:r>
    </w:p>
    <w:p w14:paraId="6B3369B7" w14:textId="77777777" w:rsidR="00D8699A" w:rsidRDefault="00D8699A">
      <w:pPr>
        <w:rPr>
          <w:rFonts w:ascii="Times New Roman" w:hAnsi="Times New Roman"/>
          <w:sz w:val="30"/>
        </w:rPr>
      </w:pPr>
      <w:r>
        <w:lastRenderedPageBreak/>
        <w:br w:type="page"/>
      </w:r>
    </w:p>
    <w:p w14:paraId="6B45CBD8" w14:textId="77777777" w:rsidR="00D8699A" w:rsidRDefault="00D8699A">
      <w:pPr>
        <w:rPr>
          <w:rFonts w:ascii="Times New Roman" w:hAnsi="Times New Roman"/>
          <w:sz w:val="30"/>
        </w:rPr>
      </w:pPr>
      <w:r>
        <w:lastRenderedPageBreak/>
        <w:br w:type="page"/>
      </w:r>
    </w:p>
    <w:p w14:paraId="6B63CB43" w14:textId="77777777" w:rsidR="00D8699A" w:rsidRDefault="00D8699A">
      <w:pPr>
        <w:rPr>
          <w:rFonts w:ascii="Times New Roman" w:hAnsi="Times New Roman"/>
          <w:sz w:val="30"/>
        </w:rPr>
      </w:pPr>
      <w:r>
        <w:lastRenderedPageBreak/>
        <w:br w:type="page"/>
      </w:r>
    </w:p>
    <w:p w14:paraId="4F0DC413" w14:textId="77777777" w:rsidR="00D8699A" w:rsidRDefault="00D8699A">
      <w:pPr>
        <w:rPr>
          <w:rFonts w:ascii="Times New Roman" w:hAnsi="Times New Roman"/>
          <w:sz w:val="30"/>
        </w:rPr>
      </w:pPr>
      <w:r>
        <w:lastRenderedPageBreak/>
        <w:br w:type="page"/>
      </w:r>
    </w:p>
    <w:p w14:paraId="3AA0E625" w14:textId="77777777" w:rsidR="00D8699A" w:rsidRDefault="00D8699A">
      <w:pPr>
        <w:rPr>
          <w:rFonts w:ascii="Times New Roman" w:hAnsi="Times New Roman"/>
          <w:sz w:val="30"/>
        </w:rPr>
      </w:pPr>
      <w:r>
        <w:lastRenderedPageBreak/>
        <w:br w:type="page"/>
      </w:r>
    </w:p>
    <w:p w14:paraId="18D2983A" w14:textId="77777777" w:rsidR="00D8699A" w:rsidRDefault="00D8699A">
      <w:pPr>
        <w:rPr>
          <w:rFonts w:ascii="Times New Roman" w:hAnsi="Times New Roman"/>
          <w:sz w:val="30"/>
        </w:rPr>
      </w:pPr>
      <w:r>
        <w:lastRenderedPageBreak/>
        <w:br w:type="page"/>
      </w:r>
    </w:p>
    <w:p w14:paraId="7F58ECA1" w14:textId="77777777" w:rsidR="00D8699A" w:rsidRDefault="00D8699A">
      <w:pPr>
        <w:rPr>
          <w:rFonts w:ascii="Times New Roman" w:hAnsi="Times New Roman"/>
          <w:sz w:val="30"/>
        </w:rPr>
      </w:pPr>
      <w:r>
        <w:lastRenderedPageBreak/>
        <w:br w:type="page"/>
      </w:r>
    </w:p>
    <w:p w14:paraId="320C7D11" w14:textId="77777777" w:rsidR="00D8699A" w:rsidRDefault="00D8699A">
      <w:pPr>
        <w:rPr>
          <w:rFonts w:ascii="Times New Roman" w:hAnsi="Times New Roman"/>
          <w:sz w:val="30"/>
        </w:rPr>
      </w:pPr>
      <w:r>
        <w:lastRenderedPageBreak/>
        <w:br w:type="page"/>
      </w:r>
    </w:p>
    <w:p w14:paraId="7C4027E5" w14:textId="77777777" w:rsidR="00D8699A" w:rsidRDefault="00D8699A">
      <w:pPr>
        <w:rPr>
          <w:rFonts w:ascii="Times New Roman" w:hAnsi="Times New Roman"/>
          <w:sz w:val="30"/>
        </w:rPr>
      </w:pPr>
      <w:r>
        <w:lastRenderedPageBreak/>
        <w:br w:type="page"/>
      </w:r>
    </w:p>
    <w:p w14:paraId="03AD3557" w14:textId="77777777" w:rsidR="00D8699A" w:rsidRDefault="00D8699A">
      <w:pPr>
        <w:rPr>
          <w:rFonts w:ascii="Times New Roman" w:hAnsi="Times New Roman"/>
          <w:sz w:val="30"/>
        </w:rPr>
      </w:pPr>
      <w:r>
        <w:lastRenderedPageBreak/>
        <w:br w:type="page"/>
      </w:r>
    </w:p>
    <w:p w14:paraId="118EF4B6" w14:textId="77777777" w:rsidR="00D8699A" w:rsidRDefault="00D8699A">
      <w:pPr>
        <w:rPr>
          <w:rFonts w:ascii="Times New Roman" w:hAnsi="Times New Roman"/>
          <w:sz w:val="30"/>
        </w:rPr>
      </w:pPr>
      <w:r>
        <w:lastRenderedPageBreak/>
        <w:br w:type="page"/>
      </w:r>
    </w:p>
    <w:p w14:paraId="497BE54F" w14:textId="77777777" w:rsidR="00D8699A" w:rsidRDefault="00D8699A">
      <w:pPr>
        <w:rPr>
          <w:rFonts w:ascii="Times New Roman" w:hAnsi="Times New Roman"/>
          <w:sz w:val="30"/>
        </w:rPr>
      </w:pPr>
      <w:r>
        <w:lastRenderedPageBreak/>
        <w:br w:type="page"/>
      </w:r>
    </w:p>
    <w:p w14:paraId="23FE4C62" w14:textId="77777777" w:rsidR="00D8699A" w:rsidRDefault="00D8699A">
      <w:pPr>
        <w:rPr>
          <w:rFonts w:ascii="Times New Roman" w:hAnsi="Times New Roman"/>
          <w:sz w:val="30"/>
        </w:rPr>
      </w:pPr>
      <w:r>
        <w:lastRenderedPageBreak/>
        <w:br w:type="page"/>
      </w:r>
    </w:p>
    <w:p w14:paraId="3B773D0C" w14:textId="77777777" w:rsidR="00D8699A" w:rsidRDefault="00D8699A">
      <w:pPr>
        <w:rPr>
          <w:rFonts w:ascii="Times New Roman" w:hAnsi="Times New Roman"/>
          <w:sz w:val="30"/>
        </w:rPr>
      </w:pPr>
      <w:r>
        <w:lastRenderedPageBreak/>
        <w:br w:type="page"/>
      </w:r>
    </w:p>
    <w:p w14:paraId="57902AC0" w14:textId="77777777" w:rsidR="00D8699A" w:rsidRDefault="00D8699A">
      <w:pPr>
        <w:rPr>
          <w:rFonts w:ascii="Times New Roman" w:hAnsi="Times New Roman"/>
          <w:sz w:val="30"/>
        </w:rPr>
      </w:pPr>
      <w:r>
        <w:lastRenderedPageBreak/>
        <w:br w:type="page"/>
      </w:r>
    </w:p>
    <w:p w14:paraId="2DA75D2A" w14:textId="77777777" w:rsidR="00D8699A" w:rsidRDefault="00D8699A">
      <w:pPr>
        <w:rPr>
          <w:rFonts w:ascii="Times New Roman" w:hAnsi="Times New Roman"/>
          <w:sz w:val="30"/>
        </w:rPr>
      </w:pPr>
      <w:r>
        <w:lastRenderedPageBreak/>
        <w:br w:type="page"/>
      </w:r>
    </w:p>
    <w:p w14:paraId="120D1858" w14:textId="77777777" w:rsidR="00D8699A" w:rsidRDefault="00D8699A">
      <w:pPr>
        <w:rPr>
          <w:rFonts w:ascii="Times New Roman" w:hAnsi="Times New Roman"/>
          <w:sz w:val="30"/>
        </w:rPr>
      </w:pPr>
      <w:r>
        <w:lastRenderedPageBreak/>
        <w:br w:type="page"/>
      </w:r>
    </w:p>
    <w:p w14:paraId="0DA6CE84" w14:textId="77777777" w:rsidR="00D8699A" w:rsidRDefault="00D8699A">
      <w:pPr>
        <w:rPr>
          <w:rFonts w:ascii="Times New Roman" w:hAnsi="Times New Roman"/>
          <w:sz w:val="30"/>
        </w:rPr>
      </w:pPr>
      <w:r>
        <w:lastRenderedPageBreak/>
        <w:br w:type="page"/>
      </w:r>
    </w:p>
    <w:p w14:paraId="58E632DF" w14:textId="77777777" w:rsidR="00D8699A" w:rsidRDefault="00D8699A">
      <w:pPr>
        <w:rPr>
          <w:rFonts w:ascii="Times New Roman" w:hAnsi="Times New Roman"/>
          <w:sz w:val="30"/>
        </w:rPr>
      </w:pPr>
      <w:r>
        <w:lastRenderedPageBreak/>
        <w:br w:type="page"/>
      </w:r>
    </w:p>
    <w:p w14:paraId="69DA8EEA" w14:textId="77777777" w:rsidR="00D8699A" w:rsidRDefault="00D8699A">
      <w:pPr>
        <w:rPr>
          <w:rFonts w:ascii="Times New Roman" w:hAnsi="Times New Roman"/>
          <w:sz w:val="30"/>
        </w:rPr>
      </w:pPr>
      <w:r>
        <w:lastRenderedPageBreak/>
        <w:br w:type="page"/>
      </w:r>
    </w:p>
    <w:p w14:paraId="0278CE3B" w14:textId="77777777" w:rsidR="00D8699A" w:rsidRDefault="00D8699A">
      <w:pPr>
        <w:rPr>
          <w:rFonts w:ascii="Times New Roman" w:hAnsi="Times New Roman"/>
          <w:sz w:val="30"/>
        </w:rPr>
      </w:pPr>
      <w:r>
        <w:lastRenderedPageBreak/>
        <w:br w:type="page"/>
      </w:r>
    </w:p>
    <w:p w14:paraId="78156050" w14:textId="77777777" w:rsidR="00D8699A" w:rsidRDefault="00D8699A">
      <w:pPr>
        <w:rPr>
          <w:rFonts w:ascii="Times New Roman" w:hAnsi="Times New Roman"/>
          <w:sz w:val="30"/>
        </w:rPr>
      </w:pPr>
      <w:r>
        <w:lastRenderedPageBreak/>
        <w:br w:type="page"/>
      </w:r>
    </w:p>
    <w:p w14:paraId="56C0A9B6" w14:textId="77777777" w:rsidR="00D8699A" w:rsidRDefault="00D8699A">
      <w:pPr>
        <w:rPr>
          <w:rFonts w:ascii="Times New Roman" w:hAnsi="Times New Roman"/>
          <w:sz w:val="30"/>
        </w:rPr>
      </w:pPr>
      <w:r>
        <w:lastRenderedPageBreak/>
        <w:br w:type="page"/>
      </w:r>
    </w:p>
    <w:p w14:paraId="602BC85F" w14:textId="77777777" w:rsidR="00D8699A" w:rsidRDefault="00D8699A">
      <w:pPr>
        <w:rPr>
          <w:rFonts w:ascii="Times New Roman" w:hAnsi="Times New Roman"/>
          <w:sz w:val="30"/>
        </w:rPr>
      </w:pPr>
      <w:r>
        <w:lastRenderedPageBreak/>
        <w:br w:type="page"/>
      </w:r>
    </w:p>
    <w:p w14:paraId="06F26C39" w14:textId="77777777" w:rsidR="00D8699A" w:rsidRDefault="00D8699A">
      <w:pPr>
        <w:rPr>
          <w:rFonts w:ascii="Times New Roman" w:hAnsi="Times New Roman"/>
          <w:sz w:val="30"/>
        </w:rPr>
      </w:pPr>
      <w:r>
        <w:lastRenderedPageBreak/>
        <w:br w:type="page"/>
      </w:r>
    </w:p>
    <w:p w14:paraId="1C570022" w14:textId="77777777" w:rsidR="00D8699A" w:rsidRDefault="00D8699A">
      <w:pPr>
        <w:rPr>
          <w:rFonts w:ascii="Times New Roman" w:hAnsi="Times New Roman"/>
          <w:sz w:val="30"/>
        </w:rPr>
      </w:pPr>
      <w:r>
        <w:lastRenderedPageBreak/>
        <w:br w:type="page"/>
      </w:r>
    </w:p>
    <w:p w14:paraId="14F6BD6F" w14:textId="77777777" w:rsidR="00D8699A" w:rsidRDefault="00D8699A">
      <w:pPr>
        <w:rPr>
          <w:rFonts w:ascii="Times New Roman" w:hAnsi="Times New Roman"/>
          <w:sz w:val="30"/>
        </w:rPr>
      </w:pPr>
      <w:r>
        <w:lastRenderedPageBreak/>
        <w:br w:type="page"/>
      </w:r>
    </w:p>
    <w:p w14:paraId="73331EF1" w14:textId="77777777" w:rsidR="00D8699A" w:rsidRDefault="00D8699A">
      <w:pPr>
        <w:rPr>
          <w:rFonts w:ascii="Times New Roman" w:hAnsi="Times New Roman"/>
          <w:sz w:val="30"/>
        </w:rPr>
      </w:pPr>
      <w:r>
        <w:lastRenderedPageBreak/>
        <w:br w:type="page"/>
      </w:r>
    </w:p>
    <w:p w14:paraId="56E008B9" w14:textId="77777777" w:rsidR="00D8699A" w:rsidRDefault="00D8699A">
      <w:pPr>
        <w:rPr>
          <w:rFonts w:ascii="Times New Roman" w:hAnsi="Times New Roman"/>
          <w:sz w:val="30"/>
        </w:rPr>
      </w:pPr>
      <w:r>
        <w:lastRenderedPageBreak/>
        <w:br w:type="page"/>
      </w:r>
    </w:p>
    <w:p w14:paraId="1132FB22" w14:textId="77777777" w:rsidR="00D8699A" w:rsidRDefault="00D8699A">
      <w:pPr>
        <w:rPr>
          <w:rFonts w:ascii="Times New Roman" w:hAnsi="Times New Roman"/>
          <w:sz w:val="30"/>
        </w:rPr>
      </w:pPr>
      <w:r>
        <w:lastRenderedPageBreak/>
        <w:br w:type="page"/>
      </w:r>
    </w:p>
    <w:p w14:paraId="7C60BC9A" w14:textId="77777777" w:rsidR="00D8699A" w:rsidRDefault="00D8699A">
      <w:pPr>
        <w:rPr>
          <w:rFonts w:ascii="Times New Roman" w:hAnsi="Times New Roman"/>
          <w:sz w:val="30"/>
        </w:rPr>
      </w:pPr>
      <w:r>
        <w:lastRenderedPageBreak/>
        <w:br w:type="page"/>
      </w:r>
    </w:p>
    <w:p w14:paraId="26338297" w14:textId="77777777" w:rsidR="00D8699A" w:rsidRDefault="00D8699A">
      <w:pPr>
        <w:rPr>
          <w:rFonts w:ascii="Times New Roman" w:hAnsi="Times New Roman"/>
          <w:sz w:val="30"/>
        </w:rPr>
      </w:pPr>
      <w:r>
        <w:lastRenderedPageBreak/>
        <w:br w:type="page"/>
      </w:r>
    </w:p>
    <w:p w14:paraId="3E4A0592" w14:textId="77777777" w:rsidR="00D8699A" w:rsidRDefault="00D8699A">
      <w:pPr>
        <w:rPr>
          <w:rFonts w:ascii="Times New Roman" w:hAnsi="Times New Roman"/>
          <w:sz w:val="30"/>
        </w:rPr>
      </w:pPr>
      <w:r>
        <w:lastRenderedPageBreak/>
        <w:br w:type="page"/>
      </w:r>
    </w:p>
    <w:p w14:paraId="6556FE01" w14:textId="77777777" w:rsidR="00D8699A" w:rsidRDefault="00D8699A">
      <w:pPr>
        <w:rPr>
          <w:rFonts w:ascii="Times New Roman" w:hAnsi="Times New Roman"/>
          <w:sz w:val="30"/>
        </w:rPr>
      </w:pPr>
      <w:r>
        <w:lastRenderedPageBreak/>
        <w:br w:type="page"/>
      </w:r>
    </w:p>
    <w:p w14:paraId="2EF66D22" w14:textId="77777777" w:rsidR="00D8699A" w:rsidRDefault="00D8699A">
      <w:pPr>
        <w:rPr>
          <w:rFonts w:ascii="Times New Roman" w:hAnsi="Times New Roman"/>
          <w:sz w:val="30"/>
        </w:rPr>
      </w:pPr>
      <w:r>
        <w:lastRenderedPageBreak/>
        <w:br w:type="page"/>
      </w:r>
    </w:p>
    <w:p w14:paraId="3B430AEE" w14:textId="77777777" w:rsidR="00D8699A" w:rsidRDefault="00D8699A">
      <w:pPr>
        <w:rPr>
          <w:rFonts w:ascii="Times New Roman" w:hAnsi="Times New Roman"/>
          <w:sz w:val="30"/>
        </w:rPr>
      </w:pPr>
      <w:r>
        <w:lastRenderedPageBreak/>
        <w:br w:type="page"/>
      </w:r>
    </w:p>
    <w:p w14:paraId="2B8047B5" w14:textId="77777777" w:rsidR="00D8699A" w:rsidRDefault="00D8699A">
      <w:pPr>
        <w:rPr>
          <w:rFonts w:ascii="Times New Roman" w:hAnsi="Times New Roman"/>
          <w:sz w:val="30"/>
        </w:rPr>
      </w:pPr>
      <w:r>
        <w:lastRenderedPageBreak/>
        <w:br w:type="page"/>
      </w:r>
    </w:p>
    <w:p w14:paraId="392CD625" w14:textId="77777777" w:rsidR="00D8699A" w:rsidRDefault="00D8699A">
      <w:pPr>
        <w:rPr>
          <w:rFonts w:ascii="Times New Roman" w:hAnsi="Times New Roman"/>
          <w:sz w:val="30"/>
        </w:rPr>
      </w:pPr>
      <w:r>
        <w:lastRenderedPageBreak/>
        <w:br w:type="page"/>
      </w:r>
    </w:p>
    <w:p w14:paraId="5571C1C2" w14:textId="77777777" w:rsidR="00D8699A" w:rsidRDefault="00D8699A">
      <w:pPr>
        <w:rPr>
          <w:rFonts w:ascii="Times New Roman" w:hAnsi="Times New Roman"/>
          <w:sz w:val="30"/>
        </w:rPr>
      </w:pPr>
      <w:r>
        <w:lastRenderedPageBreak/>
        <w:br w:type="page"/>
      </w:r>
    </w:p>
    <w:p w14:paraId="420F86C6" w14:textId="77777777" w:rsidR="00D8699A" w:rsidRDefault="00D8699A">
      <w:pPr>
        <w:rPr>
          <w:rFonts w:ascii="Times New Roman" w:hAnsi="Times New Roman"/>
          <w:sz w:val="30"/>
        </w:rPr>
      </w:pPr>
      <w:r>
        <w:lastRenderedPageBreak/>
        <w:br w:type="page"/>
      </w:r>
    </w:p>
    <w:p w14:paraId="14AFFE50" w14:textId="77777777" w:rsidR="00D8699A" w:rsidRDefault="00D8699A">
      <w:pPr>
        <w:rPr>
          <w:rFonts w:ascii="Times New Roman" w:hAnsi="Times New Roman"/>
          <w:sz w:val="30"/>
        </w:rPr>
      </w:pPr>
      <w:r>
        <w:lastRenderedPageBreak/>
        <w:br w:type="page"/>
      </w:r>
    </w:p>
    <w:p w14:paraId="4F8B7429" w14:textId="77777777" w:rsidR="00D8699A" w:rsidRDefault="00D8699A">
      <w:pPr>
        <w:rPr>
          <w:rFonts w:ascii="Times New Roman" w:hAnsi="Times New Roman"/>
          <w:sz w:val="30"/>
        </w:rPr>
      </w:pPr>
      <w:r>
        <w:lastRenderedPageBreak/>
        <w:br w:type="page"/>
      </w:r>
    </w:p>
    <w:p w14:paraId="3A2FBD96" w14:textId="77777777" w:rsidR="00D8699A" w:rsidRDefault="00D8699A">
      <w:pPr>
        <w:rPr>
          <w:rFonts w:ascii="Times New Roman" w:hAnsi="Times New Roman"/>
          <w:sz w:val="30"/>
        </w:rPr>
      </w:pPr>
      <w:r>
        <w:lastRenderedPageBreak/>
        <w:br w:type="page"/>
      </w:r>
    </w:p>
    <w:p w14:paraId="26D8B2A3" w14:textId="77777777" w:rsidR="00D8699A" w:rsidRDefault="00D8699A">
      <w:pPr>
        <w:rPr>
          <w:rFonts w:ascii="Times New Roman" w:hAnsi="Times New Roman"/>
          <w:sz w:val="30"/>
        </w:rPr>
      </w:pPr>
      <w:r>
        <w:lastRenderedPageBreak/>
        <w:br w:type="page"/>
      </w:r>
    </w:p>
    <w:p w14:paraId="49277DF7" w14:textId="29691618" w:rsidR="00D8699A" w:rsidRDefault="00D8699A">
      <w:pPr>
        <w:rPr>
          <w:rFonts w:ascii="Times New Roman" w:hAnsi="Times New Roman"/>
          <w:sz w:val="30"/>
        </w:rPr>
      </w:pPr>
    </w:p>
    <w:p w14:paraId="2DCB4AD0" w14:textId="0DDDE9AE" w:rsidR="00D8699A" w:rsidRPr="00B54F27" w:rsidRDefault="00D8699A" w:rsidP="000417B3">
      <w:pPr>
        <w:sectPr w:rsidR="00D8699A" w:rsidRPr="00B54F27" w:rsidSect="00155500">
          <w:headerReference w:type="even" r:id="rId21"/>
          <w:headerReference w:type="default" r:id="rId22"/>
          <w:footerReference w:type="even" r:id="rId23"/>
          <w:footerReference w:type="default" r:id="rId24"/>
          <w:headerReference w:type="first" r:id="rId25"/>
          <w:footerReference w:type="first" r:id="rId26"/>
          <w:pgSz w:w="9356" w:h="13721" w:code="9"/>
          <w:pgMar w:top="794" w:right="2438" w:bottom="1191" w:left="1021" w:header="0" w:footer="709" w:gutter="0"/>
          <w:cols w:space="708"/>
          <w:docGrid w:linePitch="360"/>
        </w:sectPr>
      </w:pPr>
      <w:r>
        <w:br w:type="page"/>
      </w: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12BB924C" w14:textId="2A471C50" w:rsidR="00D8699A" w:rsidRDefault="00D8699A" w:rsidP="00C419D4">
          <w:pPr>
            <w:pStyle w:val="Proprubrik"/>
            <w:spacing w:after="190"/>
          </w:pPr>
          <w:r>
            <w:t>Socialdepartementet</w:t>
          </w:r>
        </w:p>
      </w:sdtContent>
    </w:sdt>
    <w:p w14:paraId="40E81E63" w14:textId="437D4C73" w:rsidR="00D8699A" w:rsidRDefault="00D8699A" w:rsidP="000641A6">
      <w:pPr>
        <w:pStyle w:val="Proputdrag"/>
      </w:pPr>
      <w:bookmarkStart w:id="29" w:name="_Toc193359413"/>
      <w:r>
        <w:t xml:space="preserve">Utdrag ur protokoll vid regeringssammanträde </w:t>
      </w:r>
      <w:sdt>
        <w:sdtPr>
          <w:alias w:val="Datum"/>
          <w:tag w:val="Datum"/>
          <w:id w:val="1508867760"/>
          <w:date w:fullDate="2025-03-27T00:00:00Z">
            <w:dateFormat w:val="'den' d MMMM yyyy"/>
            <w:lid w:val="sv-SE"/>
            <w:storeMappedDataAs w:val="dateTime"/>
            <w:calendar w:val="gregorian"/>
          </w:date>
        </w:sdtPr>
        <w:sdtEndPr/>
        <w:sdtContent>
          <w:r>
            <w:t>den 27 mars 2025</w:t>
          </w:r>
        </w:sdtContent>
      </w:sdt>
      <w:bookmarkEnd w:id="29"/>
    </w:p>
    <w:p w14:paraId="23E29F52" w14:textId="77777777" w:rsidR="00D8699A" w:rsidRDefault="00D8699A" w:rsidP="000641A6">
      <w:pPr>
        <w:pStyle w:val="Brdtext"/>
        <w:jc w:val="left"/>
      </w:pPr>
    </w:p>
    <w:p w14:paraId="4806E115" w14:textId="0A49A39C" w:rsidR="00D8699A" w:rsidRDefault="00D8699A"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6D0F75">
            <w:t xml:space="preserve">statsrådet Busch, ordförande, och statsråden, Svantesson, Ankarberg Johansson, Edholm, J Pehrson, Jonson, Strömmer, Forssmed, Tenje, M Persson, Wykman, Malmer Stenergard, Kullgren, Liljestrand, Brandberg, Carlson, Rosencrantz, </w:t>
          </w:r>
          <w:proofErr w:type="spellStart"/>
          <w:r w:rsidR="006D0F75">
            <w:t>Dousa</w:t>
          </w:r>
          <w:proofErr w:type="spellEnd"/>
        </w:sdtContent>
      </w:sdt>
    </w:p>
    <w:p w14:paraId="4AF5C9BB" w14:textId="77777777" w:rsidR="00D8699A" w:rsidRDefault="00D8699A" w:rsidP="000641A6">
      <w:pPr>
        <w:pStyle w:val="Brdtext"/>
        <w:jc w:val="left"/>
      </w:pPr>
    </w:p>
    <w:p w14:paraId="5248E260" w14:textId="2E637628" w:rsidR="00D8699A" w:rsidRDefault="00D8699A" w:rsidP="000641A6">
      <w:pPr>
        <w:pStyle w:val="Brdtext"/>
        <w:jc w:val="left"/>
      </w:pPr>
      <w:r>
        <w:t xml:space="preserve">Föredragande: statsrådet </w:t>
      </w:r>
      <w:sdt>
        <w:sdtPr>
          <w:alias w:val="Foredragande"/>
          <w:tag w:val="Foredragande"/>
          <w:id w:val="-1423715855"/>
          <w:text w:multiLine="1"/>
        </w:sdtPr>
        <w:sdtEndPr/>
        <w:sdtContent>
          <w:r>
            <w:t>Ankarberg Johansson</w:t>
          </w:r>
        </w:sdtContent>
      </w:sdt>
    </w:p>
    <w:p w14:paraId="512155BD" w14:textId="77777777" w:rsidR="00D8699A" w:rsidRPr="00827386" w:rsidRDefault="00D8699A" w:rsidP="000641A6">
      <w:pPr>
        <w:pStyle w:val="Brdtext"/>
        <w:jc w:val="left"/>
        <w:rPr>
          <w:szCs w:val="21"/>
        </w:rPr>
      </w:pPr>
    </w:p>
    <w:p w14:paraId="06E31DD6" w14:textId="77777777" w:rsidR="00D8699A" w:rsidRPr="008B7E85" w:rsidRDefault="00D8699A" w:rsidP="0044419F">
      <w:pPr>
        <w:pStyle w:val="Slutstreck"/>
      </w:pPr>
      <w:r w:rsidRPr="008B7E85">
        <w:t>                    </w:t>
      </w:r>
    </w:p>
    <w:p w14:paraId="51FC5CFA" w14:textId="77777777" w:rsidR="00D8699A" w:rsidRPr="006E102E" w:rsidRDefault="00D8699A" w:rsidP="000641A6">
      <w:pPr>
        <w:pStyle w:val="Brdtext"/>
        <w:jc w:val="left"/>
        <w:rPr>
          <w:sz w:val="18"/>
          <w:szCs w:val="18"/>
        </w:rPr>
      </w:pPr>
    </w:p>
    <w:p w14:paraId="5987D28A" w14:textId="77777777" w:rsidR="00D8699A" w:rsidRDefault="00D8699A" w:rsidP="000641A6">
      <w:pPr>
        <w:pStyle w:val="Brdtext"/>
        <w:jc w:val="left"/>
      </w:pPr>
    </w:p>
    <w:p w14:paraId="4AA4CB4E" w14:textId="4C086EAE" w:rsidR="00D8699A" w:rsidRDefault="00D8699A"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del w:id="30" w:author="Helen Rudberg" w:date="2025-03-20T10:35:00Z">
            <w:r w:rsidDel="00D8699A">
              <w:delText xml:space="preserve">  </w:delText>
            </w:r>
          </w:del>
          <w:r>
            <w:t>Riksrevisionens rapport om tillsynen över medicintekniska produkter</w:t>
          </w:r>
        </w:sdtContent>
      </w:sdt>
    </w:p>
    <w:p w14:paraId="2F183AA4" w14:textId="77777777" w:rsidR="00D8699A" w:rsidRDefault="00D8699A" w:rsidP="000641A6">
      <w:pPr>
        <w:pStyle w:val="Brdtext"/>
      </w:pPr>
    </w:p>
    <w:p w14:paraId="507719D0" w14:textId="77777777" w:rsidR="00ED45B8" w:rsidRPr="00F55DC4" w:rsidRDefault="00ED45B8" w:rsidP="00AF4EEA">
      <w:pPr>
        <w:pStyle w:val="Brdtextmedindrag"/>
      </w:pPr>
    </w:p>
    <w:sectPr w:rsidR="00ED45B8" w:rsidRPr="00F55DC4" w:rsidSect="00155500">
      <w:headerReference w:type="even" r:id="rId27"/>
      <w:headerReference w:type="default" r:id="rId28"/>
      <w:footerReference w:type="even" r:id="rId29"/>
      <w:footerReference w:type="default" r:id="rId30"/>
      <w:headerReference w:type="first" r:id="rId31"/>
      <w:footerReference w:type="first" r:id="rId32"/>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2733CA9" w14:textId="77777777" w:rsidR="00C35DC8" w:rsidRDefault="00C35DC8" w:rsidP="00F8009C">
      <w:r>
        <w:separator/>
      </w:r>
    </w:p>
  </w:endnote>
  <w:endnote w:type="continuationSeparator" w:id="0">
    <w:p w14:paraId="719FBB8F" w14:textId="77777777" w:rsidR="00C35DC8" w:rsidRDefault="00C35DC8" w:rsidP="00F8009C">
      <w:r>
        <w:continuationSeparator/>
      </w:r>
    </w:p>
  </w:endnote>
  <w:endnote w:type="continuationNotice" w:id="1">
    <w:p w14:paraId="39F18378" w14:textId="77777777" w:rsidR="00091E49" w:rsidRDefault="00091E4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D15882" w14:textId="77777777" w:rsidR="00244011" w:rsidRDefault="00244011" w:rsidP="009C2B67">
    <w:pPr>
      <w:pStyle w:val="Brdtext"/>
    </w:pPr>
    <w:r>
      <w:rPr>
        <w:noProof/>
        <w:lang w:eastAsia="sv-SE"/>
      </w:rPr>
      <mc:AlternateContent>
        <mc:Choice Requires="wps">
          <w:drawing>
            <wp:anchor distT="0" distB="0" distL="0" distR="0" simplePos="0" relativeHeight="2516628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542A9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B542A9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71057B"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BBBE2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6BBBE2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66D026"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7D027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67D027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7AC00D" w14:textId="77777777" w:rsidR="00244011" w:rsidRDefault="00244011" w:rsidP="009C2B67">
    <w:pPr>
      <w:pStyle w:val="Brdtext"/>
    </w:pPr>
    <w:r>
      <w:rPr>
        <w:noProof/>
        <w:lang w:eastAsia="sv-SE"/>
      </w:rPr>
      <mc:AlternateContent>
        <mc:Choice Requires="wps">
          <w:drawing>
            <wp:anchor distT="0" distB="0" distL="0" distR="0" simplePos="0" relativeHeight="2516638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57699D" w14:textId="77777777" w:rsidR="00244011" w:rsidRPr="00756E21" w:rsidRDefault="00244011" w:rsidP="009C2B67">
                          <w:pPr>
                            <w:pStyle w:val="Brdtext"/>
                            <w:jc w:val="right"/>
                          </w:pPr>
                          <w:r>
                            <w:fldChar w:fldCharType="begin"/>
                          </w:r>
                          <w:r>
                            <w:instrText xml:space="preserve"> PAGE   \* MERGEFORMAT </w:instrText>
                          </w:r>
                          <w:r>
                            <w:fldChar w:fldCharType="separate"/>
                          </w:r>
                          <w:r w:rsidR="00D8699A">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257699D" w14:textId="77777777" w:rsidR="00244011" w:rsidRPr="00756E21" w:rsidRDefault="00244011" w:rsidP="009C2B67">
                    <w:pPr>
                      <w:pStyle w:val="Brdtext"/>
                      <w:jc w:val="right"/>
                    </w:pPr>
                    <w:r>
                      <w:fldChar w:fldCharType="begin"/>
                    </w:r>
                    <w:r>
                      <w:instrText xml:space="preserve"> PAGE   \* MERGEFORMAT </w:instrText>
                    </w:r>
                    <w:r>
                      <w:fldChar w:fldCharType="separate"/>
                    </w:r>
                    <w:r w:rsidR="00D8699A">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A93599"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7FA226" w14:textId="77777777" w:rsidR="00244011" w:rsidRPr="00756E21" w:rsidRDefault="00244011" w:rsidP="00A118D8">
                          <w:pPr>
                            <w:pStyle w:val="Brdtext"/>
                            <w:jc w:val="right"/>
                          </w:pPr>
                          <w:r>
                            <w:fldChar w:fldCharType="begin"/>
                          </w:r>
                          <w:r>
                            <w:instrText xml:space="preserve"> PAGE   \* MERGEFORMAT </w:instrText>
                          </w:r>
                          <w:r>
                            <w:fldChar w:fldCharType="separate"/>
                          </w:r>
                          <w:r w:rsidR="00D8699A">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27FA226" w14:textId="77777777" w:rsidR="00244011" w:rsidRPr="00756E21" w:rsidRDefault="00244011" w:rsidP="00A118D8">
                    <w:pPr>
                      <w:pStyle w:val="Brdtext"/>
                      <w:jc w:val="right"/>
                    </w:pPr>
                    <w:r>
                      <w:fldChar w:fldCharType="begin"/>
                    </w:r>
                    <w:r>
                      <w:instrText xml:space="preserve"> PAGE   \* MERGEFORMAT </w:instrText>
                    </w:r>
                    <w:r>
                      <w:fldChar w:fldCharType="separate"/>
                    </w:r>
                    <w:r w:rsidR="00D8699A">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7FC64D"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85B65D" w14:textId="77777777" w:rsidR="00244011" w:rsidRPr="00756E21" w:rsidRDefault="00244011" w:rsidP="00A118D8">
                          <w:pPr>
                            <w:pStyle w:val="Brdtext"/>
                            <w:jc w:val="right"/>
                          </w:pPr>
                          <w:r>
                            <w:fldChar w:fldCharType="begin"/>
                          </w:r>
                          <w:r>
                            <w:instrText xml:space="preserve"> PAGE   \* MERGEFORMAT </w:instrText>
                          </w:r>
                          <w:r>
                            <w:fldChar w:fldCharType="separate"/>
                          </w:r>
                          <w:r w:rsidR="00D8699A">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385B65D" w14:textId="77777777" w:rsidR="00244011" w:rsidRPr="00756E21" w:rsidRDefault="00244011" w:rsidP="00A118D8">
                    <w:pPr>
                      <w:pStyle w:val="Brdtext"/>
                      <w:jc w:val="right"/>
                    </w:pPr>
                    <w:r>
                      <w:fldChar w:fldCharType="begin"/>
                    </w:r>
                    <w:r>
                      <w:instrText xml:space="preserve"> PAGE   \* MERGEFORMAT </w:instrText>
                    </w:r>
                    <w:r>
                      <w:fldChar w:fldCharType="separate"/>
                    </w:r>
                    <w:r w:rsidR="00D8699A">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60278B" w14:textId="77777777" w:rsidR="00244011" w:rsidRDefault="00244011" w:rsidP="009C2B67">
    <w:pPr>
      <w:pStyle w:val="Brdtext"/>
    </w:pPr>
    <w:r>
      <w:rPr>
        <w:noProof/>
        <w:lang w:eastAsia="sv-SE"/>
      </w:rPr>
      <mc:AlternateContent>
        <mc:Choice Requires="wps">
          <w:drawing>
            <wp:anchor distT="0" distB="0" distL="0" distR="0" simplePos="0" relativeHeight="2516648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EFB9D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BEFB9D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02C758" w14:textId="77777777" w:rsidR="00244011" w:rsidRDefault="00244011"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A1B7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6A1B7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76A7AC" w14:textId="77777777" w:rsidR="00244011" w:rsidRDefault="00244011" w:rsidP="00EE1584">
    <w:pPr>
      <w:pStyle w:val="Brdtext"/>
    </w:pPr>
    <w:r>
      <w:rPr>
        <w:noProof/>
        <w:lang w:eastAsia="sv-SE"/>
      </w:rPr>
      <mc:AlternateContent>
        <mc:Choice Requires="wps">
          <w:drawing>
            <wp:anchor distT="0" distB="0" distL="0" distR="0" simplePos="0" relativeHeight="2516556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AAC60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DAAC60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1DC4905" w14:textId="77777777" w:rsidR="00C35DC8" w:rsidRDefault="00C35DC8" w:rsidP="006923D1">
      <w:pPr>
        <w:pStyle w:val="Sidfot"/>
      </w:pPr>
    </w:p>
  </w:footnote>
  <w:footnote w:type="continuationSeparator" w:id="0">
    <w:p w14:paraId="51AFAFD3" w14:textId="77777777" w:rsidR="00C35DC8" w:rsidRPr="006923D1" w:rsidRDefault="00C35DC8" w:rsidP="006923D1">
      <w:pPr>
        <w:pStyle w:val="Sidfot"/>
      </w:pPr>
    </w:p>
  </w:footnote>
  <w:footnote w:type="continuationNotice" w:id="1">
    <w:p w14:paraId="7D882371" w14:textId="77777777" w:rsidR="00C35DC8" w:rsidRDefault="00C35DC8"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A5964D"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A6EF03" w14:textId="0EB3BB43" w:rsidR="00244011" w:rsidRPr="00756E21" w:rsidRDefault="004113D2"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del w:id="12" w:author="Helen Rudberg" w:date="2025-03-20T10:35:00Z">
                                <w:r w:rsidR="00244011" w:rsidDel="00D8699A">
                                  <w:delText xml:space="preserve">  </w:delText>
                                </w:r>
                              </w:del>
                              <w:r w:rsidR="00D8699A">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del w:id="13" w:author="Helen Rudberg" w:date="2025-03-20T10:35:00Z">
                                <w:r w:rsidR="00244011" w:rsidDel="00D8699A">
                                  <w:delText xml:space="preserve">  </w:delText>
                                </w:r>
                              </w:del>
                              <w:r w:rsidR="00D8699A">
                                <w:t>2024/25:149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5EA6EF03" w14:textId="0EB3BB43" w:rsidR="00244011" w:rsidRPr="00756E21" w:rsidRDefault="004113D2"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del w:id="14" w:author="Helen Rudberg" w:date="2025-03-20T10:35:00Z">
                          <w:r w:rsidR="00244011" w:rsidDel="00D8699A">
                            <w:delText xml:space="preserve">  </w:delText>
                          </w:r>
                        </w:del>
                        <w:r w:rsidR="00D8699A">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del w:id="15" w:author="Helen Rudberg" w:date="2025-03-20T10:35:00Z">
                          <w:r w:rsidR="00244011" w:rsidDel="00D8699A">
                            <w:delText xml:space="preserve">  </w:delText>
                          </w:r>
                        </w:del>
                        <w:r w:rsidR="00D8699A">
                          <w:t>2024/25:149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B40D84" w14:textId="77777777" w:rsidR="00244011" w:rsidRDefault="00244011" w:rsidP="00EE1584">
    <w:pPr>
      <w:pStyle w:val="Brdtext"/>
    </w:pPr>
    <w:r>
      <w:rPr>
        <w:noProof/>
        <w:lang w:eastAsia="sv-SE"/>
      </w:rPr>
      <mc:AlternateContent>
        <mc:Choice Requires="wps">
          <w:drawing>
            <wp:anchor distT="0" distB="0" distL="0" distR="0" simplePos="0" relativeHeight="2516597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D79B28" w14:textId="13F45C3D" w:rsidR="00244011" w:rsidRPr="00756E21" w:rsidRDefault="004113D2"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del w:id="16" w:author="Helen Rudberg" w:date="2025-03-20T10:35:00Z">
                                <w:r w:rsidR="00244011" w:rsidDel="00D8699A">
                                  <w:delText xml:space="preserve">  </w:delText>
                                </w:r>
                              </w:del>
                              <w:r w:rsidR="00D8699A">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del w:id="17" w:author="Helen Rudberg" w:date="2025-03-20T10:35:00Z">
                                <w:r w:rsidR="00244011" w:rsidDel="00D8699A">
                                  <w:delText xml:space="preserve">  </w:delText>
                                </w:r>
                              </w:del>
                              <w:r w:rsidR="00D8699A">
                                <w:t>2024/25:149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02D79B28" w14:textId="13F45C3D" w:rsidR="00244011" w:rsidRPr="00756E21" w:rsidRDefault="004113D2"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del w:id="18" w:author="Helen Rudberg" w:date="2025-03-20T10:35:00Z">
                          <w:r w:rsidR="00244011" w:rsidDel="00D8699A">
                            <w:delText xml:space="preserve">  </w:delText>
                          </w:r>
                        </w:del>
                        <w:r w:rsidR="00D8699A">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del w:id="19" w:author="Helen Rudberg" w:date="2025-03-20T10:35:00Z">
                          <w:r w:rsidR="00244011" w:rsidDel="00D8699A">
                            <w:delText xml:space="preserve">  </w:delText>
                          </w:r>
                        </w:del>
                        <w:r w:rsidR="00D8699A">
                          <w:t>2024/25:149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DCE798"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92E1A2"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A9661D" w14:textId="67E608F4" w:rsidR="00244011" w:rsidRDefault="004113D2" w:rsidP="00664D04">
                          <w:pPr>
                            <w:pStyle w:val="Brdtext"/>
                            <w:jc w:val="left"/>
                          </w:pPr>
                          <w:sdt>
                            <w:sdtPr>
                              <w:alias w:val="NummerEtikett"/>
                              <w:tag w:val="NummerEtikett"/>
                              <w:id w:val="1031686901"/>
                              <w:lock w:val="sdtContentLocked"/>
                              <w:dataBinding w:prefixMappings="xmlns:ns0='http://rkdhs/mallar/lagstiftning/Skr/Skr.xsd'" w:xpath="/ns0:dokumentvärden[1]/ns0:dokumentnummer[1]/@etikett" w:storeItemID="{068625C3-B546-44A5-B525-B7CC092E5AD6}"/>
                              <w:text/>
                            </w:sdtPr>
                            <w:sdtEndPr/>
                            <w:sdtContent>
                              <w:del w:id="21" w:author="Helen Rudberg" w:date="2025-03-20T10:35:00Z">
                                <w:r w:rsidR="00244011" w:rsidDel="00D8699A">
                                  <w:delText xml:space="preserve">  </w:delText>
                                </w:r>
                              </w:del>
                              <w:r w:rsidR="00D8699A">
                                <w:t>Skr.</w:t>
                              </w:r>
                            </w:sdtContent>
                          </w:sdt>
                          <w:r w:rsidR="00244011">
                            <w:t xml:space="preserve"> </w:t>
                          </w:r>
                          <w:sdt>
                            <w:sdtPr>
                              <w:alias w:val="Nummer"/>
                              <w:tag w:val="Nummer"/>
                              <w:id w:val="-289586633"/>
                              <w:lock w:val="sdtContentLocked"/>
                              <w:dataBinding w:prefixMappings="xmlns:ns0='http://rkdhs/mallar/lagstiftning/Skr/Skr.xsd'" w:xpath="/ns0:dokumentvärden[1]/ns0:dokumentnummer[1]" w:storeItemID="{068625C3-B546-44A5-B525-B7CC092E5AD6}"/>
                              <w:text/>
                            </w:sdtPr>
                            <w:sdtEndPr/>
                            <w:sdtContent>
                              <w:del w:id="22" w:author="Helen Rudberg" w:date="2025-03-20T10:35:00Z">
                                <w:r w:rsidR="00244011" w:rsidDel="00D8699A">
                                  <w:delText xml:space="preserve">  </w:delText>
                                </w:r>
                              </w:del>
                              <w:r w:rsidR="00D8699A">
                                <w:t>2024/25:149</w:t>
                              </w:r>
                            </w:sdtContent>
                          </w:sdt>
                        </w:p>
                        <w:p w14:paraId="4BC58FEF" w14:textId="4DB1284F" w:rsidR="00D8699A" w:rsidRPr="000B6D9A" w:rsidRDefault="004113D2"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D8699A">
                                <w:t>Bilaga</w:t>
                              </w:r>
                            </w:sdtContent>
                          </w:sdt>
                          <w:r w:rsidR="00D8699A">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D8699A">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DlvGe/eAIAAGw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15A9661D" w14:textId="67E608F4" w:rsidR="00244011" w:rsidRDefault="004113D2" w:rsidP="00664D04">
                    <w:pPr>
                      <w:pStyle w:val="Brdtext"/>
                      <w:jc w:val="left"/>
                    </w:pPr>
                    <w:sdt>
                      <w:sdtPr>
                        <w:alias w:val="NummerEtikett"/>
                        <w:tag w:val="NummerEtikett"/>
                        <w:id w:val="1031686901"/>
                        <w:lock w:val="sdtContentLocked"/>
                        <w:dataBinding w:prefixMappings="xmlns:ns0='http://rkdhs/mallar/lagstiftning/Skr/Skr.xsd'" w:xpath="/ns0:dokumentvärden[1]/ns0:dokumentnummer[1]/@etikett" w:storeItemID="{068625C3-B546-44A5-B525-B7CC092E5AD6}"/>
                        <w:text/>
                      </w:sdtPr>
                      <w:sdtEndPr/>
                      <w:sdtContent>
                        <w:del w:id="23" w:author="Helen Rudberg" w:date="2025-03-20T10:35:00Z">
                          <w:r w:rsidR="00244011" w:rsidDel="00D8699A">
                            <w:delText xml:space="preserve">  </w:delText>
                          </w:r>
                        </w:del>
                        <w:r w:rsidR="00D8699A">
                          <w:t>Skr.</w:t>
                        </w:r>
                      </w:sdtContent>
                    </w:sdt>
                    <w:r w:rsidR="00244011">
                      <w:t xml:space="preserve"> </w:t>
                    </w:r>
                    <w:sdt>
                      <w:sdtPr>
                        <w:alias w:val="Nummer"/>
                        <w:tag w:val="Nummer"/>
                        <w:id w:val="-289586633"/>
                        <w:lock w:val="sdtContentLocked"/>
                        <w:dataBinding w:prefixMappings="xmlns:ns0='http://rkdhs/mallar/lagstiftning/Skr/Skr.xsd'" w:xpath="/ns0:dokumentvärden[1]/ns0:dokumentnummer[1]" w:storeItemID="{068625C3-B546-44A5-B525-B7CC092E5AD6}"/>
                        <w:text/>
                      </w:sdtPr>
                      <w:sdtEndPr/>
                      <w:sdtContent>
                        <w:del w:id="24" w:author="Helen Rudberg" w:date="2025-03-20T10:35:00Z">
                          <w:r w:rsidR="00244011" w:rsidDel="00D8699A">
                            <w:delText xml:space="preserve">  </w:delText>
                          </w:r>
                        </w:del>
                        <w:r w:rsidR="00D8699A">
                          <w:t>2024/25:149</w:t>
                        </w:r>
                      </w:sdtContent>
                    </w:sdt>
                  </w:p>
                  <w:p w14:paraId="4BC58FEF" w14:textId="4DB1284F" w:rsidR="00D8699A" w:rsidRPr="000B6D9A" w:rsidRDefault="004113D2"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D8699A">
                          <w:t>Bilaga</w:t>
                        </w:r>
                      </w:sdtContent>
                    </w:sdt>
                    <w:r w:rsidR="00D8699A">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D8699A">
                          <w:t>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6C01A6" w14:textId="77777777" w:rsidR="00244011" w:rsidRDefault="00244011"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86CB15" w14:textId="32BD3A10" w:rsidR="00244011" w:rsidRDefault="004113D2" w:rsidP="00A118D8">
                          <w:pPr>
                            <w:pStyle w:val="Brdtext"/>
                            <w:jc w:val="left"/>
                          </w:pPr>
                          <w:sdt>
                            <w:sdtPr>
                              <w:alias w:val="NummerEtikett"/>
                              <w:tag w:val="NummerEtikett"/>
                              <w:id w:val="392080411"/>
                              <w:lock w:val="sdtContentLocked"/>
                              <w:dataBinding w:prefixMappings="xmlns:ns0='http://rkdhs/mallar/lagstiftning/Skr/Skr.xsd'" w:xpath="/ns0:dokumentvärden[1]/ns0:dokumentnummer[1]/@etikett" w:storeItemID="{068625C3-B546-44A5-B525-B7CC092E5AD6}"/>
                              <w:text/>
                            </w:sdtPr>
                            <w:sdtEndPr/>
                            <w:sdtContent>
                              <w:del w:id="25" w:author="Helen Rudberg" w:date="2025-03-20T10:35:00Z">
                                <w:r w:rsidR="00244011" w:rsidDel="00D8699A">
                                  <w:delText xml:space="preserve">  </w:delText>
                                </w:r>
                              </w:del>
                              <w:r w:rsidR="00D8699A">
                                <w:t>Skr.</w:t>
                              </w:r>
                            </w:sdtContent>
                          </w:sdt>
                          <w:r w:rsidR="00244011">
                            <w:t xml:space="preserve"> </w:t>
                          </w:r>
                          <w:sdt>
                            <w:sdtPr>
                              <w:alias w:val="Nummer"/>
                              <w:tag w:val="Nummer"/>
                              <w:id w:val="-144130170"/>
                              <w:lock w:val="sdtContentLocked"/>
                              <w:dataBinding w:prefixMappings="xmlns:ns0='http://rkdhs/mallar/lagstiftning/Skr/Skr.xsd'" w:xpath="/ns0:dokumentvärden[1]/ns0:dokumentnummer[1]" w:storeItemID="{068625C3-B546-44A5-B525-B7CC092E5AD6}"/>
                              <w:text/>
                            </w:sdtPr>
                            <w:sdtEndPr/>
                            <w:sdtContent>
                              <w:del w:id="26" w:author="Helen Rudberg" w:date="2025-03-20T10:35:00Z">
                                <w:r w:rsidR="00244011" w:rsidDel="00D8699A">
                                  <w:delText xml:space="preserve">  </w:delText>
                                </w:r>
                              </w:del>
                              <w:r w:rsidR="00D8699A">
                                <w:t>2024/25:149</w:t>
                              </w:r>
                            </w:sdtContent>
                          </w:sdt>
                        </w:p>
                        <w:p w14:paraId="6EE8F0F3" w14:textId="251FB74B" w:rsidR="00D8699A" w:rsidRPr="000B6D9A" w:rsidRDefault="004113D2"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D8699A">
                                <w:t>Bilaga</w:t>
                              </w:r>
                            </w:sdtContent>
                          </w:sdt>
                          <w:r w:rsidR="00D8699A">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D8699A">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15pt;margin-top:35.4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6ihHC3wAA&#10;AAkBAAAPAAAAZHJzL2Rvd25yZXYueG1sTI/BTsMwEETvSPyDtUjcqF1AaROyqQDBgUpVRYvE1Y2X&#10;OCK2o9hpw9+znMpxtU8zb8rV5DpxpCG2wSPMZwoE+TqY1jcIH/vXmyWImLQ3ugueEH4owqq6vCh1&#10;YcLJv9NxlxrBIT4WGsGm1BdSxtqS03EWevL8+wqD04nPoZFm0CcOd528VSqTTreeG6zu6dlS/b0b&#10;HcJ+82RGaSbz9lJv1lv6lGt7v0W8vpoeH0AkmtIZhj99VoeKnQ5h9CaKDiHLsztGERYqB8HAcpHx&#10;uANCruYgq1L+X1D9AgAA//8DAFBLAQItABQABgAIAAAAIQC2gziS/gAAAOEBAAATAAAAAAAAAAAA&#10;AAAAAAAAAABbQ29udGVudF9UeXBlc10ueG1sUEsBAi0AFAAGAAgAAAAhADj9If/WAAAAlAEAAAsA&#10;AAAAAAAAAAAAAAAALwEAAF9yZWxzLy5yZWxzUEsBAi0AFAAGAAgAAAAhACVsxht3AgAAbAUAAA4A&#10;AAAAAAAAAAAAAAAALgIAAGRycy9lMm9Eb2MueG1sUEsBAi0AFAAGAAgAAAAhADqKEcLfAAAACQEA&#10;AA8AAAAAAAAAAAAAAAAA0QQAAGRycy9kb3ducmV2LnhtbFBLBQYAAAAABAAEAPMAAADdBQAAAAA=&#10;" o:allowoverlap="f" fillcolor="white [3201]" stroked="f" strokeweight=".5pt">
              <v:textbox style="mso-fit-shape-to-text:t">
                <w:txbxContent>
                  <w:p w14:paraId="5186CB15" w14:textId="32BD3A10" w:rsidR="00244011" w:rsidRDefault="004113D2" w:rsidP="00A118D8">
                    <w:pPr>
                      <w:pStyle w:val="Brdtext"/>
                      <w:jc w:val="left"/>
                    </w:pPr>
                    <w:sdt>
                      <w:sdtPr>
                        <w:alias w:val="NummerEtikett"/>
                        <w:tag w:val="NummerEtikett"/>
                        <w:id w:val="392080411"/>
                        <w:lock w:val="sdtContentLocked"/>
                        <w:dataBinding w:prefixMappings="xmlns:ns0='http://rkdhs/mallar/lagstiftning/Skr/Skr.xsd'" w:xpath="/ns0:dokumentvärden[1]/ns0:dokumentnummer[1]/@etikett" w:storeItemID="{068625C3-B546-44A5-B525-B7CC092E5AD6}"/>
                        <w:text/>
                      </w:sdtPr>
                      <w:sdtEndPr/>
                      <w:sdtContent>
                        <w:del w:id="27" w:author="Helen Rudberg" w:date="2025-03-20T10:35:00Z">
                          <w:r w:rsidR="00244011" w:rsidDel="00D8699A">
                            <w:delText xml:space="preserve">  </w:delText>
                          </w:r>
                        </w:del>
                        <w:r w:rsidR="00D8699A">
                          <w:t>Skr.</w:t>
                        </w:r>
                      </w:sdtContent>
                    </w:sdt>
                    <w:r w:rsidR="00244011">
                      <w:t xml:space="preserve"> </w:t>
                    </w:r>
                    <w:sdt>
                      <w:sdtPr>
                        <w:alias w:val="Nummer"/>
                        <w:tag w:val="Nummer"/>
                        <w:id w:val="-144130170"/>
                        <w:lock w:val="sdtContentLocked"/>
                        <w:dataBinding w:prefixMappings="xmlns:ns0='http://rkdhs/mallar/lagstiftning/Skr/Skr.xsd'" w:xpath="/ns0:dokumentvärden[1]/ns0:dokumentnummer[1]" w:storeItemID="{068625C3-B546-44A5-B525-B7CC092E5AD6}"/>
                        <w:text/>
                      </w:sdtPr>
                      <w:sdtEndPr/>
                      <w:sdtContent>
                        <w:del w:id="28" w:author="Helen Rudberg" w:date="2025-03-20T10:35:00Z">
                          <w:r w:rsidR="00244011" w:rsidDel="00D8699A">
                            <w:delText xml:space="preserve">  </w:delText>
                          </w:r>
                        </w:del>
                        <w:r w:rsidR="00D8699A">
                          <w:t>2024/25:149</w:t>
                        </w:r>
                      </w:sdtContent>
                    </w:sdt>
                  </w:p>
                  <w:p w14:paraId="6EE8F0F3" w14:textId="251FB74B" w:rsidR="00D8699A" w:rsidRPr="000B6D9A" w:rsidRDefault="004113D2"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D8699A">
                          <w:t>Bilaga</w:t>
                        </w:r>
                      </w:sdtContent>
                    </w:sdt>
                    <w:r w:rsidR="00D8699A">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D8699A">
                          <w:t>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FF6613"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E01FEB"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719752" w14:textId="0049698E" w:rsidR="00244011" w:rsidRPr="00756E21" w:rsidRDefault="004113D2" w:rsidP="00664D04">
                          <w:pPr>
                            <w:pStyle w:val="Brdtext"/>
                            <w:jc w:val="left"/>
                          </w:pPr>
                          <w:sdt>
                            <w:sdtPr>
                              <w:alias w:val="NummerEtikett"/>
                              <w:tag w:val="NummerEtikett"/>
                              <w:id w:val="26140085"/>
                              <w:lock w:val="sdtContentLocked"/>
                              <w:dataBinding w:prefixMappings="xmlns:ns0='http://rkdhs/mallar/lagstiftning/Skr/Skr.xsd'" w:xpath="/ns0:dokumentvärden[1]/ns0:dokumentnummer[1]/@etikett" w:storeItemID="{068625C3-B546-44A5-B525-B7CC092E5AD6}"/>
                              <w:text/>
                            </w:sdtPr>
                            <w:sdtEndPr/>
                            <w:sdtContent>
                              <w:del w:id="31" w:author="Helen Rudberg" w:date="2025-03-20T10:35:00Z">
                                <w:r w:rsidR="00244011" w:rsidDel="00D8699A">
                                  <w:delText xml:space="preserve">  </w:delText>
                                </w:r>
                              </w:del>
                              <w:r w:rsidR="00D8699A">
                                <w:t>Skr.</w:t>
                              </w:r>
                            </w:sdtContent>
                          </w:sdt>
                          <w:r w:rsidR="00244011">
                            <w:t xml:space="preserve"> </w:t>
                          </w:r>
                          <w:sdt>
                            <w:sdtPr>
                              <w:alias w:val="Nummer"/>
                              <w:tag w:val="Nummer"/>
                              <w:id w:val="-964269927"/>
                              <w:lock w:val="sdtContentLocked"/>
                              <w:dataBinding w:prefixMappings="xmlns:ns0='http://rkdhs/mallar/lagstiftning/Skr/Skr.xsd'" w:xpath="/ns0:dokumentvärden[1]/ns0:dokumentnummer[1]" w:storeItemID="{068625C3-B546-44A5-B525-B7CC092E5AD6}"/>
                              <w:text/>
                            </w:sdtPr>
                            <w:sdtEndPr/>
                            <w:sdtContent>
                              <w:del w:id="32" w:author="Helen Rudberg" w:date="2025-03-20T10:35:00Z">
                                <w:r w:rsidR="00244011" w:rsidDel="00D8699A">
                                  <w:delText xml:space="preserve">  </w:delText>
                                </w:r>
                              </w:del>
                              <w:r w:rsidR="00D8699A">
                                <w:t>2024/25:149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0719752" w14:textId="0049698E" w:rsidR="00244011" w:rsidRPr="00756E21" w:rsidRDefault="004113D2" w:rsidP="00664D04">
                    <w:pPr>
                      <w:pStyle w:val="Brdtext"/>
                      <w:jc w:val="left"/>
                    </w:pPr>
                    <w:sdt>
                      <w:sdtPr>
                        <w:alias w:val="NummerEtikett"/>
                        <w:tag w:val="NummerEtikett"/>
                        <w:id w:val="26140085"/>
                        <w:lock w:val="sdtContentLocked"/>
                        <w:dataBinding w:prefixMappings="xmlns:ns0='http://rkdhs/mallar/lagstiftning/Skr/Skr.xsd'" w:xpath="/ns0:dokumentvärden[1]/ns0:dokumentnummer[1]/@etikett" w:storeItemID="{068625C3-B546-44A5-B525-B7CC092E5AD6}"/>
                        <w:text/>
                      </w:sdtPr>
                      <w:sdtEndPr/>
                      <w:sdtContent>
                        <w:del w:id="33" w:author="Helen Rudberg" w:date="2025-03-20T10:35:00Z">
                          <w:r w:rsidR="00244011" w:rsidDel="00D8699A">
                            <w:delText xml:space="preserve">  </w:delText>
                          </w:r>
                        </w:del>
                        <w:r w:rsidR="00D8699A">
                          <w:t>Skr.</w:t>
                        </w:r>
                      </w:sdtContent>
                    </w:sdt>
                    <w:r w:rsidR="00244011">
                      <w:t xml:space="preserve"> </w:t>
                    </w:r>
                    <w:sdt>
                      <w:sdtPr>
                        <w:alias w:val="Nummer"/>
                        <w:tag w:val="Nummer"/>
                        <w:id w:val="-964269927"/>
                        <w:lock w:val="sdtContentLocked"/>
                        <w:dataBinding w:prefixMappings="xmlns:ns0='http://rkdhs/mallar/lagstiftning/Skr/Skr.xsd'" w:xpath="/ns0:dokumentvärden[1]/ns0:dokumentnummer[1]" w:storeItemID="{068625C3-B546-44A5-B525-B7CC092E5AD6}"/>
                        <w:text/>
                      </w:sdtPr>
                      <w:sdtEndPr/>
                      <w:sdtContent>
                        <w:del w:id="34" w:author="Helen Rudberg" w:date="2025-03-20T10:35:00Z">
                          <w:r w:rsidR="00244011" w:rsidDel="00D8699A">
                            <w:delText xml:space="preserve">  </w:delText>
                          </w:r>
                        </w:del>
                        <w:r w:rsidR="00D8699A">
                          <w:t>2024/25:149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12F923"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DEF4B8" w14:textId="45339317" w:rsidR="00244011" w:rsidRPr="00756E21" w:rsidRDefault="004113D2" w:rsidP="00A118D8">
                          <w:pPr>
                            <w:pStyle w:val="Brdtext"/>
                            <w:jc w:val="left"/>
                          </w:pPr>
                          <w:sdt>
                            <w:sdtPr>
                              <w:alias w:val="NummerEtikett"/>
                              <w:tag w:val="NummerEtikett"/>
                              <w:id w:val="2025670550"/>
                              <w:lock w:val="sdtContentLocked"/>
                              <w:dataBinding w:prefixMappings="xmlns:ns0='http://rkdhs/mallar/lagstiftning/Skr/Skr.xsd'" w:xpath="/ns0:dokumentvärden[1]/ns0:dokumentnummer[1]/@etikett" w:storeItemID="{068625C3-B546-44A5-B525-B7CC092E5AD6}"/>
                              <w:text/>
                            </w:sdtPr>
                            <w:sdtEndPr/>
                            <w:sdtContent>
                              <w:del w:id="35" w:author="Helen Rudberg" w:date="2025-03-20T10:35:00Z">
                                <w:r w:rsidR="00244011" w:rsidDel="00D8699A">
                                  <w:delText xml:space="preserve">  </w:delText>
                                </w:r>
                              </w:del>
                              <w:r w:rsidR="00D8699A">
                                <w:t>Skr.</w:t>
                              </w:r>
                            </w:sdtContent>
                          </w:sdt>
                          <w:r w:rsidR="00244011">
                            <w:t xml:space="preserve"> </w:t>
                          </w:r>
                          <w:sdt>
                            <w:sdtPr>
                              <w:alias w:val="Nummer"/>
                              <w:tag w:val="Nummer"/>
                              <w:id w:val="-1953085907"/>
                              <w:lock w:val="sdtContentLocked"/>
                              <w:dataBinding w:prefixMappings="xmlns:ns0='http://rkdhs/mallar/lagstiftning/Skr/Skr.xsd'" w:xpath="/ns0:dokumentvärden[1]/ns0:dokumentnummer[1]" w:storeItemID="{068625C3-B546-44A5-B525-B7CC092E5AD6}"/>
                              <w:text/>
                            </w:sdtPr>
                            <w:sdtEndPr/>
                            <w:sdtContent>
                              <w:del w:id="36" w:author="Helen Rudberg" w:date="2025-03-20T10:35:00Z">
                                <w:r w:rsidR="00244011" w:rsidDel="00D8699A">
                                  <w:delText xml:space="preserve">  </w:delText>
                                </w:r>
                              </w:del>
                              <w:r w:rsidR="00D8699A">
                                <w:t>2024/25:149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8DEF4B8" w14:textId="45339317" w:rsidR="00244011" w:rsidRPr="00756E21" w:rsidRDefault="004113D2" w:rsidP="00A118D8">
                    <w:pPr>
                      <w:pStyle w:val="Brdtext"/>
                      <w:jc w:val="left"/>
                    </w:pPr>
                    <w:sdt>
                      <w:sdtPr>
                        <w:alias w:val="NummerEtikett"/>
                        <w:tag w:val="NummerEtikett"/>
                        <w:id w:val="2025670550"/>
                        <w:lock w:val="sdtContentLocked"/>
                        <w:dataBinding w:prefixMappings="xmlns:ns0='http://rkdhs/mallar/lagstiftning/Skr/Skr.xsd'" w:xpath="/ns0:dokumentvärden[1]/ns0:dokumentnummer[1]/@etikett" w:storeItemID="{068625C3-B546-44A5-B525-B7CC092E5AD6}"/>
                        <w:text/>
                      </w:sdtPr>
                      <w:sdtEndPr/>
                      <w:sdtContent>
                        <w:del w:id="37" w:author="Helen Rudberg" w:date="2025-03-20T10:35:00Z">
                          <w:r w:rsidR="00244011" w:rsidDel="00D8699A">
                            <w:delText xml:space="preserve">  </w:delText>
                          </w:r>
                        </w:del>
                        <w:r w:rsidR="00D8699A">
                          <w:t>Skr.</w:t>
                        </w:r>
                      </w:sdtContent>
                    </w:sdt>
                    <w:r w:rsidR="00244011">
                      <w:t xml:space="preserve"> </w:t>
                    </w:r>
                    <w:sdt>
                      <w:sdtPr>
                        <w:alias w:val="Nummer"/>
                        <w:tag w:val="Nummer"/>
                        <w:id w:val="-1953085907"/>
                        <w:lock w:val="sdtContentLocked"/>
                        <w:dataBinding w:prefixMappings="xmlns:ns0='http://rkdhs/mallar/lagstiftning/Skr/Skr.xsd'" w:xpath="/ns0:dokumentvärden[1]/ns0:dokumentnummer[1]" w:storeItemID="{068625C3-B546-44A5-B525-B7CC092E5AD6}"/>
                        <w:text/>
                      </w:sdtPr>
                      <w:sdtEndPr/>
                      <w:sdtContent>
                        <w:del w:id="38" w:author="Helen Rudberg" w:date="2025-03-20T10:35:00Z">
                          <w:r w:rsidR="00244011" w:rsidDel="00D8699A">
                            <w:delText xml:space="preserve">  </w:delText>
                          </w:r>
                        </w:del>
                        <w:r w:rsidR="00D8699A">
                          <w:t>2024/25:149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7B9BE7"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Helen Rudberg">
    <w15:presenceInfo w15:providerId="AD" w15:userId="S::helen.rudberg@regeringskansliet.se::bea886b8-5c22-4f5b-8695-daf52943e7f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mirrorMargins/>
  <w:proofState w:spelling="clean" w:grammar="clean"/>
  <w:attachedTemplate r:id="rId1"/>
  <w:revisionView w:markup="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35DC8"/>
    <w:rsid w:val="000023F8"/>
    <w:rsid w:val="00006969"/>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57F9B"/>
    <w:rsid w:val="00061989"/>
    <w:rsid w:val="000631A9"/>
    <w:rsid w:val="00067524"/>
    <w:rsid w:val="00070DFE"/>
    <w:rsid w:val="00071C33"/>
    <w:rsid w:val="00072689"/>
    <w:rsid w:val="00075498"/>
    <w:rsid w:val="00075F2D"/>
    <w:rsid w:val="000761F8"/>
    <w:rsid w:val="0008203A"/>
    <w:rsid w:val="00082432"/>
    <w:rsid w:val="00085ABB"/>
    <w:rsid w:val="00085AEF"/>
    <w:rsid w:val="00085EFF"/>
    <w:rsid w:val="000879B3"/>
    <w:rsid w:val="000879C4"/>
    <w:rsid w:val="00091E49"/>
    <w:rsid w:val="000951C0"/>
    <w:rsid w:val="0009539E"/>
    <w:rsid w:val="0009544E"/>
    <w:rsid w:val="00096CFD"/>
    <w:rsid w:val="000978DE"/>
    <w:rsid w:val="000A1209"/>
    <w:rsid w:val="000A40DD"/>
    <w:rsid w:val="000A6489"/>
    <w:rsid w:val="000A66BE"/>
    <w:rsid w:val="000A6F2D"/>
    <w:rsid w:val="000B1F0C"/>
    <w:rsid w:val="000B3DDA"/>
    <w:rsid w:val="000B6D64"/>
    <w:rsid w:val="000B7DEE"/>
    <w:rsid w:val="000C0142"/>
    <w:rsid w:val="000C0772"/>
    <w:rsid w:val="000C42D2"/>
    <w:rsid w:val="000C5CDD"/>
    <w:rsid w:val="000C7233"/>
    <w:rsid w:val="000E175D"/>
    <w:rsid w:val="000E3C8A"/>
    <w:rsid w:val="000E67B7"/>
    <w:rsid w:val="000E6A30"/>
    <w:rsid w:val="000E7DA9"/>
    <w:rsid w:val="000F4DD6"/>
    <w:rsid w:val="000F73EB"/>
    <w:rsid w:val="001028C5"/>
    <w:rsid w:val="00107129"/>
    <w:rsid w:val="001104C9"/>
    <w:rsid w:val="00110C85"/>
    <w:rsid w:val="00113CC6"/>
    <w:rsid w:val="001151E7"/>
    <w:rsid w:val="00115516"/>
    <w:rsid w:val="00116299"/>
    <w:rsid w:val="001166EB"/>
    <w:rsid w:val="0012094D"/>
    <w:rsid w:val="00122565"/>
    <w:rsid w:val="0012360F"/>
    <w:rsid w:val="00125F18"/>
    <w:rsid w:val="00127836"/>
    <w:rsid w:val="00131972"/>
    <w:rsid w:val="00132CFE"/>
    <w:rsid w:val="0013464D"/>
    <w:rsid w:val="00135343"/>
    <w:rsid w:val="00137773"/>
    <w:rsid w:val="00144361"/>
    <w:rsid w:val="00144FC3"/>
    <w:rsid w:val="001456A0"/>
    <w:rsid w:val="00147DFD"/>
    <w:rsid w:val="00152749"/>
    <w:rsid w:val="00152BB9"/>
    <w:rsid w:val="001531B4"/>
    <w:rsid w:val="00155500"/>
    <w:rsid w:val="00155812"/>
    <w:rsid w:val="001562D7"/>
    <w:rsid w:val="00157EF7"/>
    <w:rsid w:val="00162053"/>
    <w:rsid w:val="00162BB7"/>
    <w:rsid w:val="00163D57"/>
    <w:rsid w:val="00166139"/>
    <w:rsid w:val="00170772"/>
    <w:rsid w:val="00174E46"/>
    <w:rsid w:val="00175A45"/>
    <w:rsid w:val="00176E54"/>
    <w:rsid w:val="00181DAB"/>
    <w:rsid w:val="00185AD6"/>
    <w:rsid w:val="0019074D"/>
    <w:rsid w:val="0019356D"/>
    <w:rsid w:val="00194C95"/>
    <w:rsid w:val="00195571"/>
    <w:rsid w:val="001A0FB9"/>
    <w:rsid w:val="001A2DA8"/>
    <w:rsid w:val="001A465E"/>
    <w:rsid w:val="001A4767"/>
    <w:rsid w:val="001A5048"/>
    <w:rsid w:val="001A63CA"/>
    <w:rsid w:val="001A6FAB"/>
    <w:rsid w:val="001B01D6"/>
    <w:rsid w:val="001B31A6"/>
    <w:rsid w:val="001B7CDA"/>
    <w:rsid w:val="001C0D83"/>
    <w:rsid w:val="001C14B9"/>
    <w:rsid w:val="001C392A"/>
    <w:rsid w:val="001C4647"/>
    <w:rsid w:val="001C72B7"/>
    <w:rsid w:val="001D0157"/>
    <w:rsid w:val="001D0638"/>
    <w:rsid w:val="001D1007"/>
    <w:rsid w:val="001D3465"/>
    <w:rsid w:val="001D4287"/>
    <w:rsid w:val="001D7D3E"/>
    <w:rsid w:val="001E0C26"/>
    <w:rsid w:val="001F2841"/>
    <w:rsid w:val="001F5CA4"/>
    <w:rsid w:val="001F5CE5"/>
    <w:rsid w:val="001F782A"/>
    <w:rsid w:val="002001F8"/>
    <w:rsid w:val="00203904"/>
    <w:rsid w:val="00203FAB"/>
    <w:rsid w:val="0020543F"/>
    <w:rsid w:val="00211E15"/>
    <w:rsid w:val="002132D5"/>
    <w:rsid w:val="002220E8"/>
    <w:rsid w:val="00233E31"/>
    <w:rsid w:val="00235765"/>
    <w:rsid w:val="002367E5"/>
    <w:rsid w:val="0023686E"/>
    <w:rsid w:val="002405D8"/>
    <w:rsid w:val="00244011"/>
    <w:rsid w:val="00252C4D"/>
    <w:rsid w:val="00256689"/>
    <w:rsid w:val="002603EF"/>
    <w:rsid w:val="00263274"/>
    <w:rsid w:val="00263817"/>
    <w:rsid w:val="002675C4"/>
    <w:rsid w:val="002818CA"/>
    <w:rsid w:val="00285668"/>
    <w:rsid w:val="002859A1"/>
    <w:rsid w:val="00285A6F"/>
    <w:rsid w:val="00287045"/>
    <w:rsid w:val="00287E12"/>
    <w:rsid w:val="0029293D"/>
    <w:rsid w:val="00292E0F"/>
    <w:rsid w:val="00294B19"/>
    <w:rsid w:val="00295225"/>
    <w:rsid w:val="00295B3A"/>
    <w:rsid w:val="00295C59"/>
    <w:rsid w:val="00297A80"/>
    <w:rsid w:val="00297DAD"/>
    <w:rsid w:val="002A1E80"/>
    <w:rsid w:val="002A250E"/>
    <w:rsid w:val="002A3A13"/>
    <w:rsid w:val="002A4FFD"/>
    <w:rsid w:val="002A51D1"/>
    <w:rsid w:val="002A5C8B"/>
    <w:rsid w:val="002B01BF"/>
    <w:rsid w:val="002B12FD"/>
    <w:rsid w:val="002B7EB5"/>
    <w:rsid w:val="002C14EF"/>
    <w:rsid w:val="002C1EBF"/>
    <w:rsid w:val="002C49A5"/>
    <w:rsid w:val="002D09C9"/>
    <w:rsid w:val="002D2ED8"/>
    <w:rsid w:val="002D6A16"/>
    <w:rsid w:val="002E03FF"/>
    <w:rsid w:val="002E219E"/>
    <w:rsid w:val="002E57AD"/>
    <w:rsid w:val="002E5F6A"/>
    <w:rsid w:val="002E60D4"/>
    <w:rsid w:val="002F073E"/>
    <w:rsid w:val="002F17D4"/>
    <w:rsid w:val="002F2AB6"/>
    <w:rsid w:val="002F434A"/>
    <w:rsid w:val="002F4A14"/>
    <w:rsid w:val="002F4DD9"/>
    <w:rsid w:val="0031012B"/>
    <w:rsid w:val="00312E5A"/>
    <w:rsid w:val="00317CC4"/>
    <w:rsid w:val="00320896"/>
    <w:rsid w:val="00327E6C"/>
    <w:rsid w:val="00332455"/>
    <w:rsid w:val="00332DE2"/>
    <w:rsid w:val="00333896"/>
    <w:rsid w:val="00336E21"/>
    <w:rsid w:val="00342D4D"/>
    <w:rsid w:val="00344E28"/>
    <w:rsid w:val="0034791C"/>
    <w:rsid w:val="00351E66"/>
    <w:rsid w:val="003522D4"/>
    <w:rsid w:val="0035347F"/>
    <w:rsid w:val="0035356C"/>
    <w:rsid w:val="003552EB"/>
    <w:rsid w:val="00355582"/>
    <w:rsid w:val="003605D4"/>
    <w:rsid w:val="00360677"/>
    <w:rsid w:val="003612EA"/>
    <w:rsid w:val="00361ABA"/>
    <w:rsid w:val="00362009"/>
    <w:rsid w:val="0036285E"/>
    <w:rsid w:val="00362B62"/>
    <w:rsid w:val="0037021E"/>
    <w:rsid w:val="00371D07"/>
    <w:rsid w:val="00376669"/>
    <w:rsid w:val="00381C02"/>
    <w:rsid w:val="00383D12"/>
    <w:rsid w:val="0038525D"/>
    <w:rsid w:val="00385C7A"/>
    <w:rsid w:val="0038735C"/>
    <w:rsid w:val="00390A6D"/>
    <w:rsid w:val="003937CC"/>
    <w:rsid w:val="00397521"/>
    <w:rsid w:val="003A1544"/>
    <w:rsid w:val="003B024C"/>
    <w:rsid w:val="003B0EF7"/>
    <w:rsid w:val="003B26C6"/>
    <w:rsid w:val="003B3904"/>
    <w:rsid w:val="003B5526"/>
    <w:rsid w:val="003B735E"/>
    <w:rsid w:val="003C0194"/>
    <w:rsid w:val="003C5AEE"/>
    <w:rsid w:val="003D02E8"/>
    <w:rsid w:val="003D0E6F"/>
    <w:rsid w:val="003D565A"/>
    <w:rsid w:val="003D6631"/>
    <w:rsid w:val="003E1270"/>
    <w:rsid w:val="003E2E9A"/>
    <w:rsid w:val="003E3D11"/>
    <w:rsid w:val="003E4276"/>
    <w:rsid w:val="003F0AA5"/>
    <w:rsid w:val="003F2744"/>
    <w:rsid w:val="003F3D8A"/>
    <w:rsid w:val="003F4295"/>
    <w:rsid w:val="003F6CBA"/>
    <w:rsid w:val="00400BF7"/>
    <w:rsid w:val="0040203D"/>
    <w:rsid w:val="004113D2"/>
    <w:rsid w:val="00412369"/>
    <w:rsid w:val="00414A77"/>
    <w:rsid w:val="004158C3"/>
    <w:rsid w:val="00416210"/>
    <w:rsid w:val="00422EBA"/>
    <w:rsid w:val="0042549F"/>
    <w:rsid w:val="0042561B"/>
    <w:rsid w:val="0042584F"/>
    <w:rsid w:val="00430A9A"/>
    <w:rsid w:val="00432371"/>
    <w:rsid w:val="004457A0"/>
    <w:rsid w:val="00445801"/>
    <w:rsid w:val="00446747"/>
    <w:rsid w:val="00450482"/>
    <w:rsid w:val="004506DF"/>
    <w:rsid w:val="00451C3E"/>
    <w:rsid w:val="00452D99"/>
    <w:rsid w:val="00454D1F"/>
    <w:rsid w:val="00463241"/>
    <w:rsid w:val="00465E66"/>
    <w:rsid w:val="004727BD"/>
    <w:rsid w:val="004734CD"/>
    <w:rsid w:val="004738C6"/>
    <w:rsid w:val="00474983"/>
    <w:rsid w:val="00477ABF"/>
    <w:rsid w:val="00484FCB"/>
    <w:rsid w:val="00487BE9"/>
    <w:rsid w:val="00490ACA"/>
    <w:rsid w:val="004917D3"/>
    <w:rsid w:val="004A4D23"/>
    <w:rsid w:val="004A70B4"/>
    <w:rsid w:val="004B5C2E"/>
    <w:rsid w:val="004B6A37"/>
    <w:rsid w:val="004B771E"/>
    <w:rsid w:val="004C2FBA"/>
    <w:rsid w:val="004C2FC5"/>
    <w:rsid w:val="004C3AEF"/>
    <w:rsid w:val="004C6EBB"/>
    <w:rsid w:val="004C70F2"/>
    <w:rsid w:val="004D6D83"/>
    <w:rsid w:val="004D7475"/>
    <w:rsid w:val="004D7A3D"/>
    <w:rsid w:val="004E0277"/>
    <w:rsid w:val="004E479C"/>
    <w:rsid w:val="004E62A0"/>
    <w:rsid w:val="004F013F"/>
    <w:rsid w:val="004F29B2"/>
    <w:rsid w:val="004F4804"/>
    <w:rsid w:val="00500B7A"/>
    <w:rsid w:val="005013F6"/>
    <w:rsid w:val="0050181A"/>
    <w:rsid w:val="00504ADE"/>
    <w:rsid w:val="00506A6B"/>
    <w:rsid w:val="0050742E"/>
    <w:rsid w:val="00510DD2"/>
    <w:rsid w:val="0051351F"/>
    <w:rsid w:val="00513F14"/>
    <w:rsid w:val="00515EC7"/>
    <w:rsid w:val="005311C5"/>
    <w:rsid w:val="00533460"/>
    <w:rsid w:val="0053355B"/>
    <w:rsid w:val="00533A8F"/>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0B9F"/>
    <w:rsid w:val="005926A7"/>
    <w:rsid w:val="005A0098"/>
    <w:rsid w:val="005A2C12"/>
    <w:rsid w:val="005A3B52"/>
    <w:rsid w:val="005A3B8A"/>
    <w:rsid w:val="005A48CA"/>
    <w:rsid w:val="005A72C8"/>
    <w:rsid w:val="005A7EB1"/>
    <w:rsid w:val="005B49A2"/>
    <w:rsid w:val="005C0FDC"/>
    <w:rsid w:val="005C11AF"/>
    <w:rsid w:val="005C2E5B"/>
    <w:rsid w:val="005C5DD2"/>
    <w:rsid w:val="005D02DC"/>
    <w:rsid w:val="005D31A4"/>
    <w:rsid w:val="005D3B15"/>
    <w:rsid w:val="005D3CFC"/>
    <w:rsid w:val="005D3DBA"/>
    <w:rsid w:val="005E1131"/>
    <w:rsid w:val="005E3665"/>
    <w:rsid w:val="005E3C60"/>
    <w:rsid w:val="005E3C87"/>
    <w:rsid w:val="005E5E8D"/>
    <w:rsid w:val="005E7780"/>
    <w:rsid w:val="005F06CE"/>
    <w:rsid w:val="005F089D"/>
    <w:rsid w:val="005F121F"/>
    <w:rsid w:val="005F13BA"/>
    <w:rsid w:val="005F2844"/>
    <w:rsid w:val="005F48D9"/>
    <w:rsid w:val="005F4EBB"/>
    <w:rsid w:val="005F7386"/>
    <w:rsid w:val="00601BA2"/>
    <w:rsid w:val="00602FF7"/>
    <w:rsid w:val="006042E5"/>
    <w:rsid w:val="00604597"/>
    <w:rsid w:val="0060650E"/>
    <w:rsid w:val="006111DD"/>
    <w:rsid w:val="006115D2"/>
    <w:rsid w:val="00613168"/>
    <w:rsid w:val="00617215"/>
    <w:rsid w:val="00617D56"/>
    <w:rsid w:val="00626938"/>
    <w:rsid w:val="00626B7E"/>
    <w:rsid w:val="00633517"/>
    <w:rsid w:val="00634C6C"/>
    <w:rsid w:val="00640C08"/>
    <w:rsid w:val="0064389E"/>
    <w:rsid w:val="00645FC5"/>
    <w:rsid w:val="0064723F"/>
    <w:rsid w:val="006506A9"/>
    <w:rsid w:val="00650A95"/>
    <w:rsid w:val="006527AF"/>
    <w:rsid w:val="0065293C"/>
    <w:rsid w:val="00652B2E"/>
    <w:rsid w:val="00664D04"/>
    <w:rsid w:val="0066533B"/>
    <w:rsid w:val="00667FC2"/>
    <w:rsid w:val="00670FDB"/>
    <w:rsid w:val="006737AA"/>
    <w:rsid w:val="00674574"/>
    <w:rsid w:val="00676699"/>
    <w:rsid w:val="00676752"/>
    <w:rsid w:val="00677555"/>
    <w:rsid w:val="00684F41"/>
    <w:rsid w:val="0068579B"/>
    <w:rsid w:val="00686085"/>
    <w:rsid w:val="006923D1"/>
    <w:rsid w:val="0069299D"/>
    <w:rsid w:val="006949B8"/>
    <w:rsid w:val="006A0759"/>
    <w:rsid w:val="006A146E"/>
    <w:rsid w:val="006A2EEC"/>
    <w:rsid w:val="006A6FF1"/>
    <w:rsid w:val="006B2E43"/>
    <w:rsid w:val="006B5FA1"/>
    <w:rsid w:val="006B6F5C"/>
    <w:rsid w:val="006C671A"/>
    <w:rsid w:val="006D0F75"/>
    <w:rsid w:val="006D232A"/>
    <w:rsid w:val="006D356B"/>
    <w:rsid w:val="006D4A59"/>
    <w:rsid w:val="006D4C91"/>
    <w:rsid w:val="006D6F79"/>
    <w:rsid w:val="006E0779"/>
    <w:rsid w:val="006E0B12"/>
    <w:rsid w:val="006E234F"/>
    <w:rsid w:val="006E345B"/>
    <w:rsid w:val="006E34F6"/>
    <w:rsid w:val="006E4743"/>
    <w:rsid w:val="006E5A48"/>
    <w:rsid w:val="006E5BA0"/>
    <w:rsid w:val="006F0982"/>
    <w:rsid w:val="006F1397"/>
    <w:rsid w:val="006F1889"/>
    <w:rsid w:val="006F2296"/>
    <w:rsid w:val="006F4745"/>
    <w:rsid w:val="006F50F2"/>
    <w:rsid w:val="007020D6"/>
    <w:rsid w:val="007030C4"/>
    <w:rsid w:val="007064DA"/>
    <w:rsid w:val="007125B8"/>
    <w:rsid w:val="00712EDD"/>
    <w:rsid w:val="00715667"/>
    <w:rsid w:val="007159FE"/>
    <w:rsid w:val="00717CFF"/>
    <w:rsid w:val="0072373F"/>
    <w:rsid w:val="00735F7E"/>
    <w:rsid w:val="007428B6"/>
    <w:rsid w:val="00751306"/>
    <w:rsid w:val="007524F1"/>
    <w:rsid w:val="00753EFC"/>
    <w:rsid w:val="00756E53"/>
    <w:rsid w:val="00756EAD"/>
    <w:rsid w:val="007619B4"/>
    <w:rsid w:val="00762CDA"/>
    <w:rsid w:val="00763A3D"/>
    <w:rsid w:val="007648F2"/>
    <w:rsid w:val="007705A3"/>
    <w:rsid w:val="00772B81"/>
    <w:rsid w:val="00773619"/>
    <w:rsid w:val="007737F3"/>
    <w:rsid w:val="0077500F"/>
    <w:rsid w:val="007751D7"/>
    <w:rsid w:val="007754D6"/>
    <w:rsid w:val="00777AB3"/>
    <w:rsid w:val="00781161"/>
    <w:rsid w:val="00782D59"/>
    <w:rsid w:val="00787BEC"/>
    <w:rsid w:val="00791898"/>
    <w:rsid w:val="007A040D"/>
    <w:rsid w:val="007A0AC8"/>
    <w:rsid w:val="007A2097"/>
    <w:rsid w:val="007A4089"/>
    <w:rsid w:val="007B00E7"/>
    <w:rsid w:val="007C1483"/>
    <w:rsid w:val="007C15BE"/>
    <w:rsid w:val="007C5086"/>
    <w:rsid w:val="007C577E"/>
    <w:rsid w:val="007C6631"/>
    <w:rsid w:val="007C6E37"/>
    <w:rsid w:val="007D045C"/>
    <w:rsid w:val="007D25ED"/>
    <w:rsid w:val="007E15A8"/>
    <w:rsid w:val="007E44F8"/>
    <w:rsid w:val="007E70C6"/>
    <w:rsid w:val="007F1B18"/>
    <w:rsid w:val="007F5652"/>
    <w:rsid w:val="008054AE"/>
    <w:rsid w:val="00806287"/>
    <w:rsid w:val="00811E52"/>
    <w:rsid w:val="00811F2B"/>
    <w:rsid w:val="008141FF"/>
    <w:rsid w:val="0081778B"/>
    <w:rsid w:val="0082012A"/>
    <w:rsid w:val="008212D3"/>
    <w:rsid w:val="00823968"/>
    <w:rsid w:val="00823975"/>
    <w:rsid w:val="00824887"/>
    <w:rsid w:val="00830602"/>
    <w:rsid w:val="008321F8"/>
    <w:rsid w:val="00834815"/>
    <w:rsid w:val="00840112"/>
    <w:rsid w:val="008449F4"/>
    <w:rsid w:val="008463D8"/>
    <w:rsid w:val="008478BB"/>
    <w:rsid w:val="00851DB2"/>
    <w:rsid w:val="008524DA"/>
    <w:rsid w:val="00853C1F"/>
    <w:rsid w:val="008568B8"/>
    <w:rsid w:val="0085711F"/>
    <w:rsid w:val="00862380"/>
    <w:rsid w:val="00863AA1"/>
    <w:rsid w:val="00863C1F"/>
    <w:rsid w:val="00863FAF"/>
    <w:rsid w:val="008662F3"/>
    <w:rsid w:val="0087615E"/>
    <w:rsid w:val="00876795"/>
    <w:rsid w:val="00882820"/>
    <w:rsid w:val="008835C5"/>
    <w:rsid w:val="00884D66"/>
    <w:rsid w:val="008857B8"/>
    <w:rsid w:val="00885E78"/>
    <w:rsid w:val="00890F70"/>
    <w:rsid w:val="00893473"/>
    <w:rsid w:val="008937E3"/>
    <w:rsid w:val="00897BD6"/>
    <w:rsid w:val="008A1705"/>
    <w:rsid w:val="008A48C1"/>
    <w:rsid w:val="008A598D"/>
    <w:rsid w:val="008B1C1B"/>
    <w:rsid w:val="008B48D7"/>
    <w:rsid w:val="008B5B8D"/>
    <w:rsid w:val="008B6943"/>
    <w:rsid w:val="008C6FA5"/>
    <w:rsid w:val="008C728F"/>
    <w:rsid w:val="008D5418"/>
    <w:rsid w:val="008E1047"/>
    <w:rsid w:val="008E2A75"/>
    <w:rsid w:val="008E3691"/>
    <w:rsid w:val="008E434C"/>
    <w:rsid w:val="008E643A"/>
    <w:rsid w:val="008E6906"/>
    <w:rsid w:val="008F0389"/>
    <w:rsid w:val="008F0733"/>
    <w:rsid w:val="008F2013"/>
    <w:rsid w:val="008F398C"/>
    <w:rsid w:val="008F61C6"/>
    <w:rsid w:val="008F6391"/>
    <w:rsid w:val="008F7951"/>
    <w:rsid w:val="008F7A01"/>
    <w:rsid w:val="00900A87"/>
    <w:rsid w:val="009026BB"/>
    <w:rsid w:val="00906FC8"/>
    <w:rsid w:val="00906FDE"/>
    <w:rsid w:val="0091172E"/>
    <w:rsid w:val="00914A74"/>
    <w:rsid w:val="00915BF3"/>
    <w:rsid w:val="009161B5"/>
    <w:rsid w:val="00916C17"/>
    <w:rsid w:val="00920097"/>
    <w:rsid w:val="009205B3"/>
    <w:rsid w:val="0092098A"/>
    <w:rsid w:val="00922E83"/>
    <w:rsid w:val="00927523"/>
    <w:rsid w:val="0093096C"/>
    <w:rsid w:val="00932114"/>
    <w:rsid w:val="00932F55"/>
    <w:rsid w:val="009365D0"/>
    <w:rsid w:val="00936B1B"/>
    <w:rsid w:val="0093778A"/>
    <w:rsid w:val="009415C3"/>
    <w:rsid w:val="0094324D"/>
    <w:rsid w:val="00947731"/>
    <w:rsid w:val="00951955"/>
    <w:rsid w:val="00952E1E"/>
    <w:rsid w:val="00953D04"/>
    <w:rsid w:val="00955249"/>
    <w:rsid w:val="00960FDF"/>
    <w:rsid w:val="00971339"/>
    <w:rsid w:val="00975EA3"/>
    <w:rsid w:val="00980016"/>
    <w:rsid w:val="00980DA0"/>
    <w:rsid w:val="00981CF6"/>
    <w:rsid w:val="00982B4C"/>
    <w:rsid w:val="009831A0"/>
    <w:rsid w:val="009854FE"/>
    <w:rsid w:val="00985FDE"/>
    <w:rsid w:val="00986771"/>
    <w:rsid w:val="00987008"/>
    <w:rsid w:val="009A4473"/>
    <w:rsid w:val="009A46D7"/>
    <w:rsid w:val="009A4FDE"/>
    <w:rsid w:val="009A51D0"/>
    <w:rsid w:val="009A7B86"/>
    <w:rsid w:val="009C0F31"/>
    <w:rsid w:val="009C2B67"/>
    <w:rsid w:val="009C38E8"/>
    <w:rsid w:val="009C5051"/>
    <w:rsid w:val="009C52B1"/>
    <w:rsid w:val="009C61A6"/>
    <w:rsid w:val="009C6229"/>
    <w:rsid w:val="009C75BB"/>
    <w:rsid w:val="009D0456"/>
    <w:rsid w:val="009D1AD6"/>
    <w:rsid w:val="009D6A5E"/>
    <w:rsid w:val="009D7B25"/>
    <w:rsid w:val="009D7EF0"/>
    <w:rsid w:val="009E27FC"/>
    <w:rsid w:val="009E2E0A"/>
    <w:rsid w:val="009F2AC6"/>
    <w:rsid w:val="009F38FB"/>
    <w:rsid w:val="00A067A7"/>
    <w:rsid w:val="00A118D8"/>
    <w:rsid w:val="00A11C77"/>
    <w:rsid w:val="00A13A71"/>
    <w:rsid w:val="00A16183"/>
    <w:rsid w:val="00A177C7"/>
    <w:rsid w:val="00A20FD6"/>
    <w:rsid w:val="00A2108E"/>
    <w:rsid w:val="00A22920"/>
    <w:rsid w:val="00A22B78"/>
    <w:rsid w:val="00A27C03"/>
    <w:rsid w:val="00A30AE8"/>
    <w:rsid w:val="00A313B1"/>
    <w:rsid w:val="00A32406"/>
    <w:rsid w:val="00A32BF1"/>
    <w:rsid w:val="00A34A96"/>
    <w:rsid w:val="00A3771C"/>
    <w:rsid w:val="00A40190"/>
    <w:rsid w:val="00A401C4"/>
    <w:rsid w:val="00A4086F"/>
    <w:rsid w:val="00A41C07"/>
    <w:rsid w:val="00A4371D"/>
    <w:rsid w:val="00A46AD1"/>
    <w:rsid w:val="00A476E3"/>
    <w:rsid w:val="00A50A96"/>
    <w:rsid w:val="00A51BC6"/>
    <w:rsid w:val="00A51F90"/>
    <w:rsid w:val="00A538A3"/>
    <w:rsid w:val="00A640C6"/>
    <w:rsid w:val="00A643CF"/>
    <w:rsid w:val="00A65CE3"/>
    <w:rsid w:val="00A7165A"/>
    <w:rsid w:val="00A738F0"/>
    <w:rsid w:val="00A73FCD"/>
    <w:rsid w:val="00A76360"/>
    <w:rsid w:val="00A77512"/>
    <w:rsid w:val="00A80877"/>
    <w:rsid w:val="00A8106A"/>
    <w:rsid w:val="00A82617"/>
    <w:rsid w:val="00A83CAC"/>
    <w:rsid w:val="00A851EA"/>
    <w:rsid w:val="00A8548C"/>
    <w:rsid w:val="00A856B5"/>
    <w:rsid w:val="00A858C5"/>
    <w:rsid w:val="00A8707F"/>
    <w:rsid w:val="00A93215"/>
    <w:rsid w:val="00A932B0"/>
    <w:rsid w:val="00A937DF"/>
    <w:rsid w:val="00A94369"/>
    <w:rsid w:val="00A950D5"/>
    <w:rsid w:val="00A97E0D"/>
    <w:rsid w:val="00AA1AF4"/>
    <w:rsid w:val="00AA2A75"/>
    <w:rsid w:val="00AA5DA5"/>
    <w:rsid w:val="00AB21B3"/>
    <w:rsid w:val="00AB35DF"/>
    <w:rsid w:val="00AB44A8"/>
    <w:rsid w:val="00AB67EF"/>
    <w:rsid w:val="00AC0393"/>
    <w:rsid w:val="00AC259F"/>
    <w:rsid w:val="00AC3E3B"/>
    <w:rsid w:val="00AC484C"/>
    <w:rsid w:val="00AC64FC"/>
    <w:rsid w:val="00AC7468"/>
    <w:rsid w:val="00AD6662"/>
    <w:rsid w:val="00AE121A"/>
    <w:rsid w:val="00AE41F9"/>
    <w:rsid w:val="00AE553C"/>
    <w:rsid w:val="00AF1194"/>
    <w:rsid w:val="00AF283E"/>
    <w:rsid w:val="00AF2C80"/>
    <w:rsid w:val="00AF4655"/>
    <w:rsid w:val="00AF4EEA"/>
    <w:rsid w:val="00AF509E"/>
    <w:rsid w:val="00AF7BE2"/>
    <w:rsid w:val="00B0103B"/>
    <w:rsid w:val="00B0163B"/>
    <w:rsid w:val="00B04050"/>
    <w:rsid w:val="00B04D10"/>
    <w:rsid w:val="00B051B2"/>
    <w:rsid w:val="00B05653"/>
    <w:rsid w:val="00B07126"/>
    <w:rsid w:val="00B07A32"/>
    <w:rsid w:val="00B168F6"/>
    <w:rsid w:val="00B17C29"/>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57078"/>
    <w:rsid w:val="00B61F4F"/>
    <w:rsid w:val="00B6470E"/>
    <w:rsid w:val="00B65C2E"/>
    <w:rsid w:val="00B66357"/>
    <w:rsid w:val="00B669F3"/>
    <w:rsid w:val="00B711B7"/>
    <w:rsid w:val="00B72B1A"/>
    <w:rsid w:val="00B76245"/>
    <w:rsid w:val="00B7625D"/>
    <w:rsid w:val="00B82B71"/>
    <w:rsid w:val="00B849B0"/>
    <w:rsid w:val="00B85AD6"/>
    <w:rsid w:val="00B87498"/>
    <w:rsid w:val="00B91327"/>
    <w:rsid w:val="00B92D32"/>
    <w:rsid w:val="00B937F4"/>
    <w:rsid w:val="00B9461D"/>
    <w:rsid w:val="00B96181"/>
    <w:rsid w:val="00BA6701"/>
    <w:rsid w:val="00BA6DA2"/>
    <w:rsid w:val="00BA760C"/>
    <w:rsid w:val="00BA79AD"/>
    <w:rsid w:val="00BA7F92"/>
    <w:rsid w:val="00BB17DA"/>
    <w:rsid w:val="00BB3F51"/>
    <w:rsid w:val="00BB4010"/>
    <w:rsid w:val="00BB7809"/>
    <w:rsid w:val="00BC0372"/>
    <w:rsid w:val="00BC06AC"/>
    <w:rsid w:val="00BC2840"/>
    <w:rsid w:val="00BC4B2B"/>
    <w:rsid w:val="00BC4EBF"/>
    <w:rsid w:val="00BD0368"/>
    <w:rsid w:val="00BD1624"/>
    <w:rsid w:val="00BD3326"/>
    <w:rsid w:val="00BD6947"/>
    <w:rsid w:val="00BD794E"/>
    <w:rsid w:val="00BE5FCE"/>
    <w:rsid w:val="00BE673F"/>
    <w:rsid w:val="00BE67A7"/>
    <w:rsid w:val="00BF3E10"/>
    <w:rsid w:val="00BF40F4"/>
    <w:rsid w:val="00BF449B"/>
    <w:rsid w:val="00BF5F66"/>
    <w:rsid w:val="00C015F7"/>
    <w:rsid w:val="00C026B4"/>
    <w:rsid w:val="00C0514A"/>
    <w:rsid w:val="00C05B93"/>
    <w:rsid w:val="00C06FD5"/>
    <w:rsid w:val="00C13B63"/>
    <w:rsid w:val="00C13FBB"/>
    <w:rsid w:val="00C17119"/>
    <w:rsid w:val="00C22958"/>
    <w:rsid w:val="00C24C3D"/>
    <w:rsid w:val="00C250F3"/>
    <w:rsid w:val="00C3241F"/>
    <w:rsid w:val="00C35DC8"/>
    <w:rsid w:val="00C3691B"/>
    <w:rsid w:val="00C37214"/>
    <w:rsid w:val="00C419D4"/>
    <w:rsid w:val="00C47A8A"/>
    <w:rsid w:val="00C511B9"/>
    <w:rsid w:val="00C51B29"/>
    <w:rsid w:val="00C544DB"/>
    <w:rsid w:val="00C54F93"/>
    <w:rsid w:val="00C57856"/>
    <w:rsid w:val="00C57E30"/>
    <w:rsid w:val="00C60629"/>
    <w:rsid w:val="00C627AD"/>
    <w:rsid w:val="00C6365E"/>
    <w:rsid w:val="00C67150"/>
    <w:rsid w:val="00C70289"/>
    <w:rsid w:val="00C71644"/>
    <w:rsid w:val="00C716D6"/>
    <w:rsid w:val="00C746D2"/>
    <w:rsid w:val="00C75B2E"/>
    <w:rsid w:val="00C76EC8"/>
    <w:rsid w:val="00C779B1"/>
    <w:rsid w:val="00C77C20"/>
    <w:rsid w:val="00C827AF"/>
    <w:rsid w:val="00C827E7"/>
    <w:rsid w:val="00C8425B"/>
    <w:rsid w:val="00C92EDF"/>
    <w:rsid w:val="00C95AD1"/>
    <w:rsid w:val="00C97F02"/>
    <w:rsid w:val="00CA161B"/>
    <w:rsid w:val="00CA1B36"/>
    <w:rsid w:val="00CA644F"/>
    <w:rsid w:val="00CA71C5"/>
    <w:rsid w:val="00CB2F4B"/>
    <w:rsid w:val="00CB67B4"/>
    <w:rsid w:val="00CC3895"/>
    <w:rsid w:val="00CC7E2B"/>
    <w:rsid w:val="00CD3194"/>
    <w:rsid w:val="00CD41FA"/>
    <w:rsid w:val="00CE0113"/>
    <w:rsid w:val="00CE501F"/>
    <w:rsid w:val="00CE517D"/>
    <w:rsid w:val="00CE5186"/>
    <w:rsid w:val="00CE5F1A"/>
    <w:rsid w:val="00CF0598"/>
    <w:rsid w:val="00CF1CB5"/>
    <w:rsid w:val="00CF2B9C"/>
    <w:rsid w:val="00CF368B"/>
    <w:rsid w:val="00CF3744"/>
    <w:rsid w:val="00D04A06"/>
    <w:rsid w:val="00D04A47"/>
    <w:rsid w:val="00D04EC3"/>
    <w:rsid w:val="00D143D5"/>
    <w:rsid w:val="00D332B5"/>
    <w:rsid w:val="00D36023"/>
    <w:rsid w:val="00D42F0C"/>
    <w:rsid w:val="00D45DEE"/>
    <w:rsid w:val="00D465BF"/>
    <w:rsid w:val="00D477A5"/>
    <w:rsid w:val="00D50784"/>
    <w:rsid w:val="00D51022"/>
    <w:rsid w:val="00D51C77"/>
    <w:rsid w:val="00D51E13"/>
    <w:rsid w:val="00D53197"/>
    <w:rsid w:val="00D71B81"/>
    <w:rsid w:val="00D75981"/>
    <w:rsid w:val="00D76584"/>
    <w:rsid w:val="00D844FE"/>
    <w:rsid w:val="00D8699A"/>
    <w:rsid w:val="00D91AD3"/>
    <w:rsid w:val="00D9256D"/>
    <w:rsid w:val="00D92C98"/>
    <w:rsid w:val="00D9410D"/>
    <w:rsid w:val="00D947BA"/>
    <w:rsid w:val="00D97B89"/>
    <w:rsid w:val="00DA0A0B"/>
    <w:rsid w:val="00DA524D"/>
    <w:rsid w:val="00DA612D"/>
    <w:rsid w:val="00DA6DB8"/>
    <w:rsid w:val="00DB3912"/>
    <w:rsid w:val="00DB3C2B"/>
    <w:rsid w:val="00DB5937"/>
    <w:rsid w:val="00DB62B9"/>
    <w:rsid w:val="00DC55EB"/>
    <w:rsid w:val="00DC5FCF"/>
    <w:rsid w:val="00DD1584"/>
    <w:rsid w:val="00DD26CE"/>
    <w:rsid w:val="00DD34D7"/>
    <w:rsid w:val="00DD6B09"/>
    <w:rsid w:val="00DD706C"/>
    <w:rsid w:val="00DD7177"/>
    <w:rsid w:val="00DE4762"/>
    <w:rsid w:val="00DE4A8A"/>
    <w:rsid w:val="00DE581C"/>
    <w:rsid w:val="00DE62BC"/>
    <w:rsid w:val="00DE6481"/>
    <w:rsid w:val="00DF5E55"/>
    <w:rsid w:val="00E01018"/>
    <w:rsid w:val="00E05B09"/>
    <w:rsid w:val="00E07DD1"/>
    <w:rsid w:val="00E11B3B"/>
    <w:rsid w:val="00E169B3"/>
    <w:rsid w:val="00E21821"/>
    <w:rsid w:val="00E22AC9"/>
    <w:rsid w:val="00E24CE3"/>
    <w:rsid w:val="00E2570A"/>
    <w:rsid w:val="00E257CC"/>
    <w:rsid w:val="00E2734F"/>
    <w:rsid w:val="00E32916"/>
    <w:rsid w:val="00E34AAA"/>
    <w:rsid w:val="00E371B7"/>
    <w:rsid w:val="00E4081B"/>
    <w:rsid w:val="00E444C3"/>
    <w:rsid w:val="00E46004"/>
    <w:rsid w:val="00E465F6"/>
    <w:rsid w:val="00E52261"/>
    <w:rsid w:val="00E55AED"/>
    <w:rsid w:val="00E57C43"/>
    <w:rsid w:val="00E61CF8"/>
    <w:rsid w:val="00E6246A"/>
    <w:rsid w:val="00E672A6"/>
    <w:rsid w:val="00E67427"/>
    <w:rsid w:val="00E678BE"/>
    <w:rsid w:val="00E71115"/>
    <w:rsid w:val="00E72942"/>
    <w:rsid w:val="00E73007"/>
    <w:rsid w:val="00E76480"/>
    <w:rsid w:val="00E77951"/>
    <w:rsid w:val="00E77BE5"/>
    <w:rsid w:val="00E80DA0"/>
    <w:rsid w:val="00E81F6B"/>
    <w:rsid w:val="00E823D2"/>
    <w:rsid w:val="00E85635"/>
    <w:rsid w:val="00E90753"/>
    <w:rsid w:val="00E91160"/>
    <w:rsid w:val="00E92AF1"/>
    <w:rsid w:val="00E92B83"/>
    <w:rsid w:val="00E93706"/>
    <w:rsid w:val="00E94BAC"/>
    <w:rsid w:val="00E94F6F"/>
    <w:rsid w:val="00E95016"/>
    <w:rsid w:val="00E95665"/>
    <w:rsid w:val="00E96D63"/>
    <w:rsid w:val="00EA1F6C"/>
    <w:rsid w:val="00EA4366"/>
    <w:rsid w:val="00EA7762"/>
    <w:rsid w:val="00EB2528"/>
    <w:rsid w:val="00EC0181"/>
    <w:rsid w:val="00EC3063"/>
    <w:rsid w:val="00EC442C"/>
    <w:rsid w:val="00ED45B8"/>
    <w:rsid w:val="00ED46C1"/>
    <w:rsid w:val="00ED5748"/>
    <w:rsid w:val="00ED633C"/>
    <w:rsid w:val="00EE1584"/>
    <w:rsid w:val="00EE53A4"/>
    <w:rsid w:val="00EE5DA5"/>
    <w:rsid w:val="00EF05BE"/>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25F0"/>
    <w:rsid w:val="00F228A2"/>
    <w:rsid w:val="00F2564E"/>
    <w:rsid w:val="00F261C1"/>
    <w:rsid w:val="00F272AE"/>
    <w:rsid w:val="00F301F8"/>
    <w:rsid w:val="00F31501"/>
    <w:rsid w:val="00F323C1"/>
    <w:rsid w:val="00F3637F"/>
    <w:rsid w:val="00F36910"/>
    <w:rsid w:val="00F36C54"/>
    <w:rsid w:val="00F41AEF"/>
    <w:rsid w:val="00F42E47"/>
    <w:rsid w:val="00F44DC6"/>
    <w:rsid w:val="00F50DDC"/>
    <w:rsid w:val="00F55CDB"/>
    <w:rsid w:val="00F55DC4"/>
    <w:rsid w:val="00F615FB"/>
    <w:rsid w:val="00F65D5F"/>
    <w:rsid w:val="00F66903"/>
    <w:rsid w:val="00F6707D"/>
    <w:rsid w:val="00F67AA9"/>
    <w:rsid w:val="00F7204B"/>
    <w:rsid w:val="00F72DEB"/>
    <w:rsid w:val="00F73B9F"/>
    <w:rsid w:val="00F8009C"/>
    <w:rsid w:val="00F8033E"/>
    <w:rsid w:val="00F83776"/>
    <w:rsid w:val="00F85211"/>
    <w:rsid w:val="00F862EE"/>
    <w:rsid w:val="00F874C2"/>
    <w:rsid w:val="00F87806"/>
    <w:rsid w:val="00F925FA"/>
    <w:rsid w:val="00F93877"/>
    <w:rsid w:val="00F965F7"/>
    <w:rsid w:val="00F9798D"/>
    <w:rsid w:val="00FA1DBE"/>
    <w:rsid w:val="00FA1E93"/>
    <w:rsid w:val="00FA2081"/>
    <w:rsid w:val="00FA60BB"/>
    <w:rsid w:val="00FA63CA"/>
    <w:rsid w:val="00FB0984"/>
    <w:rsid w:val="00FB2317"/>
    <w:rsid w:val="00FB2D6C"/>
    <w:rsid w:val="00FB78A1"/>
    <w:rsid w:val="00FC0765"/>
    <w:rsid w:val="00FC2CFD"/>
    <w:rsid w:val="00FC6786"/>
    <w:rsid w:val="00FC67BC"/>
    <w:rsid w:val="00FC6F89"/>
    <w:rsid w:val="00FD36A0"/>
    <w:rsid w:val="00FD5004"/>
    <w:rsid w:val="00FD695E"/>
    <w:rsid w:val="00FE09D4"/>
    <w:rsid w:val="00FE0AB2"/>
    <w:rsid w:val="00FE0C4D"/>
    <w:rsid w:val="00FE0EC7"/>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75FA44E"/>
  <w15:docId w15:val="{23320E44-2E3A-498C-BEA2-0FC88D46C9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Revision">
    <w:name w:val="Revision"/>
    <w:hidden/>
    <w:uiPriority w:val="99"/>
    <w:semiHidden/>
    <w:rsid w:val="00D8699A"/>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34" Type="http://schemas.microsoft.com/office/2011/relationships/people" Target="peop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s/sl_rsprop/Riksrevisionens%20rapport%20Tillsynen%20ver%20medicintekni/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SharedContentType xmlns="Microsoft.SharePoint.Taxonomy.ContentTypeSync" SourceId="d07acfae-4dfa-4949-99a8-259efd31a6ae" ContentTypeId="0x010100BBA312BF02777149882D207184EC35C032" PreviousValue="true"/>
</file>

<file path=customXml/item3.xml><?xml version="1.0" encoding="utf-8"?>
<dokumentvärden xmlns="http://rkdhs/mallar/lagstiftning/Skr/Skr.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Busch, ordförande, och statsråden, Svantesson, Ankarberg Johansson, Edholm, J Pehrson, Jonson, Strömmer, Forssmed, Tenje, M Persson, Wykman, Malmer Stenergard, Kullgren, Liljestrand, Brandberg, Carlson, Rosencrantz, Dousa</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Socialdepartementet"/>
  <dokumentnummer etikett="Skr.">2024/25:149</dokumentnummer>
  <titel>Riksrevisionens rapport om tillsynen över medicintekniska produkter</titel>
  <template id="16"/>
  <kapitel/>
  <avsnitt/>
  <fastaavsnitt/>
  <bilagor>
    <bilaga bilagenummer="1" bilageetikett="Bilaga"/>
  </bilagor>
</dokumentvärde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Value>16</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1.6. Riksdagsskrivelser</TermName>
          <TermId xmlns="http://schemas.microsoft.com/office/infopath/2007/PartnerControls">b346a697-2768-4574-a4e2-2d37df3d599f</TermId>
        </TermInfo>
      </Terms>
    </edbe0b5c82304c8e847ab7b8c02a77c3>
    <_dlc_DocId xmlns="4f5ca95d-8798-43a8-9b50-3b2f8b9416bf">6VV7YVCVAJZ7-373442560-12821</_dlc_DocId>
    <_dlc_DocIdUrl xmlns="4f5ca95d-8798-43a8-9b50-3b2f8b9416bf">
      <Url>https://dhs.sp.regeringskansliet.se/yta/sb-gransk/_layouts/15/DocIdRedir.aspx?ID=6VV7YVCVAJZ7-373442560-12821</Url>
      <Description>6VV7YVCVAJZ7-373442560-12821</Description>
    </_dlc_DocIdUrl>
  </documentManagement>
</p:properties>
</file>

<file path=customXml/item6.xml><?xml version="1.0" encoding="utf-8"?>
<?mso-contentType ?>
<customXsn xmlns="http://schemas.microsoft.com/office/2006/metadata/customXsn">
  <xsnLocation/>
  <cached>True</cached>
  <openByDefault>False</openByDefault>
  <xsnScope/>
</customXsn>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B757AA-CF7C-4B07-A64E-5B1F65E7C3F8}">
  <ds:schemaRefs>
    <ds:schemaRef ds:uri="http://schemas.microsoft.com/sharepoint/events"/>
  </ds:schemaRefs>
</ds:datastoreItem>
</file>

<file path=customXml/itemProps2.xml><?xml version="1.0" encoding="utf-8"?>
<ds:datastoreItem xmlns:ds="http://schemas.openxmlformats.org/officeDocument/2006/customXml" ds:itemID="{CCB2792A-7CD1-4CA6-B470-341A85004D93}"/>
</file>

<file path=customXml/itemProps3.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4.xml><?xml version="1.0" encoding="utf-8"?>
<ds:datastoreItem xmlns:ds="http://schemas.openxmlformats.org/officeDocument/2006/customXml" ds:itemID="{97929E53-D273-46DB-9E0F-F49D8B705D50}">
  <ds:schemaRefs>
    <ds:schemaRef ds:uri="http://schemas.microsoft.com/sharepoint/v3/contenttype/forms"/>
  </ds:schemaRefs>
</ds:datastoreItem>
</file>

<file path=customXml/itemProps5.xml><?xml version="1.0" encoding="utf-8"?>
<ds:datastoreItem xmlns:ds="http://schemas.openxmlformats.org/officeDocument/2006/customXml" ds:itemID="{77A727E7-600C-4C01-9F82-CF19A9ECBFD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a68c6c55-4fbb-48c7-bd04-03a904b43046"/>
    <ds:schemaRef ds:uri="18f3d968-6251-40b0-9f11-012b293496c2"/>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F6E6EEC4-DEFC-4086-BF49-BFEBDD4DA368}">
  <ds:schemaRefs>
    <ds:schemaRef ds:uri="http://schemas.microsoft.com/office/2006/metadata/customXsn"/>
  </ds:schemaRefs>
</ds:datastoreItem>
</file>

<file path=customXml/itemProps7.xml><?xml version="1.0" encoding="utf-8"?>
<ds:datastoreItem xmlns:ds="http://schemas.openxmlformats.org/officeDocument/2006/customXml" ds:itemID="{AE794510-6B74-4359-9797-F39595503F84}"/>
</file>

<file path=docProps/app.xml><?xml version="1.0" encoding="utf-8"?>
<Properties xmlns="http://schemas.openxmlformats.org/officeDocument/2006/extended-properties" xmlns:vt="http://schemas.openxmlformats.org/officeDocument/2006/docPropsVTypes">
  <Template>Skr-samling</Template>
  <TotalTime>0</TotalTime>
  <Pages>117</Pages>
  <Words>2547</Words>
  <Characters>13502</Characters>
  <Application>Microsoft Office Word</Application>
  <DocSecurity>0</DocSecurity>
  <Lines>112</Lines>
  <Paragraphs>32</Paragraphs>
  <ScaleCrop>false</ScaleCrop>
  <HeadingPairs>
    <vt:vector size="2" baseType="variant">
      <vt:variant>
        <vt:lpstr>Rubrik</vt:lpstr>
      </vt:variant>
      <vt:variant>
        <vt:i4>1</vt:i4>
      </vt:variant>
    </vt:vector>
  </HeadingPairs>
  <TitlesOfParts>
    <vt:vector size="1" baseType="lpstr">
      <vt:lpstr/>
    </vt:vector>
  </TitlesOfParts>
  <Company>Regeringskansliet</Company>
  <LinksUpToDate>false</LinksUpToDate>
  <CharactersWithSpaces>16017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tillsynen över medicintekniska produkter</dc:title>
  <dc:creator>Helen Rudberg</dc:creator>
  <dc:description/>
  <cp:lastModifiedBy>Helen Rudberg</cp:lastModifiedBy>
  <cp:revision>2</cp:revision>
  <cp:lastPrinted>2025-02-04T08:19:00Z</cp:lastPrinted>
  <dcterms:created xsi:type="dcterms:W3CDTF">2025-03-27T10:35:00Z</dcterms:created>
  <dcterms:modified xsi:type="dcterms:W3CDTF">2025-03-27T10:35:00Z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2cf43b64-d75d-426d-ba08-cd783f7c43d1</vt:lpwstr>
  </property>
  <property fmtid="{D5CDD505-2E9C-101B-9397-08002B2CF9AE}" pid="4" name="TaxKeyword">
    <vt:lpwstr/>
  </property>
  <property fmtid="{D5CDD505-2E9C-101B-9397-08002B2CF9AE}" pid="5" name="Organisation">
    <vt:lpwstr>26;#Socialdepartementet|e02aa9d6-2d54-471b-a43b-d13dc9454930</vt:lpwstr>
  </property>
  <property fmtid="{D5CDD505-2E9C-101B-9397-08002B2CF9AE}" pid="6" name="ActivityCategory">
    <vt:lpwstr>16;#1.6. Riksdagsskrivelser|b346a697-2768-4574-a4e2-2d37df3d599f</vt:lpwstr>
  </property>
  <property fmtid="{D5CDD505-2E9C-101B-9397-08002B2CF9AE}" pid="7" name="TaxKeywordTaxHTField">
    <vt:lpwstr/>
  </property>
</Properties>
</file>